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7" r:id="rId3"/>
    <p:sldMasterId id="2147483712" r:id="rId4"/>
    <p:sldMasterId id="2147483725" r:id="rId5"/>
  </p:sldMasterIdLst>
  <p:notesMasterIdLst>
    <p:notesMasterId r:id="rId46"/>
  </p:notesMasterIdLst>
  <p:handoutMasterIdLst>
    <p:handoutMasterId r:id="rId47"/>
  </p:handoutMasterIdLst>
  <p:sldIdLst>
    <p:sldId id="282" r:id="rId6"/>
    <p:sldId id="364" r:id="rId7"/>
    <p:sldId id="368" r:id="rId8"/>
    <p:sldId id="371" r:id="rId9"/>
    <p:sldId id="362" r:id="rId10"/>
    <p:sldId id="288" r:id="rId11"/>
    <p:sldId id="289" r:id="rId12"/>
    <p:sldId id="365" r:id="rId13"/>
    <p:sldId id="354" r:id="rId14"/>
    <p:sldId id="355" r:id="rId15"/>
    <p:sldId id="377" r:id="rId16"/>
    <p:sldId id="356" r:id="rId17"/>
    <p:sldId id="380" r:id="rId18"/>
    <p:sldId id="378" r:id="rId19"/>
    <p:sldId id="358" r:id="rId20"/>
    <p:sldId id="359" r:id="rId21"/>
    <p:sldId id="379" r:id="rId22"/>
    <p:sldId id="363" r:id="rId23"/>
    <p:sldId id="366" r:id="rId24"/>
    <p:sldId id="350" r:id="rId25"/>
    <p:sldId id="351" r:id="rId26"/>
    <p:sldId id="352" r:id="rId27"/>
    <p:sldId id="353" r:id="rId28"/>
    <p:sldId id="315" r:id="rId29"/>
    <p:sldId id="328" r:id="rId30"/>
    <p:sldId id="322" r:id="rId31"/>
    <p:sldId id="323" r:id="rId32"/>
    <p:sldId id="325" r:id="rId33"/>
    <p:sldId id="321" r:id="rId34"/>
    <p:sldId id="331" r:id="rId35"/>
    <p:sldId id="316" r:id="rId36"/>
    <p:sldId id="317" r:id="rId37"/>
    <p:sldId id="319" r:id="rId38"/>
    <p:sldId id="320" r:id="rId39"/>
    <p:sldId id="367" r:id="rId40"/>
    <p:sldId id="338" r:id="rId41"/>
    <p:sldId id="345" r:id="rId42"/>
    <p:sldId id="373" r:id="rId43"/>
    <p:sldId id="372" r:id="rId44"/>
    <p:sldId id="346"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guide id="3" pos="9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FA5"/>
    <a:srgbClr val="2F16C4"/>
    <a:srgbClr val="FF9933"/>
    <a:srgbClr val="165070"/>
    <a:srgbClr val="2E627F"/>
    <a:srgbClr val="0F374D"/>
    <a:srgbClr val="FFFFFF"/>
    <a:srgbClr val="144966"/>
    <a:srgbClr val="19597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1" autoAdjust="0"/>
    <p:restoredTop sz="93742" autoAdjust="0"/>
  </p:normalViewPr>
  <p:slideViewPr>
    <p:cSldViewPr snapToGrid="0">
      <p:cViewPr>
        <p:scale>
          <a:sx n="68" d="100"/>
          <a:sy n="68" d="100"/>
        </p:scale>
        <p:origin x="-828" y="-102"/>
      </p:cViewPr>
      <p:guideLst>
        <p:guide orient="horz" pos="2165"/>
        <p:guide orient="horz" pos="4096"/>
        <p:guide orient="horz" pos="233"/>
        <p:guide pos="3848"/>
        <p:guide pos="212"/>
        <p:guide pos="7450"/>
      </p:guideLst>
    </p:cSldViewPr>
  </p:slideViewPr>
  <p:notesTextViewPr>
    <p:cViewPr>
      <p:scale>
        <a:sx n="1" d="1"/>
        <a:sy n="1" d="1"/>
      </p:scale>
      <p:origin x="0" y="0"/>
    </p:cViewPr>
  </p:notesTextViewPr>
  <p:notesViewPr>
    <p:cSldViewPr snapToGrid="0" showGuides="1">
      <p:cViewPr varScale="1">
        <p:scale>
          <a:sx n="78" d="100"/>
          <a:sy n="78" d="100"/>
        </p:scale>
        <p:origin x="-2022" y="-84"/>
      </p:cViewPr>
      <p:guideLst>
        <p:guide orient="horz" pos="2880"/>
        <p:guide pos="2160"/>
      </p:guideLst>
    </p:cSldViewPr>
  </p:notesViewPr>
  <p:gridSpacing cx="46085125" cy="46085125"/>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E12FB12-A908-4783-A68F-0B6CB69AB2F2}" type="datetimeFigureOut">
              <a:rPr lang="zh-CN" altLang="en-US" smtClean="0"/>
              <a:pPr/>
              <a:t>2017/6/23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8694A9-F011-46D4-B823-1171237C0C63}" type="slidenum">
              <a:rPr lang="zh-CN" altLang="en-US" smtClean="0"/>
              <a:pPr/>
              <a:t>‹#›</a:t>
            </a:fld>
            <a:endParaRPr lang="zh-CN" altLang="en-US"/>
          </a:p>
        </p:txBody>
      </p:sp>
    </p:spTree>
    <p:extLst>
      <p:ext uri="{BB962C8B-B14F-4D97-AF65-F5344CB8AC3E}">
        <p14:creationId xmlns:p14="http://schemas.microsoft.com/office/powerpoint/2010/main" xmlns="" val="2981517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59C3C1-0696-4E75-A547-86AA0B208537}" type="datetimeFigureOut">
              <a:rPr lang="zh-CN" altLang="en-US" smtClean="0"/>
              <a:pPr/>
              <a:t>2017/6/23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41908-B93D-494E-B4C9-D4768154B8D7}" type="slidenum">
              <a:rPr lang="zh-CN" altLang="en-US" smtClean="0"/>
              <a:pPr/>
              <a:t>‹#›</a:t>
            </a:fld>
            <a:endParaRPr lang="zh-CN" altLang="en-US"/>
          </a:p>
        </p:txBody>
      </p:sp>
    </p:spTree>
    <p:extLst>
      <p:ext uri="{BB962C8B-B14F-4D97-AF65-F5344CB8AC3E}">
        <p14:creationId xmlns:p14="http://schemas.microsoft.com/office/powerpoint/2010/main" xmlns="" val="13497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a:t>
            </a:fld>
            <a:endParaRPr lang="zh-CN" altLang="en-US"/>
          </a:p>
        </p:txBody>
      </p:sp>
    </p:spTree>
    <p:extLst>
      <p:ext uri="{BB962C8B-B14F-4D97-AF65-F5344CB8AC3E}">
        <p14:creationId xmlns:p14="http://schemas.microsoft.com/office/powerpoint/2010/main" xmlns="" val="82856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xmlns="" val="2616506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15</a:t>
            </a:fld>
            <a:endParaRPr lang="zh-CN" altLang="en-US"/>
          </a:p>
        </p:txBody>
      </p:sp>
    </p:spTree>
    <p:extLst>
      <p:ext uri="{BB962C8B-B14F-4D97-AF65-F5344CB8AC3E}">
        <p14:creationId xmlns:p14="http://schemas.microsoft.com/office/powerpoint/2010/main" xmlns="" val="261650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16</a:t>
            </a:fld>
            <a:endParaRPr lang="zh-CN" altLang="en-US"/>
          </a:p>
        </p:txBody>
      </p:sp>
    </p:spTree>
    <p:extLst>
      <p:ext uri="{BB962C8B-B14F-4D97-AF65-F5344CB8AC3E}">
        <p14:creationId xmlns:p14="http://schemas.microsoft.com/office/powerpoint/2010/main" xmlns="" val="261650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xmlns="" val="261650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18</a:t>
            </a:fld>
            <a:endParaRPr lang="zh-CN" altLang="en-US"/>
          </a:p>
        </p:txBody>
      </p:sp>
    </p:spTree>
    <p:extLst>
      <p:ext uri="{BB962C8B-B14F-4D97-AF65-F5344CB8AC3E}">
        <p14:creationId xmlns:p14="http://schemas.microsoft.com/office/powerpoint/2010/main" xmlns="" val="261650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xmlns="" val="3944505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20</a:t>
            </a:fld>
            <a:endParaRPr lang="zh-CN" altLang="en-US"/>
          </a:p>
        </p:txBody>
      </p:sp>
    </p:spTree>
    <p:extLst>
      <p:ext uri="{BB962C8B-B14F-4D97-AF65-F5344CB8AC3E}">
        <p14:creationId xmlns:p14="http://schemas.microsoft.com/office/powerpoint/2010/main" xmlns="" val="72497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F1C1BF-8ACB-4966-8A69-58F5FB4102C1}" type="slidenum">
              <a:rPr lang="zh-CN" altLang="en-US" smtClean="0"/>
              <a:pPr/>
              <a:t>22</a:t>
            </a:fld>
            <a:endParaRPr lang="zh-CN" altLang="en-US"/>
          </a:p>
        </p:txBody>
      </p:sp>
    </p:spTree>
    <p:extLst>
      <p:ext uri="{BB962C8B-B14F-4D97-AF65-F5344CB8AC3E}">
        <p14:creationId xmlns:p14="http://schemas.microsoft.com/office/powerpoint/2010/main" xmlns="" val="975105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24</a:t>
            </a:fld>
            <a:endParaRPr lang="zh-CN" altLang="en-US"/>
          </a:p>
        </p:txBody>
      </p:sp>
    </p:spTree>
    <p:extLst>
      <p:ext uri="{BB962C8B-B14F-4D97-AF65-F5344CB8AC3E}">
        <p14:creationId xmlns:p14="http://schemas.microsoft.com/office/powerpoint/2010/main" xmlns="" val="1075881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26</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xmlns="" val="3619170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27</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28</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29</a:t>
            </a:fld>
            <a:endParaRPr lang="zh-CN" altLang="en-US"/>
          </a:p>
        </p:txBody>
      </p:sp>
    </p:spTree>
    <p:extLst>
      <p:ext uri="{BB962C8B-B14F-4D97-AF65-F5344CB8AC3E}">
        <p14:creationId xmlns:p14="http://schemas.microsoft.com/office/powerpoint/2010/main" xmlns="" val="1075881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30</a:t>
            </a:fld>
            <a:endParaRPr lang="zh-CN" altLang="en-US"/>
          </a:p>
        </p:txBody>
      </p:sp>
    </p:spTree>
    <p:extLst>
      <p:ext uri="{BB962C8B-B14F-4D97-AF65-F5344CB8AC3E}">
        <p14:creationId xmlns:p14="http://schemas.microsoft.com/office/powerpoint/2010/main" xmlns="" val="930179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31</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32</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33</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34</a:t>
            </a:fld>
            <a:endParaRPr lang="zh-CN" altLang="en-US"/>
          </a:p>
        </p:txBody>
      </p:sp>
    </p:spTree>
    <p:extLst>
      <p:ext uri="{BB962C8B-B14F-4D97-AF65-F5344CB8AC3E}">
        <p14:creationId xmlns:p14="http://schemas.microsoft.com/office/powerpoint/2010/main" xmlns="" val="1233428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35</a:t>
            </a:fld>
            <a:endParaRPr lang="zh-CN" altLang="en-US">
              <a:solidFill>
                <a:prstClr val="black"/>
              </a:solidFill>
            </a:endParaRPr>
          </a:p>
        </p:txBody>
      </p:sp>
    </p:spTree>
    <p:extLst>
      <p:ext uri="{BB962C8B-B14F-4D97-AF65-F5344CB8AC3E}">
        <p14:creationId xmlns:p14="http://schemas.microsoft.com/office/powerpoint/2010/main" xmlns="" val="3944505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37</a:t>
            </a:fld>
            <a:endParaRPr lang="zh-CN" altLang="en-US"/>
          </a:p>
        </p:txBody>
      </p:sp>
    </p:spTree>
    <p:extLst>
      <p:ext uri="{BB962C8B-B14F-4D97-AF65-F5344CB8AC3E}">
        <p14:creationId xmlns:p14="http://schemas.microsoft.com/office/powerpoint/2010/main" xmlns="" val="3292737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4</a:t>
            </a:fld>
            <a:endParaRPr lang="zh-CN" altLang="en-US"/>
          </a:p>
        </p:txBody>
      </p:sp>
    </p:spTree>
    <p:extLst>
      <p:ext uri="{BB962C8B-B14F-4D97-AF65-F5344CB8AC3E}">
        <p14:creationId xmlns:p14="http://schemas.microsoft.com/office/powerpoint/2010/main" xmlns="" val="4253673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38</a:t>
            </a:fld>
            <a:endParaRPr lang="zh-CN" altLang="en-US"/>
          </a:p>
        </p:txBody>
      </p:sp>
    </p:spTree>
    <p:extLst>
      <p:ext uri="{BB962C8B-B14F-4D97-AF65-F5344CB8AC3E}">
        <p14:creationId xmlns:p14="http://schemas.microsoft.com/office/powerpoint/2010/main" xmlns="" val="3292737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39</a:t>
            </a:fld>
            <a:endParaRPr lang="zh-CN" altLang="en-US"/>
          </a:p>
        </p:txBody>
      </p:sp>
    </p:spTree>
    <p:extLst>
      <p:ext uri="{BB962C8B-B14F-4D97-AF65-F5344CB8AC3E}">
        <p14:creationId xmlns:p14="http://schemas.microsoft.com/office/powerpoint/2010/main" xmlns="" val="329273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5</a:t>
            </a:fld>
            <a:endParaRPr lang="zh-CN" altLang="en-US"/>
          </a:p>
        </p:txBody>
      </p:sp>
    </p:spTree>
    <p:extLst>
      <p:ext uri="{BB962C8B-B14F-4D97-AF65-F5344CB8AC3E}">
        <p14:creationId xmlns:p14="http://schemas.microsoft.com/office/powerpoint/2010/main" xmlns="" val="347250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xmlns="" val="3944505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Visual Studio</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2414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2414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E1290EE1-A306-43E3-89F1-0B131898A858}" type="datetime1">
              <a:rPr lang="en-US" smtClean="0">
                <a:solidFill>
                  <a:prstClr val="black"/>
                </a:solidFill>
              </a:rPr>
              <a:pPr/>
              <a:t>6/23/2017</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xmlns="" val="101119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10</a:t>
            </a:fld>
            <a:endParaRPr lang="zh-CN" altLang="en-US"/>
          </a:p>
        </p:txBody>
      </p:sp>
    </p:spTree>
    <p:extLst>
      <p:ext uri="{BB962C8B-B14F-4D97-AF65-F5344CB8AC3E}">
        <p14:creationId xmlns:p14="http://schemas.microsoft.com/office/powerpoint/2010/main" xmlns="" val="2616506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分两视图，</a:t>
            </a:r>
            <a:r>
              <a:rPr lang="zh-CN" altLang="en-US" baseline="0" dirty="0" smtClean="0"/>
              <a:t> </a:t>
            </a:r>
            <a:r>
              <a:rPr lang="en-US" altLang="zh-CN" baseline="0" dirty="0" smtClean="0"/>
              <a:t>VTO《-》VTH</a:t>
            </a:r>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12</a:t>
            </a:fld>
            <a:endParaRPr lang="zh-CN" altLang="en-US"/>
          </a:p>
        </p:txBody>
      </p:sp>
    </p:spTree>
    <p:extLst>
      <p:ext uri="{BB962C8B-B14F-4D97-AF65-F5344CB8AC3E}">
        <p14:creationId xmlns:p14="http://schemas.microsoft.com/office/powerpoint/2010/main" xmlns="" val="261650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A41908-B93D-494E-B4C9-D4768154B8D7}" type="slidenum">
              <a:rPr lang="zh-CN" altLang="en-US" smtClean="0"/>
              <a:pPr/>
              <a:t>13</a:t>
            </a:fld>
            <a:endParaRPr lang="zh-CN" altLang="en-US"/>
          </a:p>
        </p:txBody>
      </p:sp>
    </p:spTree>
    <p:extLst>
      <p:ext uri="{BB962C8B-B14F-4D97-AF65-F5344CB8AC3E}">
        <p14:creationId xmlns:p14="http://schemas.microsoft.com/office/powerpoint/2010/main" xmlns="" val="2920114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www.rapidbbs.cn/"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86741590"/>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554488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337427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allouts - JBS">
    <p:spTree>
      <p:nvGrpSpPr>
        <p:cNvPr id="1" name=""/>
        <p:cNvGrpSpPr/>
        <p:nvPr/>
      </p:nvGrpSpPr>
      <p:grpSpPr>
        <a:xfrm>
          <a:off x="0" y="0"/>
          <a:ext cx="0" cy="0"/>
          <a:chOff x="0" y="0"/>
          <a:chExt cx="0" cy="0"/>
        </a:xfrm>
      </p:grpSpPr>
      <p:sp>
        <p:nvSpPr>
          <p:cNvPr id="7" name="Rectangle 6"/>
          <p:cNvSpPr/>
          <p:nvPr userDrawn="1"/>
        </p:nvSpPr>
        <p:spPr bwMode="auto">
          <a:xfrm rot="16200000">
            <a:off x="-3129019" y="3129019"/>
            <a:ext cx="6858001" cy="5999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t" anchorCtr="0" forceAA="0" compatLnSpc="1">
            <a:prstTxWarp prst="textNoShape">
              <a:avLst/>
            </a:prstTxWarp>
            <a:noAutofit/>
          </a:bodyPr>
          <a:lstStyle/>
          <a:p>
            <a:pPr algn="ctr" defTabSz="913916"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686348044"/>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4692413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273889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325438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264424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103408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91288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矩形 7"/>
          <p:cNvSpPr/>
          <p:nvPr userDrawn="1"/>
        </p:nvSpPr>
        <p:spPr>
          <a:xfrm>
            <a:off x="0" y="4710023"/>
            <a:ext cx="12192000" cy="214797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512831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llouts - JB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7327313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cxnSp>
        <p:nvCxnSpPr>
          <p:cNvPr id="15" name="直接连接符 14"/>
          <p:cNvCxnSpPr/>
          <p:nvPr userDrawn="1"/>
        </p:nvCxnSpPr>
        <p:spPr>
          <a:xfrm>
            <a:off x="8964208" y="4171950"/>
            <a:ext cx="0" cy="2092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8964209" y="909345"/>
            <a:ext cx="0" cy="23089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直接连接符 3"/>
          <p:cNvCxnSpPr/>
          <p:nvPr userDrawn="1"/>
        </p:nvCxnSpPr>
        <p:spPr>
          <a:xfrm flipH="1">
            <a:off x="8968518" y="909345"/>
            <a:ext cx="14226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userDrawn="1"/>
        </p:nvCxnSpPr>
        <p:spPr>
          <a:xfrm flipH="1">
            <a:off x="8964208" y="4171950"/>
            <a:ext cx="1422697"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userDrawn="1"/>
        </p:nvSpPr>
        <p:spPr>
          <a:xfrm>
            <a:off x="8964208" y="-341194"/>
            <a:ext cx="3468902" cy="7451678"/>
          </a:xfrm>
          <a:prstGeom prst="rect">
            <a:avLst/>
          </a:prstGeom>
          <a:solidFill>
            <a:schemeClr val="accent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7080183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4358327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descr="E:\6-宣传推广\素材\buliding\18005672_213716005347_2.jpg"/>
          <p:cNvPicPr>
            <a:picLocks noChangeAspect="1" noChangeArrowheads="1"/>
          </p:cNvPicPr>
          <p:nvPr userDrawn="1"/>
        </p:nvPicPr>
        <p:blipFill rotWithShape="1">
          <a:blip r:embed="rId2" cstate="print">
            <a:extLst>
              <a:ext uri="{BEBA8EAE-BF5A-486C-A8C5-ECC9F3942E4B}">
                <a14:imgProps xmlns:a14="http://schemas.microsoft.com/office/drawing/2010/main" xmlns="">
                  <a14:imgLayer r:embed="rId3">
                    <a14:imgEffect>
                      <a14:colorTemperature colorTemp="11200"/>
                    </a14:imgEffect>
                    <a14:imgEffect>
                      <a14:saturation sat="0"/>
                    </a14:imgEffect>
                    <a14:imgEffect>
                      <a14:brightnessContrast bright="30000"/>
                    </a14:imgEffect>
                  </a14:imgLayer>
                </a14:imgProps>
              </a:ext>
              <a:ext uri="{28A0092B-C50C-407E-A947-70E740481C1C}">
                <a14:useLocalDpi xmlns:a14="http://schemas.microsoft.com/office/drawing/2010/main" xmlns="" val="0"/>
              </a:ext>
            </a:extLst>
          </a:blip>
          <a:srcRect l="12326" t="10413" r="2266" b="5632"/>
          <a:stretch/>
        </p:blipFill>
        <p:spPr bwMode="auto">
          <a:xfrm>
            <a:off x="0" y="-20538"/>
            <a:ext cx="12192000" cy="687853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矩形 6"/>
          <p:cNvSpPr/>
          <p:nvPr userDrawn="1"/>
        </p:nvSpPr>
        <p:spPr>
          <a:xfrm>
            <a:off x="0" y="-20538"/>
            <a:ext cx="12192000" cy="6878538"/>
          </a:xfrm>
          <a:prstGeom prst="rect">
            <a:avLst/>
          </a:prstGeom>
          <a:gradFill flip="none" rotWithShape="1">
            <a:gsLst>
              <a:gs pos="0">
                <a:schemeClr val="tx1">
                  <a:alpha val="65000"/>
                </a:schemeClr>
              </a:gs>
              <a:gs pos="50000">
                <a:srgbClr val="000000">
                  <a:alpha val="75000"/>
                </a:srgb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xmlns="" val="17364093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duotone>
              <a:prstClr val="black"/>
              <a:srgbClr val="D9C3A5">
                <a:tint val="50000"/>
                <a:satMod val="180000"/>
              </a:srgbClr>
            </a:duotone>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tretch>
            <a:fillRect/>
          </a:stretch>
        </p:blipFill>
        <p:spPr>
          <a:xfrm>
            <a:off x="0" y="0"/>
            <a:ext cx="12192000" cy="6916512"/>
          </a:xfrm>
          <a:prstGeom prst="rect">
            <a:avLst/>
          </a:prstGeom>
        </p:spPr>
      </p:pic>
      <p:sp>
        <p:nvSpPr>
          <p:cNvPr id="10" name="矩形 9"/>
          <p:cNvSpPr/>
          <p:nvPr userDrawn="1"/>
        </p:nvSpPr>
        <p:spPr>
          <a:xfrm>
            <a:off x="0" y="-1"/>
            <a:ext cx="12192000" cy="6916513"/>
          </a:xfrm>
          <a:prstGeom prst="rect">
            <a:avLst/>
          </a:prstGeom>
          <a:solidFill>
            <a:schemeClr val="tx1">
              <a:lumMod val="95000"/>
              <a:lumOff val="5000"/>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6529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9"/>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1"/>
            <a:ext cx="2743200" cy="365125"/>
          </a:xfrm>
          <a:prstGeom prst="rect">
            <a:avLst/>
          </a:prstGeom>
        </p:spPr>
        <p:txBody>
          <a:bodyPr lIns="121917" tIns="60958" rIns="121917" bIns="60958"/>
          <a:lstStyle/>
          <a:p>
            <a:fld id="{0C1BDB8C-F0BC-450A-9555-A785EBD1DBD5}"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lIns="121917" tIns="60958" rIns="121917" bIns="60958"/>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lIns="121917" tIns="60958" rIns="121917" bIns="60958"/>
          <a:lstStyle/>
          <a:p>
            <a:fld id="{CCD6C053-5635-4109-86E8-D248137C905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9751714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53587"/>
          </a:xfrm>
          <a:prstGeom prst="rect">
            <a:avLst/>
          </a:prstGeom>
        </p:spPr>
        <p:txBody>
          <a:bodyPr lIns="89639" tIns="44819" rIns="89639" bIns="44819">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269240" y="289511"/>
            <a:ext cx="11655840" cy="899665"/>
          </a:xfrm>
          <a:prstGeom prst="rect">
            <a:avLst/>
          </a:prstGeom>
        </p:spPr>
        <p:txBody>
          <a:bodyPr lIns="89639" tIns="44819" rIns="89639" bIns="44819"/>
          <a:lstStyle/>
          <a:p>
            <a:r>
              <a:rPr lang="en-US" smtClean="0"/>
              <a:t>Click to edit Master title style</a:t>
            </a:r>
            <a:endParaRPr lang="en-US"/>
          </a:p>
        </p:txBody>
      </p:sp>
      <p:sp>
        <p:nvSpPr>
          <p:cNvPr id="5" name="矩形 4">
            <a:hlinkClick r:id="rId2"/>
          </p:cNvPr>
          <p:cNvSpPr/>
          <p:nvPr userDrawn="1"/>
        </p:nvSpPr>
        <p:spPr bwMode="auto">
          <a:xfrm>
            <a:off x="0" y="0"/>
            <a:ext cx="12192000" cy="6858000"/>
          </a:xfrm>
          <a:prstGeom prst="rect">
            <a:avLst/>
          </a:prstGeom>
          <a:noFill/>
          <a:ln>
            <a:solidFill>
              <a:schemeClr val="tx1">
                <a:alpha val="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77" tIns="143422" rIns="179277" bIns="143422"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zh-CN" alt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344339868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D53E6EA-1929-4AFF-A081-F60D41E55679}" type="datetimeFigureOut">
              <a:rPr lang="zh-CN" altLang="en-US" smtClean="0"/>
              <a:pPr/>
              <a:t>2017/6/23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9BEF370-5CB4-4082-BAB4-A3CA48E8E841}" type="slidenum">
              <a:rPr lang="zh-CN" altLang="en-US" smtClean="0"/>
              <a:pPr/>
              <a:t>‹#›</a:t>
            </a:fld>
            <a:endParaRPr lang="zh-CN" altLang="en-US"/>
          </a:p>
        </p:txBody>
      </p:sp>
    </p:spTree>
    <p:extLst>
      <p:ext uri="{BB962C8B-B14F-4D97-AF65-F5344CB8AC3E}">
        <p14:creationId xmlns:p14="http://schemas.microsoft.com/office/powerpoint/2010/main" xmlns="" val="4214385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68374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xmlns="" val="1095072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6754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gram Blank - JBS">
    <p:spTree>
      <p:nvGrpSpPr>
        <p:cNvPr id="1" name=""/>
        <p:cNvGrpSpPr/>
        <p:nvPr/>
      </p:nvGrpSpPr>
      <p:grpSpPr>
        <a:xfrm>
          <a:off x="0" y="0"/>
          <a:ext cx="0" cy="0"/>
          <a:chOff x="0" y="0"/>
          <a:chExt cx="0" cy="0"/>
        </a:xfrm>
      </p:grpSpPr>
      <p:sp>
        <p:nvSpPr>
          <p:cNvPr id="8" name="Rectangle 7"/>
          <p:cNvSpPr/>
          <p:nvPr userDrawn="1"/>
        </p:nvSpPr>
        <p:spPr bwMode="auto">
          <a:xfrm>
            <a:off x="0" y="0"/>
            <a:ext cx="12215944"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2394135703"/>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51911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99172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09027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46798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45024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40106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92321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342406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Diagram Blank - JBS">
    <p:spTree>
      <p:nvGrpSpPr>
        <p:cNvPr id="1" name=""/>
        <p:cNvGrpSpPr/>
        <p:nvPr/>
      </p:nvGrpSpPr>
      <p:grpSpPr>
        <a:xfrm>
          <a:off x="0" y="0"/>
          <a:ext cx="0" cy="0"/>
          <a:chOff x="0" y="0"/>
          <a:chExt cx="0" cy="0"/>
        </a:xfrm>
      </p:grpSpPr>
      <p:sp>
        <p:nvSpPr>
          <p:cNvPr id="8" name="Rectangle 7"/>
          <p:cNvSpPr/>
          <p:nvPr userDrawn="1"/>
        </p:nvSpPr>
        <p:spPr bwMode="auto">
          <a:xfrm>
            <a:off x="0" y="0"/>
            <a:ext cx="12215944"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37404889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344222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Slide - JB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425040"/>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id-ID"/>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C353A24-0821-4D33-AD32-FD7E1436B9E5}" type="datetime1">
              <a:rPr lang="zh-CN" altLang="en-US" smtClean="0">
                <a:solidFill>
                  <a:prstClr val="black"/>
                </a:solidFill>
              </a:rPr>
              <a:pPr/>
              <a:t>2017/6/23</a:t>
            </a:fld>
            <a:endParaRPr lang="id-ID">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6" name="Slide Number Placeholder 5"/>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89303845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05589F-BF2C-486F-A060-10AC42D44CFF}" type="datetime1">
              <a:rPr lang="zh-CN" altLang="en-US" smtClean="0">
                <a:solidFill>
                  <a:prstClr val="black"/>
                </a:solidFill>
              </a:rPr>
              <a:pPr/>
              <a:t>2017/6/23</a:t>
            </a:fld>
            <a:endParaRPr lang="id-ID">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6" name="Slide Number Placeholder 5"/>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271901577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id-ID"/>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2A78BC7-0E5D-4C22-B029-A643949ABF8E}" type="datetime1">
              <a:rPr lang="zh-CN" altLang="en-US" smtClean="0">
                <a:solidFill>
                  <a:prstClr val="black"/>
                </a:solidFill>
              </a:rPr>
              <a:pPr/>
              <a:t>2017/6/23</a:t>
            </a:fld>
            <a:endParaRPr lang="id-ID">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7" name="Slide Number Placeholder 6"/>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78973310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id-ID"/>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467369A-E1A9-4399-9202-D5B442917D36}" type="datetime1">
              <a:rPr lang="zh-CN" altLang="en-US" smtClean="0">
                <a:solidFill>
                  <a:prstClr val="black"/>
                </a:solidFill>
              </a:rPr>
              <a:pPr/>
              <a:t>2017/6/23</a:t>
            </a:fld>
            <a:endParaRPr lang="id-ID">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9" name="Slide Number Placeholder 8"/>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3374813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64063F2-5CCC-416E-9B5B-5C332F4EE8BA}" type="datetime1">
              <a:rPr lang="zh-CN" altLang="en-US" smtClean="0">
                <a:solidFill>
                  <a:prstClr val="black"/>
                </a:solidFill>
              </a:rPr>
              <a:pPr/>
              <a:t>2017/6/23</a:t>
            </a:fld>
            <a:endParaRPr lang="id-ID">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5" name="Slide Number Placeholder 4"/>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6740844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9385434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909C71-A7A1-4425-B1EA-357C8F4F26A3}" type="datetime1">
              <a:rPr lang="zh-CN" altLang="en-US" smtClean="0">
                <a:solidFill>
                  <a:prstClr val="black"/>
                </a:solidFill>
              </a:rPr>
              <a:pPr/>
              <a:t>2017/6/23</a:t>
            </a:fld>
            <a:endParaRPr lang="id-ID">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7" name="Slide Number Placeholder 6"/>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32161822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B290BE-E514-42EC-8D13-29FC1870840A}" type="datetime1">
              <a:rPr lang="zh-CN" altLang="en-US" smtClean="0">
                <a:solidFill>
                  <a:prstClr val="black"/>
                </a:solidFill>
              </a:rPr>
              <a:pPr/>
              <a:t>2017/6/23</a:t>
            </a:fld>
            <a:endParaRPr lang="id-ID">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7" name="Slide Number Placeholder 6"/>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2641385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266C7B4-9DA4-476C-8EFD-480FCAC7DF5A}" type="datetime1">
              <a:rPr lang="zh-CN" altLang="en-US" smtClean="0">
                <a:solidFill>
                  <a:prstClr val="black"/>
                </a:solidFill>
              </a:rPr>
              <a:pPr/>
              <a:t>2017/6/23</a:t>
            </a:fld>
            <a:endParaRPr lang="id-ID">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6" name="Slide Number Placeholder 5"/>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297608661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0790CD-1ABC-41EA-94BE-DF0752A59163}" type="datetime1">
              <a:rPr lang="zh-CN" altLang="en-US" smtClean="0">
                <a:solidFill>
                  <a:prstClr val="black"/>
                </a:solidFill>
              </a:rPr>
              <a:pPr/>
              <a:t>2017/6/23</a:t>
            </a:fld>
            <a:endParaRPr lang="id-ID">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id-ID">
              <a:solidFill>
                <a:prstClr val="black"/>
              </a:solidFill>
            </a:endParaRPr>
          </a:p>
        </p:txBody>
      </p:sp>
      <p:sp>
        <p:nvSpPr>
          <p:cNvPr id="6" name="Slide Number Placeholder 5"/>
          <p:cNvSpPr>
            <a:spLocks noGrp="1"/>
          </p:cNvSpPr>
          <p:nvPr>
            <p:ph type="sldNum" sz="quarter" idx="12"/>
          </p:nvPr>
        </p:nvSpPr>
        <p:spPr>
          <a:xfrm>
            <a:off x="10858500" y="6356350"/>
            <a:ext cx="495300" cy="365125"/>
          </a:xfrm>
          <a:prstGeom prst="rect">
            <a:avLst/>
          </a:prstGeom>
        </p:spPr>
        <p:txBody>
          <a:bodyPr/>
          <a:lstStyle/>
          <a:p>
            <a:fld id="{BD3C9449-514E-4F2F-BDF6-E5528CC1E8B5}" type="slidenum">
              <a:rPr lang="id-ID" smtClean="0">
                <a:solidFill>
                  <a:prstClr val="black"/>
                </a:solidFill>
              </a:rPr>
              <a:pPr/>
              <a:t>‹#›</a:t>
            </a:fld>
            <a:endParaRPr lang="id-ID">
              <a:solidFill>
                <a:prstClr val="black"/>
              </a:solidFill>
            </a:endParaRPr>
          </a:p>
        </p:txBody>
      </p:sp>
    </p:spTree>
    <p:extLst>
      <p:ext uri="{BB962C8B-B14F-4D97-AF65-F5344CB8AC3E}">
        <p14:creationId xmlns:p14="http://schemas.microsoft.com/office/powerpoint/2010/main" xmlns="" val="41045301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300570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mo Background -JB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12192000" cy="6858000"/>
          </a:xfrm>
          <a:prstGeom prst="rect">
            <a:avLst/>
          </a:prstGeom>
        </p:spPr>
      </p:pic>
      <p:sp>
        <p:nvSpPr>
          <p:cNvPr id="12" name="Rectangle 11"/>
          <p:cNvSpPr/>
          <p:nvPr userDrawn="1"/>
        </p:nvSpPr>
        <p:spPr bwMode="auto">
          <a:xfrm>
            <a:off x="2254390" y="2455231"/>
            <a:ext cx="9937610" cy="2104837"/>
          </a:xfrm>
          <a:prstGeom prst="rect">
            <a:avLst/>
          </a:prstGeom>
          <a:solidFill>
            <a:srgbClr val="00AEEF">
              <a:alpha val="2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6600" dirty="0">
              <a:gradFill>
                <a:gsLst>
                  <a:gs pos="0">
                    <a:srgbClr val="FFFFFF"/>
                  </a:gs>
                  <a:gs pos="100000">
                    <a:srgbClr val="FFFFFF"/>
                  </a:gs>
                </a:gsLst>
                <a:lin ang="5400000" scaled="0"/>
              </a:gradFill>
              <a:latin typeface="メイリオ" pitchFamily="50" charset="-128"/>
              <a:ea typeface="メイリオ" pitchFamily="50" charset="-128"/>
            </a:endParaRPr>
          </a:p>
        </p:txBody>
      </p:sp>
      <p:grpSp>
        <p:nvGrpSpPr>
          <p:cNvPr id="13" name="Group 12"/>
          <p:cNvGrpSpPr/>
          <p:nvPr userDrawn="1"/>
        </p:nvGrpSpPr>
        <p:grpSpPr>
          <a:xfrm>
            <a:off x="1" y="2455231"/>
            <a:ext cx="2254390" cy="2104837"/>
            <a:chOff x="-1" y="2455231"/>
            <a:chExt cx="2253803" cy="2104837"/>
          </a:xfrm>
        </p:grpSpPr>
        <p:sp>
          <p:nvSpPr>
            <p:cNvPr id="17" name="Rectangle 16"/>
            <p:cNvSpPr/>
            <p:nvPr/>
          </p:nvSpPr>
          <p:spPr bwMode="auto">
            <a:xfrm>
              <a:off x="-1" y="2455231"/>
              <a:ext cx="2253803" cy="2104837"/>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r>
                <a:rPr lang="en-US" sz="2200" dirty="0">
                  <a:gradFill>
                    <a:gsLst>
                      <a:gs pos="0">
                        <a:srgbClr val="FFFFFF"/>
                      </a:gs>
                      <a:gs pos="100000">
                        <a:srgbClr val="FFFFFF"/>
                      </a:gs>
                    </a:gsLst>
                    <a:lin ang="5400000" scaled="0"/>
                  </a:gradFill>
                </a:rPr>
                <a:t>demo</a:t>
              </a:r>
            </a:p>
          </p:txBody>
        </p:sp>
        <p:pic>
          <p:nvPicPr>
            <p:cNvPr id="18" name="Pictur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50988" y="2847133"/>
              <a:ext cx="1140731" cy="1140731"/>
            </a:xfrm>
            <a:prstGeom prst="rect">
              <a:avLst/>
            </a:prstGeom>
          </p:spPr>
        </p:pic>
      </p:grpSp>
    </p:spTree>
    <p:extLst>
      <p:ext uri="{BB962C8B-B14F-4D97-AF65-F5344CB8AC3E}">
        <p14:creationId xmlns:p14="http://schemas.microsoft.com/office/powerpoint/2010/main" xmlns="" val="2570523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par>
                                <p:cTn id="8" presetID="2" presetClass="entr" presetSubtype="8" fill="hold"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16" presetClass="entr" presetSubtype="42" fill="hold" grpId="0" nodeType="withEffect">
                                  <p:stCondLst>
                                    <p:cond delay="175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750"/>
                                        <p:tgtEl>
                                          <p:spTgt spid="12"/>
                                        </p:tgtEl>
                                      </p:cBhvr>
                                    </p:animEffect>
                                  </p:childTnLst>
                                </p:cTn>
                              </p:par>
                              <p:par>
                                <p:cTn id="15" presetID="10" presetClass="exit" presetSubtype="0" fill="hold" grpId="1" nodeType="withEffect">
                                  <p:stCondLst>
                                    <p:cond delay="250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allouts - JBS">
    <p:spTree>
      <p:nvGrpSpPr>
        <p:cNvPr id="1" name=""/>
        <p:cNvGrpSpPr/>
        <p:nvPr/>
      </p:nvGrpSpPr>
      <p:grpSpPr>
        <a:xfrm>
          <a:off x="0" y="0"/>
          <a:ext cx="0" cy="0"/>
          <a:chOff x="0" y="0"/>
          <a:chExt cx="0" cy="0"/>
        </a:xfrm>
      </p:grpSpPr>
      <p:sp>
        <p:nvSpPr>
          <p:cNvPr id="6" name="Rectangle 3"/>
          <p:cNvSpPr/>
          <p:nvPr userDrawn="1"/>
        </p:nvSpPr>
        <p:spPr bwMode="auto">
          <a:xfrm>
            <a:off x="-23944" y="0"/>
            <a:ext cx="12215944" cy="6858000"/>
          </a:xfrm>
          <a:prstGeom prst="rect">
            <a:avLst/>
          </a:prstGeom>
          <a:solidFill>
            <a:schemeClr val="bg2">
              <a:lumMod val="1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3686366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allouts - JBS">
    <p:spTree>
      <p:nvGrpSpPr>
        <p:cNvPr id="1" name=""/>
        <p:cNvGrpSpPr/>
        <p:nvPr/>
      </p:nvGrpSpPr>
      <p:grpSpPr>
        <a:xfrm>
          <a:off x="0" y="0"/>
          <a:ext cx="0" cy="0"/>
          <a:chOff x="0" y="0"/>
          <a:chExt cx="0" cy="0"/>
        </a:xfrm>
      </p:grpSpPr>
      <p:sp>
        <p:nvSpPr>
          <p:cNvPr id="6" name="Rectangle 3"/>
          <p:cNvSpPr/>
          <p:nvPr userDrawn="1"/>
        </p:nvSpPr>
        <p:spPr bwMode="auto">
          <a:xfrm>
            <a:off x="-23944" y="0"/>
            <a:ext cx="12215944" cy="6858000"/>
          </a:xfrm>
          <a:prstGeom prst="rect">
            <a:avLst/>
          </a:prstGeom>
          <a:solidFill>
            <a:schemeClr val="bg2">
              <a:lumMod val="1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 name="矩形 2"/>
          <p:cNvSpPr/>
          <p:nvPr userDrawn="1"/>
        </p:nvSpPr>
        <p:spPr>
          <a:xfrm>
            <a:off x="-23944" y="4710023"/>
            <a:ext cx="12215944" cy="21479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11234980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randing">
    <p:spTree>
      <p:nvGrpSpPr>
        <p:cNvPr id="1" name=""/>
        <p:cNvGrpSpPr/>
        <p:nvPr/>
      </p:nvGrpSpPr>
      <p:grpSpPr>
        <a:xfrm>
          <a:off x="0" y="0"/>
          <a:ext cx="0" cy="0"/>
          <a:chOff x="0" y="0"/>
          <a:chExt cx="0" cy="0"/>
        </a:xfrm>
      </p:grpSpPr>
      <p:sp>
        <p:nvSpPr>
          <p:cNvPr id="4" name="Rectangle 3"/>
          <p:cNvSpPr/>
          <p:nvPr userDrawn="1"/>
        </p:nvSpPr>
        <p:spPr bwMode="auto">
          <a:xfrm>
            <a:off x="-23944" y="0"/>
            <a:ext cx="12215944" cy="6858000"/>
          </a:xfrm>
          <a:prstGeom prst="rect">
            <a:avLst/>
          </a:prstGeom>
          <a:solidFill>
            <a:srgbClr val="000000">
              <a:alpha val="4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4055727508"/>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89687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7" r:id="rId8"/>
    <p:sldLayoutId id="2147483668" r:id="rId9"/>
    <p:sldLayoutId id="2147483669" r:id="rId10"/>
    <p:sldLayoutId id="2147483670" r:id="rId11"/>
    <p:sldLayoutId id="2147483671" r:id="rId12"/>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5400" b="0" kern="1200" cap="none" spc="-100" baseline="0" dirty="0" smtClean="0">
          <a:ln w="3175">
            <a:noFill/>
          </a:ln>
          <a:solidFill>
            <a:schemeClr val="bg1"/>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92D050"/>
        </a:buClr>
        <a:buSzPct val="120000"/>
        <a:buFont typeface="Arial" pitchFamily="34" charset="0"/>
        <a:buChar char="•"/>
        <a:defRPr sz="4400" kern="1200">
          <a:solidFill>
            <a:schemeClr val="bg1"/>
          </a:solidFill>
          <a:latin typeface="+mn-lt"/>
          <a:ea typeface="+mn-ea"/>
          <a:cs typeface="+mn-cs"/>
        </a:defRPr>
      </a:lvl1pPr>
      <a:lvl2pPr marL="855663" indent="-395288" algn="l" defTabSz="914363" rtl="0" eaLnBrk="1" latinLnBrk="0" hangingPunct="1">
        <a:lnSpc>
          <a:spcPct val="90000"/>
        </a:lnSpc>
        <a:spcBef>
          <a:spcPct val="20000"/>
        </a:spcBef>
        <a:buClr>
          <a:srgbClr val="92D050"/>
        </a:buClr>
        <a:buSzPct val="120000"/>
        <a:buFont typeface="Arial" pitchFamily="34" charset="0"/>
        <a:buChar char="•"/>
        <a:defRPr sz="4000" kern="1200">
          <a:solidFill>
            <a:schemeClr val="bg1"/>
          </a:solidFill>
          <a:latin typeface="+mn-lt"/>
          <a:ea typeface="+mn-ea"/>
          <a:cs typeface="+mn-cs"/>
        </a:defRPr>
      </a:lvl2pPr>
      <a:lvl3pPr marL="1258888" indent="-403225" algn="l" defTabSz="914363" rtl="0" eaLnBrk="1" latinLnBrk="0" hangingPunct="1">
        <a:lnSpc>
          <a:spcPct val="90000"/>
        </a:lnSpc>
        <a:spcBef>
          <a:spcPct val="20000"/>
        </a:spcBef>
        <a:buClr>
          <a:srgbClr val="92D050"/>
        </a:buClr>
        <a:buSzPct val="120000"/>
        <a:buFont typeface="Arial" pitchFamily="34" charset="0"/>
        <a:buChar char="•"/>
        <a:defRPr sz="36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Clr>
          <a:srgbClr val="92D050"/>
        </a:buClr>
        <a:buSzPct val="120000"/>
        <a:buFont typeface="Arial" pitchFamily="34" charset="0"/>
        <a:buChar char="•"/>
        <a:defRPr sz="32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Clr>
          <a:srgbClr val="92D050"/>
        </a:buClr>
        <a:buSzPct val="120000"/>
        <a:buFont typeface="Arial" pitchFamily="34" charset="0"/>
        <a:buChar char="•"/>
        <a:defRPr sz="32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623537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710"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48772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6" r:id="rId6"/>
    <p:sldLayoutId id="2147483703" r:id="rId7"/>
    <p:sldLayoutId id="2147483705" r:id="rId8"/>
    <p:sldLayoutId id="2147483709" r:id="rId9"/>
    <p:sldLayoutId id="2147483711" r:id="rId10"/>
    <p:sldLayoutId id="214748373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065918-C45C-46E3-971A-E05B32712711}" type="datetimeFigureOut">
              <a:rPr lang="zh-CN" altLang="en-US" smtClean="0">
                <a:solidFill>
                  <a:prstClr val="black">
                    <a:tint val="75000"/>
                  </a:prstClr>
                </a:solidFill>
              </a:rPr>
              <a:pPr/>
              <a:t>2017/6/23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AF99F-76E7-41BC-BC3B-28E0C227335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90940311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04527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 Id="rId5" Type="http://schemas.openxmlformats.org/officeDocument/2006/relationships/image" Target="../media/image48.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microsoft.com/office/2007/relationships/hdphoto" Target="../media/hdphoto11.wdp"/></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microsoft.com/office/2007/relationships/hdphoto" Target="../media/hdphoto14.wdp"/><Relationship Id="rId12" Type="http://schemas.microsoft.com/office/2007/relationships/hdphoto" Target="../media/hdphoto15.wdp"/><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microsoft.com/office/2007/relationships/hdphoto" Target="../media/hdphoto9.wdp"/><Relationship Id="rId4" Type="http://schemas.openxmlformats.org/officeDocument/2006/relationships/image" Target="../media/image58.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64.png"/><Relationship Id="rId7" Type="http://schemas.microsoft.com/office/2007/relationships/hdphoto" Target="../media/hdphoto17.wdp"/><Relationship Id="rId12"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5.jpeg"/><Relationship Id="rId15" Type="http://schemas.openxmlformats.org/officeDocument/2006/relationships/image" Target="../media/image74.png"/><Relationship Id="rId10" Type="http://schemas.openxmlformats.org/officeDocument/2006/relationships/image" Target="../media/image69.png"/><Relationship Id="rId4" Type="http://schemas.microsoft.com/office/2007/relationships/hdphoto" Target="../media/hdphoto16.wdp"/><Relationship Id="rId9" Type="http://schemas.openxmlformats.org/officeDocument/2006/relationships/image" Target="../media/image68.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2.png"/><Relationship Id="rId3" Type="http://schemas.openxmlformats.org/officeDocument/2006/relationships/image" Target="../media/image64.png"/><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microsoft.com/office/2007/relationships/hdphoto" Target="../media/hdphoto18.wdp"/><Relationship Id="rId11" Type="http://schemas.openxmlformats.org/officeDocument/2006/relationships/image" Target="../media/image80.png"/><Relationship Id="rId5" Type="http://schemas.openxmlformats.org/officeDocument/2006/relationships/image" Target="../media/image67.png"/><Relationship Id="rId10" Type="http://schemas.openxmlformats.org/officeDocument/2006/relationships/image" Target="../media/image79.png"/><Relationship Id="rId4" Type="http://schemas.microsoft.com/office/2007/relationships/hdphoto" Target="../media/hdphoto16.wdp"/><Relationship Id="rId9" Type="http://schemas.openxmlformats.org/officeDocument/2006/relationships/image" Target="../media/image78.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microsoft.com/office/2007/relationships/hdphoto" Target="../media/hdphoto19.wdp"/><Relationship Id="rId3" Type="http://schemas.openxmlformats.org/officeDocument/2006/relationships/image" Target="../media/image1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18" Type="http://schemas.microsoft.com/office/2007/relationships/hdphoto" Target="../media/hdphoto22.wdp"/><Relationship Id="rId3" Type="http://schemas.openxmlformats.org/officeDocument/2006/relationships/image" Target="../media/image22.png"/><Relationship Id="rId7" Type="http://schemas.openxmlformats.org/officeDocument/2006/relationships/image" Target="../media/image104.png"/><Relationship Id="rId12" Type="http://schemas.microsoft.com/office/2007/relationships/hdphoto" Target="../media/hdphoto20.wdp"/><Relationship Id="rId17" Type="http://schemas.openxmlformats.org/officeDocument/2006/relationships/image" Target="../media/image110.png"/><Relationship Id="rId2" Type="http://schemas.openxmlformats.org/officeDocument/2006/relationships/notesSlide" Target="../notesSlides/notesSlide17.xml"/><Relationship Id="rId16" Type="http://schemas.openxmlformats.org/officeDocument/2006/relationships/image" Target="../media/image21.jpeg"/><Relationship Id="rId20" Type="http://schemas.microsoft.com/office/2007/relationships/hdphoto" Target="../media/hdphoto23.wdp"/><Relationship Id="rId1" Type="http://schemas.openxmlformats.org/officeDocument/2006/relationships/slideLayout" Target="../slideLayouts/slideLayout15.xml"/><Relationship Id="rId6" Type="http://schemas.openxmlformats.org/officeDocument/2006/relationships/image" Target="../media/image16.jpeg"/><Relationship Id="rId11" Type="http://schemas.openxmlformats.org/officeDocument/2006/relationships/image" Target="../media/image108.png"/><Relationship Id="rId5" Type="http://schemas.openxmlformats.org/officeDocument/2006/relationships/image" Target="../media/image11.jpeg"/><Relationship Id="rId15" Type="http://schemas.openxmlformats.org/officeDocument/2006/relationships/image" Target="../media/image20.png"/><Relationship Id="rId10" Type="http://schemas.openxmlformats.org/officeDocument/2006/relationships/image" Target="../media/image107.png"/><Relationship Id="rId19" Type="http://schemas.openxmlformats.org/officeDocument/2006/relationships/image" Target="../media/image111.png"/><Relationship Id="rId4" Type="http://schemas.openxmlformats.org/officeDocument/2006/relationships/image" Target="../media/image103.png"/><Relationship Id="rId9" Type="http://schemas.openxmlformats.org/officeDocument/2006/relationships/image" Target="../media/image106.png"/><Relationship Id="rId14" Type="http://schemas.microsoft.com/office/2007/relationships/hdphoto" Target="../media/hdphoto21.wdp"/></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6.jpeg"/><Relationship Id="rId7" Type="http://schemas.openxmlformats.org/officeDocument/2006/relationships/image" Target="../media/image114.png"/><Relationship Id="rId2" Type="http://schemas.openxmlformats.org/officeDocument/2006/relationships/image" Target="../media/image97.png"/><Relationship Id="rId1" Type="http://schemas.openxmlformats.org/officeDocument/2006/relationships/slideLayout" Target="../slideLayouts/slideLayout1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jpeg"/><Relationship Id="rId9" Type="http://schemas.openxmlformats.org/officeDocument/2006/relationships/image" Target="../media/image116.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56.png"/><Relationship Id="rId7" Type="http://schemas.microsoft.com/office/2007/relationships/hdphoto" Target="../media/hdphoto25.wdp"/><Relationship Id="rId12"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1.png"/><Relationship Id="rId5" Type="http://schemas.microsoft.com/office/2007/relationships/hdphoto" Target="../media/hdphoto24.wdp"/><Relationship Id="rId10" Type="http://schemas.openxmlformats.org/officeDocument/2006/relationships/image" Target="../media/image120.png"/><Relationship Id="rId4" Type="http://schemas.openxmlformats.org/officeDocument/2006/relationships/image" Target="../media/image117.png"/><Relationship Id="rId9" Type="http://schemas.microsoft.com/office/2007/relationships/hdphoto" Target="../media/hdphoto26.wdp"/></Relationships>
</file>

<file path=ppt/slides/_rels/slide2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microsoft.com/office/2007/relationships/hdphoto" Target="../media/hdphoto27.wdp"/><Relationship Id="rId12"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0.png"/><Relationship Id="rId5" Type="http://schemas.openxmlformats.org/officeDocument/2006/relationships/image" Target="../media/image126.png"/><Relationship Id="rId10" Type="http://schemas.microsoft.com/office/2007/relationships/hdphoto" Target="../media/hdphoto28.wdp"/><Relationship Id="rId4" Type="http://schemas.openxmlformats.org/officeDocument/2006/relationships/image" Target="../media/image125.png"/><Relationship Id="rId9" Type="http://schemas.openxmlformats.org/officeDocument/2006/relationships/image" Target="../media/image129.png"/></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4.jpeg"/><Relationship Id="rId18" Type="http://schemas.microsoft.com/office/2007/relationships/hdphoto" Target="../media/hdphoto31.wdp"/><Relationship Id="rId26" Type="http://schemas.microsoft.com/office/2007/relationships/hdphoto" Target="../media/hdphoto35.wdp"/><Relationship Id="rId3" Type="http://schemas.openxmlformats.org/officeDocument/2006/relationships/image" Target="../media/image64.png"/><Relationship Id="rId21" Type="http://schemas.openxmlformats.org/officeDocument/2006/relationships/image" Target="../media/image139.png"/><Relationship Id="rId7" Type="http://schemas.openxmlformats.org/officeDocument/2006/relationships/image" Target="../media/image131.png"/><Relationship Id="rId12" Type="http://schemas.openxmlformats.org/officeDocument/2006/relationships/image" Target="../media/image133.png"/><Relationship Id="rId17" Type="http://schemas.openxmlformats.org/officeDocument/2006/relationships/image" Target="../media/image137.png"/><Relationship Id="rId25" Type="http://schemas.openxmlformats.org/officeDocument/2006/relationships/image" Target="../media/image141.png"/><Relationship Id="rId2" Type="http://schemas.openxmlformats.org/officeDocument/2006/relationships/notesSlide" Target="../notesSlides/notesSlide19.xml"/><Relationship Id="rId16" Type="http://schemas.openxmlformats.org/officeDocument/2006/relationships/image" Target="../media/image11.jpeg"/><Relationship Id="rId20" Type="http://schemas.microsoft.com/office/2007/relationships/hdphoto" Target="../media/hdphoto32.wdp"/><Relationship Id="rId29" Type="http://schemas.openxmlformats.org/officeDocument/2006/relationships/image" Target="../media/image143.png"/><Relationship Id="rId1" Type="http://schemas.openxmlformats.org/officeDocument/2006/relationships/slideLayout" Target="../slideLayouts/slideLayout20.xml"/><Relationship Id="rId6" Type="http://schemas.microsoft.com/office/2007/relationships/hdphoto" Target="../media/hdphoto29.wdp"/><Relationship Id="rId11" Type="http://schemas.microsoft.com/office/2007/relationships/hdphoto" Target="../media/hdphoto30.wdp"/><Relationship Id="rId24" Type="http://schemas.microsoft.com/office/2007/relationships/hdphoto" Target="../media/hdphoto34.wdp"/><Relationship Id="rId5" Type="http://schemas.openxmlformats.org/officeDocument/2006/relationships/image" Target="../media/image66.png"/><Relationship Id="rId15" Type="http://schemas.openxmlformats.org/officeDocument/2006/relationships/image" Target="../media/image136.png"/><Relationship Id="rId23" Type="http://schemas.openxmlformats.org/officeDocument/2006/relationships/image" Target="../media/image140.png"/><Relationship Id="rId28" Type="http://schemas.microsoft.com/office/2007/relationships/hdphoto" Target="../media/hdphoto36.wdp"/><Relationship Id="rId10" Type="http://schemas.openxmlformats.org/officeDocument/2006/relationships/image" Target="../media/image132.png"/><Relationship Id="rId19" Type="http://schemas.openxmlformats.org/officeDocument/2006/relationships/image" Target="../media/image138.png"/><Relationship Id="rId4" Type="http://schemas.microsoft.com/office/2007/relationships/hdphoto" Target="../media/hdphoto16.wdp"/><Relationship Id="rId9" Type="http://schemas.microsoft.com/office/2007/relationships/hdphoto" Target="../media/hdphoto17.wdp"/><Relationship Id="rId14" Type="http://schemas.openxmlformats.org/officeDocument/2006/relationships/image" Target="../media/image135.png"/><Relationship Id="rId22" Type="http://schemas.microsoft.com/office/2007/relationships/hdphoto" Target="../media/hdphoto33.wdp"/><Relationship Id="rId27" Type="http://schemas.openxmlformats.org/officeDocument/2006/relationships/image" Target="../media/image142.png"/><Relationship Id="rId30" Type="http://schemas.microsoft.com/office/2007/relationships/hdphoto" Target="../media/hdphoto37.wdp"/></Relationships>
</file>

<file path=ppt/slides/_rels/slide27.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145.jpeg"/><Relationship Id="rId18" Type="http://schemas.openxmlformats.org/officeDocument/2006/relationships/image" Target="../media/image137.png"/><Relationship Id="rId26" Type="http://schemas.openxmlformats.org/officeDocument/2006/relationships/image" Target="../media/image141.png"/><Relationship Id="rId3" Type="http://schemas.openxmlformats.org/officeDocument/2006/relationships/image" Target="../media/image64.png"/><Relationship Id="rId21" Type="http://schemas.microsoft.com/office/2007/relationships/hdphoto" Target="../media/hdphoto32.wdp"/><Relationship Id="rId7" Type="http://schemas.openxmlformats.org/officeDocument/2006/relationships/image" Target="../media/image131.png"/><Relationship Id="rId12" Type="http://schemas.openxmlformats.org/officeDocument/2006/relationships/image" Target="../media/image144.png"/><Relationship Id="rId17" Type="http://schemas.openxmlformats.org/officeDocument/2006/relationships/image" Target="../media/image147.png"/><Relationship Id="rId25" Type="http://schemas.microsoft.com/office/2007/relationships/hdphoto" Target="../media/hdphoto34.wdp"/><Relationship Id="rId2" Type="http://schemas.openxmlformats.org/officeDocument/2006/relationships/notesSlide" Target="../notesSlides/notesSlide20.xml"/><Relationship Id="rId16" Type="http://schemas.openxmlformats.org/officeDocument/2006/relationships/image" Target="../media/image15.png"/><Relationship Id="rId20" Type="http://schemas.openxmlformats.org/officeDocument/2006/relationships/image" Target="../media/image138.png"/><Relationship Id="rId29" Type="http://schemas.microsoft.com/office/2007/relationships/hdphoto" Target="../media/hdphoto36.wdp"/><Relationship Id="rId1" Type="http://schemas.openxmlformats.org/officeDocument/2006/relationships/slideLayout" Target="../slideLayouts/slideLayout20.xml"/><Relationship Id="rId6" Type="http://schemas.microsoft.com/office/2007/relationships/hdphoto" Target="../media/hdphoto29.wdp"/><Relationship Id="rId11" Type="http://schemas.openxmlformats.org/officeDocument/2006/relationships/image" Target="../media/image135.png"/><Relationship Id="rId24" Type="http://schemas.openxmlformats.org/officeDocument/2006/relationships/image" Target="../media/image140.png"/><Relationship Id="rId5" Type="http://schemas.openxmlformats.org/officeDocument/2006/relationships/image" Target="../media/image66.png"/><Relationship Id="rId15" Type="http://schemas.openxmlformats.org/officeDocument/2006/relationships/image" Target="../media/image14.png"/><Relationship Id="rId23" Type="http://schemas.microsoft.com/office/2007/relationships/hdphoto" Target="../media/hdphoto33.wdp"/><Relationship Id="rId28" Type="http://schemas.openxmlformats.org/officeDocument/2006/relationships/image" Target="../media/image142.png"/><Relationship Id="rId10" Type="http://schemas.microsoft.com/office/2007/relationships/hdphoto" Target="../media/hdphoto30.wdp"/><Relationship Id="rId19" Type="http://schemas.microsoft.com/office/2007/relationships/hdphoto" Target="../media/hdphoto31.wdp"/><Relationship Id="rId31" Type="http://schemas.microsoft.com/office/2007/relationships/hdphoto" Target="../media/hdphoto37.wdp"/><Relationship Id="rId4" Type="http://schemas.microsoft.com/office/2007/relationships/hdphoto" Target="../media/hdphoto16.wdp"/><Relationship Id="rId9" Type="http://schemas.openxmlformats.org/officeDocument/2006/relationships/image" Target="../media/image132.png"/><Relationship Id="rId14" Type="http://schemas.openxmlformats.org/officeDocument/2006/relationships/image" Target="../media/image146.jpeg"/><Relationship Id="rId22" Type="http://schemas.openxmlformats.org/officeDocument/2006/relationships/image" Target="../media/image139.png"/><Relationship Id="rId27" Type="http://schemas.microsoft.com/office/2007/relationships/hdphoto" Target="../media/hdphoto35.wdp"/><Relationship Id="rId30" Type="http://schemas.openxmlformats.org/officeDocument/2006/relationships/image" Target="../media/image143.png"/></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13" Type="http://schemas.microsoft.com/office/2007/relationships/hdphoto" Target="../media/hdphoto23.wdp"/><Relationship Id="rId18" Type="http://schemas.openxmlformats.org/officeDocument/2006/relationships/image" Target="../media/image154.png"/><Relationship Id="rId26" Type="http://schemas.microsoft.com/office/2007/relationships/hdphoto" Target="../media/hdphoto36.wdp"/><Relationship Id="rId3" Type="http://schemas.openxmlformats.org/officeDocument/2006/relationships/image" Target="../media/image64.png"/><Relationship Id="rId21" Type="http://schemas.openxmlformats.org/officeDocument/2006/relationships/image" Target="../media/image140.png"/><Relationship Id="rId7" Type="http://schemas.microsoft.com/office/2007/relationships/hdphoto" Target="../media/hdphoto17.wdp"/><Relationship Id="rId12" Type="http://schemas.openxmlformats.org/officeDocument/2006/relationships/image" Target="../media/image150.png"/><Relationship Id="rId17" Type="http://schemas.openxmlformats.org/officeDocument/2006/relationships/image" Target="../media/image153.jpeg"/><Relationship Id="rId25" Type="http://schemas.openxmlformats.org/officeDocument/2006/relationships/image" Target="../media/image142.png"/><Relationship Id="rId2" Type="http://schemas.openxmlformats.org/officeDocument/2006/relationships/notesSlide" Target="../notesSlides/notesSlide21.xml"/><Relationship Id="rId16" Type="http://schemas.openxmlformats.org/officeDocument/2006/relationships/image" Target="../media/image152.jpeg"/><Relationship Id="rId20" Type="http://schemas.microsoft.com/office/2007/relationships/hdphoto" Target="../media/hdphoto33.wdp"/><Relationship Id="rId1" Type="http://schemas.openxmlformats.org/officeDocument/2006/relationships/slideLayout" Target="../slideLayouts/slideLayout20.xml"/><Relationship Id="rId6" Type="http://schemas.microsoft.com/office/2007/relationships/hdphoto" Target="../media/hdphoto29.wdp"/><Relationship Id="rId11" Type="http://schemas.openxmlformats.org/officeDocument/2006/relationships/image" Target="../media/image149.jpeg"/><Relationship Id="rId24" Type="http://schemas.microsoft.com/office/2007/relationships/hdphoto" Target="../media/hdphoto35.wdp"/><Relationship Id="rId5" Type="http://schemas.openxmlformats.org/officeDocument/2006/relationships/image" Target="../media/image66.png"/><Relationship Id="rId15" Type="http://schemas.microsoft.com/office/2007/relationships/hdphoto" Target="../media/hdphoto38.wdp"/><Relationship Id="rId23" Type="http://schemas.openxmlformats.org/officeDocument/2006/relationships/image" Target="../media/image141.png"/><Relationship Id="rId28" Type="http://schemas.microsoft.com/office/2007/relationships/hdphoto" Target="../media/hdphoto37.wdp"/><Relationship Id="rId10" Type="http://schemas.openxmlformats.org/officeDocument/2006/relationships/image" Target="../media/image148.png"/><Relationship Id="rId19" Type="http://schemas.openxmlformats.org/officeDocument/2006/relationships/image" Target="../media/image139.png"/><Relationship Id="rId4" Type="http://schemas.microsoft.com/office/2007/relationships/hdphoto" Target="../media/hdphoto16.wdp"/><Relationship Id="rId9" Type="http://schemas.microsoft.com/office/2007/relationships/hdphoto" Target="../media/hdphoto30.wdp"/><Relationship Id="rId14" Type="http://schemas.openxmlformats.org/officeDocument/2006/relationships/image" Target="../media/image151.png"/><Relationship Id="rId22" Type="http://schemas.microsoft.com/office/2007/relationships/hdphoto" Target="../media/hdphoto34.wdp"/><Relationship Id="rId27" Type="http://schemas.openxmlformats.org/officeDocument/2006/relationships/image" Target="../media/image143.png"/></Relationships>
</file>

<file path=ppt/slides/_rels/slide29.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157.png"/><Relationship Id="rId3" Type="http://schemas.openxmlformats.org/officeDocument/2006/relationships/image" Target="../media/image56.png"/><Relationship Id="rId7" Type="http://schemas.openxmlformats.org/officeDocument/2006/relationships/image" Target="../media/image117.png"/><Relationship Id="rId12" Type="http://schemas.microsoft.com/office/2007/relationships/hdphoto" Target="../media/hdphoto26.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119.png"/><Relationship Id="rId5" Type="http://schemas.openxmlformats.org/officeDocument/2006/relationships/image" Target="../media/image155.png"/><Relationship Id="rId10" Type="http://schemas.microsoft.com/office/2007/relationships/hdphoto" Target="../media/hdphoto25.wdp"/><Relationship Id="rId4" Type="http://schemas.openxmlformats.org/officeDocument/2006/relationships/image" Target="../media/image55.png"/><Relationship Id="rId9" Type="http://schemas.openxmlformats.org/officeDocument/2006/relationships/image" Target="../media/image118.png"/><Relationship Id="rId14" Type="http://schemas.microsoft.com/office/2007/relationships/hdphoto" Target="../media/hdphoto39.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39.xml"/><Relationship Id="rId6" Type="http://schemas.openxmlformats.org/officeDocument/2006/relationships/image" Target="../media/image11.jpeg"/><Relationship Id="rId11" Type="http://schemas.openxmlformats.org/officeDocument/2006/relationships/image" Target="../media/image15.png"/><Relationship Id="rId5" Type="http://schemas.microsoft.com/office/2007/relationships/hdphoto" Target="../media/hdphoto3.wdp"/><Relationship Id="rId15" Type="http://schemas.microsoft.com/office/2007/relationships/hdphoto" Target="../media/hdphoto5.wdp"/><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4.wdp"/><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microsoft.com/office/2007/relationships/hdphoto" Target="../media/hdphoto42.wdp"/><Relationship Id="rId13" Type="http://schemas.openxmlformats.org/officeDocument/2006/relationships/image" Target="../media/image164.png"/><Relationship Id="rId3" Type="http://schemas.openxmlformats.org/officeDocument/2006/relationships/image" Target="../media/image158.png"/><Relationship Id="rId7" Type="http://schemas.openxmlformats.org/officeDocument/2006/relationships/image" Target="../media/image160.png"/><Relationship Id="rId12" Type="http://schemas.openxmlformats.org/officeDocument/2006/relationships/image" Target="../media/image163.jpeg"/><Relationship Id="rId17" Type="http://schemas.openxmlformats.org/officeDocument/2006/relationships/image" Target="../media/image124.png"/><Relationship Id="rId2" Type="http://schemas.openxmlformats.org/officeDocument/2006/relationships/notesSlide" Target="../notesSlides/notesSlide23.xml"/><Relationship Id="rId16" Type="http://schemas.openxmlformats.org/officeDocument/2006/relationships/image" Target="../media/image167.png"/><Relationship Id="rId1" Type="http://schemas.openxmlformats.org/officeDocument/2006/relationships/slideLayout" Target="../slideLayouts/slideLayout8.xml"/><Relationship Id="rId6" Type="http://schemas.microsoft.com/office/2007/relationships/hdphoto" Target="../media/hdphoto41.wdp"/><Relationship Id="rId11" Type="http://schemas.openxmlformats.org/officeDocument/2006/relationships/image" Target="../media/image162.png"/><Relationship Id="rId5" Type="http://schemas.openxmlformats.org/officeDocument/2006/relationships/image" Target="../media/image159.png"/><Relationship Id="rId15" Type="http://schemas.openxmlformats.org/officeDocument/2006/relationships/image" Target="../media/image166.png"/><Relationship Id="rId10" Type="http://schemas.microsoft.com/office/2007/relationships/hdphoto" Target="../media/hdphoto43.wdp"/><Relationship Id="rId4" Type="http://schemas.microsoft.com/office/2007/relationships/hdphoto" Target="../media/hdphoto40.wdp"/><Relationship Id="rId9" Type="http://schemas.openxmlformats.org/officeDocument/2006/relationships/image" Target="../media/image161.png"/><Relationship Id="rId14" Type="http://schemas.openxmlformats.org/officeDocument/2006/relationships/image" Target="../media/image165.png"/></Relationships>
</file>

<file path=ppt/slides/_rels/slide3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1.png"/><Relationship Id="rId18" Type="http://schemas.openxmlformats.org/officeDocument/2006/relationships/image" Target="../media/image174.png"/><Relationship Id="rId26" Type="http://schemas.microsoft.com/office/2007/relationships/hdphoto" Target="../media/hdphoto32.wdp"/><Relationship Id="rId3" Type="http://schemas.openxmlformats.org/officeDocument/2006/relationships/image" Target="../media/image64.png"/><Relationship Id="rId21" Type="http://schemas.openxmlformats.org/officeDocument/2006/relationships/image" Target="../media/image71.png"/><Relationship Id="rId34" Type="http://schemas.microsoft.com/office/2007/relationships/hdphoto" Target="../media/hdphoto36.wdp"/><Relationship Id="rId7" Type="http://schemas.openxmlformats.org/officeDocument/2006/relationships/image" Target="../media/image169.png"/><Relationship Id="rId12" Type="http://schemas.openxmlformats.org/officeDocument/2006/relationships/image" Target="../media/image131.png"/><Relationship Id="rId17" Type="http://schemas.openxmlformats.org/officeDocument/2006/relationships/image" Target="../media/image173.png"/><Relationship Id="rId25" Type="http://schemas.openxmlformats.org/officeDocument/2006/relationships/image" Target="../media/image138.png"/><Relationship Id="rId33" Type="http://schemas.openxmlformats.org/officeDocument/2006/relationships/image" Target="../media/image142.png"/><Relationship Id="rId2" Type="http://schemas.openxmlformats.org/officeDocument/2006/relationships/notesSlide" Target="../notesSlides/notesSlide24.xml"/><Relationship Id="rId16" Type="http://schemas.openxmlformats.org/officeDocument/2006/relationships/image" Target="../media/image172.png"/><Relationship Id="rId20" Type="http://schemas.openxmlformats.org/officeDocument/2006/relationships/image" Target="../media/image68.png"/><Relationship Id="rId29" Type="http://schemas.openxmlformats.org/officeDocument/2006/relationships/image" Target="../media/image140.png"/><Relationship Id="rId1" Type="http://schemas.openxmlformats.org/officeDocument/2006/relationships/slideLayout" Target="../slideLayouts/slideLayout20.xml"/><Relationship Id="rId6" Type="http://schemas.openxmlformats.org/officeDocument/2006/relationships/image" Target="../media/image168.png"/><Relationship Id="rId11" Type="http://schemas.microsoft.com/office/2007/relationships/hdphoto" Target="../media/hdphoto17.wdp"/><Relationship Id="rId24" Type="http://schemas.microsoft.com/office/2007/relationships/hdphoto" Target="../media/hdphoto31.wdp"/><Relationship Id="rId32" Type="http://schemas.microsoft.com/office/2007/relationships/hdphoto" Target="../media/hdphoto35.wdp"/><Relationship Id="rId5" Type="http://schemas.openxmlformats.org/officeDocument/2006/relationships/image" Target="../media/image65.jpeg"/><Relationship Id="rId15" Type="http://schemas.openxmlformats.org/officeDocument/2006/relationships/image" Target="../media/image67.png"/><Relationship Id="rId23" Type="http://schemas.openxmlformats.org/officeDocument/2006/relationships/image" Target="../media/image137.png"/><Relationship Id="rId28" Type="http://schemas.microsoft.com/office/2007/relationships/hdphoto" Target="../media/hdphoto33.wdp"/><Relationship Id="rId36" Type="http://schemas.microsoft.com/office/2007/relationships/hdphoto" Target="../media/hdphoto37.wdp"/><Relationship Id="rId10" Type="http://schemas.microsoft.com/office/2007/relationships/hdphoto" Target="../media/hdphoto29.wdp"/><Relationship Id="rId19" Type="http://schemas.openxmlformats.org/officeDocument/2006/relationships/image" Target="../media/image74.png"/><Relationship Id="rId31" Type="http://schemas.openxmlformats.org/officeDocument/2006/relationships/image" Target="../media/image141.png"/><Relationship Id="rId4" Type="http://schemas.microsoft.com/office/2007/relationships/hdphoto" Target="../media/hdphoto16.wdp"/><Relationship Id="rId9" Type="http://schemas.openxmlformats.org/officeDocument/2006/relationships/image" Target="../media/image66.png"/><Relationship Id="rId14" Type="http://schemas.microsoft.com/office/2007/relationships/hdphoto" Target="../media/hdphoto44.wdp"/><Relationship Id="rId22" Type="http://schemas.openxmlformats.org/officeDocument/2006/relationships/image" Target="../media/image14.png"/><Relationship Id="rId27" Type="http://schemas.openxmlformats.org/officeDocument/2006/relationships/image" Target="../media/image139.png"/><Relationship Id="rId30" Type="http://schemas.microsoft.com/office/2007/relationships/hdphoto" Target="../media/hdphoto34.wdp"/><Relationship Id="rId35" Type="http://schemas.openxmlformats.org/officeDocument/2006/relationships/image" Target="../media/image143.png"/></Relationships>
</file>

<file path=ppt/slides/_rels/slide3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4.png"/><Relationship Id="rId18" Type="http://schemas.openxmlformats.org/officeDocument/2006/relationships/image" Target="../media/image176.png"/><Relationship Id="rId26" Type="http://schemas.openxmlformats.org/officeDocument/2006/relationships/image" Target="../media/image139.png"/><Relationship Id="rId3" Type="http://schemas.openxmlformats.org/officeDocument/2006/relationships/image" Target="../media/image64.png"/><Relationship Id="rId21" Type="http://schemas.openxmlformats.org/officeDocument/2006/relationships/image" Target="../media/image178.png"/><Relationship Id="rId34" Type="http://schemas.openxmlformats.org/officeDocument/2006/relationships/image" Target="../media/image143.png"/><Relationship Id="rId7" Type="http://schemas.microsoft.com/office/2007/relationships/hdphoto" Target="../media/hdphoto29.wdp"/><Relationship Id="rId12" Type="http://schemas.openxmlformats.org/officeDocument/2006/relationships/image" Target="../media/image67.png"/><Relationship Id="rId17" Type="http://schemas.openxmlformats.org/officeDocument/2006/relationships/image" Target="../media/image11.jpeg"/><Relationship Id="rId25" Type="http://schemas.microsoft.com/office/2007/relationships/hdphoto" Target="../media/hdphoto32.wdp"/><Relationship Id="rId33" Type="http://schemas.microsoft.com/office/2007/relationships/hdphoto" Target="../media/hdphoto36.wdp"/><Relationship Id="rId2" Type="http://schemas.openxmlformats.org/officeDocument/2006/relationships/notesSlide" Target="../notesSlides/notesSlide25.xml"/><Relationship Id="rId16" Type="http://schemas.openxmlformats.org/officeDocument/2006/relationships/image" Target="../media/image136.png"/><Relationship Id="rId20" Type="http://schemas.openxmlformats.org/officeDocument/2006/relationships/image" Target="../media/image177.jpeg"/><Relationship Id="rId29" Type="http://schemas.microsoft.com/office/2007/relationships/hdphoto" Target="../media/hdphoto34.wdp"/><Relationship Id="rId1" Type="http://schemas.openxmlformats.org/officeDocument/2006/relationships/slideLayout" Target="../slideLayouts/slideLayout20.xml"/><Relationship Id="rId6" Type="http://schemas.openxmlformats.org/officeDocument/2006/relationships/image" Target="../media/image66.png"/><Relationship Id="rId11" Type="http://schemas.microsoft.com/office/2007/relationships/hdphoto" Target="../media/hdphoto44.wdp"/><Relationship Id="rId24" Type="http://schemas.openxmlformats.org/officeDocument/2006/relationships/image" Target="../media/image138.png"/><Relationship Id="rId32" Type="http://schemas.openxmlformats.org/officeDocument/2006/relationships/image" Target="../media/image142.png"/><Relationship Id="rId5" Type="http://schemas.openxmlformats.org/officeDocument/2006/relationships/image" Target="../media/image65.jpeg"/><Relationship Id="rId15" Type="http://schemas.openxmlformats.org/officeDocument/2006/relationships/image" Target="../media/image71.png"/><Relationship Id="rId23" Type="http://schemas.microsoft.com/office/2007/relationships/hdphoto" Target="../media/hdphoto31.wdp"/><Relationship Id="rId28" Type="http://schemas.openxmlformats.org/officeDocument/2006/relationships/image" Target="../media/image140.png"/><Relationship Id="rId10" Type="http://schemas.openxmlformats.org/officeDocument/2006/relationships/image" Target="../media/image171.png"/><Relationship Id="rId19" Type="http://schemas.openxmlformats.org/officeDocument/2006/relationships/image" Target="../media/image70.png"/><Relationship Id="rId31" Type="http://schemas.microsoft.com/office/2007/relationships/hdphoto" Target="../media/hdphoto35.wdp"/><Relationship Id="rId4" Type="http://schemas.microsoft.com/office/2007/relationships/hdphoto" Target="../media/hdphoto16.wdp"/><Relationship Id="rId9" Type="http://schemas.openxmlformats.org/officeDocument/2006/relationships/image" Target="../media/image175.png"/><Relationship Id="rId14" Type="http://schemas.openxmlformats.org/officeDocument/2006/relationships/image" Target="../media/image68.png"/><Relationship Id="rId22" Type="http://schemas.openxmlformats.org/officeDocument/2006/relationships/image" Target="../media/image137.png"/><Relationship Id="rId27" Type="http://schemas.microsoft.com/office/2007/relationships/hdphoto" Target="../media/hdphoto33.wdp"/><Relationship Id="rId30" Type="http://schemas.openxmlformats.org/officeDocument/2006/relationships/image" Target="../media/image141.png"/><Relationship Id="rId35" Type="http://schemas.microsoft.com/office/2007/relationships/hdphoto" Target="../media/hdphoto37.wdp"/></Relationships>
</file>

<file path=ppt/slides/_rels/slide33.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68.png"/><Relationship Id="rId18" Type="http://schemas.openxmlformats.org/officeDocument/2006/relationships/image" Target="../media/image183.jpeg"/><Relationship Id="rId26" Type="http://schemas.openxmlformats.org/officeDocument/2006/relationships/image" Target="../media/image139.png"/><Relationship Id="rId3" Type="http://schemas.openxmlformats.org/officeDocument/2006/relationships/image" Target="../media/image64.png"/><Relationship Id="rId21" Type="http://schemas.openxmlformats.org/officeDocument/2006/relationships/image" Target="../media/image186.png"/><Relationship Id="rId34" Type="http://schemas.openxmlformats.org/officeDocument/2006/relationships/image" Target="../media/image143.png"/><Relationship Id="rId7" Type="http://schemas.microsoft.com/office/2007/relationships/hdphoto" Target="../media/hdphoto17.wdp"/><Relationship Id="rId12" Type="http://schemas.openxmlformats.org/officeDocument/2006/relationships/image" Target="../media/image74.png"/><Relationship Id="rId17" Type="http://schemas.openxmlformats.org/officeDocument/2006/relationships/image" Target="../media/image182.png"/><Relationship Id="rId25" Type="http://schemas.microsoft.com/office/2007/relationships/hdphoto" Target="../media/hdphoto32.wdp"/><Relationship Id="rId33" Type="http://schemas.microsoft.com/office/2007/relationships/hdphoto" Target="../media/hdphoto36.wdp"/><Relationship Id="rId2" Type="http://schemas.openxmlformats.org/officeDocument/2006/relationships/notesSlide" Target="../notesSlides/notesSlide26.xml"/><Relationship Id="rId16" Type="http://schemas.openxmlformats.org/officeDocument/2006/relationships/image" Target="../media/image181.png"/><Relationship Id="rId20" Type="http://schemas.openxmlformats.org/officeDocument/2006/relationships/image" Target="../media/image185.png"/><Relationship Id="rId29" Type="http://schemas.microsoft.com/office/2007/relationships/hdphoto" Target="../media/hdphoto34.wdp"/><Relationship Id="rId1" Type="http://schemas.openxmlformats.org/officeDocument/2006/relationships/slideLayout" Target="../slideLayouts/slideLayout20.xml"/><Relationship Id="rId6" Type="http://schemas.microsoft.com/office/2007/relationships/hdphoto" Target="../media/hdphoto29.wdp"/><Relationship Id="rId11" Type="http://schemas.openxmlformats.org/officeDocument/2006/relationships/image" Target="../media/image67.png"/><Relationship Id="rId24" Type="http://schemas.openxmlformats.org/officeDocument/2006/relationships/image" Target="../media/image138.png"/><Relationship Id="rId32" Type="http://schemas.openxmlformats.org/officeDocument/2006/relationships/image" Target="../media/image142.png"/><Relationship Id="rId37" Type="http://schemas.openxmlformats.org/officeDocument/2006/relationships/image" Target="../media/image11.jpeg"/><Relationship Id="rId5" Type="http://schemas.openxmlformats.org/officeDocument/2006/relationships/image" Target="../media/image66.png"/><Relationship Id="rId15" Type="http://schemas.openxmlformats.org/officeDocument/2006/relationships/image" Target="../media/image180.png"/><Relationship Id="rId23" Type="http://schemas.microsoft.com/office/2007/relationships/hdphoto" Target="../media/hdphoto31.wdp"/><Relationship Id="rId28" Type="http://schemas.openxmlformats.org/officeDocument/2006/relationships/image" Target="../media/image140.png"/><Relationship Id="rId36" Type="http://schemas.openxmlformats.org/officeDocument/2006/relationships/image" Target="../media/image116.png"/><Relationship Id="rId10" Type="http://schemas.microsoft.com/office/2007/relationships/hdphoto" Target="../media/hdphoto44.wdp"/><Relationship Id="rId19" Type="http://schemas.openxmlformats.org/officeDocument/2006/relationships/image" Target="../media/image184.jpeg"/><Relationship Id="rId31" Type="http://schemas.microsoft.com/office/2007/relationships/hdphoto" Target="../media/hdphoto35.wdp"/><Relationship Id="rId4" Type="http://schemas.microsoft.com/office/2007/relationships/hdphoto" Target="../media/hdphoto16.wdp"/><Relationship Id="rId9" Type="http://schemas.openxmlformats.org/officeDocument/2006/relationships/image" Target="../media/image171.png"/><Relationship Id="rId14" Type="http://schemas.openxmlformats.org/officeDocument/2006/relationships/image" Target="../media/image71.png"/><Relationship Id="rId22" Type="http://schemas.openxmlformats.org/officeDocument/2006/relationships/image" Target="../media/image137.png"/><Relationship Id="rId27" Type="http://schemas.microsoft.com/office/2007/relationships/hdphoto" Target="../media/hdphoto33.wdp"/><Relationship Id="rId30" Type="http://schemas.openxmlformats.org/officeDocument/2006/relationships/image" Target="../media/image141.png"/><Relationship Id="rId35" Type="http://schemas.microsoft.com/office/2007/relationships/hdphoto" Target="../media/hdphoto37.wdp"/></Relationships>
</file>

<file path=ppt/slides/_rels/slide3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40.png"/><Relationship Id="rId18" Type="http://schemas.microsoft.com/office/2007/relationships/hdphoto" Target="../media/hdphoto36.wdp"/><Relationship Id="rId3" Type="http://schemas.openxmlformats.org/officeDocument/2006/relationships/image" Target="../media/image64.png"/><Relationship Id="rId7" Type="http://schemas.openxmlformats.org/officeDocument/2006/relationships/image" Target="../media/image187.png"/><Relationship Id="rId12" Type="http://schemas.microsoft.com/office/2007/relationships/hdphoto" Target="../media/hdphoto33.wdp"/><Relationship Id="rId17" Type="http://schemas.openxmlformats.org/officeDocument/2006/relationships/image" Target="../media/image142.png"/><Relationship Id="rId2" Type="http://schemas.openxmlformats.org/officeDocument/2006/relationships/notesSlide" Target="../notesSlides/notesSlide27.xml"/><Relationship Id="rId16" Type="http://schemas.microsoft.com/office/2007/relationships/hdphoto" Target="../media/hdphoto35.wdp"/><Relationship Id="rId20" Type="http://schemas.microsoft.com/office/2007/relationships/hdphoto" Target="../media/hdphoto37.wdp"/><Relationship Id="rId1" Type="http://schemas.openxmlformats.org/officeDocument/2006/relationships/slideLayout" Target="../slideLayouts/slideLayout20.xml"/><Relationship Id="rId6" Type="http://schemas.microsoft.com/office/2007/relationships/hdphoto" Target="../media/hdphoto29.wdp"/><Relationship Id="rId11" Type="http://schemas.openxmlformats.org/officeDocument/2006/relationships/image" Target="../media/image139.png"/><Relationship Id="rId5" Type="http://schemas.openxmlformats.org/officeDocument/2006/relationships/image" Target="../media/image66.png"/><Relationship Id="rId15" Type="http://schemas.openxmlformats.org/officeDocument/2006/relationships/image" Target="../media/image141.png"/><Relationship Id="rId10" Type="http://schemas.microsoft.com/office/2007/relationships/hdphoto" Target="../media/hdphoto44.wdp"/><Relationship Id="rId19" Type="http://schemas.openxmlformats.org/officeDocument/2006/relationships/image" Target="../media/image143.png"/><Relationship Id="rId4" Type="http://schemas.microsoft.com/office/2007/relationships/hdphoto" Target="../media/hdphoto16.wdp"/><Relationship Id="rId9" Type="http://schemas.openxmlformats.org/officeDocument/2006/relationships/image" Target="../media/image171.png"/><Relationship Id="rId14" Type="http://schemas.microsoft.com/office/2007/relationships/hdphoto" Target="../media/hdphoto34.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3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3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96.png"/><Relationship Id="rId4" Type="http://schemas.openxmlformats.org/officeDocument/2006/relationships/image" Target="../media/image195.png"/></Relationships>
</file>

<file path=ppt/slides/_rels/slide3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7.png"/><Relationship Id="rId7" Type="http://schemas.openxmlformats.org/officeDocument/2006/relationships/image" Target="../media/image11.jpe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6.jpe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jpe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microsoft.com/office/2007/relationships/hdphoto" Target="../media/hdphoto7.wdp"/><Relationship Id="rId5" Type="http://schemas.openxmlformats.org/officeDocument/2006/relationships/image" Target="../media/image28.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notesSlide" Target="../notesSlides/notesSlide6.xml"/><Relationship Id="rId16" Type="http://schemas.microsoft.com/office/2007/relationships/hdphoto" Target="../media/hdphoto11.wdp"/><Relationship Id="rId1" Type="http://schemas.openxmlformats.org/officeDocument/2006/relationships/slideLayout" Target="../slideLayouts/slideLayout21.xml"/><Relationship Id="rId6" Type="http://schemas.openxmlformats.org/officeDocument/2006/relationships/image" Target="../media/image32.png"/><Relationship Id="rId11" Type="http://schemas.microsoft.com/office/2007/relationships/hdphoto" Target="../media/hdphoto9.wdp"/><Relationship Id="rId5" Type="http://schemas.openxmlformats.org/officeDocument/2006/relationships/image" Target="../media/image31.png"/><Relationship Id="rId1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Rectangle 280"/>
          <p:cNvSpPr/>
          <p:nvPr/>
        </p:nvSpPr>
        <p:spPr>
          <a:xfrm>
            <a:off x="0" y="-1517"/>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grpSp>
        <p:nvGrpSpPr>
          <p:cNvPr id="283" name="Group 282"/>
          <p:cNvGrpSpPr>
            <a:grpSpLocks noChangeAspect="1"/>
          </p:cNvGrpSpPr>
          <p:nvPr/>
        </p:nvGrpSpPr>
        <p:grpSpPr>
          <a:xfrm>
            <a:off x="-91122" y="492592"/>
            <a:ext cx="11497565" cy="6027459"/>
            <a:chOff x="815256" y="742950"/>
            <a:chExt cx="6726508" cy="3688771"/>
          </a:xfrm>
          <a:pattFill prst="solidDmnd">
            <a:fgClr>
              <a:schemeClr val="bg1">
                <a:lumMod val="50000"/>
              </a:schemeClr>
            </a:fgClr>
            <a:bgClr>
              <a:schemeClr val="bg1"/>
            </a:bgClr>
          </a:pattFill>
        </p:grpSpPr>
        <p:sp>
          <p:nvSpPr>
            <p:cNvPr id="284" name="Freeform 5"/>
            <p:cNvSpPr>
              <a:spLocks noEditPoints="1"/>
            </p:cNvSpPr>
            <p:nvPr/>
          </p:nvSpPr>
          <p:spPr bwMode="auto">
            <a:xfrm>
              <a:off x="1287450" y="2365392"/>
              <a:ext cx="99071" cy="75912"/>
            </a:xfrm>
            <a:custGeom>
              <a:avLst/>
              <a:gdLst>
                <a:gd name="T0" fmla="*/ 0 w 77"/>
                <a:gd name="T1" fmla="*/ 7 h 59"/>
                <a:gd name="T2" fmla="*/ 3 w 77"/>
                <a:gd name="T3" fmla="*/ 3 h 59"/>
                <a:gd name="T4" fmla="*/ 0 w 77"/>
                <a:gd name="T5" fmla="*/ 3 h 59"/>
                <a:gd name="T6" fmla="*/ 0 w 77"/>
                <a:gd name="T7" fmla="*/ 7 h 59"/>
                <a:gd name="T8" fmla="*/ 0 w 77"/>
                <a:gd name="T9" fmla="*/ 7 h 59"/>
                <a:gd name="T10" fmla="*/ 0 w 77"/>
                <a:gd name="T11" fmla="*/ 7 h 59"/>
                <a:gd name="T12" fmla="*/ 14 w 77"/>
                <a:gd name="T13" fmla="*/ 3 h 59"/>
                <a:gd name="T14" fmla="*/ 14 w 77"/>
                <a:gd name="T15" fmla="*/ 0 h 59"/>
                <a:gd name="T16" fmla="*/ 14 w 77"/>
                <a:gd name="T17" fmla="*/ 0 h 59"/>
                <a:gd name="T18" fmla="*/ 11 w 77"/>
                <a:gd name="T19" fmla="*/ 0 h 59"/>
                <a:gd name="T20" fmla="*/ 11 w 77"/>
                <a:gd name="T21" fmla="*/ 3 h 59"/>
                <a:gd name="T22" fmla="*/ 11 w 77"/>
                <a:gd name="T23" fmla="*/ 3 h 59"/>
                <a:gd name="T24" fmla="*/ 14 w 77"/>
                <a:gd name="T25" fmla="*/ 3 h 59"/>
                <a:gd name="T26" fmla="*/ 14 w 77"/>
                <a:gd name="T27" fmla="*/ 3 h 59"/>
                <a:gd name="T28" fmla="*/ 37 w 77"/>
                <a:gd name="T29" fmla="*/ 15 h 59"/>
                <a:gd name="T30" fmla="*/ 37 w 77"/>
                <a:gd name="T31" fmla="*/ 15 h 59"/>
                <a:gd name="T32" fmla="*/ 33 w 77"/>
                <a:gd name="T33" fmla="*/ 11 h 59"/>
                <a:gd name="T34" fmla="*/ 33 w 77"/>
                <a:gd name="T35" fmla="*/ 11 h 59"/>
                <a:gd name="T36" fmla="*/ 29 w 77"/>
                <a:gd name="T37" fmla="*/ 11 h 59"/>
                <a:gd name="T38" fmla="*/ 33 w 77"/>
                <a:gd name="T39" fmla="*/ 15 h 59"/>
                <a:gd name="T40" fmla="*/ 37 w 77"/>
                <a:gd name="T41" fmla="*/ 15 h 59"/>
                <a:gd name="T42" fmla="*/ 37 w 77"/>
                <a:gd name="T43" fmla="*/ 15 h 59"/>
                <a:gd name="T44" fmla="*/ 37 w 77"/>
                <a:gd name="T45" fmla="*/ 15 h 59"/>
                <a:gd name="T46" fmla="*/ 51 w 77"/>
                <a:gd name="T47" fmla="*/ 18 h 59"/>
                <a:gd name="T48" fmla="*/ 48 w 77"/>
                <a:gd name="T49" fmla="*/ 18 h 59"/>
                <a:gd name="T50" fmla="*/ 48 w 77"/>
                <a:gd name="T51" fmla="*/ 18 h 59"/>
                <a:gd name="T52" fmla="*/ 44 w 77"/>
                <a:gd name="T53" fmla="*/ 18 h 59"/>
                <a:gd name="T54" fmla="*/ 48 w 77"/>
                <a:gd name="T55" fmla="*/ 18 h 59"/>
                <a:gd name="T56" fmla="*/ 51 w 77"/>
                <a:gd name="T57" fmla="*/ 18 h 59"/>
                <a:gd name="T58" fmla="*/ 51 w 77"/>
                <a:gd name="T59" fmla="*/ 18 h 59"/>
                <a:gd name="T60" fmla="*/ 51 w 77"/>
                <a:gd name="T61" fmla="*/ 18 h 59"/>
                <a:gd name="T62" fmla="*/ 55 w 77"/>
                <a:gd name="T63" fmla="*/ 26 h 59"/>
                <a:gd name="T64" fmla="*/ 55 w 77"/>
                <a:gd name="T65" fmla="*/ 26 h 59"/>
                <a:gd name="T66" fmla="*/ 51 w 77"/>
                <a:gd name="T67" fmla="*/ 22 h 59"/>
                <a:gd name="T68" fmla="*/ 51 w 77"/>
                <a:gd name="T69" fmla="*/ 22 h 59"/>
                <a:gd name="T70" fmla="*/ 51 w 77"/>
                <a:gd name="T71" fmla="*/ 22 h 59"/>
                <a:gd name="T72" fmla="*/ 55 w 77"/>
                <a:gd name="T73" fmla="*/ 22 h 59"/>
                <a:gd name="T74" fmla="*/ 59 w 77"/>
                <a:gd name="T75" fmla="*/ 22 h 59"/>
                <a:gd name="T76" fmla="*/ 63 w 77"/>
                <a:gd name="T77" fmla="*/ 26 h 59"/>
                <a:gd name="T78" fmla="*/ 59 w 77"/>
                <a:gd name="T79" fmla="*/ 26 h 59"/>
                <a:gd name="T80" fmla="*/ 55 w 77"/>
                <a:gd name="T81" fmla="*/ 26 h 59"/>
                <a:gd name="T82" fmla="*/ 55 w 77"/>
                <a:gd name="T83" fmla="*/ 26 h 59"/>
                <a:gd name="T84" fmla="*/ 59 w 77"/>
                <a:gd name="T85" fmla="*/ 44 h 59"/>
                <a:gd name="T86" fmla="*/ 63 w 77"/>
                <a:gd name="T87" fmla="*/ 48 h 59"/>
                <a:gd name="T88" fmla="*/ 63 w 77"/>
                <a:gd name="T89" fmla="*/ 55 h 59"/>
                <a:gd name="T90" fmla="*/ 66 w 77"/>
                <a:gd name="T91" fmla="*/ 59 h 59"/>
                <a:gd name="T92" fmla="*/ 70 w 77"/>
                <a:gd name="T93" fmla="*/ 52 h 59"/>
                <a:gd name="T94" fmla="*/ 77 w 77"/>
                <a:gd name="T95" fmla="*/ 48 h 59"/>
                <a:gd name="T96" fmla="*/ 77 w 77"/>
                <a:gd name="T97" fmla="*/ 48 h 59"/>
                <a:gd name="T98" fmla="*/ 74 w 77"/>
                <a:gd name="T99" fmla="*/ 44 h 59"/>
                <a:gd name="T100" fmla="*/ 74 w 77"/>
                <a:gd name="T101" fmla="*/ 44 h 59"/>
                <a:gd name="T102" fmla="*/ 74 w 77"/>
                <a:gd name="T103" fmla="*/ 41 h 59"/>
                <a:gd name="T104" fmla="*/ 74 w 77"/>
                <a:gd name="T105" fmla="*/ 41 h 59"/>
                <a:gd name="T106" fmla="*/ 70 w 77"/>
                <a:gd name="T107" fmla="*/ 41 h 59"/>
                <a:gd name="T108" fmla="*/ 66 w 77"/>
                <a:gd name="T109" fmla="*/ 37 h 59"/>
                <a:gd name="T110" fmla="*/ 63 w 77"/>
                <a:gd name="T111" fmla="*/ 33 h 59"/>
                <a:gd name="T112" fmla="*/ 63 w 77"/>
                <a:gd name="T113" fmla="*/ 37 h 59"/>
                <a:gd name="T114" fmla="*/ 63 w 77"/>
                <a:gd name="T115" fmla="*/ 37 h 59"/>
                <a:gd name="T116" fmla="*/ 63 w 77"/>
                <a:gd name="T117" fmla="*/ 41 h 59"/>
                <a:gd name="T118" fmla="*/ 59 w 77"/>
                <a:gd name="T119" fmla="*/ 44 h 59"/>
                <a:gd name="T120" fmla="*/ 59 w 77"/>
                <a:gd name="T121" fmla="*/ 4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7" h="59">
                  <a:moveTo>
                    <a:pt x="0" y="7"/>
                  </a:moveTo>
                  <a:lnTo>
                    <a:pt x="3" y="3"/>
                  </a:lnTo>
                  <a:lnTo>
                    <a:pt x="0" y="3"/>
                  </a:lnTo>
                  <a:lnTo>
                    <a:pt x="0" y="7"/>
                  </a:lnTo>
                  <a:lnTo>
                    <a:pt x="0" y="7"/>
                  </a:lnTo>
                  <a:lnTo>
                    <a:pt x="0" y="7"/>
                  </a:lnTo>
                  <a:close/>
                  <a:moveTo>
                    <a:pt x="14" y="3"/>
                  </a:moveTo>
                  <a:lnTo>
                    <a:pt x="14" y="0"/>
                  </a:lnTo>
                  <a:lnTo>
                    <a:pt x="14" y="0"/>
                  </a:lnTo>
                  <a:lnTo>
                    <a:pt x="11" y="0"/>
                  </a:lnTo>
                  <a:lnTo>
                    <a:pt x="11" y="3"/>
                  </a:lnTo>
                  <a:lnTo>
                    <a:pt x="11" y="3"/>
                  </a:lnTo>
                  <a:lnTo>
                    <a:pt x="14" y="3"/>
                  </a:lnTo>
                  <a:lnTo>
                    <a:pt x="14" y="3"/>
                  </a:lnTo>
                  <a:close/>
                  <a:moveTo>
                    <a:pt x="37" y="15"/>
                  </a:moveTo>
                  <a:lnTo>
                    <a:pt x="37" y="15"/>
                  </a:lnTo>
                  <a:lnTo>
                    <a:pt x="33" y="11"/>
                  </a:lnTo>
                  <a:lnTo>
                    <a:pt x="33" y="11"/>
                  </a:lnTo>
                  <a:lnTo>
                    <a:pt x="29" y="11"/>
                  </a:lnTo>
                  <a:lnTo>
                    <a:pt x="33" y="15"/>
                  </a:lnTo>
                  <a:lnTo>
                    <a:pt x="37" y="15"/>
                  </a:lnTo>
                  <a:lnTo>
                    <a:pt x="37" y="15"/>
                  </a:lnTo>
                  <a:lnTo>
                    <a:pt x="37" y="15"/>
                  </a:lnTo>
                  <a:close/>
                  <a:moveTo>
                    <a:pt x="51" y="18"/>
                  </a:moveTo>
                  <a:lnTo>
                    <a:pt x="48" y="18"/>
                  </a:lnTo>
                  <a:lnTo>
                    <a:pt x="48" y="18"/>
                  </a:lnTo>
                  <a:lnTo>
                    <a:pt x="44" y="18"/>
                  </a:lnTo>
                  <a:lnTo>
                    <a:pt x="48" y="18"/>
                  </a:lnTo>
                  <a:lnTo>
                    <a:pt x="51" y="18"/>
                  </a:lnTo>
                  <a:lnTo>
                    <a:pt x="51" y="18"/>
                  </a:lnTo>
                  <a:lnTo>
                    <a:pt x="51" y="18"/>
                  </a:lnTo>
                  <a:close/>
                  <a:moveTo>
                    <a:pt x="55" y="26"/>
                  </a:moveTo>
                  <a:lnTo>
                    <a:pt x="55" y="26"/>
                  </a:lnTo>
                  <a:lnTo>
                    <a:pt x="51" y="22"/>
                  </a:lnTo>
                  <a:lnTo>
                    <a:pt x="51" y="22"/>
                  </a:lnTo>
                  <a:lnTo>
                    <a:pt x="51" y="22"/>
                  </a:lnTo>
                  <a:lnTo>
                    <a:pt x="55" y="22"/>
                  </a:lnTo>
                  <a:lnTo>
                    <a:pt x="59" y="22"/>
                  </a:lnTo>
                  <a:lnTo>
                    <a:pt x="63" y="26"/>
                  </a:lnTo>
                  <a:lnTo>
                    <a:pt x="59" y="26"/>
                  </a:lnTo>
                  <a:lnTo>
                    <a:pt x="55" y="26"/>
                  </a:lnTo>
                  <a:lnTo>
                    <a:pt x="55" y="26"/>
                  </a:lnTo>
                  <a:close/>
                  <a:moveTo>
                    <a:pt x="59" y="44"/>
                  </a:moveTo>
                  <a:lnTo>
                    <a:pt x="63" y="48"/>
                  </a:lnTo>
                  <a:lnTo>
                    <a:pt x="63" y="55"/>
                  </a:lnTo>
                  <a:lnTo>
                    <a:pt x="66" y="59"/>
                  </a:lnTo>
                  <a:lnTo>
                    <a:pt x="70" y="52"/>
                  </a:lnTo>
                  <a:lnTo>
                    <a:pt x="77" y="48"/>
                  </a:lnTo>
                  <a:lnTo>
                    <a:pt x="77" y="48"/>
                  </a:lnTo>
                  <a:lnTo>
                    <a:pt x="74" y="44"/>
                  </a:lnTo>
                  <a:lnTo>
                    <a:pt x="74" y="44"/>
                  </a:lnTo>
                  <a:lnTo>
                    <a:pt x="74" y="41"/>
                  </a:lnTo>
                  <a:lnTo>
                    <a:pt x="74" y="41"/>
                  </a:lnTo>
                  <a:lnTo>
                    <a:pt x="70" y="41"/>
                  </a:lnTo>
                  <a:lnTo>
                    <a:pt x="66" y="37"/>
                  </a:lnTo>
                  <a:lnTo>
                    <a:pt x="63" y="33"/>
                  </a:lnTo>
                  <a:lnTo>
                    <a:pt x="63" y="37"/>
                  </a:lnTo>
                  <a:lnTo>
                    <a:pt x="63" y="37"/>
                  </a:lnTo>
                  <a:lnTo>
                    <a:pt x="63" y="41"/>
                  </a:lnTo>
                  <a:lnTo>
                    <a:pt x="59" y="44"/>
                  </a:lnTo>
                  <a:lnTo>
                    <a:pt x="59"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5" name="Freeform 6"/>
            <p:cNvSpPr>
              <a:spLocks/>
            </p:cNvSpPr>
            <p:nvPr/>
          </p:nvSpPr>
          <p:spPr bwMode="auto">
            <a:xfrm>
              <a:off x="5241266" y="3424288"/>
              <a:ext cx="5147" cy="10293"/>
            </a:xfrm>
            <a:custGeom>
              <a:avLst/>
              <a:gdLst>
                <a:gd name="T0" fmla="*/ 0 w 4"/>
                <a:gd name="T1" fmla="*/ 4 h 8"/>
                <a:gd name="T2" fmla="*/ 0 w 4"/>
                <a:gd name="T3" fmla="*/ 0 h 8"/>
                <a:gd name="T4" fmla="*/ 0 w 4"/>
                <a:gd name="T5" fmla="*/ 0 h 8"/>
                <a:gd name="T6" fmla="*/ 4 w 4"/>
                <a:gd name="T7" fmla="*/ 0 h 8"/>
                <a:gd name="T8" fmla="*/ 4 w 4"/>
                <a:gd name="T9" fmla="*/ 0 h 8"/>
                <a:gd name="T10" fmla="*/ 4 w 4"/>
                <a:gd name="T11" fmla="*/ 8 h 8"/>
                <a:gd name="T12" fmla="*/ 0 w 4"/>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4"/>
                  </a:moveTo>
                  <a:lnTo>
                    <a:pt x="0" y="0"/>
                  </a:lnTo>
                  <a:lnTo>
                    <a:pt x="0" y="0"/>
                  </a:lnTo>
                  <a:lnTo>
                    <a:pt x="4" y="0"/>
                  </a:lnTo>
                  <a:lnTo>
                    <a:pt x="4" y="0"/>
                  </a:lnTo>
                  <a:lnTo>
                    <a:pt x="4" y="8"/>
                  </a:lnTo>
                  <a:lnTo>
                    <a:pt x="0"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6" name="Freeform 7"/>
            <p:cNvSpPr>
              <a:spLocks noEditPoints="1"/>
            </p:cNvSpPr>
            <p:nvPr/>
          </p:nvSpPr>
          <p:spPr bwMode="auto">
            <a:xfrm>
              <a:off x="5202669" y="3395983"/>
              <a:ext cx="28306" cy="24446"/>
            </a:xfrm>
            <a:custGeom>
              <a:avLst/>
              <a:gdLst>
                <a:gd name="T0" fmla="*/ 4 w 22"/>
                <a:gd name="T1" fmla="*/ 11 h 19"/>
                <a:gd name="T2" fmla="*/ 4 w 22"/>
                <a:gd name="T3" fmla="*/ 7 h 19"/>
                <a:gd name="T4" fmla="*/ 4 w 22"/>
                <a:gd name="T5" fmla="*/ 4 h 19"/>
                <a:gd name="T6" fmla="*/ 4 w 22"/>
                <a:gd name="T7" fmla="*/ 4 h 19"/>
                <a:gd name="T8" fmla="*/ 4 w 22"/>
                <a:gd name="T9" fmla="*/ 0 h 19"/>
                <a:gd name="T10" fmla="*/ 0 w 22"/>
                <a:gd name="T11" fmla="*/ 0 h 19"/>
                <a:gd name="T12" fmla="*/ 0 w 22"/>
                <a:gd name="T13" fmla="*/ 4 h 19"/>
                <a:gd name="T14" fmla="*/ 0 w 22"/>
                <a:gd name="T15" fmla="*/ 7 h 19"/>
                <a:gd name="T16" fmla="*/ 0 w 22"/>
                <a:gd name="T17" fmla="*/ 7 h 19"/>
                <a:gd name="T18" fmla="*/ 0 w 22"/>
                <a:gd name="T19" fmla="*/ 11 h 19"/>
                <a:gd name="T20" fmla="*/ 4 w 22"/>
                <a:gd name="T21" fmla="*/ 11 h 19"/>
                <a:gd name="T22" fmla="*/ 4 w 22"/>
                <a:gd name="T23" fmla="*/ 11 h 19"/>
                <a:gd name="T24" fmla="*/ 4 w 22"/>
                <a:gd name="T25" fmla="*/ 15 h 19"/>
                <a:gd name="T26" fmla="*/ 8 w 22"/>
                <a:gd name="T27" fmla="*/ 15 h 19"/>
                <a:gd name="T28" fmla="*/ 8 w 22"/>
                <a:gd name="T29" fmla="*/ 19 h 19"/>
                <a:gd name="T30" fmla="*/ 4 w 22"/>
                <a:gd name="T31" fmla="*/ 19 h 19"/>
                <a:gd name="T32" fmla="*/ 4 w 22"/>
                <a:gd name="T33" fmla="*/ 15 h 19"/>
                <a:gd name="T34" fmla="*/ 4 w 22"/>
                <a:gd name="T35" fmla="*/ 15 h 19"/>
                <a:gd name="T36" fmla="*/ 4 w 22"/>
                <a:gd name="T37" fmla="*/ 15 h 19"/>
                <a:gd name="T38" fmla="*/ 22 w 22"/>
                <a:gd name="T39" fmla="*/ 19 h 19"/>
                <a:gd name="T40" fmla="*/ 22 w 22"/>
                <a:gd name="T41" fmla="*/ 15 h 19"/>
                <a:gd name="T42" fmla="*/ 22 w 22"/>
                <a:gd name="T43" fmla="*/ 11 h 19"/>
                <a:gd name="T44" fmla="*/ 22 w 22"/>
                <a:gd name="T45" fmla="*/ 15 h 19"/>
                <a:gd name="T46" fmla="*/ 19 w 22"/>
                <a:gd name="T47" fmla="*/ 15 h 19"/>
                <a:gd name="T48" fmla="*/ 19 w 22"/>
                <a:gd name="T49" fmla="*/ 15 h 19"/>
                <a:gd name="T50" fmla="*/ 22 w 22"/>
                <a:gd name="T5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9">
                  <a:moveTo>
                    <a:pt x="4" y="11"/>
                  </a:moveTo>
                  <a:lnTo>
                    <a:pt x="4" y="7"/>
                  </a:lnTo>
                  <a:lnTo>
                    <a:pt x="4" y="4"/>
                  </a:lnTo>
                  <a:lnTo>
                    <a:pt x="4" y="4"/>
                  </a:lnTo>
                  <a:lnTo>
                    <a:pt x="4" y="0"/>
                  </a:lnTo>
                  <a:lnTo>
                    <a:pt x="0" y="0"/>
                  </a:lnTo>
                  <a:lnTo>
                    <a:pt x="0" y="4"/>
                  </a:lnTo>
                  <a:lnTo>
                    <a:pt x="0" y="7"/>
                  </a:lnTo>
                  <a:lnTo>
                    <a:pt x="0" y="7"/>
                  </a:lnTo>
                  <a:lnTo>
                    <a:pt x="0" y="11"/>
                  </a:lnTo>
                  <a:lnTo>
                    <a:pt x="4" y="11"/>
                  </a:lnTo>
                  <a:lnTo>
                    <a:pt x="4" y="11"/>
                  </a:lnTo>
                  <a:close/>
                  <a:moveTo>
                    <a:pt x="4" y="15"/>
                  </a:moveTo>
                  <a:lnTo>
                    <a:pt x="8" y="15"/>
                  </a:lnTo>
                  <a:lnTo>
                    <a:pt x="8" y="19"/>
                  </a:lnTo>
                  <a:lnTo>
                    <a:pt x="4" y="19"/>
                  </a:lnTo>
                  <a:lnTo>
                    <a:pt x="4" y="15"/>
                  </a:lnTo>
                  <a:lnTo>
                    <a:pt x="4" y="15"/>
                  </a:lnTo>
                  <a:lnTo>
                    <a:pt x="4" y="15"/>
                  </a:lnTo>
                  <a:close/>
                  <a:moveTo>
                    <a:pt x="22" y="19"/>
                  </a:moveTo>
                  <a:lnTo>
                    <a:pt x="22" y="15"/>
                  </a:lnTo>
                  <a:lnTo>
                    <a:pt x="22" y="11"/>
                  </a:lnTo>
                  <a:lnTo>
                    <a:pt x="22" y="15"/>
                  </a:lnTo>
                  <a:lnTo>
                    <a:pt x="19" y="15"/>
                  </a:lnTo>
                  <a:lnTo>
                    <a:pt x="19" y="15"/>
                  </a:lnTo>
                  <a:lnTo>
                    <a:pt x="22"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7" name="Freeform 8"/>
            <p:cNvSpPr>
              <a:spLocks noEditPoints="1"/>
            </p:cNvSpPr>
            <p:nvPr/>
          </p:nvSpPr>
          <p:spPr bwMode="auto">
            <a:xfrm>
              <a:off x="5269572" y="3267319"/>
              <a:ext cx="200714" cy="100357"/>
            </a:xfrm>
            <a:custGeom>
              <a:avLst/>
              <a:gdLst>
                <a:gd name="T0" fmla="*/ 152 w 156"/>
                <a:gd name="T1" fmla="*/ 4 h 78"/>
                <a:gd name="T2" fmla="*/ 156 w 156"/>
                <a:gd name="T3" fmla="*/ 4 h 78"/>
                <a:gd name="T4" fmla="*/ 156 w 156"/>
                <a:gd name="T5" fmla="*/ 4 h 78"/>
                <a:gd name="T6" fmla="*/ 152 w 156"/>
                <a:gd name="T7" fmla="*/ 0 h 78"/>
                <a:gd name="T8" fmla="*/ 152 w 156"/>
                <a:gd name="T9" fmla="*/ 4 h 78"/>
                <a:gd name="T10" fmla="*/ 152 w 156"/>
                <a:gd name="T11" fmla="*/ 4 h 78"/>
                <a:gd name="T12" fmla="*/ 152 w 156"/>
                <a:gd name="T13" fmla="*/ 4 h 78"/>
                <a:gd name="T14" fmla="*/ 4 w 156"/>
                <a:gd name="T15" fmla="*/ 78 h 78"/>
                <a:gd name="T16" fmla="*/ 7 w 156"/>
                <a:gd name="T17" fmla="*/ 78 h 78"/>
                <a:gd name="T18" fmla="*/ 4 w 156"/>
                <a:gd name="T19" fmla="*/ 78 h 78"/>
                <a:gd name="T20" fmla="*/ 4 w 156"/>
                <a:gd name="T21" fmla="*/ 78 h 78"/>
                <a:gd name="T22" fmla="*/ 4 w 156"/>
                <a:gd name="T23" fmla="*/ 78 h 78"/>
                <a:gd name="T24" fmla="*/ 0 w 156"/>
                <a:gd name="T25" fmla="*/ 70 h 78"/>
                <a:gd name="T26" fmla="*/ 4 w 156"/>
                <a:gd name="T27" fmla="*/ 70 h 78"/>
                <a:gd name="T28" fmla="*/ 4 w 156"/>
                <a:gd name="T29" fmla="*/ 70 h 78"/>
                <a:gd name="T30" fmla="*/ 7 w 156"/>
                <a:gd name="T31" fmla="*/ 70 h 78"/>
                <a:gd name="T32" fmla="*/ 4 w 156"/>
                <a:gd name="T33" fmla="*/ 70 h 78"/>
                <a:gd name="T34" fmla="*/ 4 w 156"/>
                <a:gd name="T35" fmla="*/ 74 h 78"/>
                <a:gd name="T36" fmla="*/ 0 w 156"/>
                <a:gd name="T37"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78">
                  <a:moveTo>
                    <a:pt x="152" y="4"/>
                  </a:moveTo>
                  <a:lnTo>
                    <a:pt x="156" y="4"/>
                  </a:lnTo>
                  <a:lnTo>
                    <a:pt x="156" y="4"/>
                  </a:lnTo>
                  <a:lnTo>
                    <a:pt x="152" y="0"/>
                  </a:lnTo>
                  <a:lnTo>
                    <a:pt x="152" y="4"/>
                  </a:lnTo>
                  <a:lnTo>
                    <a:pt x="152" y="4"/>
                  </a:lnTo>
                  <a:lnTo>
                    <a:pt x="152" y="4"/>
                  </a:lnTo>
                  <a:close/>
                  <a:moveTo>
                    <a:pt x="4" y="78"/>
                  </a:moveTo>
                  <a:lnTo>
                    <a:pt x="7" y="78"/>
                  </a:lnTo>
                  <a:lnTo>
                    <a:pt x="4" y="78"/>
                  </a:lnTo>
                  <a:lnTo>
                    <a:pt x="4" y="78"/>
                  </a:lnTo>
                  <a:lnTo>
                    <a:pt x="4" y="78"/>
                  </a:lnTo>
                  <a:close/>
                  <a:moveTo>
                    <a:pt x="0" y="70"/>
                  </a:moveTo>
                  <a:lnTo>
                    <a:pt x="4" y="70"/>
                  </a:lnTo>
                  <a:lnTo>
                    <a:pt x="4" y="70"/>
                  </a:lnTo>
                  <a:lnTo>
                    <a:pt x="7" y="70"/>
                  </a:lnTo>
                  <a:lnTo>
                    <a:pt x="4" y="70"/>
                  </a:lnTo>
                  <a:lnTo>
                    <a:pt x="4" y="74"/>
                  </a:lnTo>
                  <a:lnTo>
                    <a:pt x="0" y="7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8" name="Freeform 9"/>
            <p:cNvSpPr>
              <a:spLocks noEditPoints="1"/>
            </p:cNvSpPr>
            <p:nvPr/>
          </p:nvSpPr>
          <p:spPr bwMode="auto">
            <a:xfrm>
              <a:off x="6240979" y="2909636"/>
              <a:ext cx="47606" cy="137670"/>
            </a:xfrm>
            <a:custGeom>
              <a:avLst/>
              <a:gdLst>
                <a:gd name="T0" fmla="*/ 4 w 10"/>
                <a:gd name="T1" fmla="*/ 5 h 29"/>
                <a:gd name="T2" fmla="*/ 4 w 10"/>
                <a:gd name="T3" fmla="*/ 3 h 29"/>
                <a:gd name="T4" fmla="*/ 4 w 10"/>
                <a:gd name="T5" fmla="*/ 1 h 29"/>
                <a:gd name="T6" fmla="*/ 4 w 10"/>
                <a:gd name="T7" fmla="*/ 0 h 29"/>
                <a:gd name="T8" fmla="*/ 3 w 10"/>
                <a:gd name="T9" fmla="*/ 1 h 29"/>
                <a:gd name="T10" fmla="*/ 3 w 10"/>
                <a:gd name="T11" fmla="*/ 3 h 29"/>
                <a:gd name="T12" fmla="*/ 3 w 10"/>
                <a:gd name="T13" fmla="*/ 5 h 29"/>
                <a:gd name="T14" fmla="*/ 3 w 10"/>
                <a:gd name="T15" fmla="*/ 10 h 29"/>
                <a:gd name="T16" fmla="*/ 3 w 10"/>
                <a:gd name="T17" fmla="*/ 8 h 29"/>
                <a:gd name="T18" fmla="*/ 3 w 10"/>
                <a:gd name="T19" fmla="*/ 7 h 29"/>
                <a:gd name="T20" fmla="*/ 4 w 10"/>
                <a:gd name="T21" fmla="*/ 6 h 29"/>
                <a:gd name="T22" fmla="*/ 3 w 10"/>
                <a:gd name="T23" fmla="*/ 7 h 29"/>
                <a:gd name="T24" fmla="*/ 3 w 10"/>
                <a:gd name="T25" fmla="*/ 9 h 29"/>
                <a:gd name="T26" fmla="*/ 3 w 10"/>
                <a:gd name="T27" fmla="*/ 10 h 29"/>
                <a:gd name="T28" fmla="*/ 1 w 10"/>
                <a:gd name="T29" fmla="*/ 9 h 29"/>
                <a:gd name="T30" fmla="*/ 0 w 10"/>
                <a:gd name="T31" fmla="*/ 9 h 29"/>
                <a:gd name="T32" fmla="*/ 3 w 10"/>
                <a:gd name="T33" fmla="*/ 14 h 29"/>
                <a:gd name="T34" fmla="*/ 3 w 10"/>
                <a:gd name="T35" fmla="*/ 12 h 29"/>
                <a:gd name="T36" fmla="*/ 2 w 10"/>
                <a:gd name="T37" fmla="*/ 13 h 29"/>
                <a:gd name="T38" fmla="*/ 5 w 10"/>
                <a:gd name="T39" fmla="*/ 19 h 29"/>
                <a:gd name="T40" fmla="*/ 4 w 10"/>
                <a:gd name="T41" fmla="*/ 19 h 29"/>
                <a:gd name="T42" fmla="*/ 6 w 10"/>
                <a:gd name="T43" fmla="*/ 22 h 29"/>
                <a:gd name="T44" fmla="*/ 7 w 10"/>
                <a:gd name="T45" fmla="*/ 23 h 29"/>
                <a:gd name="T46" fmla="*/ 6 w 10"/>
                <a:gd name="T47" fmla="*/ 22 h 29"/>
                <a:gd name="T48" fmla="*/ 8 w 10"/>
                <a:gd name="T49" fmla="*/ 23 h 29"/>
                <a:gd name="T50" fmla="*/ 8 w 10"/>
                <a:gd name="T51" fmla="*/ 23 h 29"/>
                <a:gd name="T52" fmla="*/ 8 w 10"/>
                <a:gd name="T53" fmla="*/ 22 h 29"/>
                <a:gd name="T54" fmla="*/ 7 w 10"/>
                <a:gd name="T55" fmla="*/ 25 h 29"/>
                <a:gd name="T56" fmla="*/ 7 w 10"/>
                <a:gd name="T57" fmla="*/ 24 h 29"/>
                <a:gd name="T58" fmla="*/ 7 w 10"/>
                <a:gd name="T59" fmla="*/ 24 h 29"/>
                <a:gd name="T60" fmla="*/ 9 w 10"/>
                <a:gd name="T61" fmla="*/ 26 h 29"/>
                <a:gd name="T62" fmla="*/ 8 w 10"/>
                <a:gd name="T63" fmla="*/ 26 h 29"/>
                <a:gd name="T64" fmla="*/ 9 w 10"/>
                <a:gd name="T65" fmla="*/ 27 h 29"/>
                <a:gd name="T66" fmla="*/ 9 w 10"/>
                <a:gd name="T67" fmla="*/ 28 h 29"/>
                <a:gd name="T68" fmla="*/ 9 w 10"/>
                <a:gd name="T69" fmla="*/ 29 h 29"/>
                <a:gd name="T70" fmla="*/ 10 w 10"/>
                <a:gd name="T71" fmla="*/ 28 h 29"/>
                <a:gd name="T72" fmla="*/ 9 w 10"/>
                <a:gd name="T73"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29">
                  <a:moveTo>
                    <a:pt x="3" y="5"/>
                  </a:moveTo>
                  <a:cubicBezTo>
                    <a:pt x="4" y="5"/>
                    <a:pt x="4" y="5"/>
                    <a:pt x="4" y="5"/>
                  </a:cubicBezTo>
                  <a:cubicBezTo>
                    <a:pt x="4" y="4"/>
                    <a:pt x="4" y="4"/>
                    <a:pt x="4" y="4"/>
                  </a:cubicBezTo>
                  <a:cubicBezTo>
                    <a:pt x="4" y="3"/>
                    <a:pt x="4" y="3"/>
                    <a:pt x="4" y="3"/>
                  </a:cubicBezTo>
                  <a:cubicBezTo>
                    <a:pt x="4" y="2"/>
                    <a:pt x="4" y="2"/>
                    <a:pt x="4" y="2"/>
                  </a:cubicBezTo>
                  <a:cubicBezTo>
                    <a:pt x="4" y="1"/>
                    <a:pt x="4" y="1"/>
                    <a:pt x="4" y="1"/>
                  </a:cubicBezTo>
                  <a:cubicBezTo>
                    <a:pt x="4" y="1"/>
                    <a:pt x="4" y="1"/>
                    <a:pt x="4" y="1"/>
                  </a:cubicBezTo>
                  <a:cubicBezTo>
                    <a:pt x="4" y="0"/>
                    <a:pt x="4" y="0"/>
                    <a:pt x="4" y="0"/>
                  </a:cubicBezTo>
                  <a:cubicBezTo>
                    <a:pt x="4" y="0"/>
                    <a:pt x="4" y="0"/>
                    <a:pt x="4" y="0"/>
                  </a:cubicBezTo>
                  <a:cubicBezTo>
                    <a:pt x="3" y="1"/>
                    <a:pt x="3" y="1"/>
                    <a:pt x="3" y="1"/>
                  </a:cubicBezTo>
                  <a:cubicBezTo>
                    <a:pt x="3" y="2"/>
                    <a:pt x="3" y="2"/>
                    <a:pt x="3" y="2"/>
                  </a:cubicBezTo>
                  <a:cubicBezTo>
                    <a:pt x="3" y="3"/>
                    <a:pt x="3" y="3"/>
                    <a:pt x="3" y="3"/>
                  </a:cubicBezTo>
                  <a:cubicBezTo>
                    <a:pt x="3" y="3"/>
                    <a:pt x="3" y="3"/>
                    <a:pt x="3" y="3"/>
                  </a:cubicBezTo>
                  <a:cubicBezTo>
                    <a:pt x="3" y="5"/>
                    <a:pt x="3" y="5"/>
                    <a:pt x="3" y="5"/>
                  </a:cubicBezTo>
                  <a:cubicBezTo>
                    <a:pt x="3" y="5"/>
                    <a:pt x="3" y="5"/>
                    <a:pt x="3" y="5"/>
                  </a:cubicBezTo>
                  <a:close/>
                  <a:moveTo>
                    <a:pt x="3" y="10"/>
                  </a:moveTo>
                  <a:cubicBezTo>
                    <a:pt x="3" y="9"/>
                    <a:pt x="3" y="9"/>
                    <a:pt x="3" y="9"/>
                  </a:cubicBezTo>
                  <a:cubicBezTo>
                    <a:pt x="3" y="8"/>
                    <a:pt x="3" y="8"/>
                    <a:pt x="3" y="8"/>
                  </a:cubicBezTo>
                  <a:cubicBezTo>
                    <a:pt x="3" y="7"/>
                    <a:pt x="3" y="7"/>
                    <a:pt x="3" y="7"/>
                  </a:cubicBezTo>
                  <a:cubicBezTo>
                    <a:pt x="3" y="7"/>
                    <a:pt x="3" y="7"/>
                    <a:pt x="3" y="7"/>
                  </a:cubicBezTo>
                  <a:cubicBezTo>
                    <a:pt x="4" y="6"/>
                    <a:pt x="4" y="6"/>
                    <a:pt x="4" y="6"/>
                  </a:cubicBezTo>
                  <a:cubicBezTo>
                    <a:pt x="4" y="6"/>
                    <a:pt x="4" y="6"/>
                    <a:pt x="4" y="6"/>
                  </a:cubicBezTo>
                  <a:cubicBezTo>
                    <a:pt x="3" y="6"/>
                    <a:pt x="3" y="6"/>
                    <a:pt x="3" y="6"/>
                  </a:cubicBezTo>
                  <a:cubicBezTo>
                    <a:pt x="3" y="7"/>
                    <a:pt x="3" y="7"/>
                    <a:pt x="3" y="7"/>
                  </a:cubicBezTo>
                  <a:cubicBezTo>
                    <a:pt x="2" y="8"/>
                    <a:pt x="2" y="8"/>
                    <a:pt x="2" y="8"/>
                  </a:cubicBezTo>
                  <a:cubicBezTo>
                    <a:pt x="3" y="9"/>
                    <a:pt x="3" y="9"/>
                    <a:pt x="3" y="9"/>
                  </a:cubicBezTo>
                  <a:cubicBezTo>
                    <a:pt x="3" y="9"/>
                    <a:pt x="3" y="9"/>
                    <a:pt x="3" y="9"/>
                  </a:cubicBezTo>
                  <a:cubicBezTo>
                    <a:pt x="3" y="10"/>
                    <a:pt x="3" y="10"/>
                    <a:pt x="3" y="10"/>
                  </a:cubicBezTo>
                  <a:close/>
                  <a:moveTo>
                    <a:pt x="0" y="9"/>
                  </a:moveTo>
                  <a:cubicBezTo>
                    <a:pt x="1" y="9"/>
                    <a:pt x="1" y="9"/>
                    <a:pt x="1" y="9"/>
                  </a:cubicBezTo>
                  <a:cubicBezTo>
                    <a:pt x="1" y="9"/>
                    <a:pt x="1" y="9"/>
                    <a:pt x="1" y="9"/>
                  </a:cubicBezTo>
                  <a:cubicBezTo>
                    <a:pt x="0" y="9"/>
                    <a:pt x="0" y="9"/>
                    <a:pt x="0" y="9"/>
                  </a:cubicBezTo>
                  <a:close/>
                  <a:moveTo>
                    <a:pt x="2" y="14"/>
                  </a:moveTo>
                  <a:cubicBezTo>
                    <a:pt x="3" y="14"/>
                    <a:pt x="3" y="14"/>
                    <a:pt x="3" y="14"/>
                  </a:cubicBezTo>
                  <a:cubicBezTo>
                    <a:pt x="3" y="13"/>
                    <a:pt x="3" y="13"/>
                    <a:pt x="3" y="13"/>
                  </a:cubicBezTo>
                  <a:cubicBezTo>
                    <a:pt x="3" y="12"/>
                    <a:pt x="3" y="12"/>
                    <a:pt x="3" y="12"/>
                  </a:cubicBezTo>
                  <a:cubicBezTo>
                    <a:pt x="2" y="12"/>
                    <a:pt x="2" y="12"/>
                    <a:pt x="2" y="12"/>
                  </a:cubicBezTo>
                  <a:cubicBezTo>
                    <a:pt x="2" y="13"/>
                    <a:pt x="2" y="13"/>
                    <a:pt x="2" y="13"/>
                  </a:cubicBezTo>
                  <a:cubicBezTo>
                    <a:pt x="2" y="13"/>
                    <a:pt x="2" y="14"/>
                    <a:pt x="2" y="14"/>
                  </a:cubicBezTo>
                  <a:close/>
                  <a:moveTo>
                    <a:pt x="5" y="19"/>
                  </a:moveTo>
                  <a:cubicBezTo>
                    <a:pt x="4" y="19"/>
                    <a:pt x="4" y="19"/>
                    <a:pt x="4" y="19"/>
                  </a:cubicBezTo>
                  <a:cubicBezTo>
                    <a:pt x="4" y="19"/>
                    <a:pt x="4" y="19"/>
                    <a:pt x="4" y="19"/>
                  </a:cubicBezTo>
                  <a:cubicBezTo>
                    <a:pt x="5" y="19"/>
                    <a:pt x="5" y="19"/>
                    <a:pt x="5" y="19"/>
                  </a:cubicBezTo>
                  <a:close/>
                  <a:moveTo>
                    <a:pt x="6" y="22"/>
                  </a:moveTo>
                  <a:cubicBezTo>
                    <a:pt x="6" y="22"/>
                    <a:pt x="6" y="22"/>
                    <a:pt x="6" y="22"/>
                  </a:cubicBezTo>
                  <a:cubicBezTo>
                    <a:pt x="7" y="23"/>
                    <a:pt x="7" y="23"/>
                    <a:pt x="7" y="23"/>
                  </a:cubicBezTo>
                  <a:cubicBezTo>
                    <a:pt x="6" y="22"/>
                    <a:pt x="6" y="22"/>
                    <a:pt x="6" y="22"/>
                  </a:cubicBezTo>
                  <a:cubicBezTo>
                    <a:pt x="6" y="22"/>
                    <a:pt x="6" y="22"/>
                    <a:pt x="6" y="22"/>
                  </a:cubicBezTo>
                  <a:close/>
                  <a:moveTo>
                    <a:pt x="8" y="22"/>
                  </a:moveTo>
                  <a:cubicBezTo>
                    <a:pt x="8" y="23"/>
                    <a:pt x="8" y="23"/>
                    <a:pt x="8" y="23"/>
                  </a:cubicBezTo>
                  <a:cubicBezTo>
                    <a:pt x="8" y="24"/>
                    <a:pt x="8" y="24"/>
                    <a:pt x="8" y="24"/>
                  </a:cubicBezTo>
                  <a:cubicBezTo>
                    <a:pt x="8" y="23"/>
                    <a:pt x="8" y="23"/>
                    <a:pt x="8" y="23"/>
                  </a:cubicBezTo>
                  <a:cubicBezTo>
                    <a:pt x="8" y="23"/>
                    <a:pt x="8" y="23"/>
                    <a:pt x="8" y="23"/>
                  </a:cubicBezTo>
                  <a:cubicBezTo>
                    <a:pt x="8" y="22"/>
                    <a:pt x="8" y="22"/>
                    <a:pt x="8" y="22"/>
                  </a:cubicBezTo>
                  <a:close/>
                  <a:moveTo>
                    <a:pt x="7" y="24"/>
                  </a:moveTo>
                  <a:cubicBezTo>
                    <a:pt x="7" y="25"/>
                    <a:pt x="7" y="25"/>
                    <a:pt x="7" y="25"/>
                  </a:cubicBezTo>
                  <a:cubicBezTo>
                    <a:pt x="8" y="24"/>
                    <a:pt x="8" y="24"/>
                    <a:pt x="8" y="24"/>
                  </a:cubicBezTo>
                  <a:cubicBezTo>
                    <a:pt x="7" y="24"/>
                    <a:pt x="7" y="24"/>
                    <a:pt x="7" y="24"/>
                  </a:cubicBezTo>
                  <a:cubicBezTo>
                    <a:pt x="7" y="24"/>
                    <a:pt x="7" y="24"/>
                    <a:pt x="7" y="24"/>
                  </a:cubicBezTo>
                  <a:cubicBezTo>
                    <a:pt x="7" y="24"/>
                    <a:pt x="7" y="24"/>
                    <a:pt x="7" y="24"/>
                  </a:cubicBezTo>
                  <a:close/>
                  <a:moveTo>
                    <a:pt x="8" y="26"/>
                  </a:moveTo>
                  <a:cubicBezTo>
                    <a:pt x="9" y="26"/>
                    <a:pt x="9" y="26"/>
                    <a:pt x="9" y="26"/>
                  </a:cubicBezTo>
                  <a:cubicBezTo>
                    <a:pt x="9" y="26"/>
                    <a:pt x="9" y="26"/>
                    <a:pt x="9" y="26"/>
                  </a:cubicBezTo>
                  <a:cubicBezTo>
                    <a:pt x="8" y="26"/>
                    <a:pt x="8" y="26"/>
                    <a:pt x="8" y="26"/>
                  </a:cubicBezTo>
                  <a:cubicBezTo>
                    <a:pt x="8" y="26"/>
                    <a:pt x="8" y="26"/>
                    <a:pt x="8" y="26"/>
                  </a:cubicBezTo>
                  <a:close/>
                  <a:moveTo>
                    <a:pt x="9" y="27"/>
                  </a:moveTo>
                  <a:cubicBezTo>
                    <a:pt x="8" y="27"/>
                    <a:pt x="8" y="27"/>
                    <a:pt x="8" y="27"/>
                  </a:cubicBezTo>
                  <a:cubicBezTo>
                    <a:pt x="9" y="28"/>
                    <a:pt x="9" y="28"/>
                    <a:pt x="9" y="28"/>
                  </a:cubicBezTo>
                  <a:cubicBezTo>
                    <a:pt x="9" y="28"/>
                    <a:pt x="9" y="28"/>
                    <a:pt x="9" y="28"/>
                  </a:cubicBezTo>
                  <a:cubicBezTo>
                    <a:pt x="9" y="28"/>
                    <a:pt x="9" y="29"/>
                    <a:pt x="9" y="29"/>
                  </a:cubicBezTo>
                  <a:cubicBezTo>
                    <a:pt x="10" y="29"/>
                    <a:pt x="10" y="29"/>
                    <a:pt x="10" y="29"/>
                  </a:cubicBezTo>
                  <a:cubicBezTo>
                    <a:pt x="10" y="28"/>
                    <a:pt x="10" y="28"/>
                    <a:pt x="10" y="28"/>
                  </a:cubicBezTo>
                  <a:cubicBezTo>
                    <a:pt x="10" y="27"/>
                    <a:pt x="10" y="27"/>
                    <a:pt x="10" y="27"/>
                  </a:cubicBezTo>
                  <a:lnTo>
                    <a:pt x="9"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9" name="Freeform 10"/>
            <p:cNvSpPr>
              <a:spLocks noEditPoints="1"/>
            </p:cNvSpPr>
            <p:nvPr/>
          </p:nvSpPr>
          <p:spPr bwMode="auto">
            <a:xfrm>
              <a:off x="4760068" y="808568"/>
              <a:ext cx="2781696" cy="1523371"/>
            </a:xfrm>
            <a:custGeom>
              <a:avLst/>
              <a:gdLst>
                <a:gd name="T0" fmla="*/ 447 w 584"/>
                <a:gd name="T1" fmla="*/ 261 h 319"/>
                <a:gd name="T2" fmla="*/ 408 w 584"/>
                <a:gd name="T3" fmla="*/ 228 h 319"/>
                <a:gd name="T4" fmla="*/ 364 w 584"/>
                <a:gd name="T5" fmla="*/ 257 h 319"/>
                <a:gd name="T6" fmla="*/ 283 w 584"/>
                <a:gd name="T7" fmla="*/ 258 h 319"/>
                <a:gd name="T8" fmla="*/ 199 w 584"/>
                <a:gd name="T9" fmla="*/ 245 h 319"/>
                <a:gd name="T10" fmla="*/ 147 w 584"/>
                <a:gd name="T11" fmla="*/ 252 h 319"/>
                <a:gd name="T12" fmla="*/ 99 w 584"/>
                <a:gd name="T13" fmla="*/ 272 h 319"/>
                <a:gd name="T14" fmla="*/ 84 w 584"/>
                <a:gd name="T15" fmla="*/ 318 h 319"/>
                <a:gd name="T16" fmla="*/ 49 w 584"/>
                <a:gd name="T17" fmla="*/ 272 h 319"/>
                <a:gd name="T18" fmla="*/ 8 w 584"/>
                <a:gd name="T19" fmla="*/ 214 h 319"/>
                <a:gd name="T20" fmla="*/ 16 w 584"/>
                <a:gd name="T21" fmla="*/ 152 h 319"/>
                <a:gd name="T22" fmla="*/ 21 w 584"/>
                <a:gd name="T23" fmla="*/ 173 h 319"/>
                <a:gd name="T24" fmla="*/ 59 w 584"/>
                <a:gd name="T25" fmla="*/ 168 h 319"/>
                <a:gd name="T26" fmla="*/ 91 w 584"/>
                <a:gd name="T27" fmla="*/ 153 h 319"/>
                <a:gd name="T28" fmla="*/ 144 w 584"/>
                <a:gd name="T29" fmla="*/ 144 h 319"/>
                <a:gd name="T30" fmla="*/ 160 w 584"/>
                <a:gd name="T31" fmla="*/ 145 h 319"/>
                <a:gd name="T32" fmla="*/ 174 w 584"/>
                <a:gd name="T33" fmla="*/ 141 h 319"/>
                <a:gd name="T34" fmla="*/ 168 w 584"/>
                <a:gd name="T35" fmla="*/ 110 h 319"/>
                <a:gd name="T36" fmla="*/ 175 w 584"/>
                <a:gd name="T37" fmla="*/ 92 h 319"/>
                <a:gd name="T38" fmla="*/ 193 w 584"/>
                <a:gd name="T39" fmla="*/ 62 h 319"/>
                <a:gd name="T40" fmla="*/ 220 w 584"/>
                <a:gd name="T41" fmla="*/ 42 h 319"/>
                <a:gd name="T42" fmla="*/ 257 w 584"/>
                <a:gd name="T43" fmla="*/ 61 h 319"/>
                <a:gd name="T44" fmla="*/ 272 w 584"/>
                <a:gd name="T45" fmla="*/ 73 h 319"/>
                <a:gd name="T46" fmla="*/ 329 w 584"/>
                <a:gd name="T47" fmla="*/ 70 h 319"/>
                <a:gd name="T48" fmla="*/ 371 w 584"/>
                <a:gd name="T49" fmla="*/ 66 h 319"/>
                <a:gd name="T50" fmla="*/ 410 w 584"/>
                <a:gd name="T51" fmla="*/ 59 h 319"/>
                <a:gd name="T52" fmla="*/ 497 w 584"/>
                <a:gd name="T53" fmla="*/ 60 h 319"/>
                <a:gd name="T54" fmla="*/ 553 w 584"/>
                <a:gd name="T55" fmla="*/ 50 h 319"/>
                <a:gd name="T56" fmla="*/ 578 w 584"/>
                <a:gd name="T57" fmla="*/ 63 h 319"/>
                <a:gd name="T58" fmla="*/ 562 w 584"/>
                <a:gd name="T59" fmla="*/ 84 h 319"/>
                <a:gd name="T60" fmla="*/ 565 w 584"/>
                <a:gd name="T61" fmla="*/ 120 h 319"/>
                <a:gd name="T62" fmla="*/ 535 w 584"/>
                <a:gd name="T63" fmla="*/ 159 h 319"/>
                <a:gd name="T64" fmla="*/ 545 w 584"/>
                <a:gd name="T65" fmla="*/ 217 h 319"/>
                <a:gd name="T66" fmla="*/ 523 w 584"/>
                <a:gd name="T67" fmla="*/ 132 h 319"/>
                <a:gd name="T68" fmla="*/ 498 w 584"/>
                <a:gd name="T69" fmla="*/ 147 h 319"/>
                <a:gd name="T70" fmla="*/ 467 w 584"/>
                <a:gd name="T71" fmla="*/ 169 h 319"/>
                <a:gd name="T72" fmla="*/ 460 w 584"/>
                <a:gd name="T73" fmla="*/ 213 h 319"/>
                <a:gd name="T74" fmla="*/ 463 w 584"/>
                <a:gd name="T75" fmla="*/ 290 h 319"/>
                <a:gd name="T76" fmla="*/ 39 w 584"/>
                <a:gd name="T77" fmla="*/ 33 h 319"/>
                <a:gd name="T78" fmla="*/ 54 w 584"/>
                <a:gd name="T79" fmla="*/ 20 h 319"/>
                <a:gd name="T80" fmla="*/ 50 w 584"/>
                <a:gd name="T81" fmla="*/ 33 h 319"/>
                <a:gd name="T82" fmla="*/ 52 w 584"/>
                <a:gd name="T83" fmla="*/ 34 h 319"/>
                <a:gd name="T84" fmla="*/ 65 w 584"/>
                <a:gd name="T85" fmla="*/ 29 h 319"/>
                <a:gd name="T86" fmla="*/ 84 w 584"/>
                <a:gd name="T87" fmla="*/ 110 h 319"/>
                <a:gd name="T88" fmla="*/ 102 w 584"/>
                <a:gd name="T89" fmla="*/ 72 h 319"/>
                <a:gd name="T90" fmla="*/ 80 w 584"/>
                <a:gd name="T91" fmla="*/ 102 h 319"/>
                <a:gd name="T92" fmla="*/ 76 w 584"/>
                <a:gd name="T93" fmla="*/ 115 h 319"/>
                <a:gd name="T94" fmla="*/ 96 w 584"/>
                <a:gd name="T95" fmla="*/ 135 h 319"/>
                <a:gd name="T96" fmla="*/ 187 w 584"/>
                <a:gd name="T97" fmla="*/ 122 h 319"/>
                <a:gd name="T98" fmla="*/ 146 w 584"/>
                <a:gd name="T99" fmla="*/ 106 h 319"/>
                <a:gd name="T100" fmla="*/ 158 w 584"/>
                <a:gd name="T101" fmla="*/ 70 h 319"/>
                <a:gd name="T102" fmla="*/ 190 w 584"/>
                <a:gd name="T103" fmla="*/ 51 h 319"/>
                <a:gd name="T104" fmla="*/ 145 w 584"/>
                <a:gd name="T105" fmla="*/ 6 h 319"/>
                <a:gd name="T106" fmla="*/ 166 w 584"/>
                <a:gd name="T107" fmla="*/ 25 h 319"/>
                <a:gd name="T108" fmla="*/ 360 w 584"/>
                <a:gd name="T109" fmla="*/ 17 h 319"/>
                <a:gd name="T110" fmla="*/ 326 w 584"/>
                <a:gd name="T111" fmla="*/ 25 h 319"/>
                <a:gd name="T112" fmla="*/ 195 w 584"/>
                <a:gd name="T113" fmla="*/ 19 h 319"/>
                <a:gd name="T114" fmla="*/ 265 w 584"/>
                <a:gd name="T115" fmla="*/ 66 h 319"/>
                <a:gd name="T116" fmla="*/ 461 w 584"/>
                <a:gd name="T117" fmla="*/ 63 h 319"/>
                <a:gd name="T118" fmla="*/ 494 w 584"/>
                <a:gd name="T119" fmla="*/ 243 h 319"/>
                <a:gd name="T120" fmla="*/ 490 w 584"/>
                <a:gd name="T121" fmla="*/ 257 h 319"/>
                <a:gd name="T122" fmla="*/ 540 w 584"/>
                <a:gd name="T123" fmla="*/ 162 h 319"/>
                <a:gd name="T124" fmla="*/ 537 w 584"/>
                <a:gd name="T125" fmla="*/ 243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 h="319">
                  <a:moveTo>
                    <a:pt x="453" y="293"/>
                  </a:moveTo>
                  <a:cubicBezTo>
                    <a:pt x="453" y="293"/>
                    <a:pt x="453" y="293"/>
                    <a:pt x="453" y="293"/>
                  </a:cubicBezTo>
                  <a:cubicBezTo>
                    <a:pt x="452" y="292"/>
                    <a:pt x="452" y="292"/>
                    <a:pt x="452" y="292"/>
                  </a:cubicBezTo>
                  <a:cubicBezTo>
                    <a:pt x="452" y="292"/>
                    <a:pt x="452" y="292"/>
                    <a:pt x="452" y="292"/>
                  </a:cubicBezTo>
                  <a:cubicBezTo>
                    <a:pt x="452" y="292"/>
                    <a:pt x="452" y="292"/>
                    <a:pt x="452" y="292"/>
                  </a:cubicBezTo>
                  <a:cubicBezTo>
                    <a:pt x="452" y="291"/>
                    <a:pt x="452" y="291"/>
                    <a:pt x="452" y="291"/>
                  </a:cubicBezTo>
                  <a:cubicBezTo>
                    <a:pt x="452" y="291"/>
                    <a:pt x="452" y="291"/>
                    <a:pt x="452" y="291"/>
                  </a:cubicBezTo>
                  <a:cubicBezTo>
                    <a:pt x="452" y="290"/>
                    <a:pt x="452" y="290"/>
                    <a:pt x="452" y="290"/>
                  </a:cubicBezTo>
                  <a:cubicBezTo>
                    <a:pt x="452" y="290"/>
                    <a:pt x="452" y="290"/>
                    <a:pt x="452" y="290"/>
                  </a:cubicBezTo>
                  <a:cubicBezTo>
                    <a:pt x="452" y="290"/>
                    <a:pt x="452" y="290"/>
                    <a:pt x="452" y="290"/>
                  </a:cubicBezTo>
                  <a:cubicBezTo>
                    <a:pt x="453" y="290"/>
                    <a:pt x="453" y="290"/>
                    <a:pt x="453" y="290"/>
                  </a:cubicBezTo>
                  <a:cubicBezTo>
                    <a:pt x="454" y="290"/>
                    <a:pt x="454" y="290"/>
                    <a:pt x="454" y="290"/>
                  </a:cubicBezTo>
                  <a:cubicBezTo>
                    <a:pt x="454" y="289"/>
                    <a:pt x="454" y="289"/>
                    <a:pt x="454" y="289"/>
                  </a:cubicBezTo>
                  <a:cubicBezTo>
                    <a:pt x="454" y="289"/>
                    <a:pt x="454" y="289"/>
                    <a:pt x="454" y="289"/>
                  </a:cubicBezTo>
                  <a:cubicBezTo>
                    <a:pt x="454" y="288"/>
                    <a:pt x="454" y="288"/>
                    <a:pt x="454" y="288"/>
                  </a:cubicBezTo>
                  <a:cubicBezTo>
                    <a:pt x="454" y="288"/>
                    <a:pt x="454" y="288"/>
                    <a:pt x="454" y="288"/>
                  </a:cubicBezTo>
                  <a:cubicBezTo>
                    <a:pt x="454" y="287"/>
                    <a:pt x="454" y="287"/>
                    <a:pt x="454" y="287"/>
                  </a:cubicBezTo>
                  <a:cubicBezTo>
                    <a:pt x="454" y="286"/>
                    <a:pt x="454" y="286"/>
                    <a:pt x="454" y="286"/>
                  </a:cubicBezTo>
                  <a:cubicBezTo>
                    <a:pt x="453" y="286"/>
                    <a:pt x="453" y="286"/>
                    <a:pt x="453" y="286"/>
                  </a:cubicBezTo>
                  <a:cubicBezTo>
                    <a:pt x="453" y="285"/>
                    <a:pt x="453" y="285"/>
                    <a:pt x="453" y="285"/>
                  </a:cubicBezTo>
                  <a:cubicBezTo>
                    <a:pt x="453" y="284"/>
                    <a:pt x="453" y="284"/>
                    <a:pt x="453" y="284"/>
                  </a:cubicBezTo>
                  <a:cubicBezTo>
                    <a:pt x="453" y="283"/>
                    <a:pt x="453" y="283"/>
                    <a:pt x="453" y="283"/>
                  </a:cubicBezTo>
                  <a:cubicBezTo>
                    <a:pt x="453" y="282"/>
                    <a:pt x="453" y="282"/>
                    <a:pt x="453" y="282"/>
                  </a:cubicBezTo>
                  <a:cubicBezTo>
                    <a:pt x="452" y="282"/>
                    <a:pt x="452" y="282"/>
                    <a:pt x="452" y="282"/>
                  </a:cubicBezTo>
                  <a:cubicBezTo>
                    <a:pt x="452" y="281"/>
                    <a:pt x="452" y="281"/>
                    <a:pt x="452" y="281"/>
                  </a:cubicBezTo>
                  <a:cubicBezTo>
                    <a:pt x="452" y="280"/>
                    <a:pt x="452" y="280"/>
                    <a:pt x="452" y="280"/>
                  </a:cubicBezTo>
                  <a:cubicBezTo>
                    <a:pt x="451" y="279"/>
                    <a:pt x="451" y="279"/>
                    <a:pt x="451" y="279"/>
                  </a:cubicBezTo>
                  <a:cubicBezTo>
                    <a:pt x="451" y="278"/>
                    <a:pt x="451" y="278"/>
                    <a:pt x="451" y="278"/>
                  </a:cubicBezTo>
                  <a:cubicBezTo>
                    <a:pt x="451" y="278"/>
                    <a:pt x="451" y="278"/>
                    <a:pt x="451" y="278"/>
                  </a:cubicBezTo>
                  <a:cubicBezTo>
                    <a:pt x="451" y="278"/>
                    <a:pt x="451" y="278"/>
                    <a:pt x="451" y="278"/>
                  </a:cubicBezTo>
                  <a:cubicBezTo>
                    <a:pt x="452" y="278"/>
                    <a:pt x="452" y="278"/>
                    <a:pt x="452" y="278"/>
                  </a:cubicBezTo>
                  <a:cubicBezTo>
                    <a:pt x="452" y="277"/>
                    <a:pt x="452" y="277"/>
                    <a:pt x="452" y="277"/>
                  </a:cubicBezTo>
                  <a:cubicBezTo>
                    <a:pt x="452" y="277"/>
                    <a:pt x="452" y="277"/>
                    <a:pt x="452" y="277"/>
                  </a:cubicBezTo>
                  <a:cubicBezTo>
                    <a:pt x="453" y="275"/>
                    <a:pt x="453" y="275"/>
                    <a:pt x="453" y="275"/>
                  </a:cubicBezTo>
                  <a:cubicBezTo>
                    <a:pt x="454" y="275"/>
                    <a:pt x="454" y="275"/>
                    <a:pt x="454" y="275"/>
                  </a:cubicBezTo>
                  <a:cubicBezTo>
                    <a:pt x="454" y="275"/>
                    <a:pt x="454" y="275"/>
                    <a:pt x="454" y="275"/>
                  </a:cubicBezTo>
                  <a:cubicBezTo>
                    <a:pt x="455" y="276"/>
                    <a:pt x="455" y="276"/>
                    <a:pt x="455" y="276"/>
                  </a:cubicBezTo>
                  <a:cubicBezTo>
                    <a:pt x="458" y="276"/>
                    <a:pt x="458" y="276"/>
                    <a:pt x="458" y="276"/>
                  </a:cubicBezTo>
                  <a:cubicBezTo>
                    <a:pt x="458" y="276"/>
                    <a:pt x="458" y="276"/>
                    <a:pt x="458" y="276"/>
                  </a:cubicBezTo>
                  <a:cubicBezTo>
                    <a:pt x="459" y="276"/>
                    <a:pt x="459" y="276"/>
                    <a:pt x="459" y="276"/>
                  </a:cubicBezTo>
                  <a:cubicBezTo>
                    <a:pt x="459" y="276"/>
                    <a:pt x="459" y="276"/>
                    <a:pt x="459" y="276"/>
                  </a:cubicBezTo>
                  <a:cubicBezTo>
                    <a:pt x="459" y="275"/>
                    <a:pt x="459" y="275"/>
                    <a:pt x="459" y="275"/>
                  </a:cubicBezTo>
                  <a:cubicBezTo>
                    <a:pt x="459" y="275"/>
                    <a:pt x="459" y="275"/>
                    <a:pt x="459" y="275"/>
                  </a:cubicBezTo>
                  <a:cubicBezTo>
                    <a:pt x="459" y="274"/>
                    <a:pt x="459" y="274"/>
                    <a:pt x="459" y="274"/>
                  </a:cubicBezTo>
                  <a:cubicBezTo>
                    <a:pt x="459" y="274"/>
                    <a:pt x="459" y="274"/>
                    <a:pt x="459" y="274"/>
                  </a:cubicBezTo>
                  <a:cubicBezTo>
                    <a:pt x="459" y="274"/>
                    <a:pt x="459" y="274"/>
                    <a:pt x="459" y="274"/>
                  </a:cubicBezTo>
                  <a:cubicBezTo>
                    <a:pt x="458" y="273"/>
                    <a:pt x="458" y="273"/>
                    <a:pt x="458" y="273"/>
                  </a:cubicBezTo>
                  <a:cubicBezTo>
                    <a:pt x="459" y="272"/>
                    <a:pt x="459" y="272"/>
                    <a:pt x="459" y="272"/>
                  </a:cubicBezTo>
                  <a:cubicBezTo>
                    <a:pt x="459" y="272"/>
                    <a:pt x="459" y="272"/>
                    <a:pt x="459" y="272"/>
                  </a:cubicBezTo>
                  <a:cubicBezTo>
                    <a:pt x="459" y="272"/>
                    <a:pt x="459" y="272"/>
                    <a:pt x="459" y="272"/>
                  </a:cubicBezTo>
                  <a:cubicBezTo>
                    <a:pt x="459" y="271"/>
                    <a:pt x="459" y="271"/>
                    <a:pt x="459" y="271"/>
                  </a:cubicBezTo>
                  <a:cubicBezTo>
                    <a:pt x="459" y="271"/>
                    <a:pt x="459" y="271"/>
                    <a:pt x="459" y="271"/>
                  </a:cubicBezTo>
                  <a:cubicBezTo>
                    <a:pt x="459" y="271"/>
                    <a:pt x="459" y="271"/>
                    <a:pt x="459" y="271"/>
                  </a:cubicBezTo>
                  <a:cubicBezTo>
                    <a:pt x="459" y="270"/>
                    <a:pt x="459" y="270"/>
                    <a:pt x="459" y="270"/>
                  </a:cubicBezTo>
                  <a:cubicBezTo>
                    <a:pt x="459" y="270"/>
                    <a:pt x="459" y="270"/>
                    <a:pt x="459" y="270"/>
                  </a:cubicBezTo>
                  <a:cubicBezTo>
                    <a:pt x="459" y="269"/>
                    <a:pt x="459" y="269"/>
                    <a:pt x="459" y="269"/>
                  </a:cubicBezTo>
                  <a:cubicBezTo>
                    <a:pt x="459" y="269"/>
                    <a:pt x="459" y="269"/>
                    <a:pt x="459" y="269"/>
                  </a:cubicBezTo>
                  <a:cubicBezTo>
                    <a:pt x="459" y="269"/>
                    <a:pt x="459" y="269"/>
                    <a:pt x="459" y="269"/>
                  </a:cubicBezTo>
                  <a:cubicBezTo>
                    <a:pt x="459" y="268"/>
                    <a:pt x="459" y="268"/>
                    <a:pt x="459" y="268"/>
                  </a:cubicBezTo>
                  <a:cubicBezTo>
                    <a:pt x="459" y="268"/>
                    <a:pt x="459" y="268"/>
                    <a:pt x="459" y="268"/>
                  </a:cubicBezTo>
                  <a:cubicBezTo>
                    <a:pt x="459" y="267"/>
                    <a:pt x="459" y="267"/>
                    <a:pt x="459" y="267"/>
                  </a:cubicBezTo>
                  <a:cubicBezTo>
                    <a:pt x="459" y="266"/>
                    <a:pt x="459" y="266"/>
                    <a:pt x="459" y="266"/>
                  </a:cubicBezTo>
                  <a:cubicBezTo>
                    <a:pt x="459" y="266"/>
                    <a:pt x="459" y="266"/>
                    <a:pt x="459" y="266"/>
                  </a:cubicBezTo>
                  <a:cubicBezTo>
                    <a:pt x="459" y="266"/>
                    <a:pt x="459" y="266"/>
                    <a:pt x="459" y="266"/>
                  </a:cubicBezTo>
                  <a:cubicBezTo>
                    <a:pt x="459" y="265"/>
                    <a:pt x="459" y="265"/>
                    <a:pt x="459" y="265"/>
                  </a:cubicBezTo>
                  <a:cubicBezTo>
                    <a:pt x="459" y="265"/>
                    <a:pt x="459" y="265"/>
                    <a:pt x="459" y="265"/>
                  </a:cubicBezTo>
                  <a:cubicBezTo>
                    <a:pt x="459" y="265"/>
                    <a:pt x="459" y="265"/>
                    <a:pt x="459" y="265"/>
                  </a:cubicBezTo>
                  <a:cubicBezTo>
                    <a:pt x="459" y="264"/>
                    <a:pt x="459" y="264"/>
                    <a:pt x="459" y="264"/>
                  </a:cubicBezTo>
                  <a:cubicBezTo>
                    <a:pt x="458" y="264"/>
                    <a:pt x="458" y="264"/>
                    <a:pt x="458" y="264"/>
                  </a:cubicBezTo>
                  <a:cubicBezTo>
                    <a:pt x="459" y="264"/>
                    <a:pt x="459" y="264"/>
                    <a:pt x="459" y="264"/>
                  </a:cubicBezTo>
                  <a:cubicBezTo>
                    <a:pt x="459" y="263"/>
                    <a:pt x="459" y="263"/>
                    <a:pt x="459" y="263"/>
                  </a:cubicBezTo>
                  <a:cubicBezTo>
                    <a:pt x="459" y="263"/>
                    <a:pt x="459" y="263"/>
                    <a:pt x="459" y="263"/>
                  </a:cubicBezTo>
                  <a:cubicBezTo>
                    <a:pt x="458" y="262"/>
                    <a:pt x="458" y="262"/>
                    <a:pt x="458" y="262"/>
                  </a:cubicBezTo>
                  <a:cubicBezTo>
                    <a:pt x="458" y="262"/>
                    <a:pt x="458" y="262"/>
                    <a:pt x="458" y="262"/>
                  </a:cubicBezTo>
                  <a:cubicBezTo>
                    <a:pt x="459" y="261"/>
                    <a:pt x="459" y="261"/>
                    <a:pt x="459" y="261"/>
                  </a:cubicBezTo>
                  <a:cubicBezTo>
                    <a:pt x="459" y="261"/>
                    <a:pt x="459" y="261"/>
                    <a:pt x="459" y="261"/>
                  </a:cubicBezTo>
                  <a:cubicBezTo>
                    <a:pt x="460" y="261"/>
                    <a:pt x="460" y="261"/>
                    <a:pt x="460" y="261"/>
                  </a:cubicBezTo>
                  <a:cubicBezTo>
                    <a:pt x="460" y="260"/>
                    <a:pt x="460" y="260"/>
                    <a:pt x="460" y="260"/>
                  </a:cubicBezTo>
                  <a:cubicBezTo>
                    <a:pt x="460" y="259"/>
                    <a:pt x="460" y="259"/>
                    <a:pt x="460" y="259"/>
                  </a:cubicBezTo>
                  <a:cubicBezTo>
                    <a:pt x="459" y="259"/>
                    <a:pt x="459" y="259"/>
                    <a:pt x="459" y="259"/>
                  </a:cubicBezTo>
                  <a:cubicBezTo>
                    <a:pt x="459" y="258"/>
                    <a:pt x="459" y="258"/>
                    <a:pt x="459" y="258"/>
                  </a:cubicBezTo>
                  <a:cubicBezTo>
                    <a:pt x="459" y="258"/>
                    <a:pt x="459" y="258"/>
                    <a:pt x="459" y="258"/>
                  </a:cubicBezTo>
                  <a:cubicBezTo>
                    <a:pt x="458" y="257"/>
                    <a:pt x="458" y="257"/>
                    <a:pt x="458" y="257"/>
                  </a:cubicBezTo>
                  <a:cubicBezTo>
                    <a:pt x="458" y="257"/>
                    <a:pt x="458" y="257"/>
                    <a:pt x="458" y="257"/>
                  </a:cubicBezTo>
                  <a:cubicBezTo>
                    <a:pt x="458" y="256"/>
                    <a:pt x="458" y="256"/>
                    <a:pt x="458" y="256"/>
                  </a:cubicBezTo>
                  <a:cubicBezTo>
                    <a:pt x="458" y="256"/>
                    <a:pt x="458" y="256"/>
                    <a:pt x="458" y="256"/>
                  </a:cubicBezTo>
                  <a:cubicBezTo>
                    <a:pt x="458" y="255"/>
                    <a:pt x="458" y="255"/>
                    <a:pt x="458" y="255"/>
                  </a:cubicBezTo>
                  <a:cubicBezTo>
                    <a:pt x="457" y="255"/>
                    <a:pt x="457" y="255"/>
                    <a:pt x="457" y="255"/>
                  </a:cubicBezTo>
                  <a:cubicBezTo>
                    <a:pt x="456" y="255"/>
                    <a:pt x="456" y="255"/>
                    <a:pt x="456" y="255"/>
                  </a:cubicBezTo>
                  <a:cubicBezTo>
                    <a:pt x="456" y="255"/>
                    <a:pt x="456" y="255"/>
                    <a:pt x="456" y="255"/>
                  </a:cubicBezTo>
                  <a:cubicBezTo>
                    <a:pt x="455" y="255"/>
                    <a:pt x="455" y="255"/>
                    <a:pt x="455" y="255"/>
                  </a:cubicBezTo>
                  <a:cubicBezTo>
                    <a:pt x="454" y="255"/>
                    <a:pt x="454" y="255"/>
                    <a:pt x="454" y="255"/>
                  </a:cubicBezTo>
                  <a:cubicBezTo>
                    <a:pt x="454" y="255"/>
                    <a:pt x="454" y="255"/>
                    <a:pt x="454" y="255"/>
                  </a:cubicBezTo>
                  <a:cubicBezTo>
                    <a:pt x="454" y="256"/>
                    <a:pt x="454" y="256"/>
                    <a:pt x="454" y="256"/>
                  </a:cubicBezTo>
                  <a:cubicBezTo>
                    <a:pt x="453" y="256"/>
                    <a:pt x="453" y="256"/>
                    <a:pt x="453" y="256"/>
                  </a:cubicBezTo>
                  <a:cubicBezTo>
                    <a:pt x="453" y="256"/>
                    <a:pt x="453" y="256"/>
                    <a:pt x="453" y="256"/>
                  </a:cubicBezTo>
                  <a:cubicBezTo>
                    <a:pt x="453" y="257"/>
                    <a:pt x="453" y="257"/>
                    <a:pt x="453" y="257"/>
                  </a:cubicBezTo>
                  <a:cubicBezTo>
                    <a:pt x="452" y="257"/>
                    <a:pt x="452" y="257"/>
                    <a:pt x="452" y="257"/>
                  </a:cubicBezTo>
                  <a:cubicBezTo>
                    <a:pt x="451" y="257"/>
                    <a:pt x="451" y="257"/>
                    <a:pt x="451" y="257"/>
                  </a:cubicBezTo>
                  <a:cubicBezTo>
                    <a:pt x="451" y="258"/>
                    <a:pt x="451" y="258"/>
                    <a:pt x="451" y="258"/>
                  </a:cubicBezTo>
                  <a:cubicBezTo>
                    <a:pt x="451" y="258"/>
                    <a:pt x="451" y="258"/>
                    <a:pt x="451" y="258"/>
                  </a:cubicBezTo>
                  <a:cubicBezTo>
                    <a:pt x="450" y="259"/>
                    <a:pt x="450" y="259"/>
                    <a:pt x="450" y="259"/>
                  </a:cubicBezTo>
                  <a:cubicBezTo>
                    <a:pt x="450" y="259"/>
                    <a:pt x="450" y="259"/>
                    <a:pt x="450" y="259"/>
                  </a:cubicBezTo>
                  <a:cubicBezTo>
                    <a:pt x="450" y="260"/>
                    <a:pt x="450" y="260"/>
                    <a:pt x="450" y="260"/>
                  </a:cubicBezTo>
                  <a:cubicBezTo>
                    <a:pt x="450" y="260"/>
                    <a:pt x="450" y="260"/>
                    <a:pt x="450" y="260"/>
                  </a:cubicBezTo>
                  <a:cubicBezTo>
                    <a:pt x="449" y="260"/>
                    <a:pt x="449" y="260"/>
                    <a:pt x="449" y="260"/>
                  </a:cubicBezTo>
                  <a:cubicBezTo>
                    <a:pt x="448" y="261"/>
                    <a:pt x="448" y="261"/>
                    <a:pt x="448" y="261"/>
                  </a:cubicBezTo>
                  <a:cubicBezTo>
                    <a:pt x="448" y="261"/>
                    <a:pt x="448" y="261"/>
                    <a:pt x="448" y="261"/>
                  </a:cubicBezTo>
                  <a:cubicBezTo>
                    <a:pt x="447" y="261"/>
                    <a:pt x="447" y="261"/>
                    <a:pt x="447" y="261"/>
                  </a:cubicBezTo>
                  <a:cubicBezTo>
                    <a:pt x="447" y="261"/>
                    <a:pt x="447" y="261"/>
                    <a:pt x="447" y="261"/>
                  </a:cubicBezTo>
                  <a:cubicBezTo>
                    <a:pt x="446" y="261"/>
                    <a:pt x="446" y="261"/>
                    <a:pt x="446" y="261"/>
                  </a:cubicBezTo>
                  <a:cubicBezTo>
                    <a:pt x="446" y="261"/>
                    <a:pt x="446" y="261"/>
                    <a:pt x="446" y="261"/>
                  </a:cubicBezTo>
                  <a:cubicBezTo>
                    <a:pt x="445" y="260"/>
                    <a:pt x="445" y="260"/>
                    <a:pt x="445" y="260"/>
                  </a:cubicBezTo>
                  <a:cubicBezTo>
                    <a:pt x="445" y="260"/>
                    <a:pt x="445" y="260"/>
                    <a:pt x="445" y="260"/>
                  </a:cubicBezTo>
                  <a:cubicBezTo>
                    <a:pt x="444" y="261"/>
                    <a:pt x="444" y="261"/>
                    <a:pt x="444" y="261"/>
                  </a:cubicBezTo>
                  <a:cubicBezTo>
                    <a:pt x="443" y="261"/>
                    <a:pt x="443" y="261"/>
                    <a:pt x="443" y="261"/>
                  </a:cubicBezTo>
                  <a:cubicBezTo>
                    <a:pt x="443" y="260"/>
                    <a:pt x="443" y="260"/>
                    <a:pt x="443" y="260"/>
                  </a:cubicBezTo>
                  <a:cubicBezTo>
                    <a:pt x="443" y="260"/>
                    <a:pt x="443" y="260"/>
                    <a:pt x="443" y="260"/>
                  </a:cubicBezTo>
                  <a:cubicBezTo>
                    <a:pt x="442" y="259"/>
                    <a:pt x="442" y="259"/>
                    <a:pt x="442" y="259"/>
                  </a:cubicBezTo>
                  <a:cubicBezTo>
                    <a:pt x="441" y="258"/>
                    <a:pt x="441" y="258"/>
                    <a:pt x="441" y="258"/>
                  </a:cubicBezTo>
                  <a:cubicBezTo>
                    <a:pt x="441" y="258"/>
                    <a:pt x="441" y="258"/>
                    <a:pt x="441" y="258"/>
                  </a:cubicBezTo>
                  <a:cubicBezTo>
                    <a:pt x="442" y="258"/>
                    <a:pt x="442" y="258"/>
                    <a:pt x="442" y="258"/>
                  </a:cubicBezTo>
                  <a:cubicBezTo>
                    <a:pt x="442" y="257"/>
                    <a:pt x="442" y="257"/>
                    <a:pt x="442" y="257"/>
                  </a:cubicBezTo>
                  <a:cubicBezTo>
                    <a:pt x="441" y="256"/>
                    <a:pt x="441" y="256"/>
                    <a:pt x="441" y="256"/>
                  </a:cubicBezTo>
                  <a:cubicBezTo>
                    <a:pt x="441" y="255"/>
                    <a:pt x="441" y="255"/>
                    <a:pt x="441" y="255"/>
                  </a:cubicBezTo>
                  <a:cubicBezTo>
                    <a:pt x="441" y="255"/>
                    <a:pt x="441" y="255"/>
                    <a:pt x="441" y="255"/>
                  </a:cubicBezTo>
                  <a:cubicBezTo>
                    <a:pt x="440" y="255"/>
                    <a:pt x="440" y="255"/>
                    <a:pt x="440" y="255"/>
                  </a:cubicBezTo>
                  <a:cubicBezTo>
                    <a:pt x="440" y="254"/>
                    <a:pt x="440" y="254"/>
                    <a:pt x="440" y="254"/>
                  </a:cubicBezTo>
                  <a:cubicBezTo>
                    <a:pt x="441" y="254"/>
                    <a:pt x="441" y="254"/>
                    <a:pt x="441" y="254"/>
                  </a:cubicBezTo>
                  <a:cubicBezTo>
                    <a:pt x="441" y="253"/>
                    <a:pt x="441" y="253"/>
                    <a:pt x="441" y="253"/>
                  </a:cubicBezTo>
                  <a:cubicBezTo>
                    <a:pt x="441" y="253"/>
                    <a:pt x="441" y="253"/>
                    <a:pt x="441" y="253"/>
                  </a:cubicBezTo>
                  <a:cubicBezTo>
                    <a:pt x="440" y="253"/>
                    <a:pt x="440" y="253"/>
                    <a:pt x="440" y="253"/>
                  </a:cubicBezTo>
                  <a:cubicBezTo>
                    <a:pt x="440" y="254"/>
                    <a:pt x="440" y="254"/>
                    <a:pt x="440" y="254"/>
                  </a:cubicBezTo>
                  <a:cubicBezTo>
                    <a:pt x="439" y="254"/>
                    <a:pt x="439" y="254"/>
                    <a:pt x="439" y="254"/>
                  </a:cubicBezTo>
                  <a:cubicBezTo>
                    <a:pt x="439" y="254"/>
                    <a:pt x="439" y="254"/>
                    <a:pt x="439" y="254"/>
                  </a:cubicBezTo>
                  <a:cubicBezTo>
                    <a:pt x="438" y="254"/>
                    <a:pt x="438" y="254"/>
                    <a:pt x="438" y="254"/>
                  </a:cubicBezTo>
                  <a:cubicBezTo>
                    <a:pt x="438" y="253"/>
                    <a:pt x="438" y="253"/>
                    <a:pt x="438" y="253"/>
                  </a:cubicBezTo>
                  <a:cubicBezTo>
                    <a:pt x="437" y="253"/>
                    <a:pt x="437" y="253"/>
                    <a:pt x="437" y="253"/>
                  </a:cubicBezTo>
                  <a:cubicBezTo>
                    <a:pt x="437" y="253"/>
                    <a:pt x="437" y="253"/>
                    <a:pt x="437" y="253"/>
                  </a:cubicBezTo>
                  <a:cubicBezTo>
                    <a:pt x="436" y="253"/>
                    <a:pt x="436" y="253"/>
                    <a:pt x="436" y="253"/>
                  </a:cubicBezTo>
                  <a:cubicBezTo>
                    <a:pt x="436" y="252"/>
                    <a:pt x="436" y="252"/>
                    <a:pt x="436" y="252"/>
                  </a:cubicBezTo>
                  <a:cubicBezTo>
                    <a:pt x="436" y="252"/>
                    <a:pt x="436" y="252"/>
                    <a:pt x="436" y="252"/>
                  </a:cubicBezTo>
                  <a:cubicBezTo>
                    <a:pt x="435" y="252"/>
                    <a:pt x="435" y="252"/>
                    <a:pt x="435" y="252"/>
                  </a:cubicBezTo>
                  <a:cubicBezTo>
                    <a:pt x="435" y="252"/>
                    <a:pt x="435" y="252"/>
                    <a:pt x="435" y="252"/>
                  </a:cubicBezTo>
                  <a:cubicBezTo>
                    <a:pt x="435" y="251"/>
                    <a:pt x="435" y="251"/>
                    <a:pt x="435" y="251"/>
                  </a:cubicBezTo>
                  <a:cubicBezTo>
                    <a:pt x="434" y="251"/>
                    <a:pt x="434" y="251"/>
                    <a:pt x="434" y="251"/>
                  </a:cubicBezTo>
                  <a:cubicBezTo>
                    <a:pt x="434" y="251"/>
                    <a:pt x="434" y="251"/>
                    <a:pt x="434" y="251"/>
                  </a:cubicBezTo>
                  <a:cubicBezTo>
                    <a:pt x="434" y="250"/>
                    <a:pt x="434" y="250"/>
                    <a:pt x="434" y="250"/>
                  </a:cubicBezTo>
                  <a:cubicBezTo>
                    <a:pt x="433" y="250"/>
                    <a:pt x="433" y="250"/>
                    <a:pt x="433" y="250"/>
                  </a:cubicBezTo>
                  <a:cubicBezTo>
                    <a:pt x="433" y="250"/>
                    <a:pt x="433" y="250"/>
                    <a:pt x="433" y="250"/>
                  </a:cubicBezTo>
                  <a:cubicBezTo>
                    <a:pt x="433" y="251"/>
                    <a:pt x="433" y="251"/>
                    <a:pt x="433" y="251"/>
                  </a:cubicBezTo>
                  <a:cubicBezTo>
                    <a:pt x="432" y="250"/>
                    <a:pt x="432" y="250"/>
                    <a:pt x="432" y="250"/>
                  </a:cubicBezTo>
                  <a:cubicBezTo>
                    <a:pt x="432" y="251"/>
                    <a:pt x="432" y="251"/>
                    <a:pt x="432" y="251"/>
                  </a:cubicBezTo>
                  <a:cubicBezTo>
                    <a:pt x="432" y="251"/>
                    <a:pt x="432" y="251"/>
                    <a:pt x="432" y="251"/>
                  </a:cubicBezTo>
                  <a:cubicBezTo>
                    <a:pt x="431" y="251"/>
                    <a:pt x="431" y="251"/>
                    <a:pt x="431" y="251"/>
                  </a:cubicBezTo>
                  <a:cubicBezTo>
                    <a:pt x="431" y="250"/>
                    <a:pt x="431" y="250"/>
                    <a:pt x="431" y="250"/>
                  </a:cubicBezTo>
                  <a:cubicBezTo>
                    <a:pt x="430" y="250"/>
                    <a:pt x="430" y="250"/>
                    <a:pt x="430" y="250"/>
                  </a:cubicBezTo>
                  <a:cubicBezTo>
                    <a:pt x="429" y="250"/>
                    <a:pt x="429" y="250"/>
                    <a:pt x="429" y="250"/>
                  </a:cubicBezTo>
                  <a:cubicBezTo>
                    <a:pt x="429" y="250"/>
                    <a:pt x="429" y="250"/>
                    <a:pt x="429" y="250"/>
                  </a:cubicBezTo>
                  <a:cubicBezTo>
                    <a:pt x="429" y="249"/>
                    <a:pt x="429" y="249"/>
                    <a:pt x="429" y="249"/>
                  </a:cubicBezTo>
                  <a:cubicBezTo>
                    <a:pt x="429" y="249"/>
                    <a:pt x="429" y="249"/>
                    <a:pt x="429" y="249"/>
                  </a:cubicBezTo>
                  <a:cubicBezTo>
                    <a:pt x="429" y="249"/>
                    <a:pt x="429" y="249"/>
                    <a:pt x="429" y="249"/>
                  </a:cubicBezTo>
                  <a:cubicBezTo>
                    <a:pt x="428" y="250"/>
                    <a:pt x="428" y="250"/>
                    <a:pt x="428" y="250"/>
                  </a:cubicBezTo>
                  <a:cubicBezTo>
                    <a:pt x="427" y="249"/>
                    <a:pt x="427" y="249"/>
                    <a:pt x="427" y="249"/>
                  </a:cubicBezTo>
                  <a:cubicBezTo>
                    <a:pt x="427" y="250"/>
                    <a:pt x="427" y="250"/>
                    <a:pt x="427" y="250"/>
                  </a:cubicBezTo>
                  <a:cubicBezTo>
                    <a:pt x="427" y="249"/>
                    <a:pt x="427" y="249"/>
                    <a:pt x="427" y="249"/>
                  </a:cubicBezTo>
                  <a:cubicBezTo>
                    <a:pt x="426" y="250"/>
                    <a:pt x="426" y="250"/>
                    <a:pt x="426" y="250"/>
                  </a:cubicBezTo>
                  <a:cubicBezTo>
                    <a:pt x="426" y="249"/>
                    <a:pt x="426" y="249"/>
                    <a:pt x="426" y="249"/>
                  </a:cubicBezTo>
                  <a:cubicBezTo>
                    <a:pt x="425" y="249"/>
                    <a:pt x="425" y="249"/>
                    <a:pt x="425" y="249"/>
                  </a:cubicBezTo>
                  <a:cubicBezTo>
                    <a:pt x="425" y="249"/>
                    <a:pt x="425" y="249"/>
                    <a:pt x="425" y="249"/>
                  </a:cubicBezTo>
                  <a:cubicBezTo>
                    <a:pt x="424" y="248"/>
                    <a:pt x="424" y="248"/>
                    <a:pt x="424" y="248"/>
                  </a:cubicBezTo>
                  <a:cubicBezTo>
                    <a:pt x="423" y="247"/>
                    <a:pt x="423" y="247"/>
                    <a:pt x="423" y="247"/>
                  </a:cubicBezTo>
                  <a:cubicBezTo>
                    <a:pt x="423" y="246"/>
                    <a:pt x="423" y="246"/>
                    <a:pt x="423" y="246"/>
                  </a:cubicBezTo>
                  <a:cubicBezTo>
                    <a:pt x="423" y="246"/>
                    <a:pt x="423" y="246"/>
                    <a:pt x="423" y="246"/>
                  </a:cubicBezTo>
                  <a:cubicBezTo>
                    <a:pt x="422" y="246"/>
                    <a:pt x="422" y="246"/>
                    <a:pt x="422" y="246"/>
                  </a:cubicBezTo>
                  <a:cubicBezTo>
                    <a:pt x="422" y="245"/>
                    <a:pt x="422" y="245"/>
                    <a:pt x="422" y="245"/>
                  </a:cubicBezTo>
                  <a:cubicBezTo>
                    <a:pt x="422" y="245"/>
                    <a:pt x="422" y="245"/>
                    <a:pt x="422" y="245"/>
                  </a:cubicBezTo>
                  <a:cubicBezTo>
                    <a:pt x="422" y="244"/>
                    <a:pt x="422" y="244"/>
                    <a:pt x="422" y="244"/>
                  </a:cubicBezTo>
                  <a:cubicBezTo>
                    <a:pt x="421" y="244"/>
                    <a:pt x="421" y="244"/>
                    <a:pt x="421" y="244"/>
                  </a:cubicBezTo>
                  <a:cubicBezTo>
                    <a:pt x="421" y="243"/>
                    <a:pt x="421" y="243"/>
                    <a:pt x="421" y="243"/>
                  </a:cubicBezTo>
                  <a:cubicBezTo>
                    <a:pt x="420" y="242"/>
                    <a:pt x="420" y="242"/>
                    <a:pt x="420" y="242"/>
                  </a:cubicBezTo>
                  <a:cubicBezTo>
                    <a:pt x="419" y="241"/>
                    <a:pt x="419" y="241"/>
                    <a:pt x="419" y="241"/>
                  </a:cubicBezTo>
                  <a:cubicBezTo>
                    <a:pt x="419" y="240"/>
                    <a:pt x="419" y="240"/>
                    <a:pt x="419" y="240"/>
                  </a:cubicBezTo>
                  <a:cubicBezTo>
                    <a:pt x="418" y="240"/>
                    <a:pt x="418" y="240"/>
                    <a:pt x="418" y="240"/>
                  </a:cubicBezTo>
                  <a:cubicBezTo>
                    <a:pt x="418" y="240"/>
                    <a:pt x="418" y="240"/>
                    <a:pt x="418" y="240"/>
                  </a:cubicBezTo>
                  <a:cubicBezTo>
                    <a:pt x="417" y="240"/>
                    <a:pt x="417" y="240"/>
                    <a:pt x="417" y="240"/>
                  </a:cubicBezTo>
                  <a:cubicBezTo>
                    <a:pt x="418" y="239"/>
                    <a:pt x="418" y="239"/>
                    <a:pt x="418" y="239"/>
                  </a:cubicBezTo>
                  <a:cubicBezTo>
                    <a:pt x="418" y="239"/>
                    <a:pt x="418" y="239"/>
                    <a:pt x="418" y="239"/>
                  </a:cubicBezTo>
                  <a:cubicBezTo>
                    <a:pt x="417" y="239"/>
                    <a:pt x="417" y="239"/>
                    <a:pt x="417" y="239"/>
                  </a:cubicBezTo>
                  <a:cubicBezTo>
                    <a:pt x="417" y="238"/>
                    <a:pt x="417" y="238"/>
                    <a:pt x="417" y="238"/>
                  </a:cubicBezTo>
                  <a:cubicBezTo>
                    <a:pt x="416" y="238"/>
                    <a:pt x="416" y="238"/>
                    <a:pt x="416" y="238"/>
                  </a:cubicBezTo>
                  <a:cubicBezTo>
                    <a:pt x="416" y="237"/>
                    <a:pt x="416" y="237"/>
                    <a:pt x="416" y="237"/>
                  </a:cubicBezTo>
                  <a:cubicBezTo>
                    <a:pt x="416" y="237"/>
                    <a:pt x="416" y="237"/>
                    <a:pt x="416" y="237"/>
                  </a:cubicBezTo>
                  <a:cubicBezTo>
                    <a:pt x="415" y="236"/>
                    <a:pt x="415" y="236"/>
                    <a:pt x="415" y="236"/>
                  </a:cubicBezTo>
                  <a:cubicBezTo>
                    <a:pt x="414" y="235"/>
                    <a:pt x="414" y="235"/>
                    <a:pt x="414" y="235"/>
                  </a:cubicBezTo>
                  <a:cubicBezTo>
                    <a:pt x="414" y="235"/>
                    <a:pt x="414" y="235"/>
                    <a:pt x="414" y="235"/>
                  </a:cubicBezTo>
                  <a:cubicBezTo>
                    <a:pt x="414" y="234"/>
                    <a:pt x="414" y="234"/>
                    <a:pt x="414" y="234"/>
                  </a:cubicBezTo>
                  <a:cubicBezTo>
                    <a:pt x="414" y="234"/>
                    <a:pt x="414" y="234"/>
                    <a:pt x="414" y="234"/>
                  </a:cubicBezTo>
                  <a:cubicBezTo>
                    <a:pt x="413" y="234"/>
                    <a:pt x="413" y="234"/>
                    <a:pt x="413" y="234"/>
                  </a:cubicBezTo>
                  <a:cubicBezTo>
                    <a:pt x="413" y="234"/>
                    <a:pt x="413" y="234"/>
                    <a:pt x="413" y="234"/>
                  </a:cubicBezTo>
                  <a:cubicBezTo>
                    <a:pt x="413" y="233"/>
                    <a:pt x="413" y="233"/>
                    <a:pt x="413" y="233"/>
                  </a:cubicBezTo>
                  <a:cubicBezTo>
                    <a:pt x="413" y="233"/>
                    <a:pt x="413" y="233"/>
                    <a:pt x="413" y="233"/>
                  </a:cubicBezTo>
                  <a:cubicBezTo>
                    <a:pt x="413" y="232"/>
                    <a:pt x="413" y="232"/>
                    <a:pt x="413" y="232"/>
                  </a:cubicBezTo>
                  <a:cubicBezTo>
                    <a:pt x="412" y="232"/>
                    <a:pt x="412" y="232"/>
                    <a:pt x="412" y="232"/>
                  </a:cubicBezTo>
                  <a:cubicBezTo>
                    <a:pt x="412" y="231"/>
                    <a:pt x="412" y="231"/>
                    <a:pt x="412" y="231"/>
                  </a:cubicBezTo>
                  <a:cubicBezTo>
                    <a:pt x="412" y="231"/>
                    <a:pt x="412" y="231"/>
                    <a:pt x="412" y="231"/>
                  </a:cubicBezTo>
                  <a:cubicBezTo>
                    <a:pt x="412" y="231"/>
                    <a:pt x="412" y="231"/>
                    <a:pt x="412" y="231"/>
                  </a:cubicBezTo>
                  <a:cubicBezTo>
                    <a:pt x="411" y="231"/>
                    <a:pt x="411" y="231"/>
                    <a:pt x="411" y="231"/>
                  </a:cubicBezTo>
                  <a:cubicBezTo>
                    <a:pt x="410" y="231"/>
                    <a:pt x="410" y="231"/>
                    <a:pt x="410" y="231"/>
                  </a:cubicBezTo>
                  <a:cubicBezTo>
                    <a:pt x="410" y="230"/>
                    <a:pt x="410" y="230"/>
                    <a:pt x="410" y="230"/>
                  </a:cubicBezTo>
                  <a:cubicBezTo>
                    <a:pt x="410" y="230"/>
                    <a:pt x="410" y="230"/>
                    <a:pt x="410" y="230"/>
                  </a:cubicBezTo>
                  <a:cubicBezTo>
                    <a:pt x="410" y="230"/>
                    <a:pt x="410" y="230"/>
                    <a:pt x="410" y="230"/>
                  </a:cubicBezTo>
                  <a:cubicBezTo>
                    <a:pt x="410" y="229"/>
                    <a:pt x="410" y="229"/>
                    <a:pt x="410" y="229"/>
                  </a:cubicBezTo>
                  <a:cubicBezTo>
                    <a:pt x="409" y="230"/>
                    <a:pt x="409" y="230"/>
                    <a:pt x="409" y="230"/>
                  </a:cubicBezTo>
                  <a:cubicBezTo>
                    <a:pt x="409" y="229"/>
                    <a:pt x="409" y="229"/>
                    <a:pt x="409" y="229"/>
                  </a:cubicBezTo>
                  <a:cubicBezTo>
                    <a:pt x="409" y="229"/>
                    <a:pt x="409" y="229"/>
                    <a:pt x="409" y="229"/>
                  </a:cubicBezTo>
                  <a:cubicBezTo>
                    <a:pt x="408" y="229"/>
                    <a:pt x="408" y="229"/>
                    <a:pt x="408" y="229"/>
                  </a:cubicBezTo>
                  <a:cubicBezTo>
                    <a:pt x="409" y="229"/>
                    <a:pt x="409" y="229"/>
                    <a:pt x="409" y="229"/>
                  </a:cubicBezTo>
                  <a:cubicBezTo>
                    <a:pt x="408" y="228"/>
                    <a:pt x="408" y="228"/>
                    <a:pt x="408" y="228"/>
                  </a:cubicBezTo>
                  <a:cubicBezTo>
                    <a:pt x="408" y="228"/>
                    <a:pt x="408" y="228"/>
                    <a:pt x="408" y="228"/>
                  </a:cubicBezTo>
                  <a:cubicBezTo>
                    <a:pt x="407" y="228"/>
                    <a:pt x="407" y="228"/>
                    <a:pt x="407" y="228"/>
                  </a:cubicBezTo>
                  <a:cubicBezTo>
                    <a:pt x="407" y="228"/>
                    <a:pt x="407" y="228"/>
                    <a:pt x="407" y="228"/>
                  </a:cubicBezTo>
                  <a:cubicBezTo>
                    <a:pt x="406" y="228"/>
                    <a:pt x="406" y="228"/>
                    <a:pt x="406" y="228"/>
                  </a:cubicBezTo>
                  <a:cubicBezTo>
                    <a:pt x="406" y="228"/>
                    <a:pt x="406" y="228"/>
                    <a:pt x="406" y="228"/>
                  </a:cubicBezTo>
                  <a:cubicBezTo>
                    <a:pt x="405" y="228"/>
                    <a:pt x="405" y="228"/>
                    <a:pt x="405" y="228"/>
                  </a:cubicBezTo>
                  <a:cubicBezTo>
                    <a:pt x="405" y="228"/>
                    <a:pt x="405" y="228"/>
                    <a:pt x="405" y="228"/>
                  </a:cubicBezTo>
                  <a:cubicBezTo>
                    <a:pt x="405" y="228"/>
                    <a:pt x="405" y="228"/>
                    <a:pt x="405" y="228"/>
                  </a:cubicBezTo>
                  <a:cubicBezTo>
                    <a:pt x="405" y="229"/>
                    <a:pt x="405" y="229"/>
                    <a:pt x="405" y="229"/>
                  </a:cubicBezTo>
                  <a:cubicBezTo>
                    <a:pt x="404" y="228"/>
                    <a:pt x="404" y="228"/>
                    <a:pt x="404" y="228"/>
                  </a:cubicBezTo>
                  <a:cubicBezTo>
                    <a:pt x="404" y="228"/>
                    <a:pt x="404" y="228"/>
                    <a:pt x="404" y="228"/>
                  </a:cubicBezTo>
                  <a:cubicBezTo>
                    <a:pt x="403" y="228"/>
                    <a:pt x="403" y="228"/>
                    <a:pt x="403" y="228"/>
                  </a:cubicBezTo>
                  <a:cubicBezTo>
                    <a:pt x="402" y="228"/>
                    <a:pt x="402" y="228"/>
                    <a:pt x="402" y="228"/>
                  </a:cubicBezTo>
                  <a:cubicBezTo>
                    <a:pt x="402" y="228"/>
                    <a:pt x="402" y="228"/>
                    <a:pt x="402" y="228"/>
                  </a:cubicBezTo>
                  <a:cubicBezTo>
                    <a:pt x="401" y="227"/>
                    <a:pt x="401" y="227"/>
                    <a:pt x="401" y="227"/>
                  </a:cubicBezTo>
                  <a:cubicBezTo>
                    <a:pt x="400" y="227"/>
                    <a:pt x="400" y="227"/>
                    <a:pt x="400" y="227"/>
                  </a:cubicBezTo>
                  <a:cubicBezTo>
                    <a:pt x="399" y="227"/>
                    <a:pt x="399" y="227"/>
                    <a:pt x="399" y="227"/>
                  </a:cubicBezTo>
                  <a:cubicBezTo>
                    <a:pt x="399" y="227"/>
                    <a:pt x="399" y="227"/>
                    <a:pt x="399" y="227"/>
                  </a:cubicBezTo>
                  <a:cubicBezTo>
                    <a:pt x="398" y="227"/>
                    <a:pt x="398" y="227"/>
                    <a:pt x="398" y="227"/>
                  </a:cubicBezTo>
                  <a:cubicBezTo>
                    <a:pt x="398" y="227"/>
                    <a:pt x="398" y="227"/>
                    <a:pt x="398" y="227"/>
                  </a:cubicBezTo>
                  <a:cubicBezTo>
                    <a:pt x="397" y="227"/>
                    <a:pt x="397" y="227"/>
                    <a:pt x="397" y="227"/>
                  </a:cubicBezTo>
                  <a:cubicBezTo>
                    <a:pt x="396" y="227"/>
                    <a:pt x="396" y="227"/>
                    <a:pt x="396" y="227"/>
                  </a:cubicBezTo>
                  <a:cubicBezTo>
                    <a:pt x="396" y="227"/>
                    <a:pt x="396" y="227"/>
                    <a:pt x="396" y="227"/>
                  </a:cubicBezTo>
                  <a:cubicBezTo>
                    <a:pt x="396" y="228"/>
                    <a:pt x="396" y="228"/>
                    <a:pt x="396" y="228"/>
                  </a:cubicBezTo>
                  <a:cubicBezTo>
                    <a:pt x="395" y="228"/>
                    <a:pt x="395" y="228"/>
                    <a:pt x="395" y="228"/>
                  </a:cubicBezTo>
                  <a:cubicBezTo>
                    <a:pt x="394" y="228"/>
                    <a:pt x="394" y="228"/>
                    <a:pt x="394" y="228"/>
                  </a:cubicBezTo>
                  <a:cubicBezTo>
                    <a:pt x="393" y="228"/>
                    <a:pt x="393" y="228"/>
                    <a:pt x="393" y="228"/>
                  </a:cubicBezTo>
                  <a:cubicBezTo>
                    <a:pt x="393" y="228"/>
                    <a:pt x="393" y="228"/>
                    <a:pt x="393" y="228"/>
                  </a:cubicBezTo>
                  <a:cubicBezTo>
                    <a:pt x="392" y="228"/>
                    <a:pt x="392" y="228"/>
                    <a:pt x="392" y="228"/>
                  </a:cubicBezTo>
                  <a:cubicBezTo>
                    <a:pt x="392" y="229"/>
                    <a:pt x="392" y="229"/>
                    <a:pt x="392" y="229"/>
                  </a:cubicBezTo>
                  <a:cubicBezTo>
                    <a:pt x="391" y="229"/>
                    <a:pt x="391" y="229"/>
                    <a:pt x="391" y="229"/>
                  </a:cubicBezTo>
                  <a:cubicBezTo>
                    <a:pt x="390" y="229"/>
                    <a:pt x="390" y="229"/>
                    <a:pt x="390" y="229"/>
                  </a:cubicBezTo>
                  <a:cubicBezTo>
                    <a:pt x="390" y="229"/>
                    <a:pt x="390" y="229"/>
                    <a:pt x="390" y="229"/>
                  </a:cubicBezTo>
                  <a:cubicBezTo>
                    <a:pt x="390" y="229"/>
                    <a:pt x="390" y="229"/>
                    <a:pt x="390" y="229"/>
                  </a:cubicBezTo>
                  <a:cubicBezTo>
                    <a:pt x="389" y="229"/>
                    <a:pt x="389" y="229"/>
                    <a:pt x="389" y="229"/>
                  </a:cubicBezTo>
                  <a:cubicBezTo>
                    <a:pt x="388" y="230"/>
                    <a:pt x="388" y="230"/>
                    <a:pt x="388" y="230"/>
                  </a:cubicBezTo>
                  <a:cubicBezTo>
                    <a:pt x="387" y="230"/>
                    <a:pt x="387" y="230"/>
                    <a:pt x="387" y="230"/>
                  </a:cubicBezTo>
                  <a:cubicBezTo>
                    <a:pt x="387" y="230"/>
                    <a:pt x="387" y="230"/>
                    <a:pt x="387" y="230"/>
                  </a:cubicBezTo>
                  <a:cubicBezTo>
                    <a:pt x="387" y="231"/>
                    <a:pt x="387" y="231"/>
                    <a:pt x="387" y="231"/>
                  </a:cubicBezTo>
                  <a:cubicBezTo>
                    <a:pt x="386" y="232"/>
                    <a:pt x="386" y="232"/>
                    <a:pt x="386" y="232"/>
                  </a:cubicBezTo>
                  <a:cubicBezTo>
                    <a:pt x="386" y="232"/>
                    <a:pt x="386" y="232"/>
                    <a:pt x="386" y="232"/>
                  </a:cubicBezTo>
                  <a:cubicBezTo>
                    <a:pt x="386" y="233"/>
                    <a:pt x="386" y="233"/>
                    <a:pt x="386" y="233"/>
                  </a:cubicBezTo>
                  <a:cubicBezTo>
                    <a:pt x="386" y="233"/>
                    <a:pt x="386" y="233"/>
                    <a:pt x="386" y="233"/>
                  </a:cubicBezTo>
                  <a:cubicBezTo>
                    <a:pt x="386" y="234"/>
                    <a:pt x="386" y="234"/>
                    <a:pt x="386" y="234"/>
                  </a:cubicBezTo>
                  <a:cubicBezTo>
                    <a:pt x="386" y="234"/>
                    <a:pt x="386" y="234"/>
                    <a:pt x="386" y="234"/>
                  </a:cubicBezTo>
                  <a:cubicBezTo>
                    <a:pt x="387" y="234"/>
                    <a:pt x="387" y="234"/>
                    <a:pt x="387" y="234"/>
                  </a:cubicBezTo>
                  <a:cubicBezTo>
                    <a:pt x="388" y="234"/>
                    <a:pt x="388" y="234"/>
                    <a:pt x="388" y="234"/>
                  </a:cubicBezTo>
                  <a:cubicBezTo>
                    <a:pt x="388" y="234"/>
                    <a:pt x="388" y="234"/>
                    <a:pt x="388" y="234"/>
                  </a:cubicBezTo>
                  <a:cubicBezTo>
                    <a:pt x="389" y="234"/>
                    <a:pt x="389" y="234"/>
                    <a:pt x="389" y="234"/>
                  </a:cubicBezTo>
                  <a:cubicBezTo>
                    <a:pt x="389" y="235"/>
                    <a:pt x="389" y="235"/>
                    <a:pt x="389" y="235"/>
                  </a:cubicBezTo>
                  <a:cubicBezTo>
                    <a:pt x="390" y="235"/>
                    <a:pt x="390" y="235"/>
                    <a:pt x="390" y="235"/>
                  </a:cubicBezTo>
                  <a:cubicBezTo>
                    <a:pt x="390" y="236"/>
                    <a:pt x="390" y="236"/>
                    <a:pt x="390" y="236"/>
                  </a:cubicBezTo>
                  <a:cubicBezTo>
                    <a:pt x="390" y="236"/>
                    <a:pt x="390" y="236"/>
                    <a:pt x="390" y="236"/>
                  </a:cubicBezTo>
                  <a:cubicBezTo>
                    <a:pt x="391" y="237"/>
                    <a:pt x="391" y="237"/>
                    <a:pt x="391" y="237"/>
                  </a:cubicBezTo>
                  <a:cubicBezTo>
                    <a:pt x="390" y="238"/>
                    <a:pt x="390" y="238"/>
                    <a:pt x="390" y="238"/>
                  </a:cubicBezTo>
                  <a:cubicBezTo>
                    <a:pt x="390" y="238"/>
                    <a:pt x="390" y="238"/>
                    <a:pt x="390" y="238"/>
                  </a:cubicBezTo>
                  <a:cubicBezTo>
                    <a:pt x="389" y="239"/>
                    <a:pt x="389" y="239"/>
                    <a:pt x="389" y="239"/>
                  </a:cubicBezTo>
                  <a:cubicBezTo>
                    <a:pt x="389" y="240"/>
                    <a:pt x="389" y="240"/>
                    <a:pt x="389" y="240"/>
                  </a:cubicBezTo>
                  <a:cubicBezTo>
                    <a:pt x="389" y="240"/>
                    <a:pt x="389" y="240"/>
                    <a:pt x="389" y="240"/>
                  </a:cubicBezTo>
                  <a:cubicBezTo>
                    <a:pt x="388" y="241"/>
                    <a:pt x="388" y="241"/>
                    <a:pt x="388" y="241"/>
                  </a:cubicBezTo>
                  <a:cubicBezTo>
                    <a:pt x="388" y="242"/>
                    <a:pt x="388" y="242"/>
                    <a:pt x="388" y="242"/>
                  </a:cubicBezTo>
                  <a:cubicBezTo>
                    <a:pt x="388" y="242"/>
                    <a:pt x="388" y="242"/>
                    <a:pt x="388" y="242"/>
                  </a:cubicBezTo>
                  <a:cubicBezTo>
                    <a:pt x="388" y="243"/>
                    <a:pt x="388" y="243"/>
                    <a:pt x="388" y="243"/>
                  </a:cubicBezTo>
                  <a:cubicBezTo>
                    <a:pt x="388" y="244"/>
                    <a:pt x="388" y="244"/>
                    <a:pt x="388" y="244"/>
                  </a:cubicBezTo>
                  <a:cubicBezTo>
                    <a:pt x="389" y="244"/>
                    <a:pt x="389" y="244"/>
                    <a:pt x="389" y="244"/>
                  </a:cubicBezTo>
                  <a:cubicBezTo>
                    <a:pt x="389" y="245"/>
                    <a:pt x="389" y="245"/>
                    <a:pt x="389" y="245"/>
                  </a:cubicBezTo>
                  <a:cubicBezTo>
                    <a:pt x="388" y="245"/>
                    <a:pt x="388" y="245"/>
                    <a:pt x="388" y="245"/>
                  </a:cubicBezTo>
                  <a:cubicBezTo>
                    <a:pt x="388" y="246"/>
                    <a:pt x="388" y="246"/>
                    <a:pt x="388" y="246"/>
                  </a:cubicBezTo>
                  <a:cubicBezTo>
                    <a:pt x="389" y="246"/>
                    <a:pt x="389" y="246"/>
                    <a:pt x="389" y="246"/>
                  </a:cubicBezTo>
                  <a:cubicBezTo>
                    <a:pt x="389" y="248"/>
                    <a:pt x="389" y="248"/>
                    <a:pt x="389" y="248"/>
                  </a:cubicBezTo>
                  <a:cubicBezTo>
                    <a:pt x="388" y="248"/>
                    <a:pt x="388" y="248"/>
                    <a:pt x="388" y="248"/>
                  </a:cubicBezTo>
                  <a:cubicBezTo>
                    <a:pt x="388" y="249"/>
                    <a:pt x="388" y="249"/>
                    <a:pt x="388" y="249"/>
                  </a:cubicBezTo>
                  <a:cubicBezTo>
                    <a:pt x="389" y="249"/>
                    <a:pt x="389" y="249"/>
                    <a:pt x="389" y="249"/>
                  </a:cubicBezTo>
                  <a:cubicBezTo>
                    <a:pt x="389" y="249"/>
                    <a:pt x="389" y="249"/>
                    <a:pt x="389" y="249"/>
                  </a:cubicBezTo>
                  <a:cubicBezTo>
                    <a:pt x="389" y="249"/>
                    <a:pt x="389" y="249"/>
                    <a:pt x="389" y="249"/>
                  </a:cubicBezTo>
                  <a:cubicBezTo>
                    <a:pt x="390" y="249"/>
                    <a:pt x="390" y="249"/>
                    <a:pt x="390" y="249"/>
                  </a:cubicBezTo>
                  <a:cubicBezTo>
                    <a:pt x="390" y="250"/>
                    <a:pt x="390" y="250"/>
                    <a:pt x="390" y="250"/>
                  </a:cubicBezTo>
                  <a:cubicBezTo>
                    <a:pt x="390" y="251"/>
                    <a:pt x="390" y="251"/>
                    <a:pt x="390" y="251"/>
                  </a:cubicBezTo>
                  <a:cubicBezTo>
                    <a:pt x="389" y="252"/>
                    <a:pt x="389" y="252"/>
                    <a:pt x="389" y="252"/>
                  </a:cubicBezTo>
                  <a:cubicBezTo>
                    <a:pt x="387" y="252"/>
                    <a:pt x="387" y="252"/>
                    <a:pt x="387" y="252"/>
                  </a:cubicBezTo>
                  <a:cubicBezTo>
                    <a:pt x="386" y="252"/>
                    <a:pt x="386" y="252"/>
                    <a:pt x="386" y="252"/>
                  </a:cubicBezTo>
                  <a:cubicBezTo>
                    <a:pt x="384" y="254"/>
                    <a:pt x="384" y="254"/>
                    <a:pt x="384" y="254"/>
                  </a:cubicBezTo>
                  <a:cubicBezTo>
                    <a:pt x="384" y="254"/>
                    <a:pt x="384" y="254"/>
                    <a:pt x="384" y="254"/>
                  </a:cubicBezTo>
                  <a:cubicBezTo>
                    <a:pt x="383" y="254"/>
                    <a:pt x="383" y="254"/>
                    <a:pt x="383" y="254"/>
                  </a:cubicBezTo>
                  <a:cubicBezTo>
                    <a:pt x="382" y="254"/>
                    <a:pt x="382" y="254"/>
                    <a:pt x="382" y="254"/>
                  </a:cubicBezTo>
                  <a:cubicBezTo>
                    <a:pt x="381" y="254"/>
                    <a:pt x="381" y="254"/>
                    <a:pt x="381" y="254"/>
                  </a:cubicBezTo>
                  <a:cubicBezTo>
                    <a:pt x="381" y="254"/>
                    <a:pt x="381" y="254"/>
                    <a:pt x="381" y="254"/>
                  </a:cubicBezTo>
                  <a:cubicBezTo>
                    <a:pt x="380" y="253"/>
                    <a:pt x="380" y="253"/>
                    <a:pt x="380" y="253"/>
                  </a:cubicBezTo>
                  <a:cubicBezTo>
                    <a:pt x="380" y="254"/>
                    <a:pt x="380" y="254"/>
                    <a:pt x="380" y="254"/>
                  </a:cubicBezTo>
                  <a:cubicBezTo>
                    <a:pt x="379" y="253"/>
                    <a:pt x="379" y="253"/>
                    <a:pt x="379" y="253"/>
                  </a:cubicBezTo>
                  <a:cubicBezTo>
                    <a:pt x="378" y="253"/>
                    <a:pt x="378" y="253"/>
                    <a:pt x="378" y="253"/>
                  </a:cubicBezTo>
                  <a:cubicBezTo>
                    <a:pt x="376" y="253"/>
                    <a:pt x="376" y="253"/>
                    <a:pt x="376" y="253"/>
                  </a:cubicBezTo>
                  <a:cubicBezTo>
                    <a:pt x="376" y="253"/>
                    <a:pt x="376" y="253"/>
                    <a:pt x="376" y="253"/>
                  </a:cubicBezTo>
                  <a:cubicBezTo>
                    <a:pt x="375" y="254"/>
                    <a:pt x="375" y="254"/>
                    <a:pt x="375" y="254"/>
                  </a:cubicBezTo>
                  <a:cubicBezTo>
                    <a:pt x="374" y="254"/>
                    <a:pt x="374" y="254"/>
                    <a:pt x="374" y="254"/>
                  </a:cubicBezTo>
                  <a:cubicBezTo>
                    <a:pt x="374" y="254"/>
                    <a:pt x="374" y="254"/>
                    <a:pt x="374" y="254"/>
                  </a:cubicBezTo>
                  <a:cubicBezTo>
                    <a:pt x="373" y="254"/>
                    <a:pt x="373" y="254"/>
                    <a:pt x="373" y="254"/>
                  </a:cubicBezTo>
                  <a:cubicBezTo>
                    <a:pt x="373" y="254"/>
                    <a:pt x="373" y="254"/>
                    <a:pt x="373" y="254"/>
                  </a:cubicBezTo>
                  <a:cubicBezTo>
                    <a:pt x="372" y="253"/>
                    <a:pt x="372" y="253"/>
                    <a:pt x="372" y="253"/>
                  </a:cubicBezTo>
                  <a:cubicBezTo>
                    <a:pt x="371" y="252"/>
                    <a:pt x="371" y="252"/>
                    <a:pt x="371" y="252"/>
                  </a:cubicBezTo>
                  <a:cubicBezTo>
                    <a:pt x="370" y="252"/>
                    <a:pt x="370" y="252"/>
                    <a:pt x="370" y="252"/>
                  </a:cubicBezTo>
                  <a:cubicBezTo>
                    <a:pt x="369" y="253"/>
                    <a:pt x="369" y="253"/>
                    <a:pt x="369" y="253"/>
                  </a:cubicBezTo>
                  <a:cubicBezTo>
                    <a:pt x="369" y="252"/>
                    <a:pt x="369" y="252"/>
                    <a:pt x="369" y="252"/>
                  </a:cubicBezTo>
                  <a:cubicBezTo>
                    <a:pt x="368" y="252"/>
                    <a:pt x="368" y="252"/>
                    <a:pt x="368" y="252"/>
                  </a:cubicBezTo>
                  <a:cubicBezTo>
                    <a:pt x="367" y="253"/>
                    <a:pt x="367" y="253"/>
                    <a:pt x="367" y="253"/>
                  </a:cubicBezTo>
                  <a:cubicBezTo>
                    <a:pt x="367" y="254"/>
                    <a:pt x="367" y="254"/>
                    <a:pt x="367" y="254"/>
                  </a:cubicBezTo>
                  <a:cubicBezTo>
                    <a:pt x="366" y="254"/>
                    <a:pt x="366" y="254"/>
                    <a:pt x="366" y="254"/>
                  </a:cubicBezTo>
                  <a:cubicBezTo>
                    <a:pt x="365" y="255"/>
                    <a:pt x="365" y="255"/>
                    <a:pt x="365" y="255"/>
                  </a:cubicBezTo>
                  <a:cubicBezTo>
                    <a:pt x="365" y="256"/>
                    <a:pt x="365" y="256"/>
                    <a:pt x="365" y="256"/>
                  </a:cubicBezTo>
                  <a:cubicBezTo>
                    <a:pt x="365" y="256"/>
                    <a:pt x="365" y="256"/>
                    <a:pt x="365" y="256"/>
                  </a:cubicBezTo>
                  <a:cubicBezTo>
                    <a:pt x="364" y="257"/>
                    <a:pt x="364" y="257"/>
                    <a:pt x="364" y="257"/>
                  </a:cubicBezTo>
                  <a:cubicBezTo>
                    <a:pt x="363" y="257"/>
                    <a:pt x="363" y="257"/>
                    <a:pt x="363" y="257"/>
                  </a:cubicBezTo>
                  <a:cubicBezTo>
                    <a:pt x="361" y="257"/>
                    <a:pt x="361" y="257"/>
                    <a:pt x="361" y="257"/>
                  </a:cubicBezTo>
                  <a:cubicBezTo>
                    <a:pt x="361" y="258"/>
                    <a:pt x="361" y="258"/>
                    <a:pt x="361" y="258"/>
                  </a:cubicBezTo>
                  <a:cubicBezTo>
                    <a:pt x="360" y="258"/>
                    <a:pt x="360" y="258"/>
                    <a:pt x="360" y="258"/>
                  </a:cubicBezTo>
                  <a:cubicBezTo>
                    <a:pt x="359" y="258"/>
                    <a:pt x="359" y="258"/>
                    <a:pt x="359" y="258"/>
                  </a:cubicBezTo>
                  <a:cubicBezTo>
                    <a:pt x="357" y="259"/>
                    <a:pt x="357" y="259"/>
                    <a:pt x="357" y="259"/>
                  </a:cubicBezTo>
                  <a:cubicBezTo>
                    <a:pt x="357" y="260"/>
                    <a:pt x="357" y="260"/>
                    <a:pt x="357" y="260"/>
                  </a:cubicBezTo>
                  <a:cubicBezTo>
                    <a:pt x="356" y="260"/>
                    <a:pt x="356" y="260"/>
                    <a:pt x="356" y="260"/>
                  </a:cubicBezTo>
                  <a:cubicBezTo>
                    <a:pt x="355" y="260"/>
                    <a:pt x="355" y="260"/>
                    <a:pt x="355" y="260"/>
                  </a:cubicBezTo>
                  <a:cubicBezTo>
                    <a:pt x="354" y="260"/>
                    <a:pt x="354" y="260"/>
                    <a:pt x="354" y="260"/>
                  </a:cubicBezTo>
                  <a:cubicBezTo>
                    <a:pt x="354" y="260"/>
                    <a:pt x="354" y="260"/>
                    <a:pt x="354" y="260"/>
                  </a:cubicBezTo>
                  <a:cubicBezTo>
                    <a:pt x="353" y="260"/>
                    <a:pt x="353" y="260"/>
                    <a:pt x="353" y="260"/>
                  </a:cubicBezTo>
                  <a:cubicBezTo>
                    <a:pt x="350" y="260"/>
                    <a:pt x="350" y="260"/>
                    <a:pt x="350" y="260"/>
                  </a:cubicBezTo>
                  <a:cubicBezTo>
                    <a:pt x="348" y="260"/>
                    <a:pt x="348" y="260"/>
                    <a:pt x="348" y="260"/>
                  </a:cubicBezTo>
                  <a:cubicBezTo>
                    <a:pt x="346" y="260"/>
                    <a:pt x="346" y="260"/>
                    <a:pt x="346" y="260"/>
                  </a:cubicBezTo>
                  <a:cubicBezTo>
                    <a:pt x="346" y="260"/>
                    <a:pt x="346" y="260"/>
                    <a:pt x="346" y="260"/>
                  </a:cubicBezTo>
                  <a:cubicBezTo>
                    <a:pt x="345" y="259"/>
                    <a:pt x="345" y="259"/>
                    <a:pt x="345" y="259"/>
                  </a:cubicBezTo>
                  <a:cubicBezTo>
                    <a:pt x="344" y="259"/>
                    <a:pt x="344" y="259"/>
                    <a:pt x="344" y="259"/>
                  </a:cubicBezTo>
                  <a:cubicBezTo>
                    <a:pt x="344" y="259"/>
                    <a:pt x="344" y="259"/>
                    <a:pt x="344" y="259"/>
                  </a:cubicBezTo>
                  <a:cubicBezTo>
                    <a:pt x="343" y="258"/>
                    <a:pt x="343" y="258"/>
                    <a:pt x="343" y="258"/>
                  </a:cubicBezTo>
                  <a:cubicBezTo>
                    <a:pt x="342" y="257"/>
                    <a:pt x="342" y="257"/>
                    <a:pt x="342" y="257"/>
                  </a:cubicBezTo>
                  <a:cubicBezTo>
                    <a:pt x="342" y="257"/>
                    <a:pt x="342" y="257"/>
                    <a:pt x="342" y="257"/>
                  </a:cubicBezTo>
                  <a:cubicBezTo>
                    <a:pt x="341" y="257"/>
                    <a:pt x="341" y="257"/>
                    <a:pt x="341" y="257"/>
                  </a:cubicBezTo>
                  <a:cubicBezTo>
                    <a:pt x="340" y="257"/>
                    <a:pt x="340" y="257"/>
                    <a:pt x="340" y="257"/>
                  </a:cubicBezTo>
                  <a:cubicBezTo>
                    <a:pt x="338" y="256"/>
                    <a:pt x="338" y="256"/>
                    <a:pt x="338" y="256"/>
                  </a:cubicBezTo>
                  <a:cubicBezTo>
                    <a:pt x="337" y="255"/>
                    <a:pt x="337" y="255"/>
                    <a:pt x="337" y="255"/>
                  </a:cubicBezTo>
                  <a:cubicBezTo>
                    <a:pt x="336" y="255"/>
                    <a:pt x="336" y="255"/>
                    <a:pt x="336" y="255"/>
                  </a:cubicBezTo>
                  <a:cubicBezTo>
                    <a:pt x="334" y="255"/>
                    <a:pt x="334" y="255"/>
                    <a:pt x="334" y="255"/>
                  </a:cubicBezTo>
                  <a:cubicBezTo>
                    <a:pt x="333" y="255"/>
                    <a:pt x="333" y="255"/>
                    <a:pt x="333" y="255"/>
                  </a:cubicBezTo>
                  <a:cubicBezTo>
                    <a:pt x="332" y="255"/>
                    <a:pt x="332" y="255"/>
                    <a:pt x="332" y="255"/>
                  </a:cubicBezTo>
                  <a:cubicBezTo>
                    <a:pt x="331" y="255"/>
                    <a:pt x="331" y="255"/>
                    <a:pt x="331" y="255"/>
                  </a:cubicBezTo>
                  <a:cubicBezTo>
                    <a:pt x="330" y="255"/>
                    <a:pt x="330" y="255"/>
                    <a:pt x="330" y="255"/>
                  </a:cubicBezTo>
                  <a:cubicBezTo>
                    <a:pt x="328" y="255"/>
                    <a:pt x="328" y="255"/>
                    <a:pt x="328" y="255"/>
                  </a:cubicBezTo>
                  <a:cubicBezTo>
                    <a:pt x="327" y="256"/>
                    <a:pt x="327" y="256"/>
                    <a:pt x="327" y="256"/>
                  </a:cubicBezTo>
                  <a:cubicBezTo>
                    <a:pt x="326" y="257"/>
                    <a:pt x="326" y="257"/>
                    <a:pt x="326" y="257"/>
                  </a:cubicBezTo>
                  <a:cubicBezTo>
                    <a:pt x="326" y="257"/>
                    <a:pt x="326" y="257"/>
                    <a:pt x="326" y="257"/>
                  </a:cubicBezTo>
                  <a:cubicBezTo>
                    <a:pt x="325" y="257"/>
                    <a:pt x="325" y="257"/>
                    <a:pt x="325" y="257"/>
                  </a:cubicBezTo>
                  <a:cubicBezTo>
                    <a:pt x="324" y="257"/>
                    <a:pt x="324" y="257"/>
                    <a:pt x="324" y="257"/>
                  </a:cubicBezTo>
                  <a:cubicBezTo>
                    <a:pt x="324" y="257"/>
                    <a:pt x="324" y="257"/>
                    <a:pt x="324" y="257"/>
                  </a:cubicBezTo>
                  <a:cubicBezTo>
                    <a:pt x="323" y="257"/>
                    <a:pt x="323" y="257"/>
                    <a:pt x="323" y="257"/>
                  </a:cubicBezTo>
                  <a:cubicBezTo>
                    <a:pt x="322" y="257"/>
                    <a:pt x="322" y="257"/>
                    <a:pt x="322" y="257"/>
                  </a:cubicBezTo>
                  <a:cubicBezTo>
                    <a:pt x="322" y="257"/>
                    <a:pt x="322" y="257"/>
                    <a:pt x="322" y="257"/>
                  </a:cubicBezTo>
                  <a:cubicBezTo>
                    <a:pt x="320" y="256"/>
                    <a:pt x="320" y="256"/>
                    <a:pt x="320" y="256"/>
                  </a:cubicBezTo>
                  <a:cubicBezTo>
                    <a:pt x="319" y="256"/>
                    <a:pt x="319" y="256"/>
                    <a:pt x="319" y="256"/>
                  </a:cubicBezTo>
                  <a:cubicBezTo>
                    <a:pt x="319" y="256"/>
                    <a:pt x="319" y="256"/>
                    <a:pt x="319" y="256"/>
                  </a:cubicBezTo>
                  <a:cubicBezTo>
                    <a:pt x="318" y="255"/>
                    <a:pt x="318" y="255"/>
                    <a:pt x="318" y="255"/>
                  </a:cubicBezTo>
                  <a:cubicBezTo>
                    <a:pt x="317" y="255"/>
                    <a:pt x="317" y="255"/>
                    <a:pt x="317" y="255"/>
                  </a:cubicBezTo>
                  <a:cubicBezTo>
                    <a:pt x="317" y="255"/>
                    <a:pt x="317" y="255"/>
                    <a:pt x="317" y="255"/>
                  </a:cubicBezTo>
                  <a:cubicBezTo>
                    <a:pt x="317" y="254"/>
                    <a:pt x="317" y="254"/>
                    <a:pt x="317" y="254"/>
                  </a:cubicBezTo>
                  <a:cubicBezTo>
                    <a:pt x="316" y="253"/>
                    <a:pt x="316" y="253"/>
                    <a:pt x="316" y="253"/>
                  </a:cubicBezTo>
                  <a:cubicBezTo>
                    <a:pt x="316" y="253"/>
                    <a:pt x="316" y="253"/>
                    <a:pt x="316" y="253"/>
                  </a:cubicBezTo>
                  <a:cubicBezTo>
                    <a:pt x="316" y="252"/>
                    <a:pt x="316" y="252"/>
                    <a:pt x="316" y="252"/>
                  </a:cubicBezTo>
                  <a:cubicBezTo>
                    <a:pt x="315" y="251"/>
                    <a:pt x="315" y="251"/>
                    <a:pt x="315" y="251"/>
                  </a:cubicBezTo>
                  <a:cubicBezTo>
                    <a:pt x="315" y="251"/>
                    <a:pt x="315" y="251"/>
                    <a:pt x="315" y="251"/>
                  </a:cubicBezTo>
                  <a:cubicBezTo>
                    <a:pt x="315" y="250"/>
                    <a:pt x="315" y="250"/>
                    <a:pt x="315" y="250"/>
                  </a:cubicBezTo>
                  <a:cubicBezTo>
                    <a:pt x="314" y="250"/>
                    <a:pt x="314" y="250"/>
                    <a:pt x="314" y="250"/>
                  </a:cubicBezTo>
                  <a:cubicBezTo>
                    <a:pt x="313" y="250"/>
                    <a:pt x="313" y="250"/>
                    <a:pt x="313" y="250"/>
                  </a:cubicBezTo>
                  <a:cubicBezTo>
                    <a:pt x="312" y="250"/>
                    <a:pt x="312" y="250"/>
                    <a:pt x="312" y="250"/>
                  </a:cubicBezTo>
                  <a:cubicBezTo>
                    <a:pt x="311" y="250"/>
                    <a:pt x="311" y="250"/>
                    <a:pt x="311" y="250"/>
                  </a:cubicBezTo>
                  <a:cubicBezTo>
                    <a:pt x="310" y="250"/>
                    <a:pt x="310" y="250"/>
                    <a:pt x="310" y="250"/>
                  </a:cubicBezTo>
                  <a:cubicBezTo>
                    <a:pt x="310" y="249"/>
                    <a:pt x="310" y="249"/>
                    <a:pt x="310" y="249"/>
                  </a:cubicBezTo>
                  <a:cubicBezTo>
                    <a:pt x="309" y="249"/>
                    <a:pt x="309" y="249"/>
                    <a:pt x="309" y="249"/>
                  </a:cubicBezTo>
                  <a:cubicBezTo>
                    <a:pt x="307" y="249"/>
                    <a:pt x="307" y="249"/>
                    <a:pt x="307" y="249"/>
                  </a:cubicBezTo>
                  <a:cubicBezTo>
                    <a:pt x="306" y="249"/>
                    <a:pt x="306" y="249"/>
                    <a:pt x="306" y="249"/>
                  </a:cubicBezTo>
                  <a:cubicBezTo>
                    <a:pt x="305" y="248"/>
                    <a:pt x="305" y="248"/>
                    <a:pt x="305" y="248"/>
                  </a:cubicBezTo>
                  <a:cubicBezTo>
                    <a:pt x="305" y="248"/>
                    <a:pt x="305" y="248"/>
                    <a:pt x="305" y="248"/>
                  </a:cubicBezTo>
                  <a:cubicBezTo>
                    <a:pt x="304" y="248"/>
                    <a:pt x="304" y="248"/>
                    <a:pt x="304" y="248"/>
                  </a:cubicBezTo>
                  <a:cubicBezTo>
                    <a:pt x="303" y="247"/>
                    <a:pt x="303" y="247"/>
                    <a:pt x="303" y="247"/>
                  </a:cubicBezTo>
                  <a:cubicBezTo>
                    <a:pt x="302" y="247"/>
                    <a:pt x="302" y="247"/>
                    <a:pt x="302" y="247"/>
                  </a:cubicBezTo>
                  <a:cubicBezTo>
                    <a:pt x="301" y="247"/>
                    <a:pt x="301" y="247"/>
                    <a:pt x="301" y="247"/>
                  </a:cubicBezTo>
                  <a:cubicBezTo>
                    <a:pt x="301" y="247"/>
                    <a:pt x="301" y="247"/>
                    <a:pt x="301" y="247"/>
                  </a:cubicBezTo>
                  <a:cubicBezTo>
                    <a:pt x="301" y="248"/>
                    <a:pt x="301" y="248"/>
                    <a:pt x="301" y="248"/>
                  </a:cubicBezTo>
                  <a:cubicBezTo>
                    <a:pt x="301" y="249"/>
                    <a:pt x="301" y="249"/>
                    <a:pt x="301" y="249"/>
                  </a:cubicBezTo>
                  <a:cubicBezTo>
                    <a:pt x="301" y="249"/>
                    <a:pt x="301" y="249"/>
                    <a:pt x="301" y="249"/>
                  </a:cubicBezTo>
                  <a:cubicBezTo>
                    <a:pt x="300" y="249"/>
                    <a:pt x="300" y="249"/>
                    <a:pt x="300" y="249"/>
                  </a:cubicBezTo>
                  <a:cubicBezTo>
                    <a:pt x="299" y="249"/>
                    <a:pt x="299" y="249"/>
                    <a:pt x="299" y="249"/>
                  </a:cubicBezTo>
                  <a:cubicBezTo>
                    <a:pt x="299" y="250"/>
                    <a:pt x="299" y="250"/>
                    <a:pt x="299" y="250"/>
                  </a:cubicBezTo>
                  <a:cubicBezTo>
                    <a:pt x="299" y="251"/>
                    <a:pt x="299" y="251"/>
                    <a:pt x="299" y="251"/>
                  </a:cubicBezTo>
                  <a:cubicBezTo>
                    <a:pt x="298" y="252"/>
                    <a:pt x="298" y="252"/>
                    <a:pt x="298" y="252"/>
                  </a:cubicBezTo>
                  <a:cubicBezTo>
                    <a:pt x="298" y="254"/>
                    <a:pt x="298" y="254"/>
                    <a:pt x="298" y="254"/>
                  </a:cubicBezTo>
                  <a:cubicBezTo>
                    <a:pt x="298" y="255"/>
                    <a:pt x="298" y="255"/>
                    <a:pt x="298" y="255"/>
                  </a:cubicBezTo>
                  <a:cubicBezTo>
                    <a:pt x="300" y="255"/>
                    <a:pt x="300" y="255"/>
                    <a:pt x="300" y="255"/>
                  </a:cubicBezTo>
                  <a:cubicBezTo>
                    <a:pt x="300" y="255"/>
                    <a:pt x="300" y="255"/>
                    <a:pt x="300" y="255"/>
                  </a:cubicBezTo>
                  <a:cubicBezTo>
                    <a:pt x="301" y="256"/>
                    <a:pt x="301" y="256"/>
                    <a:pt x="301" y="256"/>
                  </a:cubicBezTo>
                  <a:cubicBezTo>
                    <a:pt x="301" y="256"/>
                    <a:pt x="301" y="256"/>
                    <a:pt x="301" y="256"/>
                  </a:cubicBezTo>
                  <a:cubicBezTo>
                    <a:pt x="301" y="258"/>
                    <a:pt x="301" y="258"/>
                    <a:pt x="301" y="258"/>
                  </a:cubicBezTo>
                  <a:cubicBezTo>
                    <a:pt x="301" y="259"/>
                    <a:pt x="301" y="259"/>
                    <a:pt x="301" y="259"/>
                  </a:cubicBezTo>
                  <a:cubicBezTo>
                    <a:pt x="302" y="259"/>
                    <a:pt x="302" y="259"/>
                    <a:pt x="302" y="259"/>
                  </a:cubicBezTo>
                  <a:cubicBezTo>
                    <a:pt x="302" y="260"/>
                    <a:pt x="302" y="260"/>
                    <a:pt x="302" y="260"/>
                  </a:cubicBezTo>
                  <a:cubicBezTo>
                    <a:pt x="301" y="261"/>
                    <a:pt x="301" y="261"/>
                    <a:pt x="301" y="261"/>
                  </a:cubicBezTo>
                  <a:cubicBezTo>
                    <a:pt x="300" y="261"/>
                    <a:pt x="300" y="261"/>
                    <a:pt x="300" y="261"/>
                  </a:cubicBezTo>
                  <a:cubicBezTo>
                    <a:pt x="299" y="261"/>
                    <a:pt x="299" y="261"/>
                    <a:pt x="299" y="261"/>
                  </a:cubicBezTo>
                  <a:cubicBezTo>
                    <a:pt x="299" y="261"/>
                    <a:pt x="299" y="261"/>
                    <a:pt x="299" y="261"/>
                  </a:cubicBezTo>
                  <a:cubicBezTo>
                    <a:pt x="298" y="261"/>
                    <a:pt x="298" y="261"/>
                    <a:pt x="298" y="261"/>
                  </a:cubicBezTo>
                  <a:cubicBezTo>
                    <a:pt x="297" y="261"/>
                    <a:pt x="297" y="261"/>
                    <a:pt x="297" y="261"/>
                  </a:cubicBezTo>
                  <a:cubicBezTo>
                    <a:pt x="295" y="261"/>
                    <a:pt x="295" y="261"/>
                    <a:pt x="295" y="261"/>
                  </a:cubicBezTo>
                  <a:cubicBezTo>
                    <a:pt x="295" y="261"/>
                    <a:pt x="295" y="261"/>
                    <a:pt x="295" y="261"/>
                  </a:cubicBezTo>
                  <a:cubicBezTo>
                    <a:pt x="294" y="261"/>
                    <a:pt x="294" y="261"/>
                    <a:pt x="294" y="261"/>
                  </a:cubicBezTo>
                  <a:cubicBezTo>
                    <a:pt x="293" y="261"/>
                    <a:pt x="293" y="261"/>
                    <a:pt x="293" y="261"/>
                  </a:cubicBezTo>
                  <a:cubicBezTo>
                    <a:pt x="292" y="261"/>
                    <a:pt x="292" y="261"/>
                    <a:pt x="292" y="261"/>
                  </a:cubicBezTo>
                  <a:cubicBezTo>
                    <a:pt x="291" y="261"/>
                    <a:pt x="291" y="261"/>
                    <a:pt x="291" y="261"/>
                  </a:cubicBezTo>
                  <a:cubicBezTo>
                    <a:pt x="290" y="262"/>
                    <a:pt x="290" y="262"/>
                    <a:pt x="290" y="262"/>
                  </a:cubicBezTo>
                  <a:cubicBezTo>
                    <a:pt x="290" y="262"/>
                    <a:pt x="290" y="262"/>
                    <a:pt x="290" y="262"/>
                  </a:cubicBezTo>
                  <a:cubicBezTo>
                    <a:pt x="288" y="261"/>
                    <a:pt x="288" y="261"/>
                    <a:pt x="288" y="261"/>
                  </a:cubicBezTo>
                  <a:cubicBezTo>
                    <a:pt x="287" y="261"/>
                    <a:pt x="287" y="261"/>
                    <a:pt x="287" y="261"/>
                  </a:cubicBezTo>
                  <a:cubicBezTo>
                    <a:pt x="285" y="259"/>
                    <a:pt x="285" y="259"/>
                    <a:pt x="285" y="259"/>
                  </a:cubicBezTo>
                  <a:cubicBezTo>
                    <a:pt x="285" y="259"/>
                    <a:pt x="285" y="259"/>
                    <a:pt x="285" y="259"/>
                  </a:cubicBezTo>
                  <a:cubicBezTo>
                    <a:pt x="285" y="258"/>
                    <a:pt x="285" y="258"/>
                    <a:pt x="285" y="258"/>
                  </a:cubicBezTo>
                  <a:cubicBezTo>
                    <a:pt x="285" y="258"/>
                    <a:pt x="285" y="258"/>
                    <a:pt x="285" y="258"/>
                  </a:cubicBezTo>
                  <a:cubicBezTo>
                    <a:pt x="283" y="258"/>
                    <a:pt x="283" y="258"/>
                    <a:pt x="283" y="258"/>
                  </a:cubicBezTo>
                  <a:cubicBezTo>
                    <a:pt x="283" y="258"/>
                    <a:pt x="283" y="258"/>
                    <a:pt x="283" y="258"/>
                  </a:cubicBezTo>
                  <a:cubicBezTo>
                    <a:pt x="282" y="258"/>
                    <a:pt x="282" y="258"/>
                    <a:pt x="282" y="258"/>
                  </a:cubicBezTo>
                  <a:cubicBezTo>
                    <a:pt x="281" y="258"/>
                    <a:pt x="281" y="258"/>
                    <a:pt x="281" y="258"/>
                  </a:cubicBezTo>
                  <a:cubicBezTo>
                    <a:pt x="280" y="258"/>
                    <a:pt x="280" y="258"/>
                    <a:pt x="280" y="258"/>
                  </a:cubicBezTo>
                  <a:cubicBezTo>
                    <a:pt x="280" y="258"/>
                    <a:pt x="280" y="258"/>
                    <a:pt x="280" y="258"/>
                  </a:cubicBezTo>
                  <a:cubicBezTo>
                    <a:pt x="280" y="257"/>
                    <a:pt x="280" y="257"/>
                    <a:pt x="280" y="257"/>
                  </a:cubicBezTo>
                  <a:cubicBezTo>
                    <a:pt x="279" y="257"/>
                    <a:pt x="279" y="257"/>
                    <a:pt x="279" y="257"/>
                  </a:cubicBezTo>
                  <a:cubicBezTo>
                    <a:pt x="279" y="257"/>
                    <a:pt x="279" y="257"/>
                    <a:pt x="279" y="257"/>
                  </a:cubicBezTo>
                  <a:cubicBezTo>
                    <a:pt x="278" y="257"/>
                    <a:pt x="278" y="257"/>
                    <a:pt x="278" y="257"/>
                  </a:cubicBezTo>
                  <a:cubicBezTo>
                    <a:pt x="277" y="257"/>
                    <a:pt x="277" y="257"/>
                    <a:pt x="277" y="257"/>
                  </a:cubicBezTo>
                  <a:cubicBezTo>
                    <a:pt x="277" y="257"/>
                    <a:pt x="277" y="257"/>
                    <a:pt x="277" y="257"/>
                  </a:cubicBezTo>
                  <a:cubicBezTo>
                    <a:pt x="276" y="257"/>
                    <a:pt x="276" y="257"/>
                    <a:pt x="276" y="257"/>
                  </a:cubicBezTo>
                  <a:cubicBezTo>
                    <a:pt x="274" y="257"/>
                    <a:pt x="274" y="257"/>
                    <a:pt x="274" y="257"/>
                  </a:cubicBezTo>
                  <a:cubicBezTo>
                    <a:pt x="273" y="258"/>
                    <a:pt x="273" y="258"/>
                    <a:pt x="273" y="258"/>
                  </a:cubicBezTo>
                  <a:cubicBezTo>
                    <a:pt x="273" y="259"/>
                    <a:pt x="273" y="259"/>
                    <a:pt x="273" y="259"/>
                  </a:cubicBezTo>
                  <a:cubicBezTo>
                    <a:pt x="272" y="259"/>
                    <a:pt x="272" y="259"/>
                    <a:pt x="272" y="259"/>
                  </a:cubicBezTo>
                  <a:cubicBezTo>
                    <a:pt x="271" y="259"/>
                    <a:pt x="271" y="259"/>
                    <a:pt x="271" y="259"/>
                  </a:cubicBezTo>
                  <a:cubicBezTo>
                    <a:pt x="271" y="259"/>
                    <a:pt x="271" y="259"/>
                    <a:pt x="271" y="259"/>
                  </a:cubicBezTo>
                  <a:cubicBezTo>
                    <a:pt x="271" y="259"/>
                    <a:pt x="271" y="259"/>
                    <a:pt x="271" y="259"/>
                  </a:cubicBezTo>
                  <a:cubicBezTo>
                    <a:pt x="271" y="260"/>
                    <a:pt x="271" y="260"/>
                    <a:pt x="271" y="260"/>
                  </a:cubicBezTo>
                  <a:cubicBezTo>
                    <a:pt x="271" y="260"/>
                    <a:pt x="271" y="260"/>
                    <a:pt x="271" y="260"/>
                  </a:cubicBezTo>
                  <a:cubicBezTo>
                    <a:pt x="270" y="261"/>
                    <a:pt x="270" y="261"/>
                    <a:pt x="270" y="261"/>
                  </a:cubicBezTo>
                  <a:cubicBezTo>
                    <a:pt x="269" y="261"/>
                    <a:pt x="269" y="261"/>
                    <a:pt x="269" y="261"/>
                  </a:cubicBezTo>
                  <a:cubicBezTo>
                    <a:pt x="269" y="262"/>
                    <a:pt x="269" y="262"/>
                    <a:pt x="269" y="262"/>
                  </a:cubicBezTo>
                  <a:cubicBezTo>
                    <a:pt x="269" y="262"/>
                    <a:pt x="269" y="262"/>
                    <a:pt x="269" y="262"/>
                  </a:cubicBezTo>
                  <a:cubicBezTo>
                    <a:pt x="267" y="263"/>
                    <a:pt x="267" y="263"/>
                    <a:pt x="267" y="263"/>
                  </a:cubicBezTo>
                  <a:cubicBezTo>
                    <a:pt x="267" y="264"/>
                    <a:pt x="267" y="264"/>
                    <a:pt x="267" y="264"/>
                  </a:cubicBezTo>
                  <a:cubicBezTo>
                    <a:pt x="267" y="264"/>
                    <a:pt x="267" y="264"/>
                    <a:pt x="267" y="264"/>
                  </a:cubicBezTo>
                  <a:cubicBezTo>
                    <a:pt x="266" y="265"/>
                    <a:pt x="266" y="265"/>
                    <a:pt x="266" y="265"/>
                  </a:cubicBezTo>
                  <a:cubicBezTo>
                    <a:pt x="265" y="266"/>
                    <a:pt x="265" y="266"/>
                    <a:pt x="265" y="266"/>
                  </a:cubicBezTo>
                  <a:cubicBezTo>
                    <a:pt x="265" y="266"/>
                    <a:pt x="265" y="266"/>
                    <a:pt x="265" y="266"/>
                  </a:cubicBezTo>
                  <a:cubicBezTo>
                    <a:pt x="263" y="266"/>
                    <a:pt x="263" y="266"/>
                    <a:pt x="263" y="266"/>
                  </a:cubicBezTo>
                  <a:cubicBezTo>
                    <a:pt x="262" y="266"/>
                    <a:pt x="262" y="266"/>
                    <a:pt x="262" y="266"/>
                  </a:cubicBezTo>
                  <a:cubicBezTo>
                    <a:pt x="261" y="268"/>
                    <a:pt x="261" y="268"/>
                    <a:pt x="261" y="268"/>
                  </a:cubicBezTo>
                  <a:cubicBezTo>
                    <a:pt x="261" y="268"/>
                    <a:pt x="261" y="268"/>
                    <a:pt x="261" y="268"/>
                  </a:cubicBezTo>
                  <a:cubicBezTo>
                    <a:pt x="261" y="268"/>
                    <a:pt x="261" y="268"/>
                    <a:pt x="261" y="268"/>
                  </a:cubicBezTo>
                  <a:cubicBezTo>
                    <a:pt x="260" y="268"/>
                    <a:pt x="260" y="268"/>
                    <a:pt x="260" y="268"/>
                  </a:cubicBezTo>
                  <a:cubicBezTo>
                    <a:pt x="259" y="268"/>
                    <a:pt x="259" y="268"/>
                    <a:pt x="259" y="268"/>
                  </a:cubicBezTo>
                  <a:cubicBezTo>
                    <a:pt x="259" y="267"/>
                    <a:pt x="259" y="267"/>
                    <a:pt x="259" y="267"/>
                  </a:cubicBezTo>
                  <a:cubicBezTo>
                    <a:pt x="258" y="267"/>
                    <a:pt x="258" y="267"/>
                    <a:pt x="258" y="267"/>
                  </a:cubicBezTo>
                  <a:cubicBezTo>
                    <a:pt x="257" y="266"/>
                    <a:pt x="257" y="266"/>
                    <a:pt x="257" y="266"/>
                  </a:cubicBezTo>
                  <a:cubicBezTo>
                    <a:pt x="256" y="266"/>
                    <a:pt x="256" y="266"/>
                    <a:pt x="256" y="266"/>
                  </a:cubicBezTo>
                  <a:cubicBezTo>
                    <a:pt x="256" y="265"/>
                    <a:pt x="256" y="265"/>
                    <a:pt x="256" y="265"/>
                  </a:cubicBezTo>
                  <a:cubicBezTo>
                    <a:pt x="256" y="264"/>
                    <a:pt x="256" y="264"/>
                    <a:pt x="256" y="264"/>
                  </a:cubicBezTo>
                  <a:cubicBezTo>
                    <a:pt x="256" y="264"/>
                    <a:pt x="256" y="264"/>
                    <a:pt x="256" y="264"/>
                  </a:cubicBezTo>
                  <a:cubicBezTo>
                    <a:pt x="255" y="265"/>
                    <a:pt x="255" y="265"/>
                    <a:pt x="255" y="265"/>
                  </a:cubicBezTo>
                  <a:cubicBezTo>
                    <a:pt x="254" y="265"/>
                    <a:pt x="254" y="265"/>
                    <a:pt x="254" y="265"/>
                  </a:cubicBezTo>
                  <a:cubicBezTo>
                    <a:pt x="253" y="265"/>
                    <a:pt x="253" y="265"/>
                    <a:pt x="253" y="265"/>
                  </a:cubicBezTo>
                  <a:cubicBezTo>
                    <a:pt x="251" y="266"/>
                    <a:pt x="251" y="266"/>
                    <a:pt x="251" y="266"/>
                  </a:cubicBezTo>
                  <a:cubicBezTo>
                    <a:pt x="251" y="266"/>
                    <a:pt x="251" y="266"/>
                    <a:pt x="251" y="266"/>
                  </a:cubicBezTo>
                  <a:cubicBezTo>
                    <a:pt x="250" y="266"/>
                    <a:pt x="250" y="266"/>
                    <a:pt x="250" y="266"/>
                  </a:cubicBezTo>
                  <a:cubicBezTo>
                    <a:pt x="250" y="266"/>
                    <a:pt x="250" y="266"/>
                    <a:pt x="250" y="266"/>
                  </a:cubicBezTo>
                  <a:cubicBezTo>
                    <a:pt x="249" y="266"/>
                    <a:pt x="249" y="266"/>
                    <a:pt x="249" y="266"/>
                  </a:cubicBezTo>
                  <a:cubicBezTo>
                    <a:pt x="248" y="266"/>
                    <a:pt x="248" y="266"/>
                    <a:pt x="248" y="266"/>
                  </a:cubicBezTo>
                  <a:cubicBezTo>
                    <a:pt x="248" y="266"/>
                    <a:pt x="248" y="266"/>
                    <a:pt x="248" y="266"/>
                  </a:cubicBezTo>
                  <a:cubicBezTo>
                    <a:pt x="248" y="265"/>
                    <a:pt x="248" y="265"/>
                    <a:pt x="248" y="265"/>
                  </a:cubicBezTo>
                  <a:cubicBezTo>
                    <a:pt x="248" y="265"/>
                    <a:pt x="248" y="265"/>
                    <a:pt x="248" y="265"/>
                  </a:cubicBezTo>
                  <a:cubicBezTo>
                    <a:pt x="248" y="264"/>
                    <a:pt x="248" y="264"/>
                    <a:pt x="248" y="264"/>
                  </a:cubicBezTo>
                  <a:cubicBezTo>
                    <a:pt x="248" y="264"/>
                    <a:pt x="248" y="264"/>
                    <a:pt x="248" y="264"/>
                  </a:cubicBezTo>
                  <a:cubicBezTo>
                    <a:pt x="248" y="263"/>
                    <a:pt x="248" y="263"/>
                    <a:pt x="248" y="263"/>
                  </a:cubicBezTo>
                  <a:cubicBezTo>
                    <a:pt x="247" y="263"/>
                    <a:pt x="247" y="263"/>
                    <a:pt x="247" y="263"/>
                  </a:cubicBezTo>
                  <a:cubicBezTo>
                    <a:pt x="247" y="263"/>
                    <a:pt x="247" y="263"/>
                    <a:pt x="247" y="263"/>
                  </a:cubicBezTo>
                  <a:cubicBezTo>
                    <a:pt x="246" y="262"/>
                    <a:pt x="246" y="262"/>
                    <a:pt x="246" y="262"/>
                  </a:cubicBezTo>
                  <a:cubicBezTo>
                    <a:pt x="245" y="262"/>
                    <a:pt x="245" y="262"/>
                    <a:pt x="245" y="262"/>
                  </a:cubicBezTo>
                  <a:cubicBezTo>
                    <a:pt x="244" y="262"/>
                    <a:pt x="244" y="262"/>
                    <a:pt x="244" y="262"/>
                  </a:cubicBezTo>
                  <a:cubicBezTo>
                    <a:pt x="244" y="261"/>
                    <a:pt x="244" y="261"/>
                    <a:pt x="244" y="261"/>
                  </a:cubicBezTo>
                  <a:cubicBezTo>
                    <a:pt x="243" y="260"/>
                    <a:pt x="243" y="260"/>
                    <a:pt x="243" y="260"/>
                  </a:cubicBezTo>
                  <a:cubicBezTo>
                    <a:pt x="242" y="259"/>
                    <a:pt x="242" y="259"/>
                    <a:pt x="242" y="259"/>
                  </a:cubicBezTo>
                  <a:cubicBezTo>
                    <a:pt x="240" y="259"/>
                    <a:pt x="240" y="259"/>
                    <a:pt x="240" y="259"/>
                  </a:cubicBezTo>
                  <a:cubicBezTo>
                    <a:pt x="239" y="259"/>
                    <a:pt x="239" y="259"/>
                    <a:pt x="239" y="259"/>
                  </a:cubicBezTo>
                  <a:cubicBezTo>
                    <a:pt x="237" y="259"/>
                    <a:pt x="237" y="259"/>
                    <a:pt x="237" y="259"/>
                  </a:cubicBezTo>
                  <a:cubicBezTo>
                    <a:pt x="237" y="259"/>
                    <a:pt x="237" y="259"/>
                    <a:pt x="237" y="259"/>
                  </a:cubicBezTo>
                  <a:cubicBezTo>
                    <a:pt x="238" y="260"/>
                    <a:pt x="238" y="260"/>
                    <a:pt x="238" y="260"/>
                  </a:cubicBezTo>
                  <a:cubicBezTo>
                    <a:pt x="237" y="260"/>
                    <a:pt x="237" y="260"/>
                    <a:pt x="237" y="260"/>
                  </a:cubicBezTo>
                  <a:cubicBezTo>
                    <a:pt x="236" y="260"/>
                    <a:pt x="236" y="260"/>
                    <a:pt x="236" y="260"/>
                  </a:cubicBezTo>
                  <a:cubicBezTo>
                    <a:pt x="236" y="260"/>
                    <a:pt x="236" y="260"/>
                    <a:pt x="236" y="260"/>
                  </a:cubicBezTo>
                  <a:cubicBezTo>
                    <a:pt x="235" y="261"/>
                    <a:pt x="235" y="261"/>
                    <a:pt x="235" y="261"/>
                  </a:cubicBezTo>
                  <a:cubicBezTo>
                    <a:pt x="234" y="260"/>
                    <a:pt x="234" y="260"/>
                    <a:pt x="234" y="260"/>
                  </a:cubicBezTo>
                  <a:cubicBezTo>
                    <a:pt x="233" y="260"/>
                    <a:pt x="233" y="260"/>
                    <a:pt x="233" y="260"/>
                  </a:cubicBezTo>
                  <a:cubicBezTo>
                    <a:pt x="232" y="261"/>
                    <a:pt x="232" y="261"/>
                    <a:pt x="232" y="261"/>
                  </a:cubicBezTo>
                  <a:cubicBezTo>
                    <a:pt x="232" y="261"/>
                    <a:pt x="232" y="261"/>
                    <a:pt x="232" y="261"/>
                  </a:cubicBezTo>
                  <a:cubicBezTo>
                    <a:pt x="231" y="260"/>
                    <a:pt x="231" y="260"/>
                    <a:pt x="231" y="260"/>
                  </a:cubicBezTo>
                  <a:cubicBezTo>
                    <a:pt x="230" y="260"/>
                    <a:pt x="230" y="260"/>
                    <a:pt x="230" y="260"/>
                  </a:cubicBezTo>
                  <a:cubicBezTo>
                    <a:pt x="230" y="259"/>
                    <a:pt x="230" y="259"/>
                    <a:pt x="230" y="259"/>
                  </a:cubicBezTo>
                  <a:cubicBezTo>
                    <a:pt x="230" y="259"/>
                    <a:pt x="230" y="259"/>
                    <a:pt x="230" y="259"/>
                  </a:cubicBezTo>
                  <a:cubicBezTo>
                    <a:pt x="229" y="258"/>
                    <a:pt x="229" y="258"/>
                    <a:pt x="229" y="258"/>
                  </a:cubicBezTo>
                  <a:cubicBezTo>
                    <a:pt x="228" y="258"/>
                    <a:pt x="228" y="258"/>
                    <a:pt x="228" y="258"/>
                  </a:cubicBezTo>
                  <a:cubicBezTo>
                    <a:pt x="228" y="259"/>
                    <a:pt x="228" y="259"/>
                    <a:pt x="228" y="259"/>
                  </a:cubicBezTo>
                  <a:cubicBezTo>
                    <a:pt x="228" y="259"/>
                    <a:pt x="228" y="259"/>
                    <a:pt x="228" y="259"/>
                  </a:cubicBezTo>
                  <a:cubicBezTo>
                    <a:pt x="228" y="260"/>
                    <a:pt x="228" y="260"/>
                    <a:pt x="228" y="260"/>
                  </a:cubicBezTo>
                  <a:cubicBezTo>
                    <a:pt x="227" y="260"/>
                    <a:pt x="227" y="260"/>
                    <a:pt x="227" y="260"/>
                  </a:cubicBezTo>
                  <a:cubicBezTo>
                    <a:pt x="226" y="260"/>
                    <a:pt x="226" y="260"/>
                    <a:pt x="226" y="260"/>
                  </a:cubicBezTo>
                  <a:cubicBezTo>
                    <a:pt x="215" y="248"/>
                    <a:pt x="215" y="248"/>
                    <a:pt x="215" y="248"/>
                  </a:cubicBezTo>
                  <a:cubicBezTo>
                    <a:pt x="207" y="243"/>
                    <a:pt x="207" y="243"/>
                    <a:pt x="207" y="243"/>
                  </a:cubicBezTo>
                  <a:cubicBezTo>
                    <a:pt x="207" y="242"/>
                    <a:pt x="207" y="242"/>
                    <a:pt x="207" y="242"/>
                  </a:cubicBezTo>
                  <a:cubicBezTo>
                    <a:pt x="208" y="242"/>
                    <a:pt x="208" y="242"/>
                    <a:pt x="208" y="242"/>
                  </a:cubicBezTo>
                  <a:cubicBezTo>
                    <a:pt x="208" y="241"/>
                    <a:pt x="208" y="241"/>
                    <a:pt x="208" y="241"/>
                  </a:cubicBezTo>
                  <a:cubicBezTo>
                    <a:pt x="208" y="241"/>
                    <a:pt x="208" y="241"/>
                    <a:pt x="208" y="241"/>
                  </a:cubicBezTo>
                  <a:cubicBezTo>
                    <a:pt x="208" y="240"/>
                    <a:pt x="208" y="240"/>
                    <a:pt x="208" y="240"/>
                  </a:cubicBezTo>
                  <a:cubicBezTo>
                    <a:pt x="207" y="241"/>
                    <a:pt x="207" y="241"/>
                    <a:pt x="207" y="241"/>
                  </a:cubicBezTo>
                  <a:cubicBezTo>
                    <a:pt x="206" y="241"/>
                    <a:pt x="206" y="241"/>
                    <a:pt x="206" y="241"/>
                  </a:cubicBezTo>
                  <a:cubicBezTo>
                    <a:pt x="205" y="241"/>
                    <a:pt x="205" y="241"/>
                    <a:pt x="205" y="241"/>
                  </a:cubicBezTo>
                  <a:cubicBezTo>
                    <a:pt x="205" y="242"/>
                    <a:pt x="205" y="242"/>
                    <a:pt x="205" y="242"/>
                  </a:cubicBezTo>
                  <a:cubicBezTo>
                    <a:pt x="204" y="243"/>
                    <a:pt x="204" y="243"/>
                    <a:pt x="204" y="243"/>
                  </a:cubicBezTo>
                  <a:cubicBezTo>
                    <a:pt x="203" y="243"/>
                    <a:pt x="203" y="243"/>
                    <a:pt x="203" y="243"/>
                  </a:cubicBezTo>
                  <a:cubicBezTo>
                    <a:pt x="203" y="244"/>
                    <a:pt x="203" y="244"/>
                    <a:pt x="203" y="244"/>
                  </a:cubicBezTo>
                  <a:cubicBezTo>
                    <a:pt x="202" y="244"/>
                    <a:pt x="202" y="244"/>
                    <a:pt x="202" y="244"/>
                  </a:cubicBezTo>
                  <a:cubicBezTo>
                    <a:pt x="202" y="245"/>
                    <a:pt x="202" y="245"/>
                    <a:pt x="202" y="245"/>
                  </a:cubicBezTo>
                  <a:cubicBezTo>
                    <a:pt x="200" y="245"/>
                    <a:pt x="200" y="245"/>
                    <a:pt x="200" y="245"/>
                  </a:cubicBezTo>
                  <a:cubicBezTo>
                    <a:pt x="199" y="245"/>
                    <a:pt x="199" y="245"/>
                    <a:pt x="199" y="245"/>
                  </a:cubicBezTo>
                  <a:cubicBezTo>
                    <a:pt x="200" y="246"/>
                    <a:pt x="200" y="246"/>
                    <a:pt x="200" y="246"/>
                  </a:cubicBezTo>
                  <a:cubicBezTo>
                    <a:pt x="199" y="247"/>
                    <a:pt x="199" y="247"/>
                    <a:pt x="199" y="247"/>
                  </a:cubicBezTo>
                  <a:cubicBezTo>
                    <a:pt x="199" y="246"/>
                    <a:pt x="199" y="246"/>
                    <a:pt x="199" y="246"/>
                  </a:cubicBezTo>
                  <a:cubicBezTo>
                    <a:pt x="197" y="246"/>
                    <a:pt x="197" y="246"/>
                    <a:pt x="197" y="246"/>
                  </a:cubicBezTo>
                  <a:cubicBezTo>
                    <a:pt x="196" y="246"/>
                    <a:pt x="196" y="246"/>
                    <a:pt x="196" y="246"/>
                  </a:cubicBezTo>
                  <a:cubicBezTo>
                    <a:pt x="195" y="247"/>
                    <a:pt x="195" y="247"/>
                    <a:pt x="195" y="247"/>
                  </a:cubicBezTo>
                  <a:cubicBezTo>
                    <a:pt x="195" y="247"/>
                    <a:pt x="195" y="247"/>
                    <a:pt x="195" y="247"/>
                  </a:cubicBezTo>
                  <a:cubicBezTo>
                    <a:pt x="194" y="246"/>
                    <a:pt x="194" y="246"/>
                    <a:pt x="194" y="246"/>
                  </a:cubicBezTo>
                  <a:cubicBezTo>
                    <a:pt x="194" y="245"/>
                    <a:pt x="194" y="245"/>
                    <a:pt x="194" y="245"/>
                  </a:cubicBezTo>
                  <a:cubicBezTo>
                    <a:pt x="195" y="245"/>
                    <a:pt x="195" y="245"/>
                    <a:pt x="195" y="245"/>
                  </a:cubicBezTo>
                  <a:cubicBezTo>
                    <a:pt x="195" y="244"/>
                    <a:pt x="195" y="244"/>
                    <a:pt x="195" y="244"/>
                  </a:cubicBezTo>
                  <a:cubicBezTo>
                    <a:pt x="195" y="244"/>
                    <a:pt x="195" y="244"/>
                    <a:pt x="195" y="244"/>
                  </a:cubicBezTo>
                  <a:cubicBezTo>
                    <a:pt x="194" y="244"/>
                    <a:pt x="194" y="244"/>
                    <a:pt x="194" y="244"/>
                  </a:cubicBezTo>
                  <a:cubicBezTo>
                    <a:pt x="193" y="244"/>
                    <a:pt x="193" y="244"/>
                    <a:pt x="193" y="244"/>
                  </a:cubicBezTo>
                  <a:cubicBezTo>
                    <a:pt x="192" y="243"/>
                    <a:pt x="192" y="243"/>
                    <a:pt x="192" y="243"/>
                  </a:cubicBezTo>
                  <a:cubicBezTo>
                    <a:pt x="191" y="243"/>
                    <a:pt x="191" y="243"/>
                    <a:pt x="191" y="243"/>
                  </a:cubicBezTo>
                  <a:cubicBezTo>
                    <a:pt x="191" y="244"/>
                    <a:pt x="191" y="244"/>
                    <a:pt x="191" y="244"/>
                  </a:cubicBezTo>
                  <a:cubicBezTo>
                    <a:pt x="191" y="244"/>
                    <a:pt x="191" y="244"/>
                    <a:pt x="191" y="244"/>
                  </a:cubicBezTo>
                  <a:cubicBezTo>
                    <a:pt x="191" y="245"/>
                    <a:pt x="191" y="245"/>
                    <a:pt x="191" y="245"/>
                  </a:cubicBezTo>
                  <a:cubicBezTo>
                    <a:pt x="190" y="245"/>
                    <a:pt x="190" y="245"/>
                    <a:pt x="190" y="245"/>
                  </a:cubicBezTo>
                  <a:cubicBezTo>
                    <a:pt x="190" y="244"/>
                    <a:pt x="190" y="244"/>
                    <a:pt x="190" y="244"/>
                  </a:cubicBezTo>
                  <a:cubicBezTo>
                    <a:pt x="190" y="243"/>
                    <a:pt x="190" y="243"/>
                    <a:pt x="190" y="243"/>
                  </a:cubicBezTo>
                  <a:cubicBezTo>
                    <a:pt x="188" y="242"/>
                    <a:pt x="188" y="242"/>
                    <a:pt x="188" y="242"/>
                  </a:cubicBezTo>
                  <a:cubicBezTo>
                    <a:pt x="188" y="242"/>
                    <a:pt x="188" y="242"/>
                    <a:pt x="188" y="242"/>
                  </a:cubicBezTo>
                  <a:cubicBezTo>
                    <a:pt x="188" y="243"/>
                    <a:pt x="188" y="243"/>
                    <a:pt x="188" y="243"/>
                  </a:cubicBezTo>
                  <a:cubicBezTo>
                    <a:pt x="188" y="243"/>
                    <a:pt x="188" y="243"/>
                    <a:pt x="188" y="243"/>
                  </a:cubicBezTo>
                  <a:cubicBezTo>
                    <a:pt x="187" y="243"/>
                    <a:pt x="187" y="243"/>
                    <a:pt x="187" y="243"/>
                  </a:cubicBezTo>
                  <a:cubicBezTo>
                    <a:pt x="187" y="242"/>
                    <a:pt x="187" y="242"/>
                    <a:pt x="187" y="242"/>
                  </a:cubicBezTo>
                  <a:cubicBezTo>
                    <a:pt x="187" y="243"/>
                    <a:pt x="187" y="243"/>
                    <a:pt x="187" y="243"/>
                  </a:cubicBezTo>
                  <a:cubicBezTo>
                    <a:pt x="186" y="243"/>
                    <a:pt x="186" y="243"/>
                    <a:pt x="186" y="243"/>
                  </a:cubicBezTo>
                  <a:cubicBezTo>
                    <a:pt x="186" y="243"/>
                    <a:pt x="186" y="243"/>
                    <a:pt x="186" y="243"/>
                  </a:cubicBezTo>
                  <a:cubicBezTo>
                    <a:pt x="185" y="243"/>
                    <a:pt x="185" y="243"/>
                    <a:pt x="185" y="243"/>
                  </a:cubicBezTo>
                  <a:cubicBezTo>
                    <a:pt x="184" y="243"/>
                    <a:pt x="184" y="243"/>
                    <a:pt x="184" y="243"/>
                  </a:cubicBezTo>
                  <a:cubicBezTo>
                    <a:pt x="184" y="243"/>
                    <a:pt x="184" y="243"/>
                    <a:pt x="184" y="243"/>
                  </a:cubicBezTo>
                  <a:cubicBezTo>
                    <a:pt x="183" y="242"/>
                    <a:pt x="183" y="242"/>
                    <a:pt x="183" y="242"/>
                  </a:cubicBezTo>
                  <a:cubicBezTo>
                    <a:pt x="184" y="242"/>
                    <a:pt x="184" y="242"/>
                    <a:pt x="184" y="242"/>
                  </a:cubicBezTo>
                  <a:cubicBezTo>
                    <a:pt x="184" y="242"/>
                    <a:pt x="184" y="242"/>
                    <a:pt x="184" y="242"/>
                  </a:cubicBezTo>
                  <a:cubicBezTo>
                    <a:pt x="184" y="241"/>
                    <a:pt x="184" y="241"/>
                    <a:pt x="184" y="241"/>
                  </a:cubicBezTo>
                  <a:cubicBezTo>
                    <a:pt x="184" y="240"/>
                    <a:pt x="184" y="240"/>
                    <a:pt x="184" y="240"/>
                  </a:cubicBezTo>
                  <a:cubicBezTo>
                    <a:pt x="184" y="240"/>
                    <a:pt x="184" y="240"/>
                    <a:pt x="184" y="240"/>
                  </a:cubicBezTo>
                  <a:cubicBezTo>
                    <a:pt x="183" y="240"/>
                    <a:pt x="183" y="240"/>
                    <a:pt x="183" y="240"/>
                  </a:cubicBezTo>
                  <a:cubicBezTo>
                    <a:pt x="183" y="239"/>
                    <a:pt x="183" y="239"/>
                    <a:pt x="183" y="239"/>
                  </a:cubicBezTo>
                  <a:cubicBezTo>
                    <a:pt x="182" y="238"/>
                    <a:pt x="182" y="238"/>
                    <a:pt x="182" y="238"/>
                  </a:cubicBezTo>
                  <a:cubicBezTo>
                    <a:pt x="182" y="238"/>
                    <a:pt x="182" y="238"/>
                    <a:pt x="182" y="238"/>
                  </a:cubicBezTo>
                  <a:cubicBezTo>
                    <a:pt x="182" y="237"/>
                    <a:pt x="182" y="237"/>
                    <a:pt x="182" y="237"/>
                  </a:cubicBezTo>
                  <a:cubicBezTo>
                    <a:pt x="181" y="237"/>
                    <a:pt x="181" y="237"/>
                    <a:pt x="181" y="237"/>
                  </a:cubicBezTo>
                  <a:cubicBezTo>
                    <a:pt x="180" y="237"/>
                    <a:pt x="180" y="237"/>
                    <a:pt x="180" y="237"/>
                  </a:cubicBezTo>
                  <a:cubicBezTo>
                    <a:pt x="179" y="237"/>
                    <a:pt x="179" y="237"/>
                    <a:pt x="179" y="237"/>
                  </a:cubicBezTo>
                  <a:cubicBezTo>
                    <a:pt x="178" y="237"/>
                    <a:pt x="178" y="237"/>
                    <a:pt x="178" y="237"/>
                  </a:cubicBezTo>
                  <a:cubicBezTo>
                    <a:pt x="177" y="237"/>
                    <a:pt x="177" y="237"/>
                    <a:pt x="177" y="237"/>
                  </a:cubicBezTo>
                  <a:cubicBezTo>
                    <a:pt x="175" y="236"/>
                    <a:pt x="175" y="236"/>
                    <a:pt x="175" y="236"/>
                  </a:cubicBezTo>
                  <a:cubicBezTo>
                    <a:pt x="175" y="237"/>
                    <a:pt x="175" y="237"/>
                    <a:pt x="175" y="237"/>
                  </a:cubicBezTo>
                  <a:cubicBezTo>
                    <a:pt x="174" y="236"/>
                    <a:pt x="174" y="236"/>
                    <a:pt x="174" y="236"/>
                  </a:cubicBezTo>
                  <a:cubicBezTo>
                    <a:pt x="173" y="237"/>
                    <a:pt x="173" y="237"/>
                    <a:pt x="173" y="237"/>
                  </a:cubicBezTo>
                  <a:cubicBezTo>
                    <a:pt x="173" y="238"/>
                    <a:pt x="173" y="238"/>
                    <a:pt x="173" y="238"/>
                  </a:cubicBezTo>
                  <a:cubicBezTo>
                    <a:pt x="172" y="238"/>
                    <a:pt x="172" y="238"/>
                    <a:pt x="172" y="238"/>
                  </a:cubicBezTo>
                  <a:cubicBezTo>
                    <a:pt x="172" y="238"/>
                    <a:pt x="172" y="238"/>
                    <a:pt x="172" y="238"/>
                  </a:cubicBezTo>
                  <a:cubicBezTo>
                    <a:pt x="172" y="239"/>
                    <a:pt x="172" y="239"/>
                    <a:pt x="172" y="239"/>
                  </a:cubicBezTo>
                  <a:cubicBezTo>
                    <a:pt x="172" y="239"/>
                    <a:pt x="172" y="239"/>
                    <a:pt x="172" y="239"/>
                  </a:cubicBezTo>
                  <a:cubicBezTo>
                    <a:pt x="171" y="239"/>
                    <a:pt x="171" y="239"/>
                    <a:pt x="171" y="239"/>
                  </a:cubicBezTo>
                  <a:cubicBezTo>
                    <a:pt x="170" y="239"/>
                    <a:pt x="170" y="239"/>
                    <a:pt x="170" y="239"/>
                  </a:cubicBezTo>
                  <a:cubicBezTo>
                    <a:pt x="170" y="240"/>
                    <a:pt x="170" y="240"/>
                    <a:pt x="170" y="240"/>
                  </a:cubicBezTo>
                  <a:cubicBezTo>
                    <a:pt x="169" y="240"/>
                    <a:pt x="169" y="240"/>
                    <a:pt x="169" y="240"/>
                  </a:cubicBezTo>
                  <a:cubicBezTo>
                    <a:pt x="168" y="240"/>
                    <a:pt x="168" y="240"/>
                    <a:pt x="168" y="240"/>
                  </a:cubicBezTo>
                  <a:cubicBezTo>
                    <a:pt x="168" y="240"/>
                    <a:pt x="168" y="240"/>
                    <a:pt x="168" y="240"/>
                  </a:cubicBezTo>
                  <a:cubicBezTo>
                    <a:pt x="166" y="242"/>
                    <a:pt x="166" y="242"/>
                    <a:pt x="166" y="242"/>
                  </a:cubicBezTo>
                  <a:cubicBezTo>
                    <a:pt x="165" y="242"/>
                    <a:pt x="165" y="242"/>
                    <a:pt x="165" y="242"/>
                  </a:cubicBezTo>
                  <a:cubicBezTo>
                    <a:pt x="164" y="242"/>
                    <a:pt x="164" y="242"/>
                    <a:pt x="164" y="242"/>
                  </a:cubicBezTo>
                  <a:cubicBezTo>
                    <a:pt x="163" y="242"/>
                    <a:pt x="163" y="242"/>
                    <a:pt x="163" y="242"/>
                  </a:cubicBezTo>
                  <a:cubicBezTo>
                    <a:pt x="163" y="242"/>
                    <a:pt x="163" y="242"/>
                    <a:pt x="163" y="242"/>
                  </a:cubicBezTo>
                  <a:cubicBezTo>
                    <a:pt x="162" y="242"/>
                    <a:pt x="162" y="242"/>
                    <a:pt x="162" y="242"/>
                  </a:cubicBezTo>
                  <a:cubicBezTo>
                    <a:pt x="162" y="243"/>
                    <a:pt x="162" y="243"/>
                    <a:pt x="162" y="243"/>
                  </a:cubicBezTo>
                  <a:cubicBezTo>
                    <a:pt x="161" y="243"/>
                    <a:pt x="161" y="243"/>
                    <a:pt x="161" y="243"/>
                  </a:cubicBezTo>
                  <a:cubicBezTo>
                    <a:pt x="161" y="243"/>
                    <a:pt x="161" y="243"/>
                    <a:pt x="161" y="243"/>
                  </a:cubicBezTo>
                  <a:cubicBezTo>
                    <a:pt x="161" y="244"/>
                    <a:pt x="161" y="244"/>
                    <a:pt x="161" y="244"/>
                  </a:cubicBezTo>
                  <a:cubicBezTo>
                    <a:pt x="160" y="244"/>
                    <a:pt x="160" y="244"/>
                    <a:pt x="160" y="244"/>
                  </a:cubicBezTo>
                  <a:cubicBezTo>
                    <a:pt x="160" y="244"/>
                    <a:pt x="160" y="244"/>
                    <a:pt x="160" y="244"/>
                  </a:cubicBezTo>
                  <a:cubicBezTo>
                    <a:pt x="159" y="244"/>
                    <a:pt x="159" y="244"/>
                    <a:pt x="159" y="244"/>
                  </a:cubicBezTo>
                  <a:cubicBezTo>
                    <a:pt x="158" y="244"/>
                    <a:pt x="158" y="244"/>
                    <a:pt x="158" y="244"/>
                  </a:cubicBezTo>
                  <a:cubicBezTo>
                    <a:pt x="157" y="245"/>
                    <a:pt x="157" y="245"/>
                    <a:pt x="157" y="245"/>
                  </a:cubicBezTo>
                  <a:cubicBezTo>
                    <a:pt x="156" y="245"/>
                    <a:pt x="156" y="245"/>
                    <a:pt x="156" y="245"/>
                  </a:cubicBezTo>
                  <a:cubicBezTo>
                    <a:pt x="156" y="246"/>
                    <a:pt x="156" y="246"/>
                    <a:pt x="156" y="246"/>
                  </a:cubicBezTo>
                  <a:cubicBezTo>
                    <a:pt x="155" y="246"/>
                    <a:pt x="155" y="246"/>
                    <a:pt x="155" y="246"/>
                  </a:cubicBezTo>
                  <a:cubicBezTo>
                    <a:pt x="154" y="246"/>
                    <a:pt x="154" y="246"/>
                    <a:pt x="154" y="246"/>
                  </a:cubicBezTo>
                  <a:cubicBezTo>
                    <a:pt x="153" y="246"/>
                    <a:pt x="153" y="246"/>
                    <a:pt x="153" y="246"/>
                  </a:cubicBezTo>
                  <a:cubicBezTo>
                    <a:pt x="151" y="247"/>
                    <a:pt x="151" y="247"/>
                    <a:pt x="151" y="247"/>
                  </a:cubicBezTo>
                  <a:cubicBezTo>
                    <a:pt x="151" y="247"/>
                    <a:pt x="151" y="247"/>
                    <a:pt x="151" y="247"/>
                  </a:cubicBezTo>
                  <a:cubicBezTo>
                    <a:pt x="151" y="248"/>
                    <a:pt x="151" y="248"/>
                    <a:pt x="151" y="248"/>
                  </a:cubicBezTo>
                  <a:cubicBezTo>
                    <a:pt x="150" y="247"/>
                    <a:pt x="150" y="247"/>
                    <a:pt x="150" y="247"/>
                  </a:cubicBezTo>
                  <a:cubicBezTo>
                    <a:pt x="149" y="247"/>
                    <a:pt x="149" y="247"/>
                    <a:pt x="149" y="247"/>
                  </a:cubicBezTo>
                  <a:cubicBezTo>
                    <a:pt x="149" y="247"/>
                    <a:pt x="149" y="247"/>
                    <a:pt x="149" y="247"/>
                  </a:cubicBezTo>
                  <a:cubicBezTo>
                    <a:pt x="149" y="248"/>
                    <a:pt x="149" y="248"/>
                    <a:pt x="149" y="248"/>
                  </a:cubicBezTo>
                  <a:cubicBezTo>
                    <a:pt x="148" y="248"/>
                    <a:pt x="148" y="248"/>
                    <a:pt x="148" y="248"/>
                  </a:cubicBezTo>
                  <a:cubicBezTo>
                    <a:pt x="147" y="248"/>
                    <a:pt x="147" y="248"/>
                    <a:pt x="147" y="248"/>
                  </a:cubicBezTo>
                  <a:cubicBezTo>
                    <a:pt x="146" y="248"/>
                    <a:pt x="146" y="248"/>
                    <a:pt x="146" y="248"/>
                  </a:cubicBezTo>
                  <a:cubicBezTo>
                    <a:pt x="146" y="247"/>
                    <a:pt x="146" y="247"/>
                    <a:pt x="146" y="247"/>
                  </a:cubicBezTo>
                  <a:cubicBezTo>
                    <a:pt x="145" y="247"/>
                    <a:pt x="145" y="247"/>
                    <a:pt x="145" y="247"/>
                  </a:cubicBezTo>
                  <a:cubicBezTo>
                    <a:pt x="145" y="248"/>
                    <a:pt x="145" y="248"/>
                    <a:pt x="145" y="248"/>
                  </a:cubicBezTo>
                  <a:cubicBezTo>
                    <a:pt x="144" y="248"/>
                    <a:pt x="144" y="248"/>
                    <a:pt x="144" y="248"/>
                  </a:cubicBezTo>
                  <a:cubicBezTo>
                    <a:pt x="144" y="248"/>
                    <a:pt x="144" y="248"/>
                    <a:pt x="144" y="248"/>
                  </a:cubicBezTo>
                  <a:cubicBezTo>
                    <a:pt x="144" y="249"/>
                    <a:pt x="144" y="249"/>
                    <a:pt x="144" y="249"/>
                  </a:cubicBezTo>
                  <a:cubicBezTo>
                    <a:pt x="144" y="250"/>
                    <a:pt x="144" y="250"/>
                    <a:pt x="144" y="250"/>
                  </a:cubicBezTo>
                  <a:cubicBezTo>
                    <a:pt x="145" y="250"/>
                    <a:pt x="145" y="250"/>
                    <a:pt x="145" y="250"/>
                  </a:cubicBezTo>
                  <a:cubicBezTo>
                    <a:pt x="146" y="250"/>
                    <a:pt x="146" y="250"/>
                    <a:pt x="146" y="250"/>
                  </a:cubicBezTo>
                  <a:cubicBezTo>
                    <a:pt x="146" y="251"/>
                    <a:pt x="146" y="251"/>
                    <a:pt x="146" y="251"/>
                  </a:cubicBezTo>
                  <a:cubicBezTo>
                    <a:pt x="145" y="251"/>
                    <a:pt x="145" y="251"/>
                    <a:pt x="145" y="251"/>
                  </a:cubicBezTo>
                  <a:cubicBezTo>
                    <a:pt x="144" y="251"/>
                    <a:pt x="144" y="251"/>
                    <a:pt x="144" y="251"/>
                  </a:cubicBezTo>
                  <a:cubicBezTo>
                    <a:pt x="145" y="251"/>
                    <a:pt x="145" y="251"/>
                    <a:pt x="145" y="251"/>
                  </a:cubicBezTo>
                  <a:cubicBezTo>
                    <a:pt x="146" y="251"/>
                    <a:pt x="146" y="251"/>
                    <a:pt x="146" y="251"/>
                  </a:cubicBezTo>
                  <a:cubicBezTo>
                    <a:pt x="147" y="252"/>
                    <a:pt x="147" y="252"/>
                    <a:pt x="147" y="252"/>
                  </a:cubicBezTo>
                  <a:cubicBezTo>
                    <a:pt x="147" y="251"/>
                    <a:pt x="147" y="251"/>
                    <a:pt x="147" y="251"/>
                  </a:cubicBezTo>
                  <a:cubicBezTo>
                    <a:pt x="148" y="251"/>
                    <a:pt x="148" y="251"/>
                    <a:pt x="148" y="251"/>
                  </a:cubicBezTo>
                  <a:cubicBezTo>
                    <a:pt x="149" y="252"/>
                    <a:pt x="149" y="252"/>
                    <a:pt x="149" y="252"/>
                  </a:cubicBezTo>
                  <a:cubicBezTo>
                    <a:pt x="149" y="252"/>
                    <a:pt x="149" y="252"/>
                    <a:pt x="149" y="252"/>
                  </a:cubicBezTo>
                  <a:cubicBezTo>
                    <a:pt x="149" y="253"/>
                    <a:pt x="149" y="253"/>
                    <a:pt x="149" y="253"/>
                  </a:cubicBezTo>
                  <a:cubicBezTo>
                    <a:pt x="149" y="253"/>
                    <a:pt x="149" y="253"/>
                    <a:pt x="149" y="253"/>
                  </a:cubicBezTo>
                  <a:cubicBezTo>
                    <a:pt x="148" y="253"/>
                    <a:pt x="148" y="253"/>
                    <a:pt x="148" y="253"/>
                  </a:cubicBezTo>
                  <a:cubicBezTo>
                    <a:pt x="146" y="253"/>
                    <a:pt x="146" y="253"/>
                    <a:pt x="146" y="253"/>
                  </a:cubicBezTo>
                  <a:cubicBezTo>
                    <a:pt x="145" y="254"/>
                    <a:pt x="145" y="254"/>
                    <a:pt x="145" y="254"/>
                  </a:cubicBezTo>
                  <a:cubicBezTo>
                    <a:pt x="144" y="255"/>
                    <a:pt x="144" y="255"/>
                    <a:pt x="144" y="255"/>
                  </a:cubicBezTo>
                  <a:cubicBezTo>
                    <a:pt x="144" y="256"/>
                    <a:pt x="144" y="256"/>
                    <a:pt x="144" y="256"/>
                  </a:cubicBezTo>
                  <a:cubicBezTo>
                    <a:pt x="145" y="256"/>
                    <a:pt x="145" y="256"/>
                    <a:pt x="145" y="256"/>
                  </a:cubicBezTo>
                  <a:cubicBezTo>
                    <a:pt x="145" y="257"/>
                    <a:pt x="145" y="257"/>
                    <a:pt x="145" y="257"/>
                  </a:cubicBezTo>
                  <a:cubicBezTo>
                    <a:pt x="145" y="258"/>
                    <a:pt x="145" y="258"/>
                    <a:pt x="145" y="258"/>
                  </a:cubicBezTo>
                  <a:cubicBezTo>
                    <a:pt x="144" y="259"/>
                    <a:pt x="144" y="259"/>
                    <a:pt x="144" y="259"/>
                  </a:cubicBezTo>
                  <a:cubicBezTo>
                    <a:pt x="144" y="259"/>
                    <a:pt x="144" y="259"/>
                    <a:pt x="144" y="259"/>
                  </a:cubicBezTo>
                  <a:cubicBezTo>
                    <a:pt x="143" y="259"/>
                    <a:pt x="143" y="259"/>
                    <a:pt x="143" y="259"/>
                  </a:cubicBezTo>
                  <a:cubicBezTo>
                    <a:pt x="144" y="260"/>
                    <a:pt x="144" y="260"/>
                    <a:pt x="144" y="260"/>
                  </a:cubicBezTo>
                  <a:cubicBezTo>
                    <a:pt x="144" y="260"/>
                    <a:pt x="144" y="260"/>
                    <a:pt x="144" y="260"/>
                  </a:cubicBezTo>
                  <a:cubicBezTo>
                    <a:pt x="145" y="260"/>
                    <a:pt x="145" y="260"/>
                    <a:pt x="145" y="260"/>
                  </a:cubicBezTo>
                  <a:cubicBezTo>
                    <a:pt x="145" y="261"/>
                    <a:pt x="145" y="261"/>
                    <a:pt x="145" y="261"/>
                  </a:cubicBezTo>
                  <a:cubicBezTo>
                    <a:pt x="146" y="261"/>
                    <a:pt x="146" y="261"/>
                    <a:pt x="146" y="261"/>
                  </a:cubicBezTo>
                  <a:cubicBezTo>
                    <a:pt x="147" y="262"/>
                    <a:pt x="147" y="262"/>
                    <a:pt x="147" y="262"/>
                  </a:cubicBezTo>
                  <a:cubicBezTo>
                    <a:pt x="147" y="262"/>
                    <a:pt x="147" y="262"/>
                    <a:pt x="147" y="262"/>
                  </a:cubicBezTo>
                  <a:cubicBezTo>
                    <a:pt x="149" y="262"/>
                    <a:pt x="149" y="262"/>
                    <a:pt x="149" y="262"/>
                  </a:cubicBezTo>
                  <a:cubicBezTo>
                    <a:pt x="149" y="262"/>
                    <a:pt x="149" y="262"/>
                    <a:pt x="149" y="262"/>
                  </a:cubicBezTo>
                  <a:cubicBezTo>
                    <a:pt x="149" y="266"/>
                    <a:pt x="149" y="266"/>
                    <a:pt x="149" y="266"/>
                  </a:cubicBezTo>
                  <a:cubicBezTo>
                    <a:pt x="149" y="266"/>
                    <a:pt x="149" y="266"/>
                    <a:pt x="149" y="266"/>
                  </a:cubicBezTo>
                  <a:cubicBezTo>
                    <a:pt x="147" y="267"/>
                    <a:pt x="147" y="267"/>
                    <a:pt x="147" y="267"/>
                  </a:cubicBezTo>
                  <a:cubicBezTo>
                    <a:pt x="146" y="267"/>
                    <a:pt x="146" y="267"/>
                    <a:pt x="146" y="267"/>
                  </a:cubicBezTo>
                  <a:cubicBezTo>
                    <a:pt x="145" y="266"/>
                    <a:pt x="145" y="266"/>
                    <a:pt x="145" y="266"/>
                  </a:cubicBezTo>
                  <a:cubicBezTo>
                    <a:pt x="144" y="266"/>
                    <a:pt x="144" y="266"/>
                    <a:pt x="144" y="266"/>
                  </a:cubicBezTo>
                  <a:cubicBezTo>
                    <a:pt x="144" y="267"/>
                    <a:pt x="144" y="267"/>
                    <a:pt x="144" y="267"/>
                  </a:cubicBezTo>
                  <a:cubicBezTo>
                    <a:pt x="144" y="268"/>
                    <a:pt x="144" y="268"/>
                    <a:pt x="144" y="268"/>
                  </a:cubicBezTo>
                  <a:cubicBezTo>
                    <a:pt x="143" y="268"/>
                    <a:pt x="143" y="268"/>
                    <a:pt x="143" y="268"/>
                  </a:cubicBezTo>
                  <a:cubicBezTo>
                    <a:pt x="141" y="267"/>
                    <a:pt x="141" y="267"/>
                    <a:pt x="141" y="267"/>
                  </a:cubicBezTo>
                  <a:cubicBezTo>
                    <a:pt x="140" y="267"/>
                    <a:pt x="140" y="267"/>
                    <a:pt x="140" y="267"/>
                  </a:cubicBezTo>
                  <a:cubicBezTo>
                    <a:pt x="139" y="267"/>
                    <a:pt x="139" y="267"/>
                    <a:pt x="139" y="267"/>
                  </a:cubicBezTo>
                  <a:cubicBezTo>
                    <a:pt x="139" y="267"/>
                    <a:pt x="139" y="267"/>
                    <a:pt x="139" y="267"/>
                  </a:cubicBezTo>
                  <a:cubicBezTo>
                    <a:pt x="138" y="267"/>
                    <a:pt x="138" y="267"/>
                    <a:pt x="138" y="267"/>
                  </a:cubicBezTo>
                  <a:cubicBezTo>
                    <a:pt x="137" y="266"/>
                    <a:pt x="137" y="266"/>
                    <a:pt x="137" y="266"/>
                  </a:cubicBezTo>
                  <a:cubicBezTo>
                    <a:pt x="138" y="266"/>
                    <a:pt x="138" y="266"/>
                    <a:pt x="138" y="266"/>
                  </a:cubicBezTo>
                  <a:cubicBezTo>
                    <a:pt x="138" y="265"/>
                    <a:pt x="138" y="265"/>
                    <a:pt x="138" y="265"/>
                  </a:cubicBezTo>
                  <a:cubicBezTo>
                    <a:pt x="138" y="265"/>
                    <a:pt x="138" y="265"/>
                    <a:pt x="138" y="265"/>
                  </a:cubicBezTo>
                  <a:cubicBezTo>
                    <a:pt x="137" y="264"/>
                    <a:pt x="137" y="264"/>
                    <a:pt x="137" y="264"/>
                  </a:cubicBezTo>
                  <a:cubicBezTo>
                    <a:pt x="136" y="265"/>
                    <a:pt x="136" y="265"/>
                    <a:pt x="136" y="265"/>
                  </a:cubicBezTo>
                  <a:cubicBezTo>
                    <a:pt x="135" y="265"/>
                    <a:pt x="135" y="265"/>
                    <a:pt x="135" y="265"/>
                  </a:cubicBezTo>
                  <a:cubicBezTo>
                    <a:pt x="134" y="265"/>
                    <a:pt x="134" y="265"/>
                    <a:pt x="134" y="265"/>
                  </a:cubicBezTo>
                  <a:cubicBezTo>
                    <a:pt x="135" y="266"/>
                    <a:pt x="135" y="266"/>
                    <a:pt x="135" y="266"/>
                  </a:cubicBezTo>
                  <a:cubicBezTo>
                    <a:pt x="133" y="266"/>
                    <a:pt x="133" y="266"/>
                    <a:pt x="133" y="266"/>
                  </a:cubicBezTo>
                  <a:cubicBezTo>
                    <a:pt x="133" y="266"/>
                    <a:pt x="133" y="266"/>
                    <a:pt x="133" y="266"/>
                  </a:cubicBezTo>
                  <a:cubicBezTo>
                    <a:pt x="132" y="265"/>
                    <a:pt x="132" y="265"/>
                    <a:pt x="132" y="265"/>
                  </a:cubicBezTo>
                  <a:cubicBezTo>
                    <a:pt x="131" y="265"/>
                    <a:pt x="131" y="265"/>
                    <a:pt x="131" y="265"/>
                  </a:cubicBezTo>
                  <a:cubicBezTo>
                    <a:pt x="130" y="265"/>
                    <a:pt x="130" y="265"/>
                    <a:pt x="130" y="265"/>
                  </a:cubicBezTo>
                  <a:cubicBezTo>
                    <a:pt x="130" y="265"/>
                    <a:pt x="130" y="265"/>
                    <a:pt x="130" y="265"/>
                  </a:cubicBezTo>
                  <a:cubicBezTo>
                    <a:pt x="129" y="265"/>
                    <a:pt x="129" y="265"/>
                    <a:pt x="129" y="265"/>
                  </a:cubicBezTo>
                  <a:cubicBezTo>
                    <a:pt x="129" y="266"/>
                    <a:pt x="129" y="266"/>
                    <a:pt x="129" y="266"/>
                  </a:cubicBezTo>
                  <a:cubicBezTo>
                    <a:pt x="128" y="266"/>
                    <a:pt x="128" y="266"/>
                    <a:pt x="128" y="266"/>
                  </a:cubicBezTo>
                  <a:cubicBezTo>
                    <a:pt x="128" y="267"/>
                    <a:pt x="128" y="267"/>
                    <a:pt x="128" y="267"/>
                  </a:cubicBezTo>
                  <a:cubicBezTo>
                    <a:pt x="127" y="268"/>
                    <a:pt x="127" y="268"/>
                    <a:pt x="127" y="268"/>
                  </a:cubicBezTo>
                  <a:cubicBezTo>
                    <a:pt x="126" y="268"/>
                    <a:pt x="126" y="268"/>
                    <a:pt x="126" y="268"/>
                  </a:cubicBezTo>
                  <a:cubicBezTo>
                    <a:pt x="126" y="267"/>
                    <a:pt x="126" y="267"/>
                    <a:pt x="126" y="267"/>
                  </a:cubicBezTo>
                  <a:cubicBezTo>
                    <a:pt x="124" y="267"/>
                    <a:pt x="124" y="267"/>
                    <a:pt x="124" y="267"/>
                  </a:cubicBezTo>
                  <a:cubicBezTo>
                    <a:pt x="124" y="266"/>
                    <a:pt x="124" y="266"/>
                    <a:pt x="124" y="266"/>
                  </a:cubicBezTo>
                  <a:cubicBezTo>
                    <a:pt x="123" y="267"/>
                    <a:pt x="123" y="267"/>
                    <a:pt x="123" y="267"/>
                  </a:cubicBezTo>
                  <a:cubicBezTo>
                    <a:pt x="123" y="268"/>
                    <a:pt x="123" y="268"/>
                    <a:pt x="123" y="268"/>
                  </a:cubicBezTo>
                  <a:cubicBezTo>
                    <a:pt x="122" y="268"/>
                    <a:pt x="122" y="268"/>
                    <a:pt x="122" y="268"/>
                  </a:cubicBezTo>
                  <a:cubicBezTo>
                    <a:pt x="122" y="268"/>
                    <a:pt x="122" y="268"/>
                    <a:pt x="122" y="268"/>
                  </a:cubicBezTo>
                  <a:cubicBezTo>
                    <a:pt x="122" y="267"/>
                    <a:pt x="122" y="267"/>
                    <a:pt x="122" y="267"/>
                  </a:cubicBezTo>
                  <a:cubicBezTo>
                    <a:pt x="121" y="267"/>
                    <a:pt x="121" y="267"/>
                    <a:pt x="121" y="267"/>
                  </a:cubicBezTo>
                  <a:cubicBezTo>
                    <a:pt x="121" y="267"/>
                    <a:pt x="121" y="267"/>
                    <a:pt x="121" y="267"/>
                  </a:cubicBezTo>
                  <a:cubicBezTo>
                    <a:pt x="119" y="266"/>
                    <a:pt x="119" y="266"/>
                    <a:pt x="119" y="266"/>
                  </a:cubicBezTo>
                  <a:cubicBezTo>
                    <a:pt x="119" y="265"/>
                    <a:pt x="119" y="265"/>
                    <a:pt x="119" y="265"/>
                  </a:cubicBezTo>
                  <a:cubicBezTo>
                    <a:pt x="118" y="265"/>
                    <a:pt x="118" y="265"/>
                    <a:pt x="118" y="265"/>
                  </a:cubicBezTo>
                  <a:cubicBezTo>
                    <a:pt x="117" y="264"/>
                    <a:pt x="117" y="264"/>
                    <a:pt x="117" y="264"/>
                  </a:cubicBezTo>
                  <a:cubicBezTo>
                    <a:pt x="116" y="264"/>
                    <a:pt x="116" y="264"/>
                    <a:pt x="116" y="264"/>
                  </a:cubicBezTo>
                  <a:cubicBezTo>
                    <a:pt x="116" y="263"/>
                    <a:pt x="116" y="263"/>
                    <a:pt x="116" y="263"/>
                  </a:cubicBezTo>
                  <a:cubicBezTo>
                    <a:pt x="115" y="263"/>
                    <a:pt x="115" y="263"/>
                    <a:pt x="115" y="263"/>
                  </a:cubicBezTo>
                  <a:cubicBezTo>
                    <a:pt x="113" y="264"/>
                    <a:pt x="113" y="264"/>
                    <a:pt x="113" y="264"/>
                  </a:cubicBezTo>
                  <a:cubicBezTo>
                    <a:pt x="112" y="263"/>
                    <a:pt x="112" y="263"/>
                    <a:pt x="112" y="263"/>
                  </a:cubicBezTo>
                  <a:cubicBezTo>
                    <a:pt x="112" y="262"/>
                    <a:pt x="112" y="262"/>
                    <a:pt x="112" y="262"/>
                  </a:cubicBezTo>
                  <a:cubicBezTo>
                    <a:pt x="111" y="262"/>
                    <a:pt x="111" y="262"/>
                    <a:pt x="111" y="262"/>
                  </a:cubicBezTo>
                  <a:cubicBezTo>
                    <a:pt x="110" y="263"/>
                    <a:pt x="110" y="263"/>
                    <a:pt x="110" y="263"/>
                  </a:cubicBezTo>
                  <a:cubicBezTo>
                    <a:pt x="109" y="263"/>
                    <a:pt x="109" y="263"/>
                    <a:pt x="109" y="263"/>
                  </a:cubicBezTo>
                  <a:cubicBezTo>
                    <a:pt x="109" y="263"/>
                    <a:pt x="109" y="263"/>
                    <a:pt x="109" y="263"/>
                  </a:cubicBezTo>
                  <a:cubicBezTo>
                    <a:pt x="109" y="264"/>
                    <a:pt x="109" y="264"/>
                    <a:pt x="109" y="264"/>
                  </a:cubicBezTo>
                  <a:cubicBezTo>
                    <a:pt x="109" y="263"/>
                    <a:pt x="109" y="263"/>
                    <a:pt x="109" y="263"/>
                  </a:cubicBezTo>
                  <a:cubicBezTo>
                    <a:pt x="108" y="263"/>
                    <a:pt x="108" y="263"/>
                    <a:pt x="108" y="263"/>
                  </a:cubicBezTo>
                  <a:cubicBezTo>
                    <a:pt x="108" y="264"/>
                    <a:pt x="108" y="264"/>
                    <a:pt x="108" y="264"/>
                  </a:cubicBezTo>
                  <a:cubicBezTo>
                    <a:pt x="107" y="265"/>
                    <a:pt x="107" y="265"/>
                    <a:pt x="107" y="265"/>
                  </a:cubicBezTo>
                  <a:cubicBezTo>
                    <a:pt x="107" y="264"/>
                    <a:pt x="107" y="264"/>
                    <a:pt x="107" y="264"/>
                  </a:cubicBezTo>
                  <a:cubicBezTo>
                    <a:pt x="107" y="263"/>
                    <a:pt x="107" y="263"/>
                    <a:pt x="107" y="263"/>
                  </a:cubicBezTo>
                  <a:cubicBezTo>
                    <a:pt x="107" y="263"/>
                    <a:pt x="107" y="263"/>
                    <a:pt x="107" y="263"/>
                  </a:cubicBezTo>
                  <a:cubicBezTo>
                    <a:pt x="106" y="263"/>
                    <a:pt x="106" y="263"/>
                    <a:pt x="106" y="263"/>
                  </a:cubicBezTo>
                  <a:cubicBezTo>
                    <a:pt x="105" y="262"/>
                    <a:pt x="105" y="262"/>
                    <a:pt x="105" y="262"/>
                  </a:cubicBezTo>
                  <a:cubicBezTo>
                    <a:pt x="105" y="262"/>
                    <a:pt x="105" y="262"/>
                    <a:pt x="105" y="262"/>
                  </a:cubicBezTo>
                  <a:cubicBezTo>
                    <a:pt x="105" y="263"/>
                    <a:pt x="105" y="263"/>
                    <a:pt x="105" y="263"/>
                  </a:cubicBezTo>
                  <a:cubicBezTo>
                    <a:pt x="105" y="264"/>
                    <a:pt x="105" y="264"/>
                    <a:pt x="105" y="264"/>
                  </a:cubicBezTo>
                  <a:cubicBezTo>
                    <a:pt x="104" y="264"/>
                    <a:pt x="104" y="264"/>
                    <a:pt x="104" y="264"/>
                  </a:cubicBezTo>
                  <a:cubicBezTo>
                    <a:pt x="103" y="264"/>
                    <a:pt x="103" y="264"/>
                    <a:pt x="103" y="264"/>
                  </a:cubicBezTo>
                  <a:cubicBezTo>
                    <a:pt x="103" y="265"/>
                    <a:pt x="103" y="265"/>
                    <a:pt x="103" y="265"/>
                  </a:cubicBezTo>
                  <a:cubicBezTo>
                    <a:pt x="102" y="265"/>
                    <a:pt x="102" y="265"/>
                    <a:pt x="102" y="265"/>
                  </a:cubicBezTo>
                  <a:cubicBezTo>
                    <a:pt x="101" y="266"/>
                    <a:pt x="101" y="266"/>
                    <a:pt x="101" y="266"/>
                  </a:cubicBezTo>
                  <a:cubicBezTo>
                    <a:pt x="101" y="267"/>
                    <a:pt x="101" y="267"/>
                    <a:pt x="101" y="267"/>
                  </a:cubicBezTo>
                  <a:cubicBezTo>
                    <a:pt x="101" y="268"/>
                    <a:pt x="101" y="268"/>
                    <a:pt x="101" y="268"/>
                  </a:cubicBezTo>
                  <a:cubicBezTo>
                    <a:pt x="101" y="268"/>
                    <a:pt x="101" y="268"/>
                    <a:pt x="101" y="268"/>
                  </a:cubicBezTo>
                  <a:cubicBezTo>
                    <a:pt x="100" y="268"/>
                    <a:pt x="100" y="268"/>
                    <a:pt x="100" y="268"/>
                  </a:cubicBezTo>
                  <a:cubicBezTo>
                    <a:pt x="98" y="269"/>
                    <a:pt x="98" y="269"/>
                    <a:pt x="98" y="269"/>
                  </a:cubicBezTo>
                  <a:cubicBezTo>
                    <a:pt x="99" y="272"/>
                    <a:pt x="99" y="272"/>
                    <a:pt x="99" y="272"/>
                  </a:cubicBezTo>
                  <a:cubicBezTo>
                    <a:pt x="99" y="272"/>
                    <a:pt x="99" y="272"/>
                    <a:pt x="99" y="272"/>
                  </a:cubicBezTo>
                  <a:cubicBezTo>
                    <a:pt x="99" y="273"/>
                    <a:pt x="99" y="273"/>
                    <a:pt x="99" y="273"/>
                  </a:cubicBezTo>
                  <a:cubicBezTo>
                    <a:pt x="98" y="274"/>
                    <a:pt x="98" y="274"/>
                    <a:pt x="98" y="274"/>
                  </a:cubicBezTo>
                  <a:cubicBezTo>
                    <a:pt x="96" y="273"/>
                    <a:pt x="96" y="273"/>
                    <a:pt x="96" y="273"/>
                  </a:cubicBezTo>
                  <a:cubicBezTo>
                    <a:pt x="96" y="272"/>
                    <a:pt x="96" y="272"/>
                    <a:pt x="96" y="272"/>
                  </a:cubicBezTo>
                  <a:cubicBezTo>
                    <a:pt x="94" y="270"/>
                    <a:pt x="94" y="270"/>
                    <a:pt x="94" y="270"/>
                  </a:cubicBezTo>
                  <a:cubicBezTo>
                    <a:pt x="93" y="271"/>
                    <a:pt x="93" y="271"/>
                    <a:pt x="93" y="271"/>
                  </a:cubicBezTo>
                  <a:cubicBezTo>
                    <a:pt x="93" y="272"/>
                    <a:pt x="93" y="272"/>
                    <a:pt x="93" y="272"/>
                  </a:cubicBezTo>
                  <a:cubicBezTo>
                    <a:pt x="92" y="273"/>
                    <a:pt x="92" y="273"/>
                    <a:pt x="92" y="273"/>
                  </a:cubicBezTo>
                  <a:cubicBezTo>
                    <a:pt x="91" y="274"/>
                    <a:pt x="91" y="274"/>
                    <a:pt x="91" y="274"/>
                  </a:cubicBezTo>
                  <a:cubicBezTo>
                    <a:pt x="91" y="276"/>
                    <a:pt x="91" y="276"/>
                    <a:pt x="91" y="276"/>
                  </a:cubicBezTo>
                  <a:cubicBezTo>
                    <a:pt x="92" y="276"/>
                    <a:pt x="92" y="276"/>
                    <a:pt x="92" y="276"/>
                  </a:cubicBezTo>
                  <a:cubicBezTo>
                    <a:pt x="91" y="279"/>
                    <a:pt x="91" y="279"/>
                    <a:pt x="91" y="279"/>
                  </a:cubicBezTo>
                  <a:cubicBezTo>
                    <a:pt x="91" y="280"/>
                    <a:pt x="91" y="280"/>
                    <a:pt x="91" y="280"/>
                  </a:cubicBezTo>
                  <a:cubicBezTo>
                    <a:pt x="93" y="281"/>
                    <a:pt x="93" y="281"/>
                    <a:pt x="93" y="281"/>
                  </a:cubicBezTo>
                  <a:cubicBezTo>
                    <a:pt x="93" y="282"/>
                    <a:pt x="93" y="282"/>
                    <a:pt x="93" y="282"/>
                  </a:cubicBezTo>
                  <a:cubicBezTo>
                    <a:pt x="93" y="282"/>
                    <a:pt x="93" y="282"/>
                    <a:pt x="93" y="282"/>
                  </a:cubicBezTo>
                  <a:cubicBezTo>
                    <a:pt x="95" y="284"/>
                    <a:pt x="95" y="284"/>
                    <a:pt x="95" y="284"/>
                  </a:cubicBezTo>
                  <a:cubicBezTo>
                    <a:pt x="95" y="283"/>
                    <a:pt x="95" y="283"/>
                    <a:pt x="95" y="283"/>
                  </a:cubicBezTo>
                  <a:cubicBezTo>
                    <a:pt x="98" y="284"/>
                    <a:pt x="98" y="284"/>
                    <a:pt x="98" y="284"/>
                  </a:cubicBezTo>
                  <a:cubicBezTo>
                    <a:pt x="100" y="285"/>
                    <a:pt x="100" y="285"/>
                    <a:pt x="100" y="285"/>
                  </a:cubicBezTo>
                  <a:cubicBezTo>
                    <a:pt x="102" y="288"/>
                    <a:pt x="102" y="288"/>
                    <a:pt x="102" y="288"/>
                  </a:cubicBezTo>
                  <a:cubicBezTo>
                    <a:pt x="100" y="288"/>
                    <a:pt x="100" y="288"/>
                    <a:pt x="100" y="288"/>
                  </a:cubicBezTo>
                  <a:cubicBezTo>
                    <a:pt x="100" y="289"/>
                    <a:pt x="100" y="289"/>
                    <a:pt x="100" y="289"/>
                  </a:cubicBezTo>
                  <a:cubicBezTo>
                    <a:pt x="101" y="290"/>
                    <a:pt x="101" y="290"/>
                    <a:pt x="101" y="290"/>
                  </a:cubicBezTo>
                  <a:cubicBezTo>
                    <a:pt x="103" y="289"/>
                    <a:pt x="103" y="289"/>
                    <a:pt x="103" y="289"/>
                  </a:cubicBezTo>
                  <a:cubicBezTo>
                    <a:pt x="104" y="290"/>
                    <a:pt x="104" y="290"/>
                    <a:pt x="104" y="290"/>
                  </a:cubicBezTo>
                  <a:cubicBezTo>
                    <a:pt x="104" y="290"/>
                    <a:pt x="104" y="290"/>
                    <a:pt x="104" y="290"/>
                  </a:cubicBezTo>
                  <a:cubicBezTo>
                    <a:pt x="104" y="290"/>
                    <a:pt x="104" y="290"/>
                    <a:pt x="104" y="290"/>
                  </a:cubicBezTo>
                  <a:cubicBezTo>
                    <a:pt x="104" y="290"/>
                    <a:pt x="104" y="290"/>
                    <a:pt x="104" y="290"/>
                  </a:cubicBezTo>
                  <a:cubicBezTo>
                    <a:pt x="104" y="291"/>
                    <a:pt x="104" y="291"/>
                    <a:pt x="104" y="291"/>
                  </a:cubicBezTo>
                  <a:cubicBezTo>
                    <a:pt x="103" y="291"/>
                    <a:pt x="103" y="291"/>
                    <a:pt x="103" y="291"/>
                  </a:cubicBezTo>
                  <a:cubicBezTo>
                    <a:pt x="103" y="291"/>
                    <a:pt x="103" y="291"/>
                    <a:pt x="103" y="291"/>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3" y="292"/>
                    <a:pt x="103" y="292"/>
                    <a:pt x="103" y="292"/>
                  </a:cubicBezTo>
                  <a:cubicBezTo>
                    <a:pt x="102" y="292"/>
                    <a:pt x="102" y="292"/>
                    <a:pt x="102" y="292"/>
                  </a:cubicBezTo>
                  <a:cubicBezTo>
                    <a:pt x="101" y="292"/>
                    <a:pt x="101" y="292"/>
                    <a:pt x="101" y="292"/>
                  </a:cubicBezTo>
                  <a:cubicBezTo>
                    <a:pt x="101" y="292"/>
                    <a:pt x="101" y="292"/>
                    <a:pt x="101" y="292"/>
                  </a:cubicBezTo>
                  <a:cubicBezTo>
                    <a:pt x="102" y="293"/>
                    <a:pt x="102" y="293"/>
                    <a:pt x="102" y="293"/>
                  </a:cubicBezTo>
                  <a:cubicBezTo>
                    <a:pt x="102" y="293"/>
                    <a:pt x="102" y="293"/>
                    <a:pt x="102" y="293"/>
                  </a:cubicBezTo>
                  <a:cubicBezTo>
                    <a:pt x="102" y="294"/>
                    <a:pt x="102" y="294"/>
                    <a:pt x="102" y="294"/>
                  </a:cubicBezTo>
                  <a:cubicBezTo>
                    <a:pt x="102" y="293"/>
                    <a:pt x="102" y="293"/>
                    <a:pt x="102" y="293"/>
                  </a:cubicBezTo>
                  <a:cubicBezTo>
                    <a:pt x="102" y="293"/>
                    <a:pt x="101" y="293"/>
                    <a:pt x="101" y="293"/>
                  </a:cubicBezTo>
                  <a:cubicBezTo>
                    <a:pt x="101" y="293"/>
                    <a:pt x="100" y="293"/>
                    <a:pt x="100" y="293"/>
                  </a:cubicBezTo>
                  <a:cubicBezTo>
                    <a:pt x="100" y="293"/>
                    <a:pt x="100" y="293"/>
                    <a:pt x="100" y="293"/>
                  </a:cubicBezTo>
                  <a:cubicBezTo>
                    <a:pt x="101" y="293"/>
                    <a:pt x="101" y="293"/>
                    <a:pt x="101" y="293"/>
                  </a:cubicBezTo>
                  <a:cubicBezTo>
                    <a:pt x="101" y="294"/>
                    <a:pt x="101" y="294"/>
                    <a:pt x="101" y="294"/>
                  </a:cubicBezTo>
                  <a:cubicBezTo>
                    <a:pt x="100" y="294"/>
                    <a:pt x="100" y="294"/>
                    <a:pt x="100" y="294"/>
                  </a:cubicBezTo>
                  <a:cubicBezTo>
                    <a:pt x="100" y="294"/>
                    <a:pt x="100" y="294"/>
                    <a:pt x="100" y="294"/>
                  </a:cubicBezTo>
                  <a:cubicBezTo>
                    <a:pt x="99" y="295"/>
                    <a:pt x="99" y="295"/>
                    <a:pt x="99" y="295"/>
                  </a:cubicBezTo>
                  <a:cubicBezTo>
                    <a:pt x="99" y="294"/>
                    <a:pt x="99" y="294"/>
                    <a:pt x="99" y="294"/>
                  </a:cubicBezTo>
                  <a:cubicBezTo>
                    <a:pt x="99" y="295"/>
                    <a:pt x="99" y="295"/>
                    <a:pt x="99" y="295"/>
                  </a:cubicBezTo>
                  <a:cubicBezTo>
                    <a:pt x="98" y="295"/>
                    <a:pt x="98" y="295"/>
                    <a:pt x="98" y="295"/>
                  </a:cubicBezTo>
                  <a:cubicBezTo>
                    <a:pt x="98" y="295"/>
                    <a:pt x="98" y="295"/>
                    <a:pt x="98" y="295"/>
                  </a:cubicBezTo>
                  <a:cubicBezTo>
                    <a:pt x="97" y="294"/>
                    <a:pt x="97" y="294"/>
                    <a:pt x="97" y="294"/>
                  </a:cubicBezTo>
                  <a:cubicBezTo>
                    <a:pt x="97" y="295"/>
                    <a:pt x="97" y="295"/>
                    <a:pt x="97" y="295"/>
                  </a:cubicBezTo>
                  <a:cubicBezTo>
                    <a:pt x="97" y="296"/>
                    <a:pt x="97" y="296"/>
                    <a:pt x="97" y="296"/>
                  </a:cubicBezTo>
                  <a:cubicBezTo>
                    <a:pt x="97" y="296"/>
                    <a:pt x="97" y="296"/>
                    <a:pt x="97" y="296"/>
                  </a:cubicBezTo>
                  <a:cubicBezTo>
                    <a:pt x="96" y="297"/>
                    <a:pt x="96" y="297"/>
                    <a:pt x="96" y="297"/>
                  </a:cubicBezTo>
                  <a:cubicBezTo>
                    <a:pt x="96" y="298"/>
                    <a:pt x="96" y="298"/>
                    <a:pt x="96" y="298"/>
                  </a:cubicBezTo>
                  <a:cubicBezTo>
                    <a:pt x="96" y="298"/>
                    <a:pt x="96" y="298"/>
                    <a:pt x="96" y="298"/>
                  </a:cubicBezTo>
                  <a:cubicBezTo>
                    <a:pt x="96" y="300"/>
                    <a:pt x="96" y="300"/>
                    <a:pt x="96" y="300"/>
                  </a:cubicBezTo>
                  <a:cubicBezTo>
                    <a:pt x="95" y="300"/>
                    <a:pt x="95" y="300"/>
                    <a:pt x="95" y="300"/>
                  </a:cubicBezTo>
                  <a:cubicBezTo>
                    <a:pt x="95" y="301"/>
                    <a:pt x="95" y="301"/>
                    <a:pt x="95" y="301"/>
                  </a:cubicBezTo>
                  <a:cubicBezTo>
                    <a:pt x="95" y="302"/>
                    <a:pt x="95" y="302"/>
                    <a:pt x="95" y="302"/>
                  </a:cubicBezTo>
                  <a:cubicBezTo>
                    <a:pt x="96" y="302"/>
                    <a:pt x="96" y="302"/>
                    <a:pt x="96" y="302"/>
                  </a:cubicBezTo>
                  <a:cubicBezTo>
                    <a:pt x="97" y="302"/>
                    <a:pt x="97" y="302"/>
                    <a:pt x="97" y="302"/>
                  </a:cubicBezTo>
                  <a:cubicBezTo>
                    <a:pt x="97" y="303"/>
                    <a:pt x="97" y="303"/>
                    <a:pt x="97" y="303"/>
                  </a:cubicBezTo>
                  <a:cubicBezTo>
                    <a:pt x="98" y="303"/>
                    <a:pt x="98" y="303"/>
                    <a:pt x="98" y="303"/>
                  </a:cubicBezTo>
                  <a:cubicBezTo>
                    <a:pt x="98" y="304"/>
                    <a:pt x="98" y="304"/>
                    <a:pt x="98" y="304"/>
                  </a:cubicBezTo>
                  <a:cubicBezTo>
                    <a:pt x="99" y="305"/>
                    <a:pt x="99" y="305"/>
                    <a:pt x="99" y="305"/>
                  </a:cubicBezTo>
                  <a:cubicBezTo>
                    <a:pt x="99" y="304"/>
                    <a:pt x="99" y="304"/>
                    <a:pt x="99" y="304"/>
                  </a:cubicBezTo>
                  <a:cubicBezTo>
                    <a:pt x="100" y="304"/>
                    <a:pt x="100" y="304"/>
                    <a:pt x="100" y="304"/>
                  </a:cubicBezTo>
                  <a:cubicBezTo>
                    <a:pt x="100" y="305"/>
                    <a:pt x="100" y="305"/>
                    <a:pt x="100" y="305"/>
                  </a:cubicBezTo>
                  <a:cubicBezTo>
                    <a:pt x="99" y="306"/>
                    <a:pt x="99" y="306"/>
                    <a:pt x="99" y="306"/>
                  </a:cubicBezTo>
                  <a:cubicBezTo>
                    <a:pt x="99" y="306"/>
                    <a:pt x="99" y="306"/>
                    <a:pt x="99" y="306"/>
                  </a:cubicBezTo>
                  <a:cubicBezTo>
                    <a:pt x="99" y="306"/>
                    <a:pt x="99" y="306"/>
                    <a:pt x="99" y="306"/>
                  </a:cubicBezTo>
                  <a:cubicBezTo>
                    <a:pt x="99" y="306"/>
                    <a:pt x="99" y="306"/>
                    <a:pt x="99" y="306"/>
                  </a:cubicBezTo>
                  <a:cubicBezTo>
                    <a:pt x="100" y="307"/>
                    <a:pt x="100" y="307"/>
                    <a:pt x="100" y="307"/>
                  </a:cubicBezTo>
                  <a:cubicBezTo>
                    <a:pt x="100" y="307"/>
                    <a:pt x="100" y="307"/>
                    <a:pt x="100" y="307"/>
                  </a:cubicBezTo>
                  <a:cubicBezTo>
                    <a:pt x="100" y="308"/>
                    <a:pt x="100" y="308"/>
                    <a:pt x="100" y="308"/>
                  </a:cubicBezTo>
                  <a:cubicBezTo>
                    <a:pt x="101" y="309"/>
                    <a:pt x="101" y="309"/>
                    <a:pt x="101" y="309"/>
                  </a:cubicBezTo>
                  <a:cubicBezTo>
                    <a:pt x="101" y="310"/>
                    <a:pt x="101" y="310"/>
                    <a:pt x="101" y="310"/>
                  </a:cubicBezTo>
                  <a:cubicBezTo>
                    <a:pt x="103" y="312"/>
                    <a:pt x="103" y="312"/>
                    <a:pt x="103" y="312"/>
                  </a:cubicBezTo>
                  <a:cubicBezTo>
                    <a:pt x="105" y="314"/>
                    <a:pt x="105" y="314"/>
                    <a:pt x="105" y="314"/>
                  </a:cubicBezTo>
                  <a:cubicBezTo>
                    <a:pt x="105" y="314"/>
                    <a:pt x="105" y="314"/>
                    <a:pt x="105" y="314"/>
                  </a:cubicBezTo>
                  <a:cubicBezTo>
                    <a:pt x="105" y="314"/>
                    <a:pt x="105" y="314"/>
                    <a:pt x="105" y="314"/>
                  </a:cubicBezTo>
                  <a:cubicBezTo>
                    <a:pt x="104" y="316"/>
                    <a:pt x="104" y="316"/>
                    <a:pt x="104" y="316"/>
                  </a:cubicBezTo>
                  <a:cubicBezTo>
                    <a:pt x="102" y="316"/>
                    <a:pt x="102" y="316"/>
                    <a:pt x="102" y="316"/>
                  </a:cubicBezTo>
                  <a:cubicBezTo>
                    <a:pt x="102" y="317"/>
                    <a:pt x="102" y="317"/>
                    <a:pt x="102" y="317"/>
                  </a:cubicBezTo>
                  <a:cubicBezTo>
                    <a:pt x="100" y="317"/>
                    <a:pt x="100" y="317"/>
                    <a:pt x="100" y="317"/>
                  </a:cubicBezTo>
                  <a:cubicBezTo>
                    <a:pt x="99" y="316"/>
                    <a:pt x="99" y="316"/>
                    <a:pt x="99" y="316"/>
                  </a:cubicBezTo>
                  <a:cubicBezTo>
                    <a:pt x="97" y="315"/>
                    <a:pt x="97" y="315"/>
                    <a:pt x="97" y="315"/>
                  </a:cubicBezTo>
                  <a:cubicBezTo>
                    <a:pt x="96" y="314"/>
                    <a:pt x="96" y="314"/>
                    <a:pt x="96" y="314"/>
                  </a:cubicBezTo>
                  <a:cubicBezTo>
                    <a:pt x="96" y="316"/>
                    <a:pt x="96" y="316"/>
                    <a:pt x="96" y="316"/>
                  </a:cubicBezTo>
                  <a:cubicBezTo>
                    <a:pt x="97" y="316"/>
                    <a:pt x="97" y="316"/>
                    <a:pt x="97" y="316"/>
                  </a:cubicBezTo>
                  <a:cubicBezTo>
                    <a:pt x="97" y="317"/>
                    <a:pt x="97" y="317"/>
                    <a:pt x="97" y="317"/>
                  </a:cubicBezTo>
                  <a:cubicBezTo>
                    <a:pt x="97" y="319"/>
                    <a:pt x="97" y="319"/>
                    <a:pt x="97" y="319"/>
                  </a:cubicBezTo>
                  <a:cubicBezTo>
                    <a:pt x="96" y="318"/>
                    <a:pt x="96" y="318"/>
                    <a:pt x="96" y="318"/>
                  </a:cubicBezTo>
                  <a:cubicBezTo>
                    <a:pt x="94" y="318"/>
                    <a:pt x="94" y="318"/>
                    <a:pt x="94" y="318"/>
                  </a:cubicBezTo>
                  <a:cubicBezTo>
                    <a:pt x="91" y="317"/>
                    <a:pt x="91" y="317"/>
                    <a:pt x="91" y="317"/>
                  </a:cubicBezTo>
                  <a:cubicBezTo>
                    <a:pt x="90" y="317"/>
                    <a:pt x="90" y="317"/>
                    <a:pt x="90" y="317"/>
                  </a:cubicBezTo>
                  <a:cubicBezTo>
                    <a:pt x="90" y="318"/>
                    <a:pt x="90" y="318"/>
                    <a:pt x="90" y="318"/>
                  </a:cubicBezTo>
                  <a:cubicBezTo>
                    <a:pt x="91" y="319"/>
                    <a:pt x="91" y="319"/>
                    <a:pt x="91" y="319"/>
                  </a:cubicBezTo>
                  <a:cubicBezTo>
                    <a:pt x="90" y="318"/>
                    <a:pt x="90" y="318"/>
                    <a:pt x="90" y="318"/>
                  </a:cubicBezTo>
                  <a:cubicBezTo>
                    <a:pt x="87" y="318"/>
                    <a:pt x="87" y="318"/>
                    <a:pt x="87" y="318"/>
                  </a:cubicBezTo>
                  <a:cubicBezTo>
                    <a:pt x="86" y="318"/>
                    <a:pt x="86" y="318"/>
                    <a:pt x="86" y="318"/>
                  </a:cubicBezTo>
                  <a:cubicBezTo>
                    <a:pt x="84" y="318"/>
                    <a:pt x="84" y="318"/>
                    <a:pt x="84" y="318"/>
                  </a:cubicBezTo>
                  <a:cubicBezTo>
                    <a:pt x="83" y="318"/>
                    <a:pt x="83" y="318"/>
                    <a:pt x="83" y="318"/>
                  </a:cubicBezTo>
                  <a:cubicBezTo>
                    <a:pt x="83" y="318"/>
                    <a:pt x="83" y="318"/>
                    <a:pt x="83" y="318"/>
                  </a:cubicBezTo>
                  <a:cubicBezTo>
                    <a:pt x="82" y="318"/>
                    <a:pt x="82" y="318"/>
                    <a:pt x="82" y="318"/>
                  </a:cubicBezTo>
                  <a:cubicBezTo>
                    <a:pt x="80" y="317"/>
                    <a:pt x="80" y="317"/>
                    <a:pt x="80" y="317"/>
                  </a:cubicBezTo>
                  <a:cubicBezTo>
                    <a:pt x="80" y="317"/>
                    <a:pt x="80" y="317"/>
                    <a:pt x="80" y="317"/>
                  </a:cubicBezTo>
                  <a:cubicBezTo>
                    <a:pt x="79" y="317"/>
                    <a:pt x="79" y="317"/>
                    <a:pt x="79" y="317"/>
                  </a:cubicBezTo>
                  <a:cubicBezTo>
                    <a:pt x="78" y="317"/>
                    <a:pt x="78" y="317"/>
                    <a:pt x="78" y="317"/>
                  </a:cubicBezTo>
                  <a:cubicBezTo>
                    <a:pt x="77" y="317"/>
                    <a:pt x="77" y="317"/>
                    <a:pt x="77" y="317"/>
                  </a:cubicBezTo>
                  <a:cubicBezTo>
                    <a:pt x="77" y="317"/>
                    <a:pt x="77" y="317"/>
                    <a:pt x="77" y="317"/>
                  </a:cubicBezTo>
                  <a:cubicBezTo>
                    <a:pt x="76" y="317"/>
                    <a:pt x="76" y="317"/>
                    <a:pt x="76" y="317"/>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6"/>
                    <a:pt x="76" y="316"/>
                    <a:pt x="76" y="316"/>
                  </a:cubicBezTo>
                  <a:cubicBezTo>
                    <a:pt x="76" y="315"/>
                    <a:pt x="76" y="315"/>
                    <a:pt x="76" y="315"/>
                  </a:cubicBezTo>
                  <a:cubicBezTo>
                    <a:pt x="75" y="314"/>
                    <a:pt x="75" y="314"/>
                    <a:pt x="75" y="314"/>
                  </a:cubicBezTo>
                  <a:cubicBezTo>
                    <a:pt x="75" y="312"/>
                    <a:pt x="75" y="312"/>
                    <a:pt x="75" y="312"/>
                  </a:cubicBezTo>
                  <a:cubicBezTo>
                    <a:pt x="74" y="312"/>
                    <a:pt x="74" y="312"/>
                    <a:pt x="74" y="312"/>
                  </a:cubicBezTo>
                  <a:cubicBezTo>
                    <a:pt x="73" y="310"/>
                    <a:pt x="73" y="310"/>
                    <a:pt x="73" y="310"/>
                  </a:cubicBezTo>
                  <a:cubicBezTo>
                    <a:pt x="72" y="310"/>
                    <a:pt x="72" y="310"/>
                    <a:pt x="72" y="310"/>
                  </a:cubicBezTo>
                  <a:cubicBezTo>
                    <a:pt x="72" y="310"/>
                    <a:pt x="72" y="310"/>
                    <a:pt x="72" y="310"/>
                  </a:cubicBezTo>
                  <a:cubicBezTo>
                    <a:pt x="71" y="309"/>
                    <a:pt x="71" y="309"/>
                    <a:pt x="71" y="309"/>
                  </a:cubicBezTo>
                  <a:cubicBezTo>
                    <a:pt x="71" y="309"/>
                    <a:pt x="71" y="309"/>
                    <a:pt x="71" y="309"/>
                  </a:cubicBezTo>
                  <a:cubicBezTo>
                    <a:pt x="70" y="309"/>
                    <a:pt x="70" y="309"/>
                    <a:pt x="70" y="309"/>
                  </a:cubicBezTo>
                  <a:cubicBezTo>
                    <a:pt x="69" y="309"/>
                    <a:pt x="69" y="309"/>
                    <a:pt x="69" y="309"/>
                  </a:cubicBezTo>
                  <a:cubicBezTo>
                    <a:pt x="69" y="308"/>
                    <a:pt x="69" y="308"/>
                    <a:pt x="69" y="308"/>
                  </a:cubicBezTo>
                  <a:cubicBezTo>
                    <a:pt x="68" y="308"/>
                    <a:pt x="68" y="308"/>
                    <a:pt x="68" y="308"/>
                  </a:cubicBezTo>
                  <a:cubicBezTo>
                    <a:pt x="67" y="307"/>
                    <a:pt x="67" y="307"/>
                    <a:pt x="67" y="307"/>
                  </a:cubicBezTo>
                  <a:cubicBezTo>
                    <a:pt x="67" y="307"/>
                    <a:pt x="67" y="307"/>
                    <a:pt x="67" y="307"/>
                  </a:cubicBezTo>
                  <a:cubicBezTo>
                    <a:pt x="66" y="307"/>
                    <a:pt x="66" y="307"/>
                    <a:pt x="66" y="307"/>
                  </a:cubicBezTo>
                  <a:cubicBezTo>
                    <a:pt x="66" y="306"/>
                    <a:pt x="66" y="306"/>
                    <a:pt x="66" y="306"/>
                  </a:cubicBezTo>
                  <a:cubicBezTo>
                    <a:pt x="65" y="306"/>
                    <a:pt x="65" y="306"/>
                    <a:pt x="65" y="306"/>
                  </a:cubicBezTo>
                  <a:cubicBezTo>
                    <a:pt x="65" y="306"/>
                    <a:pt x="65" y="306"/>
                    <a:pt x="65" y="306"/>
                  </a:cubicBezTo>
                  <a:cubicBezTo>
                    <a:pt x="64" y="305"/>
                    <a:pt x="64" y="305"/>
                    <a:pt x="64" y="305"/>
                  </a:cubicBezTo>
                  <a:cubicBezTo>
                    <a:pt x="61" y="303"/>
                    <a:pt x="61" y="303"/>
                    <a:pt x="61" y="303"/>
                  </a:cubicBezTo>
                  <a:cubicBezTo>
                    <a:pt x="60" y="302"/>
                    <a:pt x="60" y="302"/>
                    <a:pt x="60" y="302"/>
                  </a:cubicBezTo>
                  <a:cubicBezTo>
                    <a:pt x="58" y="301"/>
                    <a:pt x="58" y="301"/>
                    <a:pt x="58" y="301"/>
                  </a:cubicBezTo>
                  <a:cubicBezTo>
                    <a:pt x="57" y="302"/>
                    <a:pt x="57" y="302"/>
                    <a:pt x="57" y="302"/>
                  </a:cubicBezTo>
                  <a:cubicBezTo>
                    <a:pt x="56" y="301"/>
                    <a:pt x="56" y="301"/>
                    <a:pt x="56" y="301"/>
                  </a:cubicBezTo>
                  <a:cubicBezTo>
                    <a:pt x="56" y="300"/>
                    <a:pt x="56" y="300"/>
                    <a:pt x="56" y="300"/>
                  </a:cubicBezTo>
                  <a:cubicBezTo>
                    <a:pt x="54" y="299"/>
                    <a:pt x="54" y="299"/>
                    <a:pt x="54" y="299"/>
                  </a:cubicBezTo>
                  <a:cubicBezTo>
                    <a:pt x="54" y="299"/>
                    <a:pt x="54" y="299"/>
                    <a:pt x="54" y="299"/>
                  </a:cubicBezTo>
                  <a:cubicBezTo>
                    <a:pt x="53" y="299"/>
                    <a:pt x="53" y="299"/>
                    <a:pt x="53" y="299"/>
                  </a:cubicBezTo>
                  <a:cubicBezTo>
                    <a:pt x="53" y="299"/>
                    <a:pt x="53" y="299"/>
                    <a:pt x="53" y="299"/>
                  </a:cubicBezTo>
                  <a:cubicBezTo>
                    <a:pt x="54" y="298"/>
                    <a:pt x="54" y="298"/>
                    <a:pt x="54" y="298"/>
                  </a:cubicBezTo>
                  <a:cubicBezTo>
                    <a:pt x="54" y="298"/>
                    <a:pt x="54" y="298"/>
                    <a:pt x="54" y="298"/>
                  </a:cubicBezTo>
                  <a:cubicBezTo>
                    <a:pt x="54" y="297"/>
                    <a:pt x="54" y="297"/>
                    <a:pt x="54" y="297"/>
                  </a:cubicBezTo>
                  <a:cubicBezTo>
                    <a:pt x="55" y="298"/>
                    <a:pt x="55" y="298"/>
                    <a:pt x="55" y="298"/>
                  </a:cubicBezTo>
                  <a:cubicBezTo>
                    <a:pt x="55" y="298"/>
                    <a:pt x="55" y="298"/>
                    <a:pt x="55" y="298"/>
                  </a:cubicBezTo>
                  <a:cubicBezTo>
                    <a:pt x="56" y="298"/>
                    <a:pt x="56" y="298"/>
                    <a:pt x="56" y="298"/>
                  </a:cubicBezTo>
                  <a:cubicBezTo>
                    <a:pt x="57" y="298"/>
                    <a:pt x="57" y="298"/>
                    <a:pt x="57" y="298"/>
                  </a:cubicBezTo>
                  <a:cubicBezTo>
                    <a:pt x="57" y="297"/>
                    <a:pt x="57" y="297"/>
                    <a:pt x="57" y="297"/>
                  </a:cubicBezTo>
                  <a:cubicBezTo>
                    <a:pt x="56" y="297"/>
                    <a:pt x="56" y="297"/>
                    <a:pt x="56" y="297"/>
                  </a:cubicBezTo>
                  <a:cubicBezTo>
                    <a:pt x="56" y="296"/>
                    <a:pt x="56" y="296"/>
                    <a:pt x="56" y="296"/>
                  </a:cubicBezTo>
                  <a:cubicBezTo>
                    <a:pt x="57" y="295"/>
                    <a:pt x="57" y="295"/>
                    <a:pt x="57" y="295"/>
                  </a:cubicBezTo>
                  <a:cubicBezTo>
                    <a:pt x="57" y="295"/>
                    <a:pt x="57" y="295"/>
                    <a:pt x="57" y="295"/>
                  </a:cubicBezTo>
                  <a:cubicBezTo>
                    <a:pt x="58" y="294"/>
                    <a:pt x="58" y="294"/>
                    <a:pt x="58" y="294"/>
                  </a:cubicBezTo>
                  <a:cubicBezTo>
                    <a:pt x="58" y="294"/>
                    <a:pt x="58" y="294"/>
                    <a:pt x="58" y="294"/>
                  </a:cubicBezTo>
                  <a:cubicBezTo>
                    <a:pt x="59" y="294"/>
                    <a:pt x="59" y="294"/>
                    <a:pt x="59" y="294"/>
                  </a:cubicBezTo>
                  <a:cubicBezTo>
                    <a:pt x="59" y="294"/>
                    <a:pt x="59" y="294"/>
                    <a:pt x="59" y="294"/>
                  </a:cubicBezTo>
                  <a:cubicBezTo>
                    <a:pt x="59" y="294"/>
                    <a:pt x="59" y="294"/>
                    <a:pt x="59" y="294"/>
                  </a:cubicBezTo>
                  <a:cubicBezTo>
                    <a:pt x="58" y="293"/>
                    <a:pt x="58" y="293"/>
                    <a:pt x="58" y="293"/>
                  </a:cubicBezTo>
                  <a:cubicBezTo>
                    <a:pt x="58" y="293"/>
                    <a:pt x="58" y="293"/>
                    <a:pt x="58" y="293"/>
                  </a:cubicBezTo>
                  <a:cubicBezTo>
                    <a:pt x="58" y="293"/>
                    <a:pt x="58" y="293"/>
                    <a:pt x="58" y="293"/>
                  </a:cubicBezTo>
                  <a:cubicBezTo>
                    <a:pt x="57" y="293"/>
                    <a:pt x="57" y="293"/>
                    <a:pt x="57" y="293"/>
                  </a:cubicBezTo>
                  <a:cubicBezTo>
                    <a:pt x="56" y="291"/>
                    <a:pt x="56" y="291"/>
                    <a:pt x="56" y="291"/>
                  </a:cubicBezTo>
                  <a:cubicBezTo>
                    <a:pt x="58" y="291"/>
                    <a:pt x="58" y="291"/>
                    <a:pt x="58" y="291"/>
                  </a:cubicBezTo>
                  <a:cubicBezTo>
                    <a:pt x="59" y="291"/>
                    <a:pt x="59" y="291"/>
                    <a:pt x="59" y="291"/>
                  </a:cubicBezTo>
                  <a:cubicBezTo>
                    <a:pt x="59" y="291"/>
                    <a:pt x="59" y="291"/>
                    <a:pt x="59" y="291"/>
                  </a:cubicBezTo>
                  <a:cubicBezTo>
                    <a:pt x="59" y="291"/>
                    <a:pt x="59" y="291"/>
                    <a:pt x="59" y="291"/>
                  </a:cubicBezTo>
                  <a:cubicBezTo>
                    <a:pt x="58" y="291"/>
                    <a:pt x="58" y="291"/>
                    <a:pt x="58" y="291"/>
                  </a:cubicBezTo>
                  <a:cubicBezTo>
                    <a:pt x="59" y="290"/>
                    <a:pt x="59" y="290"/>
                    <a:pt x="59" y="290"/>
                  </a:cubicBezTo>
                  <a:cubicBezTo>
                    <a:pt x="62" y="289"/>
                    <a:pt x="62" y="289"/>
                    <a:pt x="62" y="289"/>
                  </a:cubicBezTo>
                  <a:cubicBezTo>
                    <a:pt x="62" y="288"/>
                    <a:pt x="62" y="288"/>
                    <a:pt x="62" y="288"/>
                  </a:cubicBezTo>
                  <a:cubicBezTo>
                    <a:pt x="62" y="288"/>
                    <a:pt x="62" y="288"/>
                    <a:pt x="62" y="288"/>
                  </a:cubicBezTo>
                  <a:cubicBezTo>
                    <a:pt x="61" y="288"/>
                    <a:pt x="61" y="288"/>
                    <a:pt x="61" y="288"/>
                  </a:cubicBezTo>
                  <a:cubicBezTo>
                    <a:pt x="60" y="288"/>
                    <a:pt x="60" y="288"/>
                    <a:pt x="60" y="288"/>
                  </a:cubicBezTo>
                  <a:cubicBezTo>
                    <a:pt x="59" y="288"/>
                    <a:pt x="59" y="288"/>
                    <a:pt x="59" y="288"/>
                  </a:cubicBezTo>
                  <a:cubicBezTo>
                    <a:pt x="58" y="288"/>
                    <a:pt x="58" y="288"/>
                    <a:pt x="58" y="288"/>
                  </a:cubicBezTo>
                  <a:cubicBezTo>
                    <a:pt x="58" y="288"/>
                    <a:pt x="58" y="288"/>
                    <a:pt x="58" y="288"/>
                  </a:cubicBezTo>
                  <a:cubicBezTo>
                    <a:pt x="59" y="287"/>
                    <a:pt x="59" y="287"/>
                    <a:pt x="59" y="287"/>
                  </a:cubicBezTo>
                  <a:cubicBezTo>
                    <a:pt x="59" y="286"/>
                    <a:pt x="59" y="286"/>
                    <a:pt x="59" y="286"/>
                  </a:cubicBezTo>
                  <a:cubicBezTo>
                    <a:pt x="60" y="285"/>
                    <a:pt x="60" y="285"/>
                    <a:pt x="60" y="285"/>
                  </a:cubicBezTo>
                  <a:cubicBezTo>
                    <a:pt x="62" y="285"/>
                    <a:pt x="62" y="285"/>
                    <a:pt x="62" y="285"/>
                  </a:cubicBezTo>
                  <a:cubicBezTo>
                    <a:pt x="63" y="284"/>
                    <a:pt x="63" y="284"/>
                    <a:pt x="63" y="284"/>
                  </a:cubicBezTo>
                  <a:cubicBezTo>
                    <a:pt x="63" y="283"/>
                    <a:pt x="63" y="283"/>
                    <a:pt x="63" y="283"/>
                  </a:cubicBezTo>
                  <a:cubicBezTo>
                    <a:pt x="64" y="282"/>
                    <a:pt x="64" y="282"/>
                    <a:pt x="64" y="282"/>
                  </a:cubicBezTo>
                  <a:cubicBezTo>
                    <a:pt x="63" y="281"/>
                    <a:pt x="63" y="281"/>
                    <a:pt x="63" y="281"/>
                  </a:cubicBezTo>
                  <a:cubicBezTo>
                    <a:pt x="62" y="280"/>
                    <a:pt x="62" y="280"/>
                    <a:pt x="62" y="280"/>
                  </a:cubicBezTo>
                  <a:cubicBezTo>
                    <a:pt x="62" y="278"/>
                    <a:pt x="62" y="278"/>
                    <a:pt x="62" y="278"/>
                  </a:cubicBezTo>
                  <a:cubicBezTo>
                    <a:pt x="63" y="278"/>
                    <a:pt x="63" y="278"/>
                    <a:pt x="63" y="278"/>
                  </a:cubicBezTo>
                  <a:cubicBezTo>
                    <a:pt x="64" y="277"/>
                    <a:pt x="64" y="277"/>
                    <a:pt x="64" y="277"/>
                  </a:cubicBezTo>
                  <a:cubicBezTo>
                    <a:pt x="64" y="276"/>
                    <a:pt x="64" y="276"/>
                    <a:pt x="64" y="276"/>
                  </a:cubicBezTo>
                  <a:cubicBezTo>
                    <a:pt x="63" y="276"/>
                    <a:pt x="63" y="276"/>
                    <a:pt x="63" y="276"/>
                  </a:cubicBezTo>
                  <a:cubicBezTo>
                    <a:pt x="63" y="275"/>
                    <a:pt x="63" y="275"/>
                    <a:pt x="63" y="275"/>
                  </a:cubicBezTo>
                  <a:cubicBezTo>
                    <a:pt x="62" y="275"/>
                    <a:pt x="62" y="275"/>
                    <a:pt x="62" y="275"/>
                  </a:cubicBezTo>
                  <a:cubicBezTo>
                    <a:pt x="61" y="275"/>
                    <a:pt x="61" y="275"/>
                    <a:pt x="61" y="275"/>
                  </a:cubicBezTo>
                  <a:cubicBezTo>
                    <a:pt x="60" y="274"/>
                    <a:pt x="60" y="274"/>
                    <a:pt x="60" y="274"/>
                  </a:cubicBezTo>
                  <a:cubicBezTo>
                    <a:pt x="59" y="275"/>
                    <a:pt x="59" y="275"/>
                    <a:pt x="59" y="275"/>
                  </a:cubicBezTo>
                  <a:cubicBezTo>
                    <a:pt x="58" y="274"/>
                    <a:pt x="58" y="274"/>
                    <a:pt x="58" y="274"/>
                  </a:cubicBezTo>
                  <a:cubicBezTo>
                    <a:pt x="57" y="274"/>
                    <a:pt x="57" y="274"/>
                    <a:pt x="57" y="274"/>
                  </a:cubicBezTo>
                  <a:cubicBezTo>
                    <a:pt x="55" y="274"/>
                    <a:pt x="55" y="274"/>
                    <a:pt x="55" y="274"/>
                  </a:cubicBezTo>
                  <a:cubicBezTo>
                    <a:pt x="55" y="274"/>
                    <a:pt x="55" y="274"/>
                    <a:pt x="55" y="274"/>
                  </a:cubicBezTo>
                  <a:cubicBezTo>
                    <a:pt x="54" y="274"/>
                    <a:pt x="54" y="274"/>
                    <a:pt x="54" y="274"/>
                  </a:cubicBezTo>
                  <a:cubicBezTo>
                    <a:pt x="53" y="273"/>
                    <a:pt x="53" y="273"/>
                    <a:pt x="53" y="273"/>
                  </a:cubicBezTo>
                  <a:cubicBezTo>
                    <a:pt x="52" y="271"/>
                    <a:pt x="52" y="271"/>
                    <a:pt x="52" y="271"/>
                  </a:cubicBezTo>
                  <a:cubicBezTo>
                    <a:pt x="51" y="271"/>
                    <a:pt x="51" y="271"/>
                    <a:pt x="51" y="271"/>
                  </a:cubicBezTo>
                  <a:cubicBezTo>
                    <a:pt x="50" y="272"/>
                    <a:pt x="50" y="272"/>
                    <a:pt x="50" y="272"/>
                  </a:cubicBezTo>
                  <a:cubicBezTo>
                    <a:pt x="49" y="272"/>
                    <a:pt x="49" y="272"/>
                    <a:pt x="49" y="272"/>
                  </a:cubicBezTo>
                  <a:cubicBezTo>
                    <a:pt x="48" y="272"/>
                    <a:pt x="48" y="272"/>
                    <a:pt x="48" y="272"/>
                  </a:cubicBezTo>
                  <a:cubicBezTo>
                    <a:pt x="46" y="271"/>
                    <a:pt x="46" y="271"/>
                    <a:pt x="46" y="271"/>
                  </a:cubicBezTo>
                  <a:cubicBezTo>
                    <a:pt x="46" y="272"/>
                    <a:pt x="46" y="272"/>
                    <a:pt x="46" y="272"/>
                  </a:cubicBezTo>
                  <a:cubicBezTo>
                    <a:pt x="44" y="270"/>
                    <a:pt x="44" y="270"/>
                    <a:pt x="44" y="270"/>
                  </a:cubicBezTo>
                  <a:cubicBezTo>
                    <a:pt x="43" y="269"/>
                    <a:pt x="43" y="269"/>
                    <a:pt x="43" y="269"/>
                  </a:cubicBezTo>
                  <a:cubicBezTo>
                    <a:pt x="43" y="268"/>
                    <a:pt x="43" y="268"/>
                    <a:pt x="43" y="268"/>
                  </a:cubicBezTo>
                  <a:cubicBezTo>
                    <a:pt x="42" y="268"/>
                    <a:pt x="42" y="268"/>
                    <a:pt x="42" y="268"/>
                  </a:cubicBezTo>
                  <a:cubicBezTo>
                    <a:pt x="42" y="267"/>
                    <a:pt x="42" y="267"/>
                    <a:pt x="42" y="267"/>
                  </a:cubicBezTo>
                  <a:cubicBezTo>
                    <a:pt x="41" y="266"/>
                    <a:pt x="41" y="266"/>
                    <a:pt x="41" y="266"/>
                  </a:cubicBezTo>
                  <a:cubicBezTo>
                    <a:pt x="39" y="267"/>
                    <a:pt x="39" y="267"/>
                    <a:pt x="39" y="267"/>
                  </a:cubicBezTo>
                  <a:cubicBezTo>
                    <a:pt x="38" y="265"/>
                    <a:pt x="38" y="265"/>
                    <a:pt x="38" y="265"/>
                  </a:cubicBezTo>
                  <a:cubicBezTo>
                    <a:pt x="38" y="264"/>
                    <a:pt x="38" y="264"/>
                    <a:pt x="38" y="264"/>
                  </a:cubicBezTo>
                  <a:cubicBezTo>
                    <a:pt x="37" y="264"/>
                    <a:pt x="37" y="264"/>
                    <a:pt x="37" y="264"/>
                  </a:cubicBezTo>
                  <a:cubicBezTo>
                    <a:pt x="37" y="262"/>
                    <a:pt x="37" y="262"/>
                    <a:pt x="37" y="262"/>
                  </a:cubicBezTo>
                  <a:cubicBezTo>
                    <a:pt x="36" y="262"/>
                    <a:pt x="36" y="262"/>
                    <a:pt x="36" y="262"/>
                  </a:cubicBezTo>
                  <a:cubicBezTo>
                    <a:pt x="34" y="262"/>
                    <a:pt x="34" y="262"/>
                    <a:pt x="34" y="262"/>
                  </a:cubicBezTo>
                  <a:cubicBezTo>
                    <a:pt x="32" y="262"/>
                    <a:pt x="32" y="262"/>
                    <a:pt x="32" y="262"/>
                  </a:cubicBezTo>
                  <a:cubicBezTo>
                    <a:pt x="30" y="262"/>
                    <a:pt x="30" y="262"/>
                    <a:pt x="30" y="262"/>
                  </a:cubicBezTo>
                  <a:cubicBezTo>
                    <a:pt x="29" y="262"/>
                    <a:pt x="29" y="262"/>
                    <a:pt x="29" y="262"/>
                  </a:cubicBezTo>
                  <a:cubicBezTo>
                    <a:pt x="29" y="263"/>
                    <a:pt x="29" y="263"/>
                    <a:pt x="29" y="263"/>
                  </a:cubicBezTo>
                  <a:cubicBezTo>
                    <a:pt x="28" y="263"/>
                    <a:pt x="28" y="263"/>
                    <a:pt x="28" y="263"/>
                  </a:cubicBezTo>
                  <a:cubicBezTo>
                    <a:pt x="28" y="263"/>
                    <a:pt x="28" y="263"/>
                    <a:pt x="28" y="263"/>
                  </a:cubicBezTo>
                  <a:cubicBezTo>
                    <a:pt x="28" y="262"/>
                    <a:pt x="28" y="262"/>
                    <a:pt x="28" y="262"/>
                  </a:cubicBezTo>
                  <a:cubicBezTo>
                    <a:pt x="27" y="261"/>
                    <a:pt x="27" y="261"/>
                    <a:pt x="27" y="261"/>
                  </a:cubicBezTo>
                  <a:cubicBezTo>
                    <a:pt x="27" y="260"/>
                    <a:pt x="27" y="260"/>
                    <a:pt x="27" y="260"/>
                  </a:cubicBezTo>
                  <a:cubicBezTo>
                    <a:pt x="26" y="259"/>
                    <a:pt x="26" y="259"/>
                    <a:pt x="26" y="259"/>
                  </a:cubicBezTo>
                  <a:cubicBezTo>
                    <a:pt x="26" y="258"/>
                    <a:pt x="26" y="258"/>
                    <a:pt x="26" y="258"/>
                  </a:cubicBezTo>
                  <a:cubicBezTo>
                    <a:pt x="26" y="257"/>
                    <a:pt x="26" y="257"/>
                    <a:pt x="26" y="257"/>
                  </a:cubicBezTo>
                  <a:cubicBezTo>
                    <a:pt x="27" y="258"/>
                    <a:pt x="27" y="258"/>
                    <a:pt x="27" y="258"/>
                  </a:cubicBezTo>
                  <a:cubicBezTo>
                    <a:pt x="29" y="258"/>
                    <a:pt x="29" y="258"/>
                    <a:pt x="29" y="258"/>
                  </a:cubicBezTo>
                  <a:cubicBezTo>
                    <a:pt x="30" y="256"/>
                    <a:pt x="30" y="256"/>
                    <a:pt x="30" y="256"/>
                  </a:cubicBezTo>
                  <a:cubicBezTo>
                    <a:pt x="31" y="256"/>
                    <a:pt x="31" y="256"/>
                    <a:pt x="31" y="256"/>
                  </a:cubicBezTo>
                  <a:cubicBezTo>
                    <a:pt x="30" y="255"/>
                    <a:pt x="30" y="255"/>
                    <a:pt x="30" y="255"/>
                  </a:cubicBezTo>
                  <a:cubicBezTo>
                    <a:pt x="30" y="254"/>
                    <a:pt x="30" y="254"/>
                    <a:pt x="30" y="254"/>
                  </a:cubicBezTo>
                  <a:cubicBezTo>
                    <a:pt x="28" y="253"/>
                    <a:pt x="28" y="253"/>
                    <a:pt x="28" y="253"/>
                  </a:cubicBezTo>
                  <a:cubicBezTo>
                    <a:pt x="26" y="253"/>
                    <a:pt x="26" y="253"/>
                    <a:pt x="26" y="253"/>
                  </a:cubicBezTo>
                  <a:cubicBezTo>
                    <a:pt x="26" y="251"/>
                    <a:pt x="26" y="251"/>
                    <a:pt x="26" y="251"/>
                  </a:cubicBezTo>
                  <a:cubicBezTo>
                    <a:pt x="25" y="251"/>
                    <a:pt x="25" y="251"/>
                    <a:pt x="25" y="251"/>
                  </a:cubicBezTo>
                  <a:cubicBezTo>
                    <a:pt x="24" y="249"/>
                    <a:pt x="24" y="249"/>
                    <a:pt x="24" y="249"/>
                  </a:cubicBezTo>
                  <a:cubicBezTo>
                    <a:pt x="23" y="248"/>
                    <a:pt x="23" y="248"/>
                    <a:pt x="23" y="248"/>
                  </a:cubicBezTo>
                  <a:cubicBezTo>
                    <a:pt x="22" y="247"/>
                    <a:pt x="22" y="247"/>
                    <a:pt x="22" y="247"/>
                  </a:cubicBezTo>
                  <a:cubicBezTo>
                    <a:pt x="22" y="246"/>
                    <a:pt x="22" y="246"/>
                    <a:pt x="22" y="246"/>
                  </a:cubicBezTo>
                  <a:cubicBezTo>
                    <a:pt x="22" y="245"/>
                    <a:pt x="22" y="245"/>
                    <a:pt x="22" y="245"/>
                  </a:cubicBezTo>
                  <a:cubicBezTo>
                    <a:pt x="22" y="244"/>
                    <a:pt x="22" y="244"/>
                    <a:pt x="22" y="244"/>
                  </a:cubicBezTo>
                  <a:cubicBezTo>
                    <a:pt x="22" y="243"/>
                    <a:pt x="22" y="243"/>
                    <a:pt x="22" y="243"/>
                  </a:cubicBezTo>
                  <a:cubicBezTo>
                    <a:pt x="20" y="243"/>
                    <a:pt x="20" y="243"/>
                    <a:pt x="20" y="243"/>
                  </a:cubicBezTo>
                  <a:cubicBezTo>
                    <a:pt x="19" y="243"/>
                    <a:pt x="19" y="243"/>
                    <a:pt x="19" y="243"/>
                  </a:cubicBezTo>
                  <a:cubicBezTo>
                    <a:pt x="19" y="242"/>
                    <a:pt x="19" y="242"/>
                    <a:pt x="19" y="242"/>
                  </a:cubicBezTo>
                  <a:cubicBezTo>
                    <a:pt x="17" y="242"/>
                    <a:pt x="17" y="242"/>
                    <a:pt x="17" y="242"/>
                  </a:cubicBezTo>
                  <a:cubicBezTo>
                    <a:pt x="16" y="243"/>
                    <a:pt x="16" y="243"/>
                    <a:pt x="16" y="243"/>
                  </a:cubicBezTo>
                  <a:cubicBezTo>
                    <a:pt x="15" y="242"/>
                    <a:pt x="15" y="242"/>
                    <a:pt x="15" y="242"/>
                  </a:cubicBezTo>
                  <a:cubicBezTo>
                    <a:pt x="14" y="242"/>
                    <a:pt x="14" y="242"/>
                    <a:pt x="14" y="242"/>
                  </a:cubicBezTo>
                  <a:cubicBezTo>
                    <a:pt x="13" y="242"/>
                    <a:pt x="13" y="242"/>
                    <a:pt x="13" y="242"/>
                  </a:cubicBezTo>
                  <a:cubicBezTo>
                    <a:pt x="12" y="241"/>
                    <a:pt x="12" y="241"/>
                    <a:pt x="12" y="241"/>
                  </a:cubicBezTo>
                  <a:cubicBezTo>
                    <a:pt x="12" y="242"/>
                    <a:pt x="12" y="242"/>
                    <a:pt x="12" y="242"/>
                  </a:cubicBezTo>
                  <a:cubicBezTo>
                    <a:pt x="11" y="241"/>
                    <a:pt x="11" y="241"/>
                    <a:pt x="11" y="241"/>
                  </a:cubicBezTo>
                  <a:cubicBezTo>
                    <a:pt x="10" y="241"/>
                    <a:pt x="10" y="241"/>
                    <a:pt x="10" y="241"/>
                  </a:cubicBezTo>
                  <a:cubicBezTo>
                    <a:pt x="10" y="240"/>
                    <a:pt x="10" y="240"/>
                    <a:pt x="10" y="240"/>
                  </a:cubicBezTo>
                  <a:cubicBezTo>
                    <a:pt x="10" y="239"/>
                    <a:pt x="10" y="239"/>
                    <a:pt x="10" y="239"/>
                  </a:cubicBezTo>
                  <a:cubicBezTo>
                    <a:pt x="9" y="238"/>
                    <a:pt x="9" y="238"/>
                    <a:pt x="9" y="238"/>
                  </a:cubicBezTo>
                  <a:cubicBezTo>
                    <a:pt x="9" y="238"/>
                    <a:pt x="9" y="238"/>
                    <a:pt x="9" y="238"/>
                  </a:cubicBezTo>
                  <a:cubicBezTo>
                    <a:pt x="8" y="237"/>
                    <a:pt x="8" y="237"/>
                    <a:pt x="8" y="237"/>
                  </a:cubicBezTo>
                  <a:cubicBezTo>
                    <a:pt x="8" y="236"/>
                    <a:pt x="8" y="236"/>
                    <a:pt x="8" y="236"/>
                  </a:cubicBezTo>
                  <a:cubicBezTo>
                    <a:pt x="8" y="236"/>
                    <a:pt x="8" y="236"/>
                    <a:pt x="8" y="236"/>
                  </a:cubicBezTo>
                  <a:cubicBezTo>
                    <a:pt x="8" y="235"/>
                    <a:pt x="8" y="235"/>
                    <a:pt x="8" y="235"/>
                  </a:cubicBezTo>
                  <a:cubicBezTo>
                    <a:pt x="8" y="235"/>
                    <a:pt x="8" y="235"/>
                    <a:pt x="8" y="235"/>
                  </a:cubicBezTo>
                  <a:cubicBezTo>
                    <a:pt x="8" y="234"/>
                    <a:pt x="8" y="234"/>
                    <a:pt x="8" y="234"/>
                  </a:cubicBezTo>
                  <a:cubicBezTo>
                    <a:pt x="7" y="234"/>
                    <a:pt x="7" y="234"/>
                    <a:pt x="7" y="234"/>
                  </a:cubicBezTo>
                  <a:cubicBezTo>
                    <a:pt x="8" y="233"/>
                    <a:pt x="8" y="233"/>
                    <a:pt x="8" y="233"/>
                  </a:cubicBezTo>
                  <a:cubicBezTo>
                    <a:pt x="7" y="232"/>
                    <a:pt x="7" y="232"/>
                    <a:pt x="7" y="232"/>
                  </a:cubicBezTo>
                  <a:cubicBezTo>
                    <a:pt x="8" y="232"/>
                    <a:pt x="8" y="232"/>
                    <a:pt x="8" y="232"/>
                  </a:cubicBezTo>
                  <a:cubicBezTo>
                    <a:pt x="8" y="231"/>
                    <a:pt x="8" y="231"/>
                    <a:pt x="8" y="231"/>
                  </a:cubicBezTo>
                  <a:cubicBezTo>
                    <a:pt x="6" y="228"/>
                    <a:pt x="6" y="228"/>
                    <a:pt x="6" y="228"/>
                  </a:cubicBezTo>
                  <a:cubicBezTo>
                    <a:pt x="6" y="225"/>
                    <a:pt x="6" y="225"/>
                    <a:pt x="6" y="225"/>
                  </a:cubicBezTo>
                  <a:cubicBezTo>
                    <a:pt x="7" y="224"/>
                    <a:pt x="7" y="224"/>
                    <a:pt x="7" y="224"/>
                  </a:cubicBezTo>
                  <a:cubicBezTo>
                    <a:pt x="7" y="223"/>
                    <a:pt x="7" y="223"/>
                    <a:pt x="7" y="223"/>
                  </a:cubicBezTo>
                  <a:cubicBezTo>
                    <a:pt x="8" y="222"/>
                    <a:pt x="8" y="222"/>
                    <a:pt x="8" y="222"/>
                  </a:cubicBezTo>
                  <a:cubicBezTo>
                    <a:pt x="8" y="222"/>
                    <a:pt x="8" y="222"/>
                    <a:pt x="8" y="222"/>
                  </a:cubicBezTo>
                  <a:cubicBezTo>
                    <a:pt x="8" y="222"/>
                    <a:pt x="8" y="222"/>
                    <a:pt x="8" y="222"/>
                  </a:cubicBezTo>
                  <a:cubicBezTo>
                    <a:pt x="8" y="221"/>
                    <a:pt x="8" y="221"/>
                    <a:pt x="8" y="221"/>
                  </a:cubicBezTo>
                  <a:cubicBezTo>
                    <a:pt x="8" y="221"/>
                    <a:pt x="8" y="221"/>
                    <a:pt x="8" y="221"/>
                  </a:cubicBezTo>
                  <a:cubicBezTo>
                    <a:pt x="8" y="220"/>
                    <a:pt x="8" y="220"/>
                    <a:pt x="8" y="220"/>
                  </a:cubicBezTo>
                  <a:cubicBezTo>
                    <a:pt x="7" y="220"/>
                    <a:pt x="7" y="220"/>
                    <a:pt x="7" y="220"/>
                  </a:cubicBezTo>
                  <a:cubicBezTo>
                    <a:pt x="7" y="219"/>
                    <a:pt x="7" y="219"/>
                    <a:pt x="7" y="219"/>
                  </a:cubicBezTo>
                  <a:cubicBezTo>
                    <a:pt x="8" y="219"/>
                    <a:pt x="8" y="219"/>
                    <a:pt x="8" y="219"/>
                  </a:cubicBezTo>
                  <a:cubicBezTo>
                    <a:pt x="8" y="220"/>
                    <a:pt x="8" y="220"/>
                    <a:pt x="8" y="220"/>
                  </a:cubicBezTo>
                  <a:cubicBezTo>
                    <a:pt x="9" y="220"/>
                    <a:pt x="9" y="220"/>
                    <a:pt x="9" y="220"/>
                  </a:cubicBezTo>
                  <a:cubicBezTo>
                    <a:pt x="9" y="219"/>
                    <a:pt x="9" y="219"/>
                    <a:pt x="9" y="219"/>
                  </a:cubicBezTo>
                  <a:cubicBezTo>
                    <a:pt x="10" y="219"/>
                    <a:pt x="10" y="219"/>
                    <a:pt x="10" y="219"/>
                  </a:cubicBezTo>
                  <a:cubicBezTo>
                    <a:pt x="10" y="219"/>
                    <a:pt x="10" y="219"/>
                    <a:pt x="10" y="219"/>
                  </a:cubicBezTo>
                  <a:cubicBezTo>
                    <a:pt x="11" y="218"/>
                    <a:pt x="11" y="218"/>
                    <a:pt x="11" y="218"/>
                  </a:cubicBezTo>
                  <a:cubicBezTo>
                    <a:pt x="12" y="218"/>
                    <a:pt x="12" y="218"/>
                    <a:pt x="12" y="218"/>
                  </a:cubicBezTo>
                  <a:cubicBezTo>
                    <a:pt x="12" y="217"/>
                    <a:pt x="12" y="217"/>
                    <a:pt x="12" y="217"/>
                  </a:cubicBezTo>
                  <a:cubicBezTo>
                    <a:pt x="14" y="218"/>
                    <a:pt x="14" y="218"/>
                    <a:pt x="14" y="218"/>
                  </a:cubicBezTo>
                  <a:cubicBezTo>
                    <a:pt x="14" y="217"/>
                    <a:pt x="14" y="217"/>
                    <a:pt x="14" y="217"/>
                  </a:cubicBezTo>
                  <a:cubicBezTo>
                    <a:pt x="13" y="216"/>
                    <a:pt x="13" y="216"/>
                    <a:pt x="13" y="216"/>
                  </a:cubicBezTo>
                  <a:cubicBezTo>
                    <a:pt x="13" y="216"/>
                    <a:pt x="13" y="216"/>
                    <a:pt x="13" y="216"/>
                  </a:cubicBezTo>
                  <a:cubicBezTo>
                    <a:pt x="12" y="216"/>
                    <a:pt x="12" y="216"/>
                    <a:pt x="12" y="216"/>
                  </a:cubicBezTo>
                  <a:cubicBezTo>
                    <a:pt x="11" y="216"/>
                    <a:pt x="11" y="216"/>
                    <a:pt x="11" y="216"/>
                  </a:cubicBezTo>
                  <a:cubicBezTo>
                    <a:pt x="11" y="216"/>
                    <a:pt x="11" y="216"/>
                    <a:pt x="11" y="216"/>
                  </a:cubicBezTo>
                  <a:cubicBezTo>
                    <a:pt x="10" y="216"/>
                    <a:pt x="10" y="216"/>
                    <a:pt x="10" y="216"/>
                  </a:cubicBezTo>
                  <a:cubicBezTo>
                    <a:pt x="9" y="215"/>
                    <a:pt x="9" y="215"/>
                    <a:pt x="9" y="215"/>
                  </a:cubicBezTo>
                  <a:cubicBezTo>
                    <a:pt x="9" y="214"/>
                    <a:pt x="9" y="214"/>
                    <a:pt x="9" y="214"/>
                  </a:cubicBezTo>
                  <a:cubicBezTo>
                    <a:pt x="10" y="215"/>
                    <a:pt x="10" y="215"/>
                    <a:pt x="10" y="215"/>
                  </a:cubicBezTo>
                  <a:cubicBezTo>
                    <a:pt x="10" y="214"/>
                    <a:pt x="10" y="214"/>
                    <a:pt x="10" y="214"/>
                  </a:cubicBezTo>
                  <a:cubicBezTo>
                    <a:pt x="9" y="214"/>
                    <a:pt x="9" y="214"/>
                    <a:pt x="9" y="214"/>
                  </a:cubicBezTo>
                  <a:cubicBezTo>
                    <a:pt x="10" y="213"/>
                    <a:pt x="10" y="213"/>
                    <a:pt x="10" y="213"/>
                  </a:cubicBezTo>
                  <a:cubicBezTo>
                    <a:pt x="9" y="213"/>
                    <a:pt x="9" y="213"/>
                    <a:pt x="9" y="213"/>
                  </a:cubicBezTo>
                  <a:cubicBezTo>
                    <a:pt x="9" y="213"/>
                    <a:pt x="8" y="214"/>
                    <a:pt x="8" y="214"/>
                  </a:cubicBezTo>
                  <a:cubicBezTo>
                    <a:pt x="8" y="214"/>
                    <a:pt x="8" y="214"/>
                    <a:pt x="8" y="214"/>
                  </a:cubicBezTo>
                  <a:cubicBezTo>
                    <a:pt x="8" y="214"/>
                    <a:pt x="8" y="214"/>
                    <a:pt x="8" y="214"/>
                  </a:cubicBezTo>
                  <a:cubicBezTo>
                    <a:pt x="7" y="213"/>
                    <a:pt x="7" y="213"/>
                    <a:pt x="7" y="213"/>
                  </a:cubicBezTo>
                  <a:cubicBezTo>
                    <a:pt x="9" y="211"/>
                    <a:pt x="9" y="211"/>
                    <a:pt x="9" y="211"/>
                  </a:cubicBezTo>
                  <a:cubicBezTo>
                    <a:pt x="11" y="211"/>
                    <a:pt x="11" y="211"/>
                    <a:pt x="11" y="211"/>
                  </a:cubicBezTo>
                  <a:cubicBezTo>
                    <a:pt x="12" y="209"/>
                    <a:pt x="12" y="209"/>
                    <a:pt x="12" y="209"/>
                  </a:cubicBezTo>
                  <a:cubicBezTo>
                    <a:pt x="13" y="207"/>
                    <a:pt x="13" y="207"/>
                    <a:pt x="13" y="207"/>
                  </a:cubicBezTo>
                  <a:cubicBezTo>
                    <a:pt x="14" y="205"/>
                    <a:pt x="14" y="205"/>
                    <a:pt x="14" y="205"/>
                  </a:cubicBezTo>
                  <a:cubicBezTo>
                    <a:pt x="16" y="202"/>
                    <a:pt x="16" y="202"/>
                    <a:pt x="16" y="202"/>
                  </a:cubicBezTo>
                  <a:cubicBezTo>
                    <a:pt x="17" y="200"/>
                    <a:pt x="17" y="200"/>
                    <a:pt x="17" y="200"/>
                  </a:cubicBezTo>
                  <a:cubicBezTo>
                    <a:pt x="17" y="198"/>
                    <a:pt x="17" y="198"/>
                    <a:pt x="17" y="198"/>
                  </a:cubicBezTo>
                  <a:cubicBezTo>
                    <a:pt x="15" y="196"/>
                    <a:pt x="15" y="196"/>
                    <a:pt x="15" y="196"/>
                  </a:cubicBezTo>
                  <a:cubicBezTo>
                    <a:pt x="14" y="196"/>
                    <a:pt x="14" y="196"/>
                    <a:pt x="14" y="196"/>
                  </a:cubicBezTo>
                  <a:cubicBezTo>
                    <a:pt x="12" y="193"/>
                    <a:pt x="12" y="193"/>
                    <a:pt x="12" y="193"/>
                  </a:cubicBezTo>
                  <a:cubicBezTo>
                    <a:pt x="12" y="192"/>
                    <a:pt x="12" y="192"/>
                    <a:pt x="12" y="192"/>
                  </a:cubicBezTo>
                  <a:cubicBezTo>
                    <a:pt x="13" y="191"/>
                    <a:pt x="13" y="191"/>
                    <a:pt x="13" y="191"/>
                  </a:cubicBezTo>
                  <a:cubicBezTo>
                    <a:pt x="13" y="190"/>
                    <a:pt x="13" y="190"/>
                    <a:pt x="13" y="190"/>
                  </a:cubicBezTo>
                  <a:cubicBezTo>
                    <a:pt x="11" y="189"/>
                    <a:pt x="11" y="189"/>
                    <a:pt x="11" y="189"/>
                  </a:cubicBezTo>
                  <a:cubicBezTo>
                    <a:pt x="11" y="188"/>
                    <a:pt x="11" y="188"/>
                    <a:pt x="11" y="188"/>
                  </a:cubicBezTo>
                  <a:cubicBezTo>
                    <a:pt x="11" y="187"/>
                    <a:pt x="11" y="187"/>
                    <a:pt x="11" y="187"/>
                  </a:cubicBezTo>
                  <a:cubicBezTo>
                    <a:pt x="11" y="186"/>
                    <a:pt x="11" y="186"/>
                    <a:pt x="11" y="186"/>
                  </a:cubicBezTo>
                  <a:cubicBezTo>
                    <a:pt x="11" y="186"/>
                    <a:pt x="11" y="186"/>
                    <a:pt x="11" y="186"/>
                  </a:cubicBezTo>
                  <a:cubicBezTo>
                    <a:pt x="10" y="185"/>
                    <a:pt x="10" y="185"/>
                    <a:pt x="10" y="185"/>
                  </a:cubicBezTo>
                  <a:cubicBezTo>
                    <a:pt x="9" y="185"/>
                    <a:pt x="9" y="185"/>
                    <a:pt x="9" y="185"/>
                  </a:cubicBezTo>
                  <a:cubicBezTo>
                    <a:pt x="9" y="183"/>
                    <a:pt x="9" y="183"/>
                    <a:pt x="9" y="183"/>
                  </a:cubicBezTo>
                  <a:cubicBezTo>
                    <a:pt x="10" y="183"/>
                    <a:pt x="10" y="183"/>
                    <a:pt x="10" y="183"/>
                  </a:cubicBezTo>
                  <a:cubicBezTo>
                    <a:pt x="9" y="183"/>
                    <a:pt x="9" y="183"/>
                    <a:pt x="9" y="183"/>
                  </a:cubicBezTo>
                  <a:cubicBezTo>
                    <a:pt x="9" y="182"/>
                    <a:pt x="9" y="182"/>
                    <a:pt x="9" y="182"/>
                  </a:cubicBezTo>
                  <a:cubicBezTo>
                    <a:pt x="9" y="179"/>
                    <a:pt x="9" y="179"/>
                    <a:pt x="9" y="179"/>
                  </a:cubicBezTo>
                  <a:cubicBezTo>
                    <a:pt x="10" y="179"/>
                    <a:pt x="10" y="179"/>
                    <a:pt x="10" y="179"/>
                  </a:cubicBezTo>
                  <a:cubicBezTo>
                    <a:pt x="8" y="175"/>
                    <a:pt x="8" y="175"/>
                    <a:pt x="8" y="175"/>
                  </a:cubicBezTo>
                  <a:cubicBezTo>
                    <a:pt x="6" y="172"/>
                    <a:pt x="6" y="172"/>
                    <a:pt x="6" y="172"/>
                  </a:cubicBezTo>
                  <a:cubicBezTo>
                    <a:pt x="6" y="171"/>
                    <a:pt x="6" y="171"/>
                    <a:pt x="6" y="171"/>
                  </a:cubicBezTo>
                  <a:cubicBezTo>
                    <a:pt x="5" y="170"/>
                    <a:pt x="5" y="170"/>
                    <a:pt x="5" y="170"/>
                  </a:cubicBezTo>
                  <a:cubicBezTo>
                    <a:pt x="5" y="168"/>
                    <a:pt x="5" y="168"/>
                    <a:pt x="5" y="168"/>
                  </a:cubicBezTo>
                  <a:cubicBezTo>
                    <a:pt x="6" y="166"/>
                    <a:pt x="6" y="166"/>
                    <a:pt x="6" y="166"/>
                  </a:cubicBezTo>
                  <a:cubicBezTo>
                    <a:pt x="7" y="165"/>
                    <a:pt x="7" y="165"/>
                    <a:pt x="7" y="165"/>
                  </a:cubicBezTo>
                  <a:cubicBezTo>
                    <a:pt x="6" y="165"/>
                    <a:pt x="6" y="165"/>
                    <a:pt x="6" y="165"/>
                  </a:cubicBezTo>
                  <a:cubicBezTo>
                    <a:pt x="4" y="164"/>
                    <a:pt x="4" y="164"/>
                    <a:pt x="4" y="164"/>
                  </a:cubicBezTo>
                  <a:cubicBezTo>
                    <a:pt x="4" y="163"/>
                    <a:pt x="4" y="163"/>
                    <a:pt x="4" y="163"/>
                  </a:cubicBezTo>
                  <a:cubicBezTo>
                    <a:pt x="3" y="162"/>
                    <a:pt x="3" y="162"/>
                    <a:pt x="3" y="162"/>
                  </a:cubicBezTo>
                  <a:cubicBezTo>
                    <a:pt x="2" y="161"/>
                    <a:pt x="2" y="161"/>
                    <a:pt x="2" y="161"/>
                  </a:cubicBezTo>
                  <a:cubicBezTo>
                    <a:pt x="1" y="161"/>
                    <a:pt x="1" y="161"/>
                    <a:pt x="1" y="161"/>
                  </a:cubicBezTo>
                  <a:cubicBezTo>
                    <a:pt x="0" y="159"/>
                    <a:pt x="0" y="159"/>
                    <a:pt x="0" y="159"/>
                  </a:cubicBezTo>
                  <a:cubicBezTo>
                    <a:pt x="0" y="159"/>
                    <a:pt x="0" y="159"/>
                    <a:pt x="0" y="159"/>
                  </a:cubicBezTo>
                  <a:cubicBezTo>
                    <a:pt x="0" y="157"/>
                    <a:pt x="0" y="157"/>
                    <a:pt x="0" y="157"/>
                  </a:cubicBezTo>
                  <a:cubicBezTo>
                    <a:pt x="0" y="156"/>
                    <a:pt x="0" y="156"/>
                    <a:pt x="0" y="156"/>
                  </a:cubicBezTo>
                  <a:cubicBezTo>
                    <a:pt x="0" y="156"/>
                    <a:pt x="0" y="156"/>
                    <a:pt x="0" y="156"/>
                  </a:cubicBezTo>
                  <a:cubicBezTo>
                    <a:pt x="0" y="156"/>
                    <a:pt x="0" y="156"/>
                    <a:pt x="0" y="156"/>
                  </a:cubicBezTo>
                  <a:cubicBezTo>
                    <a:pt x="1" y="155"/>
                    <a:pt x="1" y="155"/>
                    <a:pt x="1" y="155"/>
                  </a:cubicBezTo>
                  <a:cubicBezTo>
                    <a:pt x="1" y="155"/>
                    <a:pt x="1" y="155"/>
                    <a:pt x="1" y="155"/>
                  </a:cubicBezTo>
                  <a:cubicBezTo>
                    <a:pt x="2" y="155"/>
                    <a:pt x="2" y="155"/>
                    <a:pt x="2" y="155"/>
                  </a:cubicBezTo>
                  <a:cubicBezTo>
                    <a:pt x="2" y="154"/>
                    <a:pt x="2" y="154"/>
                    <a:pt x="2" y="154"/>
                  </a:cubicBezTo>
                  <a:cubicBezTo>
                    <a:pt x="3" y="153"/>
                    <a:pt x="3" y="153"/>
                    <a:pt x="3" y="153"/>
                  </a:cubicBezTo>
                  <a:cubicBezTo>
                    <a:pt x="4" y="153"/>
                    <a:pt x="4" y="153"/>
                    <a:pt x="4" y="153"/>
                  </a:cubicBezTo>
                  <a:cubicBezTo>
                    <a:pt x="5" y="152"/>
                    <a:pt x="5" y="152"/>
                    <a:pt x="5" y="152"/>
                  </a:cubicBezTo>
                  <a:cubicBezTo>
                    <a:pt x="5" y="151"/>
                    <a:pt x="5" y="151"/>
                    <a:pt x="5" y="151"/>
                  </a:cubicBezTo>
                  <a:cubicBezTo>
                    <a:pt x="6" y="151"/>
                    <a:pt x="6" y="151"/>
                    <a:pt x="6" y="151"/>
                  </a:cubicBezTo>
                  <a:cubicBezTo>
                    <a:pt x="7" y="151"/>
                    <a:pt x="7" y="151"/>
                    <a:pt x="7" y="151"/>
                  </a:cubicBezTo>
                  <a:cubicBezTo>
                    <a:pt x="7" y="150"/>
                    <a:pt x="7" y="150"/>
                    <a:pt x="7" y="150"/>
                  </a:cubicBezTo>
                  <a:cubicBezTo>
                    <a:pt x="7" y="149"/>
                    <a:pt x="7" y="149"/>
                    <a:pt x="7" y="149"/>
                  </a:cubicBezTo>
                  <a:cubicBezTo>
                    <a:pt x="7" y="149"/>
                    <a:pt x="7" y="149"/>
                    <a:pt x="7" y="149"/>
                  </a:cubicBezTo>
                  <a:cubicBezTo>
                    <a:pt x="8" y="150"/>
                    <a:pt x="8" y="150"/>
                    <a:pt x="8" y="150"/>
                  </a:cubicBezTo>
                  <a:cubicBezTo>
                    <a:pt x="8" y="150"/>
                    <a:pt x="8" y="150"/>
                    <a:pt x="8" y="150"/>
                  </a:cubicBezTo>
                  <a:cubicBezTo>
                    <a:pt x="8" y="151"/>
                    <a:pt x="8" y="151"/>
                    <a:pt x="8" y="151"/>
                  </a:cubicBezTo>
                  <a:cubicBezTo>
                    <a:pt x="9" y="151"/>
                    <a:pt x="9" y="151"/>
                    <a:pt x="9" y="151"/>
                  </a:cubicBezTo>
                  <a:cubicBezTo>
                    <a:pt x="9" y="150"/>
                    <a:pt x="9" y="150"/>
                    <a:pt x="9" y="150"/>
                  </a:cubicBezTo>
                  <a:cubicBezTo>
                    <a:pt x="9" y="150"/>
                    <a:pt x="9" y="150"/>
                    <a:pt x="9" y="150"/>
                  </a:cubicBezTo>
                  <a:cubicBezTo>
                    <a:pt x="10" y="150"/>
                    <a:pt x="10" y="150"/>
                    <a:pt x="10" y="150"/>
                  </a:cubicBezTo>
                  <a:cubicBezTo>
                    <a:pt x="10" y="149"/>
                    <a:pt x="10" y="149"/>
                    <a:pt x="10" y="149"/>
                  </a:cubicBezTo>
                  <a:cubicBezTo>
                    <a:pt x="9" y="149"/>
                    <a:pt x="9" y="149"/>
                    <a:pt x="9" y="149"/>
                  </a:cubicBezTo>
                  <a:cubicBezTo>
                    <a:pt x="9" y="149"/>
                    <a:pt x="9" y="149"/>
                    <a:pt x="9" y="149"/>
                  </a:cubicBezTo>
                  <a:cubicBezTo>
                    <a:pt x="10" y="149"/>
                    <a:pt x="10" y="149"/>
                    <a:pt x="10" y="149"/>
                  </a:cubicBezTo>
                  <a:cubicBezTo>
                    <a:pt x="10" y="149"/>
                    <a:pt x="10" y="149"/>
                    <a:pt x="10" y="149"/>
                  </a:cubicBezTo>
                  <a:cubicBezTo>
                    <a:pt x="10" y="148"/>
                    <a:pt x="10" y="148"/>
                    <a:pt x="10" y="148"/>
                  </a:cubicBezTo>
                  <a:cubicBezTo>
                    <a:pt x="10" y="148"/>
                    <a:pt x="10" y="148"/>
                    <a:pt x="10" y="148"/>
                  </a:cubicBezTo>
                  <a:cubicBezTo>
                    <a:pt x="10" y="148"/>
                    <a:pt x="10" y="148"/>
                    <a:pt x="10" y="148"/>
                  </a:cubicBezTo>
                  <a:cubicBezTo>
                    <a:pt x="10" y="148"/>
                    <a:pt x="10" y="148"/>
                    <a:pt x="10" y="148"/>
                  </a:cubicBezTo>
                  <a:cubicBezTo>
                    <a:pt x="11" y="148"/>
                    <a:pt x="11" y="148"/>
                    <a:pt x="11" y="148"/>
                  </a:cubicBezTo>
                  <a:cubicBezTo>
                    <a:pt x="12" y="148"/>
                    <a:pt x="12" y="148"/>
                    <a:pt x="12" y="148"/>
                  </a:cubicBezTo>
                  <a:cubicBezTo>
                    <a:pt x="12" y="149"/>
                    <a:pt x="12" y="149"/>
                    <a:pt x="12" y="149"/>
                  </a:cubicBezTo>
                  <a:cubicBezTo>
                    <a:pt x="13" y="149"/>
                    <a:pt x="13" y="149"/>
                    <a:pt x="13" y="149"/>
                  </a:cubicBezTo>
                  <a:cubicBezTo>
                    <a:pt x="13" y="149"/>
                    <a:pt x="13" y="149"/>
                    <a:pt x="13" y="149"/>
                  </a:cubicBezTo>
                  <a:cubicBezTo>
                    <a:pt x="14" y="149"/>
                    <a:pt x="14" y="149"/>
                    <a:pt x="14" y="149"/>
                  </a:cubicBezTo>
                  <a:cubicBezTo>
                    <a:pt x="14" y="149"/>
                    <a:pt x="14" y="149"/>
                    <a:pt x="14" y="149"/>
                  </a:cubicBezTo>
                  <a:cubicBezTo>
                    <a:pt x="15" y="150"/>
                    <a:pt x="15" y="150"/>
                    <a:pt x="15" y="150"/>
                  </a:cubicBezTo>
                  <a:cubicBezTo>
                    <a:pt x="15" y="150"/>
                    <a:pt x="15" y="150"/>
                    <a:pt x="15" y="150"/>
                  </a:cubicBezTo>
                  <a:cubicBezTo>
                    <a:pt x="14" y="151"/>
                    <a:pt x="14" y="151"/>
                    <a:pt x="14" y="151"/>
                  </a:cubicBezTo>
                  <a:cubicBezTo>
                    <a:pt x="13" y="150"/>
                    <a:pt x="13" y="150"/>
                    <a:pt x="13" y="150"/>
                  </a:cubicBezTo>
                  <a:cubicBezTo>
                    <a:pt x="12" y="150"/>
                    <a:pt x="12" y="150"/>
                    <a:pt x="12" y="150"/>
                  </a:cubicBezTo>
                  <a:cubicBezTo>
                    <a:pt x="11" y="150"/>
                    <a:pt x="11" y="150"/>
                    <a:pt x="11" y="150"/>
                  </a:cubicBezTo>
                  <a:cubicBezTo>
                    <a:pt x="11" y="149"/>
                    <a:pt x="11" y="149"/>
                    <a:pt x="11" y="149"/>
                  </a:cubicBezTo>
                  <a:cubicBezTo>
                    <a:pt x="11" y="150"/>
                    <a:pt x="11" y="150"/>
                    <a:pt x="11" y="150"/>
                  </a:cubicBezTo>
                  <a:cubicBezTo>
                    <a:pt x="11" y="151"/>
                    <a:pt x="11" y="151"/>
                    <a:pt x="11" y="151"/>
                  </a:cubicBezTo>
                  <a:cubicBezTo>
                    <a:pt x="11" y="151"/>
                    <a:pt x="11" y="151"/>
                    <a:pt x="11" y="151"/>
                  </a:cubicBezTo>
                  <a:cubicBezTo>
                    <a:pt x="12" y="151"/>
                    <a:pt x="12" y="151"/>
                    <a:pt x="12" y="151"/>
                  </a:cubicBezTo>
                  <a:cubicBezTo>
                    <a:pt x="12" y="151"/>
                    <a:pt x="12" y="151"/>
                    <a:pt x="12" y="151"/>
                  </a:cubicBezTo>
                  <a:cubicBezTo>
                    <a:pt x="12" y="152"/>
                    <a:pt x="12" y="152"/>
                    <a:pt x="12" y="152"/>
                  </a:cubicBezTo>
                  <a:cubicBezTo>
                    <a:pt x="13" y="151"/>
                    <a:pt x="13" y="151"/>
                    <a:pt x="13" y="151"/>
                  </a:cubicBezTo>
                  <a:cubicBezTo>
                    <a:pt x="14" y="151"/>
                    <a:pt x="14" y="151"/>
                    <a:pt x="14" y="151"/>
                  </a:cubicBezTo>
                  <a:cubicBezTo>
                    <a:pt x="14" y="152"/>
                    <a:pt x="14" y="152"/>
                    <a:pt x="14" y="152"/>
                  </a:cubicBezTo>
                  <a:cubicBezTo>
                    <a:pt x="14" y="152"/>
                    <a:pt x="14" y="152"/>
                    <a:pt x="14" y="152"/>
                  </a:cubicBezTo>
                  <a:cubicBezTo>
                    <a:pt x="14" y="152"/>
                    <a:pt x="14" y="152"/>
                    <a:pt x="14" y="152"/>
                  </a:cubicBezTo>
                  <a:cubicBezTo>
                    <a:pt x="15" y="152"/>
                    <a:pt x="15" y="152"/>
                    <a:pt x="15" y="152"/>
                  </a:cubicBezTo>
                  <a:cubicBezTo>
                    <a:pt x="15" y="152"/>
                    <a:pt x="15" y="152"/>
                    <a:pt x="15" y="152"/>
                  </a:cubicBezTo>
                  <a:cubicBezTo>
                    <a:pt x="15" y="153"/>
                    <a:pt x="15" y="153"/>
                    <a:pt x="15" y="153"/>
                  </a:cubicBezTo>
                  <a:cubicBezTo>
                    <a:pt x="15" y="152"/>
                    <a:pt x="15" y="152"/>
                    <a:pt x="15" y="152"/>
                  </a:cubicBezTo>
                  <a:cubicBezTo>
                    <a:pt x="16" y="151"/>
                    <a:pt x="16" y="151"/>
                    <a:pt x="16" y="151"/>
                  </a:cubicBezTo>
                  <a:cubicBezTo>
                    <a:pt x="16" y="152"/>
                    <a:pt x="16" y="152"/>
                    <a:pt x="16" y="152"/>
                  </a:cubicBezTo>
                  <a:cubicBezTo>
                    <a:pt x="16" y="152"/>
                    <a:pt x="16" y="152"/>
                    <a:pt x="16" y="152"/>
                  </a:cubicBezTo>
                  <a:cubicBezTo>
                    <a:pt x="16" y="152"/>
                    <a:pt x="16" y="152"/>
                    <a:pt x="16" y="152"/>
                  </a:cubicBezTo>
                  <a:cubicBezTo>
                    <a:pt x="16" y="152"/>
                    <a:pt x="16" y="152"/>
                    <a:pt x="16" y="152"/>
                  </a:cubicBezTo>
                  <a:cubicBezTo>
                    <a:pt x="17" y="153"/>
                    <a:pt x="17" y="153"/>
                    <a:pt x="17" y="153"/>
                  </a:cubicBezTo>
                  <a:cubicBezTo>
                    <a:pt x="16" y="153"/>
                    <a:pt x="16" y="153"/>
                    <a:pt x="16" y="153"/>
                  </a:cubicBezTo>
                  <a:cubicBezTo>
                    <a:pt x="16" y="154"/>
                    <a:pt x="16" y="154"/>
                    <a:pt x="16" y="154"/>
                  </a:cubicBezTo>
                  <a:cubicBezTo>
                    <a:pt x="17" y="154"/>
                    <a:pt x="17" y="154"/>
                    <a:pt x="17" y="154"/>
                  </a:cubicBezTo>
                  <a:cubicBezTo>
                    <a:pt x="17" y="153"/>
                    <a:pt x="17" y="153"/>
                    <a:pt x="17" y="153"/>
                  </a:cubicBezTo>
                  <a:cubicBezTo>
                    <a:pt x="17" y="152"/>
                    <a:pt x="17" y="152"/>
                    <a:pt x="17" y="152"/>
                  </a:cubicBezTo>
                  <a:cubicBezTo>
                    <a:pt x="17" y="152"/>
                    <a:pt x="17" y="152"/>
                    <a:pt x="17" y="152"/>
                  </a:cubicBezTo>
                  <a:cubicBezTo>
                    <a:pt x="18" y="152"/>
                    <a:pt x="18" y="152"/>
                    <a:pt x="18" y="152"/>
                  </a:cubicBezTo>
                  <a:cubicBezTo>
                    <a:pt x="19" y="152"/>
                    <a:pt x="19" y="152"/>
                    <a:pt x="19" y="152"/>
                  </a:cubicBezTo>
                  <a:cubicBezTo>
                    <a:pt x="19" y="152"/>
                    <a:pt x="19" y="152"/>
                    <a:pt x="19" y="152"/>
                  </a:cubicBezTo>
                  <a:cubicBezTo>
                    <a:pt x="18" y="151"/>
                    <a:pt x="18" y="151"/>
                    <a:pt x="18" y="151"/>
                  </a:cubicBezTo>
                  <a:cubicBezTo>
                    <a:pt x="18" y="151"/>
                    <a:pt x="18" y="151"/>
                    <a:pt x="18" y="151"/>
                  </a:cubicBezTo>
                  <a:cubicBezTo>
                    <a:pt x="19" y="151"/>
                    <a:pt x="19" y="151"/>
                    <a:pt x="19" y="151"/>
                  </a:cubicBezTo>
                  <a:cubicBezTo>
                    <a:pt x="20" y="152"/>
                    <a:pt x="20" y="152"/>
                    <a:pt x="20" y="152"/>
                  </a:cubicBezTo>
                  <a:cubicBezTo>
                    <a:pt x="21" y="152"/>
                    <a:pt x="21" y="152"/>
                    <a:pt x="21" y="152"/>
                  </a:cubicBezTo>
                  <a:cubicBezTo>
                    <a:pt x="22" y="152"/>
                    <a:pt x="22" y="152"/>
                    <a:pt x="22" y="152"/>
                  </a:cubicBezTo>
                  <a:cubicBezTo>
                    <a:pt x="23" y="152"/>
                    <a:pt x="23" y="152"/>
                    <a:pt x="23" y="152"/>
                  </a:cubicBezTo>
                  <a:cubicBezTo>
                    <a:pt x="23" y="152"/>
                    <a:pt x="23" y="152"/>
                    <a:pt x="23" y="152"/>
                  </a:cubicBezTo>
                  <a:cubicBezTo>
                    <a:pt x="24" y="152"/>
                    <a:pt x="24" y="152"/>
                    <a:pt x="24" y="152"/>
                  </a:cubicBezTo>
                  <a:cubicBezTo>
                    <a:pt x="25" y="152"/>
                    <a:pt x="25" y="152"/>
                    <a:pt x="25" y="152"/>
                  </a:cubicBezTo>
                  <a:cubicBezTo>
                    <a:pt x="25" y="152"/>
                    <a:pt x="25" y="152"/>
                    <a:pt x="25" y="152"/>
                  </a:cubicBezTo>
                  <a:cubicBezTo>
                    <a:pt x="26" y="152"/>
                    <a:pt x="26" y="152"/>
                    <a:pt x="26" y="152"/>
                  </a:cubicBezTo>
                  <a:cubicBezTo>
                    <a:pt x="30" y="155"/>
                    <a:pt x="30" y="155"/>
                    <a:pt x="30" y="155"/>
                  </a:cubicBezTo>
                  <a:cubicBezTo>
                    <a:pt x="33" y="156"/>
                    <a:pt x="33" y="156"/>
                    <a:pt x="33" y="156"/>
                  </a:cubicBezTo>
                  <a:cubicBezTo>
                    <a:pt x="34" y="157"/>
                    <a:pt x="34" y="157"/>
                    <a:pt x="34" y="157"/>
                  </a:cubicBezTo>
                  <a:cubicBezTo>
                    <a:pt x="35" y="157"/>
                    <a:pt x="35" y="157"/>
                    <a:pt x="35" y="157"/>
                  </a:cubicBezTo>
                  <a:cubicBezTo>
                    <a:pt x="36" y="159"/>
                    <a:pt x="36" y="159"/>
                    <a:pt x="36" y="159"/>
                  </a:cubicBezTo>
                  <a:cubicBezTo>
                    <a:pt x="37" y="159"/>
                    <a:pt x="37" y="159"/>
                    <a:pt x="37" y="159"/>
                  </a:cubicBezTo>
                  <a:cubicBezTo>
                    <a:pt x="36" y="158"/>
                    <a:pt x="36" y="158"/>
                    <a:pt x="36" y="158"/>
                  </a:cubicBezTo>
                  <a:cubicBezTo>
                    <a:pt x="36" y="158"/>
                    <a:pt x="36" y="158"/>
                    <a:pt x="36" y="158"/>
                  </a:cubicBezTo>
                  <a:cubicBezTo>
                    <a:pt x="37" y="158"/>
                    <a:pt x="37" y="158"/>
                    <a:pt x="37" y="158"/>
                  </a:cubicBezTo>
                  <a:cubicBezTo>
                    <a:pt x="38" y="159"/>
                    <a:pt x="38" y="159"/>
                    <a:pt x="38" y="159"/>
                  </a:cubicBezTo>
                  <a:cubicBezTo>
                    <a:pt x="39" y="159"/>
                    <a:pt x="39" y="159"/>
                    <a:pt x="39" y="159"/>
                  </a:cubicBezTo>
                  <a:cubicBezTo>
                    <a:pt x="40" y="160"/>
                    <a:pt x="40" y="160"/>
                    <a:pt x="40" y="160"/>
                  </a:cubicBezTo>
                  <a:cubicBezTo>
                    <a:pt x="41" y="160"/>
                    <a:pt x="41" y="160"/>
                    <a:pt x="41" y="160"/>
                  </a:cubicBezTo>
                  <a:cubicBezTo>
                    <a:pt x="40" y="159"/>
                    <a:pt x="40" y="159"/>
                    <a:pt x="40" y="159"/>
                  </a:cubicBezTo>
                  <a:cubicBezTo>
                    <a:pt x="40" y="159"/>
                    <a:pt x="40" y="159"/>
                    <a:pt x="40" y="159"/>
                  </a:cubicBezTo>
                  <a:cubicBezTo>
                    <a:pt x="40" y="159"/>
                    <a:pt x="40" y="159"/>
                    <a:pt x="40" y="159"/>
                  </a:cubicBezTo>
                  <a:cubicBezTo>
                    <a:pt x="41" y="159"/>
                    <a:pt x="41" y="159"/>
                    <a:pt x="41" y="159"/>
                  </a:cubicBezTo>
                  <a:cubicBezTo>
                    <a:pt x="41" y="160"/>
                    <a:pt x="41" y="160"/>
                    <a:pt x="41" y="160"/>
                  </a:cubicBezTo>
                  <a:cubicBezTo>
                    <a:pt x="43" y="161"/>
                    <a:pt x="43" y="161"/>
                    <a:pt x="43" y="161"/>
                  </a:cubicBezTo>
                  <a:cubicBezTo>
                    <a:pt x="43" y="162"/>
                    <a:pt x="43" y="162"/>
                    <a:pt x="43" y="162"/>
                  </a:cubicBezTo>
                  <a:cubicBezTo>
                    <a:pt x="44" y="162"/>
                    <a:pt x="44" y="162"/>
                    <a:pt x="44" y="162"/>
                  </a:cubicBezTo>
                  <a:cubicBezTo>
                    <a:pt x="44" y="162"/>
                    <a:pt x="44" y="162"/>
                    <a:pt x="44" y="162"/>
                  </a:cubicBezTo>
                  <a:cubicBezTo>
                    <a:pt x="45" y="162"/>
                    <a:pt x="45" y="162"/>
                    <a:pt x="45" y="162"/>
                  </a:cubicBezTo>
                  <a:cubicBezTo>
                    <a:pt x="46" y="163"/>
                    <a:pt x="46" y="163"/>
                    <a:pt x="46" y="163"/>
                  </a:cubicBezTo>
                  <a:cubicBezTo>
                    <a:pt x="46" y="164"/>
                    <a:pt x="46" y="164"/>
                    <a:pt x="46" y="164"/>
                  </a:cubicBezTo>
                  <a:cubicBezTo>
                    <a:pt x="46" y="164"/>
                    <a:pt x="46" y="164"/>
                    <a:pt x="46" y="164"/>
                  </a:cubicBezTo>
                  <a:cubicBezTo>
                    <a:pt x="47" y="165"/>
                    <a:pt x="47" y="165"/>
                    <a:pt x="47" y="165"/>
                  </a:cubicBezTo>
                  <a:cubicBezTo>
                    <a:pt x="47" y="165"/>
                    <a:pt x="47" y="165"/>
                    <a:pt x="47" y="165"/>
                  </a:cubicBezTo>
                  <a:cubicBezTo>
                    <a:pt x="48" y="165"/>
                    <a:pt x="48" y="165"/>
                    <a:pt x="48" y="165"/>
                  </a:cubicBezTo>
                  <a:cubicBezTo>
                    <a:pt x="48" y="166"/>
                    <a:pt x="48" y="166"/>
                    <a:pt x="48" y="166"/>
                  </a:cubicBezTo>
                  <a:cubicBezTo>
                    <a:pt x="48" y="167"/>
                    <a:pt x="48" y="167"/>
                    <a:pt x="48" y="167"/>
                  </a:cubicBezTo>
                  <a:cubicBezTo>
                    <a:pt x="48" y="169"/>
                    <a:pt x="48" y="169"/>
                    <a:pt x="48" y="169"/>
                  </a:cubicBezTo>
                  <a:cubicBezTo>
                    <a:pt x="47" y="169"/>
                    <a:pt x="47" y="169"/>
                    <a:pt x="47" y="169"/>
                  </a:cubicBezTo>
                  <a:cubicBezTo>
                    <a:pt x="47" y="170"/>
                    <a:pt x="47" y="170"/>
                    <a:pt x="47" y="170"/>
                  </a:cubicBezTo>
                  <a:cubicBezTo>
                    <a:pt x="46" y="171"/>
                    <a:pt x="46" y="171"/>
                    <a:pt x="46" y="171"/>
                  </a:cubicBezTo>
                  <a:cubicBezTo>
                    <a:pt x="46" y="171"/>
                    <a:pt x="46" y="171"/>
                    <a:pt x="46" y="171"/>
                  </a:cubicBezTo>
                  <a:cubicBezTo>
                    <a:pt x="45" y="173"/>
                    <a:pt x="45" y="173"/>
                    <a:pt x="45" y="173"/>
                  </a:cubicBezTo>
                  <a:cubicBezTo>
                    <a:pt x="43" y="174"/>
                    <a:pt x="43" y="174"/>
                    <a:pt x="43" y="174"/>
                  </a:cubicBezTo>
                  <a:cubicBezTo>
                    <a:pt x="42" y="174"/>
                    <a:pt x="42" y="174"/>
                    <a:pt x="42" y="174"/>
                  </a:cubicBezTo>
                  <a:cubicBezTo>
                    <a:pt x="41" y="175"/>
                    <a:pt x="41" y="175"/>
                    <a:pt x="41" y="175"/>
                  </a:cubicBezTo>
                  <a:cubicBezTo>
                    <a:pt x="40" y="175"/>
                    <a:pt x="40" y="175"/>
                    <a:pt x="40" y="175"/>
                  </a:cubicBezTo>
                  <a:cubicBezTo>
                    <a:pt x="40" y="175"/>
                    <a:pt x="40" y="175"/>
                    <a:pt x="40" y="175"/>
                  </a:cubicBezTo>
                  <a:cubicBezTo>
                    <a:pt x="38" y="175"/>
                    <a:pt x="38" y="175"/>
                    <a:pt x="38" y="175"/>
                  </a:cubicBezTo>
                  <a:cubicBezTo>
                    <a:pt x="35" y="175"/>
                    <a:pt x="35" y="175"/>
                    <a:pt x="35" y="175"/>
                  </a:cubicBezTo>
                  <a:cubicBezTo>
                    <a:pt x="34" y="175"/>
                    <a:pt x="34" y="175"/>
                    <a:pt x="34" y="175"/>
                  </a:cubicBezTo>
                  <a:cubicBezTo>
                    <a:pt x="33" y="174"/>
                    <a:pt x="33" y="174"/>
                    <a:pt x="33" y="174"/>
                  </a:cubicBezTo>
                  <a:cubicBezTo>
                    <a:pt x="32" y="174"/>
                    <a:pt x="32" y="174"/>
                    <a:pt x="32" y="174"/>
                  </a:cubicBezTo>
                  <a:cubicBezTo>
                    <a:pt x="31" y="174"/>
                    <a:pt x="31" y="174"/>
                    <a:pt x="31" y="174"/>
                  </a:cubicBezTo>
                  <a:cubicBezTo>
                    <a:pt x="30" y="174"/>
                    <a:pt x="30" y="174"/>
                    <a:pt x="30" y="174"/>
                  </a:cubicBezTo>
                  <a:cubicBezTo>
                    <a:pt x="30" y="174"/>
                    <a:pt x="30" y="174"/>
                    <a:pt x="30" y="174"/>
                  </a:cubicBezTo>
                  <a:cubicBezTo>
                    <a:pt x="29" y="174"/>
                    <a:pt x="29" y="174"/>
                    <a:pt x="29" y="174"/>
                  </a:cubicBezTo>
                  <a:cubicBezTo>
                    <a:pt x="28" y="174"/>
                    <a:pt x="28" y="174"/>
                    <a:pt x="28" y="174"/>
                  </a:cubicBezTo>
                  <a:cubicBezTo>
                    <a:pt x="27" y="173"/>
                    <a:pt x="27" y="173"/>
                    <a:pt x="27" y="173"/>
                  </a:cubicBezTo>
                  <a:cubicBezTo>
                    <a:pt x="27" y="173"/>
                    <a:pt x="27" y="173"/>
                    <a:pt x="27" y="173"/>
                  </a:cubicBezTo>
                  <a:cubicBezTo>
                    <a:pt x="26" y="173"/>
                    <a:pt x="26" y="173"/>
                    <a:pt x="26" y="173"/>
                  </a:cubicBezTo>
                  <a:cubicBezTo>
                    <a:pt x="26" y="173"/>
                    <a:pt x="26" y="173"/>
                    <a:pt x="26" y="173"/>
                  </a:cubicBezTo>
                  <a:cubicBezTo>
                    <a:pt x="26" y="172"/>
                    <a:pt x="26" y="172"/>
                    <a:pt x="26" y="172"/>
                  </a:cubicBezTo>
                  <a:cubicBezTo>
                    <a:pt x="25" y="172"/>
                    <a:pt x="25" y="172"/>
                    <a:pt x="25" y="172"/>
                  </a:cubicBezTo>
                  <a:cubicBezTo>
                    <a:pt x="24" y="173"/>
                    <a:pt x="24" y="173"/>
                    <a:pt x="24" y="173"/>
                  </a:cubicBezTo>
                  <a:cubicBezTo>
                    <a:pt x="23" y="173"/>
                    <a:pt x="23" y="173"/>
                    <a:pt x="23" y="173"/>
                  </a:cubicBezTo>
                  <a:cubicBezTo>
                    <a:pt x="23" y="172"/>
                    <a:pt x="23" y="172"/>
                    <a:pt x="23" y="172"/>
                  </a:cubicBezTo>
                  <a:cubicBezTo>
                    <a:pt x="23" y="172"/>
                    <a:pt x="23" y="172"/>
                    <a:pt x="23" y="172"/>
                  </a:cubicBezTo>
                  <a:cubicBezTo>
                    <a:pt x="24" y="172"/>
                    <a:pt x="24" y="172"/>
                    <a:pt x="24" y="172"/>
                  </a:cubicBezTo>
                  <a:cubicBezTo>
                    <a:pt x="23" y="171"/>
                    <a:pt x="23" y="171"/>
                    <a:pt x="23" y="171"/>
                  </a:cubicBezTo>
                  <a:cubicBezTo>
                    <a:pt x="23" y="172"/>
                    <a:pt x="23" y="172"/>
                    <a:pt x="23" y="172"/>
                  </a:cubicBezTo>
                  <a:cubicBezTo>
                    <a:pt x="21" y="172"/>
                    <a:pt x="21" y="172"/>
                    <a:pt x="21" y="172"/>
                  </a:cubicBezTo>
                  <a:cubicBezTo>
                    <a:pt x="21" y="171"/>
                    <a:pt x="21" y="171"/>
                    <a:pt x="21" y="171"/>
                  </a:cubicBezTo>
                  <a:cubicBezTo>
                    <a:pt x="20" y="171"/>
                    <a:pt x="20" y="171"/>
                    <a:pt x="20" y="171"/>
                  </a:cubicBezTo>
                  <a:cubicBezTo>
                    <a:pt x="20" y="171"/>
                    <a:pt x="20" y="171"/>
                    <a:pt x="20" y="171"/>
                  </a:cubicBezTo>
                  <a:cubicBezTo>
                    <a:pt x="18" y="170"/>
                    <a:pt x="18" y="170"/>
                    <a:pt x="18" y="170"/>
                  </a:cubicBezTo>
                  <a:cubicBezTo>
                    <a:pt x="18" y="169"/>
                    <a:pt x="18" y="169"/>
                    <a:pt x="18" y="169"/>
                  </a:cubicBezTo>
                  <a:cubicBezTo>
                    <a:pt x="17" y="169"/>
                    <a:pt x="17" y="169"/>
                    <a:pt x="17" y="169"/>
                  </a:cubicBezTo>
                  <a:cubicBezTo>
                    <a:pt x="16" y="169"/>
                    <a:pt x="16" y="169"/>
                    <a:pt x="16" y="169"/>
                  </a:cubicBezTo>
                  <a:cubicBezTo>
                    <a:pt x="15" y="169"/>
                    <a:pt x="15" y="169"/>
                    <a:pt x="15" y="169"/>
                  </a:cubicBezTo>
                  <a:cubicBezTo>
                    <a:pt x="15" y="169"/>
                    <a:pt x="15" y="169"/>
                    <a:pt x="15" y="169"/>
                  </a:cubicBezTo>
                  <a:cubicBezTo>
                    <a:pt x="16" y="170"/>
                    <a:pt x="16" y="170"/>
                    <a:pt x="16" y="170"/>
                  </a:cubicBezTo>
                  <a:cubicBezTo>
                    <a:pt x="16" y="171"/>
                    <a:pt x="16" y="171"/>
                    <a:pt x="16" y="171"/>
                  </a:cubicBezTo>
                  <a:cubicBezTo>
                    <a:pt x="17" y="171"/>
                    <a:pt x="17" y="171"/>
                    <a:pt x="17" y="171"/>
                  </a:cubicBezTo>
                  <a:cubicBezTo>
                    <a:pt x="18" y="172"/>
                    <a:pt x="18" y="172"/>
                    <a:pt x="18" y="172"/>
                  </a:cubicBezTo>
                  <a:cubicBezTo>
                    <a:pt x="19" y="172"/>
                    <a:pt x="19" y="172"/>
                    <a:pt x="19" y="172"/>
                  </a:cubicBezTo>
                  <a:cubicBezTo>
                    <a:pt x="19" y="172"/>
                    <a:pt x="19" y="172"/>
                    <a:pt x="19" y="172"/>
                  </a:cubicBezTo>
                  <a:cubicBezTo>
                    <a:pt x="18" y="173"/>
                    <a:pt x="18" y="173"/>
                    <a:pt x="18" y="173"/>
                  </a:cubicBezTo>
                  <a:cubicBezTo>
                    <a:pt x="18" y="173"/>
                    <a:pt x="18" y="173"/>
                    <a:pt x="18" y="173"/>
                  </a:cubicBezTo>
                  <a:cubicBezTo>
                    <a:pt x="18" y="174"/>
                    <a:pt x="18" y="174"/>
                    <a:pt x="18" y="174"/>
                  </a:cubicBezTo>
                  <a:cubicBezTo>
                    <a:pt x="20" y="173"/>
                    <a:pt x="20" y="173"/>
                    <a:pt x="20" y="173"/>
                  </a:cubicBezTo>
                  <a:cubicBezTo>
                    <a:pt x="20" y="173"/>
                    <a:pt x="20" y="173"/>
                    <a:pt x="20" y="173"/>
                  </a:cubicBezTo>
                  <a:cubicBezTo>
                    <a:pt x="21" y="173"/>
                    <a:pt x="21" y="173"/>
                    <a:pt x="21" y="173"/>
                  </a:cubicBezTo>
                  <a:cubicBezTo>
                    <a:pt x="20" y="173"/>
                    <a:pt x="20" y="173"/>
                    <a:pt x="20" y="173"/>
                  </a:cubicBezTo>
                  <a:cubicBezTo>
                    <a:pt x="20" y="174"/>
                    <a:pt x="20" y="174"/>
                    <a:pt x="20" y="174"/>
                  </a:cubicBezTo>
                  <a:cubicBezTo>
                    <a:pt x="21" y="174"/>
                    <a:pt x="21" y="174"/>
                    <a:pt x="21" y="174"/>
                  </a:cubicBezTo>
                  <a:cubicBezTo>
                    <a:pt x="21" y="174"/>
                    <a:pt x="21" y="174"/>
                    <a:pt x="21" y="174"/>
                  </a:cubicBezTo>
                  <a:cubicBezTo>
                    <a:pt x="20" y="175"/>
                    <a:pt x="20" y="175"/>
                    <a:pt x="20" y="175"/>
                  </a:cubicBezTo>
                  <a:cubicBezTo>
                    <a:pt x="20" y="175"/>
                    <a:pt x="20" y="175"/>
                    <a:pt x="20" y="175"/>
                  </a:cubicBezTo>
                  <a:cubicBezTo>
                    <a:pt x="21" y="175"/>
                    <a:pt x="21" y="175"/>
                    <a:pt x="21" y="175"/>
                  </a:cubicBezTo>
                  <a:cubicBezTo>
                    <a:pt x="21" y="175"/>
                    <a:pt x="21" y="175"/>
                    <a:pt x="21" y="175"/>
                  </a:cubicBezTo>
                  <a:cubicBezTo>
                    <a:pt x="22" y="175"/>
                    <a:pt x="22" y="175"/>
                    <a:pt x="22" y="175"/>
                  </a:cubicBezTo>
                  <a:cubicBezTo>
                    <a:pt x="22" y="175"/>
                    <a:pt x="22" y="175"/>
                    <a:pt x="22" y="175"/>
                  </a:cubicBezTo>
                  <a:cubicBezTo>
                    <a:pt x="23" y="175"/>
                    <a:pt x="23" y="175"/>
                    <a:pt x="23" y="175"/>
                  </a:cubicBezTo>
                  <a:cubicBezTo>
                    <a:pt x="25" y="176"/>
                    <a:pt x="25" y="176"/>
                    <a:pt x="25" y="176"/>
                  </a:cubicBezTo>
                  <a:cubicBezTo>
                    <a:pt x="26" y="177"/>
                    <a:pt x="26" y="177"/>
                    <a:pt x="26" y="177"/>
                  </a:cubicBezTo>
                  <a:cubicBezTo>
                    <a:pt x="26" y="177"/>
                    <a:pt x="26" y="177"/>
                    <a:pt x="26" y="177"/>
                  </a:cubicBezTo>
                  <a:cubicBezTo>
                    <a:pt x="26" y="177"/>
                    <a:pt x="26" y="177"/>
                    <a:pt x="26" y="177"/>
                  </a:cubicBezTo>
                  <a:cubicBezTo>
                    <a:pt x="26" y="178"/>
                    <a:pt x="26" y="178"/>
                    <a:pt x="26" y="178"/>
                  </a:cubicBezTo>
                  <a:cubicBezTo>
                    <a:pt x="26" y="178"/>
                    <a:pt x="26" y="178"/>
                    <a:pt x="26" y="178"/>
                  </a:cubicBezTo>
                  <a:cubicBezTo>
                    <a:pt x="26" y="179"/>
                    <a:pt x="26" y="179"/>
                    <a:pt x="26" y="179"/>
                  </a:cubicBezTo>
                  <a:cubicBezTo>
                    <a:pt x="26" y="180"/>
                    <a:pt x="26" y="180"/>
                    <a:pt x="26" y="180"/>
                  </a:cubicBezTo>
                  <a:cubicBezTo>
                    <a:pt x="25" y="180"/>
                    <a:pt x="25" y="180"/>
                    <a:pt x="25" y="180"/>
                  </a:cubicBezTo>
                  <a:cubicBezTo>
                    <a:pt x="25" y="181"/>
                    <a:pt x="25" y="181"/>
                    <a:pt x="25" y="181"/>
                  </a:cubicBezTo>
                  <a:cubicBezTo>
                    <a:pt x="26" y="181"/>
                    <a:pt x="26" y="181"/>
                    <a:pt x="26" y="181"/>
                  </a:cubicBezTo>
                  <a:cubicBezTo>
                    <a:pt x="26" y="182"/>
                    <a:pt x="26" y="182"/>
                    <a:pt x="26" y="182"/>
                  </a:cubicBezTo>
                  <a:cubicBezTo>
                    <a:pt x="27" y="183"/>
                    <a:pt x="27" y="183"/>
                    <a:pt x="27" y="183"/>
                  </a:cubicBezTo>
                  <a:cubicBezTo>
                    <a:pt x="27" y="184"/>
                    <a:pt x="27" y="184"/>
                    <a:pt x="27" y="184"/>
                  </a:cubicBezTo>
                  <a:cubicBezTo>
                    <a:pt x="28" y="184"/>
                    <a:pt x="28" y="184"/>
                    <a:pt x="28" y="184"/>
                  </a:cubicBezTo>
                  <a:cubicBezTo>
                    <a:pt x="28" y="185"/>
                    <a:pt x="28" y="185"/>
                    <a:pt x="28" y="185"/>
                  </a:cubicBezTo>
                  <a:cubicBezTo>
                    <a:pt x="28" y="186"/>
                    <a:pt x="28" y="186"/>
                    <a:pt x="28" y="186"/>
                  </a:cubicBezTo>
                  <a:cubicBezTo>
                    <a:pt x="28" y="187"/>
                    <a:pt x="28" y="187"/>
                    <a:pt x="28" y="187"/>
                  </a:cubicBezTo>
                  <a:cubicBezTo>
                    <a:pt x="28" y="187"/>
                    <a:pt x="28" y="187"/>
                    <a:pt x="28" y="187"/>
                  </a:cubicBezTo>
                  <a:cubicBezTo>
                    <a:pt x="29" y="188"/>
                    <a:pt x="29" y="188"/>
                    <a:pt x="29" y="188"/>
                  </a:cubicBezTo>
                  <a:cubicBezTo>
                    <a:pt x="30" y="188"/>
                    <a:pt x="30" y="188"/>
                    <a:pt x="30" y="188"/>
                  </a:cubicBezTo>
                  <a:cubicBezTo>
                    <a:pt x="31" y="188"/>
                    <a:pt x="31" y="188"/>
                    <a:pt x="31" y="188"/>
                  </a:cubicBezTo>
                  <a:cubicBezTo>
                    <a:pt x="32" y="188"/>
                    <a:pt x="32" y="188"/>
                    <a:pt x="32" y="188"/>
                  </a:cubicBezTo>
                  <a:cubicBezTo>
                    <a:pt x="32" y="189"/>
                    <a:pt x="32" y="189"/>
                    <a:pt x="32" y="189"/>
                  </a:cubicBezTo>
                  <a:cubicBezTo>
                    <a:pt x="33" y="189"/>
                    <a:pt x="33" y="189"/>
                    <a:pt x="33" y="189"/>
                  </a:cubicBezTo>
                  <a:cubicBezTo>
                    <a:pt x="33" y="190"/>
                    <a:pt x="33" y="190"/>
                    <a:pt x="33" y="190"/>
                  </a:cubicBezTo>
                  <a:cubicBezTo>
                    <a:pt x="34" y="190"/>
                    <a:pt x="34" y="190"/>
                    <a:pt x="34" y="190"/>
                  </a:cubicBezTo>
                  <a:cubicBezTo>
                    <a:pt x="35" y="190"/>
                    <a:pt x="35" y="190"/>
                    <a:pt x="35" y="190"/>
                  </a:cubicBezTo>
                  <a:cubicBezTo>
                    <a:pt x="35" y="191"/>
                    <a:pt x="35" y="191"/>
                    <a:pt x="35" y="191"/>
                  </a:cubicBezTo>
                  <a:cubicBezTo>
                    <a:pt x="37" y="191"/>
                    <a:pt x="37" y="191"/>
                    <a:pt x="37" y="191"/>
                  </a:cubicBezTo>
                  <a:cubicBezTo>
                    <a:pt x="38" y="191"/>
                    <a:pt x="38" y="191"/>
                    <a:pt x="38" y="191"/>
                  </a:cubicBezTo>
                  <a:cubicBezTo>
                    <a:pt x="38" y="192"/>
                    <a:pt x="38" y="192"/>
                    <a:pt x="38" y="192"/>
                  </a:cubicBezTo>
                  <a:cubicBezTo>
                    <a:pt x="39" y="191"/>
                    <a:pt x="39" y="191"/>
                    <a:pt x="39" y="191"/>
                  </a:cubicBezTo>
                  <a:cubicBezTo>
                    <a:pt x="40" y="191"/>
                    <a:pt x="40" y="191"/>
                    <a:pt x="40" y="191"/>
                  </a:cubicBezTo>
                  <a:cubicBezTo>
                    <a:pt x="40" y="190"/>
                    <a:pt x="40" y="190"/>
                    <a:pt x="40" y="190"/>
                  </a:cubicBezTo>
                  <a:cubicBezTo>
                    <a:pt x="40" y="189"/>
                    <a:pt x="40" y="189"/>
                    <a:pt x="40" y="189"/>
                  </a:cubicBezTo>
                  <a:cubicBezTo>
                    <a:pt x="40" y="189"/>
                    <a:pt x="40" y="189"/>
                    <a:pt x="40" y="189"/>
                  </a:cubicBezTo>
                  <a:cubicBezTo>
                    <a:pt x="40" y="188"/>
                    <a:pt x="40" y="188"/>
                    <a:pt x="40" y="188"/>
                  </a:cubicBezTo>
                  <a:cubicBezTo>
                    <a:pt x="40" y="188"/>
                    <a:pt x="40" y="188"/>
                    <a:pt x="40" y="188"/>
                  </a:cubicBezTo>
                  <a:cubicBezTo>
                    <a:pt x="39" y="187"/>
                    <a:pt x="39" y="187"/>
                    <a:pt x="39" y="187"/>
                  </a:cubicBezTo>
                  <a:cubicBezTo>
                    <a:pt x="39" y="187"/>
                    <a:pt x="39" y="187"/>
                    <a:pt x="39" y="187"/>
                  </a:cubicBezTo>
                  <a:cubicBezTo>
                    <a:pt x="38" y="187"/>
                    <a:pt x="38" y="187"/>
                    <a:pt x="38" y="187"/>
                  </a:cubicBezTo>
                  <a:cubicBezTo>
                    <a:pt x="38" y="187"/>
                    <a:pt x="38" y="187"/>
                    <a:pt x="38" y="187"/>
                  </a:cubicBezTo>
                  <a:cubicBezTo>
                    <a:pt x="37" y="188"/>
                    <a:pt x="37" y="188"/>
                    <a:pt x="37" y="188"/>
                  </a:cubicBezTo>
                  <a:cubicBezTo>
                    <a:pt x="36" y="187"/>
                    <a:pt x="36" y="187"/>
                    <a:pt x="36" y="187"/>
                  </a:cubicBezTo>
                  <a:cubicBezTo>
                    <a:pt x="35" y="186"/>
                    <a:pt x="35" y="186"/>
                    <a:pt x="35" y="186"/>
                  </a:cubicBezTo>
                  <a:cubicBezTo>
                    <a:pt x="34" y="186"/>
                    <a:pt x="34" y="186"/>
                    <a:pt x="34" y="186"/>
                  </a:cubicBezTo>
                  <a:cubicBezTo>
                    <a:pt x="33" y="185"/>
                    <a:pt x="33" y="185"/>
                    <a:pt x="33" y="185"/>
                  </a:cubicBezTo>
                  <a:cubicBezTo>
                    <a:pt x="33" y="184"/>
                    <a:pt x="33" y="184"/>
                    <a:pt x="33" y="184"/>
                  </a:cubicBezTo>
                  <a:cubicBezTo>
                    <a:pt x="34" y="184"/>
                    <a:pt x="34" y="184"/>
                    <a:pt x="34" y="184"/>
                  </a:cubicBezTo>
                  <a:cubicBezTo>
                    <a:pt x="34" y="183"/>
                    <a:pt x="34" y="183"/>
                    <a:pt x="34" y="183"/>
                  </a:cubicBezTo>
                  <a:cubicBezTo>
                    <a:pt x="34" y="183"/>
                    <a:pt x="34" y="183"/>
                    <a:pt x="34" y="183"/>
                  </a:cubicBezTo>
                  <a:cubicBezTo>
                    <a:pt x="34" y="182"/>
                    <a:pt x="34" y="182"/>
                    <a:pt x="34" y="182"/>
                  </a:cubicBezTo>
                  <a:cubicBezTo>
                    <a:pt x="34" y="182"/>
                    <a:pt x="34" y="182"/>
                    <a:pt x="34" y="182"/>
                  </a:cubicBezTo>
                  <a:cubicBezTo>
                    <a:pt x="34" y="181"/>
                    <a:pt x="34" y="181"/>
                    <a:pt x="34" y="181"/>
                  </a:cubicBezTo>
                  <a:cubicBezTo>
                    <a:pt x="35" y="181"/>
                    <a:pt x="35" y="181"/>
                    <a:pt x="35" y="181"/>
                  </a:cubicBezTo>
                  <a:cubicBezTo>
                    <a:pt x="36" y="182"/>
                    <a:pt x="36" y="182"/>
                    <a:pt x="36" y="182"/>
                  </a:cubicBezTo>
                  <a:cubicBezTo>
                    <a:pt x="37" y="182"/>
                    <a:pt x="37" y="182"/>
                    <a:pt x="37" y="182"/>
                  </a:cubicBezTo>
                  <a:cubicBezTo>
                    <a:pt x="38" y="183"/>
                    <a:pt x="38" y="183"/>
                    <a:pt x="38" y="183"/>
                  </a:cubicBezTo>
                  <a:cubicBezTo>
                    <a:pt x="39" y="184"/>
                    <a:pt x="39" y="184"/>
                    <a:pt x="39" y="184"/>
                  </a:cubicBezTo>
                  <a:cubicBezTo>
                    <a:pt x="40" y="184"/>
                    <a:pt x="40" y="184"/>
                    <a:pt x="40" y="184"/>
                  </a:cubicBezTo>
                  <a:cubicBezTo>
                    <a:pt x="41" y="184"/>
                    <a:pt x="41" y="184"/>
                    <a:pt x="41" y="184"/>
                  </a:cubicBezTo>
                  <a:cubicBezTo>
                    <a:pt x="42" y="184"/>
                    <a:pt x="42" y="184"/>
                    <a:pt x="42" y="184"/>
                  </a:cubicBezTo>
                  <a:cubicBezTo>
                    <a:pt x="44" y="185"/>
                    <a:pt x="44" y="185"/>
                    <a:pt x="44" y="185"/>
                  </a:cubicBezTo>
                  <a:cubicBezTo>
                    <a:pt x="46" y="186"/>
                    <a:pt x="46" y="186"/>
                    <a:pt x="46" y="186"/>
                  </a:cubicBezTo>
                  <a:cubicBezTo>
                    <a:pt x="46" y="186"/>
                    <a:pt x="46" y="186"/>
                    <a:pt x="46" y="186"/>
                  </a:cubicBezTo>
                  <a:cubicBezTo>
                    <a:pt x="47" y="185"/>
                    <a:pt x="47" y="185"/>
                    <a:pt x="47" y="185"/>
                  </a:cubicBezTo>
                  <a:cubicBezTo>
                    <a:pt x="47" y="184"/>
                    <a:pt x="47" y="184"/>
                    <a:pt x="47" y="184"/>
                  </a:cubicBezTo>
                  <a:cubicBezTo>
                    <a:pt x="47" y="184"/>
                    <a:pt x="47" y="184"/>
                    <a:pt x="47" y="184"/>
                  </a:cubicBezTo>
                  <a:cubicBezTo>
                    <a:pt x="48" y="184"/>
                    <a:pt x="48" y="184"/>
                    <a:pt x="48" y="184"/>
                  </a:cubicBezTo>
                  <a:cubicBezTo>
                    <a:pt x="47" y="182"/>
                    <a:pt x="47" y="182"/>
                    <a:pt x="47" y="182"/>
                  </a:cubicBezTo>
                  <a:cubicBezTo>
                    <a:pt x="45" y="180"/>
                    <a:pt x="45" y="180"/>
                    <a:pt x="45" y="180"/>
                  </a:cubicBezTo>
                  <a:cubicBezTo>
                    <a:pt x="45" y="179"/>
                    <a:pt x="45" y="179"/>
                    <a:pt x="45" y="179"/>
                  </a:cubicBezTo>
                  <a:cubicBezTo>
                    <a:pt x="45" y="178"/>
                    <a:pt x="45" y="178"/>
                    <a:pt x="45" y="178"/>
                  </a:cubicBezTo>
                  <a:cubicBezTo>
                    <a:pt x="46" y="178"/>
                    <a:pt x="46" y="178"/>
                    <a:pt x="46" y="178"/>
                  </a:cubicBezTo>
                  <a:cubicBezTo>
                    <a:pt x="47" y="176"/>
                    <a:pt x="47" y="176"/>
                    <a:pt x="47" y="176"/>
                  </a:cubicBezTo>
                  <a:cubicBezTo>
                    <a:pt x="47" y="175"/>
                    <a:pt x="47" y="175"/>
                    <a:pt x="47" y="175"/>
                  </a:cubicBezTo>
                  <a:cubicBezTo>
                    <a:pt x="48" y="175"/>
                    <a:pt x="48" y="175"/>
                    <a:pt x="48" y="175"/>
                  </a:cubicBezTo>
                  <a:cubicBezTo>
                    <a:pt x="49" y="174"/>
                    <a:pt x="49" y="174"/>
                    <a:pt x="49" y="174"/>
                  </a:cubicBezTo>
                  <a:cubicBezTo>
                    <a:pt x="50" y="173"/>
                    <a:pt x="50" y="173"/>
                    <a:pt x="50" y="173"/>
                  </a:cubicBezTo>
                  <a:cubicBezTo>
                    <a:pt x="51" y="171"/>
                    <a:pt x="51" y="171"/>
                    <a:pt x="51" y="171"/>
                  </a:cubicBezTo>
                  <a:cubicBezTo>
                    <a:pt x="52" y="171"/>
                    <a:pt x="52" y="171"/>
                    <a:pt x="52" y="171"/>
                  </a:cubicBezTo>
                  <a:cubicBezTo>
                    <a:pt x="53" y="171"/>
                    <a:pt x="53" y="171"/>
                    <a:pt x="53" y="171"/>
                  </a:cubicBezTo>
                  <a:cubicBezTo>
                    <a:pt x="54" y="172"/>
                    <a:pt x="54" y="172"/>
                    <a:pt x="54" y="172"/>
                  </a:cubicBezTo>
                  <a:cubicBezTo>
                    <a:pt x="55" y="172"/>
                    <a:pt x="55" y="172"/>
                    <a:pt x="55" y="172"/>
                  </a:cubicBezTo>
                  <a:cubicBezTo>
                    <a:pt x="57" y="172"/>
                    <a:pt x="57" y="172"/>
                    <a:pt x="57" y="172"/>
                  </a:cubicBezTo>
                  <a:cubicBezTo>
                    <a:pt x="57" y="172"/>
                    <a:pt x="57" y="172"/>
                    <a:pt x="57" y="172"/>
                  </a:cubicBezTo>
                  <a:cubicBezTo>
                    <a:pt x="57" y="173"/>
                    <a:pt x="57" y="173"/>
                    <a:pt x="57" y="173"/>
                  </a:cubicBezTo>
                  <a:cubicBezTo>
                    <a:pt x="58" y="172"/>
                    <a:pt x="58" y="172"/>
                    <a:pt x="58" y="172"/>
                  </a:cubicBezTo>
                  <a:cubicBezTo>
                    <a:pt x="59" y="173"/>
                    <a:pt x="59" y="173"/>
                    <a:pt x="59" y="173"/>
                  </a:cubicBezTo>
                  <a:cubicBezTo>
                    <a:pt x="59" y="174"/>
                    <a:pt x="59" y="174"/>
                    <a:pt x="59" y="174"/>
                  </a:cubicBezTo>
                  <a:cubicBezTo>
                    <a:pt x="60" y="175"/>
                    <a:pt x="60" y="175"/>
                    <a:pt x="60" y="175"/>
                  </a:cubicBezTo>
                  <a:cubicBezTo>
                    <a:pt x="60" y="173"/>
                    <a:pt x="60" y="173"/>
                    <a:pt x="60" y="173"/>
                  </a:cubicBezTo>
                  <a:cubicBezTo>
                    <a:pt x="59" y="172"/>
                    <a:pt x="59" y="172"/>
                    <a:pt x="59" y="172"/>
                  </a:cubicBezTo>
                  <a:cubicBezTo>
                    <a:pt x="60" y="172"/>
                    <a:pt x="60" y="172"/>
                    <a:pt x="60" y="172"/>
                  </a:cubicBezTo>
                  <a:cubicBezTo>
                    <a:pt x="60" y="170"/>
                    <a:pt x="60" y="170"/>
                    <a:pt x="60" y="170"/>
                  </a:cubicBezTo>
                  <a:cubicBezTo>
                    <a:pt x="60" y="169"/>
                    <a:pt x="60" y="169"/>
                    <a:pt x="60" y="169"/>
                  </a:cubicBezTo>
                  <a:cubicBezTo>
                    <a:pt x="59" y="169"/>
                    <a:pt x="59" y="169"/>
                    <a:pt x="59" y="169"/>
                  </a:cubicBezTo>
                  <a:cubicBezTo>
                    <a:pt x="59" y="168"/>
                    <a:pt x="59" y="168"/>
                    <a:pt x="59" y="168"/>
                  </a:cubicBezTo>
                  <a:cubicBezTo>
                    <a:pt x="60" y="168"/>
                    <a:pt x="60" y="168"/>
                    <a:pt x="60" y="168"/>
                  </a:cubicBezTo>
                  <a:cubicBezTo>
                    <a:pt x="59" y="167"/>
                    <a:pt x="59" y="167"/>
                    <a:pt x="59" y="167"/>
                  </a:cubicBezTo>
                  <a:cubicBezTo>
                    <a:pt x="60" y="167"/>
                    <a:pt x="60" y="167"/>
                    <a:pt x="60" y="167"/>
                  </a:cubicBezTo>
                  <a:cubicBezTo>
                    <a:pt x="59" y="166"/>
                    <a:pt x="59" y="166"/>
                    <a:pt x="59" y="166"/>
                  </a:cubicBezTo>
                  <a:cubicBezTo>
                    <a:pt x="58" y="166"/>
                    <a:pt x="58" y="166"/>
                    <a:pt x="58" y="166"/>
                  </a:cubicBezTo>
                  <a:cubicBezTo>
                    <a:pt x="57" y="166"/>
                    <a:pt x="57" y="166"/>
                    <a:pt x="57" y="166"/>
                  </a:cubicBezTo>
                  <a:cubicBezTo>
                    <a:pt x="56" y="165"/>
                    <a:pt x="56" y="165"/>
                    <a:pt x="56" y="165"/>
                  </a:cubicBezTo>
                  <a:cubicBezTo>
                    <a:pt x="57" y="164"/>
                    <a:pt x="57" y="164"/>
                    <a:pt x="57" y="164"/>
                  </a:cubicBezTo>
                  <a:cubicBezTo>
                    <a:pt x="57" y="162"/>
                    <a:pt x="57" y="162"/>
                    <a:pt x="57" y="162"/>
                  </a:cubicBezTo>
                  <a:cubicBezTo>
                    <a:pt x="57" y="162"/>
                    <a:pt x="57" y="162"/>
                    <a:pt x="57" y="162"/>
                  </a:cubicBezTo>
                  <a:cubicBezTo>
                    <a:pt x="57" y="161"/>
                    <a:pt x="57" y="161"/>
                    <a:pt x="57" y="161"/>
                  </a:cubicBezTo>
                  <a:cubicBezTo>
                    <a:pt x="57" y="161"/>
                    <a:pt x="57" y="161"/>
                    <a:pt x="57" y="161"/>
                  </a:cubicBezTo>
                  <a:cubicBezTo>
                    <a:pt x="57" y="160"/>
                    <a:pt x="57" y="160"/>
                    <a:pt x="57" y="160"/>
                  </a:cubicBezTo>
                  <a:cubicBezTo>
                    <a:pt x="57" y="160"/>
                    <a:pt x="57" y="160"/>
                    <a:pt x="57" y="160"/>
                  </a:cubicBezTo>
                  <a:cubicBezTo>
                    <a:pt x="57" y="159"/>
                    <a:pt x="57" y="159"/>
                    <a:pt x="57" y="159"/>
                  </a:cubicBezTo>
                  <a:cubicBezTo>
                    <a:pt x="56" y="157"/>
                    <a:pt x="56" y="157"/>
                    <a:pt x="56" y="157"/>
                  </a:cubicBezTo>
                  <a:cubicBezTo>
                    <a:pt x="55" y="156"/>
                    <a:pt x="55" y="156"/>
                    <a:pt x="55" y="156"/>
                  </a:cubicBezTo>
                  <a:cubicBezTo>
                    <a:pt x="53" y="155"/>
                    <a:pt x="53" y="155"/>
                    <a:pt x="53" y="155"/>
                  </a:cubicBezTo>
                  <a:cubicBezTo>
                    <a:pt x="53" y="154"/>
                    <a:pt x="53" y="154"/>
                    <a:pt x="53" y="154"/>
                  </a:cubicBezTo>
                  <a:cubicBezTo>
                    <a:pt x="54" y="154"/>
                    <a:pt x="54" y="154"/>
                    <a:pt x="54" y="154"/>
                  </a:cubicBezTo>
                  <a:cubicBezTo>
                    <a:pt x="55" y="155"/>
                    <a:pt x="55" y="155"/>
                    <a:pt x="55" y="155"/>
                  </a:cubicBezTo>
                  <a:cubicBezTo>
                    <a:pt x="56" y="155"/>
                    <a:pt x="56" y="155"/>
                    <a:pt x="56" y="155"/>
                  </a:cubicBezTo>
                  <a:cubicBezTo>
                    <a:pt x="57" y="155"/>
                    <a:pt x="57" y="155"/>
                    <a:pt x="57" y="155"/>
                  </a:cubicBezTo>
                  <a:cubicBezTo>
                    <a:pt x="59" y="155"/>
                    <a:pt x="59" y="155"/>
                    <a:pt x="59" y="155"/>
                  </a:cubicBezTo>
                  <a:cubicBezTo>
                    <a:pt x="61" y="155"/>
                    <a:pt x="61" y="155"/>
                    <a:pt x="61" y="155"/>
                  </a:cubicBezTo>
                  <a:cubicBezTo>
                    <a:pt x="62" y="156"/>
                    <a:pt x="62" y="156"/>
                    <a:pt x="62" y="156"/>
                  </a:cubicBezTo>
                  <a:cubicBezTo>
                    <a:pt x="62" y="156"/>
                    <a:pt x="62" y="156"/>
                    <a:pt x="62" y="156"/>
                  </a:cubicBezTo>
                  <a:cubicBezTo>
                    <a:pt x="63" y="157"/>
                    <a:pt x="63" y="157"/>
                    <a:pt x="63" y="157"/>
                  </a:cubicBezTo>
                  <a:cubicBezTo>
                    <a:pt x="64" y="158"/>
                    <a:pt x="64" y="158"/>
                    <a:pt x="64" y="158"/>
                  </a:cubicBezTo>
                  <a:cubicBezTo>
                    <a:pt x="64" y="158"/>
                    <a:pt x="64" y="158"/>
                    <a:pt x="64" y="158"/>
                  </a:cubicBezTo>
                  <a:cubicBezTo>
                    <a:pt x="66" y="160"/>
                    <a:pt x="66" y="160"/>
                    <a:pt x="66" y="160"/>
                  </a:cubicBezTo>
                  <a:cubicBezTo>
                    <a:pt x="65" y="160"/>
                    <a:pt x="65" y="160"/>
                    <a:pt x="65" y="160"/>
                  </a:cubicBezTo>
                  <a:cubicBezTo>
                    <a:pt x="64" y="160"/>
                    <a:pt x="64" y="160"/>
                    <a:pt x="64" y="160"/>
                  </a:cubicBezTo>
                  <a:cubicBezTo>
                    <a:pt x="63" y="161"/>
                    <a:pt x="63" y="161"/>
                    <a:pt x="63" y="161"/>
                  </a:cubicBezTo>
                  <a:cubicBezTo>
                    <a:pt x="62" y="161"/>
                    <a:pt x="62" y="161"/>
                    <a:pt x="62" y="161"/>
                  </a:cubicBezTo>
                  <a:cubicBezTo>
                    <a:pt x="62" y="161"/>
                    <a:pt x="62" y="161"/>
                    <a:pt x="62" y="161"/>
                  </a:cubicBezTo>
                  <a:cubicBezTo>
                    <a:pt x="62" y="162"/>
                    <a:pt x="62" y="162"/>
                    <a:pt x="62" y="162"/>
                  </a:cubicBezTo>
                  <a:cubicBezTo>
                    <a:pt x="61" y="162"/>
                    <a:pt x="61" y="162"/>
                    <a:pt x="61" y="162"/>
                  </a:cubicBezTo>
                  <a:cubicBezTo>
                    <a:pt x="61" y="162"/>
                    <a:pt x="61" y="162"/>
                    <a:pt x="61" y="162"/>
                  </a:cubicBezTo>
                  <a:cubicBezTo>
                    <a:pt x="61" y="162"/>
                    <a:pt x="61" y="162"/>
                    <a:pt x="61" y="162"/>
                  </a:cubicBezTo>
                  <a:cubicBezTo>
                    <a:pt x="61" y="164"/>
                    <a:pt x="61" y="164"/>
                    <a:pt x="61" y="164"/>
                  </a:cubicBezTo>
                  <a:cubicBezTo>
                    <a:pt x="61" y="164"/>
                    <a:pt x="61" y="164"/>
                    <a:pt x="61" y="164"/>
                  </a:cubicBezTo>
                  <a:cubicBezTo>
                    <a:pt x="63" y="165"/>
                    <a:pt x="63" y="165"/>
                    <a:pt x="63" y="165"/>
                  </a:cubicBezTo>
                  <a:cubicBezTo>
                    <a:pt x="65" y="167"/>
                    <a:pt x="65" y="167"/>
                    <a:pt x="65" y="167"/>
                  </a:cubicBezTo>
                  <a:cubicBezTo>
                    <a:pt x="66" y="167"/>
                    <a:pt x="66" y="167"/>
                    <a:pt x="66" y="167"/>
                  </a:cubicBezTo>
                  <a:cubicBezTo>
                    <a:pt x="67" y="167"/>
                    <a:pt x="67" y="167"/>
                    <a:pt x="67" y="167"/>
                  </a:cubicBezTo>
                  <a:cubicBezTo>
                    <a:pt x="67" y="168"/>
                    <a:pt x="67" y="168"/>
                    <a:pt x="67" y="168"/>
                  </a:cubicBezTo>
                  <a:cubicBezTo>
                    <a:pt x="68" y="167"/>
                    <a:pt x="68" y="167"/>
                    <a:pt x="68" y="167"/>
                  </a:cubicBezTo>
                  <a:cubicBezTo>
                    <a:pt x="69" y="167"/>
                    <a:pt x="69" y="167"/>
                    <a:pt x="69" y="167"/>
                  </a:cubicBezTo>
                  <a:cubicBezTo>
                    <a:pt x="69" y="167"/>
                    <a:pt x="69" y="167"/>
                    <a:pt x="69" y="167"/>
                  </a:cubicBezTo>
                  <a:cubicBezTo>
                    <a:pt x="71" y="166"/>
                    <a:pt x="71" y="166"/>
                    <a:pt x="71" y="166"/>
                  </a:cubicBezTo>
                  <a:cubicBezTo>
                    <a:pt x="71" y="165"/>
                    <a:pt x="71" y="165"/>
                    <a:pt x="71" y="165"/>
                  </a:cubicBezTo>
                  <a:cubicBezTo>
                    <a:pt x="70" y="164"/>
                    <a:pt x="70" y="164"/>
                    <a:pt x="70" y="164"/>
                  </a:cubicBezTo>
                  <a:cubicBezTo>
                    <a:pt x="71" y="163"/>
                    <a:pt x="71" y="163"/>
                    <a:pt x="71" y="163"/>
                  </a:cubicBezTo>
                  <a:cubicBezTo>
                    <a:pt x="71" y="162"/>
                    <a:pt x="71" y="162"/>
                    <a:pt x="71" y="162"/>
                  </a:cubicBezTo>
                  <a:cubicBezTo>
                    <a:pt x="70" y="162"/>
                    <a:pt x="70" y="162"/>
                    <a:pt x="70" y="162"/>
                  </a:cubicBezTo>
                  <a:cubicBezTo>
                    <a:pt x="71" y="161"/>
                    <a:pt x="71" y="161"/>
                    <a:pt x="71" y="161"/>
                  </a:cubicBezTo>
                  <a:cubicBezTo>
                    <a:pt x="73" y="161"/>
                    <a:pt x="73" y="161"/>
                    <a:pt x="73" y="161"/>
                  </a:cubicBezTo>
                  <a:cubicBezTo>
                    <a:pt x="74" y="161"/>
                    <a:pt x="74" y="161"/>
                    <a:pt x="74" y="161"/>
                  </a:cubicBezTo>
                  <a:cubicBezTo>
                    <a:pt x="75" y="161"/>
                    <a:pt x="75" y="161"/>
                    <a:pt x="75" y="161"/>
                  </a:cubicBezTo>
                  <a:cubicBezTo>
                    <a:pt x="75" y="160"/>
                    <a:pt x="75" y="160"/>
                    <a:pt x="75" y="160"/>
                  </a:cubicBezTo>
                  <a:cubicBezTo>
                    <a:pt x="74" y="160"/>
                    <a:pt x="74" y="160"/>
                    <a:pt x="74" y="160"/>
                  </a:cubicBezTo>
                  <a:cubicBezTo>
                    <a:pt x="73" y="159"/>
                    <a:pt x="73" y="159"/>
                    <a:pt x="73" y="159"/>
                  </a:cubicBezTo>
                  <a:cubicBezTo>
                    <a:pt x="74" y="159"/>
                    <a:pt x="74" y="159"/>
                    <a:pt x="74" y="159"/>
                  </a:cubicBezTo>
                  <a:cubicBezTo>
                    <a:pt x="74" y="159"/>
                    <a:pt x="74" y="159"/>
                    <a:pt x="74" y="159"/>
                  </a:cubicBezTo>
                  <a:cubicBezTo>
                    <a:pt x="75" y="159"/>
                    <a:pt x="75" y="159"/>
                    <a:pt x="75" y="159"/>
                  </a:cubicBezTo>
                  <a:cubicBezTo>
                    <a:pt x="77" y="157"/>
                    <a:pt x="77" y="157"/>
                    <a:pt x="77" y="157"/>
                  </a:cubicBezTo>
                  <a:cubicBezTo>
                    <a:pt x="77" y="157"/>
                    <a:pt x="77" y="157"/>
                    <a:pt x="77" y="157"/>
                  </a:cubicBezTo>
                  <a:cubicBezTo>
                    <a:pt x="79" y="155"/>
                    <a:pt x="79" y="155"/>
                    <a:pt x="79" y="155"/>
                  </a:cubicBezTo>
                  <a:cubicBezTo>
                    <a:pt x="79" y="155"/>
                    <a:pt x="79" y="155"/>
                    <a:pt x="79" y="155"/>
                  </a:cubicBezTo>
                  <a:cubicBezTo>
                    <a:pt x="80" y="154"/>
                    <a:pt x="80" y="154"/>
                    <a:pt x="80" y="154"/>
                  </a:cubicBezTo>
                  <a:cubicBezTo>
                    <a:pt x="81" y="155"/>
                    <a:pt x="81" y="155"/>
                    <a:pt x="81" y="155"/>
                  </a:cubicBezTo>
                  <a:cubicBezTo>
                    <a:pt x="82" y="154"/>
                    <a:pt x="82" y="154"/>
                    <a:pt x="82" y="154"/>
                  </a:cubicBezTo>
                  <a:cubicBezTo>
                    <a:pt x="82" y="154"/>
                    <a:pt x="82" y="154"/>
                    <a:pt x="82" y="154"/>
                  </a:cubicBezTo>
                  <a:cubicBezTo>
                    <a:pt x="84" y="153"/>
                    <a:pt x="84" y="153"/>
                    <a:pt x="84" y="153"/>
                  </a:cubicBezTo>
                  <a:cubicBezTo>
                    <a:pt x="84" y="154"/>
                    <a:pt x="84" y="154"/>
                    <a:pt x="84" y="154"/>
                  </a:cubicBezTo>
                  <a:cubicBezTo>
                    <a:pt x="84" y="154"/>
                    <a:pt x="84" y="154"/>
                    <a:pt x="84" y="154"/>
                  </a:cubicBezTo>
                  <a:cubicBezTo>
                    <a:pt x="84" y="154"/>
                    <a:pt x="84" y="154"/>
                    <a:pt x="84" y="154"/>
                  </a:cubicBezTo>
                  <a:cubicBezTo>
                    <a:pt x="84" y="155"/>
                    <a:pt x="84" y="155"/>
                    <a:pt x="84" y="155"/>
                  </a:cubicBezTo>
                  <a:cubicBezTo>
                    <a:pt x="84" y="155"/>
                    <a:pt x="84" y="155"/>
                    <a:pt x="84" y="155"/>
                  </a:cubicBezTo>
                  <a:cubicBezTo>
                    <a:pt x="85" y="154"/>
                    <a:pt x="85" y="154"/>
                    <a:pt x="85" y="154"/>
                  </a:cubicBezTo>
                  <a:cubicBezTo>
                    <a:pt x="86" y="154"/>
                    <a:pt x="86" y="154"/>
                    <a:pt x="86" y="154"/>
                  </a:cubicBezTo>
                  <a:cubicBezTo>
                    <a:pt x="85" y="153"/>
                    <a:pt x="85" y="153"/>
                    <a:pt x="85" y="153"/>
                  </a:cubicBezTo>
                  <a:cubicBezTo>
                    <a:pt x="84" y="153"/>
                    <a:pt x="84" y="153"/>
                    <a:pt x="84" y="153"/>
                  </a:cubicBezTo>
                  <a:cubicBezTo>
                    <a:pt x="84" y="152"/>
                    <a:pt x="84" y="152"/>
                    <a:pt x="84" y="152"/>
                  </a:cubicBezTo>
                  <a:cubicBezTo>
                    <a:pt x="86" y="151"/>
                    <a:pt x="86" y="151"/>
                    <a:pt x="86" y="151"/>
                  </a:cubicBezTo>
                  <a:cubicBezTo>
                    <a:pt x="86" y="151"/>
                    <a:pt x="86" y="151"/>
                    <a:pt x="86" y="151"/>
                  </a:cubicBezTo>
                  <a:cubicBezTo>
                    <a:pt x="86" y="151"/>
                    <a:pt x="86" y="151"/>
                    <a:pt x="86" y="151"/>
                  </a:cubicBezTo>
                  <a:cubicBezTo>
                    <a:pt x="86" y="152"/>
                    <a:pt x="86" y="152"/>
                    <a:pt x="86" y="152"/>
                  </a:cubicBezTo>
                  <a:cubicBezTo>
                    <a:pt x="86" y="152"/>
                    <a:pt x="86" y="152"/>
                    <a:pt x="86" y="152"/>
                  </a:cubicBezTo>
                  <a:cubicBezTo>
                    <a:pt x="87" y="153"/>
                    <a:pt x="87" y="153"/>
                    <a:pt x="87" y="153"/>
                  </a:cubicBezTo>
                  <a:cubicBezTo>
                    <a:pt x="87" y="153"/>
                    <a:pt x="87" y="153"/>
                    <a:pt x="87" y="153"/>
                  </a:cubicBezTo>
                  <a:cubicBezTo>
                    <a:pt x="88" y="152"/>
                    <a:pt x="88" y="152"/>
                    <a:pt x="88" y="152"/>
                  </a:cubicBezTo>
                  <a:cubicBezTo>
                    <a:pt x="87" y="152"/>
                    <a:pt x="87" y="152"/>
                    <a:pt x="87" y="152"/>
                  </a:cubicBezTo>
                  <a:cubicBezTo>
                    <a:pt x="87" y="151"/>
                    <a:pt x="87" y="151"/>
                    <a:pt x="87" y="151"/>
                  </a:cubicBezTo>
                  <a:cubicBezTo>
                    <a:pt x="87" y="150"/>
                    <a:pt x="87" y="150"/>
                    <a:pt x="87" y="150"/>
                  </a:cubicBezTo>
                  <a:cubicBezTo>
                    <a:pt x="87" y="150"/>
                    <a:pt x="87" y="150"/>
                    <a:pt x="87" y="150"/>
                  </a:cubicBezTo>
                  <a:cubicBezTo>
                    <a:pt x="90" y="149"/>
                    <a:pt x="90" y="149"/>
                    <a:pt x="90" y="149"/>
                  </a:cubicBezTo>
                  <a:cubicBezTo>
                    <a:pt x="91" y="149"/>
                    <a:pt x="91" y="149"/>
                    <a:pt x="91" y="149"/>
                  </a:cubicBezTo>
                  <a:cubicBezTo>
                    <a:pt x="92" y="149"/>
                    <a:pt x="92" y="149"/>
                    <a:pt x="92" y="149"/>
                  </a:cubicBezTo>
                  <a:cubicBezTo>
                    <a:pt x="91" y="150"/>
                    <a:pt x="91" y="150"/>
                    <a:pt x="91" y="150"/>
                  </a:cubicBezTo>
                  <a:cubicBezTo>
                    <a:pt x="90" y="150"/>
                    <a:pt x="90" y="150"/>
                    <a:pt x="90" y="150"/>
                  </a:cubicBezTo>
                  <a:cubicBezTo>
                    <a:pt x="88" y="150"/>
                    <a:pt x="88" y="150"/>
                    <a:pt x="88" y="150"/>
                  </a:cubicBezTo>
                  <a:cubicBezTo>
                    <a:pt x="89" y="151"/>
                    <a:pt x="89" y="151"/>
                    <a:pt x="89" y="151"/>
                  </a:cubicBezTo>
                  <a:cubicBezTo>
                    <a:pt x="89" y="151"/>
                    <a:pt x="89" y="151"/>
                    <a:pt x="89" y="151"/>
                  </a:cubicBezTo>
                  <a:cubicBezTo>
                    <a:pt x="90" y="151"/>
                    <a:pt x="90" y="151"/>
                    <a:pt x="90" y="151"/>
                  </a:cubicBezTo>
                  <a:cubicBezTo>
                    <a:pt x="91" y="151"/>
                    <a:pt x="91" y="151"/>
                    <a:pt x="91" y="151"/>
                  </a:cubicBezTo>
                  <a:cubicBezTo>
                    <a:pt x="90" y="152"/>
                    <a:pt x="90" y="152"/>
                    <a:pt x="90" y="152"/>
                  </a:cubicBezTo>
                  <a:cubicBezTo>
                    <a:pt x="90" y="152"/>
                    <a:pt x="90" y="152"/>
                    <a:pt x="90" y="152"/>
                  </a:cubicBezTo>
                  <a:cubicBezTo>
                    <a:pt x="91" y="153"/>
                    <a:pt x="91" y="153"/>
                    <a:pt x="91" y="153"/>
                  </a:cubicBezTo>
                  <a:cubicBezTo>
                    <a:pt x="90" y="153"/>
                    <a:pt x="90" y="153"/>
                    <a:pt x="90" y="153"/>
                  </a:cubicBezTo>
                  <a:cubicBezTo>
                    <a:pt x="89" y="153"/>
                    <a:pt x="89" y="153"/>
                    <a:pt x="89" y="153"/>
                  </a:cubicBezTo>
                  <a:cubicBezTo>
                    <a:pt x="88" y="154"/>
                    <a:pt x="88" y="154"/>
                    <a:pt x="88" y="154"/>
                  </a:cubicBezTo>
                  <a:cubicBezTo>
                    <a:pt x="89" y="155"/>
                    <a:pt x="89" y="155"/>
                    <a:pt x="89" y="155"/>
                  </a:cubicBezTo>
                  <a:cubicBezTo>
                    <a:pt x="89" y="155"/>
                    <a:pt x="89" y="155"/>
                    <a:pt x="89" y="155"/>
                  </a:cubicBezTo>
                  <a:cubicBezTo>
                    <a:pt x="90" y="155"/>
                    <a:pt x="90" y="155"/>
                    <a:pt x="90" y="155"/>
                  </a:cubicBezTo>
                  <a:cubicBezTo>
                    <a:pt x="91" y="155"/>
                    <a:pt x="91" y="155"/>
                    <a:pt x="91" y="155"/>
                  </a:cubicBezTo>
                  <a:cubicBezTo>
                    <a:pt x="91" y="155"/>
                    <a:pt x="91" y="155"/>
                    <a:pt x="91" y="155"/>
                  </a:cubicBezTo>
                  <a:cubicBezTo>
                    <a:pt x="92" y="155"/>
                    <a:pt x="92" y="155"/>
                    <a:pt x="92" y="155"/>
                  </a:cubicBezTo>
                  <a:cubicBezTo>
                    <a:pt x="92" y="156"/>
                    <a:pt x="92" y="156"/>
                    <a:pt x="92" y="156"/>
                  </a:cubicBezTo>
                  <a:cubicBezTo>
                    <a:pt x="92" y="155"/>
                    <a:pt x="92" y="155"/>
                    <a:pt x="92" y="155"/>
                  </a:cubicBezTo>
                  <a:cubicBezTo>
                    <a:pt x="93" y="154"/>
                    <a:pt x="93" y="154"/>
                    <a:pt x="93" y="154"/>
                  </a:cubicBezTo>
                  <a:cubicBezTo>
                    <a:pt x="94" y="154"/>
                    <a:pt x="94" y="154"/>
                    <a:pt x="94" y="154"/>
                  </a:cubicBezTo>
                  <a:cubicBezTo>
                    <a:pt x="94" y="154"/>
                    <a:pt x="94" y="154"/>
                    <a:pt x="94" y="154"/>
                  </a:cubicBezTo>
                  <a:cubicBezTo>
                    <a:pt x="95" y="155"/>
                    <a:pt x="95" y="155"/>
                    <a:pt x="95" y="155"/>
                  </a:cubicBezTo>
                  <a:cubicBezTo>
                    <a:pt x="95" y="155"/>
                    <a:pt x="95" y="155"/>
                    <a:pt x="95" y="155"/>
                  </a:cubicBezTo>
                  <a:cubicBezTo>
                    <a:pt x="95" y="154"/>
                    <a:pt x="95" y="154"/>
                    <a:pt x="95" y="154"/>
                  </a:cubicBezTo>
                  <a:cubicBezTo>
                    <a:pt x="95" y="154"/>
                    <a:pt x="95" y="154"/>
                    <a:pt x="95" y="154"/>
                  </a:cubicBezTo>
                  <a:cubicBezTo>
                    <a:pt x="95" y="153"/>
                    <a:pt x="95" y="153"/>
                    <a:pt x="95" y="153"/>
                  </a:cubicBezTo>
                  <a:cubicBezTo>
                    <a:pt x="95" y="153"/>
                    <a:pt x="95" y="153"/>
                    <a:pt x="95" y="153"/>
                  </a:cubicBezTo>
                  <a:cubicBezTo>
                    <a:pt x="95" y="152"/>
                    <a:pt x="95" y="152"/>
                    <a:pt x="95" y="152"/>
                  </a:cubicBezTo>
                  <a:cubicBezTo>
                    <a:pt x="96" y="152"/>
                    <a:pt x="96" y="152"/>
                    <a:pt x="96" y="152"/>
                  </a:cubicBezTo>
                  <a:cubicBezTo>
                    <a:pt x="97" y="151"/>
                    <a:pt x="97" y="151"/>
                    <a:pt x="97" y="151"/>
                  </a:cubicBezTo>
                  <a:cubicBezTo>
                    <a:pt x="98" y="151"/>
                    <a:pt x="98" y="151"/>
                    <a:pt x="98" y="151"/>
                  </a:cubicBezTo>
                  <a:cubicBezTo>
                    <a:pt x="98" y="151"/>
                    <a:pt x="98" y="151"/>
                    <a:pt x="98" y="151"/>
                  </a:cubicBezTo>
                  <a:cubicBezTo>
                    <a:pt x="99" y="151"/>
                    <a:pt x="99" y="151"/>
                    <a:pt x="99" y="151"/>
                  </a:cubicBezTo>
                  <a:cubicBezTo>
                    <a:pt x="99" y="151"/>
                    <a:pt x="99" y="151"/>
                    <a:pt x="99" y="151"/>
                  </a:cubicBezTo>
                  <a:cubicBezTo>
                    <a:pt x="100" y="151"/>
                    <a:pt x="100" y="151"/>
                    <a:pt x="100" y="151"/>
                  </a:cubicBezTo>
                  <a:cubicBezTo>
                    <a:pt x="102" y="151"/>
                    <a:pt x="102" y="151"/>
                    <a:pt x="102" y="151"/>
                  </a:cubicBezTo>
                  <a:cubicBezTo>
                    <a:pt x="102" y="151"/>
                    <a:pt x="102" y="151"/>
                    <a:pt x="102" y="151"/>
                  </a:cubicBezTo>
                  <a:cubicBezTo>
                    <a:pt x="102" y="150"/>
                    <a:pt x="102" y="150"/>
                    <a:pt x="102" y="150"/>
                  </a:cubicBezTo>
                  <a:cubicBezTo>
                    <a:pt x="103" y="150"/>
                    <a:pt x="103" y="150"/>
                    <a:pt x="103" y="150"/>
                  </a:cubicBezTo>
                  <a:cubicBezTo>
                    <a:pt x="104" y="150"/>
                    <a:pt x="104" y="150"/>
                    <a:pt x="104" y="150"/>
                  </a:cubicBezTo>
                  <a:cubicBezTo>
                    <a:pt x="104" y="149"/>
                    <a:pt x="104" y="149"/>
                    <a:pt x="104" y="149"/>
                  </a:cubicBezTo>
                  <a:cubicBezTo>
                    <a:pt x="105" y="149"/>
                    <a:pt x="105" y="149"/>
                    <a:pt x="105" y="149"/>
                  </a:cubicBezTo>
                  <a:cubicBezTo>
                    <a:pt x="106" y="148"/>
                    <a:pt x="106" y="148"/>
                    <a:pt x="106" y="148"/>
                  </a:cubicBezTo>
                  <a:cubicBezTo>
                    <a:pt x="107" y="147"/>
                    <a:pt x="107" y="147"/>
                    <a:pt x="107" y="147"/>
                  </a:cubicBezTo>
                  <a:cubicBezTo>
                    <a:pt x="107" y="147"/>
                    <a:pt x="107" y="147"/>
                    <a:pt x="107" y="147"/>
                  </a:cubicBezTo>
                  <a:cubicBezTo>
                    <a:pt x="108" y="147"/>
                    <a:pt x="108" y="147"/>
                    <a:pt x="108" y="147"/>
                  </a:cubicBezTo>
                  <a:cubicBezTo>
                    <a:pt x="108" y="147"/>
                    <a:pt x="108" y="147"/>
                    <a:pt x="108" y="147"/>
                  </a:cubicBezTo>
                  <a:cubicBezTo>
                    <a:pt x="107" y="148"/>
                    <a:pt x="107" y="148"/>
                    <a:pt x="107" y="148"/>
                  </a:cubicBezTo>
                  <a:cubicBezTo>
                    <a:pt x="108" y="148"/>
                    <a:pt x="108" y="148"/>
                    <a:pt x="108" y="148"/>
                  </a:cubicBezTo>
                  <a:cubicBezTo>
                    <a:pt x="109" y="149"/>
                    <a:pt x="109" y="149"/>
                    <a:pt x="109" y="149"/>
                  </a:cubicBezTo>
                  <a:cubicBezTo>
                    <a:pt x="109" y="150"/>
                    <a:pt x="109" y="150"/>
                    <a:pt x="109" y="150"/>
                  </a:cubicBezTo>
                  <a:cubicBezTo>
                    <a:pt x="108" y="150"/>
                    <a:pt x="108" y="150"/>
                    <a:pt x="108" y="150"/>
                  </a:cubicBezTo>
                  <a:cubicBezTo>
                    <a:pt x="109" y="151"/>
                    <a:pt x="109" y="151"/>
                    <a:pt x="109" y="151"/>
                  </a:cubicBezTo>
                  <a:cubicBezTo>
                    <a:pt x="109" y="152"/>
                    <a:pt x="109" y="152"/>
                    <a:pt x="109" y="152"/>
                  </a:cubicBezTo>
                  <a:cubicBezTo>
                    <a:pt x="109" y="152"/>
                    <a:pt x="109" y="152"/>
                    <a:pt x="109" y="152"/>
                  </a:cubicBezTo>
                  <a:cubicBezTo>
                    <a:pt x="111" y="152"/>
                    <a:pt x="111" y="152"/>
                    <a:pt x="111" y="152"/>
                  </a:cubicBezTo>
                  <a:cubicBezTo>
                    <a:pt x="112" y="152"/>
                    <a:pt x="112" y="152"/>
                    <a:pt x="112" y="152"/>
                  </a:cubicBezTo>
                  <a:cubicBezTo>
                    <a:pt x="112" y="151"/>
                    <a:pt x="112" y="151"/>
                    <a:pt x="112" y="151"/>
                  </a:cubicBezTo>
                  <a:cubicBezTo>
                    <a:pt x="111" y="151"/>
                    <a:pt x="111" y="151"/>
                    <a:pt x="111" y="151"/>
                  </a:cubicBezTo>
                  <a:cubicBezTo>
                    <a:pt x="110" y="150"/>
                    <a:pt x="110" y="150"/>
                    <a:pt x="110" y="150"/>
                  </a:cubicBezTo>
                  <a:cubicBezTo>
                    <a:pt x="111" y="150"/>
                    <a:pt x="111" y="150"/>
                    <a:pt x="111" y="150"/>
                  </a:cubicBezTo>
                  <a:cubicBezTo>
                    <a:pt x="111" y="149"/>
                    <a:pt x="111" y="149"/>
                    <a:pt x="111" y="149"/>
                  </a:cubicBezTo>
                  <a:cubicBezTo>
                    <a:pt x="112" y="150"/>
                    <a:pt x="112" y="150"/>
                    <a:pt x="112" y="150"/>
                  </a:cubicBezTo>
                  <a:cubicBezTo>
                    <a:pt x="113" y="149"/>
                    <a:pt x="113" y="149"/>
                    <a:pt x="113" y="149"/>
                  </a:cubicBezTo>
                  <a:cubicBezTo>
                    <a:pt x="114" y="148"/>
                    <a:pt x="114" y="148"/>
                    <a:pt x="114" y="148"/>
                  </a:cubicBezTo>
                  <a:cubicBezTo>
                    <a:pt x="114" y="148"/>
                    <a:pt x="114" y="148"/>
                    <a:pt x="114" y="148"/>
                  </a:cubicBezTo>
                  <a:cubicBezTo>
                    <a:pt x="115" y="148"/>
                    <a:pt x="115" y="148"/>
                    <a:pt x="115" y="148"/>
                  </a:cubicBezTo>
                  <a:cubicBezTo>
                    <a:pt x="116" y="148"/>
                    <a:pt x="116" y="148"/>
                    <a:pt x="116" y="148"/>
                  </a:cubicBezTo>
                  <a:cubicBezTo>
                    <a:pt x="115" y="147"/>
                    <a:pt x="115" y="147"/>
                    <a:pt x="115" y="147"/>
                  </a:cubicBezTo>
                  <a:cubicBezTo>
                    <a:pt x="114" y="147"/>
                    <a:pt x="114" y="147"/>
                    <a:pt x="114" y="147"/>
                  </a:cubicBezTo>
                  <a:cubicBezTo>
                    <a:pt x="114" y="146"/>
                    <a:pt x="114" y="146"/>
                    <a:pt x="114" y="146"/>
                  </a:cubicBezTo>
                  <a:cubicBezTo>
                    <a:pt x="113" y="145"/>
                    <a:pt x="113" y="145"/>
                    <a:pt x="113" y="145"/>
                  </a:cubicBezTo>
                  <a:cubicBezTo>
                    <a:pt x="112" y="145"/>
                    <a:pt x="112" y="145"/>
                    <a:pt x="112" y="145"/>
                  </a:cubicBezTo>
                  <a:cubicBezTo>
                    <a:pt x="112" y="145"/>
                    <a:pt x="112" y="145"/>
                    <a:pt x="112" y="145"/>
                  </a:cubicBezTo>
                  <a:cubicBezTo>
                    <a:pt x="112" y="145"/>
                    <a:pt x="112" y="145"/>
                    <a:pt x="112" y="145"/>
                  </a:cubicBezTo>
                  <a:cubicBezTo>
                    <a:pt x="111" y="143"/>
                    <a:pt x="111" y="143"/>
                    <a:pt x="111" y="143"/>
                  </a:cubicBezTo>
                  <a:cubicBezTo>
                    <a:pt x="111" y="143"/>
                    <a:pt x="111" y="143"/>
                    <a:pt x="111" y="143"/>
                  </a:cubicBezTo>
                  <a:cubicBezTo>
                    <a:pt x="110" y="142"/>
                    <a:pt x="110" y="142"/>
                    <a:pt x="110" y="142"/>
                  </a:cubicBezTo>
                  <a:cubicBezTo>
                    <a:pt x="110" y="142"/>
                    <a:pt x="110" y="142"/>
                    <a:pt x="110" y="142"/>
                  </a:cubicBezTo>
                  <a:cubicBezTo>
                    <a:pt x="111" y="141"/>
                    <a:pt x="111" y="141"/>
                    <a:pt x="111" y="141"/>
                  </a:cubicBezTo>
                  <a:cubicBezTo>
                    <a:pt x="111" y="141"/>
                    <a:pt x="111" y="141"/>
                    <a:pt x="111" y="141"/>
                  </a:cubicBezTo>
                  <a:cubicBezTo>
                    <a:pt x="110" y="140"/>
                    <a:pt x="110" y="140"/>
                    <a:pt x="110" y="140"/>
                  </a:cubicBezTo>
                  <a:cubicBezTo>
                    <a:pt x="111" y="139"/>
                    <a:pt x="111" y="139"/>
                    <a:pt x="111" y="139"/>
                  </a:cubicBezTo>
                  <a:cubicBezTo>
                    <a:pt x="112" y="140"/>
                    <a:pt x="112" y="140"/>
                    <a:pt x="112" y="140"/>
                  </a:cubicBezTo>
                  <a:cubicBezTo>
                    <a:pt x="112" y="139"/>
                    <a:pt x="112" y="139"/>
                    <a:pt x="112" y="139"/>
                  </a:cubicBezTo>
                  <a:cubicBezTo>
                    <a:pt x="113" y="140"/>
                    <a:pt x="113" y="140"/>
                    <a:pt x="113" y="140"/>
                  </a:cubicBezTo>
                  <a:cubicBezTo>
                    <a:pt x="114" y="140"/>
                    <a:pt x="114" y="140"/>
                    <a:pt x="114" y="140"/>
                  </a:cubicBezTo>
                  <a:cubicBezTo>
                    <a:pt x="115" y="140"/>
                    <a:pt x="115" y="140"/>
                    <a:pt x="115" y="140"/>
                  </a:cubicBezTo>
                  <a:cubicBezTo>
                    <a:pt x="118" y="140"/>
                    <a:pt x="118" y="140"/>
                    <a:pt x="118" y="140"/>
                  </a:cubicBezTo>
                  <a:cubicBezTo>
                    <a:pt x="122" y="140"/>
                    <a:pt x="122" y="140"/>
                    <a:pt x="122" y="140"/>
                  </a:cubicBezTo>
                  <a:cubicBezTo>
                    <a:pt x="123" y="141"/>
                    <a:pt x="123" y="141"/>
                    <a:pt x="123" y="141"/>
                  </a:cubicBezTo>
                  <a:cubicBezTo>
                    <a:pt x="126" y="141"/>
                    <a:pt x="126" y="141"/>
                    <a:pt x="126" y="141"/>
                  </a:cubicBezTo>
                  <a:cubicBezTo>
                    <a:pt x="126" y="142"/>
                    <a:pt x="126" y="142"/>
                    <a:pt x="126" y="142"/>
                  </a:cubicBezTo>
                  <a:cubicBezTo>
                    <a:pt x="126" y="142"/>
                    <a:pt x="126" y="142"/>
                    <a:pt x="126" y="142"/>
                  </a:cubicBezTo>
                  <a:cubicBezTo>
                    <a:pt x="127" y="143"/>
                    <a:pt x="127" y="143"/>
                    <a:pt x="127" y="143"/>
                  </a:cubicBezTo>
                  <a:cubicBezTo>
                    <a:pt x="127" y="143"/>
                    <a:pt x="127" y="143"/>
                    <a:pt x="127" y="143"/>
                  </a:cubicBezTo>
                  <a:cubicBezTo>
                    <a:pt x="129" y="142"/>
                    <a:pt x="129" y="142"/>
                    <a:pt x="129" y="142"/>
                  </a:cubicBezTo>
                  <a:cubicBezTo>
                    <a:pt x="129" y="143"/>
                    <a:pt x="129" y="143"/>
                    <a:pt x="129" y="143"/>
                  </a:cubicBezTo>
                  <a:cubicBezTo>
                    <a:pt x="130" y="143"/>
                    <a:pt x="130" y="143"/>
                    <a:pt x="130" y="143"/>
                  </a:cubicBezTo>
                  <a:cubicBezTo>
                    <a:pt x="130" y="144"/>
                    <a:pt x="130" y="144"/>
                    <a:pt x="130" y="144"/>
                  </a:cubicBezTo>
                  <a:cubicBezTo>
                    <a:pt x="132" y="144"/>
                    <a:pt x="132" y="144"/>
                    <a:pt x="132" y="144"/>
                  </a:cubicBezTo>
                  <a:cubicBezTo>
                    <a:pt x="134" y="145"/>
                    <a:pt x="134" y="145"/>
                    <a:pt x="134" y="145"/>
                  </a:cubicBezTo>
                  <a:cubicBezTo>
                    <a:pt x="137" y="145"/>
                    <a:pt x="137" y="145"/>
                    <a:pt x="137" y="145"/>
                  </a:cubicBezTo>
                  <a:cubicBezTo>
                    <a:pt x="137" y="146"/>
                    <a:pt x="137" y="146"/>
                    <a:pt x="137" y="146"/>
                  </a:cubicBezTo>
                  <a:cubicBezTo>
                    <a:pt x="138" y="147"/>
                    <a:pt x="138" y="147"/>
                    <a:pt x="138" y="147"/>
                  </a:cubicBezTo>
                  <a:cubicBezTo>
                    <a:pt x="139" y="147"/>
                    <a:pt x="139" y="147"/>
                    <a:pt x="139" y="147"/>
                  </a:cubicBezTo>
                  <a:cubicBezTo>
                    <a:pt x="141" y="148"/>
                    <a:pt x="141" y="148"/>
                    <a:pt x="141" y="148"/>
                  </a:cubicBezTo>
                  <a:cubicBezTo>
                    <a:pt x="142" y="150"/>
                    <a:pt x="142" y="150"/>
                    <a:pt x="142" y="150"/>
                  </a:cubicBezTo>
                  <a:cubicBezTo>
                    <a:pt x="143" y="150"/>
                    <a:pt x="143" y="150"/>
                    <a:pt x="143" y="150"/>
                  </a:cubicBezTo>
                  <a:cubicBezTo>
                    <a:pt x="143" y="150"/>
                    <a:pt x="143" y="150"/>
                    <a:pt x="143" y="150"/>
                  </a:cubicBezTo>
                  <a:cubicBezTo>
                    <a:pt x="142" y="149"/>
                    <a:pt x="142" y="149"/>
                    <a:pt x="142" y="149"/>
                  </a:cubicBezTo>
                  <a:cubicBezTo>
                    <a:pt x="143" y="148"/>
                    <a:pt x="143" y="148"/>
                    <a:pt x="143" y="148"/>
                  </a:cubicBezTo>
                  <a:cubicBezTo>
                    <a:pt x="143" y="148"/>
                    <a:pt x="143" y="148"/>
                    <a:pt x="143" y="148"/>
                  </a:cubicBezTo>
                  <a:cubicBezTo>
                    <a:pt x="143" y="147"/>
                    <a:pt x="143" y="147"/>
                    <a:pt x="143" y="147"/>
                  </a:cubicBezTo>
                  <a:cubicBezTo>
                    <a:pt x="143" y="147"/>
                    <a:pt x="143" y="147"/>
                    <a:pt x="143" y="147"/>
                  </a:cubicBezTo>
                  <a:cubicBezTo>
                    <a:pt x="143" y="144"/>
                    <a:pt x="143" y="144"/>
                    <a:pt x="143" y="144"/>
                  </a:cubicBezTo>
                  <a:cubicBezTo>
                    <a:pt x="144" y="144"/>
                    <a:pt x="144" y="144"/>
                    <a:pt x="144" y="144"/>
                  </a:cubicBezTo>
                  <a:cubicBezTo>
                    <a:pt x="143" y="144"/>
                    <a:pt x="143" y="144"/>
                    <a:pt x="143" y="144"/>
                  </a:cubicBezTo>
                  <a:cubicBezTo>
                    <a:pt x="143" y="144"/>
                    <a:pt x="143" y="144"/>
                    <a:pt x="143" y="144"/>
                  </a:cubicBezTo>
                  <a:cubicBezTo>
                    <a:pt x="142" y="144"/>
                    <a:pt x="142" y="144"/>
                    <a:pt x="142" y="144"/>
                  </a:cubicBezTo>
                  <a:cubicBezTo>
                    <a:pt x="141" y="144"/>
                    <a:pt x="141" y="144"/>
                    <a:pt x="141" y="144"/>
                  </a:cubicBezTo>
                  <a:cubicBezTo>
                    <a:pt x="140" y="144"/>
                    <a:pt x="140" y="144"/>
                    <a:pt x="140" y="144"/>
                  </a:cubicBezTo>
                  <a:cubicBezTo>
                    <a:pt x="138" y="142"/>
                    <a:pt x="138" y="142"/>
                    <a:pt x="138" y="142"/>
                  </a:cubicBezTo>
                  <a:cubicBezTo>
                    <a:pt x="138" y="142"/>
                    <a:pt x="138" y="142"/>
                    <a:pt x="138" y="142"/>
                  </a:cubicBezTo>
                  <a:cubicBezTo>
                    <a:pt x="137" y="141"/>
                    <a:pt x="137" y="141"/>
                    <a:pt x="137" y="141"/>
                  </a:cubicBezTo>
                  <a:cubicBezTo>
                    <a:pt x="137" y="140"/>
                    <a:pt x="137" y="140"/>
                    <a:pt x="137" y="140"/>
                  </a:cubicBezTo>
                  <a:cubicBezTo>
                    <a:pt x="137" y="139"/>
                    <a:pt x="137" y="139"/>
                    <a:pt x="137" y="139"/>
                  </a:cubicBezTo>
                  <a:cubicBezTo>
                    <a:pt x="136" y="140"/>
                    <a:pt x="136" y="140"/>
                    <a:pt x="136" y="140"/>
                  </a:cubicBezTo>
                  <a:cubicBezTo>
                    <a:pt x="135" y="140"/>
                    <a:pt x="135" y="140"/>
                    <a:pt x="135" y="140"/>
                  </a:cubicBezTo>
                  <a:cubicBezTo>
                    <a:pt x="134" y="140"/>
                    <a:pt x="134" y="140"/>
                    <a:pt x="134" y="140"/>
                  </a:cubicBezTo>
                  <a:cubicBezTo>
                    <a:pt x="133" y="139"/>
                    <a:pt x="133" y="139"/>
                    <a:pt x="133" y="139"/>
                  </a:cubicBezTo>
                  <a:cubicBezTo>
                    <a:pt x="133" y="140"/>
                    <a:pt x="133" y="140"/>
                    <a:pt x="133" y="140"/>
                  </a:cubicBezTo>
                  <a:cubicBezTo>
                    <a:pt x="132" y="138"/>
                    <a:pt x="132" y="138"/>
                    <a:pt x="132" y="138"/>
                  </a:cubicBezTo>
                  <a:cubicBezTo>
                    <a:pt x="132" y="138"/>
                    <a:pt x="132" y="138"/>
                    <a:pt x="132" y="138"/>
                  </a:cubicBezTo>
                  <a:cubicBezTo>
                    <a:pt x="131" y="136"/>
                    <a:pt x="131" y="136"/>
                    <a:pt x="131" y="136"/>
                  </a:cubicBezTo>
                  <a:cubicBezTo>
                    <a:pt x="131" y="136"/>
                    <a:pt x="131" y="136"/>
                    <a:pt x="131" y="136"/>
                  </a:cubicBezTo>
                  <a:cubicBezTo>
                    <a:pt x="132" y="136"/>
                    <a:pt x="132" y="136"/>
                    <a:pt x="132" y="136"/>
                  </a:cubicBezTo>
                  <a:cubicBezTo>
                    <a:pt x="132" y="135"/>
                    <a:pt x="132" y="135"/>
                    <a:pt x="132" y="135"/>
                  </a:cubicBezTo>
                  <a:cubicBezTo>
                    <a:pt x="132" y="134"/>
                    <a:pt x="132" y="134"/>
                    <a:pt x="132" y="134"/>
                  </a:cubicBezTo>
                  <a:cubicBezTo>
                    <a:pt x="131" y="134"/>
                    <a:pt x="131" y="134"/>
                    <a:pt x="131" y="134"/>
                  </a:cubicBezTo>
                  <a:cubicBezTo>
                    <a:pt x="131" y="133"/>
                    <a:pt x="131" y="133"/>
                    <a:pt x="131" y="133"/>
                  </a:cubicBezTo>
                  <a:cubicBezTo>
                    <a:pt x="132" y="132"/>
                    <a:pt x="132" y="132"/>
                    <a:pt x="132" y="132"/>
                  </a:cubicBezTo>
                  <a:cubicBezTo>
                    <a:pt x="132" y="132"/>
                    <a:pt x="132" y="132"/>
                    <a:pt x="132" y="132"/>
                  </a:cubicBezTo>
                  <a:cubicBezTo>
                    <a:pt x="131" y="131"/>
                    <a:pt x="131" y="131"/>
                    <a:pt x="131" y="131"/>
                  </a:cubicBezTo>
                  <a:cubicBezTo>
                    <a:pt x="130" y="131"/>
                    <a:pt x="130" y="131"/>
                    <a:pt x="130" y="131"/>
                  </a:cubicBezTo>
                  <a:cubicBezTo>
                    <a:pt x="130" y="130"/>
                    <a:pt x="130" y="130"/>
                    <a:pt x="130" y="130"/>
                  </a:cubicBezTo>
                  <a:cubicBezTo>
                    <a:pt x="129" y="129"/>
                    <a:pt x="129" y="129"/>
                    <a:pt x="129" y="129"/>
                  </a:cubicBezTo>
                  <a:cubicBezTo>
                    <a:pt x="129" y="130"/>
                    <a:pt x="129" y="130"/>
                    <a:pt x="129" y="130"/>
                  </a:cubicBezTo>
                  <a:cubicBezTo>
                    <a:pt x="128" y="129"/>
                    <a:pt x="128" y="129"/>
                    <a:pt x="128" y="129"/>
                  </a:cubicBezTo>
                  <a:cubicBezTo>
                    <a:pt x="128" y="127"/>
                    <a:pt x="128" y="127"/>
                    <a:pt x="128" y="127"/>
                  </a:cubicBezTo>
                  <a:cubicBezTo>
                    <a:pt x="128" y="127"/>
                    <a:pt x="128" y="127"/>
                    <a:pt x="128" y="127"/>
                  </a:cubicBezTo>
                  <a:cubicBezTo>
                    <a:pt x="128" y="126"/>
                    <a:pt x="128" y="126"/>
                    <a:pt x="128" y="126"/>
                  </a:cubicBezTo>
                  <a:cubicBezTo>
                    <a:pt x="127" y="125"/>
                    <a:pt x="127" y="125"/>
                    <a:pt x="127" y="125"/>
                  </a:cubicBezTo>
                  <a:cubicBezTo>
                    <a:pt x="128" y="125"/>
                    <a:pt x="128" y="125"/>
                    <a:pt x="128" y="125"/>
                  </a:cubicBezTo>
                  <a:cubicBezTo>
                    <a:pt x="130" y="123"/>
                    <a:pt x="130" y="123"/>
                    <a:pt x="130" y="123"/>
                  </a:cubicBezTo>
                  <a:cubicBezTo>
                    <a:pt x="131" y="122"/>
                    <a:pt x="131" y="122"/>
                    <a:pt x="131" y="122"/>
                  </a:cubicBezTo>
                  <a:cubicBezTo>
                    <a:pt x="131" y="122"/>
                    <a:pt x="131" y="122"/>
                    <a:pt x="131" y="122"/>
                  </a:cubicBezTo>
                  <a:cubicBezTo>
                    <a:pt x="130" y="121"/>
                    <a:pt x="130" y="121"/>
                    <a:pt x="130" y="121"/>
                  </a:cubicBezTo>
                  <a:cubicBezTo>
                    <a:pt x="130" y="120"/>
                    <a:pt x="130" y="120"/>
                    <a:pt x="130" y="120"/>
                  </a:cubicBezTo>
                  <a:cubicBezTo>
                    <a:pt x="131" y="119"/>
                    <a:pt x="131" y="119"/>
                    <a:pt x="131" y="119"/>
                  </a:cubicBezTo>
                  <a:cubicBezTo>
                    <a:pt x="130" y="118"/>
                    <a:pt x="130" y="118"/>
                    <a:pt x="130" y="118"/>
                  </a:cubicBezTo>
                  <a:cubicBezTo>
                    <a:pt x="130" y="117"/>
                    <a:pt x="130" y="117"/>
                    <a:pt x="130" y="117"/>
                  </a:cubicBezTo>
                  <a:cubicBezTo>
                    <a:pt x="130" y="116"/>
                    <a:pt x="130" y="116"/>
                    <a:pt x="130" y="116"/>
                  </a:cubicBezTo>
                  <a:cubicBezTo>
                    <a:pt x="130" y="115"/>
                    <a:pt x="130" y="115"/>
                    <a:pt x="130" y="115"/>
                  </a:cubicBezTo>
                  <a:cubicBezTo>
                    <a:pt x="130" y="115"/>
                    <a:pt x="130" y="115"/>
                    <a:pt x="130" y="115"/>
                  </a:cubicBezTo>
                  <a:cubicBezTo>
                    <a:pt x="130" y="114"/>
                    <a:pt x="130" y="114"/>
                    <a:pt x="130" y="114"/>
                  </a:cubicBezTo>
                  <a:cubicBezTo>
                    <a:pt x="130" y="113"/>
                    <a:pt x="130" y="113"/>
                    <a:pt x="130" y="113"/>
                  </a:cubicBezTo>
                  <a:cubicBezTo>
                    <a:pt x="130" y="112"/>
                    <a:pt x="130" y="112"/>
                    <a:pt x="130" y="112"/>
                  </a:cubicBezTo>
                  <a:cubicBezTo>
                    <a:pt x="130" y="111"/>
                    <a:pt x="130" y="111"/>
                    <a:pt x="130" y="111"/>
                  </a:cubicBezTo>
                  <a:cubicBezTo>
                    <a:pt x="130" y="110"/>
                    <a:pt x="130" y="110"/>
                    <a:pt x="130" y="110"/>
                  </a:cubicBezTo>
                  <a:cubicBezTo>
                    <a:pt x="130" y="108"/>
                    <a:pt x="130" y="108"/>
                    <a:pt x="130" y="108"/>
                  </a:cubicBezTo>
                  <a:cubicBezTo>
                    <a:pt x="130" y="108"/>
                    <a:pt x="130" y="108"/>
                    <a:pt x="130" y="108"/>
                  </a:cubicBezTo>
                  <a:cubicBezTo>
                    <a:pt x="131" y="108"/>
                    <a:pt x="131" y="108"/>
                    <a:pt x="131" y="108"/>
                  </a:cubicBezTo>
                  <a:cubicBezTo>
                    <a:pt x="131" y="109"/>
                    <a:pt x="131" y="109"/>
                    <a:pt x="131" y="109"/>
                  </a:cubicBezTo>
                  <a:cubicBezTo>
                    <a:pt x="131" y="109"/>
                    <a:pt x="131" y="109"/>
                    <a:pt x="131" y="109"/>
                  </a:cubicBezTo>
                  <a:cubicBezTo>
                    <a:pt x="132" y="109"/>
                    <a:pt x="132" y="109"/>
                    <a:pt x="132" y="109"/>
                  </a:cubicBezTo>
                  <a:cubicBezTo>
                    <a:pt x="133" y="109"/>
                    <a:pt x="133" y="109"/>
                    <a:pt x="133" y="109"/>
                  </a:cubicBezTo>
                  <a:cubicBezTo>
                    <a:pt x="135" y="108"/>
                    <a:pt x="135" y="108"/>
                    <a:pt x="135" y="108"/>
                  </a:cubicBezTo>
                  <a:cubicBezTo>
                    <a:pt x="135" y="108"/>
                    <a:pt x="135" y="108"/>
                    <a:pt x="135" y="108"/>
                  </a:cubicBezTo>
                  <a:cubicBezTo>
                    <a:pt x="136" y="109"/>
                    <a:pt x="136" y="109"/>
                    <a:pt x="136" y="109"/>
                  </a:cubicBezTo>
                  <a:cubicBezTo>
                    <a:pt x="137" y="108"/>
                    <a:pt x="137" y="108"/>
                    <a:pt x="137" y="108"/>
                  </a:cubicBezTo>
                  <a:cubicBezTo>
                    <a:pt x="138" y="108"/>
                    <a:pt x="138" y="108"/>
                    <a:pt x="138" y="108"/>
                  </a:cubicBezTo>
                  <a:cubicBezTo>
                    <a:pt x="140" y="109"/>
                    <a:pt x="140" y="109"/>
                    <a:pt x="140" y="109"/>
                  </a:cubicBezTo>
                  <a:cubicBezTo>
                    <a:pt x="142" y="109"/>
                    <a:pt x="142" y="109"/>
                    <a:pt x="142" y="109"/>
                  </a:cubicBezTo>
                  <a:cubicBezTo>
                    <a:pt x="142" y="109"/>
                    <a:pt x="142" y="109"/>
                    <a:pt x="142" y="109"/>
                  </a:cubicBezTo>
                  <a:cubicBezTo>
                    <a:pt x="143" y="110"/>
                    <a:pt x="143" y="110"/>
                    <a:pt x="143" y="110"/>
                  </a:cubicBezTo>
                  <a:cubicBezTo>
                    <a:pt x="142" y="110"/>
                    <a:pt x="142" y="110"/>
                    <a:pt x="142" y="110"/>
                  </a:cubicBezTo>
                  <a:cubicBezTo>
                    <a:pt x="143" y="111"/>
                    <a:pt x="143" y="111"/>
                    <a:pt x="143" y="111"/>
                  </a:cubicBezTo>
                  <a:cubicBezTo>
                    <a:pt x="143" y="112"/>
                    <a:pt x="143" y="112"/>
                    <a:pt x="143" y="112"/>
                  </a:cubicBezTo>
                  <a:cubicBezTo>
                    <a:pt x="143" y="113"/>
                    <a:pt x="143" y="113"/>
                    <a:pt x="143" y="113"/>
                  </a:cubicBezTo>
                  <a:cubicBezTo>
                    <a:pt x="143" y="114"/>
                    <a:pt x="143" y="114"/>
                    <a:pt x="143" y="114"/>
                  </a:cubicBezTo>
                  <a:cubicBezTo>
                    <a:pt x="144" y="115"/>
                    <a:pt x="144" y="115"/>
                    <a:pt x="144" y="115"/>
                  </a:cubicBezTo>
                  <a:cubicBezTo>
                    <a:pt x="143" y="118"/>
                    <a:pt x="143" y="118"/>
                    <a:pt x="143" y="118"/>
                  </a:cubicBezTo>
                  <a:cubicBezTo>
                    <a:pt x="144" y="118"/>
                    <a:pt x="144" y="118"/>
                    <a:pt x="144" y="118"/>
                  </a:cubicBezTo>
                  <a:cubicBezTo>
                    <a:pt x="144" y="119"/>
                    <a:pt x="144" y="119"/>
                    <a:pt x="144" y="119"/>
                  </a:cubicBezTo>
                  <a:cubicBezTo>
                    <a:pt x="144" y="119"/>
                    <a:pt x="144" y="119"/>
                    <a:pt x="144" y="119"/>
                  </a:cubicBezTo>
                  <a:cubicBezTo>
                    <a:pt x="144" y="120"/>
                    <a:pt x="144" y="120"/>
                    <a:pt x="144" y="120"/>
                  </a:cubicBezTo>
                  <a:cubicBezTo>
                    <a:pt x="143" y="120"/>
                    <a:pt x="143" y="120"/>
                    <a:pt x="143" y="120"/>
                  </a:cubicBezTo>
                  <a:cubicBezTo>
                    <a:pt x="144" y="121"/>
                    <a:pt x="144" y="121"/>
                    <a:pt x="144" y="121"/>
                  </a:cubicBezTo>
                  <a:cubicBezTo>
                    <a:pt x="144" y="122"/>
                    <a:pt x="144" y="122"/>
                    <a:pt x="144" y="122"/>
                  </a:cubicBezTo>
                  <a:cubicBezTo>
                    <a:pt x="145" y="123"/>
                    <a:pt x="145" y="123"/>
                    <a:pt x="145" y="123"/>
                  </a:cubicBezTo>
                  <a:cubicBezTo>
                    <a:pt x="146" y="123"/>
                    <a:pt x="146" y="123"/>
                    <a:pt x="146" y="123"/>
                  </a:cubicBezTo>
                  <a:cubicBezTo>
                    <a:pt x="146" y="124"/>
                    <a:pt x="146" y="124"/>
                    <a:pt x="146" y="124"/>
                  </a:cubicBezTo>
                  <a:cubicBezTo>
                    <a:pt x="147" y="123"/>
                    <a:pt x="147" y="123"/>
                    <a:pt x="147" y="123"/>
                  </a:cubicBezTo>
                  <a:cubicBezTo>
                    <a:pt x="147" y="124"/>
                    <a:pt x="147" y="124"/>
                    <a:pt x="147" y="124"/>
                  </a:cubicBezTo>
                  <a:cubicBezTo>
                    <a:pt x="148" y="125"/>
                    <a:pt x="148" y="125"/>
                    <a:pt x="148" y="125"/>
                  </a:cubicBezTo>
                  <a:cubicBezTo>
                    <a:pt x="149" y="126"/>
                    <a:pt x="149" y="126"/>
                    <a:pt x="149" y="126"/>
                  </a:cubicBezTo>
                  <a:cubicBezTo>
                    <a:pt x="149" y="127"/>
                    <a:pt x="149" y="127"/>
                    <a:pt x="149" y="127"/>
                  </a:cubicBezTo>
                  <a:cubicBezTo>
                    <a:pt x="150" y="129"/>
                    <a:pt x="150" y="129"/>
                    <a:pt x="150" y="129"/>
                  </a:cubicBezTo>
                  <a:cubicBezTo>
                    <a:pt x="150" y="130"/>
                    <a:pt x="150" y="130"/>
                    <a:pt x="150" y="130"/>
                  </a:cubicBezTo>
                  <a:cubicBezTo>
                    <a:pt x="150" y="130"/>
                    <a:pt x="150" y="130"/>
                    <a:pt x="150" y="130"/>
                  </a:cubicBezTo>
                  <a:cubicBezTo>
                    <a:pt x="150" y="131"/>
                    <a:pt x="150" y="131"/>
                    <a:pt x="150" y="131"/>
                  </a:cubicBezTo>
                  <a:cubicBezTo>
                    <a:pt x="151" y="132"/>
                    <a:pt x="151" y="132"/>
                    <a:pt x="151" y="132"/>
                  </a:cubicBezTo>
                  <a:cubicBezTo>
                    <a:pt x="151" y="133"/>
                    <a:pt x="151" y="133"/>
                    <a:pt x="151" y="133"/>
                  </a:cubicBezTo>
                  <a:cubicBezTo>
                    <a:pt x="152" y="135"/>
                    <a:pt x="152" y="135"/>
                    <a:pt x="152" y="135"/>
                  </a:cubicBezTo>
                  <a:cubicBezTo>
                    <a:pt x="152" y="136"/>
                    <a:pt x="152" y="136"/>
                    <a:pt x="152" y="136"/>
                  </a:cubicBezTo>
                  <a:cubicBezTo>
                    <a:pt x="153" y="137"/>
                    <a:pt x="153" y="137"/>
                    <a:pt x="153" y="137"/>
                  </a:cubicBezTo>
                  <a:cubicBezTo>
                    <a:pt x="153" y="137"/>
                    <a:pt x="153" y="137"/>
                    <a:pt x="153" y="137"/>
                  </a:cubicBezTo>
                  <a:cubicBezTo>
                    <a:pt x="153" y="138"/>
                    <a:pt x="153" y="138"/>
                    <a:pt x="153" y="138"/>
                  </a:cubicBezTo>
                  <a:cubicBezTo>
                    <a:pt x="154" y="139"/>
                    <a:pt x="154" y="139"/>
                    <a:pt x="154" y="139"/>
                  </a:cubicBezTo>
                  <a:cubicBezTo>
                    <a:pt x="154" y="140"/>
                    <a:pt x="154" y="140"/>
                    <a:pt x="154" y="140"/>
                  </a:cubicBezTo>
                  <a:cubicBezTo>
                    <a:pt x="156" y="142"/>
                    <a:pt x="156" y="142"/>
                    <a:pt x="156" y="142"/>
                  </a:cubicBezTo>
                  <a:cubicBezTo>
                    <a:pt x="157" y="143"/>
                    <a:pt x="157" y="143"/>
                    <a:pt x="157" y="143"/>
                  </a:cubicBezTo>
                  <a:cubicBezTo>
                    <a:pt x="158" y="143"/>
                    <a:pt x="158" y="143"/>
                    <a:pt x="158" y="143"/>
                  </a:cubicBezTo>
                  <a:cubicBezTo>
                    <a:pt x="158" y="144"/>
                    <a:pt x="158" y="144"/>
                    <a:pt x="158" y="144"/>
                  </a:cubicBezTo>
                  <a:cubicBezTo>
                    <a:pt x="160" y="145"/>
                    <a:pt x="160" y="145"/>
                    <a:pt x="160" y="145"/>
                  </a:cubicBezTo>
                  <a:cubicBezTo>
                    <a:pt x="160" y="145"/>
                    <a:pt x="160" y="145"/>
                    <a:pt x="160" y="145"/>
                  </a:cubicBezTo>
                  <a:cubicBezTo>
                    <a:pt x="159" y="145"/>
                    <a:pt x="159" y="145"/>
                    <a:pt x="159" y="145"/>
                  </a:cubicBezTo>
                  <a:cubicBezTo>
                    <a:pt x="159" y="146"/>
                    <a:pt x="159" y="146"/>
                    <a:pt x="159" y="146"/>
                  </a:cubicBezTo>
                  <a:cubicBezTo>
                    <a:pt x="159" y="147"/>
                    <a:pt x="159" y="147"/>
                    <a:pt x="159" y="147"/>
                  </a:cubicBezTo>
                  <a:cubicBezTo>
                    <a:pt x="160" y="149"/>
                    <a:pt x="160" y="149"/>
                    <a:pt x="160" y="149"/>
                  </a:cubicBezTo>
                  <a:cubicBezTo>
                    <a:pt x="161" y="150"/>
                    <a:pt x="161" y="150"/>
                    <a:pt x="161" y="150"/>
                  </a:cubicBezTo>
                  <a:cubicBezTo>
                    <a:pt x="161" y="151"/>
                    <a:pt x="161" y="151"/>
                    <a:pt x="161" y="151"/>
                  </a:cubicBezTo>
                  <a:cubicBezTo>
                    <a:pt x="160" y="152"/>
                    <a:pt x="160" y="152"/>
                    <a:pt x="160" y="152"/>
                  </a:cubicBezTo>
                  <a:cubicBezTo>
                    <a:pt x="160" y="152"/>
                    <a:pt x="160" y="152"/>
                    <a:pt x="160" y="152"/>
                  </a:cubicBezTo>
                  <a:cubicBezTo>
                    <a:pt x="159" y="153"/>
                    <a:pt x="159" y="153"/>
                    <a:pt x="159" y="153"/>
                  </a:cubicBezTo>
                  <a:cubicBezTo>
                    <a:pt x="160" y="153"/>
                    <a:pt x="160" y="153"/>
                    <a:pt x="160" y="153"/>
                  </a:cubicBezTo>
                  <a:cubicBezTo>
                    <a:pt x="160" y="155"/>
                    <a:pt x="160" y="155"/>
                    <a:pt x="160" y="155"/>
                  </a:cubicBezTo>
                  <a:cubicBezTo>
                    <a:pt x="159" y="155"/>
                    <a:pt x="159" y="155"/>
                    <a:pt x="159" y="155"/>
                  </a:cubicBezTo>
                  <a:cubicBezTo>
                    <a:pt x="159" y="156"/>
                    <a:pt x="159" y="156"/>
                    <a:pt x="159" y="156"/>
                  </a:cubicBezTo>
                  <a:cubicBezTo>
                    <a:pt x="160" y="155"/>
                    <a:pt x="160" y="155"/>
                    <a:pt x="160" y="155"/>
                  </a:cubicBezTo>
                  <a:cubicBezTo>
                    <a:pt x="160" y="156"/>
                    <a:pt x="160" y="156"/>
                    <a:pt x="160" y="156"/>
                  </a:cubicBezTo>
                  <a:cubicBezTo>
                    <a:pt x="159" y="156"/>
                    <a:pt x="159" y="156"/>
                    <a:pt x="159" y="156"/>
                  </a:cubicBezTo>
                  <a:cubicBezTo>
                    <a:pt x="159" y="158"/>
                    <a:pt x="159" y="158"/>
                    <a:pt x="159" y="158"/>
                  </a:cubicBezTo>
                  <a:cubicBezTo>
                    <a:pt x="158" y="159"/>
                    <a:pt x="158" y="159"/>
                    <a:pt x="158" y="159"/>
                  </a:cubicBezTo>
                  <a:cubicBezTo>
                    <a:pt x="157" y="158"/>
                    <a:pt x="157" y="158"/>
                    <a:pt x="157" y="158"/>
                  </a:cubicBezTo>
                  <a:cubicBezTo>
                    <a:pt x="157" y="159"/>
                    <a:pt x="157" y="159"/>
                    <a:pt x="157" y="159"/>
                  </a:cubicBezTo>
                  <a:cubicBezTo>
                    <a:pt x="158" y="160"/>
                    <a:pt x="158" y="160"/>
                    <a:pt x="158" y="160"/>
                  </a:cubicBezTo>
                  <a:cubicBezTo>
                    <a:pt x="158" y="160"/>
                    <a:pt x="158" y="160"/>
                    <a:pt x="158" y="160"/>
                  </a:cubicBezTo>
                  <a:cubicBezTo>
                    <a:pt x="157" y="161"/>
                    <a:pt x="157" y="161"/>
                    <a:pt x="157" y="161"/>
                  </a:cubicBezTo>
                  <a:cubicBezTo>
                    <a:pt x="156" y="161"/>
                    <a:pt x="156" y="161"/>
                    <a:pt x="156" y="161"/>
                  </a:cubicBezTo>
                  <a:cubicBezTo>
                    <a:pt x="155" y="161"/>
                    <a:pt x="155" y="161"/>
                    <a:pt x="155" y="161"/>
                  </a:cubicBezTo>
                  <a:cubicBezTo>
                    <a:pt x="154" y="161"/>
                    <a:pt x="154" y="161"/>
                    <a:pt x="154" y="161"/>
                  </a:cubicBezTo>
                  <a:cubicBezTo>
                    <a:pt x="155" y="160"/>
                    <a:pt x="155" y="160"/>
                    <a:pt x="155" y="160"/>
                  </a:cubicBezTo>
                  <a:cubicBezTo>
                    <a:pt x="155" y="160"/>
                    <a:pt x="155" y="160"/>
                    <a:pt x="155" y="160"/>
                  </a:cubicBezTo>
                  <a:cubicBezTo>
                    <a:pt x="154" y="160"/>
                    <a:pt x="154" y="160"/>
                    <a:pt x="154" y="160"/>
                  </a:cubicBezTo>
                  <a:cubicBezTo>
                    <a:pt x="154" y="160"/>
                    <a:pt x="154" y="160"/>
                    <a:pt x="154" y="160"/>
                  </a:cubicBezTo>
                  <a:cubicBezTo>
                    <a:pt x="154" y="160"/>
                    <a:pt x="154" y="160"/>
                    <a:pt x="154" y="160"/>
                  </a:cubicBezTo>
                  <a:cubicBezTo>
                    <a:pt x="152" y="159"/>
                    <a:pt x="152" y="159"/>
                    <a:pt x="152" y="159"/>
                  </a:cubicBezTo>
                  <a:cubicBezTo>
                    <a:pt x="151" y="160"/>
                    <a:pt x="151" y="160"/>
                    <a:pt x="151" y="160"/>
                  </a:cubicBezTo>
                  <a:cubicBezTo>
                    <a:pt x="149" y="160"/>
                    <a:pt x="149" y="160"/>
                    <a:pt x="149" y="160"/>
                  </a:cubicBezTo>
                  <a:cubicBezTo>
                    <a:pt x="147" y="160"/>
                    <a:pt x="147" y="160"/>
                    <a:pt x="147" y="160"/>
                  </a:cubicBezTo>
                  <a:cubicBezTo>
                    <a:pt x="147" y="161"/>
                    <a:pt x="147" y="161"/>
                    <a:pt x="147" y="161"/>
                  </a:cubicBezTo>
                  <a:cubicBezTo>
                    <a:pt x="147" y="161"/>
                    <a:pt x="147" y="161"/>
                    <a:pt x="147" y="161"/>
                  </a:cubicBezTo>
                  <a:cubicBezTo>
                    <a:pt x="148" y="161"/>
                    <a:pt x="148" y="161"/>
                    <a:pt x="148" y="161"/>
                  </a:cubicBezTo>
                  <a:cubicBezTo>
                    <a:pt x="148" y="161"/>
                    <a:pt x="148" y="161"/>
                    <a:pt x="148" y="161"/>
                  </a:cubicBezTo>
                  <a:cubicBezTo>
                    <a:pt x="149" y="160"/>
                    <a:pt x="149" y="160"/>
                    <a:pt x="149" y="160"/>
                  </a:cubicBezTo>
                  <a:cubicBezTo>
                    <a:pt x="150" y="161"/>
                    <a:pt x="150" y="161"/>
                    <a:pt x="150" y="161"/>
                  </a:cubicBezTo>
                  <a:cubicBezTo>
                    <a:pt x="151" y="162"/>
                    <a:pt x="151" y="162"/>
                    <a:pt x="151" y="162"/>
                  </a:cubicBezTo>
                  <a:cubicBezTo>
                    <a:pt x="154" y="163"/>
                    <a:pt x="154" y="163"/>
                    <a:pt x="154" y="163"/>
                  </a:cubicBezTo>
                  <a:cubicBezTo>
                    <a:pt x="156" y="163"/>
                    <a:pt x="156" y="163"/>
                    <a:pt x="156" y="163"/>
                  </a:cubicBezTo>
                  <a:cubicBezTo>
                    <a:pt x="157" y="163"/>
                    <a:pt x="157" y="163"/>
                    <a:pt x="157" y="163"/>
                  </a:cubicBezTo>
                  <a:cubicBezTo>
                    <a:pt x="159" y="163"/>
                    <a:pt x="159" y="163"/>
                    <a:pt x="159" y="163"/>
                  </a:cubicBezTo>
                  <a:cubicBezTo>
                    <a:pt x="159" y="163"/>
                    <a:pt x="159" y="163"/>
                    <a:pt x="159" y="163"/>
                  </a:cubicBezTo>
                  <a:cubicBezTo>
                    <a:pt x="161" y="164"/>
                    <a:pt x="161" y="164"/>
                    <a:pt x="161" y="164"/>
                  </a:cubicBezTo>
                  <a:cubicBezTo>
                    <a:pt x="162" y="163"/>
                    <a:pt x="162" y="163"/>
                    <a:pt x="162" y="163"/>
                  </a:cubicBezTo>
                  <a:cubicBezTo>
                    <a:pt x="162" y="162"/>
                    <a:pt x="162" y="162"/>
                    <a:pt x="162" y="162"/>
                  </a:cubicBezTo>
                  <a:cubicBezTo>
                    <a:pt x="162" y="162"/>
                    <a:pt x="162" y="162"/>
                    <a:pt x="162" y="162"/>
                  </a:cubicBezTo>
                  <a:cubicBezTo>
                    <a:pt x="162" y="161"/>
                    <a:pt x="162" y="161"/>
                    <a:pt x="162" y="161"/>
                  </a:cubicBezTo>
                  <a:cubicBezTo>
                    <a:pt x="162" y="160"/>
                    <a:pt x="162" y="160"/>
                    <a:pt x="162" y="160"/>
                  </a:cubicBezTo>
                  <a:cubicBezTo>
                    <a:pt x="163" y="159"/>
                    <a:pt x="163" y="159"/>
                    <a:pt x="163" y="159"/>
                  </a:cubicBezTo>
                  <a:cubicBezTo>
                    <a:pt x="163" y="159"/>
                    <a:pt x="163" y="159"/>
                    <a:pt x="163" y="159"/>
                  </a:cubicBezTo>
                  <a:cubicBezTo>
                    <a:pt x="164" y="158"/>
                    <a:pt x="164" y="158"/>
                    <a:pt x="164" y="158"/>
                  </a:cubicBezTo>
                  <a:cubicBezTo>
                    <a:pt x="164" y="157"/>
                    <a:pt x="164" y="157"/>
                    <a:pt x="164" y="157"/>
                  </a:cubicBezTo>
                  <a:cubicBezTo>
                    <a:pt x="165" y="155"/>
                    <a:pt x="165" y="155"/>
                    <a:pt x="165" y="155"/>
                  </a:cubicBezTo>
                  <a:cubicBezTo>
                    <a:pt x="164" y="154"/>
                    <a:pt x="164" y="154"/>
                    <a:pt x="164" y="154"/>
                  </a:cubicBezTo>
                  <a:cubicBezTo>
                    <a:pt x="165" y="153"/>
                    <a:pt x="165" y="153"/>
                    <a:pt x="165" y="153"/>
                  </a:cubicBezTo>
                  <a:cubicBezTo>
                    <a:pt x="166" y="150"/>
                    <a:pt x="166" y="150"/>
                    <a:pt x="166" y="150"/>
                  </a:cubicBezTo>
                  <a:cubicBezTo>
                    <a:pt x="166" y="150"/>
                    <a:pt x="166" y="150"/>
                    <a:pt x="166" y="150"/>
                  </a:cubicBezTo>
                  <a:cubicBezTo>
                    <a:pt x="165" y="147"/>
                    <a:pt x="165" y="147"/>
                    <a:pt x="165" y="147"/>
                  </a:cubicBezTo>
                  <a:cubicBezTo>
                    <a:pt x="163" y="146"/>
                    <a:pt x="163" y="146"/>
                    <a:pt x="163" y="146"/>
                  </a:cubicBezTo>
                  <a:cubicBezTo>
                    <a:pt x="163" y="145"/>
                    <a:pt x="163" y="145"/>
                    <a:pt x="163" y="145"/>
                  </a:cubicBezTo>
                  <a:cubicBezTo>
                    <a:pt x="162" y="143"/>
                    <a:pt x="162" y="143"/>
                    <a:pt x="162" y="143"/>
                  </a:cubicBezTo>
                  <a:cubicBezTo>
                    <a:pt x="164" y="142"/>
                    <a:pt x="164" y="142"/>
                    <a:pt x="164" y="142"/>
                  </a:cubicBezTo>
                  <a:cubicBezTo>
                    <a:pt x="164" y="141"/>
                    <a:pt x="164" y="141"/>
                    <a:pt x="164" y="141"/>
                  </a:cubicBezTo>
                  <a:cubicBezTo>
                    <a:pt x="166" y="141"/>
                    <a:pt x="166" y="141"/>
                    <a:pt x="166" y="141"/>
                  </a:cubicBezTo>
                  <a:cubicBezTo>
                    <a:pt x="167" y="139"/>
                    <a:pt x="167" y="139"/>
                    <a:pt x="167" y="139"/>
                  </a:cubicBezTo>
                  <a:cubicBezTo>
                    <a:pt x="169" y="139"/>
                    <a:pt x="169" y="139"/>
                    <a:pt x="169" y="139"/>
                  </a:cubicBezTo>
                  <a:cubicBezTo>
                    <a:pt x="170" y="140"/>
                    <a:pt x="170" y="140"/>
                    <a:pt x="170" y="140"/>
                  </a:cubicBezTo>
                  <a:cubicBezTo>
                    <a:pt x="170" y="141"/>
                    <a:pt x="170" y="141"/>
                    <a:pt x="170" y="141"/>
                  </a:cubicBezTo>
                  <a:cubicBezTo>
                    <a:pt x="171" y="142"/>
                    <a:pt x="171" y="142"/>
                    <a:pt x="171" y="142"/>
                  </a:cubicBezTo>
                  <a:cubicBezTo>
                    <a:pt x="172" y="143"/>
                    <a:pt x="172" y="143"/>
                    <a:pt x="172" y="143"/>
                  </a:cubicBezTo>
                  <a:cubicBezTo>
                    <a:pt x="172" y="143"/>
                    <a:pt x="172" y="143"/>
                    <a:pt x="172" y="143"/>
                  </a:cubicBezTo>
                  <a:cubicBezTo>
                    <a:pt x="173" y="144"/>
                    <a:pt x="173" y="144"/>
                    <a:pt x="173" y="144"/>
                  </a:cubicBezTo>
                  <a:cubicBezTo>
                    <a:pt x="173" y="145"/>
                    <a:pt x="173" y="145"/>
                    <a:pt x="173" y="145"/>
                  </a:cubicBezTo>
                  <a:cubicBezTo>
                    <a:pt x="174" y="145"/>
                    <a:pt x="174" y="145"/>
                    <a:pt x="174" y="145"/>
                  </a:cubicBezTo>
                  <a:cubicBezTo>
                    <a:pt x="174" y="146"/>
                    <a:pt x="174" y="146"/>
                    <a:pt x="174" y="146"/>
                  </a:cubicBezTo>
                  <a:cubicBezTo>
                    <a:pt x="175" y="147"/>
                    <a:pt x="175" y="147"/>
                    <a:pt x="175" y="147"/>
                  </a:cubicBezTo>
                  <a:cubicBezTo>
                    <a:pt x="175" y="148"/>
                    <a:pt x="175" y="148"/>
                    <a:pt x="175" y="148"/>
                  </a:cubicBezTo>
                  <a:cubicBezTo>
                    <a:pt x="175" y="149"/>
                    <a:pt x="175" y="149"/>
                    <a:pt x="175" y="149"/>
                  </a:cubicBezTo>
                  <a:cubicBezTo>
                    <a:pt x="175" y="149"/>
                    <a:pt x="175" y="149"/>
                    <a:pt x="175" y="149"/>
                  </a:cubicBezTo>
                  <a:cubicBezTo>
                    <a:pt x="177" y="150"/>
                    <a:pt x="177" y="150"/>
                    <a:pt x="177" y="150"/>
                  </a:cubicBezTo>
                  <a:cubicBezTo>
                    <a:pt x="178" y="150"/>
                    <a:pt x="178" y="150"/>
                    <a:pt x="178" y="150"/>
                  </a:cubicBezTo>
                  <a:cubicBezTo>
                    <a:pt x="179" y="150"/>
                    <a:pt x="179" y="150"/>
                    <a:pt x="179" y="150"/>
                  </a:cubicBezTo>
                  <a:cubicBezTo>
                    <a:pt x="180" y="150"/>
                    <a:pt x="180" y="150"/>
                    <a:pt x="180" y="150"/>
                  </a:cubicBezTo>
                  <a:cubicBezTo>
                    <a:pt x="181" y="150"/>
                    <a:pt x="181" y="150"/>
                    <a:pt x="181" y="150"/>
                  </a:cubicBezTo>
                  <a:cubicBezTo>
                    <a:pt x="181" y="149"/>
                    <a:pt x="181" y="149"/>
                    <a:pt x="181" y="149"/>
                  </a:cubicBezTo>
                  <a:cubicBezTo>
                    <a:pt x="182" y="149"/>
                    <a:pt x="182" y="149"/>
                    <a:pt x="182" y="149"/>
                  </a:cubicBezTo>
                  <a:cubicBezTo>
                    <a:pt x="181" y="149"/>
                    <a:pt x="181" y="149"/>
                    <a:pt x="181" y="149"/>
                  </a:cubicBezTo>
                  <a:cubicBezTo>
                    <a:pt x="180" y="149"/>
                    <a:pt x="180" y="149"/>
                    <a:pt x="180" y="149"/>
                  </a:cubicBezTo>
                  <a:cubicBezTo>
                    <a:pt x="180" y="148"/>
                    <a:pt x="180" y="148"/>
                    <a:pt x="180" y="148"/>
                  </a:cubicBezTo>
                  <a:cubicBezTo>
                    <a:pt x="179" y="149"/>
                    <a:pt x="179" y="149"/>
                    <a:pt x="179" y="149"/>
                  </a:cubicBezTo>
                  <a:cubicBezTo>
                    <a:pt x="178" y="149"/>
                    <a:pt x="178" y="149"/>
                    <a:pt x="178" y="149"/>
                  </a:cubicBezTo>
                  <a:cubicBezTo>
                    <a:pt x="177" y="149"/>
                    <a:pt x="177" y="149"/>
                    <a:pt x="177" y="149"/>
                  </a:cubicBezTo>
                  <a:cubicBezTo>
                    <a:pt x="176" y="149"/>
                    <a:pt x="176" y="149"/>
                    <a:pt x="176" y="149"/>
                  </a:cubicBezTo>
                  <a:cubicBezTo>
                    <a:pt x="176" y="148"/>
                    <a:pt x="176" y="148"/>
                    <a:pt x="176" y="148"/>
                  </a:cubicBezTo>
                  <a:cubicBezTo>
                    <a:pt x="176" y="147"/>
                    <a:pt x="176" y="147"/>
                    <a:pt x="176" y="147"/>
                  </a:cubicBezTo>
                  <a:cubicBezTo>
                    <a:pt x="176" y="147"/>
                    <a:pt x="176" y="147"/>
                    <a:pt x="176" y="147"/>
                  </a:cubicBezTo>
                  <a:cubicBezTo>
                    <a:pt x="175" y="146"/>
                    <a:pt x="175" y="146"/>
                    <a:pt x="175" y="146"/>
                  </a:cubicBezTo>
                  <a:cubicBezTo>
                    <a:pt x="175" y="145"/>
                    <a:pt x="175" y="145"/>
                    <a:pt x="175" y="145"/>
                  </a:cubicBezTo>
                  <a:cubicBezTo>
                    <a:pt x="176" y="144"/>
                    <a:pt x="176" y="144"/>
                    <a:pt x="176" y="144"/>
                  </a:cubicBezTo>
                  <a:cubicBezTo>
                    <a:pt x="177" y="144"/>
                    <a:pt x="177" y="144"/>
                    <a:pt x="177" y="144"/>
                  </a:cubicBezTo>
                  <a:cubicBezTo>
                    <a:pt x="176" y="143"/>
                    <a:pt x="176" y="143"/>
                    <a:pt x="176" y="143"/>
                  </a:cubicBezTo>
                  <a:cubicBezTo>
                    <a:pt x="176" y="143"/>
                    <a:pt x="176" y="143"/>
                    <a:pt x="176" y="143"/>
                  </a:cubicBezTo>
                  <a:cubicBezTo>
                    <a:pt x="176" y="143"/>
                    <a:pt x="176" y="143"/>
                    <a:pt x="176" y="143"/>
                  </a:cubicBezTo>
                  <a:cubicBezTo>
                    <a:pt x="175" y="142"/>
                    <a:pt x="175" y="142"/>
                    <a:pt x="175" y="142"/>
                  </a:cubicBezTo>
                  <a:cubicBezTo>
                    <a:pt x="174" y="141"/>
                    <a:pt x="174" y="141"/>
                    <a:pt x="174" y="141"/>
                  </a:cubicBezTo>
                  <a:cubicBezTo>
                    <a:pt x="174" y="141"/>
                    <a:pt x="174" y="141"/>
                    <a:pt x="174" y="141"/>
                  </a:cubicBezTo>
                  <a:cubicBezTo>
                    <a:pt x="173" y="139"/>
                    <a:pt x="173" y="139"/>
                    <a:pt x="173" y="139"/>
                  </a:cubicBezTo>
                  <a:cubicBezTo>
                    <a:pt x="171" y="139"/>
                    <a:pt x="171" y="139"/>
                    <a:pt x="171" y="139"/>
                  </a:cubicBezTo>
                  <a:cubicBezTo>
                    <a:pt x="169" y="139"/>
                    <a:pt x="169" y="139"/>
                    <a:pt x="169" y="139"/>
                  </a:cubicBezTo>
                  <a:cubicBezTo>
                    <a:pt x="169" y="138"/>
                    <a:pt x="169" y="138"/>
                    <a:pt x="169" y="138"/>
                  </a:cubicBezTo>
                  <a:cubicBezTo>
                    <a:pt x="168" y="138"/>
                    <a:pt x="168" y="138"/>
                    <a:pt x="168" y="138"/>
                  </a:cubicBezTo>
                  <a:cubicBezTo>
                    <a:pt x="166" y="137"/>
                    <a:pt x="166" y="137"/>
                    <a:pt x="166" y="137"/>
                  </a:cubicBezTo>
                  <a:cubicBezTo>
                    <a:pt x="165" y="137"/>
                    <a:pt x="165" y="137"/>
                    <a:pt x="165" y="137"/>
                  </a:cubicBezTo>
                  <a:cubicBezTo>
                    <a:pt x="164" y="137"/>
                    <a:pt x="164" y="137"/>
                    <a:pt x="164" y="137"/>
                  </a:cubicBezTo>
                  <a:cubicBezTo>
                    <a:pt x="163" y="138"/>
                    <a:pt x="163" y="138"/>
                    <a:pt x="163" y="138"/>
                  </a:cubicBezTo>
                  <a:cubicBezTo>
                    <a:pt x="163" y="139"/>
                    <a:pt x="163" y="139"/>
                    <a:pt x="163" y="139"/>
                  </a:cubicBezTo>
                  <a:cubicBezTo>
                    <a:pt x="162" y="140"/>
                    <a:pt x="162" y="140"/>
                    <a:pt x="162" y="140"/>
                  </a:cubicBezTo>
                  <a:cubicBezTo>
                    <a:pt x="161" y="139"/>
                    <a:pt x="161" y="139"/>
                    <a:pt x="161" y="139"/>
                  </a:cubicBezTo>
                  <a:cubicBezTo>
                    <a:pt x="159" y="140"/>
                    <a:pt x="159" y="140"/>
                    <a:pt x="159" y="140"/>
                  </a:cubicBezTo>
                  <a:cubicBezTo>
                    <a:pt x="158" y="140"/>
                    <a:pt x="158" y="140"/>
                    <a:pt x="158" y="140"/>
                  </a:cubicBezTo>
                  <a:cubicBezTo>
                    <a:pt x="158" y="139"/>
                    <a:pt x="158" y="139"/>
                    <a:pt x="158" y="139"/>
                  </a:cubicBezTo>
                  <a:cubicBezTo>
                    <a:pt x="158" y="138"/>
                    <a:pt x="158" y="138"/>
                    <a:pt x="158" y="138"/>
                  </a:cubicBezTo>
                  <a:cubicBezTo>
                    <a:pt x="158" y="137"/>
                    <a:pt x="158" y="137"/>
                    <a:pt x="158" y="137"/>
                  </a:cubicBezTo>
                  <a:cubicBezTo>
                    <a:pt x="156" y="136"/>
                    <a:pt x="156" y="136"/>
                    <a:pt x="156" y="136"/>
                  </a:cubicBezTo>
                  <a:cubicBezTo>
                    <a:pt x="156" y="135"/>
                    <a:pt x="156" y="135"/>
                    <a:pt x="156" y="135"/>
                  </a:cubicBezTo>
                  <a:cubicBezTo>
                    <a:pt x="156" y="133"/>
                    <a:pt x="156" y="133"/>
                    <a:pt x="156" y="133"/>
                  </a:cubicBezTo>
                  <a:cubicBezTo>
                    <a:pt x="155" y="131"/>
                    <a:pt x="155" y="131"/>
                    <a:pt x="155" y="131"/>
                  </a:cubicBezTo>
                  <a:cubicBezTo>
                    <a:pt x="155" y="130"/>
                    <a:pt x="155" y="130"/>
                    <a:pt x="155" y="130"/>
                  </a:cubicBezTo>
                  <a:cubicBezTo>
                    <a:pt x="155" y="128"/>
                    <a:pt x="155" y="128"/>
                    <a:pt x="155" y="128"/>
                  </a:cubicBezTo>
                  <a:cubicBezTo>
                    <a:pt x="154" y="126"/>
                    <a:pt x="154" y="126"/>
                    <a:pt x="154" y="126"/>
                  </a:cubicBezTo>
                  <a:cubicBezTo>
                    <a:pt x="153" y="125"/>
                    <a:pt x="153" y="125"/>
                    <a:pt x="153" y="125"/>
                  </a:cubicBezTo>
                  <a:cubicBezTo>
                    <a:pt x="152" y="125"/>
                    <a:pt x="152" y="125"/>
                    <a:pt x="152" y="125"/>
                  </a:cubicBezTo>
                  <a:cubicBezTo>
                    <a:pt x="152" y="124"/>
                    <a:pt x="152" y="124"/>
                    <a:pt x="152" y="124"/>
                  </a:cubicBezTo>
                  <a:cubicBezTo>
                    <a:pt x="150" y="123"/>
                    <a:pt x="150" y="123"/>
                    <a:pt x="150" y="123"/>
                  </a:cubicBezTo>
                  <a:cubicBezTo>
                    <a:pt x="148" y="122"/>
                    <a:pt x="148" y="122"/>
                    <a:pt x="148" y="122"/>
                  </a:cubicBezTo>
                  <a:cubicBezTo>
                    <a:pt x="148" y="121"/>
                    <a:pt x="148" y="121"/>
                    <a:pt x="148" y="121"/>
                  </a:cubicBezTo>
                  <a:cubicBezTo>
                    <a:pt x="149" y="119"/>
                    <a:pt x="149" y="119"/>
                    <a:pt x="149" y="119"/>
                  </a:cubicBezTo>
                  <a:cubicBezTo>
                    <a:pt x="148" y="118"/>
                    <a:pt x="148" y="118"/>
                    <a:pt x="148" y="118"/>
                  </a:cubicBezTo>
                  <a:cubicBezTo>
                    <a:pt x="148" y="117"/>
                    <a:pt x="148" y="117"/>
                    <a:pt x="148" y="117"/>
                  </a:cubicBezTo>
                  <a:cubicBezTo>
                    <a:pt x="148" y="117"/>
                    <a:pt x="148" y="117"/>
                    <a:pt x="148" y="117"/>
                  </a:cubicBezTo>
                  <a:cubicBezTo>
                    <a:pt x="149" y="116"/>
                    <a:pt x="149" y="116"/>
                    <a:pt x="149" y="116"/>
                  </a:cubicBezTo>
                  <a:cubicBezTo>
                    <a:pt x="150" y="114"/>
                    <a:pt x="150" y="114"/>
                    <a:pt x="150" y="114"/>
                  </a:cubicBezTo>
                  <a:cubicBezTo>
                    <a:pt x="151" y="113"/>
                    <a:pt x="151" y="113"/>
                    <a:pt x="151" y="113"/>
                  </a:cubicBezTo>
                  <a:cubicBezTo>
                    <a:pt x="150" y="111"/>
                    <a:pt x="150" y="111"/>
                    <a:pt x="150" y="111"/>
                  </a:cubicBezTo>
                  <a:cubicBezTo>
                    <a:pt x="148" y="107"/>
                    <a:pt x="148" y="107"/>
                    <a:pt x="148" y="107"/>
                  </a:cubicBezTo>
                  <a:cubicBezTo>
                    <a:pt x="149" y="107"/>
                    <a:pt x="149" y="107"/>
                    <a:pt x="149" y="107"/>
                  </a:cubicBezTo>
                  <a:cubicBezTo>
                    <a:pt x="150" y="108"/>
                    <a:pt x="150" y="108"/>
                    <a:pt x="150" y="108"/>
                  </a:cubicBezTo>
                  <a:cubicBezTo>
                    <a:pt x="150" y="109"/>
                    <a:pt x="150" y="109"/>
                    <a:pt x="150" y="109"/>
                  </a:cubicBezTo>
                  <a:cubicBezTo>
                    <a:pt x="151" y="109"/>
                    <a:pt x="151" y="109"/>
                    <a:pt x="151" y="109"/>
                  </a:cubicBezTo>
                  <a:cubicBezTo>
                    <a:pt x="151" y="109"/>
                    <a:pt x="151" y="109"/>
                    <a:pt x="151" y="109"/>
                  </a:cubicBezTo>
                  <a:cubicBezTo>
                    <a:pt x="151" y="111"/>
                    <a:pt x="151" y="111"/>
                    <a:pt x="151" y="111"/>
                  </a:cubicBezTo>
                  <a:cubicBezTo>
                    <a:pt x="152" y="112"/>
                    <a:pt x="152" y="112"/>
                    <a:pt x="152" y="112"/>
                  </a:cubicBezTo>
                  <a:cubicBezTo>
                    <a:pt x="152" y="113"/>
                    <a:pt x="152" y="113"/>
                    <a:pt x="152" y="113"/>
                  </a:cubicBezTo>
                  <a:cubicBezTo>
                    <a:pt x="153" y="114"/>
                    <a:pt x="153" y="114"/>
                    <a:pt x="153" y="114"/>
                  </a:cubicBezTo>
                  <a:cubicBezTo>
                    <a:pt x="153" y="115"/>
                    <a:pt x="153" y="115"/>
                    <a:pt x="153" y="115"/>
                  </a:cubicBezTo>
                  <a:cubicBezTo>
                    <a:pt x="153" y="116"/>
                    <a:pt x="153" y="116"/>
                    <a:pt x="153" y="116"/>
                  </a:cubicBezTo>
                  <a:cubicBezTo>
                    <a:pt x="154" y="117"/>
                    <a:pt x="154" y="117"/>
                    <a:pt x="154" y="117"/>
                  </a:cubicBezTo>
                  <a:cubicBezTo>
                    <a:pt x="154" y="118"/>
                    <a:pt x="154" y="118"/>
                    <a:pt x="154" y="118"/>
                  </a:cubicBezTo>
                  <a:cubicBezTo>
                    <a:pt x="155" y="119"/>
                    <a:pt x="155" y="119"/>
                    <a:pt x="155" y="119"/>
                  </a:cubicBezTo>
                  <a:cubicBezTo>
                    <a:pt x="155" y="119"/>
                    <a:pt x="155" y="119"/>
                    <a:pt x="155" y="119"/>
                  </a:cubicBezTo>
                  <a:cubicBezTo>
                    <a:pt x="154" y="120"/>
                    <a:pt x="154" y="120"/>
                    <a:pt x="154" y="120"/>
                  </a:cubicBezTo>
                  <a:cubicBezTo>
                    <a:pt x="155" y="120"/>
                    <a:pt x="155" y="120"/>
                    <a:pt x="155" y="120"/>
                  </a:cubicBezTo>
                  <a:cubicBezTo>
                    <a:pt x="156" y="120"/>
                    <a:pt x="156" y="120"/>
                    <a:pt x="156" y="120"/>
                  </a:cubicBezTo>
                  <a:cubicBezTo>
                    <a:pt x="157" y="121"/>
                    <a:pt x="157" y="121"/>
                    <a:pt x="157" y="121"/>
                  </a:cubicBezTo>
                  <a:cubicBezTo>
                    <a:pt x="159" y="121"/>
                    <a:pt x="159" y="121"/>
                    <a:pt x="159" y="121"/>
                  </a:cubicBezTo>
                  <a:cubicBezTo>
                    <a:pt x="160" y="120"/>
                    <a:pt x="160" y="120"/>
                    <a:pt x="160" y="120"/>
                  </a:cubicBezTo>
                  <a:cubicBezTo>
                    <a:pt x="160" y="121"/>
                    <a:pt x="160" y="121"/>
                    <a:pt x="160" y="121"/>
                  </a:cubicBezTo>
                  <a:cubicBezTo>
                    <a:pt x="161" y="122"/>
                    <a:pt x="161" y="122"/>
                    <a:pt x="161" y="122"/>
                  </a:cubicBezTo>
                  <a:cubicBezTo>
                    <a:pt x="161" y="121"/>
                    <a:pt x="161" y="121"/>
                    <a:pt x="161" y="121"/>
                  </a:cubicBezTo>
                  <a:cubicBezTo>
                    <a:pt x="162" y="121"/>
                    <a:pt x="162" y="121"/>
                    <a:pt x="162" y="121"/>
                  </a:cubicBezTo>
                  <a:cubicBezTo>
                    <a:pt x="163" y="120"/>
                    <a:pt x="163" y="120"/>
                    <a:pt x="163" y="120"/>
                  </a:cubicBezTo>
                  <a:cubicBezTo>
                    <a:pt x="164" y="120"/>
                    <a:pt x="164" y="120"/>
                    <a:pt x="164" y="120"/>
                  </a:cubicBezTo>
                  <a:cubicBezTo>
                    <a:pt x="165" y="122"/>
                    <a:pt x="165" y="122"/>
                    <a:pt x="165" y="122"/>
                  </a:cubicBezTo>
                  <a:cubicBezTo>
                    <a:pt x="166" y="122"/>
                    <a:pt x="166" y="122"/>
                    <a:pt x="166" y="122"/>
                  </a:cubicBezTo>
                  <a:cubicBezTo>
                    <a:pt x="167" y="122"/>
                    <a:pt x="167" y="122"/>
                    <a:pt x="167" y="122"/>
                  </a:cubicBezTo>
                  <a:cubicBezTo>
                    <a:pt x="169" y="122"/>
                    <a:pt x="169" y="122"/>
                    <a:pt x="169" y="122"/>
                  </a:cubicBezTo>
                  <a:cubicBezTo>
                    <a:pt x="170" y="121"/>
                    <a:pt x="170" y="121"/>
                    <a:pt x="170" y="121"/>
                  </a:cubicBezTo>
                  <a:cubicBezTo>
                    <a:pt x="169" y="122"/>
                    <a:pt x="169" y="122"/>
                    <a:pt x="169" y="122"/>
                  </a:cubicBezTo>
                  <a:cubicBezTo>
                    <a:pt x="167" y="122"/>
                    <a:pt x="167" y="122"/>
                    <a:pt x="167" y="122"/>
                  </a:cubicBezTo>
                  <a:cubicBezTo>
                    <a:pt x="167" y="121"/>
                    <a:pt x="167" y="121"/>
                    <a:pt x="167" y="121"/>
                  </a:cubicBezTo>
                  <a:cubicBezTo>
                    <a:pt x="166" y="121"/>
                    <a:pt x="166" y="121"/>
                    <a:pt x="166" y="121"/>
                  </a:cubicBezTo>
                  <a:cubicBezTo>
                    <a:pt x="166" y="120"/>
                    <a:pt x="166" y="120"/>
                    <a:pt x="166" y="120"/>
                  </a:cubicBezTo>
                  <a:cubicBezTo>
                    <a:pt x="164" y="120"/>
                    <a:pt x="164" y="120"/>
                    <a:pt x="164" y="120"/>
                  </a:cubicBezTo>
                  <a:cubicBezTo>
                    <a:pt x="164" y="119"/>
                    <a:pt x="164" y="119"/>
                    <a:pt x="164" y="119"/>
                  </a:cubicBezTo>
                  <a:cubicBezTo>
                    <a:pt x="164" y="119"/>
                    <a:pt x="164" y="119"/>
                    <a:pt x="164" y="119"/>
                  </a:cubicBezTo>
                  <a:cubicBezTo>
                    <a:pt x="163" y="119"/>
                    <a:pt x="163" y="119"/>
                    <a:pt x="163" y="119"/>
                  </a:cubicBezTo>
                  <a:cubicBezTo>
                    <a:pt x="161" y="119"/>
                    <a:pt x="161" y="119"/>
                    <a:pt x="161" y="119"/>
                  </a:cubicBezTo>
                  <a:cubicBezTo>
                    <a:pt x="160" y="119"/>
                    <a:pt x="160" y="119"/>
                    <a:pt x="160" y="119"/>
                  </a:cubicBezTo>
                  <a:cubicBezTo>
                    <a:pt x="159" y="119"/>
                    <a:pt x="159" y="119"/>
                    <a:pt x="159" y="119"/>
                  </a:cubicBezTo>
                  <a:cubicBezTo>
                    <a:pt x="157" y="117"/>
                    <a:pt x="157" y="117"/>
                    <a:pt x="157" y="117"/>
                  </a:cubicBezTo>
                  <a:cubicBezTo>
                    <a:pt x="157" y="116"/>
                    <a:pt x="157" y="116"/>
                    <a:pt x="157" y="116"/>
                  </a:cubicBezTo>
                  <a:cubicBezTo>
                    <a:pt x="156" y="116"/>
                    <a:pt x="156" y="116"/>
                    <a:pt x="156" y="116"/>
                  </a:cubicBezTo>
                  <a:cubicBezTo>
                    <a:pt x="155" y="114"/>
                    <a:pt x="155" y="114"/>
                    <a:pt x="155" y="114"/>
                  </a:cubicBezTo>
                  <a:cubicBezTo>
                    <a:pt x="156" y="114"/>
                    <a:pt x="156" y="114"/>
                    <a:pt x="156" y="114"/>
                  </a:cubicBezTo>
                  <a:cubicBezTo>
                    <a:pt x="156" y="114"/>
                    <a:pt x="156" y="114"/>
                    <a:pt x="156" y="114"/>
                  </a:cubicBezTo>
                  <a:cubicBezTo>
                    <a:pt x="157" y="113"/>
                    <a:pt x="157" y="113"/>
                    <a:pt x="157" y="113"/>
                  </a:cubicBezTo>
                  <a:cubicBezTo>
                    <a:pt x="158" y="113"/>
                    <a:pt x="158" y="113"/>
                    <a:pt x="158" y="113"/>
                  </a:cubicBezTo>
                  <a:cubicBezTo>
                    <a:pt x="159" y="114"/>
                    <a:pt x="159" y="114"/>
                    <a:pt x="159" y="114"/>
                  </a:cubicBezTo>
                  <a:cubicBezTo>
                    <a:pt x="161" y="115"/>
                    <a:pt x="161" y="115"/>
                    <a:pt x="161" y="115"/>
                  </a:cubicBezTo>
                  <a:cubicBezTo>
                    <a:pt x="162" y="115"/>
                    <a:pt x="162" y="115"/>
                    <a:pt x="162" y="115"/>
                  </a:cubicBezTo>
                  <a:cubicBezTo>
                    <a:pt x="163" y="113"/>
                    <a:pt x="163" y="113"/>
                    <a:pt x="163" y="113"/>
                  </a:cubicBezTo>
                  <a:cubicBezTo>
                    <a:pt x="163" y="112"/>
                    <a:pt x="163" y="112"/>
                    <a:pt x="163" y="112"/>
                  </a:cubicBezTo>
                  <a:cubicBezTo>
                    <a:pt x="161" y="111"/>
                    <a:pt x="161" y="111"/>
                    <a:pt x="161" y="111"/>
                  </a:cubicBezTo>
                  <a:cubicBezTo>
                    <a:pt x="159" y="112"/>
                    <a:pt x="159" y="112"/>
                    <a:pt x="159" y="112"/>
                  </a:cubicBezTo>
                  <a:cubicBezTo>
                    <a:pt x="159" y="112"/>
                    <a:pt x="159" y="112"/>
                    <a:pt x="159" y="112"/>
                  </a:cubicBezTo>
                  <a:cubicBezTo>
                    <a:pt x="159" y="111"/>
                    <a:pt x="159" y="111"/>
                    <a:pt x="159" y="111"/>
                  </a:cubicBezTo>
                  <a:cubicBezTo>
                    <a:pt x="160" y="111"/>
                    <a:pt x="160" y="111"/>
                    <a:pt x="160" y="111"/>
                  </a:cubicBezTo>
                  <a:cubicBezTo>
                    <a:pt x="160" y="111"/>
                    <a:pt x="160" y="111"/>
                    <a:pt x="160" y="111"/>
                  </a:cubicBezTo>
                  <a:cubicBezTo>
                    <a:pt x="160" y="110"/>
                    <a:pt x="160" y="110"/>
                    <a:pt x="160" y="110"/>
                  </a:cubicBezTo>
                  <a:cubicBezTo>
                    <a:pt x="161" y="109"/>
                    <a:pt x="161" y="109"/>
                    <a:pt x="161" y="109"/>
                  </a:cubicBezTo>
                  <a:cubicBezTo>
                    <a:pt x="162" y="108"/>
                    <a:pt x="162" y="108"/>
                    <a:pt x="162" y="108"/>
                  </a:cubicBezTo>
                  <a:cubicBezTo>
                    <a:pt x="163" y="108"/>
                    <a:pt x="163" y="108"/>
                    <a:pt x="163" y="108"/>
                  </a:cubicBezTo>
                  <a:cubicBezTo>
                    <a:pt x="166" y="108"/>
                    <a:pt x="166" y="108"/>
                    <a:pt x="166" y="108"/>
                  </a:cubicBezTo>
                  <a:cubicBezTo>
                    <a:pt x="167" y="109"/>
                    <a:pt x="167" y="109"/>
                    <a:pt x="167" y="109"/>
                  </a:cubicBezTo>
                  <a:cubicBezTo>
                    <a:pt x="168" y="110"/>
                    <a:pt x="168" y="110"/>
                    <a:pt x="168" y="110"/>
                  </a:cubicBezTo>
                  <a:cubicBezTo>
                    <a:pt x="171" y="110"/>
                    <a:pt x="171" y="110"/>
                    <a:pt x="171" y="110"/>
                  </a:cubicBezTo>
                  <a:cubicBezTo>
                    <a:pt x="171" y="111"/>
                    <a:pt x="171" y="111"/>
                    <a:pt x="171" y="111"/>
                  </a:cubicBezTo>
                  <a:cubicBezTo>
                    <a:pt x="172" y="112"/>
                    <a:pt x="172" y="112"/>
                    <a:pt x="172" y="112"/>
                  </a:cubicBezTo>
                  <a:cubicBezTo>
                    <a:pt x="174" y="113"/>
                    <a:pt x="174" y="113"/>
                    <a:pt x="174" y="113"/>
                  </a:cubicBezTo>
                  <a:cubicBezTo>
                    <a:pt x="175" y="113"/>
                    <a:pt x="175" y="113"/>
                    <a:pt x="175" y="113"/>
                  </a:cubicBezTo>
                  <a:cubicBezTo>
                    <a:pt x="178" y="113"/>
                    <a:pt x="178" y="113"/>
                    <a:pt x="178" y="113"/>
                  </a:cubicBezTo>
                  <a:cubicBezTo>
                    <a:pt x="180" y="112"/>
                    <a:pt x="180" y="112"/>
                    <a:pt x="180" y="112"/>
                  </a:cubicBezTo>
                  <a:cubicBezTo>
                    <a:pt x="180" y="113"/>
                    <a:pt x="180" y="113"/>
                    <a:pt x="180" y="113"/>
                  </a:cubicBezTo>
                  <a:cubicBezTo>
                    <a:pt x="181" y="113"/>
                    <a:pt x="181" y="113"/>
                    <a:pt x="181" y="113"/>
                  </a:cubicBezTo>
                  <a:cubicBezTo>
                    <a:pt x="182" y="113"/>
                    <a:pt x="182" y="113"/>
                    <a:pt x="182" y="113"/>
                  </a:cubicBezTo>
                  <a:cubicBezTo>
                    <a:pt x="181" y="114"/>
                    <a:pt x="181" y="114"/>
                    <a:pt x="181" y="114"/>
                  </a:cubicBezTo>
                  <a:cubicBezTo>
                    <a:pt x="182" y="115"/>
                    <a:pt x="182" y="115"/>
                    <a:pt x="182" y="115"/>
                  </a:cubicBezTo>
                  <a:cubicBezTo>
                    <a:pt x="181" y="115"/>
                    <a:pt x="181" y="115"/>
                    <a:pt x="181" y="115"/>
                  </a:cubicBezTo>
                  <a:cubicBezTo>
                    <a:pt x="180" y="116"/>
                    <a:pt x="180" y="116"/>
                    <a:pt x="180" y="116"/>
                  </a:cubicBezTo>
                  <a:cubicBezTo>
                    <a:pt x="180" y="117"/>
                    <a:pt x="180" y="117"/>
                    <a:pt x="180" y="117"/>
                  </a:cubicBezTo>
                  <a:cubicBezTo>
                    <a:pt x="181" y="118"/>
                    <a:pt x="181" y="118"/>
                    <a:pt x="181" y="118"/>
                  </a:cubicBezTo>
                  <a:cubicBezTo>
                    <a:pt x="181" y="119"/>
                    <a:pt x="181" y="119"/>
                    <a:pt x="181" y="119"/>
                  </a:cubicBezTo>
                  <a:cubicBezTo>
                    <a:pt x="182" y="121"/>
                    <a:pt x="182" y="121"/>
                    <a:pt x="182" y="121"/>
                  </a:cubicBezTo>
                  <a:cubicBezTo>
                    <a:pt x="182" y="121"/>
                    <a:pt x="182" y="121"/>
                    <a:pt x="182" y="121"/>
                  </a:cubicBezTo>
                  <a:cubicBezTo>
                    <a:pt x="182" y="122"/>
                    <a:pt x="182" y="122"/>
                    <a:pt x="182" y="122"/>
                  </a:cubicBezTo>
                  <a:cubicBezTo>
                    <a:pt x="182" y="125"/>
                    <a:pt x="182" y="125"/>
                    <a:pt x="182" y="125"/>
                  </a:cubicBezTo>
                  <a:cubicBezTo>
                    <a:pt x="183" y="125"/>
                    <a:pt x="183" y="125"/>
                    <a:pt x="183" y="125"/>
                  </a:cubicBezTo>
                  <a:cubicBezTo>
                    <a:pt x="183" y="124"/>
                    <a:pt x="183" y="124"/>
                    <a:pt x="183" y="124"/>
                  </a:cubicBezTo>
                  <a:cubicBezTo>
                    <a:pt x="183" y="123"/>
                    <a:pt x="183" y="123"/>
                    <a:pt x="183" y="123"/>
                  </a:cubicBezTo>
                  <a:cubicBezTo>
                    <a:pt x="183" y="123"/>
                    <a:pt x="183" y="123"/>
                    <a:pt x="183" y="123"/>
                  </a:cubicBezTo>
                  <a:cubicBezTo>
                    <a:pt x="183" y="122"/>
                    <a:pt x="183" y="122"/>
                    <a:pt x="183" y="122"/>
                  </a:cubicBezTo>
                  <a:cubicBezTo>
                    <a:pt x="184" y="121"/>
                    <a:pt x="184" y="121"/>
                    <a:pt x="184" y="121"/>
                  </a:cubicBezTo>
                  <a:cubicBezTo>
                    <a:pt x="184" y="120"/>
                    <a:pt x="184" y="120"/>
                    <a:pt x="184" y="120"/>
                  </a:cubicBezTo>
                  <a:cubicBezTo>
                    <a:pt x="185" y="121"/>
                    <a:pt x="185" y="121"/>
                    <a:pt x="185" y="121"/>
                  </a:cubicBezTo>
                  <a:cubicBezTo>
                    <a:pt x="185" y="122"/>
                    <a:pt x="185" y="122"/>
                    <a:pt x="185" y="122"/>
                  </a:cubicBezTo>
                  <a:cubicBezTo>
                    <a:pt x="186" y="124"/>
                    <a:pt x="186" y="124"/>
                    <a:pt x="186" y="124"/>
                  </a:cubicBezTo>
                  <a:cubicBezTo>
                    <a:pt x="186" y="124"/>
                    <a:pt x="186" y="124"/>
                    <a:pt x="186" y="124"/>
                  </a:cubicBezTo>
                  <a:cubicBezTo>
                    <a:pt x="185" y="125"/>
                    <a:pt x="185" y="125"/>
                    <a:pt x="185" y="125"/>
                  </a:cubicBezTo>
                  <a:cubicBezTo>
                    <a:pt x="185" y="126"/>
                    <a:pt x="185" y="126"/>
                    <a:pt x="185" y="126"/>
                  </a:cubicBezTo>
                  <a:cubicBezTo>
                    <a:pt x="185" y="126"/>
                    <a:pt x="185" y="126"/>
                    <a:pt x="185" y="126"/>
                  </a:cubicBezTo>
                  <a:cubicBezTo>
                    <a:pt x="186" y="127"/>
                    <a:pt x="186" y="127"/>
                    <a:pt x="186" y="127"/>
                  </a:cubicBezTo>
                  <a:cubicBezTo>
                    <a:pt x="188" y="127"/>
                    <a:pt x="188" y="127"/>
                    <a:pt x="188" y="127"/>
                  </a:cubicBezTo>
                  <a:cubicBezTo>
                    <a:pt x="189" y="127"/>
                    <a:pt x="189" y="127"/>
                    <a:pt x="189" y="127"/>
                  </a:cubicBezTo>
                  <a:cubicBezTo>
                    <a:pt x="190" y="128"/>
                    <a:pt x="190" y="128"/>
                    <a:pt x="190" y="128"/>
                  </a:cubicBezTo>
                  <a:cubicBezTo>
                    <a:pt x="190" y="129"/>
                    <a:pt x="190" y="129"/>
                    <a:pt x="190" y="129"/>
                  </a:cubicBezTo>
                  <a:cubicBezTo>
                    <a:pt x="191" y="130"/>
                    <a:pt x="191" y="130"/>
                    <a:pt x="191" y="130"/>
                  </a:cubicBezTo>
                  <a:cubicBezTo>
                    <a:pt x="193" y="130"/>
                    <a:pt x="193" y="130"/>
                    <a:pt x="193" y="130"/>
                  </a:cubicBezTo>
                  <a:cubicBezTo>
                    <a:pt x="195" y="131"/>
                    <a:pt x="195" y="131"/>
                    <a:pt x="195" y="131"/>
                  </a:cubicBezTo>
                  <a:cubicBezTo>
                    <a:pt x="194" y="131"/>
                    <a:pt x="194" y="131"/>
                    <a:pt x="194" y="131"/>
                  </a:cubicBezTo>
                  <a:cubicBezTo>
                    <a:pt x="194" y="130"/>
                    <a:pt x="194" y="130"/>
                    <a:pt x="194" y="130"/>
                  </a:cubicBezTo>
                  <a:cubicBezTo>
                    <a:pt x="196" y="129"/>
                    <a:pt x="196" y="129"/>
                    <a:pt x="196" y="129"/>
                  </a:cubicBezTo>
                  <a:cubicBezTo>
                    <a:pt x="197" y="128"/>
                    <a:pt x="197" y="128"/>
                    <a:pt x="197" y="128"/>
                  </a:cubicBezTo>
                  <a:cubicBezTo>
                    <a:pt x="199" y="130"/>
                    <a:pt x="199" y="130"/>
                    <a:pt x="199" y="130"/>
                  </a:cubicBezTo>
                  <a:cubicBezTo>
                    <a:pt x="200" y="130"/>
                    <a:pt x="200" y="130"/>
                    <a:pt x="200" y="130"/>
                  </a:cubicBezTo>
                  <a:cubicBezTo>
                    <a:pt x="201" y="131"/>
                    <a:pt x="201" y="131"/>
                    <a:pt x="201" y="131"/>
                  </a:cubicBezTo>
                  <a:cubicBezTo>
                    <a:pt x="201" y="132"/>
                    <a:pt x="201" y="132"/>
                    <a:pt x="201" y="132"/>
                  </a:cubicBezTo>
                  <a:cubicBezTo>
                    <a:pt x="201" y="131"/>
                    <a:pt x="201" y="131"/>
                    <a:pt x="201" y="131"/>
                  </a:cubicBezTo>
                  <a:cubicBezTo>
                    <a:pt x="200" y="129"/>
                    <a:pt x="200" y="129"/>
                    <a:pt x="200" y="129"/>
                  </a:cubicBezTo>
                  <a:cubicBezTo>
                    <a:pt x="200" y="129"/>
                    <a:pt x="200" y="129"/>
                    <a:pt x="200" y="129"/>
                  </a:cubicBezTo>
                  <a:cubicBezTo>
                    <a:pt x="198" y="129"/>
                    <a:pt x="198" y="129"/>
                    <a:pt x="198" y="129"/>
                  </a:cubicBezTo>
                  <a:cubicBezTo>
                    <a:pt x="197" y="128"/>
                    <a:pt x="197" y="128"/>
                    <a:pt x="197" y="128"/>
                  </a:cubicBezTo>
                  <a:cubicBezTo>
                    <a:pt x="195" y="128"/>
                    <a:pt x="195" y="128"/>
                    <a:pt x="195" y="128"/>
                  </a:cubicBezTo>
                  <a:cubicBezTo>
                    <a:pt x="194" y="129"/>
                    <a:pt x="194" y="129"/>
                    <a:pt x="194" y="129"/>
                  </a:cubicBezTo>
                  <a:cubicBezTo>
                    <a:pt x="193" y="129"/>
                    <a:pt x="193" y="129"/>
                    <a:pt x="193" y="129"/>
                  </a:cubicBezTo>
                  <a:cubicBezTo>
                    <a:pt x="193" y="129"/>
                    <a:pt x="193" y="129"/>
                    <a:pt x="193" y="129"/>
                  </a:cubicBezTo>
                  <a:cubicBezTo>
                    <a:pt x="191" y="129"/>
                    <a:pt x="191" y="129"/>
                    <a:pt x="191" y="129"/>
                  </a:cubicBezTo>
                  <a:cubicBezTo>
                    <a:pt x="190" y="127"/>
                    <a:pt x="190" y="127"/>
                    <a:pt x="190" y="127"/>
                  </a:cubicBezTo>
                  <a:cubicBezTo>
                    <a:pt x="189" y="127"/>
                    <a:pt x="189" y="127"/>
                    <a:pt x="189" y="127"/>
                  </a:cubicBezTo>
                  <a:cubicBezTo>
                    <a:pt x="187" y="126"/>
                    <a:pt x="187" y="126"/>
                    <a:pt x="187" y="126"/>
                  </a:cubicBezTo>
                  <a:cubicBezTo>
                    <a:pt x="187" y="125"/>
                    <a:pt x="187" y="125"/>
                    <a:pt x="187" y="125"/>
                  </a:cubicBezTo>
                  <a:cubicBezTo>
                    <a:pt x="187" y="125"/>
                    <a:pt x="187" y="125"/>
                    <a:pt x="187" y="125"/>
                  </a:cubicBezTo>
                  <a:cubicBezTo>
                    <a:pt x="188" y="125"/>
                    <a:pt x="188" y="125"/>
                    <a:pt x="188" y="125"/>
                  </a:cubicBezTo>
                  <a:cubicBezTo>
                    <a:pt x="189" y="124"/>
                    <a:pt x="189" y="124"/>
                    <a:pt x="189" y="124"/>
                  </a:cubicBezTo>
                  <a:cubicBezTo>
                    <a:pt x="189" y="123"/>
                    <a:pt x="189" y="123"/>
                    <a:pt x="189" y="123"/>
                  </a:cubicBezTo>
                  <a:cubicBezTo>
                    <a:pt x="187" y="122"/>
                    <a:pt x="187" y="122"/>
                    <a:pt x="187" y="122"/>
                  </a:cubicBezTo>
                  <a:cubicBezTo>
                    <a:pt x="187" y="120"/>
                    <a:pt x="187" y="120"/>
                    <a:pt x="187" y="120"/>
                  </a:cubicBezTo>
                  <a:cubicBezTo>
                    <a:pt x="185" y="118"/>
                    <a:pt x="185" y="118"/>
                    <a:pt x="185" y="118"/>
                  </a:cubicBezTo>
                  <a:cubicBezTo>
                    <a:pt x="184" y="118"/>
                    <a:pt x="184" y="118"/>
                    <a:pt x="184" y="118"/>
                  </a:cubicBezTo>
                  <a:cubicBezTo>
                    <a:pt x="183" y="117"/>
                    <a:pt x="183" y="117"/>
                    <a:pt x="183" y="117"/>
                  </a:cubicBezTo>
                  <a:cubicBezTo>
                    <a:pt x="184" y="116"/>
                    <a:pt x="184" y="116"/>
                    <a:pt x="184" y="116"/>
                  </a:cubicBezTo>
                  <a:cubicBezTo>
                    <a:pt x="183" y="115"/>
                    <a:pt x="183" y="115"/>
                    <a:pt x="183" y="115"/>
                  </a:cubicBezTo>
                  <a:cubicBezTo>
                    <a:pt x="183" y="113"/>
                    <a:pt x="183" y="113"/>
                    <a:pt x="183" y="113"/>
                  </a:cubicBezTo>
                  <a:cubicBezTo>
                    <a:pt x="182" y="112"/>
                    <a:pt x="182" y="112"/>
                    <a:pt x="182" y="112"/>
                  </a:cubicBezTo>
                  <a:cubicBezTo>
                    <a:pt x="182" y="112"/>
                    <a:pt x="182" y="112"/>
                    <a:pt x="182" y="112"/>
                  </a:cubicBezTo>
                  <a:cubicBezTo>
                    <a:pt x="180" y="111"/>
                    <a:pt x="180" y="111"/>
                    <a:pt x="180" y="111"/>
                  </a:cubicBezTo>
                  <a:cubicBezTo>
                    <a:pt x="178" y="111"/>
                    <a:pt x="178" y="111"/>
                    <a:pt x="178" y="111"/>
                  </a:cubicBezTo>
                  <a:cubicBezTo>
                    <a:pt x="177" y="110"/>
                    <a:pt x="177" y="110"/>
                    <a:pt x="177" y="110"/>
                  </a:cubicBezTo>
                  <a:cubicBezTo>
                    <a:pt x="176" y="109"/>
                    <a:pt x="176" y="109"/>
                    <a:pt x="176" y="109"/>
                  </a:cubicBezTo>
                  <a:cubicBezTo>
                    <a:pt x="176" y="108"/>
                    <a:pt x="176" y="108"/>
                    <a:pt x="176" y="108"/>
                  </a:cubicBezTo>
                  <a:cubicBezTo>
                    <a:pt x="175" y="107"/>
                    <a:pt x="175" y="107"/>
                    <a:pt x="175" y="107"/>
                  </a:cubicBezTo>
                  <a:cubicBezTo>
                    <a:pt x="175" y="107"/>
                    <a:pt x="175" y="107"/>
                    <a:pt x="175" y="107"/>
                  </a:cubicBezTo>
                  <a:cubicBezTo>
                    <a:pt x="174" y="107"/>
                    <a:pt x="174" y="107"/>
                    <a:pt x="174" y="107"/>
                  </a:cubicBezTo>
                  <a:cubicBezTo>
                    <a:pt x="171" y="107"/>
                    <a:pt x="171" y="107"/>
                    <a:pt x="171" y="107"/>
                  </a:cubicBezTo>
                  <a:cubicBezTo>
                    <a:pt x="170" y="107"/>
                    <a:pt x="170" y="107"/>
                    <a:pt x="170" y="107"/>
                  </a:cubicBezTo>
                  <a:cubicBezTo>
                    <a:pt x="169" y="107"/>
                    <a:pt x="169" y="107"/>
                    <a:pt x="169" y="107"/>
                  </a:cubicBezTo>
                  <a:cubicBezTo>
                    <a:pt x="169" y="105"/>
                    <a:pt x="169" y="105"/>
                    <a:pt x="169" y="105"/>
                  </a:cubicBezTo>
                  <a:cubicBezTo>
                    <a:pt x="168" y="105"/>
                    <a:pt x="168" y="105"/>
                    <a:pt x="168" y="105"/>
                  </a:cubicBezTo>
                  <a:cubicBezTo>
                    <a:pt x="168" y="105"/>
                    <a:pt x="168" y="105"/>
                    <a:pt x="168" y="105"/>
                  </a:cubicBezTo>
                  <a:cubicBezTo>
                    <a:pt x="168" y="103"/>
                    <a:pt x="168" y="103"/>
                    <a:pt x="168" y="103"/>
                  </a:cubicBezTo>
                  <a:cubicBezTo>
                    <a:pt x="167" y="102"/>
                    <a:pt x="167" y="102"/>
                    <a:pt x="167" y="102"/>
                  </a:cubicBezTo>
                  <a:cubicBezTo>
                    <a:pt x="165" y="101"/>
                    <a:pt x="165" y="101"/>
                    <a:pt x="165" y="101"/>
                  </a:cubicBezTo>
                  <a:cubicBezTo>
                    <a:pt x="166" y="100"/>
                    <a:pt x="166" y="100"/>
                    <a:pt x="166" y="100"/>
                  </a:cubicBezTo>
                  <a:cubicBezTo>
                    <a:pt x="166" y="100"/>
                    <a:pt x="166" y="100"/>
                    <a:pt x="166" y="100"/>
                  </a:cubicBezTo>
                  <a:cubicBezTo>
                    <a:pt x="165" y="100"/>
                    <a:pt x="165" y="100"/>
                    <a:pt x="165" y="100"/>
                  </a:cubicBezTo>
                  <a:cubicBezTo>
                    <a:pt x="164" y="99"/>
                    <a:pt x="164" y="99"/>
                    <a:pt x="164" y="99"/>
                  </a:cubicBezTo>
                  <a:cubicBezTo>
                    <a:pt x="165" y="98"/>
                    <a:pt x="165" y="98"/>
                    <a:pt x="165" y="98"/>
                  </a:cubicBezTo>
                  <a:cubicBezTo>
                    <a:pt x="165" y="97"/>
                    <a:pt x="165" y="97"/>
                    <a:pt x="165" y="97"/>
                  </a:cubicBezTo>
                  <a:cubicBezTo>
                    <a:pt x="164" y="97"/>
                    <a:pt x="164" y="97"/>
                    <a:pt x="164" y="97"/>
                  </a:cubicBezTo>
                  <a:cubicBezTo>
                    <a:pt x="164" y="96"/>
                    <a:pt x="164" y="96"/>
                    <a:pt x="164" y="96"/>
                  </a:cubicBezTo>
                  <a:cubicBezTo>
                    <a:pt x="165" y="96"/>
                    <a:pt x="165" y="96"/>
                    <a:pt x="165" y="96"/>
                  </a:cubicBezTo>
                  <a:cubicBezTo>
                    <a:pt x="167" y="95"/>
                    <a:pt x="167" y="95"/>
                    <a:pt x="167" y="95"/>
                  </a:cubicBezTo>
                  <a:cubicBezTo>
                    <a:pt x="168" y="95"/>
                    <a:pt x="168" y="95"/>
                    <a:pt x="168" y="95"/>
                  </a:cubicBezTo>
                  <a:cubicBezTo>
                    <a:pt x="170" y="95"/>
                    <a:pt x="170" y="95"/>
                    <a:pt x="170" y="95"/>
                  </a:cubicBezTo>
                  <a:cubicBezTo>
                    <a:pt x="173" y="93"/>
                    <a:pt x="173" y="93"/>
                    <a:pt x="173" y="93"/>
                  </a:cubicBezTo>
                  <a:cubicBezTo>
                    <a:pt x="175" y="92"/>
                    <a:pt x="175" y="92"/>
                    <a:pt x="175" y="92"/>
                  </a:cubicBezTo>
                  <a:cubicBezTo>
                    <a:pt x="176" y="92"/>
                    <a:pt x="176" y="92"/>
                    <a:pt x="176" y="92"/>
                  </a:cubicBezTo>
                  <a:cubicBezTo>
                    <a:pt x="177" y="93"/>
                    <a:pt x="177" y="93"/>
                    <a:pt x="177" y="93"/>
                  </a:cubicBezTo>
                  <a:cubicBezTo>
                    <a:pt x="178" y="92"/>
                    <a:pt x="178" y="92"/>
                    <a:pt x="178" y="92"/>
                  </a:cubicBezTo>
                  <a:cubicBezTo>
                    <a:pt x="178" y="91"/>
                    <a:pt x="178" y="91"/>
                    <a:pt x="178" y="91"/>
                  </a:cubicBezTo>
                  <a:cubicBezTo>
                    <a:pt x="180" y="91"/>
                    <a:pt x="180" y="91"/>
                    <a:pt x="180" y="91"/>
                  </a:cubicBezTo>
                  <a:cubicBezTo>
                    <a:pt x="183" y="89"/>
                    <a:pt x="183" y="89"/>
                    <a:pt x="183" y="89"/>
                  </a:cubicBezTo>
                  <a:cubicBezTo>
                    <a:pt x="183" y="90"/>
                    <a:pt x="183" y="90"/>
                    <a:pt x="183" y="90"/>
                  </a:cubicBezTo>
                  <a:cubicBezTo>
                    <a:pt x="183" y="91"/>
                    <a:pt x="183" y="91"/>
                    <a:pt x="183" y="91"/>
                  </a:cubicBezTo>
                  <a:cubicBezTo>
                    <a:pt x="183" y="91"/>
                    <a:pt x="183" y="91"/>
                    <a:pt x="183" y="91"/>
                  </a:cubicBezTo>
                  <a:cubicBezTo>
                    <a:pt x="182" y="92"/>
                    <a:pt x="182" y="92"/>
                    <a:pt x="182" y="92"/>
                  </a:cubicBezTo>
                  <a:cubicBezTo>
                    <a:pt x="181" y="93"/>
                    <a:pt x="181" y="93"/>
                    <a:pt x="181" y="93"/>
                  </a:cubicBezTo>
                  <a:cubicBezTo>
                    <a:pt x="181" y="94"/>
                    <a:pt x="181" y="94"/>
                    <a:pt x="181" y="94"/>
                  </a:cubicBezTo>
                  <a:cubicBezTo>
                    <a:pt x="183" y="96"/>
                    <a:pt x="183" y="96"/>
                    <a:pt x="183" y="96"/>
                  </a:cubicBezTo>
                  <a:cubicBezTo>
                    <a:pt x="185" y="96"/>
                    <a:pt x="185" y="96"/>
                    <a:pt x="185" y="96"/>
                  </a:cubicBezTo>
                  <a:cubicBezTo>
                    <a:pt x="184" y="95"/>
                    <a:pt x="184" y="95"/>
                    <a:pt x="184" y="95"/>
                  </a:cubicBezTo>
                  <a:cubicBezTo>
                    <a:pt x="182" y="94"/>
                    <a:pt x="182" y="94"/>
                    <a:pt x="182" y="94"/>
                  </a:cubicBezTo>
                  <a:cubicBezTo>
                    <a:pt x="182" y="93"/>
                    <a:pt x="182" y="93"/>
                    <a:pt x="182" y="93"/>
                  </a:cubicBezTo>
                  <a:cubicBezTo>
                    <a:pt x="183" y="92"/>
                    <a:pt x="183" y="92"/>
                    <a:pt x="183" y="92"/>
                  </a:cubicBezTo>
                  <a:cubicBezTo>
                    <a:pt x="185" y="91"/>
                    <a:pt x="185" y="91"/>
                    <a:pt x="185" y="91"/>
                  </a:cubicBezTo>
                  <a:cubicBezTo>
                    <a:pt x="185" y="90"/>
                    <a:pt x="185" y="90"/>
                    <a:pt x="185" y="90"/>
                  </a:cubicBezTo>
                  <a:cubicBezTo>
                    <a:pt x="185" y="89"/>
                    <a:pt x="185" y="89"/>
                    <a:pt x="185" y="89"/>
                  </a:cubicBezTo>
                  <a:cubicBezTo>
                    <a:pt x="184" y="89"/>
                    <a:pt x="184" y="89"/>
                    <a:pt x="184" y="89"/>
                  </a:cubicBezTo>
                  <a:cubicBezTo>
                    <a:pt x="182" y="88"/>
                    <a:pt x="182" y="88"/>
                    <a:pt x="182" y="88"/>
                  </a:cubicBezTo>
                  <a:cubicBezTo>
                    <a:pt x="183" y="87"/>
                    <a:pt x="183" y="87"/>
                    <a:pt x="183" y="87"/>
                  </a:cubicBezTo>
                  <a:cubicBezTo>
                    <a:pt x="181" y="87"/>
                    <a:pt x="181" y="87"/>
                    <a:pt x="181" y="87"/>
                  </a:cubicBezTo>
                  <a:cubicBezTo>
                    <a:pt x="181" y="88"/>
                    <a:pt x="181" y="88"/>
                    <a:pt x="181" y="88"/>
                  </a:cubicBezTo>
                  <a:cubicBezTo>
                    <a:pt x="180" y="87"/>
                    <a:pt x="180" y="87"/>
                    <a:pt x="180" y="87"/>
                  </a:cubicBezTo>
                  <a:cubicBezTo>
                    <a:pt x="180" y="86"/>
                    <a:pt x="180" y="86"/>
                    <a:pt x="180" y="86"/>
                  </a:cubicBezTo>
                  <a:cubicBezTo>
                    <a:pt x="178" y="86"/>
                    <a:pt x="178" y="86"/>
                    <a:pt x="178" y="86"/>
                  </a:cubicBezTo>
                  <a:cubicBezTo>
                    <a:pt x="178" y="87"/>
                    <a:pt x="178" y="87"/>
                    <a:pt x="178" y="87"/>
                  </a:cubicBezTo>
                  <a:cubicBezTo>
                    <a:pt x="177" y="85"/>
                    <a:pt x="177" y="85"/>
                    <a:pt x="177" y="85"/>
                  </a:cubicBezTo>
                  <a:cubicBezTo>
                    <a:pt x="177" y="85"/>
                    <a:pt x="177" y="85"/>
                    <a:pt x="177" y="85"/>
                  </a:cubicBezTo>
                  <a:cubicBezTo>
                    <a:pt x="177" y="84"/>
                    <a:pt x="177" y="84"/>
                    <a:pt x="177" y="84"/>
                  </a:cubicBezTo>
                  <a:cubicBezTo>
                    <a:pt x="178" y="84"/>
                    <a:pt x="178" y="84"/>
                    <a:pt x="178" y="84"/>
                  </a:cubicBezTo>
                  <a:cubicBezTo>
                    <a:pt x="179" y="85"/>
                    <a:pt x="179" y="85"/>
                    <a:pt x="179" y="85"/>
                  </a:cubicBezTo>
                  <a:cubicBezTo>
                    <a:pt x="180" y="85"/>
                    <a:pt x="180" y="85"/>
                    <a:pt x="180" y="85"/>
                  </a:cubicBezTo>
                  <a:cubicBezTo>
                    <a:pt x="181" y="84"/>
                    <a:pt x="181" y="84"/>
                    <a:pt x="181" y="84"/>
                  </a:cubicBezTo>
                  <a:cubicBezTo>
                    <a:pt x="180" y="84"/>
                    <a:pt x="180" y="84"/>
                    <a:pt x="180" y="84"/>
                  </a:cubicBezTo>
                  <a:cubicBezTo>
                    <a:pt x="180" y="84"/>
                    <a:pt x="180" y="84"/>
                    <a:pt x="180" y="84"/>
                  </a:cubicBezTo>
                  <a:cubicBezTo>
                    <a:pt x="179" y="84"/>
                    <a:pt x="179" y="84"/>
                    <a:pt x="179" y="84"/>
                  </a:cubicBezTo>
                  <a:cubicBezTo>
                    <a:pt x="178" y="84"/>
                    <a:pt x="178" y="84"/>
                    <a:pt x="178" y="84"/>
                  </a:cubicBezTo>
                  <a:cubicBezTo>
                    <a:pt x="178" y="83"/>
                    <a:pt x="178" y="83"/>
                    <a:pt x="178" y="83"/>
                  </a:cubicBezTo>
                  <a:cubicBezTo>
                    <a:pt x="177" y="83"/>
                    <a:pt x="177" y="83"/>
                    <a:pt x="177" y="83"/>
                  </a:cubicBezTo>
                  <a:cubicBezTo>
                    <a:pt x="175" y="83"/>
                    <a:pt x="175" y="83"/>
                    <a:pt x="175" y="83"/>
                  </a:cubicBezTo>
                  <a:cubicBezTo>
                    <a:pt x="175" y="83"/>
                    <a:pt x="175" y="83"/>
                    <a:pt x="175" y="83"/>
                  </a:cubicBezTo>
                  <a:cubicBezTo>
                    <a:pt x="174" y="82"/>
                    <a:pt x="174" y="82"/>
                    <a:pt x="174" y="82"/>
                  </a:cubicBezTo>
                  <a:cubicBezTo>
                    <a:pt x="175" y="82"/>
                    <a:pt x="175" y="82"/>
                    <a:pt x="175" y="82"/>
                  </a:cubicBezTo>
                  <a:cubicBezTo>
                    <a:pt x="174" y="81"/>
                    <a:pt x="174" y="81"/>
                    <a:pt x="174" y="81"/>
                  </a:cubicBezTo>
                  <a:cubicBezTo>
                    <a:pt x="174" y="80"/>
                    <a:pt x="174" y="80"/>
                    <a:pt x="174" y="80"/>
                  </a:cubicBezTo>
                  <a:cubicBezTo>
                    <a:pt x="174" y="80"/>
                    <a:pt x="174" y="80"/>
                    <a:pt x="174" y="80"/>
                  </a:cubicBezTo>
                  <a:cubicBezTo>
                    <a:pt x="175" y="80"/>
                    <a:pt x="175" y="80"/>
                    <a:pt x="175" y="80"/>
                  </a:cubicBezTo>
                  <a:cubicBezTo>
                    <a:pt x="176" y="81"/>
                    <a:pt x="176" y="81"/>
                    <a:pt x="176" y="81"/>
                  </a:cubicBezTo>
                  <a:cubicBezTo>
                    <a:pt x="176" y="81"/>
                    <a:pt x="176" y="81"/>
                    <a:pt x="176" y="81"/>
                  </a:cubicBezTo>
                  <a:cubicBezTo>
                    <a:pt x="177" y="82"/>
                    <a:pt x="177" y="82"/>
                    <a:pt x="177" y="82"/>
                  </a:cubicBezTo>
                  <a:cubicBezTo>
                    <a:pt x="178" y="82"/>
                    <a:pt x="178" y="82"/>
                    <a:pt x="178" y="82"/>
                  </a:cubicBezTo>
                  <a:cubicBezTo>
                    <a:pt x="177" y="81"/>
                    <a:pt x="177" y="81"/>
                    <a:pt x="177" y="81"/>
                  </a:cubicBezTo>
                  <a:cubicBezTo>
                    <a:pt x="178" y="81"/>
                    <a:pt x="178" y="81"/>
                    <a:pt x="178" y="81"/>
                  </a:cubicBezTo>
                  <a:cubicBezTo>
                    <a:pt x="178" y="79"/>
                    <a:pt x="178" y="79"/>
                    <a:pt x="178" y="79"/>
                  </a:cubicBezTo>
                  <a:cubicBezTo>
                    <a:pt x="178" y="78"/>
                    <a:pt x="178" y="78"/>
                    <a:pt x="178" y="78"/>
                  </a:cubicBezTo>
                  <a:cubicBezTo>
                    <a:pt x="178" y="78"/>
                    <a:pt x="178" y="78"/>
                    <a:pt x="178" y="78"/>
                  </a:cubicBezTo>
                  <a:cubicBezTo>
                    <a:pt x="179" y="78"/>
                    <a:pt x="179" y="78"/>
                    <a:pt x="179" y="78"/>
                  </a:cubicBezTo>
                  <a:cubicBezTo>
                    <a:pt x="179" y="78"/>
                    <a:pt x="179" y="78"/>
                    <a:pt x="179" y="78"/>
                  </a:cubicBezTo>
                  <a:cubicBezTo>
                    <a:pt x="177" y="77"/>
                    <a:pt x="177" y="77"/>
                    <a:pt x="177" y="77"/>
                  </a:cubicBezTo>
                  <a:cubicBezTo>
                    <a:pt x="177" y="78"/>
                    <a:pt x="177" y="78"/>
                    <a:pt x="177" y="78"/>
                  </a:cubicBezTo>
                  <a:cubicBezTo>
                    <a:pt x="176" y="78"/>
                    <a:pt x="176" y="78"/>
                    <a:pt x="176" y="78"/>
                  </a:cubicBezTo>
                  <a:cubicBezTo>
                    <a:pt x="176" y="77"/>
                    <a:pt x="176" y="77"/>
                    <a:pt x="176" y="77"/>
                  </a:cubicBezTo>
                  <a:cubicBezTo>
                    <a:pt x="177" y="76"/>
                    <a:pt x="177" y="76"/>
                    <a:pt x="177" y="76"/>
                  </a:cubicBezTo>
                  <a:cubicBezTo>
                    <a:pt x="179" y="76"/>
                    <a:pt x="179" y="76"/>
                    <a:pt x="179" y="76"/>
                  </a:cubicBezTo>
                  <a:cubicBezTo>
                    <a:pt x="180" y="76"/>
                    <a:pt x="180" y="76"/>
                    <a:pt x="180" y="76"/>
                  </a:cubicBezTo>
                  <a:cubicBezTo>
                    <a:pt x="179" y="75"/>
                    <a:pt x="179" y="75"/>
                    <a:pt x="179" y="75"/>
                  </a:cubicBezTo>
                  <a:cubicBezTo>
                    <a:pt x="180" y="74"/>
                    <a:pt x="180" y="74"/>
                    <a:pt x="180" y="74"/>
                  </a:cubicBezTo>
                  <a:cubicBezTo>
                    <a:pt x="180" y="74"/>
                    <a:pt x="180" y="74"/>
                    <a:pt x="180" y="74"/>
                  </a:cubicBezTo>
                  <a:cubicBezTo>
                    <a:pt x="181" y="73"/>
                    <a:pt x="181" y="73"/>
                    <a:pt x="181" y="73"/>
                  </a:cubicBezTo>
                  <a:cubicBezTo>
                    <a:pt x="181" y="73"/>
                    <a:pt x="181" y="73"/>
                    <a:pt x="181" y="73"/>
                  </a:cubicBezTo>
                  <a:cubicBezTo>
                    <a:pt x="181" y="72"/>
                    <a:pt x="181" y="72"/>
                    <a:pt x="181" y="72"/>
                  </a:cubicBezTo>
                  <a:cubicBezTo>
                    <a:pt x="182" y="72"/>
                    <a:pt x="182" y="72"/>
                    <a:pt x="182" y="72"/>
                  </a:cubicBezTo>
                  <a:cubicBezTo>
                    <a:pt x="182" y="72"/>
                    <a:pt x="182" y="72"/>
                    <a:pt x="182" y="72"/>
                  </a:cubicBezTo>
                  <a:cubicBezTo>
                    <a:pt x="183" y="72"/>
                    <a:pt x="183" y="72"/>
                    <a:pt x="183" y="72"/>
                  </a:cubicBezTo>
                  <a:cubicBezTo>
                    <a:pt x="183" y="71"/>
                    <a:pt x="183" y="71"/>
                    <a:pt x="183" y="71"/>
                  </a:cubicBezTo>
                  <a:cubicBezTo>
                    <a:pt x="183" y="71"/>
                    <a:pt x="183" y="71"/>
                    <a:pt x="183" y="71"/>
                  </a:cubicBezTo>
                  <a:cubicBezTo>
                    <a:pt x="183" y="71"/>
                    <a:pt x="183" y="71"/>
                    <a:pt x="183" y="71"/>
                  </a:cubicBezTo>
                  <a:cubicBezTo>
                    <a:pt x="183" y="70"/>
                    <a:pt x="183" y="70"/>
                    <a:pt x="183" y="70"/>
                  </a:cubicBezTo>
                  <a:cubicBezTo>
                    <a:pt x="184" y="70"/>
                    <a:pt x="184" y="70"/>
                    <a:pt x="184" y="70"/>
                  </a:cubicBezTo>
                  <a:cubicBezTo>
                    <a:pt x="185" y="70"/>
                    <a:pt x="185" y="70"/>
                    <a:pt x="185" y="70"/>
                  </a:cubicBezTo>
                  <a:cubicBezTo>
                    <a:pt x="185" y="69"/>
                    <a:pt x="185" y="69"/>
                    <a:pt x="185" y="69"/>
                  </a:cubicBezTo>
                  <a:cubicBezTo>
                    <a:pt x="185" y="69"/>
                    <a:pt x="185" y="69"/>
                    <a:pt x="185" y="69"/>
                  </a:cubicBezTo>
                  <a:cubicBezTo>
                    <a:pt x="186" y="69"/>
                    <a:pt x="186" y="69"/>
                    <a:pt x="186" y="69"/>
                  </a:cubicBezTo>
                  <a:cubicBezTo>
                    <a:pt x="188" y="69"/>
                    <a:pt x="188" y="69"/>
                    <a:pt x="188" y="69"/>
                  </a:cubicBezTo>
                  <a:cubicBezTo>
                    <a:pt x="187" y="68"/>
                    <a:pt x="187" y="68"/>
                    <a:pt x="187" y="68"/>
                  </a:cubicBezTo>
                  <a:cubicBezTo>
                    <a:pt x="187" y="68"/>
                    <a:pt x="187" y="68"/>
                    <a:pt x="187" y="68"/>
                  </a:cubicBezTo>
                  <a:cubicBezTo>
                    <a:pt x="189" y="67"/>
                    <a:pt x="189" y="67"/>
                    <a:pt x="189" y="67"/>
                  </a:cubicBezTo>
                  <a:cubicBezTo>
                    <a:pt x="190" y="67"/>
                    <a:pt x="190" y="67"/>
                    <a:pt x="190" y="67"/>
                  </a:cubicBezTo>
                  <a:cubicBezTo>
                    <a:pt x="191" y="66"/>
                    <a:pt x="191" y="66"/>
                    <a:pt x="191" y="66"/>
                  </a:cubicBezTo>
                  <a:cubicBezTo>
                    <a:pt x="193" y="65"/>
                    <a:pt x="193" y="65"/>
                    <a:pt x="193" y="65"/>
                  </a:cubicBezTo>
                  <a:cubicBezTo>
                    <a:pt x="194" y="64"/>
                    <a:pt x="194" y="64"/>
                    <a:pt x="194" y="64"/>
                  </a:cubicBezTo>
                  <a:cubicBezTo>
                    <a:pt x="193" y="64"/>
                    <a:pt x="193" y="64"/>
                    <a:pt x="193" y="64"/>
                  </a:cubicBezTo>
                  <a:cubicBezTo>
                    <a:pt x="192" y="65"/>
                    <a:pt x="192" y="65"/>
                    <a:pt x="192" y="65"/>
                  </a:cubicBezTo>
                  <a:cubicBezTo>
                    <a:pt x="191" y="65"/>
                    <a:pt x="191" y="65"/>
                    <a:pt x="191" y="65"/>
                  </a:cubicBezTo>
                  <a:cubicBezTo>
                    <a:pt x="190" y="65"/>
                    <a:pt x="190" y="65"/>
                    <a:pt x="190" y="65"/>
                  </a:cubicBezTo>
                  <a:cubicBezTo>
                    <a:pt x="190" y="65"/>
                    <a:pt x="190" y="65"/>
                    <a:pt x="190" y="65"/>
                  </a:cubicBezTo>
                  <a:cubicBezTo>
                    <a:pt x="190" y="63"/>
                    <a:pt x="190" y="63"/>
                    <a:pt x="190" y="63"/>
                  </a:cubicBezTo>
                  <a:cubicBezTo>
                    <a:pt x="190" y="63"/>
                    <a:pt x="190" y="63"/>
                    <a:pt x="190" y="63"/>
                  </a:cubicBezTo>
                  <a:cubicBezTo>
                    <a:pt x="190" y="62"/>
                    <a:pt x="190" y="62"/>
                    <a:pt x="190" y="62"/>
                  </a:cubicBezTo>
                  <a:cubicBezTo>
                    <a:pt x="191" y="62"/>
                    <a:pt x="191" y="62"/>
                    <a:pt x="191" y="62"/>
                  </a:cubicBezTo>
                  <a:cubicBezTo>
                    <a:pt x="191" y="63"/>
                    <a:pt x="191" y="63"/>
                    <a:pt x="191" y="63"/>
                  </a:cubicBezTo>
                  <a:cubicBezTo>
                    <a:pt x="191" y="63"/>
                    <a:pt x="191" y="63"/>
                    <a:pt x="191" y="63"/>
                  </a:cubicBezTo>
                  <a:cubicBezTo>
                    <a:pt x="192" y="62"/>
                    <a:pt x="192" y="62"/>
                    <a:pt x="192" y="62"/>
                  </a:cubicBezTo>
                  <a:cubicBezTo>
                    <a:pt x="191" y="61"/>
                    <a:pt x="191" y="61"/>
                    <a:pt x="191" y="61"/>
                  </a:cubicBezTo>
                  <a:cubicBezTo>
                    <a:pt x="192" y="61"/>
                    <a:pt x="192" y="61"/>
                    <a:pt x="192" y="61"/>
                  </a:cubicBezTo>
                  <a:cubicBezTo>
                    <a:pt x="193" y="62"/>
                    <a:pt x="193" y="62"/>
                    <a:pt x="193" y="62"/>
                  </a:cubicBezTo>
                  <a:cubicBezTo>
                    <a:pt x="194" y="62"/>
                    <a:pt x="194" y="62"/>
                    <a:pt x="194" y="62"/>
                  </a:cubicBezTo>
                  <a:cubicBezTo>
                    <a:pt x="195" y="61"/>
                    <a:pt x="195" y="61"/>
                    <a:pt x="195" y="61"/>
                  </a:cubicBezTo>
                  <a:cubicBezTo>
                    <a:pt x="196" y="61"/>
                    <a:pt x="196" y="61"/>
                    <a:pt x="196" y="61"/>
                  </a:cubicBezTo>
                  <a:cubicBezTo>
                    <a:pt x="198" y="61"/>
                    <a:pt x="198" y="61"/>
                    <a:pt x="198" y="61"/>
                  </a:cubicBezTo>
                  <a:cubicBezTo>
                    <a:pt x="199" y="61"/>
                    <a:pt x="199" y="61"/>
                    <a:pt x="199" y="61"/>
                  </a:cubicBezTo>
                  <a:cubicBezTo>
                    <a:pt x="199" y="61"/>
                    <a:pt x="199" y="61"/>
                    <a:pt x="199" y="61"/>
                  </a:cubicBezTo>
                  <a:cubicBezTo>
                    <a:pt x="198" y="63"/>
                    <a:pt x="198" y="63"/>
                    <a:pt x="198" y="63"/>
                  </a:cubicBezTo>
                  <a:cubicBezTo>
                    <a:pt x="198" y="64"/>
                    <a:pt x="198" y="64"/>
                    <a:pt x="198" y="64"/>
                  </a:cubicBezTo>
                  <a:cubicBezTo>
                    <a:pt x="199" y="64"/>
                    <a:pt x="199" y="64"/>
                    <a:pt x="199" y="64"/>
                  </a:cubicBezTo>
                  <a:cubicBezTo>
                    <a:pt x="200" y="63"/>
                    <a:pt x="200" y="63"/>
                    <a:pt x="200" y="63"/>
                  </a:cubicBezTo>
                  <a:cubicBezTo>
                    <a:pt x="201" y="62"/>
                    <a:pt x="201" y="62"/>
                    <a:pt x="201" y="62"/>
                  </a:cubicBezTo>
                  <a:cubicBezTo>
                    <a:pt x="200" y="61"/>
                    <a:pt x="200" y="61"/>
                    <a:pt x="200" y="61"/>
                  </a:cubicBezTo>
                  <a:cubicBezTo>
                    <a:pt x="201" y="61"/>
                    <a:pt x="201" y="61"/>
                    <a:pt x="201" y="61"/>
                  </a:cubicBezTo>
                  <a:cubicBezTo>
                    <a:pt x="201" y="62"/>
                    <a:pt x="201" y="62"/>
                    <a:pt x="201" y="62"/>
                  </a:cubicBezTo>
                  <a:cubicBezTo>
                    <a:pt x="201" y="63"/>
                    <a:pt x="201" y="63"/>
                    <a:pt x="201" y="63"/>
                  </a:cubicBezTo>
                  <a:cubicBezTo>
                    <a:pt x="202" y="63"/>
                    <a:pt x="202" y="63"/>
                    <a:pt x="202" y="63"/>
                  </a:cubicBezTo>
                  <a:cubicBezTo>
                    <a:pt x="202" y="62"/>
                    <a:pt x="202" y="62"/>
                    <a:pt x="202" y="62"/>
                  </a:cubicBezTo>
                  <a:cubicBezTo>
                    <a:pt x="202" y="61"/>
                    <a:pt x="202" y="61"/>
                    <a:pt x="202" y="61"/>
                  </a:cubicBezTo>
                  <a:cubicBezTo>
                    <a:pt x="203" y="61"/>
                    <a:pt x="203" y="61"/>
                    <a:pt x="203" y="61"/>
                  </a:cubicBezTo>
                  <a:cubicBezTo>
                    <a:pt x="203" y="61"/>
                    <a:pt x="203" y="61"/>
                    <a:pt x="203" y="61"/>
                  </a:cubicBezTo>
                  <a:cubicBezTo>
                    <a:pt x="203" y="62"/>
                    <a:pt x="203" y="62"/>
                    <a:pt x="203" y="62"/>
                  </a:cubicBezTo>
                  <a:cubicBezTo>
                    <a:pt x="205" y="61"/>
                    <a:pt x="205" y="61"/>
                    <a:pt x="205" y="61"/>
                  </a:cubicBezTo>
                  <a:cubicBezTo>
                    <a:pt x="205" y="60"/>
                    <a:pt x="205" y="60"/>
                    <a:pt x="205" y="60"/>
                  </a:cubicBezTo>
                  <a:cubicBezTo>
                    <a:pt x="204" y="60"/>
                    <a:pt x="204" y="60"/>
                    <a:pt x="204" y="60"/>
                  </a:cubicBezTo>
                  <a:cubicBezTo>
                    <a:pt x="205" y="60"/>
                    <a:pt x="205" y="60"/>
                    <a:pt x="205" y="60"/>
                  </a:cubicBezTo>
                  <a:cubicBezTo>
                    <a:pt x="206" y="59"/>
                    <a:pt x="206" y="59"/>
                    <a:pt x="206" y="59"/>
                  </a:cubicBezTo>
                  <a:cubicBezTo>
                    <a:pt x="205" y="59"/>
                    <a:pt x="205" y="59"/>
                    <a:pt x="205" y="59"/>
                  </a:cubicBezTo>
                  <a:cubicBezTo>
                    <a:pt x="206" y="58"/>
                    <a:pt x="206" y="58"/>
                    <a:pt x="206" y="58"/>
                  </a:cubicBezTo>
                  <a:cubicBezTo>
                    <a:pt x="207" y="58"/>
                    <a:pt x="207" y="58"/>
                    <a:pt x="207" y="58"/>
                  </a:cubicBezTo>
                  <a:cubicBezTo>
                    <a:pt x="208" y="57"/>
                    <a:pt x="208" y="57"/>
                    <a:pt x="208" y="57"/>
                  </a:cubicBezTo>
                  <a:cubicBezTo>
                    <a:pt x="208" y="58"/>
                    <a:pt x="208" y="58"/>
                    <a:pt x="208" y="58"/>
                  </a:cubicBezTo>
                  <a:cubicBezTo>
                    <a:pt x="208" y="58"/>
                    <a:pt x="208" y="58"/>
                    <a:pt x="208" y="58"/>
                  </a:cubicBezTo>
                  <a:cubicBezTo>
                    <a:pt x="209" y="58"/>
                    <a:pt x="209" y="58"/>
                    <a:pt x="209" y="58"/>
                  </a:cubicBezTo>
                  <a:cubicBezTo>
                    <a:pt x="210" y="58"/>
                    <a:pt x="210" y="58"/>
                    <a:pt x="210" y="58"/>
                  </a:cubicBezTo>
                  <a:cubicBezTo>
                    <a:pt x="210" y="60"/>
                    <a:pt x="210" y="60"/>
                    <a:pt x="210" y="60"/>
                  </a:cubicBezTo>
                  <a:cubicBezTo>
                    <a:pt x="210" y="60"/>
                    <a:pt x="210" y="60"/>
                    <a:pt x="210" y="60"/>
                  </a:cubicBezTo>
                  <a:cubicBezTo>
                    <a:pt x="210" y="62"/>
                    <a:pt x="210" y="62"/>
                    <a:pt x="210" y="62"/>
                  </a:cubicBezTo>
                  <a:cubicBezTo>
                    <a:pt x="211" y="61"/>
                    <a:pt x="211" y="61"/>
                    <a:pt x="211" y="61"/>
                  </a:cubicBezTo>
                  <a:cubicBezTo>
                    <a:pt x="212" y="60"/>
                    <a:pt x="212" y="60"/>
                    <a:pt x="212" y="60"/>
                  </a:cubicBezTo>
                  <a:cubicBezTo>
                    <a:pt x="211" y="58"/>
                    <a:pt x="211" y="58"/>
                    <a:pt x="211" y="58"/>
                  </a:cubicBezTo>
                  <a:cubicBezTo>
                    <a:pt x="210" y="57"/>
                    <a:pt x="210" y="57"/>
                    <a:pt x="210" y="57"/>
                  </a:cubicBezTo>
                  <a:cubicBezTo>
                    <a:pt x="209" y="56"/>
                    <a:pt x="209" y="56"/>
                    <a:pt x="209" y="56"/>
                  </a:cubicBezTo>
                  <a:cubicBezTo>
                    <a:pt x="208" y="57"/>
                    <a:pt x="208" y="57"/>
                    <a:pt x="208" y="57"/>
                  </a:cubicBezTo>
                  <a:cubicBezTo>
                    <a:pt x="207" y="57"/>
                    <a:pt x="207" y="57"/>
                    <a:pt x="207" y="57"/>
                  </a:cubicBezTo>
                  <a:cubicBezTo>
                    <a:pt x="206" y="57"/>
                    <a:pt x="206" y="57"/>
                    <a:pt x="206" y="57"/>
                  </a:cubicBezTo>
                  <a:cubicBezTo>
                    <a:pt x="206" y="56"/>
                    <a:pt x="206" y="56"/>
                    <a:pt x="206" y="56"/>
                  </a:cubicBezTo>
                  <a:cubicBezTo>
                    <a:pt x="205" y="56"/>
                    <a:pt x="205" y="56"/>
                    <a:pt x="205" y="56"/>
                  </a:cubicBezTo>
                  <a:cubicBezTo>
                    <a:pt x="205" y="55"/>
                    <a:pt x="205" y="55"/>
                    <a:pt x="205" y="55"/>
                  </a:cubicBezTo>
                  <a:cubicBezTo>
                    <a:pt x="206" y="55"/>
                    <a:pt x="206" y="55"/>
                    <a:pt x="206" y="55"/>
                  </a:cubicBezTo>
                  <a:cubicBezTo>
                    <a:pt x="208" y="55"/>
                    <a:pt x="208" y="55"/>
                    <a:pt x="208" y="55"/>
                  </a:cubicBezTo>
                  <a:cubicBezTo>
                    <a:pt x="208" y="54"/>
                    <a:pt x="208" y="54"/>
                    <a:pt x="208" y="54"/>
                  </a:cubicBezTo>
                  <a:cubicBezTo>
                    <a:pt x="209" y="54"/>
                    <a:pt x="209" y="54"/>
                    <a:pt x="209" y="54"/>
                  </a:cubicBezTo>
                  <a:cubicBezTo>
                    <a:pt x="210" y="54"/>
                    <a:pt x="210" y="54"/>
                    <a:pt x="210" y="54"/>
                  </a:cubicBezTo>
                  <a:cubicBezTo>
                    <a:pt x="211" y="54"/>
                    <a:pt x="211" y="54"/>
                    <a:pt x="211" y="54"/>
                  </a:cubicBezTo>
                  <a:cubicBezTo>
                    <a:pt x="211" y="54"/>
                    <a:pt x="211" y="54"/>
                    <a:pt x="211" y="54"/>
                  </a:cubicBezTo>
                  <a:cubicBezTo>
                    <a:pt x="213" y="54"/>
                    <a:pt x="213" y="54"/>
                    <a:pt x="213" y="54"/>
                  </a:cubicBezTo>
                  <a:cubicBezTo>
                    <a:pt x="214" y="54"/>
                    <a:pt x="214" y="54"/>
                    <a:pt x="214" y="54"/>
                  </a:cubicBezTo>
                  <a:cubicBezTo>
                    <a:pt x="215" y="54"/>
                    <a:pt x="215" y="54"/>
                    <a:pt x="215" y="54"/>
                  </a:cubicBezTo>
                  <a:cubicBezTo>
                    <a:pt x="216" y="54"/>
                    <a:pt x="216" y="54"/>
                    <a:pt x="216" y="54"/>
                  </a:cubicBezTo>
                  <a:cubicBezTo>
                    <a:pt x="217" y="54"/>
                    <a:pt x="217" y="54"/>
                    <a:pt x="217" y="54"/>
                  </a:cubicBezTo>
                  <a:cubicBezTo>
                    <a:pt x="216" y="53"/>
                    <a:pt x="216" y="53"/>
                    <a:pt x="216" y="53"/>
                  </a:cubicBezTo>
                  <a:cubicBezTo>
                    <a:pt x="215" y="53"/>
                    <a:pt x="215" y="53"/>
                    <a:pt x="215" y="53"/>
                  </a:cubicBezTo>
                  <a:cubicBezTo>
                    <a:pt x="213" y="53"/>
                    <a:pt x="213" y="53"/>
                    <a:pt x="213" y="53"/>
                  </a:cubicBezTo>
                  <a:cubicBezTo>
                    <a:pt x="212" y="53"/>
                    <a:pt x="212" y="53"/>
                    <a:pt x="212" y="53"/>
                  </a:cubicBezTo>
                  <a:cubicBezTo>
                    <a:pt x="211" y="53"/>
                    <a:pt x="211" y="53"/>
                    <a:pt x="211" y="53"/>
                  </a:cubicBezTo>
                  <a:cubicBezTo>
                    <a:pt x="211" y="52"/>
                    <a:pt x="211" y="52"/>
                    <a:pt x="211" y="52"/>
                  </a:cubicBezTo>
                  <a:cubicBezTo>
                    <a:pt x="210" y="51"/>
                    <a:pt x="210" y="51"/>
                    <a:pt x="210" y="51"/>
                  </a:cubicBezTo>
                  <a:cubicBezTo>
                    <a:pt x="212" y="51"/>
                    <a:pt x="212" y="51"/>
                    <a:pt x="212" y="51"/>
                  </a:cubicBezTo>
                  <a:cubicBezTo>
                    <a:pt x="210" y="50"/>
                    <a:pt x="210" y="50"/>
                    <a:pt x="210" y="50"/>
                  </a:cubicBezTo>
                  <a:cubicBezTo>
                    <a:pt x="209" y="49"/>
                    <a:pt x="209" y="49"/>
                    <a:pt x="209" y="49"/>
                  </a:cubicBezTo>
                  <a:cubicBezTo>
                    <a:pt x="208" y="49"/>
                    <a:pt x="208" y="49"/>
                    <a:pt x="208" y="49"/>
                  </a:cubicBezTo>
                  <a:cubicBezTo>
                    <a:pt x="208" y="48"/>
                    <a:pt x="208" y="48"/>
                    <a:pt x="208" y="48"/>
                  </a:cubicBezTo>
                  <a:cubicBezTo>
                    <a:pt x="208" y="47"/>
                    <a:pt x="208" y="47"/>
                    <a:pt x="208" y="47"/>
                  </a:cubicBezTo>
                  <a:cubicBezTo>
                    <a:pt x="208" y="47"/>
                    <a:pt x="208" y="47"/>
                    <a:pt x="208" y="47"/>
                  </a:cubicBezTo>
                  <a:cubicBezTo>
                    <a:pt x="208" y="46"/>
                    <a:pt x="208" y="46"/>
                    <a:pt x="208" y="46"/>
                  </a:cubicBezTo>
                  <a:cubicBezTo>
                    <a:pt x="207" y="45"/>
                    <a:pt x="207" y="45"/>
                    <a:pt x="207" y="45"/>
                  </a:cubicBezTo>
                  <a:cubicBezTo>
                    <a:pt x="207" y="42"/>
                    <a:pt x="207" y="42"/>
                    <a:pt x="207" y="42"/>
                  </a:cubicBezTo>
                  <a:cubicBezTo>
                    <a:pt x="208" y="41"/>
                    <a:pt x="208" y="41"/>
                    <a:pt x="208" y="41"/>
                  </a:cubicBezTo>
                  <a:cubicBezTo>
                    <a:pt x="208" y="40"/>
                    <a:pt x="208" y="40"/>
                    <a:pt x="208" y="40"/>
                  </a:cubicBezTo>
                  <a:cubicBezTo>
                    <a:pt x="208" y="38"/>
                    <a:pt x="208" y="38"/>
                    <a:pt x="208" y="38"/>
                  </a:cubicBezTo>
                  <a:cubicBezTo>
                    <a:pt x="209" y="38"/>
                    <a:pt x="209" y="38"/>
                    <a:pt x="209" y="38"/>
                  </a:cubicBezTo>
                  <a:cubicBezTo>
                    <a:pt x="208" y="37"/>
                    <a:pt x="208" y="37"/>
                    <a:pt x="208" y="37"/>
                  </a:cubicBezTo>
                  <a:cubicBezTo>
                    <a:pt x="209" y="37"/>
                    <a:pt x="209" y="37"/>
                    <a:pt x="209" y="37"/>
                  </a:cubicBezTo>
                  <a:cubicBezTo>
                    <a:pt x="209" y="36"/>
                    <a:pt x="209" y="36"/>
                    <a:pt x="209" y="36"/>
                  </a:cubicBezTo>
                  <a:cubicBezTo>
                    <a:pt x="211" y="35"/>
                    <a:pt x="211" y="35"/>
                    <a:pt x="211" y="35"/>
                  </a:cubicBezTo>
                  <a:cubicBezTo>
                    <a:pt x="211" y="35"/>
                    <a:pt x="211" y="35"/>
                    <a:pt x="211" y="35"/>
                  </a:cubicBezTo>
                  <a:cubicBezTo>
                    <a:pt x="212" y="36"/>
                    <a:pt x="212" y="36"/>
                    <a:pt x="212" y="36"/>
                  </a:cubicBezTo>
                  <a:cubicBezTo>
                    <a:pt x="213" y="35"/>
                    <a:pt x="213" y="35"/>
                    <a:pt x="213" y="35"/>
                  </a:cubicBezTo>
                  <a:cubicBezTo>
                    <a:pt x="214" y="35"/>
                    <a:pt x="214" y="35"/>
                    <a:pt x="214" y="35"/>
                  </a:cubicBezTo>
                  <a:cubicBezTo>
                    <a:pt x="214" y="37"/>
                    <a:pt x="214" y="37"/>
                    <a:pt x="214" y="37"/>
                  </a:cubicBezTo>
                  <a:cubicBezTo>
                    <a:pt x="216" y="37"/>
                    <a:pt x="216" y="37"/>
                    <a:pt x="216" y="37"/>
                  </a:cubicBezTo>
                  <a:cubicBezTo>
                    <a:pt x="217" y="36"/>
                    <a:pt x="217" y="36"/>
                    <a:pt x="217" y="36"/>
                  </a:cubicBezTo>
                  <a:cubicBezTo>
                    <a:pt x="217" y="36"/>
                    <a:pt x="217" y="36"/>
                    <a:pt x="217" y="36"/>
                  </a:cubicBezTo>
                  <a:cubicBezTo>
                    <a:pt x="217" y="37"/>
                    <a:pt x="217" y="37"/>
                    <a:pt x="217" y="37"/>
                  </a:cubicBezTo>
                  <a:cubicBezTo>
                    <a:pt x="218" y="37"/>
                    <a:pt x="218" y="37"/>
                    <a:pt x="218" y="37"/>
                  </a:cubicBezTo>
                  <a:cubicBezTo>
                    <a:pt x="219" y="38"/>
                    <a:pt x="219" y="38"/>
                    <a:pt x="219" y="38"/>
                  </a:cubicBezTo>
                  <a:cubicBezTo>
                    <a:pt x="219" y="38"/>
                    <a:pt x="219" y="38"/>
                    <a:pt x="219" y="38"/>
                  </a:cubicBezTo>
                  <a:cubicBezTo>
                    <a:pt x="218" y="39"/>
                    <a:pt x="218" y="39"/>
                    <a:pt x="218" y="39"/>
                  </a:cubicBezTo>
                  <a:cubicBezTo>
                    <a:pt x="218" y="39"/>
                    <a:pt x="218" y="39"/>
                    <a:pt x="218" y="39"/>
                  </a:cubicBezTo>
                  <a:cubicBezTo>
                    <a:pt x="218" y="40"/>
                    <a:pt x="218" y="40"/>
                    <a:pt x="218" y="40"/>
                  </a:cubicBezTo>
                  <a:cubicBezTo>
                    <a:pt x="218" y="41"/>
                    <a:pt x="218" y="41"/>
                    <a:pt x="218" y="41"/>
                  </a:cubicBezTo>
                  <a:cubicBezTo>
                    <a:pt x="217" y="42"/>
                    <a:pt x="217" y="42"/>
                    <a:pt x="217" y="42"/>
                  </a:cubicBezTo>
                  <a:cubicBezTo>
                    <a:pt x="216" y="42"/>
                    <a:pt x="216" y="42"/>
                    <a:pt x="216" y="42"/>
                  </a:cubicBezTo>
                  <a:cubicBezTo>
                    <a:pt x="215" y="43"/>
                    <a:pt x="215" y="43"/>
                    <a:pt x="215" y="43"/>
                  </a:cubicBezTo>
                  <a:cubicBezTo>
                    <a:pt x="216" y="43"/>
                    <a:pt x="216" y="43"/>
                    <a:pt x="216" y="43"/>
                  </a:cubicBezTo>
                  <a:cubicBezTo>
                    <a:pt x="218" y="43"/>
                    <a:pt x="218" y="43"/>
                    <a:pt x="218" y="43"/>
                  </a:cubicBezTo>
                  <a:cubicBezTo>
                    <a:pt x="220" y="41"/>
                    <a:pt x="220" y="41"/>
                    <a:pt x="220" y="41"/>
                  </a:cubicBezTo>
                  <a:cubicBezTo>
                    <a:pt x="220" y="41"/>
                    <a:pt x="220" y="41"/>
                    <a:pt x="220" y="41"/>
                  </a:cubicBezTo>
                  <a:cubicBezTo>
                    <a:pt x="220" y="41"/>
                    <a:pt x="220" y="41"/>
                    <a:pt x="220" y="41"/>
                  </a:cubicBezTo>
                  <a:cubicBezTo>
                    <a:pt x="220" y="42"/>
                    <a:pt x="220" y="42"/>
                    <a:pt x="220" y="42"/>
                  </a:cubicBezTo>
                  <a:cubicBezTo>
                    <a:pt x="220" y="43"/>
                    <a:pt x="220" y="43"/>
                    <a:pt x="220" y="43"/>
                  </a:cubicBezTo>
                  <a:cubicBezTo>
                    <a:pt x="221" y="43"/>
                    <a:pt x="221" y="43"/>
                    <a:pt x="221" y="43"/>
                  </a:cubicBezTo>
                  <a:cubicBezTo>
                    <a:pt x="221" y="42"/>
                    <a:pt x="221" y="42"/>
                    <a:pt x="221" y="42"/>
                  </a:cubicBezTo>
                  <a:cubicBezTo>
                    <a:pt x="222" y="41"/>
                    <a:pt x="222" y="41"/>
                    <a:pt x="222" y="41"/>
                  </a:cubicBezTo>
                  <a:cubicBezTo>
                    <a:pt x="223" y="42"/>
                    <a:pt x="223" y="42"/>
                    <a:pt x="223" y="42"/>
                  </a:cubicBezTo>
                  <a:cubicBezTo>
                    <a:pt x="224" y="41"/>
                    <a:pt x="224" y="41"/>
                    <a:pt x="224" y="41"/>
                  </a:cubicBezTo>
                  <a:cubicBezTo>
                    <a:pt x="224" y="41"/>
                    <a:pt x="224" y="41"/>
                    <a:pt x="224" y="41"/>
                  </a:cubicBezTo>
                  <a:cubicBezTo>
                    <a:pt x="224" y="40"/>
                    <a:pt x="224" y="40"/>
                    <a:pt x="224" y="40"/>
                  </a:cubicBezTo>
                  <a:cubicBezTo>
                    <a:pt x="225" y="41"/>
                    <a:pt x="225" y="41"/>
                    <a:pt x="225" y="41"/>
                  </a:cubicBezTo>
                  <a:cubicBezTo>
                    <a:pt x="226" y="40"/>
                    <a:pt x="226" y="40"/>
                    <a:pt x="226" y="40"/>
                  </a:cubicBezTo>
                  <a:cubicBezTo>
                    <a:pt x="227" y="42"/>
                    <a:pt x="227" y="42"/>
                    <a:pt x="227" y="42"/>
                  </a:cubicBezTo>
                  <a:cubicBezTo>
                    <a:pt x="227" y="42"/>
                    <a:pt x="227" y="42"/>
                    <a:pt x="227" y="42"/>
                  </a:cubicBezTo>
                  <a:cubicBezTo>
                    <a:pt x="227" y="44"/>
                    <a:pt x="227" y="44"/>
                    <a:pt x="227" y="44"/>
                  </a:cubicBezTo>
                  <a:cubicBezTo>
                    <a:pt x="227" y="44"/>
                    <a:pt x="227" y="44"/>
                    <a:pt x="227" y="44"/>
                  </a:cubicBezTo>
                  <a:cubicBezTo>
                    <a:pt x="227" y="45"/>
                    <a:pt x="227" y="45"/>
                    <a:pt x="227" y="45"/>
                  </a:cubicBezTo>
                  <a:cubicBezTo>
                    <a:pt x="226" y="46"/>
                    <a:pt x="226" y="46"/>
                    <a:pt x="226" y="46"/>
                  </a:cubicBezTo>
                  <a:cubicBezTo>
                    <a:pt x="228" y="48"/>
                    <a:pt x="228" y="48"/>
                    <a:pt x="228" y="48"/>
                  </a:cubicBezTo>
                  <a:cubicBezTo>
                    <a:pt x="227" y="48"/>
                    <a:pt x="227" y="48"/>
                    <a:pt x="227" y="48"/>
                  </a:cubicBezTo>
                  <a:cubicBezTo>
                    <a:pt x="227" y="49"/>
                    <a:pt x="227" y="49"/>
                    <a:pt x="227" y="49"/>
                  </a:cubicBezTo>
                  <a:cubicBezTo>
                    <a:pt x="226" y="49"/>
                    <a:pt x="226" y="49"/>
                    <a:pt x="226" y="49"/>
                  </a:cubicBezTo>
                  <a:cubicBezTo>
                    <a:pt x="227" y="49"/>
                    <a:pt x="227" y="49"/>
                    <a:pt x="227" y="49"/>
                  </a:cubicBezTo>
                  <a:cubicBezTo>
                    <a:pt x="228" y="49"/>
                    <a:pt x="228" y="49"/>
                    <a:pt x="228" y="49"/>
                  </a:cubicBezTo>
                  <a:cubicBezTo>
                    <a:pt x="229" y="48"/>
                    <a:pt x="229" y="48"/>
                    <a:pt x="229" y="48"/>
                  </a:cubicBezTo>
                  <a:cubicBezTo>
                    <a:pt x="231" y="48"/>
                    <a:pt x="231" y="48"/>
                    <a:pt x="231" y="48"/>
                  </a:cubicBezTo>
                  <a:cubicBezTo>
                    <a:pt x="231" y="47"/>
                    <a:pt x="231" y="47"/>
                    <a:pt x="231" y="47"/>
                  </a:cubicBezTo>
                  <a:cubicBezTo>
                    <a:pt x="231" y="45"/>
                    <a:pt x="231" y="45"/>
                    <a:pt x="231" y="45"/>
                  </a:cubicBezTo>
                  <a:cubicBezTo>
                    <a:pt x="231" y="44"/>
                    <a:pt x="231" y="44"/>
                    <a:pt x="231" y="44"/>
                  </a:cubicBezTo>
                  <a:cubicBezTo>
                    <a:pt x="230" y="44"/>
                    <a:pt x="230" y="44"/>
                    <a:pt x="230" y="44"/>
                  </a:cubicBezTo>
                  <a:cubicBezTo>
                    <a:pt x="230" y="44"/>
                    <a:pt x="230" y="44"/>
                    <a:pt x="230" y="44"/>
                  </a:cubicBezTo>
                  <a:cubicBezTo>
                    <a:pt x="230" y="43"/>
                    <a:pt x="230" y="43"/>
                    <a:pt x="230" y="43"/>
                  </a:cubicBezTo>
                  <a:cubicBezTo>
                    <a:pt x="230" y="43"/>
                    <a:pt x="230" y="43"/>
                    <a:pt x="230" y="43"/>
                  </a:cubicBezTo>
                  <a:cubicBezTo>
                    <a:pt x="231" y="43"/>
                    <a:pt x="231" y="43"/>
                    <a:pt x="231" y="43"/>
                  </a:cubicBezTo>
                  <a:cubicBezTo>
                    <a:pt x="231" y="43"/>
                    <a:pt x="231" y="43"/>
                    <a:pt x="231" y="43"/>
                  </a:cubicBezTo>
                  <a:cubicBezTo>
                    <a:pt x="232" y="43"/>
                    <a:pt x="232" y="43"/>
                    <a:pt x="232" y="43"/>
                  </a:cubicBezTo>
                  <a:cubicBezTo>
                    <a:pt x="233" y="43"/>
                    <a:pt x="233" y="43"/>
                    <a:pt x="233" y="43"/>
                  </a:cubicBezTo>
                  <a:cubicBezTo>
                    <a:pt x="234" y="42"/>
                    <a:pt x="234" y="42"/>
                    <a:pt x="234" y="42"/>
                  </a:cubicBezTo>
                  <a:cubicBezTo>
                    <a:pt x="235" y="42"/>
                    <a:pt x="235" y="42"/>
                    <a:pt x="235" y="42"/>
                  </a:cubicBezTo>
                  <a:cubicBezTo>
                    <a:pt x="236" y="42"/>
                    <a:pt x="236" y="42"/>
                    <a:pt x="236" y="42"/>
                  </a:cubicBezTo>
                  <a:cubicBezTo>
                    <a:pt x="236" y="41"/>
                    <a:pt x="236" y="41"/>
                    <a:pt x="236" y="41"/>
                  </a:cubicBezTo>
                  <a:cubicBezTo>
                    <a:pt x="237" y="40"/>
                    <a:pt x="237" y="40"/>
                    <a:pt x="237" y="40"/>
                  </a:cubicBezTo>
                  <a:cubicBezTo>
                    <a:pt x="237" y="41"/>
                    <a:pt x="237" y="41"/>
                    <a:pt x="237" y="41"/>
                  </a:cubicBezTo>
                  <a:cubicBezTo>
                    <a:pt x="238" y="40"/>
                    <a:pt x="238" y="40"/>
                    <a:pt x="238" y="40"/>
                  </a:cubicBezTo>
                  <a:cubicBezTo>
                    <a:pt x="239" y="40"/>
                    <a:pt x="239" y="40"/>
                    <a:pt x="239" y="40"/>
                  </a:cubicBezTo>
                  <a:cubicBezTo>
                    <a:pt x="239" y="40"/>
                    <a:pt x="239" y="40"/>
                    <a:pt x="239" y="40"/>
                  </a:cubicBezTo>
                  <a:cubicBezTo>
                    <a:pt x="240" y="40"/>
                    <a:pt x="240" y="40"/>
                    <a:pt x="240" y="40"/>
                  </a:cubicBezTo>
                  <a:cubicBezTo>
                    <a:pt x="240" y="40"/>
                    <a:pt x="240" y="40"/>
                    <a:pt x="240" y="40"/>
                  </a:cubicBezTo>
                  <a:cubicBezTo>
                    <a:pt x="240" y="41"/>
                    <a:pt x="240" y="41"/>
                    <a:pt x="240" y="41"/>
                  </a:cubicBezTo>
                  <a:cubicBezTo>
                    <a:pt x="240" y="42"/>
                    <a:pt x="240" y="42"/>
                    <a:pt x="240" y="42"/>
                  </a:cubicBezTo>
                  <a:cubicBezTo>
                    <a:pt x="242" y="41"/>
                    <a:pt x="242" y="41"/>
                    <a:pt x="242" y="41"/>
                  </a:cubicBezTo>
                  <a:cubicBezTo>
                    <a:pt x="243" y="42"/>
                    <a:pt x="243" y="42"/>
                    <a:pt x="243" y="42"/>
                  </a:cubicBezTo>
                  <a:cubicBezTo>
                    <a:pt x="243" y="42"/>
                    <a:pt x="243" y="42"/>
                    <a:pt x="243" y="42"/>
                  </a:cubicBezTo>
                  <a:cubicBezTo>
                    <a:pt x="247" y="44"/>
                    <a:pt x="247" y="44"/>
                    <a:pt x="247" y="44"/>
                  </a:cubicBezTo>
                  <a:cubicBezTo>
                    <a:pt x="248" y="44"/>
                    <a:pt x="248" y="44"/>
                    <a:pt x="248" y="44"/>
                  </a:cubicBezTo>
                  <a:cubicBezTo>
                    <a:pt x="248" y="45"/>
                    <a:pt x="248" y="45"/>
                    <a:pt x="248" y="45"/>
                  </a:cubicBezTo>
                  <a:cubicBezTo>
                    <a:pt x="248" y="45"/>
                    <a:pt x="248" y="45"/>
                    <a:pt x="248" y="45"/>
                  </a:cubicBezTo>
                  <a:cubicBezTo>
                    <a:pt x="249" y="47"/>
                    <a:pt x="249" y="47"/>
                    <a:pt x="249" y="47"/>
                  </a:cubicBezTo>
                  <a:cubicBezTo>
                    <a:pt x="250" y="47"/>
                    <a:pt x="250" y="47"/>
                    <a:pt x="250" y="47"/>
                  </a:cubicBezTo>
                  <a:cubicBezTo>
                    <a:pt x="250" y="46"/>
                    <a:pt x="250" y="46"/>
                    <a:pt x="250" y="46"/>
                  </a:cubicBezTo>
                  <a:cubicBezTo>
                    <a:pt x="250" y="46"/>
                    <a:pt x="250" y="46"/>
                    <a:pt x="250" y="46"/>
                  </a:cubicBezTo>
                  <a:cubicBezTo>
                    <a:pt x="251" y="45"/>
                    <a:pt x="251" y="45"/>
                    <a:pt x="251" y="45"/>
                  </a:cubicBezTo>
                  <a:cubicBezTo>
                    <a:pt x="250" y="45"/>
                    <a:pt x="250" y="45"/>
                    <a:pt x="250" y="45"/>
                  </a:cubicBezTo>
                  <a:cubicBezTo>
                    <a:pt x="249" y="45"/>
                    <a:pt x="249" y="45"/>
                    <a:pt x="249" y="45"/>
                  </a:cubicBezTo>
                  <a:cubicBezTo>
                    <a:pt x="249" y="44"/>
                    <a:pt x="249" y="44"/>
                    <a:pt x="249" y="44"/>
                  </a:cubicBezTo>
                  <a:cubicBezTo>
                    <a:pt x="250" y="44"/>
                    <a:pt x="250" y="44"/>
                    <a:pt x="250" y="44"/>
                  </a:cubicBezTo>
                  <a:cubicBezTo>
                    <a:pt x="250" y="44"/>
                    <a:pt x="250" y="44"/>
                    <a:pt x="250" y="44"/>
                  </a:cubicBezTo>
                  <a:cubicBezTo>
                    <a:pt x="251" y="44"/>
                    <a:pt x="251" y="44"/>
                    <a:pt x="251" y="44"/>
                  </a:cubicBezTo>
                  <a:cubicBezTo>
                    <a:pt x="252" y="45"/>
                    <a:pt x="252" y="45"/>
                    <a:pt x="252" y="45"/>
                  </a:cubicBezTo>
                  <a:cubicBezTo>
                    <a:pt x="252" y="46"/>
                    <a:pt x="252" y="46"/>
                    <a:pt x="252" y="46"/>
                  </a:cubicBezTo>
                  <a:cubicBezTo>
                    <a:pt x="253" y="47"/>
                    <a:pt x="253" y="47"/>
                    <a:pt x="253" y="47"/>
                  </a:cubicBezTo>
                  <a:cubicBezTo>
                    <a:pt x="253" y="48"/>
                    <a:pt x="253" y="48"/>
                    <a:pt x="253" y="48"/>
                  </a:cubicBezTo>
                  <a:cubicBezTo>
                    <a:pt x="254" y="48"/>
                    <a:pt x="254" y="48"/>
                    <a:pt x="254" y="48"/>
                  </a:cubicBezTo>
                  <a:cubicBezTo>
                    <a:pt x="254" y="48"/>
                    <a:pt x="254" y="48"/>
                    <a:pt x="254" y="48"/>
                  </a:cubicBezTo>
                  <a:cubicBezTo>
                    <a:pt x="254" y="47"/>
                    <a:pt x="254" y="47"/>
                    <a:pt x="254" y="47"/>
                  </a:cubicBezTo>
                  <a:cubicBezTo>
                    <a:pt x="255" y="48"/>
                    <a:pt x="255" y="48"/>
                    <a:pt x="255" y="48"/>
                  </a:cubicBezTo>
                  <a:cubicBezTo>
                    <a:pt x="256" y="49"/>
                    <a:pt x="256" y="49"/>
                    <a:pt x="256" y="49"/>
                  </a:cubicBezTo>
                  <a:cubicBezTo>
                    <a:pt x="256" y="49"/>
                    <a:pt x="256" y="49"/>
                    <a:pt x="256" y="49"/>
                  </a:cubicBezTo>
                  <a:cubicBezTo>
                    <a:pt x="256" y="50"/>
                    <a:pt x="256" y="50"/>
                    <a:pt x="256" y="50"/>
                  </a:cubicBezTo>
                  <a:cubicBezTo>
                    <a:pt x="256" y="51"/>
                    <a:pt x="256" y="51"/>
                    <a:pt x="256" y="51"/>
                  </a:cubicBezTo>
                  <a:cubicBezTo>
                    <a:pt x="256" y="51"/>
                    <a:pt x="256" y="51"/>
                    <a:pt x="256" y="51"/>
                  </a:cubicBezTo>
                  <a:cubicBezTo>
                    <a:pt x="256" y="50"/>
                    <a:pt x="256" y="50"/>
                    <a:pt x="256" y="50"/>
                  </a:cubicBezTo>
                  <a:cubicBezTo>
                    <a:pt x="256" y="50"/>
                    <a:pt x="256" y="50"/>
                    <a:pt x="256" y="50"/>
                  </a:cubicBezTo>
                  <a:cubicBezTo>
                    <a:pt x="255" y="50"/>
                    <a:pt x="255" y="50"/>
                    <a:pt x="255" y="50"/>
                  </a:cubicBezTo>
                  <a:cubicBezTo>
                    <a:pt x="255" y="50"/>
                    <a:pt x="255" y="50"/>
                    <a:pt x="255" y="50"/>
                  </a:cubicBezTo>
                  <a:cubicBezTo>
                    <a:pt x="254" y="50"/>
                    <a:pt x="254" y="50"/>
                    <a:pt x="254" y="50"/>
                  </a:cubicBezTo>
                  <a:cubicBezTo>
                    <a:pt x="253" y="49"/>
                    <a:pt x="253" y="49"/>
                    <a:pt x="253" y="49"/>
                  </a:cubicBezTo>
                  <a:cubicBezTo>
                    <a:pt x="251" y="49"/>
                    <a:pt x="251" y="49"/>
                    <a:pt x="251" y="49"/>
                  </a:cubicBezTo>
                  <a:cubicBezTo>
                    <a:pt x="251" y="49"/>
                    <a:pt x="251" y="49"/>
                    <a:pt x="251" y="49"/>
                  </a:cubicBezTo>
                  <a:cubicBezTo>
                    <a:pt x="252" y="50"/>
                    <a:pt x="252" y="50"/>
                    <a:pt x="252" y="50"/>
                  </a:cubicBezTo>
                  <a:cubicBezTo>
                    <a:pt x="253" y="50"/>
                    <a:pt x="253" y="50"/>
                    <a:pt x="253" y="50"/>
                  </a:cubicBezTo>
                  <a:cubicBezTo>
                    <a:pt x="253" y="51"/>
                    <a:pt x="253" y="51"/>
                    <a:pt x="253" y="51"/>
                  </a:cubicBezTo>
                  <a:cubicBezTo>
                    <a:pt x="253" y="51"/>
                    <a:pt x="253" y="51"/>
                    <a:pt x="253" y="51"/>
                  </a:cubicBezTo>
                  <a:cubicBezTo>
                    <a:pt x="254" y="52"/>
                    <a:pt x="254" y="52"/>
                    <a:pt x="254" y="52"/>
                  </a:cubicBezTo>
                  <a:cubicBezTo>
                    <a:pt x="254" y="52"/>
                    <a:pt x="254" y="52"/>
                    <a:pt x="254" y="52"/>
                  </a:cubicBezTo>
                  <a:cubicBezTo>
                    <a:pt x="255" y="52"/>
                    <a:pt x="255" y="52"/>
                    <a:pt x="255" y="52"/>
                  </a:cubicBezTo>
                  <a:cubicBezTo>
                    <a:pt x="255" y="51"/>
                    <a:pt x="255" y="51"/>
                    <a:pt x="255" y="51"/>
                  </a:cubicBezTo>
                  <a:cubicBezTo>
                    <a:pt x="255" y="51"/>
                    <a:pt x="255" y="51"/>
                    <a:pt x="255" y="51"/>
                  </a:cubicBezTo>
                  <a:cubicBezTo>
                    <a:pt x="256" y="51"/>
                    <a:pt x="256" y="51"/>
                    <a:pt x="256" y="51"/>
                  </a:cubicBezTo>
                  <a:cubicBezTo>
                    <a:pt x="256" y="52"/>
                    <a:pt x="256" y="52"/>
                    <a:pt x="256" y="52"/>
                  </a:cubicBezTo>
                  <a:cubicBezTo>
                    <a:pt x="257" y="52"/>
                    <a:pt x="257" y="52"/>
                    <a:pt x="257" y="52"/>
                  </a:cubicBezTo>
                  <a:cubicBezTo>
                    <a:pt x="257" y="52"/>
                    <a:pt x="257" y="52"/>
                    <a:pt x="257" y="52"/>
                  </a:cubicBezTo>
                  <a:cubicBezTo>
                    <a:pt x="258" y="52"/>
                    <a:pt x="258" y="52"/>
                    <a:pt x="258" y="52"/>
                  </a:cubicBezTo>
                  <a:cubicBezTo>
                    <a:pt x="257" y="53"/>
                    <a:pt x="257" y="53"/>
                    <a:pt x="257" y="53"/>
                  </a:cubicBezTo>
                  <a:cubicBezTo>
                    <a:pt x="258" y="54"/>
                    <a:pt x="258" y="54"/>
                    <a:pt x="258" y="54"/>
                  </a:cubicBezTo>
                  <a:cubicBezTo>
                    <a:pt x="258" y="55"/>
                    <a:pt x="258" y="55"/>
                    <a:pt x="258" y="55"/>
                  </a:cubicBezTo>
                  <a:cubicBezTo>
                    <a:pt x="258" y="57"/>
                    <a:pt x="258" y="57"/>
                    <a:pt x="258" y="57"/>
                  </a:cubicBezTo>
                  <a:cubicBezTo>
                    <a:pt x="258" y="58"/>
                    <a:pt x="258" y="58"/>
                    <a:pt x="258" y="58"/>
                  </a:cubicBezTo>
                  <a:cubicBezTo>
                    <a:pt x="257" y="58"/>
                    <a:pt x="257" y="58"/>
                    <a:pt x="257" y="58"/>
                  </a:cubicBezTo>
                  <a:cubicBezTo>
                    <a:pt x="257" y="59"/>
                    <a:pt x="257" y="59"/>
                    <a:pt x="257" y="59"/>
                  </a:cubicBezTo>
                  <a:cubicBezTo>
                    <a:pt x="257" y="60"/>
                    <a:pt x="257" y="60"/>
                    <a:pt x="257" y="60"/>
                  </a:cubicBezTo>
                  <a:cubicBezTo>
                    <a:pt x="257" y="61"/>
                    <a:pt x="257" y="61"/>
                    <a:pt x="257" y="61"/>
                  </a:cubicBezTo>
                  <a:cubicBezTo>
                    <a:pt x="257" y="61"/>
                    <a:pt x="257" y="61"/>
                    <a:pt x="257" y="61"/>
                  </a:cubicBezTo>
                  <a:cubicBezTo>
                    <a:pt x="257" y="62"/>
                    <a:pt x="257" y="62"/>
                    <a:pt x="257" y="62"/>
                  </a:cubicBezTo>
                  <a:cubicBezTo>
                    <a:pt x="257" y="62"/>
                    <a:pt x="257" y="62"/>
                    <a:pt x="257" y="62"/>
                  </a:cubicBezTo>
                  <a:cubicBezTo>
                    <a:pt x="256" y="63"/>
                    <a:pt x="256" y="63"/>
                    <a:pt x="256" y="63"/>
                  </a:cubicBezTo>
                  <a:cubicBezTo>
                    <a:pt x="256" y="64"/>
                    <a:pt x="256" y="64"/>
                    <a:pt x="256" y="64"/>
                  </a:cubicBezTo>
                  <a:cubicBezTo>
                    <a:pt x="256" y="64"/>
                    <a:pt x="256" y="64"/>
                    <a:pt x="256" y="64"/>
                  </a:cubicBezTo>
                  <a:cubicBezTo>
                    <a:pt x="255" y="65"/>
                    <a:pt x="255" y="65"/>
                    <a:pt x="255" y="65"/>
                  </a:cubicBezTo>
                  <a:cubicBezTo>
                    <a:pt x="255" y="66"/>
                    <a:pt x="255" y="66"/>
                    <a:pt x="255" y="66"/>
                  </a:cubicBezTo>
                  <a:cubicBezTo>
                    <a:pt x="255" y="66"/>
                    <a:pt x="255" y="66"/>
                    <a:pt x="255" y="66"/>
                  </a:cubicBezTo>
                  <a:cubicBezTo>
                    <a:pt x="255" y="67"/>
                    <a:pt x="255" y="67"/>
                    <a:pt x="255" y="67"/>
                  </a:cubicBezTo>
                  <a:cubicBezTo>
                    <a:pt x="254" y="67"/>
                    <a:pt x="254" y="67"/>
                    <a:pt x="254" y="67"/>
                  </a:cubicBezTo>
                  <a:cubicBezTo>
                    <a:pt x="253" y="68"/>
                    <a:pt x="253" y="68"/>
                    <a:pt x="253" y="68"/>
                  </a:cubicBezTo>
                  <a:cubicBezTo>
                    <a:pt x="252" y="68"/>
                    <a:pt x="252" y="68"/>
                    <a:pt x="252" y="68"/>
                  </a:cubicBezTo>
                  <a:cubicBezTo>
                    <a:pt x="253" y="68"/>
                    <a:pt x="253" y="68"/>
                    <a:pt x="253" y="68"/>
                  </a:cubicBezTo>
                  <a:cubicBezTo>
                    <a:pt x="254" y="68"/>
                    <a:pt x="254" y="68"/>
                    <a:pt x="254" y="68"/>
                  </a:cubicBezTo>
                  <a:cubicBezTo>
                    <a:pt x="254" y="68"/>
                    <a:pt x="254" y="68"/>
                    <a:pt x="254" y="68"/>
                  </a:cubicBezTo>
                  <a:cubicBezTo>
                    <a:pt x="254" y="68"/>
                    <a:pt x="254" y="68"/>
                    <a:pt x="254" y="68"/>
                  </a:cubicBezTo>
                  <a:cubicBezTo>
                    <a:pt x="255" y="69"/>
                    <a:pt x="255" y="69"/>
                    <a:pt x="255" y="69"/>
                  </a:cubicBezTo>
                  <a:cubicBezTo>
                    <a:pt x="254" y="70"/>
                    <a:pt x="254" y="70"/>
                    <a:pt x="254" y="70"/>
                  </a:cubicBezTo>
                  <a:cubicBezTo>
                    <a:pt x="253" y="71"/>
                    <a:pt x="253" y="71"/>
                    <a:pt x="253" y="71"/>
                  </a:cubicBezTo>
                  <a:cubicBezTo>
                    <a:pt x="253" y="73"/>
                    <a:pt x="253" y="73"/>
                    <a:pt x="253" y="73"/>
                  </a:cubicBezTo>
                  <a:cubicBezTo>
                    <a:pt x="253" y="74"/>
                    <a:pt x="253" y="74"/>
                    <a:pt x="253" y="74"/>
                  </a:cubicBezTo>
                  <a:cubicBezTo>
                    <a:pt x="253" y="75"/>
                    <a:pt x="253" y="75"/>
                    <a:pt x="253" y="75"/>
                  </a:cubicBezTo>
                  <a:cubicBezTo>
                    <a:pt x="253" y="76"/>
                    <a:pt x="253" y="76"/>
                    <a:pt x="253" y="76"/>
                  </a:cubicBezTo>
                  <a:cubicBezTo>
                    <a:pt x="252" y="77"/>
                    <a:pt x="252" y="77"/>
                    <a:pt x="252" y="77"/>
                  </a:cubicBezTo>
                  <a:cubicBezTo>
                    <a:pt x="251" y="77"/>
                    <a:pt x="251" y="77"/>
                    <a:pt x="251" y="77"/>
                  </a:cubicBezTo>
                  <a:cubicBezTo>
                    <a:pt x="251" y="77"/>
                    <a:pt x="251" y="77"/>
                    <a:pt x="251" y="77"/>
                  </a:cubicBezTo>
                  <a:cubicBezTo>
                    <a:pt x="250" y="77"/>
                    <a:pt x="250" y="77"/>
                    <a:pt x="250" y="77"/>
                  </a:cubicBezTo>
                  <a:cubicBezTo>
                    <a:pt x="251" y="78"/>
                    <a:pt x="251" y="78"/>
                    <a:pt x="251" y="78"/>
                  </a:cubicBezTo>
                  <a:cubicBezTo>
                    <a:pt x="251" y="79"/>
                    <a:pt x="251" y="79"/>
                    <a:pt x="251" y="79"/>
                  </a:cubicBezTo>
                  <a:cubicBezTo>
                    <a:pt x="251" y="80"/>
                    <a:pt x="251" y="80"/>
                    <a:pt x="251" y="80"/>
                  </a:cubicBezTo>
                  <a:cubicBezTo>
                    <a:pt x="250" y="80"/>
                    <a:pt x="250" y="80"/>
                    <a:pt x="250" y="80"/>
                  </a:cubicBezTo>
                  <a:cubicBezTo>
                    <a:pt x="249" y="82"/>
                    <a:pt x="249" y="82"/>
                    <a:pt x="249" y="82"/>
                  </a:cubicBezTo>
                  <a:cubicBezTo>
                    <a:pt x="250" y="83"/>
                    <a:pt x="250" y="83"/>
                    <a:pt x="250" y="83"/>
                  </a:cubicBezTo>
                  <a:cubicBezTo>
                    <a:pt x="250" y="84"/>
                    <a:pt x="250" y="84"/>
                    <a:pt x="250" y="84"/>
                  </a:cubicBezTo>
                  <a:cubicBezTo>
                    <a:pt x="250" y="84"/>
                    <a:pt x="250" y="84"/>
                    <a:pt x="250" y="84"/>
                  </a:cubicBezTo>
                  <a:cubicBezTo>
                    <a:pt x="250" y="85"/>
                    <a:pt x="250" y="85"/>
                    <a:pt x="250" y="85"/>
                  </a:cubicBezTo>
                  <a:cubicBezTo>
                    <a:pt x="250" y="85"/>
                    <a:pt x="250" y="85"/>
                    <a:pt x="250" y="85"/>
                  </a:cubicBezTo>
                  <a:cubicBezTo>
                    <a:pt x="250" y="87"/>
                    <a:pt x="250" y="87"/>
                    <a:pt x="250" y="87"/>
                  </a:cubicBezTo>
                  <a:cubicBezTo>
                    <a:pt x="249" y="88"/>
                    <a:pt x="249" y="88"/>
                    <a:pt x="249" y="88"/>
                  </a:cubicBezTo>
                  <a:cubicBezTo>
                    <a:pt x="249" y="88"/>
                    <a:pt x="249" y="88"/>
                    <a:pt x="249" y="88"/>
                  </a:cubicBezTo>
                  <a:cubicBezTo>
                    <a:pt x="249" y="88"/>
                    <a:pt x="249" y="88"/>
                    <a:pt x="249" y="88"/>
                  </a:cubicBezTo>
                  <a:cubicBezTo>
                    <a:pt x="250" y="88"/>
                    <a:pt x="250" y="88"/>
                    <a:pt x="250" y="88"/>
                  </a:cubicBezTo>
                  <a:cubicBezTo>
                    <a:pt x="251" y="87"/>
                    <a:pt x="251" y="87"/>
                    <a:pt x="251" y="87"/>
                  </a:cubicBezTo>
                  <a:cubicBezTo>
                    <a:pt x="251" y="86"/>
                    <a:pt x="251" y="86"/>
                    <a:pt x="251" y="86"/>
                  </a:cubicBezTo>
                  <a:cubicBezTo>
                    <a:pt x="251" y="86"/>
                    <a:pt x="251" y="86"/>
                    <a:pt x="251" y="86"/>
                  </a:cubicBezTo>
                  <a:cubicBezTo>
                    <a:pt x="251" y="86"/>
                    <a:pt x="251" y="86"/>
                    <a:pt x="251" y="86"/>
                  </a:cubicBezTo>
                  <a:cubicBezTo>
                    <a:pt x="252" y="85"/>
                    <a:pt x="252" y="85"/>
                    <a:pt x="252" y="85"/>
                  </a:cubicBezTo>
                  <a:cubicBezTo>
                    <a:pt x="253" y="85"/>
                    <a:pt x="253" y="85"/>
                    <a:pt x="253" y="85"/>
                  </a:cubicBezTo>
                  <a:cubicBezTo>
                    <a:pt x="252" y="85"/>
                    <a:pt x="252" y="85"/>
                    <a:pt x="252" y="85"/>
                  </a:cubicBezTo>
                  <a:cubicBezTo>
                    <a:pt x="251" y="84"/>
                    <a:pt x="251" y="84"/>
                    <a:pt x="251" y="84"/>
                  </a:cubicBezTo>
                  <a:cubicBezTo>
                    <a:pt x="250" y="83"/>
                    <a:pt x="250" y="83"/>
                    <a:pt x="250" y="83"/>
                  </a:cubicBezTo>
                  <a:cubicBezTo>
                    <a:pt x="251" y="82"/>
                    <a:pt x="251" y="82"/>
                    <a:pt x="251" y="82"/>
                  </a:cubicBezTo>
                  <a:cubicBezTo>
                    <a:pt x="252" y="82"/>
                    <a:pt x="252" y="82"/>
                    <a:pt x="252" y="82"/>
                  </a:cubicBezTo>
                  <a:cubicBezTo>
                    <a:pt x="254" y="81"/>
                    <a:pt x="254" y="81"/>
                    <a:pt x="254" y="81"/>
                  </a:cubicBezTo>
                  <a:cubicBezTo>
                    <a:pt x="255" y="80"/>
                    <a:pt x="255" y="80"/>
                    <a:pt x="255" y="80"/>
                  </a:cubicBezTo>
                  <a:cubicBezTo>
                    <a:pt x="256" y="80"/>
                    <a:pt x="256" y="80"/>
                    <a:pt x="256" y="80"/>
                  </a:cubicBezTo>
                  <a:cubicBezTo>
                    <a:pt x="256" y="80"/>
                    <a:pt x="256" y="80"/>
                    <a:pt x="256" y="80"/>
                  </a:cubicBezTo>
                  <a:cubicBezTo>
                    <a:pt x="256" y="79"/>
                    <a:pt x="256" y="79"/>
                    <a:pt x="256" y="79"/>
                  </a:cubicBezTo>
                  <a:cubicBezTo>
                    <a:pt x="257" y="78"/>
                    <a:pt x="257" y="78"/>
                    <a:pt x="257" y="78"/>
                  </a:cubicBezTo>
                  <a:cubicBezTo>
                    <a:pt x="258" y="77"/>
                    <a:pt x="258" y="77"/>
                    <a:pt x="258" y="77"/>
                  </a:cubicBezTo>
                  <a:cubicBezTo>
                    <a:pt x="257" y="77"/>
                    <a:pt x="257" y="77"/>
                    <a:pt x="257" y="77"/>
                  </a:cubicBezTo>
                  <a:cubicBezTo>
                    <a:pt x="257" y="76"/>
                    <a:pt x="257" y="76"/>
                    <a:pt x="257" y="76"/>
                  </a:cubicBezTo>
                  <a:cubicBezTo>
                    <a:pt x="258" y="77"/>
                    <a:pt x="258" y="77"/>
                    <a:pt x="258" y="77"/>
                  </a:cubicBezTo>
                  <a:cubicBezTo>
                    <a:pt x="259" y="77"/>
                    <a:pt x="259" y="77"/>
                    <a:pt x="259" y="77"/>
                  </a:cubicBezTo>
                  <a:cubicBezTo>
                    <a:pt x="260" y="76"/>
                    <a:pt x="260" y="76"/>
                    <a:pt x="260" y="76"/>
                  </a:cubicBezTo>
                  <a:cubicBezTo>
                    <a:pt x="260" y="75"/>
                    <a:pt x="260" y="75"/>
                    <a:pt x="260" y="75"/>
                  </a:cubicBezTo>
                  <a:cubicBezTo>
                    <a:pt x="261" y="74"/>
                    <a:pt x="261" y="74"/>
                    <a:pt x="261" y="74"/>
                  </a:cubicBezTo>
                  <a:cubicBezTo>
                    <a:pt x="261" y="73"/>
                    <a:pt x="261" y="73"/>
                    <a:pt x="261" y="73"/>
                  </a:cubicBezTo>
                  <a:cubicBezTo>
                    <a:pt x="261" y="72"/>
                    <a:pt x="261" y="72"/>
                    <a:pt x="261" y="72"/>
                  </a:cubicBezTo>
                  <a:cubicBezTo>
                    <a:pt x="259" y="73"/>
                    <a:pt x="259" y="73"/>
                    <a:pt x="259" y="73"/>
                  </a:cubicBezTo>
                  <a:cubicBezTo>
                    <a:pt x="259" y="74"/>
                    <a:pt x="259" y="74"/>
                    <a:pt x="259" y="74"/>
                  </a:cubicBezTo>
                  <a:cubicBezTo>
                    <a:pt x="258" y="75"/>
                    <a:pt x="258" y="75"/>
                    <a:pt x="258" y="75"/>
                  </a:cubicBezTo>
                  <a:cubicBezTo>
                    <a:pt x="257" y="74"/>
                    <a:pt x="257" y="74"/>
                    <a:pt x="257" y="74"/>
                  </a:cubicBezTo>
                  <a:cubicBezTo>
                    <a:pt x="256" y="73"/>
                    <a:pt x="256" y="73"/>
                    <a:pt x="256" y="73"/>
                  </a:cubicBezTo>
                  <a:cubicBezTo>
                    <a:pt x="257" y="72"/>
                    <a:pt x="257" y="72"/>
                    <a:pt x="257" y="72"/>
                  </a:cubicBezTo>
                  <a:cubicBezTo>
                    <a:pt x="257" y="71"/>
                    <a:pt x="257" y="71"/>
                    <a:pt x="257" y="71"/>
                  </a:cubicBezTo>
                  <a:cubicBezTo>
                    <a:pt x="258" y="70"/>
                    <a:pt x="258" y="70"/>
                    <a:pt x="258" y="70"/>
                  </a:cubicBezTo>
                  <a:cubicBezTo>
                    <a:pt x="259" y="70"/>
                    <a:pt x="259" y="70"/>
                    <a:pt x="259" y="70"/>
                  </a:cubicBezTo>
                  <a:cubicBezTo>
                    <a:pt x="260" y="71"/>
                    <a:pt x="260" y="71"/>
                    <a:pt x="260" y="71"/>
                  </a:cubicBezTo>
                  <a:cubicBezTo>
                    <a:pt x="261" y="71"/>
                    <a:pt x="261" y="71"/>
                    <a:pt x="261" y="71"/>
                  </a:cubicBezTo>
                  <a:cubicBezTo>
                    <a:pt x="261" y="70"/>
                    <a:pt x="261" y="70"/>
                    <a:pt x="261" y="70"/>
                  </a:cubicBezTo>
                  <a:cubicBezTo>
                    <a:pt x="262" y="69"/>
                    <a:pt x="262" y="69"/>
                    <a:pt x="262" y="69"/>
                  </a:cubicBezTo>
                  <a:cubicBezTo>
                    <a:pt x="262" y="70"/>
                    <a:pt x="262" y="70"/>
                    <a:pt x="262" y="70"/>
                  </a:cubicBezTo>
                  <a:cubicBezTo>
                    <a:pt x="262" y="70"/>
                    <a:pt x="262" y="70"/>
                    <a:pt x="262" y="70"/>
                  </a:cubicBezTo>
                  <a:cubicBezTo>
                    <a:pt x="262" y="71"/>
                    <a:pt x="262" y="71"/>
                    <a:pt x="262" y="71"/>
                  </a:cubicBezTo>
                  <a:cubicBezTo>
                    <a:pt x="264" y="73"/>
                    <a:pt x="264" y="73"/>
                    <a:pt x="264" y="73"/>
                  </a:cubicBezTo>
                  <a:cubicBezTo>
                    <a:pt x="265" y="73"/>
                    <a:pt x="265" y="73"/>
                    <a:pt x="265" y="73"/>
                  </a:cubicBezTo>
                  <a:cubicBezTo>
                    <a:pt x="266" y="73"/>
                    <a:pt x="266" y="73"/>
                    <a:pt x="266" y="73"/>
                  </a:cubicBezTo>
                  <a:cubicBezTo>
                    <a:pt x="268" y="72"/>
                    <a:pt x="268" y="72"/>
                    <a:pt x="268" y="72"/>
                  </a:cubicBezTo>
                  <a:cubicBezTo>
                    <a:pt x="268" y="72"/>
                    <a:pt x="268" y="72"/>
                    <a:pt x="268" y="72"/>
                  </a:cubicBezTo>
                  <a:cubicBezTo>
                    <a:pt x="268" y="71"/>
                    <a:pt x="268" y="71"/>
                    <a:pt x="268" y="71"/>
                  </a:cubicBezTo>
                  <a:cubicBezTo>
                    <a:pt x="267" y="69"/>
                    <a:pt x="267" y="69"/>
                    <a:pt x="267" y="69"/>
                  </a:cubicBezTo>
                  <a:cubicBezTo>
                    <a:pt x="267" y="69"/>
                    <a:pt x="267" y="69"/>
                    <a:pt x="267" y="69"/>
                  </a:cubicBezTo>
                  <a:cubicBezTo>
                    <a:pt x="267" y="69"/>
                    <a:pt x="267" y="69"/>
                    <a:pt x="267" y="69"/>
                  </a:cubicBezTo>
                  <a:cubicBezTo>
                    <a:pt x="269" y="70"/>
                    <a:pt x="269" y="70"/>
                    <a:pt x="269" y="70"/>
                  </a:cubicBezTo>
                  <a:cubicBezTo>
                    <a:pt x="270" y="71"/>
                    <a:pt x="270" y="71"/>
                    <a:pt x="270" y="71"/>
                  </a:cubicBezTo>
                  <a:cubicBezTo>
                    <a:pt x="271" y="71"/>
                    <a:pt x="271" y="71"/>
                    <a:pt x="271" y="71"/>
                  </a:cubicBezTo>
                  <a:cubicBezTo>
                    <a:pt x="270" y="72"/>
                    <a:pt x="270" y="72"/>
                    <a:pt x="270" y="72"/>
                  </a:cubicBezTo>
                  <a:cubicBezTo>
                    <a:pt x="271" y="72"/>
                    <a:pt x="271" y="72"/>
                    <a:pt x="271" y="72"/>
                  </a:cubicBezTo>
                  <a:cubicBezTo>
                    <a:pt x="272" y="73"/>
                    <a:pt x="272" y="73"/>
                    <a:pt x="272" y="73"/>
                  </a:cubicBezTo>
                  <a:cubicBezTo>
                    <a:pt x="272" y="75"/>
                    <a:pt x="272" y="75"/>
                    <a:pt x="272" y="75"/>
                  </a:cubicBezTo>
                  <a:cubicBezTo>
                    <a:pt x="272" y="75"/>
                    <a:pt x="272" y="75"/>
                    <a:pt x="272" y="75"/>
                  </a:cubicBezTo>
                  <a:cubicBezTo>
                    <a:pt x="272" y="75"/>
                    <a:pt x="272" y="75"/>
                    <a:pt x="272" y="75"/>
                  </a:cubicBezTo>
                  <a:cubicBezTo>
                    <a:pt x="273" y="74"/>
                    <a:pt x="273" y="74"/>
                    <a:pt x="273" y="74"/>
                  </a:cubicBezTo>
                  <a:cubicBezTo>
                    <a:pt x="273" y="74"/>
                    <a:pt x="273" y="74"/>
                    <a:pt x="273" y="74"/>
                  </a:cubicBezTo>
                  <a:cubicBezTo>
                    <a:pt x="274" y="73"/>
                    <a:pt x="274" y="73"/>
                    <a:pt x="274" y="73"/>
                  </a:cubicBezTo>
                  <a:cubicBezTo>
                    <a:pt x="274" y="73"/>
                    <a:pt x="274" y="73"/>
                    <a:pt x="274" y="73"/>
                  </a:cubicBezTo>
                  <a:cubicBezTo>
                    <a:pt x="273" y="73"/>
                    <a:pt x="273" y="73"/>
                    <a:pt x="273" y="73"/>
                  </a:cubicBezTo>
                  <a:cubicBezTo>
                    <a:pt x="272" y="73"/>
                    <a:pt x="272" y="73"/>
                    <a:pt x="272" y="73"/>
                  </a:cubicBezTo>
                  <a:cubicBezTo>
                    <a:pt x="272" y="72"/>
                    <a:pt x="272" y="72"/>
                    <a:pt x="272" y="72"/>
                  </a:cubicBezTo>
                  <a:cubicBezTo>
                    <a:pt x="273" y="71"/>
                    <a:pt x="273" y="71"/>
                    <a:pt x="273" y="71"/>
                  </a:cubicBezTo>
                  <a:cubicBezTo>
                    <a:pt x="274" y="71"/>
                    <a:pt x="274" y="71"/>
                    <a:pt x="274" y="71"/>
                  </a:cubicBezTo>
                  <a:cubicBezTo>
                    <a:pt x="274" y="70"/>
                    <a:pt x="274" y="70"/>
                    <a:pt x="274" y="70"/>
                  </a:cubicBezTo>
                  <a:cubicBezTo>
                    <a:pt x="275" y="70"/>
                    <a:pt x="275" y="70"/>
                    <a:pt x="275" y="70"/>
                  </a:cubicBezTo>
                  <a:cubicBezTo>
                    <a:pt x="275" y="70"/>
                    <a:pt x="275" y="70"/>
                    <a:pt x="275" y="70"/>
                  </a:cubicBezTo>
                  <a:cubicBezTo>
                    <a:pt x="277" y="69"/>
                    <a:pt x="277" y="69"/>
                    <a:pt x="277" y="69"/>
                  </a:cubicBezTo>
                  <a:cubicBezTo>
                    <a:pt x="280" y="69"/>
                    <a:pt x="280" y="69"/>
                    <a:pt x="280" y="69"/>
                  </a:cubicBezTo>
                  <a:cubicBezTo>
                    <a:pt x="283" y="68"/>
                    <a:pt x="283" y="68"/>
                    <a:pt x="283" y="68"/>
                  </a:cubicBezTo>
                  <a:cubicBezTo>
                    <a:pt x="286" y="67"/>
                    <a:pt x="286" y="67"/>
                    <a:pt x="286" y="67"/>
                  </a:cubicBezTo>
                  <a:cubicBezTo>
                    <a:pt x="287" y="67"/>
                    <a:pt x="287" y="67"/>
                    <a:pt x="287" y="67"/>
                  </a:cubicBezTo>
                  <a:cubicBezTo>
                    <a:pt x="289" y="68"/>
                    <a:pt x="289" y="68"/>
                    <a:pt x="289" y="68"/>
                  </a:cubicBezTo>
                  <a:cubicBezTo>
                    <a:pt x="289" y="68"/>
                    <a:pt x="289" y="68"/>
                    <a:pt x="289" y="68"/>
                  </a:cubicBezTo>
                  <a:cubicBezTo>
                    <a:pt x="288" y="69"/>
                    <a:pt x="288" y="69"/>
                    <a:pt x="288" y="69"/>
                  </a:cubicBezTo>
                  <a:cubicBezTo>
                    <a:pt x="288" y="69"/>
                    <a:pt x="288" y="69"/>
                    <a:pt x="288" y="69"/>
                  </a:cubicBezTo>
                  <a:cubicBezTo>
                    <a:pt x="288" y="71"/>
                    <a:pt x="288" y="71"/>
                    <a:pt x="288" y="71"/>
                  </a:cubicBezTo>
                  <a:cubicBezTo>
                    <a:pt x="289" y="72"/>
                    <a:pt x="289" y="72"/>
                    <a:pt x="289" y="72"/>
                  </a:cubicBezTo>
                  <a:cubicBezTo>
                    <a:pt x="293" y="72"/>
                    <a:pt x="293" y="72"/>
                    <a:pt x="293" y="72"/>
                  </a:cubicBezTo>
                  <a:cubicBezTo>
                    <a:pt x="294" y="72"/>
                    <a:pt x="294" y="72"/>
                    <a:pt x="294" y="72"/>
                  </a:cubicBezTo>
                  <a:cubicBezTo>
                    <a:pt x="294" y="72"/>
                    <a:pt x="294" y="72"/>
                    <a:pt x="294" y="72"/>
                  </a:cubicBezTo>
                  <a:cubicBezTo>
                    <a:pt x="296" y="72"/>
                    <a:pt x="296" y="72"/>
                    <a:pt x="296" y="72"/>
                  </a:cubicBezTo>
                  <a:cubicBezTo>
                    <a:pt x="297" y="72"/>
                    <a:pt x="297" y="72"/>
                    <a:pt x="297" y="72"/>
                  </a:cubicBezTo>
                  <a:cubicBezTo>
                    <a:pt x="300" y="72"/>
                    <a:pt x="300" y="72"/>
                    <a:pt x="300" y="72"/>
                  </a:cubicBezTo>
                  <a:cubicBezTo>
                    <a:pt x="302" y="71"/>
                    <a:pt x="302" y="71"/>
                    <a:pt x="302" y="71"/>
                  </a:cubicBezTo>
                  <a:cubicBezTo>
                    <a:pt x="302" y="71"/>
                    <a:pt x="302" y="71"/>
                    <a:pt x="302" y="71"/>
                  </a:cubicBezTo>
                  <a:cubicBezTo>
                    <a:pt x="303" y="71"/>
                    <a:pt x="303" y="71"/>
                    <a:pt x="303" y="71"/>
                  </a:cubicBezTo>
                  <a:cubicBezTo>
                    <a:pt x="304" y="70"/>
                    <a:pt x="304" y="70"/>
                    <a:pt x="304" y="70"/>
                  </a:cubicBezTo>
                  <a:cubicBezTo>
                    <a:pt x="303" y="70"/>
                    <a:pt x="303" y="70"/>
                    <a:pt x="303" y="70"/>
                  </a:cubicBezTo>
                  <a:cubicBezTo>
                    <a:pt x="304" y="70"/>
                    <a:pt x="304" y="70"/>
                    <a:pt x="304" y="70"/>
                  </a:cubicBezTo>
                  <a:cubicBezTo>
                    <a:pt x="305" y="70"/>
                    <a:pt x="305" y="70"/>
                    <a:pt x="305" y="70"/>
                  </a:cubicBezTo>
                  <a:cubicBezTo>
                    <a:pt x="306" y="70"/>
                    <a:pt x="306" y="70"/>
                    <a:pt x="306" y="70"/>
                  </a:cubicBezTo>
                  <a:cubicBezTo>
                    <a:pt x="306" y="70"/>
                    <a:pt x="306" y="70"/>
                    <a:pt x="306" y="70"/>
                  </a:cubicBezTo>
                  <a:cubicBezTo>
                    <a:pt x="307" y="70"/>
                    <a:pt x="307" y="70"/>
                    <a:pt x="307" y="70"/>
                  </a:cubicBezTo>
                  <a:cubicBezTo>
                    <a:pt x="307" y="69"/>
                    <a:pt x="307" y="69"/>
                    <a:pt x="307" y="69"/>
                  </a:cubicBezTo>
                  <a:cubicBezTo>
                    <a:pt x="307" y="69"/>
                    <a:pt x="307" y="69"/>
                    <a:pt x="307" y="69"/>
                  </a:cubicBezTo>
                  <a:cubicBezTo>
                    <a:pt x="306" y="68"/>
                    <a:pt x="306" y="68"/>
                    <a:pt x="306" y="68"/>
                  </a:cubicBezTo>
                  <a:cubicBezTo>
                    <a:pt x="307" y="67"/>
                    <a:pt x="307" y="67"/>
                    <a:pt x="307" y="67"/>
                  </a:cubicBezTo>
                  <a:cubicBezTo>
                    <a:pt x="306" y="67"/>
                    <a:pt x="306" y="67"/>
                    <a:pt x="306" y="67"/>
                  </a:cubicBezTo>
                  <a:cubicBezTo>
                    <a:pt x="305" y="67"/>
                    <a:pt x="305" y="67"/>
                    <a:pt x="305" y="67"/>
                  </a:cubicBezTo>
                  <a:cubicBezTo>
                    <a:pt x="305" y="66"/>
                    <a:pt x="305" y="66"/>
                    <a:pt x="305" y="66"/>
                  </a:cubicBezTo>
                  <a:cubicBezTo>
                    <a:pt x="304" y="65"/>
                    <a:pt x="304" y="65"/>
                    <a:pt x="304" y="65"/>
                  </a:cubicBezTo>
                  <a:cubicBezTo>
                    <a:pt x="304" y="65"/>
                    <a:pt x="304" y="65"/>
                    <a:pt x="304" y="65"/>
                  </a:cubicBezTo>
                  <a:cubicBezTo>
                    <a:pt x="304" y="64"/>
                    <a:pt x="304" y="64"/>
                    <a:pt x="304" y="64"/>
                  </a:cubicBezTo>
                  <a:cubicBezTo>
                    <a:pt x="304" y="63"/>
                    <a:pt x="304" y="63"/>
                    <a:pt x="304" y="63"/>
                  </a:cubicBezTo>
                  <a:cubicBezTo>
                    <a:pt x="304" y="62"/>
                    <a:pt x="304" y="62"/>
                    <a:pt x="304" y="62"/>
                  </a:cubicBezTo>
                  <a:cubicBezTo>
                    <a:pt x="304" y="63"/>
                    <a:pt x="304" y="63"/>
                    <a:pt x="304" y="63"/>
                  </a:cubicBezTo>
                  <a:cubicBezTo>
                    <a:pt x="305" y="63"/>
                    <a:pt x="305" y="63"/>
                    <a:pt x="305" y="63"/>
                  </a:cubicBezTo>
                  <a:cubicBezTo>
                    <a:pt x="306" y="62"/>
                    <a:pt x="306" y="62"/>
                    <a:pt x="306" y="62"/>
                  </a:cubicBezTo>
                  <a:cubicBezTo>
                    <a:pt x="305" y="62"/>
                    <a:pt x="305" y="62"/>
                    <a:pt x="305" y="62"/>
                  </a:cubicBezTo>
                  <a:cubicBezTo>
                    <a:pt x="305" y="61"/>
                    <a:pt x="305" y="61"/>
                    <a:pt x="305" y="61"/>
                  </a:cubicBezTo>
                  <a:cubicBezTo>
                    <a:pt x="306" y="61"/>
                    <a:pt x="306" y="61"/>
                    <a:pt x="306" y="61"/>
                  </a:cubicBezTo>
                  <a:cubicBezTo>
                    <a:pt x="307" y="62"/>
                    <a:pt x="307" y="62"/>
                    <a:pt x="307" y="62"/>
                  </a:cubicBezTo>
                  <a:cubicBezTo>
                    <a:pt x="307" y="62"/>
                    <a:pt x="307" y="62"/>
                    <a:pt x="307" y="62"/>
                  </a:cubicBezTo>
                  <a:cubicBezTo>
                    <a:pt x="308" y="61"/>
                    <a:pt x="308" y="61"/>
                    <a:pt x="308" y="61"/>
                  </a:cubicBezTo>
                  <a:cubicBezTo>
                    <a:pt x="308" y="61"/>
                    <a:pt x="308" y="61"/>
                    <a:pt x="308" y="61"/>
                  </a:cubicBezTo>
                  <a:cubicBezTo>
                    <a:pt x="309" y="61"/>
                    <a:pt x="309" y="61"/>
                    <a:pt x="309" y="61"/>
                  </a:cubicBezTo>
                  <a:cubicBezTo>
                    <a:pt x="310" y="61"/>
                    <a:pt x="310" y="61"/>
                    <a:pt x="310" y="61"/>
                  </a:cubicBezTo>
                  <a:cubicBezTo>
                    <a:pt x="310" y="61"/>
                    <a:pt x="310" y="61"/>
                    <a:pt x="310" y="61"/>
                  </a:cubicBezTo>
                  <a:cubicBezTo>
                    <a:pt x="311" y="61"/>
                    <a:pt x="311" y="61"/>
                    <a:pt x="311" y="61"/>
                  </a:cubicBezTo>
                  <a:cubicBezTo>
                    <a:pt x="312" y="62"/>
                    <a:pt x="312" y="62"/>
                    <a:pt x="312" y="62"/>
                  </a:cubicBezTo>
                  <a:cubicBezTo>
                    <a:pt x="312" y="62"/>
                    <a:pt x="312" y="62"/>
                    <a:pt x="312" y="62"/>
                  </a:cubicBezTo>
                  <a:cubicBezTo>
                    <a:pt x="313" y="62"/>
                    <a:pt x="313" y="62"/>
                    <a:pt x="313" y="62"/>
                  </a:cubicBezTo>
                  <a:cubicBezTo>
                    <a:pt x="313" y="61"/>
                    <a:pt x="313" y="61"/>
                    <a:pt x="313" y="61"/>
                  </a:cubicBezTo>
                  <a:cubicBezTo>
                    <a:pt x="313" y="61"/>
                    <a:pt x="313" y="61"/>
                    <a:pt x="313" y="61"/>
                  </a:cubicBezTo>
                  <a:cubicBezTo>
                    <a:pt x="314" y="62"/>
                    <a:pt x="314" y="62"/>
                    <a:pt x="314" y="62"/>
                  </a:cubicBezTo>
                  <a:cubicBezTo>
                    <a:pt x="313" y="63"/>
                    <a:pt x="313" y="63"/>
                    <a:pt x="313" y="63"/>
                  </a:cubicBezTo>
                  <a:cubicBezTo>
                    <a:pt x="313" y="63"/>
                    <a:pt x="313" y="63"/>
                    <a:pt x="313" y="63"/>
                  </a:cubicBezTo>
                  <a:cubicBezTo>
                    <a:pt x="313" y="63"/>
                    <a:pt x="313" y="63"/>
                    <a:pt x="313" y="63"/>
                  </a:cubicBezTo>
                  <a:cubicBezTo>
                    <a:pt x="314" y="63"/>
                    <a:pt x="314" y="63"/>
                    <a:pt x="314" y="63"/>
                  </a:cubicBezTo>
                  <a:cubicBezTo>
                    <a:pt x="315" y="63"/>
                    <a:pt x="315" y="63"/>
                    <a:pt x="315" y="63"/>
                  </a:cubicBezTo>
                  <a:cubicBezTo>
                    <a:pt x="315" y="63"/>
                    <a:pt x="315" y="63"/>
                    <a:pt x="315" y="63"/>
                  </a:cubicBezTo>
                  <a:cubicBezTo>
                    <a:pt x="315" y="63"/>
                    <a:pt x="315" y="63"/>
                    <a:pt x="315" y="63"/>
                  </a:cubicBezTo>
                  <a:cubicBezTo>
                    <a:pt x="316" y="63"/>
                    <a:pt x="316" y="63"/>
                    <a:pt x="316" y="63"/>
                  </a:cubicBezTo>
                  <a:cubicBezTo>
                    <a:pt x="315" y="62"/>
                    <a:pt x="315" y="62"/>
                    <a:pt x="315" y="62"/>
                  </a:cubicBezTo>
                  <a:cubicBezTo>
                    <a:pt x="315" y="62"/>
                    <a:pt x="315" y="62"/>
                    <a:pt x="315" y="62"/>
                  </a:cubicBezTo>
                  <a:cubicBezTo>
                    <a:pt x="315" y="61"/>
                    <a:pt x="315" y="61"/>
                    <a:pt x="315" y="61"/>
                  </a:cubicBezTo>
                  <a:cubicBezTo>
                    <a:pt x="316" y="61"/>
                    <a:pt x="316" y="61"/>
                    <a:pt x="316" y="61"/>
                  </a:cubicBezTo>
                  <a:cubicBezTo>
                    <a:pt x="317" y="61"/>
                    <a:pt x="317" y="61"/>
                    <a:pt x="317" y="61"/>
                  </a:cubicBezTo>
                  <a:cubicBezTo>
                    <a:pt x="318" y="61"/>
                    <a:pt x="318" y="61"/>
                    <a:pt x="318" y="61"/>
                  </a:cubicBezTo>
                  <a:cubicBezTo>
                    <a:pt x="318" y="61"/>
                    <a:pt x="318" y="61"/>
                    <a:pt x="318" y="61"/>
                  </a:cubicBezTo>
                  <a:cubicBezTo>
                    <a:pt x="319" y="61"/>
                    <a:pt x="319" y="61"/>
                    <a:pt x="319" y="61"/>
                  </a:cubicBezTo>
                  <a:cubicBezTo>
                    <a:pt x="319" y="62"/>
                    <a:pt x="319" y="62"/>
                    <a:pt x="319" y="62"/>
                  </a:cubicBezTo>
                  <a:cubicBezTo>
                    <a:pt x="320" y="63"/>
                    <a:pt x="320" y="63"/>
                    <a:pt x="320" y="63"/>
                  </a:cubicBezTo>
                  <a:cubicBezTo>
                    <a:pt x="320" y="62"/>
                    <a:pt x="320" y="62"/>
                    <a:pt x="320" y="62"/>
                  </a:cubicBezTo>
                  <a:cubicBezTo>
                    <a:pt x="320" y="62"/>
                    <a:pt x="320" y="62"/>
                    <a:pt x="320" y="62"/>
                  </a:cubicBezTo>
                  <a:cubicBezTo>
                    <a:pt x="321" y="61"/>
                    <a:pt x="321" y="61"/>
                    <a:pt x="321" y="61"/>
                  </a:cubicBezTo>
                  <a:cubicBezTo>
                    <a:pt x="321" y="62"/>
                    <a:pt x="321" y="62"/>
                    <a:pt x="321" y="62"/>
                  </a:cubicBezTo>
                  <a:cubicBezTo>
                    <a:pt x="322" y="63"/>
                    <a:pt x="322" y="63"/>
                    <a:pt x="322" y="63"/>
                  </a:cubicBezTo>
                  <a:cubicBezTo>
                    <a:pt x="323" y="62"/>
                    <a:pt x="323" y="62"/>
                    <a:pt x="323" y="62"/>
                  </a:cubicBezTo>
                  <a:cubicBezTo>
                    <a:pt x="323" y="63"/>
                    <a:pt x="323" y="63"/>
                    <a:pt x="323" y="63"/>
                  </a:cubicBezTo>
                  <a:cubicBezTo>
                    <a:pt x="324" y="64"/>
                    <a:pt x="324" y="64"/>
                    <a:pt x="324" y="64"/>
                  </a:cubicBezTo>
                  <a:cubicBezTo>
                    <a:pt x="324" y="63"/>
                    <a:pt x="324" y="63"/>
                    <a:pt x="324" y="63"/>
                  </a:cubicBezTo>
                  <a:cubicBezTo>
                    <a:pt x="325" y="63"/>
                    <a:pt x="325" y="63"/>
                    <a:pt x="325" y="63"/>
                  </a:cubicBezTo>
                  <a:cubicBezTo>
                    <a:pt x="325" y="63"/>
                    <a:pt x="325" y="63"/>
                    <a:pt x="325" y="63"/>
                  </a:cubicBezTo>
                  <a:cubicBezTo>
                    <a:pt x="325" y="64"/>
                    <a:pt x="325" y="64"/>
                    <a:pt x="325" y="64"/>
                  </a:cubicBezTo>
                  <a:cubicBezTo>
                    <a:pt x="325" y="65"/>
                    <a:pt x="325" y="65"/>
                    <a:pt x="325" y="65"/>
                  </a:cubicBezTo>
                  <a:cubicBezTo>
                    <a:pt x="326" y="65"/>
                    <a:pt x="326" y="65"/>
                    <a:pt x="326" y="65"/>
                  </a:cubicBezTo>
                  <a:cubicBezTo>
                    <a:pt x="327" y="65"/>
                    <a:pt x="327" y="65"/>
                    <a:pt x="327" y="65"/>
                  </a:cubicBezTo>
                  <a:cubicBezTo>
                    <a:pt x="327" y="66"/>
                    <a:pt x="327" y="66"/>
                    <a:pt x="327" y="66"/>
                  </a:cubicBezTo>
                  <a:cubicBezTo>
                    <a:pt x="327" y="65"/>
                    <a:pt x="327" y="65"/>
                    <a:pt x="327" y="65"/>
                  </a:cubicBezTo>
                  <a:cubicBezTo>
                    <a:pt x="328" y="65"/>
                    <a:pt x="328" y="65"/>
                    <a:pt x="328" y="65"/>
                  </a:cubicBezTo>
                  <a:cubicBezTo>
                    <a:pt x="328" y="66"/>
                    <a:pt x="328" y="66"/>
                    <a:pt x="328" y="66"/>
                  </a:cubicBezTo>
                  <a:cubicBezTo>
                    <a:pt x="327" y="67"/>
                    <a:pt x="327" y="67"/>
                    <a:pt x="327" y="67"/>
                  </a:cubicBezTo>
                  <a:cubicBezTo>
                    <a:pt x="327" y="68"/>
                    <a:pt x="327" y="68"/>
                    <a:pt x="327" y="68"/>
                  </a:cubicBezTo>
                  <a:cubicBezTo>
                    <a:pt x="328" y="67"/>
                    <a:pt x="328" y="67"/>
                    <a:pt x="328" y="67"/>
                  </a:cubicBezTo>
                  <a:cubicBezTo>
                    <a:pt x="329" y="67"/>
                    <a:pt x="329" y="67"/>
                    <a:pt x="329" y="67"/>
                  </a:cubicBezTo>
                  <a:cubicBezTo>
                    <a:pt x="329" y="67"/>
                    <a:pt x="329" y="67"/>
                    <a:pt x="329" y="67"/>
                  </a:cubicBezTo>
                  <a:cubicBezTo>
                    <a:pt x="328" y="69"/>
                    <a:pt x="328" y="69"/>
                    <a:pt x="328" y="69"/>
                  </a:cubicBezTo>
                  <a:cubicBezTo>
                    <a:pt x="328" y="70"/>
                    <a:pt x="328" y="70"/>
                    <a:pt x="328" y="70"/>
                  </a:cubicBezTo>
                  <a:cubicBezTo>
                    <a:pt x="329" y="70"/>
                    <a:pt x="329" y="70"/>
                    <a:pt x="329" y="70"/>
                  </a:cubicBezTo>
                  <a:cubicBezTo>
                    <a:pt x="330" y="70"/>
                    <a:pt x="330" y="70"/>
                    <a:pt x="330" y="70"/>
                  </a:cubicBezTo>
                  <a:cubicBezTo>
                    <a:pt x="330" y="69"/>
                    <a:pt x="330" y="69"/>
                    <a:pt x="330" y="69"/>
                  </a:cubicBezTo>
                  <a:cubicBezTo>
                    <a:pt x="331" y="69"/>
                    <a:pt x="331" y="69"/>
                    <a:pt x="331" y="69"/>
                  </a:cubicBezTo>
                  <a:cubicBezTo>
                    <a:pt x="331" y="70"/>
                    <a:pt x="331" y="70"/>
                    <a:pt x="331" y="70"/>
                  </a:cubicBezTo>
                  <a:cubicBezTo>
                    <a:pt x="332" y="70"/>
                    <a:pt x="332" y="70"/>
                    <a:pt x="332" y="70"/>
                  </a:cubicBezTo>
                  <a:cubicBezTo>
                    <a:pt x="332" y="71"/>
                    <a:pt x="332" y="71"/>
                    <a:pt x="332" y="71"/>
                  </a:cubicBezTo>
                  <a:cubicBezTo>
                    <a:pt x="332" y="72"/>
                    <a:pt x="332" y="72"/>
                    <a:pt x="332" y="72"/>
                  </a:cubicBezTo>
                  <a:cubicBezTo>
                    <a:pt x="333" y="72"/>
                    <a:pt x="333" y="72"/>
                    <a:pt x="333" y="72"/>
                  </a:cubicBezTo>
                  <a:cubicBezTo>
                    <a:pt x="333" y="72"/>
                    <a:pt x="333" y="72"/>
                    <a:pt x="333" y="72"/>
                  </a:cubicBezTo>
                  <a:cubicBezTo>
                    <a:pt x="334" y="72"/>
                    <a:pt x="334" y="72"/>
                    <a:pt x="334" y="72"/>
                  </a:cubicBezTo>
                  <a:cubicBezTo>
                    <a:pt x="334" y="73"/>
                    <a:pt x="334" y="73"/>
                    <a:pt x="334" y="73"/>
                  </a:cubicBezTo>
                  <a:cubicBezTo>
                    <a:pt x="333" y="74"/>
                    <a:pt x="333" y="74"/>
                    <a:pt x="333" y="74"/>
                  </a:cubicBezTo>
                  <a:cubicBezTo>
                    <a:pt x="332" y="74"/>
                    <a:pt x="332" y="74"/>
                    <a:pt x="332" y="74"/>
                  </a:cubicBezTo>
                  <a:cubicBezTo>
                    <a:pt x="331" y="74"/>
                    <a:pt x="331" y="74"/>
                    <a:pt x="331" y="74"/>
                  </a:cubicBezTo>
                  <a:cubicBezTo>
                    <a:pt x="330" y="73"/>
                    <a:pt x="330" y="73"/>
                    <a:pt x="330" y="73"/>
                  </a:cubicBezTo>
                  <a:cubicBezTo>
                    <a:pt x="328" y="73"/>
                    <a:pt x="328" y="73"/>
                    <a:pt x="328" y="73"/>
                  </a:cubicBezTo>
                  <a:cubicBezTo>
                    <a:pt x="329" y="74"/>
                    <a:pt x="329" y="74"/>
                    <a:pt x="329" y="74"/>
                  </a:cubicBezTo>
                  <a:cubicBezTo>
                    <a:pt x="329" y="75"/>
                    <a:pt x="329" y="75"/>
                    <a:pt x="329" y="75"/>
                  </a:cubicBezTo>
                  <a:cubicBezTo>
                    <a:pt x="331" y="75"/>
                    <a:pt x="331" y="75"/>
                    <a:pt x="331" y="75"/>
                  </a:cubicBezTo>
                  <a:cubicBezTo>
                    <a:pt x="331" y="76"/>
                    <a:pt x="331" y="76"/>
                    <a:pt x="331" y="76"/>
                  </a:cubicBezTo>
                  <a:cubicBezTo>
                    <a:pt x="333" y="77"/>
                    <a:pt x="333" y="77"/>
                    <a:pt x="333" y="77"/>
                  </a:cubicBezTo>
                  <a:cubicBezTo>
                    <a:pt x="334" y="77"/>
                    <a:pt x="334" y="77"/>
                    <a:pt x="334" y="77"/>
                  </a:cubicBezTo>
                  <a:cubicBezTo>
                    <a:pt x="335" y="76"/>
                    <a:pt x="335" y="76"/>
                    <a:pt x="335" y="76"/>
                  </a:cubicBezTo>
                  <a:cubicBezTo>
                    <a:pt x="335" y="76"/>
                    <a:pt x="335" y="76"/>
                    <a:pt x="335" y="76"/>
                  </a:cubicBezTo>
                  <a:cubicBezTo>
                    <a:pt x="335" y="75"/>
                    <a:pt x="335" y="75"/>
                    <a:pt x="335" y="75"/>
                  </a:cubicBezTo>
                  <a:cubicBezTo>
                    <a:pt x="334" y="74"/>
                    <a:pt x="334" y="74"/>
                    <a:pt x="334" y="74"/>
                  </a:cubicBezTo>
                  <a:cubicBezTo>
                    <a:pt x="335" y="74"/>
                    <a:pt x="335" y="74"/>
                    <a:pt x="335" y="74"/>
                  </a:cubicBezTo>
                  <a:cubicBezTo>
                    <a:pt x="336" y="75"/>
                    <a:pt x="336" y="75"/>
                    <a:pt x="336" y="75"/>
                  </a:cubicBezTo>
                  <a:cubicBezTo>
                    <a:pt x="337" y="76"/>
                    <a:pt x="337" y="76"/>
                    <a:pt x="337" y="76"/>
                  </a:cubicBezTo>
                  <a:cubicBezTo>
                    <a:pt x="337" y="76"/>
                    <a:pt x="337" y="76"/>
                    <a:pt x="337" y="76"/>
                  </a:cubicBezTo>
                  <a:cubicBezTo>
                    <a:pt x="336" y="76"/>
                    <a:pt x="336" y="76"/>
                    <a:pt x="336" y="76"/>
                  </a:cubicBezTo>
                  <a:cubicBezTo>
                    <a:pt x="335" y="78"/>
                    <a:pt x="335" y="78"/>
                    <a:pt x="335" y="78"/>
                  </a:cubicBezTo>
                  <a:cubicBezTo>
                    <a:pt x="335" y="78"/>
                    <a:pt x="335" y="78"/>
                    <a:pt x="335" y="78"/>
                  </a:cubicBezTo>
                  <a:cubicBezTo>
                    <a:pt x="336" y="78"/>
                    <a:pt x="336" y="78"/>
                    <a:pt x="336" y="78"/>
                  </a:cubicBezTo>
                  <a:cubicBezTo>
                    <a:pt x="336" y="78"/>
                    <a:pt x="336" y="78"/>
                    <a:pt x="336" y="78"/>
                  </a:cubicBezTo>
                  <a:cubicBezTo>
                    <a:pt x="337" y="78"/>
                    <a:pt x="337" y="78"/>
                    <a:pt x="337" y="78"/>
                  </a:cubicBezTo>
                  <a:cubicBezTo>
                    <a:pt x="340" y="80"/>
                    <a:pt x="340" y="80"/>
                    <a:pt x="340" y="80"/>
                  </a:cubicBezTo>
                  <a:cubicBezTo>
                    <a:pt x="341" y="80"/>
                    <a:pt x="341" y="80"/>
                    <a:pt x="341" y="80"/>
                  </a:cubicBezTo>
                  <a:cubicBezTo>
                    <a:pt x="341" y="81"/>
                    <a:pt x="341" y="81"/>
                    <a:pt x="341" y="81"/>
                  </a:cubicBezTo>
                  <a:cubicBezTo>
                    <a:pt x="344" y="82"/>
                    <a:pt x="344" y="82"/>
                    <a:pt x="344" y="82"/>
                  </a:cubicBezTo>
                  <a:cubicBezTo>
                    <a:pt x="345" y="83"/>
                    <a:pt x="345" y="83"/>
                    <a:pt x="345" y="83"/>
                  </a:cubicBezTo>
                  <a:cubicBezTo>
                    <a:pt x="346" y="83"/>
                    <a:pt x="346" y="83"/>
                    <a:pt x="346" y="83"/>
                  </a:cubicBezTo>
                  <a:cubicBezTo>
                    <a:pt x="346" y="83"/>
                    <a:pt x="346" y="83"/>
                    <a:pt x="346" y="83"/>
                  </a:cubicBezTo>
                  <a:cubicBezTo>
                    <a:pt x="346" y="82"/>
                    <a:pt x="346" y="82"/>
                    <a:pt x="346" y="82"/>
                  </a:cubicBezTo>
                  <a:cubicBezTo>
                    <a:pt x="347" y="82"/>
                    <a:pt x="347" y="82"/>
                    <a:pt x="347" y="82"/>
                  </a:cubicBezTo>
                  <a:cubicBezTo>
                    <a:pt x="347" y="83"/>
                    <a:pt x="347" y="83"/>
                    <a:pt x="347" y="83"/>
                  </a:cubicBezTo>
                  <a:cubicBezTo>
                    <a:pt x="348" y="83"/>
                    <a:pt x="348" y="83"/>
                    <a:pt x="348" y="83"/>
                  </a:cubicBezTo>
                  <a:cubicBezTo>
                    <a:pt x="348" y="84"/>
                    <a:pt x="348" y="84"/>
                    <a:pt x="348" y="84"/>
                  </a:cubicBezTo>
                  <a:cubicBezTo>
                    <a:pt x="349" y="84"/>
                    <a:pt x="349" y="84"/>
                    <a:pt x="349" y="84"/>
                  </a:cubicBezTo>
                  <a:cubicBezTo>
                    <a:pt x="349" y="83"/>
                    <a:pt x="349" y="83"/>
                    <a:pt x="349" y="83"/>
                  </a:cubicBezTo>
                  <a:cubicBezTo>
                    <a:pt x="348" y="79"/>
                    <a:pt x="348" y="79"/>
                    <a:pt x="348" y="79"/>
                  </a:cubicBezTo>
                  <a:cubicBezTo>
                    <a:pt x="347" y="77"/>
                    <a:pt x="347" y="77"/>
                    <a:pt x="347" y="77"/>
                  </a:cubicBezTo>
                  <a:cubicBezTo>
                    <a:pt x="346" y="74"/>
                    <a:pt x="346" y="74"/>
                    <a:pt x="346" y="74"/>
                  </a:cubicBezTo>
                  <a:cubicBezTo>
                    <a:pt x="346" y="72"/>
                    <a:pt x="346" y="72"/>
                    <a:pt x="346" y="72"/>
                  </a:cubicBezTo>
                  <a:cubicBezTo>
                    <a:pt x="345" y="71"/>
                    <a:pt x="345" y="71"/>
                    <a:pt x="345" y="71"/>
                  </a:cubicBezTo>
                  <a:cubicBezTo>
                    <a:pt x="345" y="70"/>
                    <a:pt x="345" y="70"/>
                    <a:pt x="345" y="70"/>
                  </a:cubicBezTo>
                  <a:cubicBezTo>
                    <a:pt x="346" y="71"/>
                    <a:pt x="346" y="71"/>
                    <a:pt x="346" y="71"/>
                  </a:cubicBezTo>
                  <a:cubicBezTo>
                    <a:pt x="346" y="72"/>
                    <a:pt x="346" y="72"/>
                    <a:pt x="346" y="72"/>
                  </a:cubicBezTo>
                  <a:cubicBezTo>
                    <a:pt x="347" y="73"/>
                    <a:pt x="347" y="73"/>
                    <a:pt x="347" y="73"/>
                  </a:cubicBezTo>
                  <a:cubicBezTo>
                    <a:pt x="348" y="73"/>
                    <a:pt x="348" y="73"/>
                    <a:pt x="348" y="73"/>
                  </a:cubicBezTo>
                  <a:cubicBezTo>
                    <a:pt x="349" y="74"/>
                    <a:pt x="349" y="74"/>
                    <a:pt x="349" y="74"/>
                  </a:cubicBezTo>
                  <a:cubicBezTo>
                    <a:pt x="351" y="74"/>
                    <a:pt x="351" y="74"/>
                    <a:pt x="351" y="74"/>
                  </a:cubicBezTo>
                  <a:cubicBezTo>
                    <a:pt x="354" y="74"/>
                    <a:pt x="354" y="74"/>
                    <a:pt x="354" y="74"/>
                  </a:cubicBezTo>
                  <a:cubicBezTo>
                    <a:pt x="355" y="74"/>
                    <a:pt x="355" y="74"/>
                    <a:pt x="355" y="74"/>
                  </a:cubicBezTo>
                  <a:cubicBezTo>
                    <a:pt x="356" y="74"/>
                    <a:pt x="356" y="74"/>
                    <a:pt x="356" y="74"/>
                  </a:cubicBezTo>
                  <a:cubicBezTo>
                    <a:pt x="357" y="74"/>
                    <a:pt x="357" y="74"/>
                    <a:pt x="357" y="74"/>
                  </a:cubicBezTo>
                  <a:cubicBezTo>
                    <a:pt x="357" y="74"/>
                    <a:pt x="357" y="74"/>
                    <a:pt x="357" y="74"/>
                  </a:cubicBezTo>
                  <a:cubicBezTo>
                    <a:pt x="356" y="73"/>
                    <a:pt x="356" y="73"/>
                    <a:pt x="356" y="73"/>
                  </a:cubicBezTo>
                  <a:cubicBezTo>
                    <a:pt x="356" y="73"/>
                    <a:pt x="356" y="73"/>
                    <a:pt x="356" y="73"/>
                  </a:cubicBezTo>
                  <a:cubicBezTo>
                    <a:pt x="356" y="72"/>
                    <a:pt x="356" y="72"/>
                    <a:pt x="356" y="72"/>
                  </a:cubicBezTo>
                  <a:cubicBezTo>
                    <a:pt x="356" y="72"/>
                    <a:pt x="356" y="72"/>
                    <a:pt x="356" y="72"/>
                  </a:cubicBezTo>
                  <a:cubicBezTo>
                    <a:pt x="356" y="71"/>
                    <a:pt x="356" y="71"/>
                    <a:pt x="356" y="71"/>
                  </a:cubicBezTo>
                  <a:cubicBezTo>
                    <a:pt x="359" y="70"/>
                    <a:pt x="359" y="70"/>
                    <a:pt x="359" y="70"/>
                  </a:cubicBezTo>
                  <a:cubicBezTo>
                    <a:pt x="360" y="70"/>
                    <a:pt x="360" y="70"/>
                    <a:pt x="360" y="70"/>
                  </a:cubicBezTo>
                  <a:cubicBezTo>
                    <a:pt x="360" y="70"/>
                    <a:pt x="360" y="70"/>
                    <a:pt x="360" y="70"/>
                  </a:cubicBezTo>
                  <a:cubicBezTo>
                    <a:pt x="361" y="70"/>
                    <a:pt x="361" y="70"/>
                    <a:pt x="361" y="70"/>
                  </a:cubicBezTo>
                  <a:cubicBezTo>
                    <a:pt x="363" y="70"/>
                    <a:pt x="363" y="70"/>
                    <a:pt x="363" y="70"/>
                  </a:cubicBezTo>
                  <a:cubicBezTo>
                    <a:pt x="364" y="71"/>
                    <a:pt x="364" y="71"/>
                    <a:pt x="364" y="71"/>
                  </a:cubicBezTo>
                  <a:cubicBezTo>
                    <a:pt x="365" y="72"/>
                    <a:pt x="365" y="72"/>
                    <a:pt x="365" y="72"/>
                  </a:cubicBezTo>
                  <a:cubicBezTo>
                    <a:pt x="365" y="72"/>
                    <a:pt x="365" y="72"/>
                    <a:pt x="365" y="72"/>
                  </a:cubicBezTo>
                  <a:cubicBezTo>
                    <a:pt x="367" y="73"/>
                    <a:pt x="367" y="73"/>
                    <a:pt x="367" y="73"/>
                  </a:cubicBezTo>
                  <a:cubicBezTo>
                    <a:pt x="367" y="73"/>
                    <a:pt x="367" y="73"/>
                    <a:pt x="367" y="73"/>
                  </a:cubicBezTo>
                  <a:cubicBezTo>
                    <a:pt x="369" y="73"/>
                    <a:pt x="369" y="73"/>
                    <a:pt x="369" y="73"/>
                  </a:cubicBezTo>
                  <a:cubicBezTo>
                    <a:pt x="368" y="73"/>
                    <a:pt x="368" y="73"/>
                    <a:pt x="368" y="73"/>
                  </a:cubicBezTo>
                  <a:cubicBezTo>
                    <a:pt x="368" y="72"/>
                    <a:pt x="368" y="72"/>
                    <a:pt x="368" y="72"/>
                  </a:cubicBezTo>
                  <a:cubicBezTo>
                    <a:pt x="369" y="73"/>
                    <a:pt x="369" y="73"/>
                    <a:pt x="369" y="73"/>
                  </a:cubicBezTo>
                  <a:cubicBezTo>
                    <a:pt x="370" y="72"/>
                    <a:pt x="370" y="72"/>
                    <a:pt x="370" y="72"/>
                  </a:cubicBezTo>
                  <a:cubicBezTo>
                    <a:pt x="369" y="72"/>
                    <a:pt x="369" y="72"/>
                    <a:pt x="369" y="72"/>
                  </a:cubicBezTo>
                  <a:cubicBezTo>
                    <a:pt x="370" y="71"/>
                    <a:pt x="370" y="71"/>
                    <a:pt x="370" y="71"/>
                  </a:cubicBezTo>
                  <a:cubicBezTo>
                    <a:pt x="369" y="70"/>
                    <a:pt x="369" y="70"/>
                    <a:pt x="369" y="70"/>
                  </a:cubicBezTo>
                  <a:cubicBezTo>
                    <a:pt x="368" y="71"/>
                    <a:pt x="368" y="71"/>
                    <a:pt x="368" y="71"/>
                  </a:cubicBezTo>
                  <a:cubicBezTo>
                    <a:pt x="367" y="71"/>
                    <a:pt x="367" y="71"/>
                    <a:pt x="367" y="71"/>
                  </a:cubicBezTo>
                  <a:cubicBezTo>
                    <a:pt x="367" y="69"/>
                    <a:pt x="367" y="69"/>
                    <a:pt x="367" y="69"/>
                  </a:cubicBezTo>
                  <a:cubicBezTo>
                    <a:pt x="366" y="68"/>
                    <a:pt x="366" y="68"/>
                    <a:pt x="366" y="68"/>
                  </a:cubicBezTo>
                  <a:cubicBezTo>
                    <a:pt x="367" y="68"/>
                    <a:pt x="367" y="68"/>
                    <a:pt x="367" y="68"/>
                  </a:cubicBezTo>
                  <a:cubicBezTo>
                    <a:pt x="367" y="68"/>
                    <a:pt x="367" y="68"/>
                    <a:pt x="367" y="68"/>
                  </a:cubicBezTo>
                  <a:cubicBezTo>
                    <a:pt x="368" y="68"/>
                    <a:pt x="368" y="68"/>
                    <a:pt x="368" y="68"/>
                  </a:cubicBezTo>
                  <a:cubicBezTo>
                    <a:pt x="368" y="67"/>
                    <a:pt x="368" y="67"/>
                    <a:pt x="368" y="67"/>
                  </a:cubicBezTo>
                  <a:cubicBezTo>
                    <a:pt x="368" y="67"/>
                    <a:pt x="368" y="67"/>
                    <a:pt x="368" y="67"/>
                  </a:cubicBezTo>
                  <a:cubicBezTo>
                    <a:pt x="370" y="68"/>
                    <a:pt x="370" y="68"/>
                    <a:pt x="370" y="68"/>
                  </a:cubicBezTo>
                  <a:cubicBezTo>
                    <a:pt x="370" y="69"/>
                    <a:pt x="370" y="69"/>
                    <a:pt x="370" y="69"/>
                  </a:cubicBezTo>
                  <a:cubicBezTo>
                    <a:pt x="371" y="69"/>
                    <a:pt x="371" y="69"/>
                    <a:pt x="371" y="69"/>
                  </a:cubicBezTo>
                  <a:cubicBezTo>
                    <a:pt x="371" y="69"/>
                    <a:pt x="371" y="69"/>
                    <a:pt x="371" y="69"/>
                  </a:cubicBezTo>
                  <a:cubicBezTo>
                    <a:pt x="372" y="69"/>
                    <a:pt x="372" y="69"/>
                    <a:pt x="372" y="69"/>
                  </a:cubicBezTo>
                  <a:cubicBezTo>
                    <a:pt x="371" y="68"/>
                    <a:pt x="371" y="68"/>
                    <a:pt x="371" y="68"/>
                  </a:cubicBezTo>
                  <a:cubicBezTo>
                    <a:pt x="372" y="68"/>
                    <a:pt x="372" y="68"/>
                    <a:pt x="372" y="68"/>
                  </a:cubicBezTo>
                  <a:cubicBezTo>
                    <a:pt x="373" y="68"/>
                    <a:pt x="373" y="68"/>
                    <a:pt x="373" y="68"/>
                  </a:cubicBezTo>
                  <a:cubicBezTo>
                    <a:pt x="373" y="67"/>
                    <a:pt x="373" y="67"/>
                    <a:pt x="373" y="67"/>
                  </a:cubicBezTo>
                  <a:cubicBezTo>
                    <a:pt x="372" y="66"/>
                    <a:pt x="372" y="66"/>
                    <a:pt x="372" y="66"/>
                  </a:cubicBezTo>
                  <a:cubicBezTo>
                    <a:pt x="371" y="66"/>
                    <a:pt x="371" y="66"/>
                    <a:pt x="371" y="66"/>
                  </a:cubicBezTo>
                  <a:cubicBezTo>
                    <a:pt x="370" y="65"/>
                    <a:pt x="370" y="65"/>
                    <a:pt x="370" y="65"/>
                  </a:cubicBezTo>
                  <a:cubicBezTo>
                    <a:pt x="370" y="64"/>
                    <a:pt x="370" y="64"/>
                    <a:pt x="370" y="64"/>
                  </a:cubicBezTo>
                  <a:cubicBezTo>
                    <a:pt x="369" y="63"/>
                    <a:pt x="369" y="63"/>
                    <a:pt x="369" y="63"/>
                  </a:cubicBezTo>
                  <a:cubicBezTo>
                    <a:pt x="368" y="64"/>
                    <a:pt x="368" y="64"/>
                    <a:pt x="368" y="64"/>
                  </a:cubicBezTo>
                  <a:cubicBezTo>
                    <a:pt x="367" y="63"/>
                    <a:pt x="367" y="63"/>
                    <a:pt x="367" y="63"/>
                  </a:cubicBezTo>
                  <a:cubicBezTo>
                    <a:pt x="369" y="63"/>
                    <a:pt x="369" y="63"/>
                    <a:pt x="369" y="63"/>
                  </a:cubicBezTo>
                  <a:cubicBezTo>
                    <a:pt x="368" y="62"/>
                    <a:pt x="368" y="62"/>
                    <a:pt x="368" y="62"/>
                  </a:cubicBezTo>
                  <a:cubicBezTo>
                    <a:pt x="368" y="62"/>
                    <a:pt x="368" y="62"/>
                    <a:pt x="368" y="62"/>
                  </a:cubicBezTo>
                  <a:cubicBezTo>
                    <a:pt x="368" y="61"/>
                    <a:pt x="368" y="61"/>
                    <a:pt x="368" y="61"/>
                  </a:cubicBezTo>
                  <a:cubicBezTo>
                    <a:pt x="369" y="61"/>
                    <a:pt x="369" y="61"/>
                    <a:pt x="369" y="61"/>
                  </a:cubicBezTo>
                  <a:cubicBezTo>
                    <a:pt x="369" y="59"/>
                    <a:pt x="369" y="59"/>
                    <a:pt x="369" y="59"/>
                  </a:cubicBezTo>
                  <a:cubicBezTo>
                    <a:pt x="368" y="60"/>
                    <a:pt x="368" y="60"/>
                    <a:pt x="368" y="60"/>
                  </a:cubicBezTo>
                  <a:cubicBezTo>
                    <a:pt x="367" y="61"/>
                    <a:pt x="367" y="61"/>
                    <a:pt x="367" y="61"/>
                  </a:cubicBezTo>
                  <a:cubicBezTo>
                    <a:pt x="367" y="62"/>
                    <a:pt x="367" y="62"/>
                    <a:pt x="367" y="62"/>
                  </a:cubicBezTo>
                  <a:cubicBezTo>
                    <a:pt x="365" y="61"/>
                    <a:pt x="365" y="61"/>
                    <a:pt x="365" y="61"/>
                  </a:cubicBezTo>
                  <a:cubicBezTo>
                    <a:pt x="364" y="60"/>
                    <a:pt x="364" y="60"/>
                    <a:pt x="364" y="60"/>
                  </a:cubicBezTo>
                  <a:cubicBezTo>
                    <a:pt x="365" y="59"/>
                    <a:pt x="365" y="59"/>
                    <a:pt x="365" y="59"/>
                  </a:cubicBezTo>
                  <a:cubicBezTo>
                    <a:pt x="365" y="58"/>
                    <a:pt x="365" y="58"/>
                    <a:pt x="365" y="58"/>
                  </a:cubicBezTo>
                  <a:cubicBezTo>
                    <a:pt x="366" y="57"/>
                    <a:pt x="366" y="57"/>
                    <a:pt x="366" y="57"/>
                  </a:cubicBezTo>
                  <a:cubicBezTo>
                    <a:pt x="367" y="57"/>
                    <a:pt x="367" y="57"/>
                    <a:pt x="367" y="57"/>
                  </a:cubicBezTo>
                  <a:cubicBezTo>
                    <a:pt x="369" y="56"/>
                    <a:pt x="369" y="56"/>
                    <a:pt x="369" y="56"/>
                  </a:cubicBezTo>
                  <a:cubicBezTo>
                    <a:pt x="369" y="56"/>
                    <a:pt x="369" y="56"/>
                    <a:pt x="369" y="56"/>
                  </a:cubicBezTo>
                  <a:cubicBezTo>
                    <a:pt x="368" y="55"/>
                    <a:pt x="368" y="55"/>
                    <a:pt x="368" y="55"/>
                  </a:cubicBezTo>
                  <a:cubicBezTo>
                    <a:pt x="367" y="55"/>
                    <a:pt x="367" y="55"/>
                    <a:pt x="367" y="55"/>
                  </a:cubicBezTo>
                  <a:cubicBezTo>
                    <a:pt x="366" y="54"/>
                    <a:pt x="366" y="54"/>
                    <a:pt x="366" y="54"/>
                  </a:cubicBezTo>
                  <a:cubicBezTo>
                    <a:pt x="365" y="54"/>
                    <a:pt x="365" y="54"/>
                    <a:pt x="365" y="54"/>
                  </a:cubicBezTo>
                  <a:cubicBezTo>
                    <a:pt x="364" y="53"/>
                    <a:pt x="364" y="53"/>
                    <a:pt x="364" y="53"/>
                  </a:cubicBezTo>
                  <a:cubicBezTo>
                    <a:pt x="365" y="53"/>
                    <a:pt x="365" y="53"/>
                    <a:pt x="365" y="53"/>
                  </a:cubicBezTo>
                  <a:cubicBezTo>
                    <a:pt x="367" y="53"/>
                    <a:pt x="367" y="53"/>
                    <a:pt x="367" y="53"/>
                  </a:cubicBezTo>
                  <a:cubicBezTo>
                    <a:pt x="369" y="53"/>
                    <a:pt x="369" y="53"/>
                    <a:pt x="369" y="53"/>
                  </a:cubicBezTo>
                  <a:cubicBezTo>
                    <a:pt x="371" y="53"/>
                    <a:pt x="371" y="53"/>
                    <a:pt x="371" y="53"/>
                  </a:cubicBezTo>
                  <a:cubicBezTo>
                    <a:pt x="374" y="53"/>
                    <a:pt x="374" y="53"/>
                    <a:pt x="374" y="53"/>
                  </a:cubicBezTo>
                  <a:cubicBezTo>
                    <a:pt x="379" y="53"/>
                    <a:pt x="379" y="53"/>
                    <a:pt x="379" y="53"/>
                  </a:cubicBezTo>
                  <a:cubicBezTo>
                    <a:pt x="380" y="52"/>
                    <a:pt x="380" y="52"/>
                    <a:pt x="380" y="52"/>
                  </a:cubicBezTo>
                  <a:cubicBezTo>
                    <a:pt x="383" y="52"/>
                    <a:pt x="383" y="52"/>
                    <a:pt x="383" y="52"/>
                  </a:cubicBezTo>
                  <a:cubicBezTo>
                    <a:pt x="385" y="52"/>
                    <a:pt x="385" y="52"/>
                    <a:pt x="385" y="52"/>
                  </a:cubicBezTo>
                  <a:cubicBezTo>
                    <a:pt x="386" y="52"/>
                    <a:pt x="386" y="52"/>
                    <a:pt x="386" y="52"/>
                  </a:cubicBezTo>
                  <a:cubicBezTo>
                    <a:pt x="389" y="52"/>
                    <a:pt x="389" y="52"/>
                    <a:pt x="389" y="52"/>
                  </a:cubicBezTo>
                  <a:cubicBezTo>
                    <a:pt x="387" y="53"/>
                    <a:pt x="387" y="53"/>
                    <a:pt x="387" y="53"/>
                  </a:cubicBezTo>
                  <a:cubicBezTo>
                    <a:pt x="385" y="54"/>
                    <a:pt x="385" y="54"/>
                    <a:pt x="385" y="54"/>
                  </a:cubicBezTo>
                  <a:cubicBezTo>
                    <a:pt x="384" y="53"/>
                    <a:pt x="384" y="53"/>
                    <a:pt x="384" y="53"/>
                  </a:cubicBezTo>
                  <a:cubicBezTo>
                    <a:pt x="383" y="53"/>
                    <a:pt x="383" y="53"/>
                    <a:pt x="383" y="53"/>
                  </a:cubicBezTo>
                  <a:cubicBezTo>
                    <a:pt x="382" y="53"/>
                    <a:pt x="382" y="53"/>
                    <a:pt x="382" y="53"/>
                  </a:cubicBezTo>
                  <a:cubicBezTo>
                    <a:pt x="382" y="55"/>
                    <a:pt x="382" y="55"/>
                    <a:pt x="382" y="55"/>
                  </a:cubicBezTo>
                  <a:cubicBezTo>
                    <a:pt x="382" y="56"/>
                    <a:pt x="382" y="56"/>
                    <a:pt x="382" y="56"/>
                  </a:cubicBezTo>
                  <a:cubicBezTo>
                    <a:pt x="382" y="56"/>
                    <a:pt x="382" y="56"/>
                    <a:pt x="382" y="56"/>
                  </a:cubicBezTo>
                  <a:cubicBezTo>
                    <a:pt x="382" y="57"/>
                    <a:pt x="382" y="57"/>
                    <a:pt x="382" y="57"/>
                  </a:cubicBezTo>
                  <a:cubicBezTo>
                    <a:pt x="382" y="57"/>
                    <a:pt x="382" y="57"/>
                    <a:pt x="382" y="57"/>
                  </a:cubicBezTo>
                  <a:cubicBezTo>
                    <a:pt x="384" y="56"/>
                    <a:pt x="384" y="56"/>
                    <a:pt x="384" y="56"/>
                  </a:cubicBezTo>
                  <a:cubicBezTo>
                    <a:pt x="384" y="55"/>
                    <a:pt x="384" y="55"/>
                    <a:pt x="384" y="55"/>
                  </a:cubicBezTo>
                  <a:cubicBezTo>
                    <a:pt x="386" y="54"/>
                    <a:pt x="386" y="54"/>
                    <a:pt x="386" y="54"/>
                  </a:cubicBezTo>
                  <a:cubicBezTo>
                    <a:pt x="389" y="53"/>
                    <a:pt x="389" y="53"/>
                    <a:pt x="389" y="53"/>
                  </a:cubicBezTo>
                  <a:cubicBezTo>
                    <a:pt x="390" y="54"/>
                    <a:pt x="390" y="54"/>
                    <a:pt x="390" y="54"/>
                  </a:cubicBezTo>
                  <a:cubicBezTo>
                    <a:pt x="390" y="56"/>
                    <a:pt x="390" y="56"/>
                    <a:pt x="390" y="56"/>
                  </a:cubicBezTo>
                  <a:cubicBezTo>
                    <a:pt x="389" y="57"/>
                    <a:pt x="389" y="57"/>
                    <a:pt x="389" y="57"/>
                  </a:cubicBezTo>
                  <a:cubicBezTo>
                    <a:pt x="389" y="56"/>
                    <a:pt x="389" y="56"/>
                    <a:pt x="389" y="56"/>
                  </a:cubicBezTo>
                  <a:cubicBezTo>
                    <a:pt x="388" y="55"/>
                    <a:pt x="388" y="55"/>
                    <a:pt x="388" y="55"/>
                  </a:cubicBezTo>
                  <a:cubicBezTo>
                    <a:pt x="388" y="54"/>
                    <a:pt x="388" y="54"/>
                    <a:pt x="388" y="54"/>
                  </a:cubicBezTo>
                  <a:cubicBezTo>
                    <a:pt x="387" y="55"/>
                    <a:pt x="387" y="55"/>
                    <a:pt x="387" y="55"/>
                  </a:cubicBezTo>
                  <a:cubicBezTo>
                    <a:pt x="386" y="54"/>
                    <a:pt x="386" y="54"/>
                    <a:pt x="386" y="54"/>
                  </a:cubicBezTo>
                  <a:cubicBezTo>
                    <a:pt x="387" y="56"/>
                    <a:pt x="387" y="56"/>
                    <a:pt x="387" y="56"/>
                  </a:cubicBezTo>
                  <a:cubicBezTo>
                    <a:pt x="388" y="56"/>
                    <a:pt x="388" y="56"/>
                    <a:pt x="388" y="56"/>
                  </a:cubicBezTo>
                  <a:cubicBezTo>
                    <a:pt x="388" y="58"/>
                    <a:pt x="388" y="58"/>
                    <a:pt x="388" y="58"/>
                  </a:cubicBezTo>
                  <a:cubicBezTo>
                    <a:pt x="388" y="59"/>
                    <a:pt x="388" y="59"/>
                    <a:pt x="388" y="59"/>
                  </a:cubicBezTo>
                  <a:cubicBezTo>
                    <a:pt x="387" y="59"/>
                    <a:pt x="387" y="59"/>
                    <a:pt x="387" y="59"/>
                  </a:cubicBezTo>
                  <a:cubicBezTo>
                    <a:pt x="386" y="59"/>
                    <a:pt x="386" y="59"/>
                    <a:pt x="386" y="59"/>
                  </a:cubicBezTo>
                  <a:cubicBezTo>
                    <a:pt x="387" y="60"/>
                    <a:pt x="387" y="60"/>
                    <a:pt x="387" y="60"/>
                  </a:cubicBezTo>
                  <a:cubicBezTo>
                    <a:pt x="387" y="61"/>
                    <a:pt x="387" y="61"/>
                    <a:pt x="387" y="61"/>
                  </a:cubicBezTo>
                  <a:cubicBezTo>
                    <a:pt x="388" y="61"/>
                    <a:pt x="388" y="61"/>
                    <a:pt x="388" y="61"/>
                  </a:cubicBezTo>
                  <a:cubicBezTo>
                    <a:pt x="388" y="61"/>
                    <a:pt x="388" y="61"/>
                    <a:pt x="388" y="61"/>
                  </a:cubicBezTo>
                  <a:cubicBezTo>
                    <a:pt x="390" y="60"/>
                    <a:pt x="390" y="60"/>
                    <a:pt x="390" y="60"/>
                  </a:cubicBezTo>
                  <a:cubicBezTo>
                    <a:pt x="390" y="59"/>
                    <a:pt x="390" y="59"/>
                    <a:pt x="390" y="59"/>
                  </a:cubicBezTo>
                  <a:cubicBezTo>
                    <a:pt x="390" y="58"/>
                    <a:pt x="390" y="58"/>
                    <a:pt x="390" y="58"/>
                  </a:cubicBezTo>
                  <a:cubicBezTo>
                    <a:pt x="390" y="57"/>
                    <a:pt x="390" y="57"/>
                    <a:pt x="390" y="57"/>
                  </a:cubicBezTo>
                  <a:cubicBezTo>
                    <a:pt x="390" y="56"/>
                    <a:pt x="390" y="56"/>
                    <a:pt x="390" y="56"/>
                  </a:cubicBezTo>
                  <a:cubicBezTo>
                    <a:pt x="390" y="52"/>
                    <a:pt x="390" y="52"/>
                    <a:pt x="390" y="52"/>
                  </a:cubicBezTo>
                  <a:cubicBezTo>
                    <a:pt x="391" y="51"/>
                    <a:pt x="391" y="51"/>
                    <a:pt x="391" y="51"/>
                  </a:cubicBezTo>
                  <a:cubicBezTo>
                    <a:pt x="394" y="50"/>
                    <a:pt x="394" y="50"/>
                    <a:pt x="394" y="50"/>
                  </a:cubicBezTo>
                  <a:cubicBezTo>
                    <a:pt x="396" y="50"/>
                    <a:pt x="396" y="50"/>
                    <a:pt x="396" y="50"/>
                  </a:cubicBezTo>
                  <a:cubicBezTo>
                    <a:pt x="399" y="50"/>
                    <a:pt x="399" y="50"/>
                    <a:pt x="399" y="50"/>
                  </a:cubicBezTo>
                  <a:cubicBezTo>
                    <a:pt x="402" y="51"/>
                    <a:pt x="402" y="51"/>
                    <a:pt x="402" y="51"/>
                  </a:cubicBezTo>
                  <a:cubicBezTo>
                    <a:pt x="403" y="53"/>
                    <a:pt x="403" y="53"/>
                    <a:pt x="403" y="53"/>
                  </a:cubicBezTo>
                  <a:cubicBezTo>
                    <a:pt x="403" y="54"/>
                    <a:pt x="403" y="54"/>
                    <a:pt x="403" y="54"/>
                  </a:cubicBezTo>
                  <a:cubicBezTo>
                    <a:pt x="402" y="54"/>
                    <a:pt x="402" y="54"/>
                    <a:pt x="402" y="54"/>
                  </a:cubicBezTo>
                  <a:cubicBezTo>
                    <a:pt x="401" y="53"/>
                    <a:pt x="401" y="53"/>
                    <a:pt x="401" y="53"/>
                  </a:cubicBezTo>
                  <a:cubicBezTo>
                    <a:pt x="401" y="53"/>
                    <a:pt x="401" y="53"/>
                    <a:pt x="401" y="53"/>
                  </a:cubicBezTo>
                  <a:cubicBezTo>
                    <a:pt x="401" y="54"/>
                    <a:pt x="401" y="54"/>
                    <a:pt x="401" y="54"/>
                  </a:cubicBezTo>
                  <a:cubicBezTo>
                    <a:pt x="401" y="55"/>
                    <a:pt x="401" y="55"/>
                    <a:pt x="401" y="55"/>
                  </a:cubicBezTo>
                  <a:cubicBezTo>
                    <a:pt x="401" y="56"/>
                    <a:pt x="401" y="56"/>
                    <a:pt x="401" y="56"/>
                  </a:cubicBezTo>
                  <a:cubicBezTo>
                    <a:pt x="400" y="56"/>
                    <a:pt x="400" y="56"/>
                    <a:pt x="400" y="56"/>
                  </a:cubicBezTo>
                  <a:cubicBezTo>
                    <a:pt x="401" y="56"/>
                    <a:pt x="401" y="56"/>
                    <a:pt x="401" y="56"/>
                  </a:cubicBezTo>
                  <a:cubicBezTo>
                    <a:pt x="402" y="56"/>
                    <a:pt x="402" y="56"/>
                    <a:pt x="402" y="56"/>
                  </a:cubicBezTo>
                  <a:cubicBezTo>
                    <a:pt x="403" y="56"/>
                    <a:pt x="403" y="56"/>
                    <a:pt x="403" y="56"/>
                  </a:cubicBezTo>
                  <a:cubicBezTo>
                    <a:pt x="404" y="55"/>
                    <a:pt x="404" y="55"/>
                    <a:pt x="404" y="55"/>
                  </a:cubicBezTo>
                  <a:cubicBezTo>
                    <a:pt x="405" y="56"/>
                    <a:pt x="405" y="56"/>
                    <a:pt x="405" y="56"/>
                  </a:cubicBezTo>
                  <a:cubicBezTo>
                    <a:pt x="405" y="57"/>
                    <a:pt x="405" y="57"/>
                    <a:pt x="405" y="57"/>
                  </a:cubicBezTo>
                  <a:cubicBezTo>
                    <a:pt x="405" y="58"/>
                    <a:pt x="405" y="58"/>
                    <a:pt x="405" y="58"/>
                  </a:cubicBezTo>
                  <a:cubicBezTo>
                    <a:pt x="406" y="59"/>
                    <a:pt x="406" y="59"/>
                    <a:pt x="406" y="59"/>
                  </a:cubicBezTo>
                  <a:cubicBezTo>
                    <a:pt x="406" y="58"/>
                    <a:pt x="406" y="58"/>
                    <a:pt x="406" y="58"/>
                  </a:cubicBezTo>
                  <a:cubicBezTo>
                    <a:pt x="406" y="57"/>
                    <a:pt x="406" y="57"/>
                    <a:pt x="406" y="57"/>
                  </a:cubicBezTo>
                  <a:cubicBezTo>
                    <a:pt x="407" y="56"/>
                    <a:pt x="407" y="56"/>
                    <a:pt x="407" y="56"/>
                  </a:cubicBezTo>
                  <a:cubicBezTo>
                    <a:pt x="408" y="57"/>
                    <a:pt x="408" y="57"/>
                    <a:pt x="408" y="57"/>
                  </a:cubicBezTo>
                  <a:cubicBezTo>
                    <a:pt x="409" y="58"/>
                    <a:pt x="409" y="58"/>
                    <a:pt x="409" y="58"/>
                  </a:cubicBezTo>
                  <a:cubicBezTo>
                    <a:pt x="408" y="58"/>
                    <a:pt x="408" y="58"/>
                    <a:pt x="408" y="58"/>
                  </a:cubicBezTo>
                  <a:cubicBezTo>
                    <a:pt x="408" y="59"/>
                    <a:pt x="408" y="59"/>
                    <a:pt x="408" y="59"/>
                  </a:cubicBezTo>
                  <a:cubicBezTo>
                    <a:pt x="408" y="60"/>
                    <a:pt x="408" y="60"/>
                    <a:pt x="408" y="60"/>
                  </a:cubicBezTo>
                  <a:cubicBezTo>
                    <a:pt x="409" y="59"/>
                    <a:pt x="409" y="59"/>
                    <a:pt x="409" y="59"/>
                  </a:cubicBezTo>
                  <a:cubicBezTo>
                    <a:pt x="409" y="58"/>
                    <a:pt x="409" y="58"/>
                    <a:pt x="409" y="58"/>
                  </a:cubicBezTo>
                  <a:cubicBezTo>
                    <a:pt x="410" y="58"/>
                    <a:pt x="410" y="58"/>
                    <a:pt x="410" y="58"/>
                  </a:cubicBezTo>
                  <a:cubicBezTo>
                    <a:pt x="410" y="59"/>
                    <a:pt x="410" y="59"/>
                    <a:pt x="410" y="59"/>
                  </a:cubicBezTo>
                  <a:cubicBezTo>
                    <a:pt x="410" y="58"/>
                    <a:pt x="410" y="58"/>
                    <a:pt x="410" y="58"/>
                  </a:cubicBezTo>
                  <a:cubicBezTo>
                    <a:pt x="411" y="56"/>
                    <a:pt x="411" y="56"/>
                    <a:pt x="411" y="56"/>
                  </a:cubicBezTo>
                  <a:cubicBezTo>
                    <a:pt x="411" y="56"/>
                    <a:pt x="411" y="56"/>
                    <a:pt x="411" y="56"/>
                  </a:cubicBezTo>
                  <a:cubicBezTo>
                    <a:pt x="412" y="56"/>
                    <a:pt x="412" y="56"/>
                    <a:pt x="412" y="56"/>
                  </a:cubicBezTo>
                  <a:cubicBezTo>
                    <a:pt x="414" y="58"/>
                    <a:pt x="414" y="58"/>
                    <a:pt x="414" y="58"/>
                  </a:cubicBezTo>
                  <a:cubicBezTo>
                    <a:pt x="416" y="58"/>
                    <a:pt x="416" y="58"/>
                    <a:pt x="416" y="58"/>
                  </a:cubicBezTo>
                  <a:cubicBezTo>
                    <a:pt x="418" y="59"/>
                    <a:pt x="418" y="59"/>
                    <a:pt x="418" y="59"/>
                  </a:cubicBezTo>
                  <a:cubicBezTo>
                    <a:pt x="417" y="60"/>
                    <a:pt x="417" y="60"/>
                    <a:pt x="417" y="60"/>
                  </a:cubicBezTo>
                  <a:cubicBezTo>
                    <a:pt x="416" y="61"/>
                    <a:pt x="416" y="61"/>
                    <a:pt x="416" y="61"/>
                  </a:cubicBezTo>
                  <a:cubicBezTo>
                    <a:pt x="415" y="62"/>
                    <a:pt x="415" y="62"/>
                    <a:pt x="415" y="62"/>
                  </a:cubicBezTo>
                  <a:cubicBezTo>
                    <a:pt x="416" y="61"/>
                    <a:pt x="416" y="61"/>
                    <a:pt x="416" y="61"/>
                  </a:cubicBezTo>
                  <a:cubicBezTo>
                    <a:pt x="418" y="61"/>
                    <a:pt x="418" y="61"/>
                    <a:pt x="418" y="61"/>
                  </a:cubicBezTo>
                  <a:cubicBezTo>
                    <a:pt x="419" y="61"/>
                    <a:pt x="419" y="61"/>
                    <a:pt x="419" y="61"/>
                  </a:cubicBezTo>
                  <a:cubicBezTo>
                    <a:pt x="421" y="61"/>
                    <a:pt x="421" y="61"/>
                    <a:pt x="421" y="61"/>
                  </a:cubicBezTo>
                  <a:cubicBezTo>
                    <a:pt x="422" y="60"/>
                    <a:pt x="422" y="60"/>
                    <a:pt x="422" y="60"/>
                  </a:cubicBezTo>
                  <a:cubicBezTo>
                    <a:pt x="423" y="60"/>
                    <a:pt x="423" y="60"/>
                    <a:pt x="423" y="60"/>
                  </a:cubicBezTo>
                  <a:cubicBezTo>
                    <a:pt x="425" y="58"/>
                    <a:pt x="425" y="58"/>
                    <a:pt x="425" y="58"/>
                  </a:cubicBezTo>
                  <a:cubicBezTo>
                    <a:pt x="426" y="58"/>
                    <a:pt x="426" y="58"/>
                    <a:pt x="426" y="58"/>
                  </a:cubicBezTo>
                  <a:cubicBezTo>
                    <a:pt x="427" y="57"/>
                    <a:pt x="427" y="57"/>
                    <a:pt x="427" y="57"/>
                  </a:cubicBezTo>
                  <a:cubicBezTo>
                    <a:pt x="428" y="56"/>
                    <a:pt x="428" y="56"/>
                    <a:pt x="428" y="56"/>
                  </a:cubicBezTo>
                  <a:cubicBezTo>
                    <a:pt x="432" y="55"/>
                    <a:pt x="432" y="55"/>
                    <a:pt x="432" y="55"/>
                  </a:cubicBezTo>
                  <a:cubicBezTo>
                    <a:pt x="433" y="54"/>
                    <a:pt x="433" y="54"/>
                    <a:pt x="433" y="54"/>
                  </a:cubicBezTo>
                  <a:cubicBezTo>
                    <a:pt x="434" y="55"/>
                    <a:pt x="434" y="55"/>
                    <a:pt x="434" y="55"/>
                  </a:cubicBezTo>
                  <a:cubicBezTo>
                    <a:pt x="434" y="54"/>
                    <a:pt x="434" y="54"/>
                    <a:pt x="434" y="54"/>
                  </a:cubicBezTo>
                  <a:cubicBezTo>
                    <a:pt x="436" y="53"/>
                    <a:pt x="436" y="53"/>
                    <a:pt x="436" y="53"/>
                  </a:cubicBezTo>
                  <a:cubicBezTo>
                    <a:pt x="437" y="53"/>
                    <a:pt x="437" y="53"/>
                    <a:pt x="437" y="53"/>
                  </a:cubicBezTo>
                  <a:cubicBezTo>
                    <a:pt x="440" y="53"/>
                    <a:pt x="440" y="53"/>
                    <a:pt x="440" y="53"/>
                  </a:cubicBezTo>
                  <a:cubicBezTo>
                    <a:pt x="444" y="54"/>
                    <a:pt x="444" y="54"/>
                    <a:pt x="444" y="54"/>
                  </a:cubicBezTo>
                  <a:cubicBezTo>
                    <a:pt x="446" y="56"/>
                    <a:pt x="446" y="56"/>
                    <a:pt x="446" y="56"/>
                  </a:cubicBezTo>
                  <a:cubicBezTo>
                    <a:pt x="448" y="57"/>
                    <a:pt x="448" y="57"/>
                    <a:pt x="448" y="57"/>
                  </a:cubicBezTo>
                  <a:cubicBezTo>
                    <a:pt x="449" y="59"/>
                    <a:pt x="449" y="59"/>
                    <a:pt x="449" y="59"/>
                  </a:cubicBezTo>
                  <a:cubicBezTo>
                    <a:pt x="450" y="60"/>
                    <a:pt x="450" y="60"/>
                    <a:pt x="450" y="60"/>
                  </a:cubicBezTo>
                  <a:cubicBezTo>
                    <a:pt x="450" y="61"/>
                    <a:pt x="450" y="61"/>
                    <a:pt x="450" y="61"/>
                  </a:cubicBezTo>
                  <a:cubicBezTo>
                    <a:pt x="451" y="61"/>
                    <a:pt x="451" y="61"/>
                    <a:pt x="451" y="61"/>
                  </a:cubicBezTo>
                  <a:cubicBezTo>
                    <a:pt x="450" y="62"/>
                    <a:pt x="450" y="62"/>
                    <a:pt x="450" y="62"/>
                  </a:cubicBezTo>
                  <a:cubicBezTo>
                    <a:pt x="451" y="64"/>
                    <a:pt x="451" y="64"/>
                    <a:pt x="451" y="64"/>
                  </a:cubicBezTo>
                  <a:cubicBezTo>
                    <a:pt x="451" y="65"/>
                    <a:pt x="451" y="65"/>
                    <a:pt x="451" y="65"/>
                  </a:cubicBezTo>
                  <a:cubicBezTo>
                    <a:pt x="451" y="65"/>
                    <a:pt x="451" y="65"/>
                    <a:pt x="451" y="65"/>
                  </a:cubicBezTo>
                  <a:cubicBezTo>
                    <a:pt x="452" y="65"/>
                    <a:pt x="452" y="65"/>
                    <a:pt x="452" y="65"/>
                  </a:cubicBezTo>
                  <a:cubicBezTo>
                    <a:pt x="453" y="64"/>
                    <a:pt x="453" y="64"/>
                    <a:pt x="453" y="64"/>
                  </a:cubicBezTo>
                  <a:cubicBezTo>
                    <a:pt x="454" y="64"/>
                    <a:pt x="454" y="64"/>
                    <a:pt x="454" y="64"/>
                  </a:cubicBezTo>
                  <a:cubicBezTo>
                    <a:pt x="455" y="65"/>
                    <a:pt x="455" y="65"/>
                    <a:pt x="455" y="65"/>
                  </a:cubicBezTo>
                  <a:cubicBezTo>
                    <a:pt x="455" y="64"/>
                    <a:pt x="455" y="64"/>
                    <a:pt x="455" y="64"/>
                  </a:cubicBezTo>
                  <a:cubicBezTo>
                    <a:pt x="456" y="64"/>
                    <a:pt x="456" y="64"/>
                    <a:pt x="456" y="64"/>
                  </a:cubicBezTo>
                  <a:cubicBezTo>
                    <a:pt x="457" y="64"/>
                    <a:pt x="457" y="64"/>
                    <a:pt x="457" y="64"/>
                  </a:cubicBezTo>
                  <a:cubicBezTo>
                    <a:pt x="457" y="65"/>
                    <a:pt x="457" y="65"/>
                    <a:pt x="457" y="65"/>
                  </a:cubicBezTo>
                  <a:cubicBezTo>
                    <a:pt x="458" y="65"/>
                    <a:pt x="458" y="65"/>
                    <a:pt x="458" y="65"/>
                  </a:cubicBezTo>
                  <a:cubicBezTo>
                    <a:pt x="457" y="63"/>
                    <a:pt x="457" y="63"/>
                    <a:pt x="457" y="63"/>
                  </a:cubicBezTo>
                  <a:cubicBezTo>
                    <a:pt x="458" y="63"/>
                    <a:pt x="458" y="63"/>
                    <a:pt x="458" y="63"/>
                  </a:cubicBezTo>
                  <a:cubicBezTo>
                    <a:pt x="459" y="64"/>
                    <a:pt x="459" y="64"/>
                    <a:pt x="459" y="64"/>
                  </a:cubicBezTo>
                  <a:cubicBezTo>
                    <a:pt x="460" y="66"/>
                    <a:pt x="460" y="66"/>
                    <a:pt x="460" y="66"/>
                  </a:cubicBezTo>
                  <a:cubicBezTo>
                    <a:pt x="460" y="67"/>
                    <a:pt x="460" y="67"/>
                    <a:pt x="460" y="67"/>
                  </a:cubicBezTo>
                  <a:cubicBezTo>
                    <a:pt x="461" y="67"/>
                    <a:pt x="461" y="67"/>
                    <a:pt x="461" y="67"/>
                  </a:cubicBezTo>
                  <a:cubicBezTo>
                    <a:pt x="462" y="69"/>
                    <a:pt x="462" y="69"/>
                    <a:pt x="462" y="69"/>
                  </a:cubicBezTo>
                  <a:cubicBezTo>
                    <a:pt x="462" y="68"/>
                    <a:pt x="462" y="68"/>
                    <a:pt x="462" y="68"/>
                  </a:cubicBezTo>
                  <a:cubicBezTo>
                    <a:pt x="462" y="67"/>
                    <a:pt x="462" y="67"/>
                    <a:pt x="462" y="67"/>
                  </a:cubicBezTo>
                  <a:cubicBezTo>
                    <a:pt x="461" y="67"/>
                    <a:pt x="461" y="67"/>
                    <a:pt x="461" y="67"/>
                  </a:cubicBezTo>
                  <a:cubicBezTo>
                    <a:pt x="461" y="66"/>
                    <a:pt x="461" y="66"/>
                    <a:pt x="461" y="66"/>
                  </a:cubicBezTo>
                  <a:cubicBezTo>
                    <a:pt x="462" y="66"/>
                    <a:pt x="462" y="66"/>
                    <a:pt x="462" y="66"/>
                  </a:cubicBezTo>
                  <a:cubicBezTo>
                    <a:pt x="463" y="66"/>
                    <a:pt x="463" y="66"/>
                    <a:pt x="463" y="66"/>
                  </a:cubicBezTo>
                  <a:cubicBezTo>
                    <a:pt x="464" y="67"/>
                    <a:pt x="464" y="67"/>
                    <a:pt x="464" y="67"/>
                  </a:cubicBezTo>
                  <a:cubicBezTo>
                    <a:pt x="465" y="69"/>
                    <a:pt x="465" y="69"/>
                    <a:pt x="465" y="69"/>
                  </a:cubicBezTo>
                  <a:cubicBezTo>
                    <a:pt x="464" y="67"/>
                    <a:pt x="464" y="67"/>
                    <a:pt x="464" y="67"/>
                  </a:cubicBezTo>
                  <a:cubicBezTo>
                    <a:pt x="463" y="65"/>
                    <a:pt x="463" y="65"/>
                    <a:pt x="463" y="65"/>
                  </a:cubicBezTo>
                  <a:cubicBezTo>
                    <a:pt x="463" y="63"/>
                    <a:pt x="463" y="63"/>
                    <a:pt x="463" y="63"/>
                  </a:cubicBezTo>
                  <a:cubicBezTo>
                    <a:pt x="463" y="62"/>
                    <a:pt x="463" y="62"/>
                    <a:pt x="463" y="62"/>
                  </a:cubicBezTo>
                  <a:cubicBezTo>
                    <a:pt x="464" y="61"/>
                    <a:pt x="464" y="61"/>
                    <a:pt x="464" y="61"/>
                  </a:cubicBezTo>
                  <a:cubicBezTo>
                    <a:pt x="466" y="61"/>
                    <a:pt x="466" y="61"/>
                    <a:pt x="466" y="61"/>
                  </a:cubicBezTo>
                  <a:cubicBezTo>
                    <a:pt x="467" y="60"/>
                    <a:pt x="467" y="60"/>
                    <a:pt x="467" y="60"/>
                  </a:cubicBezTo>
                  <a:cubicBezTo>
                    <a:pt x="468" y="59"/>
                    <a:pt x="468" y="59"/>
                    <a:pt x="468" y="59"/>
                  </a:cubicBezTo>
                  <a:cubicBezTo>
                    <a:pt x="468" y="59"/>
                    <a:pt x="468" y="59"/>
                    <a:pt x="468" y="59"/>
                  </a:cubicBezTo>
                  <a:cubicBezTo>
                    <a:pt x="468" y="58"/>
                    <a:pt x="468" y="58"/>
                    <a:pt x="468" y="58"/>
                  </a:cubicBezTo>
                  <a:cubicBezTo>
                    <a:pt x="469" y="58"/>
                    <a:pt x="469" y="58"/>
                    <a:pt x="469" y="58"/>
                  </a:cubicBezTo>
                  <a:cubicBezTo>
                    <a:pt x="470" y="59"/>
                    <a:pt x="470" y="59"/>
                    <a:pt x="470" y="59"/>
                  </a:cubicBezTo>
                  <a:cubicBezTo>
                    <a:pt x="471" y="59"/>
                    <a:pt x="471" y="59"/>
                    <a:pt x="471" y="59"/>
                  </a:cubicBezTo>
                  <a:cubicBezTo>
                    <a:pt x="472" y="59"/>
                    <a:pt x="472" y="59"/>
                    <a:pt x="472" y="59"/>
                  </a:cubicBezTo>
                  <a:cubicBezTo>
                    <a:pt x="473" y="58"/>
                    <a:pt x="473" y="58"/>
                    <a:pt x="473" y="58"/>
                  </a:cubicBezTo>
                  <a:cubicBezTo>
                    <a:pt x="474" y="59"/>
                    <a:pt x="474" y="59"/>
                    <a:pt x="474" y="59"/>
                  </a:cubicBezTo>
                  <a:cubicBezTo>
                    <a:pt x="475" y="58"/>
                    <a:pt x="475" y="58"/>
                    <a:pt x="475" y="58"/>
                  </a:cubicBezTo>
                  <a:cubicBezTo>
                    <a:pt x="477" y="58"/>
                    <a:pt x="477" y="58"/>
                    <a:pt x="477" y="58"/>
                  </a:cubicBezTo>
                  <a:cubicBezTo>
                    <a:pt x="478" y="58"/>
                    <a:pt x="478" y="58"/>
                    <a:pt x="478" y="58"/>
                  </a:cubicBezTo>
                  <a:cubicBezTo>
                    <a:pt x="478" y="58"/>
                    <a:pt x="478" y="58"/>
                    <a:pt x="478" y="58"/>
                  </a:cubicBezTo>
                  <a:cubicBezTo>
                    <a:pt x="478" y="58"/>
                    <a:pt x="478" y="58"/>
                    <a:pt x="478" y="58"/>
                  </a:cubicBezTo>
                  <a:cubicBezTo>
                    <a:pt x="479" y="59"/>
                    <a:pt x="479" y="59"/>
                    <a:pt x="479" y="59"/>
                  </a:cubicBezTo>
                  <a:cubicBezTo>
                    <a:pt x="479" y="58"/>
                    <a:pt x="479" y="58"/>
                    <a:pt x="479" y="58"/>
                  </a:cubicBezTo>
                  <a:cubicBezTo>
                    <a:pt x="480" y="57"/>
                    <a:pt x="480" y="57"/>
                    <a:pt x="480" y="57"/>
                  </a:cubicBezTo>
                  <a:cubicBezTo>
                    <a:pt x="480" y="56"/>
                    <a:pt x="480" y="56"/>
                    <a:pt x="480" y="56"/>
                  </a:cubicBezTo>
                  <a:cubicBezTo>
                    <a:pt x="480" y="55"/>
                    <a:pt x="480" y="55"/>
                    <a:pt x="480" y="55"/>
                  </a:cubicBezTo>
                  <a:cubicBezTo>
                    <a:pt x="480" y="54"/>
                    <a:pt x="480" y="54"/>
                    <a:pt x="480" y="54"/>
                  </a:cubicBezTo>
                  <a:cubicBezTo>
                    <a:pt x="481" y="54"/>
                    <a:pt x="481" y="54"/>
                    <a:pt x="481" y="54"/>
                  </a:cubicBezTo>
                  <a:cubicBezTo>
                    <a:pt x="482" y="54"/>
                    <a:pt x="482" y="54"/>
                    <a:pt x="482" y="54"/>
                  </a:cubicBezTo>
                  <a:cubicBezTo>
                    <a:pt x="483" y="55"/>
                    <a:pt x="483" y="55"/>
                    <a:pt x="483" y="55"/>
                  </a:cubicBezTo>
                  <a:cubicBezTo>
                    <a:pt x="483" y="55"/>
                    <a:pt x="483" y="55"/>
                    <a:pt x="483" y="55"/>
                  </a:cubicBezTo>
                  <a:cubicBezTo>
                    <a:pt x="484" y="55"/>
                    <a:pt x="484" y="55"/>
                    <a:pt x="484" y="55"/>
                  </a:cubicBezTo>
                  <a:cubicBezTo>
                    <a:pt x="485" y="56"/>
                    <a:pt x="485" y="56"/>
                    <a:pt x="485" y="56"/>
                  </a:cubicBezTo>
                  <a:cubicBezTo>
                    <a:pt x="485" y="57"/>
                    <a:pt x="485" y="57"/>
                    <a:pt x="485" y="57"/>
                  </a:cubicBezTo>
                  <a:cubicBezTo>
                    <a:pt x="486" y="58"/>
                    <a:pt x="486" y="58"/>
                    <a:pt x="486" y="58"/>
                  </a:cubicBezTo>
                  <a:cubicBezTo>
                    <a:pt x="487" y="59"/>
                    <a:pt x="487" y="59"/>
                    <a:pt x="487" y="59"/>
                  </a:cubicBezTo>
                  <a:cubicBezTo>
                    <a:pt x="488" y="58"/>
                    <a:pt x="488" y="58"/>
                    <a:pt x="488" y="58"/>
                  </a:cubicBezTo>
                  <a:cubicBezTo>
                    <a:pt x="490" y="59"/>
                    <a:pt x="490" y="59"/>
                    <a:pt x="490" y="59"/>
                  </a:cubicBezTo>
                  <a:cubicBezTo>
                    <a:pt x="490" y="59"/>
                    <a:pt x="490" y="59"/>
                    <a:pt x="490" y="59"/>
                  </a:cubicBezTo>
                  <a:cubicBezTo>
                    <a:pt x="491" y="59"/>
                    <a:pt x="491" y="59"/>
                    <a:pt x="491" y="59"/>
                  </a:cubicBezTo>
                  <a:cubicBezTo>
                    <a:pt x="493" y="61"/>
                    <a:pt x="493" y="61"/>
                    <a:pt x="493" y="61"/>
                  </a:cubicBezTo>
                  <a:cubicBezTo>
                    <a:pt x="493" y="61"/>
                    <a:pt x="493" y="61"/>
                    <a:pt x="493" y="61"/>
                  </a:cubicBezTo>
                  <a:cubicBezTo>
                    <a:pt x="493" y="62"/>
                    <a:pt x="493" y="62"/>
                    <a:pt x="493" y="62"/>
                  </a:cubicBezTo>
                  <a:cubicBezTo>
                    <a:pt x="495" y="62"/>
                    <a:pt x="495" y="62"/>
                    <a:pt x="495" y="62"/>
                  </a:cubicBezTo>
                  <a:cubicBezTo>
                    <a:pt x="495" y="62"/>
                    <a:pt x="495" y="62"/>
                    <a:pt x="495" y="62"/>
                  </a:cubicBezTo>
                  <a:cubicBezTo>
                    <a:pt x="496" y="62"/>
                    <a:pt x="496" y="62"/>
                    <a:pt x="496" y="62"/>
                  </a:cubicBezTo>
                  <a:cubicBezTo>
                    <a:pt x="496" y="61"/>
                    <a:pt x="496" y="61"/>
                    <a:pt x="496" y="61"/>
                  </a:cubicBezTo>
                  <a:cubicBezTo>
                    <a:pt x="497" y="60"/>
                    <a:pt x="497" y="60"/>
                    <a:pt x="497" y="60"/>
                  </a:cubicBezTo>
                  <a:cubicBezTo>
                    <a:pt x="498" y="60"/>
                    <a:pt x="498" y="60"/>
                    <a:pt x="498" y="60"/>
                  </a:cubicBezTo>
                  <a:cubicBezTo>
                    <a:pt x="498" y="60"/>
                    <a:pt x="498" y="60"/>
                    <a:pt x="498" y="60"/>
                  </a:cubicBezTo>
                  <a:cubicBezTo>
                    <a:pt x="498" y="59"/>
                    <a:pt x="498" y="59"/>
                    <a:pt x="498" y="59"/>
                  </a:cubicBezTo>
                  <a:cubicBezTo>
                    <a:pt x="498" y="59"/>
                    <a:pt x="498" y="59"/>
                    <a:pt x="498" y="59"/>
                  </a:cubicBezTo>
                  <a:cubicBezTo>
                    <a:pt x="498" y="59"/>
                    <a:pt x="498" y="59"/>
                    <a:pt x="498" y="59"/>
                  </a:cubicBezTo>
                  <a:cubicBezTo>
                    <a:pt x="498" y="58"/>
                    <a:pt x="498" y="58"/>
                    <a:pt x="498" y="58"/>
                  </a:cubicBezTo>
                  <a:cubicBezTo>
                    <a:pt x="497" y="57"/>
                    <a:pt x="497" y="57"/>
                    <a:pt x="497" y="57"/>
                  </a:cubicBezTo>
                  <a:cubicBezTo>
                    <a:pt x="496" y="57"/>
                    <a:pt x="496" y="57"/>
                    <a:pt x="496" y="57"/>
                  </a:cubicBezTo>
                  <a:cubicBezTo>
                    <a:pt x="496" y="55"/>
                    <a:pt x="496" y="55"/>
                    <a:pt x="496" y="55"/>
                  </a:cubicBezTo>
                  <a:cubicBezTo>
                    <a:pt x="494" y="54"/>
                    <a:pt x="494" y="54"/>
                    <a:pt x="494" y="54"/>
                  </a:cubicBezTo>
                  <a:cubicBezTo>
                    <a:pt x="493" y="54"/>
                    <a:pt x="493" y="54"/>
                    <a:pt x="493" y="54"/>
                  </a:cubicBezTo>
                  <a:cubicBezTo>
                    <a:pt x="493" y="53"/>
                    <a:pt x="493" y="53"/>
                    <a:pt x="493" y="53"/>
                  </a:cubicBezTo>
                  <a:cubicBezTo>
                    <a:pt x="491" y="52"/>
                    <a:pt x="491" y="52"/>
                    <a:pt x="491" y="52"/>
                  </a:cubicBezTo>
                  <a:cubicBezTo>
                    <a:pt x="490" y="53"/>
                    <a:pt x="490" y="53"/>
                    <a:pt x="490" y="53"/>
                  </a:cubicBezTo>
                  <a:cubicBezTo>
                    <a:pt x="490" y="53"/>
                    <a:pt x="490" y="53"/>
                    <a:pt x="490" y="53"/>
                  </a:cubicBezTo>
                  <a:cubicBezTo>
                    <a:pt x="490" y="52"/>
                    <a:pt x="490" y="52"/>
                    <a:pt x="490" y="52"/>
                  </a:cubicBezTo>
                  <a:cubicBezTo>
                    <a:pt x="490" y="52"/>
                    <a:pt x="490" y="52"/>
                    <a:pt x="490" y="52"/>
                  </a:cubicBezTo>
                  <a:cubicBezTo>
                    <a:pt x="490" y="50"/>
                    <a:pt x="490" y="50"/>
                    <a:pt x="490" y="50"/>
                  </a:cubicBezTo>
                  <a:cubicBezTo>
                    <a:pt x="489" y="50"/>
                    <a:pt x="489" y="50"/>
                    <a:pt x="489" y="50"/>
                  </a:cubicBezTo>
                  <a:cubicBezTo>
                    <a:pt x="489" y="49"/>
                    <a:pt x="489" y="49"/>
                    <a:pt x="489" y="49"/>
                  </a:cubicBezTo>
                  <a:cubicBezTo>
                    <a:pt x="488" y="48"/>
                    <a:pt x="488" y="48"/>
                    <a:pt x="488" y="48"/>
                  </a:cubicBezTo>
                  <a:cubicBezTo>
                    <a:pt x="487" y="47"/>
                    <a:pt x="487" y="47"/>
                    <a:pt x="487" y="47"/>
                  </a:cubicBezTo>
                  <a:cubicBezTo>
                    <a:pt x="487" y="47"/>
                    <a:pt x="487" y="47"/>
                    <a:pt x="487" y="47"/>
                  </a:cubicBezTo>
                  <a:cubicBezTo>
                    <a:pt x="489" y="47"/>
                    <a:pt x="489" y="47"/>
                    <a:pt x="489" y="47"/>
                  </a:cubicBezTo>
                  <a:cubicBezTo>
                    <a:pt x="490" y="47"/>
                    <a:pt x="490" y="47"/>
                    <a:pt x="490" y="47"/>
                  </a:cubicBezTo>
                  <a:cubicBezTo>
                    <a:pt x="492" y="47"/>
                    <a:pt x="492" y="47"/>
                    <a:pt x="492" y="47"/>
                  </a:cubicBezTo>
                  <a:cubicBezTo>
                    <a:pt x="494" y="47"/>
                    <a:pt x="494" y="47"/>
                    <a:pt x="494" y="47"/>
                  </a:cubicBezTo>
                  <a:cubicBezTo>
                    <a:pt x="494" y="46"/>
                    <a:pt x="494" y="46"/>
                    <a:pt x="494" y="46"/>
                  </a:cubicBezTo>
                  <a:cubicBezTo>
                    <a:pt x="495" y="46"/>
                    <a:pt x="495" y="46"/>
                    <a:pt x="495" y="46"/>
                  </a:cubicBezTo>
                  <a:cubicBezTo>
                    <a:pt x="497" y="46"/>
                    <a:pt x="497" y="46"/>
                    <a:pt x="497" y="46"/>
                  </a:cubicBezTo>
                  <a:cubicBezTo>
                    <a:pt x="497" y="46"/>
                    <a:pt x="497" y="46"/>
                    <a:pt x="497" y="46"/>
                  </a:cubicBezTo>
                  <a:cubicBezTo>
                    <a:pt x="498" y="46"/>
                    <a:pt x="498" y="46"/>
                    <a:pt x="498" y="46"/>
                  </a:cubicBezTo>
                  <a:cubicBezTo>
                    <a:pt x="498" y="45"/>
                    <a:pt x="498" y="45"/>
                    <a:pt x="498" y="45"/>
                  </a:cubicBezTo>
                  <a:cubicBezTo>
                    <a:pt x="499" y="45"/>
                    <a:pt x="499" y="45"/>
                    <a:pt x="499" y="45"/>
                  </a:cubicBezTo>
                  <a:cubicBezTo>
                    <a:pt x="499" y="46"/>
                    <a:pt x="499" y="46"/>
                    <a:pt x="499" y="46"/>
                  </a:cubicBezTo>
                  <a:cubicBezTo>
                    <a:pt x="500" y="46"/>
                    <a:pt x="500" y="46"/>
                    <a:pt x="500" y="46"/>
                  </a:cubicBezTo>
                  <a:cubicBezTo>
                    <a:pt x="500" y="45"/>
                    <a:pt x="500" y="45"/>
                    <a:pt x="500" y="45"/>
                  </a:cubicBezTo>
                  <a:cubicBezTo>
                    <a:pt x="501" y="45"/>
                    <a:pt x="501" y="45"/>
                    <a:pt x="501" y="45"/>
                  </a:cubicBezTo>
                  <a:cubicBezTo>
                    <a:pt x="501" y="44"/>
                    <a:pt x="501" y="44"/>
                    <a:pt x="501" y="44"/>
                  </a:cubicBezTo>
                  <a:cubicBezTo>
                    <a:pt x="505" y="44"/>
                    <a:pt x="505" y="44"/>
                    <a:pt x="505" y="44"/>
                  </a:cubicBezTo>
                  <a:cubicBezTo>
                    <a:pt x="505" y="44"/>
                    <a:pt x="505" y="44"/>
                    <a:pt x="505" y="44"/>
                  </a:cubicBezTo>
                  <a:cubicBezTo>
                    <a:pt x="505" y="44"/>
                    <a:pt x="505" y="44"/>
                    <a:pt x="505" y="44"/>
                  </a:cubicBezTo>
                  <a:cubicBezTo>
                    <a:pt x="506" y="43"/>
                    <a:pt x="506" y="43"/>
                    <a:pt x="506" y="43"/>
                  </a:cubicBezTo>
                  <a:cubicBezTo>
                    <a:pt x="506" y="43"/>
                    <a:pt x="506" y="43"/>
                    <a:pt x="506" y="43"/>
                  </a:cubicBezTo>
                  <a:cubicBezTo>
                    <a:pt x="507" y="43"/>
                    <a:pt x="507" y="43"/>
                    <a:pt x="507" y="43"/>
                  </a:cubicBezTo>
                  <a:cubicBezTo>
                    <a:pt x="508" y="43"/>
                    <a:pt x="508" y="43"/>
                    <a:pt x="508" y="43"/>
                  </a:cubicBezTo>
                  <a:cubicBezTo>
                    <a:pt x="509" y="44"/>
                    <a:pt x="509" y="44"/>
                    <a:pt x="509" y="44"/>
                  </a:cubicBezTo>
                  <a:cubicBezTo>
                    <a:pt x="510" y="44"/>
                    <a:pt x="510" y="44"/>
                    <a:pt x="510" y="44"/>
                  </a:cubicBezTo>
                  <a:cubicBezTo>
                    <a:pt x="511" y="43"/>
                    <a:pt x="511" y="43"/>
                    <a:pt x="511" y="43"/>
                  </a:cubicBezTo>
                  <a:cubicBezTo>
                    <a:pt x="512" y="44"/>
                    <a:pt x="512" y="44"/>
                    <a:pt x="512" y="44"/>
                  </a:cubicBezTo>
                  <a:cubicBezTo>
                    <a:pt x="512" y="44"/>
                    <a:pt x="512" y="44"/>
                    <a:pt x="512" y="44"/>
                  </a:cubicBezTo>
                  <a:cubicBezTo>
                    <a:pt x="513" y="44"/>
                    <a:pt x="513" y="44"/>
                    <a:pt x="513" y="44"/>
                  </a:cubicBezTo>
                  <a:cubicBezTo>
                    <a:pt x="514" y="43"/>
                    <a:pt x="514" y="43"/>
                    <a:pt x="514" y="43"/>
                  </a:cubicBezTo>
                  <a:cubicBezTo>
                    <a:pt x="517" y="44"/>
                    <a:pt x="517" y="44"/>
                    <a:pt x="517" y="44"/>
                  </a:cubicBezTo>
                  <a:cubicBezTo>
                    <a:pt x="518" y="45"/>
                    <a:pt x="518" y="45"/>
                    <a:pt x="518" y="45"/>
                  </a:cubicBezTo>
                  <a:cubicBezTo>
                    <a:pt x="519" y="44"/>
                    <a:pt x="519" y="44"/>
                    <a:pt x="519" y="44"/>
                  </a:cubicBezTo>
                  <a:cubicBezTo>
                    <a:pt x="518" y="44"/>
                    <a:pt x="518" y="44"/>
                    <a:pt x="518" y="44"/>
                  </a:cubicBezTo>
                  <a:cubicBezTo>
                    <a:pt x="519" y="44"/>
                    <a:pt x="519" y="44"/>
                    <a:pt x="519" y="44"/>
                  </a:cubicBezTo>
                  <a:cubicBezTo>
                    <a:pt x="520" y="44"/>
                    <a:pt x="520" y="44"/>
                    <a:pt x="520" y="44"/>
                  </a:cubicBezTo>
                  <a:cubicBezTo>
                    <a:pt x="520" y="45"/>
                    <a:pt x="520" y="45"/>
                    <a:pt x="520" y="45"/>
                  </a:cubicBezTo>
                  <a:cubicBezTo>
                    <a:pt x="520" y="45"/>
                    <a:pt x="520" y="45"/>
                    <a:pt x="520" y="45"/>
                  </a:cubicBezTo>
                  <a:cubicBezTo>
                    <a:pt x="521" y="45"/>
                    <a:pt x="521" y="45"/>
                    <a:pt x="521" y="45"/>
                  </a:cubicBezTo>
                  <a:cubicBezTo>
                    <a:pt x="524" y="45"/>
                    <a:pt x="524" y="45"/>
                    <a:pt x="524" y="45"/>
                  </a:cubicBezTo>
                  <a:cubicBezTo>
                    <a:pt x="527" y="47"/>
                    <a:pt x="527" y="47"/>
                    <a:pt x="527" y="47"/>
                  </a:cubicBezTo>
                  <a:cubicBezTo>
                    <a:pt x="527" y="47"/>
                    <a:pt x="527" y="47"/>
                    <a:pt x="527" y="47"/>
                  </a:cubicBezTo>
                  <a:cubicBezTo>
                    <a:pt x="526" y="47"/>
                    <a:pt x="526" y="47"/>
                    <a:pt x="526" y="47"/>
                  </a:cubicBezTo>
                  <a:cubicBezTo>
                    <a:pt x="524" y="46"/>
                    <a:pt x="524" y="46"/>
                    <a:pt x="524" y="46"/>
                  </a:cubicBezTo>
                  <a:cubicBezTo>
                    <a:pt x="524" y="46"/>
                    <a:pt x="524" y="46"/>
                    <a:pt x="524" y="46"/>
                  </a:cubicBezTo>
                  <a:cubicBezTo>
                    <a:pt x="527" y="47"/>
                    <a:pt x="527" y="47"/>
                    <a:pt x="527" y="47"/>
                  </a:cubicBezTo>
                  <a:cubicBezTo>
                    <a:pt x="528" y="47"/>
                    <a:pt x="528" y="47"/>
                    <a:pt x="528" y="47"/>
                  </a:cubicBezTo>
                  <a:cubicBezTo>
                    <a:pt x="529" y="47"/>
                    <a:pt x="529" y="47"/>
                    <a:pt x="529" y="47"/>
                  </a:cubicBezTo>
                  <a:cubicBezTo>
                    <a:pt x="530" y="47"/>
                    <a:pt x="530" y="47"/>
                    <a:pt x="530" y="47"/>
                  </a:cubicBezTo>
                  <a:cubicBezTo>
                    <a:pt x="531" y="47"/>
                    <a:pt x="531" y="47"/>
                    <a:pt x="531" y="47"/>
                  </a:cubicBezTo>
                  <a:cubicBezTo>
                    <a:pt x="531" y="46"/>
                    <a:pt x="531" y="46"/>
                    <a:pt x="531" y="46"/>
                  </a:cubicBezTo>
                  <a:cubicBezTo>
                    <a:pt x="531" y="46"/>
                    <a:pt x="531" y="46"/>
                    <a:pt x="531" y="46"/>
                  </a:cubicBezTo>
                  <a:cubicBezTo>
                    <a:pt x="532" y="46"/>
                    <a:pt x="532" y="46"/>
                    <a:pt x="532" y="46"/>
                  </a:cubicBezTo>
                  <a:cubicBezTo>
                    <a:pt x="533" y="47"/>
                    <a:pt x="533" y="47"/>
                    <a:pt x="533" y="47"/>
                  </a:cubicBezTo>
                  <a:cubicBezTo>
                    <a:pt x="533" y="47"/>
                    <a:pt x="533" y="47"/>
                    <a:pt x="533" y="47"/>
                  </a:cubicBezTo>
                  <a:cubicBezTo>
                    <a:pt x="534" y="46"/>
                    <a:pt x="534" y="46"/>
                    <a:pt x="534" y="46"/>
                  </a:cubicBezTo>
                  <a:cubicBezTo>
                    <a:pt x="534" y="46"/>
                    <a:pt x="534" y="46"/>
                    <a:pt x="534" y="46"/>
                  </a:cubicBezTo>
                  <a:cubicBezTo>
                    <a:pt x="535" y="47"/>
                    <a:pt x="535" y="47"/>
                    <a:pt x="535" y="47"/>
                  </a:cubicBezTo>
                  <a:cubicBezTo>
                    <a:pt x="535" y="47"/>
                    <a:pt x="535" y="47"/>
                    <a:pt x="535" y="47"/>
                  </a:cubicBezTo>
                  <a:cubicBezTo>
                    <a:pt x="536" y="48"/>
                    <a:pt x="536" y="48"/>
                    <a:pt x="536" y="48"/>
                  </a:cubicBezTo>
                  <a:cubicBezTo>
                    <a:pt x="537" y="47"/>
                    <a:pt x="537" y="47"/>
                    <a:pt x="537" y="47"/>
                  </a:cubicBezTo>
                  <a:cubicBezTo>
                    <a:pt x="541" y="48"/>
                    <a:pt x="541" y="48"/>
                    <a:pt x="541" y="48"/>
                  </a:cubicBezTo>
                  <a:cubicBezTo>
                    <a:pt x="541" y="47"/>
                    <a:pt x="541" y="47"/>
                    <a:pt x="541" y="47"/>
                  </a:cubicBezTo>
                  <a:cubicBezTo>
                    <a:pt x="542" y="47"/>
                    <a:pt x="542" y="47"/>
                    <a:pt x="542" y="47"/>
                  </a:cubicBezTo>
                  <a:cubicBezTo>
                    <a:pt x="543" y="48"/>
                    <a:pt x="543" y="48"/>
                    <a:pt x="543" y="48"/>
                  </a:cubicBezTo>
                  <a:cubicBezTo>
                    <a:pt x="543" y="48"/>
                    <a:pt x="543" y="48"/>
                    <a:pt x="543" y="48"/>
                  </a:cubicBezTo>
                  <a:cubicBezTo>
                    <a:pt x="543" y="47"/>
                    <a:pt x="543" y="47"/>
                    <a:pt x="543" y="47"/>
                  </a:cubicBezTo>
                  <a:cubicBezTo>
                    <a:pt x="543" y="47"/>
                    <a:pt x="543" y="47"/>
                    <a:pt x="543" y="47"/>
                  </a:cubicBezTo>
                  <a:cubicBezTo>
                    <a:pt x="545" y="47"/>
                    <a:pt x="545" y="47"/>
                    <a:pt x="545" y="47"/>
                  </a:cubicBezTo>
                  <a:cubicBezTo>
                    <a:pt x="545" y="48"/>
                    <a:pt x="545" y="48"/>
                    <a:pt x="545" y="48"/>
                  </a:cubicBezTo>
                  <a:cubicBezTo>
                    <a:pt x="545" y="49"/>
                    <a:pt x="545" y="49"/>
                    <a:pt x="545" y="49"/>
                  </a:cubicBezTo>
                  <a:cubicBezTo>
                    <a:pt x="547" y="48"/>
                    <a:pt x="547" y="48"/>
                    <a:pt x="547" y="48"/>
                  </a:cubicBezTo>
                  <a:cubicBezTo>
                    <a:pt x="547" y="48"/>
                    <a:pt x="547" y="48"/>
                    <a:pt x="547" y="48"/>
                  </a:cubicBezTo>
                  <a:cubicBezTo>
                    <a:pt x="546" y="48"/>
                    <a:pt x="546" y="48"/>
                    <a:pt x="546" y="48"/>
                  </a:cubicBezTo>
                  <a:cubicBezTo>
                    <a:pt x="547" y="48"/>
                    <a:pt x="547" y="48"/>
                    <a:pt x="547" y="48"/>
                  </a:cubicBezTo>
                  <a:cubicBezTo>
                    <a:pt x="548" y="48"/>
                    <a:pt x="548" y="48"/>
                    <a:pt x="548" y="48"/>
                  </a:cubicBezTo>
                  <a:cubicBezTo>
                    <a:pt x="548" y="49"/>
                    <a:pt x="548" y="49"/>
                    <a:pt x="548" y="49"/>
                  </a:cubicBezTo>
                  <a:cubicBezTo>
                    <a:pt x="549" y="49"/>
                    <a:pt x="549" y="49"/>
                    <a:pt x="549" y="49"/>
                  </a:cubicBezTo>
                  <a:cubicBezTo>
                    <a:pt x="550" y="50"/>
                    <a:pt x="550" y="50"/>
                    <a:pt x="550" y="50"/>
                  </a:cubicBezTo>
                  <a:cubicBezTo>
                    <a:pt x="551" y="49"/>
                    <a:pt x="551" y="49"/>
                    <a:pt x="551" y="49"/>
                  </a:cubicBezTo>
                  <a:cubicBezTo>
                    <a:pt x="550" y="49"/>
                    <a:pt x="550" y="49"/>
                    <a:pt x="550" y="49"/>
                  </a:cubicBezTo>
                  <a:cubicBezTo>
                    <a:pt x="549" y="48"/>
                    <a:pt x="549" y="48"/>
                    <a:pt x="549" y="48"/>
                  </a:cubicBezTo>
                  <a:cubicBezTo>
                    <a:pt x="549" y="48"/>
                    <a:pt x="549" y="48"/>
                    <a:pt x="549" y="48"/>
                  </a:cubicBezTo>
                  <a:cubicBezTo>
                    <a:pt x="550" y="48"/>
                    <a:pt x="550" y="48"/>
                    <a:pt x="550" y="48"/>
                  </a:cubicBezTo>
                  <a:cubicBezTo>
                    <a:pt x="551" y="48"/>
                    <a:pt x="551" y="48"/>
                    <a:pt x="551" y="48"/>
                  </a:cubicBezTo>
                  <a:cubicBezTo>
                    <a:pt x="552" y="49"/>
                    <a:pt x="552" y="49"/>
                    <a:pt x="552" y="49"/>
                  </a:cubicBezTo>
                  <a:cubicBezTo>
                    <a:pt x="553" y="50"/>
                    <a:pt x="553" y="50"/>
                    <a:pt x="553" y="50"/>
                  </a:cubicBezTo>
                  <a:cubicBezTo>
                    <a:pt x="553" y="50"/>
                    <a:pt x="553" y="50"/>
                    <a:pt x="553" y="50"/>
                  </a:cubicBezTo>
                  <a:cubicBezTo>
                    <a:pt x="553" y="49"/>
                    <a:pt x="553" y="49"/>
                    <a:pt x="553" y="49"/>
                  </a:cubicBezTo>
                  <a:cubicBezTo>
                    <a:pt x="553" y="49"/>
                    <a:pt x="553" y="49"/>
                    <a:pt x="553" y="49"/>
                  </a:cubicBezTo>
                  <a:cubicBezTo>
                    <a:pt x="554" y="49"/>
                    <a:pt x="554" y="49"/>
                    <a:pt x="554" y="49"/>
                  </a:cubicBezTo>
                  <a:cubicBezTo>
                    <a:pt x="554" y="49"/>
                    <a:pt x="554" y="49"/>
                    <a:pt x="554" y="49"/>
                  </a:cubicBezTo>
                  <a:cubicBezTo>
                    <a:pt x="554" y="50"/>
                    <a:pt x="554" y="50"/>
                    <a:pt x="554" y="50"/>
                  </a:cubicBezTo>
                  <a:cubicBezTo>
                    <a:pt x="555" y="51"/>
                    <a:pt x="555" y="51"/>
                    <a:pt x="555" y="51"/>
                  </a:cubicBezTo>
                  <a:cubicBezTo>
                    <a:pt x="557" y="53"/>
                    <a:pt x="557" y="53"/>
                    <a:pt x="557" y="53"/>
                  </a:cubicBezTo>
                  <a:cubicBezTo>
                    <a:pt x="558" y="54"/>
                    <a:pt x="558" y="54"/>
                    <a:pt x="558" y="54"/>
                  </a:cubicBezTo>
                  <a:cubicBezTo>
                    <a:pt x="558" y="54"/>
                    <a:pt x="558" y="54"/>
                    <a:pt x="558" y="54"/>
                  </a:cubicBezTo>
                  <a:cubicBezTo>
                    <a:pt x="559" y="55"/>
                    <a:pt x="559" y="55"/>
                    <a:pt x="559" y="55"/>
                  </a:cubicBezTo>
                  <a:cubicBezTo>
                    <a:pt x="560" y="56"/>
                    <a:pt x="560" y="56"/>
                    <a:pt x="560" y="56"/>
                  </a:cubicBezTo>
                  <a:cubicBezTo>
                    <a:pt x="559" y="56"/>
                    <a:pt x="559" y="56"/>
                    <a:pt x="559" y="56"/>
                  </a:cubicBezTo>
                  <a:cubicBezTo>
                    <a:pt x="560" y="57"/>
                    <a:pt x="560" y="57"/>
                    <a:pt x="560" y="57"/>
                  </a:cubicBezTo>
                  <a:cubicBezTo>
                    <a:pt x="560" y="57"/>
                    <a:pt x="560" y="57"/>
                    <a:pt x="560" y="57"/>
                  </a:cubicBezTo>
                  <a:cubicBezTo>
                    <a:pt x="561" y="57"/>
                    <a:pt x="561" y="57"/>
                    <a:pt x="561" y="57"/>
                  </a:cubicBezTo>
                  <a:cubicBezTo>
                    <a:pt x="562" y="57"/>
                    <a:pt x="562" y="57"/>
                    <a:pt x="562" y="57"/>
                  </a:cubicBezTo>
                  <a:cubicBezTo>
                    <a:pt x="563" y="58"/>
                    <a:pt x="563" y="58"/>
                    <a:pt x="563" y="58"/>
                  </a:cubicBezTo>
                  <a:cubicBezTo>
                    <a:pt x="564" y="58"/>
                    <a:pt x="564" y="58"/>
                    <a:pt x="564" y="58"/>
                  </a:cubicBezTo>
                  <a:cubicBezTo>
                    <a:pt x="564" y="58"/>
                    <a:pt x="564" y="58"/>
                    <a:pt x="564" y="58"/>
                  </a:cubicBezTo>
                  <a:cubicBezTo>
                    <a:pt x="564" y="58"/>
                    <a:pt x="564" y="58"/>
                    <a:pt x="564" y="58"/>
                  </a:cubicBezTo>
                  <a:cubicBezTo>
                    <a:pt x="563" y="57"/>
                    <a:pt x="563" y="57"/>
                    <a:pt x="563" y="57"/>
                  </a:cubicBezTo>
                  <a:cubicBezTo>
                    <a:pt x="564" y="56"/>
                    <a:pt x="564" y="56"/>
                    <a:pt x="564" y="56"/>
                  </a:cubicBezTo>
                  <a:cubicBezTo>
                    <a:pt x="564" y="56"/>
                    <a:pt x="564" y="56"/>
                    <a:pt x="564" y="56"/>
                  </a:cubicBezTo>
                  <a:cubicBezTo>
                    <a:pt x="565" y="57"/>
                    <a:pt x="565" y="57"/>
                    <a:pt x="565" y="57"/>
                  </a:cubicBezTo>
                  <a:cubicBezTo>
                    <a:pt x="566" y="58"/>
                    <a:pt x="566" y="58"/>
                    <a:pt x="566" y="58"/>
                  </a:cubicBezTo>
                  <a:cubicBezTo>
                    <a:pt x="566" y="58"/>
                    <a:pt x="566" y="58"/>
                    <a:pt x="566" y="58"/>
                  </a:cubicBezTo>
                  <a:cubicBezTo>
                    <a:pt x="565" y="57"/>
                    <a:pt x="565" y="57"/>
                    <a:pt x="565" y="57"/>
                  </a:cubicBezTo>
                  <a:cubicBezTo>
                    <a:pt x="565" y="56"/>
                    <a:pt x="565" y="56"/>
                    <a:pt x="565" y="56"/>
                  </a:cubicBezTo>
                  <a:cubicBezTo>
                    <a:pt x="564" y="55"/>
                    <a:pt x="564" y="55"/>
                    <a:pt x="564" y="55"/>
                  </a:cubicBezTo>
                  <a:cubicBezTo>
                    <a:pt x="563" y="56"/>
                    <a:pt x="563" y="56"/>
                    <a:pt x="563" y="56"/>
                  </a:cubicBezTo>
                  <a:cubicBezTo>
                    <a:pt x="562" y="56"/>
                    <a:pt x="562" y="56"/>
                    <a:pt x="562" y="56"/>
                  </a:cubicBezTo>
                  <a:cubicBezTo>
                    <a:pt x="562" y="55"/>
                    <a:pt x="562" y="55"/>
                    <a:pt x="562" y="55"/>
                  </a:cubicBezTo>
                  <a:cubicBezTo>
                    <a:pt x="562" y="55"/>
                    <a:pt x="562" y="55"/>
                    <a:pt x="562" y="55"/>
                  </a:cubicBezTo>
                  <a:cubicBezTo>
                    <a:pt x="562" y="54"/>
                    <a:pt x="562" y="54"/>
                    <a:pt x="562" y="54"/>
                  </a:cubicBezTo>
                  <a:cubicBezTo>
                    <a:pt x="561" y="53"/>
                    <a:pt x="561" y="53"/>
                    <a:pt x="561" y="53"/>
                  </a:cubicBezTo>
                  <a:cubicBezTo>
                    <a:pt x="560" y="52"/>
                    <a:pt x="560" y="52"/>
                    <a:pt x="560" y="52"/>
                  </a:cubicBezTo>
                  <a:cubicBezTo>
                    <a:pt x="559" y="51"/>
                    <a:pt x="559" y="51"/>
                    <a:pt x="559" y="51"/>
                  </a:cubicBezTo>
                  <a:cubicBezTo>
                    <a:pt x="559" y="51"/>
                    <a:pt x="559" y="51"/>
                    <a:pt x="559" y="51"/>
                  </a:cubicBezTo>
                  <a:cubicBezTo>
                    <a:pt x="558" y="52"/>
                    <a:pt x="558" y="52"/>
                    <a:pt x="558" y="52"/>
                  </a:cubicBezTo>
                  <a:cubicBezTo>
                    <a:pt x="558" y="52"/>
                    <a:pt x="558" y="52"/>
                    <a:pt x="558" y="52"/>
                  </a:cubicBezTo>
                  <a:cubicBezTo>
                    <a:pt x="558" y="51"/>
                    <a:pt x="558" y="51"/>
                    <a:pt x="558" y="51"/>
                  </a:cubicBezTo>
                  <a:cubicBezTo>
                    <a:pt x="559" y="50"/>
                    <a:pt x="559" y="50"/>
                    <a:pt x="559" y="50"/>
                  </a:cubicBezTo>
                  <a:cubicBezTo>
                    <a:pt x="560" y="48"/>
                    <a:pt x="560" y="48"/>
                    <a:pt x="560" y="48"/>
                  </a:cubicBezTo>
                  <a:cubicBezTo>
                    <a:pt x="561" y="48"/>
                    <a:pt x="561" y="48"/>
                    <a:pt x="561" y="48"/>
                  </a:cubicBezTo>
                  <a:cubicBezTo>
                    <a:pt x="561" y="49"/>
                    <a:pt x="561" y="49"/>
                    <a:pt x="561" y="49"/>
                  </a:cubicBezTo>
                  <a:cubicBezTo>
                    <a:pt x="561" y="50"/>
                    <a:pt x="561" y="50"/>
                    <a:pt x="561" y="50"/>
                  </a:cubicBezTo>
                  <a:cubicBezTo>
                    <a:pt x="562" y="50"/>
                    <a:pt x="562" y="50"/>
                    <a:pt x="562" y="50"/>
                  </a:cubicBezTo>
                  <a:cubicBezTo>
                    <a:pt x="562" y="50"/>
                    <a:pt x="562" y="50"/>
                    <a:pt x="562" y="50"/>
                  </a:cubicBezTo>
                  <a:cubicBezTo>
                    <a:pt x="562" y="49"/>
                    <a:pt x="562" y="49"/>
                    <a:pt x="562" y="49"/>
                  </a:cubicBezTo>
                  <a:cubicBezTo>
                    <a:pt x="561" y="49"/>
                    <a:pt x="561" y="49"/>
                    <a:pt x="561" y="49"/>
                  </a:cubicBezTo>
                  <a:cubicBezTo>
                    <a:pt x="562" y="49"/>
                    <a:pt x="562" y="49"/>
                    <a:pt x="562" y="49"/>
                  </a:cubicBezTo>
                  <a:cubicBezTo>
                    <a:pt x="563" y="48"/>
                    <a:pt x="563" y="48"/>
                    <a:pt x="563" y="48"/>
                  </a:cubicBezTo>
                  <a:cubicBezTo>
                    <a:pt x="563" y="47"/>
                    <a:pt x="563" y="47"/>
                    <a:pt x="563" y="47"/>
                  </a:cubicBezTo>
                  <a:cubicBezTo>
                    <a:pt x="562" y="47"/>
                    <a:pt x="562" y="47"/>
                    <a:pt x="562" y="47"/>
                  </a:cubicBezTo>
                  <a:cubicBezTo>
                    <a:pt x="563" y="47"/>
                    <a:pt x="563" y="47"/>
                    <a:pt x="563" y="47"/>
                  </a:cubicBezTo>
                  <a:cubicBezTo>
                    <a:pt x="563" y="47"/>
                    <a:pt x="563" y="47"/>
                    <a:pt x="563" y="47"/>
                  </a:cubicBezTo>
                  <a:cubicBezTo>
                    <a:pt x="564" y="47"/>
                    <a:pt x="564" y="47"/>
                    <a:pt x="564" y="47"/>
                  </a:cubicBezTo>
                  <a:cubicBezTo>
                    <a:pt x="565" y="46"/>
                    <a:pt x="565" y="46"/>
                    <a:pt x="565" y="46"/>
                  </a:cubicBezTo>
                  <a:cubicBezTo>
                    <a:pt x="565" y="46"/>
                    <a:pt x="565" y="46"/>
                    <a:pt x="565" y="46"/>
                  </a:cubicBezTo>
                  <a:cubicBezTo>
                    <a:pt x="566" y="46"/>
                    <a:pt x="566" y="46"/>
                    <a:pt x="566" y="46"/>
                  </a:cubicBezTo>
                  <a:cubicBezTo>
                    <a:pt x="566" y="46"/>
                    <a:pt x="566" y="46"/>
                    <a:pt x="566" y="46"/>
                  </a:cubicBezTo>
                  <a:cubicBezTo>
                    <a:pt x="567" y="46"/>
                    <a:pt x="567" y="46"/>
                    <a:pt x="567" y="46"/>
                  </a:cubicBezTo>
                  <a:cubicBezTo>
                    <a:pt x="567" y="47"/>
                    <a:pt x="567" y="47"/>
                    <a:pt x="567" y="47"/>
                  </a:cubicBezTo>
                  <a:cubicBezTo>
                    <a:pt x="568" y="47"/>
                    <a:pt x="568" y="47"/>
                    <a:pt x="568" y="47"/>
                  </a:cubicBezTo>
                  <a:cubicBezTo>
                    <a:pt x="569" y="47"/>
                    <a:pt x="569" y="47"/>
                    <a:pt x="569" y="47"/>
                  </a:cubicBezTo>
                  <a:cubicBezTo>
                    <a:pt x="570" y="47"/>
                    <a:pt x="570" y="47"/>
                    <a:pt x="570" y="47"/>
                  </a:cubicBezTo>
                  <a:cubicBezTo>
                    <a:pt x="572" y="48"/>
                    <a:pt x="572" y="48"/>
                    <a:pt x="572" y="48"/>
                  </a:cubicBezTo>
                  <a:cubicBezTo>
                    <a:pt x="572" y="48"/>
                    <a:pt x="572" y="48"/>
                    <a:pt x="572" y="48"/>
                  </a:cubicBezTo>
                  <a:cubicBezTo>
                    <a:pt x="572" y="49"/>
                    <a:pt x="572" y="49"/>
                    <a:pt x="572" y="49"/>
                  </a:cubicBezTo>
                  <a:cubicBezTo>
                    <a:pt x="573" y="49"/>
                    <a:pt x="573" y="49"/>
                    <a:pt x="573" y="49"/>
                  </a:cubicBezTo>
                  <a:cubicBezTo>
                    <a:pt x="573" y="48"/>
                    <a:pt x="573" y="48"/>
                    <a:pt x="573" y="48"/>
                  </a:cubicBezTo>
                  <a:cubicBezTo>
                    <a:pt x="574" y="48"/>
                    <a:pt x="574" y="48"/>
                    <a:pt x="574" y="48"/>
                  </a:cubicBezTo>
                  <a:cubicBezTo>
                    <a:pt x="574" y="49"/>
                    <a:pt x="574" y="49"/>
                    <a:pt x="574" y="49"/>
                  </a:cubicBezTo>
                  <a:cubicBezTo>
                    <a:pt x="575" y="49"/>
                    <a:pt x="575" y="49"/>
                    <a:pt x="575" y="49"/>
                  </a:cubicBezTo>
                  <a:cubicBezTo>
                    <a:pt x="576" y="48"/>
                    <a:pt x="576" y="48"/>
                    <a:pt x="576" y="48"/>
                  </a:cubicBezTo>
                  <a:cubicBezTo>
                    <a:pt x="576" y="48"/>
                    <a:pt x="576" y="48"/>
                    <a:pt x="576" y="48"/>
                  </a:cubicBezTo>
                  <a:cubicBezTo>
                    <a:pt x="576" y="49"/>
                    <a:pt x="576" y="49"/>
                    <a:pt x="576" y="49"/>
                  </a:cubicBezTo>
                  <a:cubicBezTo>
                    <a:pt x="576" y="49"/>
                    <a:pt x="576" y="49"/>
                    <a:pt x="576" y="49"/>
                  </a:cubicBezTo>
                  <a:cubicBezTo>
                    <a:pt x="576" y="50"/>
                    <a:pt x="576" y="50"/>
                    <a:pt x="576" y="50"/>
                  </a:cubicBezTo>
                  <a:cubicBezTo>
                    <a:pt x="576" y="52"/>
                    <a:pt x="576" y="52"/>
                    <a:pt x="576" y="52"/>
                  </a:cubicBezTo>
                  <a:cubicBezTo>
                    <a:pt x="576" y="53"/>
                    <a:pt x="576" y="53"/>
                    <a:pt x="576" y="53"/>
                  </a:cubicBezTo>
                  <a:cubicBezTo>
                    <a:pt x="576" y="53"/>
                    <a:pt x="576" y="53"/>
                    <a:pt x="576" y="53"/>
                  </a:cubicBezTo>
                  <a:cubicBezTo>
                    <a:pt x="577" y="53"/>
                    <a:pt x="577" y="53"/>
                    <a:pt x="577" y="53"/>
                  </a:cubicBezTo>
                  <a:cubicBezTo>
                    <a:pt x="578" y="54"/>
                    <a:pt x="578" y="54"/>
                    <a:pt x="578" y="54"/>
                  </a:cubicBezTo>
                  <a:cubicBezTo>
                    <a:pt x="579" y="54"/>
                    <a:pt x="579" y="54"/>
                    <a:pt x="579" y="54"/>
                  </a:cubicBezTo>
                  <a:cubicBezTo>
                    <a:pt x="579" y="55"/>
                    <a:pt x="579" y="55"/>
                    <a:pt x="579" y="55"/>
                  </a:cubicBezTo>
                  <a:cubicBezTo>
                    <a:pt x="578" y="56"/>
                    <a:pt x="578" y="56"/>
                    <a:pt x="578" y="56"/>
                  </a:cubicBezTo>
                  <a:cubicBezTo>
                    <a:pt x="577" y="56"/>
                    <a:pt x="577" y="56"/>
                    <a:pt x="577" y="56"/>
                  </a:cubicBezTo>
                  <a:cubicBezTo>
                    <a:pt x="576" y="56"/>
                    <a:pt x="576" y="56"/>
                    <a:pt x="576" y="56"/>
                  </a:cubicBezTo>
                  <a:cubicBezTo>
                    <a:pt x="577" y="56"/>
                    <a:pt x="577" y="56"/>
                    <a:pt x="577" y="56"/>
                  </a:cubicBezTo>
                  <a:cubicBezTo>
                    <a:pt x="578" y="57"/>
                    <a:pt x="578" y="57"/>
                    <a:pt x="578" y="57"/>
                  </a:cubicBezTo>
                  <a:cubicBezTo>
                    <a:pt x="578" y="58"/>
                    <a:pt x="578" y="58"/>
                    <a:pt x="578" y="58"/>
                  </a:cubicBezTo>
                  <a:cubicBezTo>
                    <a:pt x="577" y="58"/>
                    <a:pt x="577" y="58"/>
                    <a:pt x="577" y="58"/>
                  </a:cubicBezTo>
                  <a:cubicBezTo>
                    <a:pt x="576" y="59"/>
                    <a:pt x="576" y="59"/>
                    <a:pt x="576" y="59"/>
                  </a:cubicBezTo>
                  <a:cubicBezTo>
                    <a:pt x="576" y="59"/>
                    <a:pt x="576" y="59"/>
                    <a:pt x="576" y="59"/>
                  </a:cubicBezTo>
                  <a:cubicBezTo>
                    <a:pt x="575" y="60"/>
                    <a:pt x="575" y="60"/>
                    <a:pt x="575" y="60"/>
                  </a:cubicBezTo>
                  <a:cubicBezTo>
                    <a:pt x="573" y="60"/>
                    <a:pt x="573" y="60"/>
                    <a:pt x="573" y="60"/>
                  </a:cubicBezTo>
                  <a:cubicBezTo>
                    <a:pt x="572" y="60"/>
                    <a:pt x="572" y="60"/>
                    <a:pt x="572" y="60"/>
                  </a:cubicBezTo>
                  <a:cubicBezTo>
                    <a:pt x="574" y="60"/>
                    <a:pt x="574" y="60"/>
                    <a:pt x="574" y="60"/>
                  </a:cubicBezTo>
                  <a:cubicBezTo>
                    <a:pt x="574" y="60"/>
                    <a:pt x="574" y="60"/>
                    <a:pt x="574" y="60"/>
                  </a:cubicBezTo>
                  <a:cubicBezTo>
                    <a:pt x="575" y="61"/>
                    <a:pt x="575" y="61"/>
                    <a:pt x="575" y="61"/>
                  </a:cubicBezTo>
                  <a:cubicBezTo>
                    <a:pt x="576" y="60"/>
                    <a:pt x="576" y="60"/>
                    <a:pt x="576" y="60"/>
                  </a:cubicBezTo>
                  <a:cubicBezTo>
                    <a:pt x="576" y="60"/>
                    <a:pt x="576" y="60"/>
                    <a:pt x="576" y="60"/>
                  </a:cubicBezTo>
                  <a:cubicBezTo>
                    <a:pt x="576" y="61"/>
                    <a:pt x="576" y="61"/>
                    <a:pt x="576" y="61"/>
                  </a:cubicBezTo>
                  <a:cubicBezTo>
                    <a:pt x="577" y="62"/>
                    <a:pt x="577" y="62"/>
                    <a:pt x="577" y="62"/>
                  </a:cubicBezTo>
                  <a:cubicBezTo>
                    <a:pt x="576" y="63"/>
                    <a:pt x="576" y="63"/>
                    <a:pt x="576" y="63"/>
                  </a:cubicBezTo>
                  <a:cubicBezTo>
                    <a:pt x="576" y="64"/>
                    <a:pt x="576" y="64"/>
                    <a:pt x="576" y="64"/>
                  </a:cubicBezTo>
                  <a:cubicBezTo>
                    <a:pt x="577" y="63"/>
                    <a:pt x="577" y="63"/>
                    <a:pt x="577" y="63"/>
                  </a:cubicBezTo>
                  <a:cubicBezTo>
                    <a:pt x="578" y="63"/>
                    <a:pt x="578" y="63"/>
                    <a:pt x="578" y="63"/>
                  </a:cubicBezTo>
                  <a:cubicBezTo>
                    <a:pt x="579" y="64"/>
                    <a:pt x="579" y="64"/>
                    <a:pt x="579" y="64"/>
                  </a:cubicBezTo>
                  <a:cubicBezTo>
                    <a:pt x="579" y="64"/>
                    <a:pt x="579" y="64"/>
                    <a:pt x="579" y="64"/>
                  </a:cubicBezTo>
                  <a:cubicBezTo>
                    <a:pt x="580" y="65"/>
                    <a:pt x="580" y="65"/>
                    <a:pt x="580" y="65"/>
                  </a:cubicBezTo>
                  <a:cubicBezTo>
                    <a:pt x="579" y="66"/>
                    <a:pt x="579" y="66"/>
                    <a:pt x="579" y="66"/>
                  </a:cubicBezTo>
                  <a:cubicBezTo>
                    <a:pt x="579" y="66"/>
                    <a:pt x="579" y="66"/>
                    <a:pt x="579" y="66"/>
                  </a:cubicBezTo>
                  <a:cubicBezTo>
                    <a:pt x="580" y="67"/>
                    <a:pt x="580" y="67"/>
                    <a:pt x="580" y="67"/>
                  </a:cubicBezTo>
                  <a:cubicBezTo>
                    <a:pt x="579" y="68"/>
                    <a:pt x="579" y="68"/>
                    <a:pt x="579" y="68"/>
                  </a:cubicBezTo>
                  <a:cubicBezTo>
                    <a:pt x="578" y="68"/>
                    <a:pt x="578" y="68"/>
                    <a:pt x="578" y="68"/>
                  </a:cubicBezTo>
                  <a:cubicBezTo>
                    <a:pt x="579" y="69"/>
                    <a:pt x="579" y="69"/>
                    <a:pt x="579" y="69"/>
                  </a:cubicBezTo>
                  <a:cubicBezTo>
                    <a:pt x="579" y="68"/>
                    <a:pt x="579" y="68"/>
                    <a:pt x="579" y="68"/>
                  </a:cubicBezTo>
                  <a:cubicBezTo>
                    <a:pt x="580" y="68"/>
                    <a:pt x="580" y="68"/>
                    <a:pt x="580" y="68"/>
                  </a:cubicBezTo>
                  <a:cubicBezTo>
                    <a:pt x="580" y="69"/>
                    <a:pt x="580" y="69"/>
                    <a:pt x="580" y="69"/>
                  </a:cubicBezTo>
                  <a:cubicBezTo>
                    <a:pt x="580" y="70"/>
                    <a:pt x="580" y="70"/>
                    <a:pt x="580" y="70"/>
                  </a:cubicBezTo>
                  <a:cubicBezTo>
                    <a:pt x="581" y="69"/>
                    <a:pt x="581" y="69"/>
                    <a:pt x="581" y="69"/>
                  </a:cubicBezTo>
                  <a:cubicBezTo>
                    <a:pt x="581" y="70"/>
                    <a:pt x="581" y="70"/>
                    <a:pt x="581" y="70"/>
                  </a:cubicBezTo>
                  <a:cubicBezTo>
                    <a:pt x="581" y="69"/>
                    <a:pt x="581" y="69"/>
                    <a:pt x="581" y="69"/>
                  </a:cubicBezTo>
                  <a:cubicBezTo>
                    <a:pt x="582" y="69"/>
                    <a:pt x="582" y="69"/>
                    <a:pt x="582" y="69"/>
                  </a:cubicBezTo>
                  <a:cubicBezTo>
                    <a:pt x="583" y="69"/>
                    <a:pt x="583" y="69"/>
                    <a:pt x="583" y="69"/>
                  </a:cubicBezTo>
                  <a:cubicBezTo>
                    <a:pt x="584" y="69"/>
                    <a:pt x="584" y="69"/>
                    <a:pt x="584" y="69"/>
                  </a:cubicBezTo>
                  <a:cubicBezTo>
                    <a:pt x="584" y="70"/>
                    <a:pt x="584" y="70"/>
                    <a:pt x="584" y="70"/>
                  </a:cubicBezTo>
                  <a:cubicBezTo>
                    <a:pt x="583" y="71"/>
                    <a:pt x="583" y="71"/>
                    <a:pt x="583" y="71"/>
                  </a:cubicBezTo>
                  <a:cubicBezTo>
                    <a:pt x="582" y="70"/>
                    <a:pt x="582" y="70"/>
                    <a:pt x="582" y="70"/>
                  </a:cubicBezTo>
                  <a:cubicBezTo>
                    <a:pt x="582" y="71"/>
                    <a:pt x="582" y="71"/>
                    <a:pt x="582" y="71"/>
                  </a:cubicBezTo>
                  <a:cubicBezTo>
                    <a:pt x="583" y="71"/>
                    <a:pt x="583" y="71"/>
                    <a:pt x="583" y="71"/>
                  </a:cubicBezTo>
                  <a:cubicBezTo>
                    <a:pt x="583" y="71"/>
                    <a:pt x="583" y="71"/>
                    <a:pt x="583" y="71"/>
                  </a:cubicBezTo>
                  <a:cubicBezTo>
                    <a:pt x="584" y="72"/>
                    <a:pt x="584" y="72"/>
                    <a:pt x="584" y="72"/>
                  </a:cubicBezTo>
                  <a:cubicBezTo>
                    <a:pt x="584" y="73"/>
                    <a:pt x="584" y="73"/>
                    <a:pt x="584" y="73"/>
                  </a:cubicBezTo>
                  <a:cubicBezTo>
                    <a:pt x="583" y="73"/>
                    <a:pt x="583" y="73"/>
                    <a:pt x="583" y="73"/>
                  </a:cubicBezTo>
                  <a:cubicBezTo>
                    <a:pt x="582" y="72"/>
                    <a:pt x="582" y="72"/>
                    <a:pt x="582" y="72"/>
                  </a:cubicBezTo>
                  <a:cubicBezTo>
                    <a:pt x="581" y="72"/>
                    <a:pt x="581" y="72"/>
                    <a:pt x="581" y="72"/>
                  </a:cubicBezTo>
                  <a:cubicBezTo>
                    <a:pt x="582" y="73"/>
                    <a:pt x="582" y="73"/>
                    <a:pt x="582" y="73"/>
                  </a:cubicBezTo>
                  <a:cubicBezTo>
                    <a:pt x="581" y="74"/>
                    <a:pt x="581" y="74"/>
                    <a:pt x="581" y="74"/>
                  </a:cubicBezTo>
                  <a:cubicBezTo>
                    <a:pt x="581" y="74"/>
                    <a:pt x="581" y="74"/>
                    <a:pt x="581" y="74"/>
                  </a:cubicBezTo>
                  <a:cubicBezTo>
                    <a:pt x="580" y="74"/>
                    <a:pt x="580" y="74"/>
                    <a:pt x="580" y="74"/>
                  </a:cubicBezTo>
                  <a:cubicBezTo>
                    <a:pt x="580" y="74"/>
                    <a:pt x="580" y="74"/>
                    <a:pt x="580" y="74"/>
                  </a:cubicBezTo>
                  <a:cubicBezTo>
                    <a:pt x="579" y="73"/>
                    <a:pt x="579" y="73"/>
                    <a:pt x="579" y="73"/>
                  </a:cubicBezTo>
                  <a:cubicBezTo>
                    <a:pt x="577" y="73"/>
                    <a:pt x="577" y="73"/>
                    <a:pt x="577" y="73"/>
                  </a:cubicBezTo>
                  <a:cubicBezTo>
                    <a:pt x="576" y="74"/>
                    <a:pt x="576" y="74"/>
                    <a:pt x="576" y="74"/>
                  </a:cubicBezTo>
                  <a:cubicBezTo>
                    <a:pt x="576" y="74"/>
                    <a:pt x="576" y="74"/>
                    <a:pt x="576" y="74"/>
                  </a:cubicBezTo>
                  <a:cubicBezTo>
                    <a:pt x="576" y="73"/>
                    <a:pt x="576" y="73"/>
                    <a:pt x="576" y="73"/>
                  </a:cubicBezTo>
                  <a:cubicBezTo>
                    <a:pt x="575" y="72"/>
                    <a:pt x="575" y="72"/>
                    <a:pt x="575" y="72"/>
                  </a:cubicBezTo>
                  <a:cubicBezTo>
                    <a:pt x="575" y="72"/>
                    <a:pt x="575" y="72"/>
                    <a:pt x="575" y="72"/>
                  </a:cubicBezTo>
                  <a:cubicBezTo>
                    <a:pt x="575" y="73"/>
                    <a:pt x="575" y="73"/>
                    <a:pt x="575" y="73"/>
                  </a:cubicBezTo>
                  <a:cubicBezTo>
                    <a:pt x="574" y="73"/>
                    <a:pt x="574" y="73"/>
                    <a:pt x="574" y="73"/>
                  </a:cubicBezTo>
                  <a:cubicBezTo>
                    <a:pt x="574" y="74"/>
                    <a:pt x="574" y="74"/>
                    <a:pt x="574" y="74"/>
                  </a:cubicBezTo>
                  <a:cubicBezTo>
                    <a:pt x="575" y="74"/>
                    <a:pt x="575" y="74"/>
                    <a:pt x="575" y="74"/>
                  </a:cubicBezTo>
                  <a:cubicBezTo>
                    <a:pt x="574" y="75"/>
                    <a:pt x="574" y="75"/>
                    <a:pt x="574" y="75"/>
                  </a:cubicBezTo>
                  <a:cubicBezTo>
                    <a:pt x="574" y="75"/>
                    <a:pt x="574" y="75"/>
                    <a:pt x="574" y="75"/>
                  </a:cubicBezTo>
                  <a:cubicBezTo>
                    <a:pt x="574" y="75"/>
                    <a:pt x="574" y="75"/>
                    <a:pt x="574" y="75"/>
                  </a:cubicBezTo>
                  <a:cubicBezTo>
                    <a:pt x="573" y="74"/>
                    <a:pt x="573" y="74"/>
                    <a:pt x="573" y="74"/>
                  </a:cubicBezTo>
                  <a:cubicBezTo>
                    <a:pt x="571" y="75"/>
                    <a:pt x="571" y="75"/>
                    <a:pt x="571" y="75"/>
                  </a:cubicBezTo>
                  <a:cubicBezTo>
                    <a:pt x="571" y="75"/>
                    <a:pt x="571" y="75"/>
                    <a:pt x="571" y="75"/>
                  </a:cubicBezTo>
                  <a:cubicBezTo>
                    <a:pt x="571" y="74"/>
                    <a:pt x="571" y="74"/>
                    <a:pt x="571" y="74"/>
                  </a:cubicBezTo>
                  <a:cubicBezTo>
                    <a:pt x="571" y="73"/>
                    <a:pt x="571" y="73"/>
                    <a:pt x="571" y="73"/>
                  </a:cubicBezTo>
                  <a:cubicBezTo>
                    <a:pt x="570" y="73"/>
                    <a:pt x="570" y="73"/>
                    <a:pt x="570" y="73"/>
                  </a:cubicBezTo>
                  <a:cubicBezTo>
                    <a:pt x="568" y="72"/>
                    <a:pt x="568" y="72"/>
                    <a:pt x="568" y="72"/>
                  </a:cubicBezTo>
                  <a:cubicBezTo>
                    <a:pt x="568" y="71"/>
                    <a:pt x="568" y="71"/>
                    <a:pt x="568" y="71"/>
                  </a:cubicBezTo>
                  <a:cubicBezTo>
                    <a:pt x="568" y="71"/>
                    <a:pt x="568" y="71"/>
                    <a:pt x="568" y="71"/>
                  </a:cubicBezTo>
                  <a:cubicBezTo>
                    <a:pt x="567" y="70"/>
                    <a:pt x="567" y="70"/>
                    <a:pt x="567" y="70"/>
                  </a:cubicBezTo>
                  <a:cubicBezTo>
                    <a:pt x="566" y="71"/>
                    <a:pt x="566" y="71"/>
                    <a:pt x="566" y="71"/>
                  </a:cubicBezTo>
                  <a:cubicBezTo>
                    <a:pt x="565" y="72"/>
                    <a:pt x="565" y="72"/>
                    <a:pt x="565" y="72"/>
                  </a:cubicBezTo>
                  <a:cubicBezTo>
                    <a:pt x="564" y="72"/>
                    <a:pt x="564" y="72"/>
                    <a:pt x="564" y="72"/>
                  </a:cubicBezTo>
                  <a:cubicBezTo>
                    <a:pt x="564" y="72"/>
                    <a:pt x="564" y="72"/>
                    <a:pt x="564" y="72"/>
                  </a:cubicBezTo>
                  <a:cubicBezTo>
                    <a:pt x="564" y="71"/>
                    <a:pt x="564" y="71"/>
                    <a:pt x="564" y="71"/>
                  </a:cubicBezTo>
                  <a:cubicBezTo>
                    <a:pt x="563" y="71"/>
                    <a:pt x="563" y="71"/>
                    <a:pt x="563" y="71"/>
                  </a:cubicBezTo>
                  <a:cubicBezTo>
                    <a:pt x="563" y="71"/>
                    <a:pt x="563" y="71"/>
                    <a:pt x="563" y="71"/>
                  </a:cubicBezTo>
                  <a:cubicBezTo>
                    <a:pt x="563" y="73"/>
                    <a:pt x="563" y="73"/>
                    <a:pt x="563" y="73"/>
                  </a:cubicBezTo>
                  <a:cubicBezTo>
                    <a:pt x="564" y="74"/>
                    <a:pt x="564" y="74"/>
                    <a:pt x="564" y="74"/>
                  </a:cubicBezTo>
                  <a:cubicBezTo>
                    <a:pt x="563" y="75"/>
                    <a:pt x="563" y="75"/>
                    <a:pt x="563" y="75"/>
                  </a:cubicBezTo>
                  <a:cubicBezTo>
                    <a:pt x="562" y="77"/>
                    <a:pt x="562" y="77"/>
                    <a:pt x="562" y="77"/>
                  </a:cubicBezTo>
                  <a:cubicBezTo>
                    <a:pt x="561" y="77"/>
                    <a:pt x="561" y="77"/>
                    <a:pt x="561" y="77"/>
                  </a:cubicBezTo>
                  <a:cubicBezTo>
                    <a:pt x="561" y="75"/>
                    <a:pt x="561" y="75"/>
                    <a:pt x="561" y="75"/>
                  </a:cubicBezTo>
                  <a:cubicBezTo>
                    <a:pt x="560" y="75"/>
                    <a:pt x="560" y="75"/>
                    <a:pt x="560" y="75"/>
                  </a:cubicBezTo>
                  <a:cubicBezTo>
                    <a:pt x="559" y="76"/>
                    <a:pt x="559" y="76"/>
                    <a:pt x="559" y="76"/>
                  </a:cubicBezTo>
                  <a:cubicBezTo>
                    <a:pt x="557" y="74"/>
                    <a:pt x="557" y="74"/>
                    <a:pt x="557" y="74"/>
                  </a:cubicBezTo>
                  <a:cubicBezTo>
                    <a:pt x="557" y="73"/>
                    <a:pt x="557" y="73"/>
                    <a:pt x="557" y="73"/>
                  </a:cubicBezTo>
                  <a:cubicBezTo>
                    <a:pt x="557" y="71"/>
                    <a:pt x="557" y="71"/>
                    <a:pt x="557" y="71"/>
                  </a:cubicBezTo>
                  <a:cubicBezTo>
                    <a:pt x="556" y="71"/>
                    <a:pt x="556" y="71"/>
                    <a:pt x="556" y="71"/>
                  </a:cubicBezTo>
                  <a:cubicBezTo>
                    <a:pt x="556" y="71"/>
                    <a:pt x="556" y="71"/>
                    <a:pt x="556" y="71"/>
                  </a:cubicBezTo>
                  <a:cubicBezTo>
                    <a:pt x="555" y="70"/>
                    <a:pt x="555" y="70"/>
                    <a:pt x="555" y="70"/>
                  </a:cubicBezTo>
                  <a:cubicBezTo>
                    <a:pt x="555" y="71"/>
                    <a:pt x="555" y="71"/>
                    <a:pt x="555" y="71"/>
                  </a:cubicBezTo>
                  <a:cubicBezTo>
                    <a:pt x="555" y="71"/>
                    <a:pt x="555" y="71"/>
                    <a:pt x="555" y="71"/>
                  </a:cubicBezTo>
                  <a:cubicBezTo>
                    <a:pt x="555" y="72"/>
                    <a:pt x="555" y="72"/>
                    <a:pt x="555" y="72"/>
                  </a:cubicBezTo>
                  <a:cubicBezTo>
                    <a:pt x="555" y="72"/>
                    <a:pt x="555" y="72"/>
                    <a:pt x="555" y="72"/>
                  </a:cubicBezTo>
                  <a:cubicBezTo>
                    <a:pt x="555" y="73"/>
                    <a:pt x="555" y="73"/>
                    <a:pt x="555" y="73"/>
                  </a:cubicBezTo>
                  <a:cubicBezTo>
                    <a:pt x="554" y="72"/>
                    <a:pt x="554" y="72"/>
                    <a:pt x="554" y="72"/>
                  </a:cubicBezTo>
                  <a:cubicBezTo>
                    <a:pt x="553" y="71"/>
                    <a:pt x="553" y="71"/>
                    <a:pt x="553" y="71"/>
                  </a:cubicBezTo>
                  <a:cubicBezTo>
                    <a:pt x="553" y="71"/>
                    <a:pt x="553" y="71"/>
                    <a:pt x="553" y="71"/>
                  </a:cubicBezTo>
                  <a:cubicBezTo>
                    <a:pt x="553" y="72"/>
                    <a:pt x="553" y="72"/>
                    <a:pt x="553" y="72"/>
                  </a:cubicBezTo>
                  <a:cubicBezTo>
                    <a:pt x="553" y="73"/>
                    <a:pt x="553" y="73"/>
                    <a:pt x="553" y="73"/>
                  </a:cubicBezTo>
                  <a:cubicBezTo>
                    <a:pt x="553" y="73"/>
                    <a:pt x="553" y="73"/>
                    <a:pt x="553" y="73"/>
                  </a:cubicBezTo>
                  <a:cubicBezTo>
                    <a:pt x="554" y="73"/>
                    <a:pt x="554" y="73"/>
                    <a:pt x="554" y="73"/>
                  </a:cubicBezTo>
                  <a:cubicBezTo>
                    <a:pt x="555" y="74"/>
                    <a:pt x="555" y="74"/>
                    <a:pt x="555" y="74"/>
                  </a:cubicBezTo>
                  <a:cubicBezTo>
                    <a:pt x="554" y="75"/>
                    <a:pt x="554" y="75"/>
                    <a:pt x="554" y="75"/>
                  </a:cubicBezTo>
                  <a:cubicBezTo>
                    <a:pt x="553" y="75"/>
                    <a:pt x="553" y="75"/>
                    <a:pt x="553" y="75"/>
                  </a:cubicBezTo>
                  <a:cubicBezTo>
                    <a:pt x="553" y="75"/>
                    <a:pt x="553" y="75"/>
                    <a:pt x="553" y="75"/>
                  </a:cubicBezTo>
                  <a:cubicBezTo>
                    <a:pt x="553" y="75"/>
                    <a:pt x="553" y="75"/>
                    <a:pt x="553" y="75"/>
                  </a:cubicBezTo>
                  <a:cubicBezTo>
                    <a:pt x="556" y="78"/>
                    <a:pt x="556" y="78"/>
                    <a:pt x="556" y="78"/>
                  </a:cubicBezTo>
                  <a:cubicBezTo>
                    <a:pt x="558" y="78"/>
                    <a:pt x="558" y="78"/>
                    <a:pt x="558" y="78"/>
                  </a:cubicBezTo>
                  <a:cubicBezTo>
                    <a:pt x="559" y="78"/>
                    <a:pt x="559" y="78"/>
                    <a:pt x="559" y="78"/>
                  </a:cubicBezTo>
                  <a:cubicBezTo>
                    <a:pt x="560" y="79"/>
                    <a:pt x="560" y="79"/>
                    <a:pt x="560" y="79"/>
                  </a:cubicBezTo>
                  <a:cubicBezTo>
                    <a:pt x="560" y="80"/>
                    <a:pt x="560" y="80"/>
                    <a:pt x="560" y="80"/>
                  </a:cubicBezTo>
                  <a:cubicBezTo>
                    <a:pt x="560" y="80"/>
                    <a:pt x="560" y="80"/>
                    <a:pt x="560" y="80"/>
                  </a:cubicBezTo>
                  <a:cubicBezTo>
                    <a:pt x="559" y="79"/>
                    <a:pt x="559" y="79"/>
                    <a:pt x="559" y="79"/>
                  </a:cubicBezTo>
                  <a:cubicBezTo>
                    <a:pt x="559" y="79"/>
                    <a:pt x="559" y="79"/>
                    <a:pt x="559" y="79"/>
                  </a:cubicBezTo>
                  <a:cubicBezTo>
                    <a:pt x="559" y="80"/>
                    <a:pt x="559" y="80"/>
                    <a:pt x="559" y="80"/>
                  </a:cubicBezTo>
                  <a:cubicBezTo>
                    <a:pt x="560" y="81"/>
                    <a:pt x="560" y="81"/>
                    <a:pt x="560" y="81"/>
                  </a:cubicBezTo>
                  <a:cubicBezTo>
                    <a:pt x="561" y="82"/>
                    <a:pt x="561" y="82"/>
                    <a:pt x="561" y="82"/>
                  </a:cubicBezTo>
                  <a:cubicBezTo>
                    <a:pt x="562" y="83"/>
                    <a:pt x="562" y="83"/>
                    <a:pt x="562" y="83"/>
                  </a:cubicBezTo>
                  <a:cubicBezTo>
                    <a:pt x="562" y="84"/>
                    <a:pt x="562" y="84"/>
                    <a:pt x="562" y="84"/>
                  </a:cubicBezTo>
                  <a:cubicBezTo>
                    <a:pt x="561" y="87"/>
                    <a:pt x="561" y="87"/>
                    <a:pt x="561" y="87"/>
                  </a:cubicBezTo>
                  <a:cubicBezTo>
                    <a:pt x="561" y="89"/>
                    <a:pt x="561" y="89"/>
                    <a:pt x="561" y="89"/>
                  </a:cubicBezTo>
                  <a:cubicBezTo>
                    <a:pt x="561" y="90"/>
                    <a:pt x="561" y="90"/>
                    <a:pt x="561" y="90"/>
                  </a:cubicBezTo>
                  <a:cubicBezTo>
                    <a:pt x="562" y="90"/>
                    <a:pt x="562" y="90"/>
                    <a:pt x="562" y="90"/>
                  </a:cubicBezTo>
                  <a:cubicBezTo>
                    <a:pt x="561" y="92"/>
                    <a:pt x="561" y="92"/>
                    <a:pt x="561" y="92"/>
                  </a:cubicBezTo>
                  <a:cubicBezTo>
                    <a:pt x="561" y="93"/>
                    <a:pt x="561" y="93"/>
                    <a:pt x="561" y="93"/>
                  </a:cubicBezTo>
                  <a:cubicBezTo>
                    <a:pt x="560" y="93"/>
                    <a:pt x="560" y="93"/>
                    <a:pt x="560" y="93"/>
                  </a:cubicBezTo>
                  <a:cubicBezTo>
                    <a:pt x="560" y="92"/>
                    <a:pt x="560" y="92"/>
                    <a:pt x="560" y="92"/>
                  </a:cubicBezTo>
                  <a:cubicBezTo>
                    <a:pt x="560" y="92"/>
                    <a:pt x="560" y="92"/>
                    <a:pt x="560" y="92"/>
                  </a:cubicBezTo>
                  <a:cubicBezTo>
                    <a:pt x="558" y="94"/>
                    <a:pt x="558" y="94"/>
                    <a:pt x="558" y="94"/>
                  </a:cubicBezTo>
                  <a:cubicBezTo>
                    <a:pt x="557" y="93"/>
                    <a:pt x="557" y="93"/>
                    <a:pt x="557" y="93"/>
                  </a:cubicBezTo>
                  <a:cubicBezTo>
                    <a:pt x="556" y="94"/>
                    <a:pt x="556" y="94"/>
                    <a:pt x="556" y="94"/>
                  </a:cubicBezTo>
                  <a:cubicBezTo>
                    <a:pt x="556" y="93"/>
                    <a:pt x="556" y="93"/>
                    <a:pt x="556" y="93"/>
                  </a:cubicBezTo>
                  <a:cubicBezTo>
                    <a:pt x="555" y="93"/>
                    <a:pt x="555" y="93"/>
                    <a:pt x="555" y="93"/>
                  </a:cubicBezTo>
                  <a:cubicBezTo>
                    <a:pt x="554" y="93"/>
                    <a:pt x="554" y="93"/>
                    <a:pt x="554" y="93"/>
                  </a:cubicBezTo>
                  <a:cubicBezTo>
                    <a:pt x="553" y="91"/>
                    <a:pt x="553" y="91"/>
                    <a:pt x="553" y="91"/>
                  </a:cubicBezTo>
                  <a:cubicBezTo>
                    <a:pt x="552" y="91"/>
                    <a:pt x="552" y="91"/>
                    <a:pt x="552" y="91"/>
                  </a:cubicBezTo>
                  <a:cubicBezTo>
                    <a:pt x="551" y="91"/>
                    <a:pt x="551" y="91"/>
                    <a:pt x="551" y="91"/>
                  </a:cubicBezTo>
                  <a:cubicBezTo>
                    <a:pt x="550" y="90"/>
                    <a:pt x="550" y="90"/>
                    <a:pt x="550" y="90"/>
                  </a:cubicBezTo>
                  <a:cubicBezTo>
                    <a:pt x="549" y="90"/>
                    <a:pt x="549" y="90"/>
                    <a:pt x="549" y="90"/>
                  </a:cubicBezTo>
                  <a:cubicBezTo>
                    <a:pt x="548" y="91"/>
                    <a:pt x="548" y="91"/>
                    <a:pt x="548" y="91"/>
                  </a:cubicBezTo>
                  <a:cubicBezTo>
                    <a:pt x="547" y="91"/>
                    <a:pt x="547" y="91"/>
                    <a:pt x="547" y="91"/>
                  </a:cubicBezTo>
                  <a:cubicBezTo>
                    <a:pt x="548" y="92"/>
                    <a:pt x="548" y="92"/>
                    <a:pt x="548" y="92"/>
                  </a:cubicBezTo>
                  <a:cubicBezTo>
                    <a:pt x="550" y="92"/>
                    <a:pt x="550" y="92"/>
                    <a:pt x="550" y="92"/>
                  </a:cubicBezTo>
                  <a:cubicBezTo>
                    <a:pt x="550" y="91"/>
                    <a:pt x="550" y="91"/>
                    <a:pt x="550" y="91"/>
                  </a:cubicBezTo>
                  <a:cubicBezTo>
                    <a:pt x="553" y="92"/>
                    <a:pt x="553" y="92"/>
                    <a:pt x="553" y="92"/>
                  </a:cubicBezTo>
                  <a:cubicBezTo>
                    <a:pt x="553" y="93"/>
                    <a:pt x="553" y="93"/>
                    <a:pt x="553" y="93"/>
                  </a:cubicBezTo>
                  <a:cubicBezTo>
                    <a:pt x="552" y="93"/>
                    <a:pt x="552" y="93"/>
                    <a:pt x="552" y="93"/>
                  </a:cubicBezTo>
                  <a:cubicBezTo>
                    <a:pt x="551" y="93"/>
                    <a:pt x="551" y="93"/>
                    <a:pt x="551" y="93"/>
                  </a:cubicBezTo>
                  <a:cubicBezTo>
                    <a:pt x="550" y="93"/>
                    <a:pt x="550" y="93"/>
                    <a:pt x="550" y="93"/>
                  </a:cubicBezTo>
                  <a:cubicBezTo>
                    <a:pt x="550" y="94"/>
                    <a:pt x="550" y="94"/>
                    <a:pt x="550" y="94"/>
                  </a:cubicBezTo>
                  <a:cubicBezTo>
                    <a:pt x="549" y="93"/>
                    <a:pt x="549" y="93"/>
                    <a:pt x="549" y="93"/>
                  </a:cubicBezTo>
                  <a:cubicBezTo>
                    <a:pt x="548" y="93"/>
                    <a:pt x="548" y="93"/>
                    <a:pt x="548" y="93"/>
                  </a:cubicBezTo>
                  <a:cubicBezTo>
                    <a:pt x="549" y="93"/>
                    <a:pt x="549" y="93"/>
                    <a:pt x="549" y="93"/>
                  </a:cubicBezTo>
                  <a:cubicBezTo>
                    <a:pt x="549" y="94"/>
                    <a:pt x="549" y="94"/>
                    <a:pt x="549" y="94"/>
                  </a:cubicBezTo>
                  <a:cubicBezTo>
                    <a:pt x="551" y="95"/>
                    <a:pt x="551" y="95"/>
                    <a:pt x="551" y="95"/>
                  </a:cubicBezTo>
                  <a:cubicBezTo>
                    <a:pt x="550" y="96"/>
                    <a:pt x="550" y="96"/>
                    <a:pt x="550" y="96"/>
                  </a:cubicBezTo>
                  <a:cubicBezTo>
                    <a:pt x="551" y="97"/>
                    <a:pt x="551" y="97"/>
                    <a:pt x="551" y="97"/>
                  </a:cubicBezTo>
                  <a:cubicBezTo>
                    <a:pt x="552" y="98"/>
                    <a:pt x="552" y="98"/>
                    <a:pt x="552" y="98"/>
                  </a:cubicBezTo>
                  <a:cubicBezTo>
                    <a:pt x="551" y="97"/>
                    <a:pt x="551" y="97"/>
                    <a:pt x="551" y="97"/>
                  </a:cubicBezTo>
                  <a:cubicBezTo>
                    <a:pt x="551" y="95"/>
                    <a:pt x="551" y="95"/>
                    <a:pt x="551" y="95"/>
                  </a:cubicBezTo>
                  <a:cubicBezTo>
                    <a:pt x="552" y="95"/>
                    <a:pt x="552" y="95"/>
                    <a:pt x="552" y="95"/>
                  </a:cubicBezTo>
                  <a:cubicBezTo>
                    <a:pt x="553" y="95"/>
                    <a:pt x="553" y="95"/>
                    <a:pt x="553" y="95"/>
                  </a:cubicBezTo>
                  <a:cubicBezTo>
                    <a:pt x="553" y="95"/>
                    <a:pt x="553" y="95"/>
                    <a:pt x="553" y="95"/>
                  </a:cubicBezTo>
                  <a:cubicBezTo>
                    <a:pt x="554" y="94"/>
                    <a:pt x="554" y="94"/>
                    <a:pt x="554" y="94"/>
                  </a:cubicBezTo>
                  <a:cubicBezTo>
                    <a:pt x="555" y="94"/>
                    <a:pt x="555" y="94"/>
                    <a:pt x="555" y="94"/>
                  </a:cubicBezTo>
                  <a:cubicBezTo>
                    <a:pt x="555" y="94"/>
                    <a:pt x="555" y="94"/>
                    <a:pt x="555" y="94"/>
                  </a:cubicBezTo>
                  <a:cubicBezTo>
                    <a:pt x="555" y="95"/>
                    <a:pt x="555" y="95"/>
                    <a:pt x="555" y="95"/>
                  </a:cubicBezTo>
                  <a:cubicBezTo>
                    <a:pt x="556" y="96"/>
                    <a:pt x="556" y="96"/>
                    <a:pt x="556" y="96"/>
                  </a:cubicBezTo>
                  <a:cubicBezTo>
                    <a:pt x="558" y="96"/>
                    <a:pt x="558" y="96"/>
                    <a:pt x="558" y="96"/>
                  </a:cubicBezTo>
                  <a:cubicBezTo>
                    <a:pt x="559" y="97"/>
                    <a:pt x="559" y="97"/>
                    <a:pt x="559" y="97"/>
                  </a:cubicBezTo>
                  <a:cubicBezTo>
                    <a:pt x="560" y="97"/>
                    <a:pt x="560" y="97"/>
                    <a:pt x="560" y="97"/>
                  </a:cubicBezTo>
                  <a:cubicBezTo>
                    <a:pt x="560" y="96"/>
                    <a:pt x="560" y="96"/>
                    <a:pt x="560" y="96"/>
                  </a:cubicBezTo>
                  <a:cubicBezTo>
                    <a:pt x="560" y="96"/>
                    <a:pt x="560" y="96"/>
                    <a:pt x="560" y="96"/>
                  </a:cubicBezTo>
                  <a:cubicBezTo>
                    <a:pt x="560" y="96"/>
                    <a:pt x="560" y="96"/>
                    <a:pt x="560" y="96"/>
                  </a:cubicBezTo>
                  <a:cubicBezTo>
                    <a:pt x="563" y="98"/>
                    <a:pt x="563" y="98"/>
                    <a:pt x="563" y="98"/>
                  </a:cubicBezTo>
                  <a:cubicBezTo>
                    <a:pt x="563" y="98"/>
                    <a:pt x="563" y="98"/>
                    <a:pt x="563" y="98"/>
                  </a:cubicBezTo>
                  <a:cubicBezTo>
                    <a:pt x="562" y="98"/>
                    <a:pt x="562" y="98"/>
                    <a:pt x="562" y="98"/>
                  </a:cubicBezTo>
                  <a:cubicBezTo>
                    <a:pt x="562" y="99"/>
                    <a:pt x="562" y="99"/>
                    <a:pt x="562" y="99"/>
                  </a:cubicBezTo>
                  <a:cubicBezTo>
                    <a:pt x="564" y="100"/>
                    <a:pt x="564" y="100"/>
                    <a:pt x="564" y="100"/>
                  </a:cubicBezTo>
                  <a:cubicBezTo>
                    <a:pt x="564" y="100"/>
                    <a:pt x="564" y="100"/>
                    <a:pt x="564" y="100"/>
                  </a:cubicBezTo>
                  <a:cubicBezTo>
                    <a:pt x="564" y="100"/>
                    <a:pt x="564" y="100"/>
                    <a:pt x="564" y="100"/>
                  </a:cubicBezTo>
                  <a:cubicBezTo>
                    <a:pt x="564" y="99"/>
                    <a:pt x="564" y="99"/>
                    <a:pt x="564" y="99"/>
                  </a:cubicBezTo>
                  <a:cubicBezTo>
                    <a:pt x="566" y="100"/>
                    <a:pt x="566" y="100"/>
                    <a:pt x="566" y="100"/>
                  </a:cubicBezTo>
                  <a:cubicBezTo>
                    <a:pt x="567" y="102"/>
                    <a:pt x="567" y="102"/>
                    <a:pt x="567" y="102"/>
                  </a:cubicBezTo>
                  <a:cubicBezTo>
                    <a:pt x="567" y="102"/>
                    <a:pt x="567" y="102"/>
                    <a:pt x="567" y="102"/>
                  </a:cubicBezTo>
                  <a:cubicBezTo>
                    <a:pt x="566" y="102"/>
                    <a:pt x="566" y="102"/>
                    <a:pt x="566" y="102"/>
                  </a:cubicBezTo>
                  <a:cubicBezTo>
                    <a:pt x="566" y="102"/>
                    <a:pt x="566" y="102"/>
                    <a:pt x="566" y="102"/>
                  </a:cubicBezTo>
                  <a:cubicBezTo>
                    <a:pt x="567" y="103"/>
                    <a:pt x="567" y="103"/>
                    <a:pt x="567" y="103"/>
                  </a:cubicBezTo>
                  <a:cubicBezTo>
                    <a:pt x="566" y="103"/>
                    <a:pt x="566" y="103"/>
                    <a:pt x="566" y="103"/>
                  </a:cubicBezTo>
                  <a:cubicBezTo>
                    <a:pt x="566" y="104"/>
                    <a:pt x="566" y="104"/>
                    <a:pt x="566" y="104"/>
                  </a:cubicBezTo>
                  <a:cubicBezTo>
                    <a:pt x="566" y="105"/>
                    <a:pt x="566" y="105"/>
                    <a:pt x="566" y="105"/>
                  </a:cubicBezTo>
                  <a:cubicBezTo>
                    <a:pt x="567" y="104"/>
                    <a:pt x="567" y="104"/>
                    <a:pt x="567" y="104"/>
                  </a:cubicBezTo>
                  <a:cubicBezTo>
                    <a:pt x="567" y="104"/>
                    <a:pt x="567" y="104"/>
                    <a:pt x="567" y="104"/>
                  </a:cubicBezTo>
                  <a:cubicBezTo>
                    <a:pt x="567" y="103"/>
                    <a:pt x="567" y="103"/>
                    <a:pt x="567" y="103"/>
                  </a:cubicBezTo>
                  <a:cubicBezTo>
                    <a:pt x="568" y="104"/>
                    <a:pt x="568" y="104"/>
                    <a:pt x="568" y="104"/>
                  </a:cubicBezTo>
                  <a:cubicBezTo>
                    <a:pt x="568" y="103"/>
                    <a:pt x="568" y="103"/>
                    <a:pt x="568" y="103"/>
                  </a:cubicBezTo>
                  <a:cubicBezTo>
                    <a:pt x="569" y="104"/>
                    <a:pt x="569" y="104"/>
                    <a:pt x="569" y="104"/>
                  </a:cubicBezTo>
                  <a:cubicBezTo>
                    <a:pt x="571" y="105"/>
                    <a:pt x="571" y="105"/>
                    <a:pt x="571" y="105"/>
                  </a:cubicBezTo>
                  <a:cubicBezTo>
                    <a:pt x="573" y="106"/>
                    <a:pt x="573" y="106"/>
                    <a:pt x="573" y="106"/>
                  </a:cubicBezTo>
                  <a:cubicBezTo>
                    <a:pt x="574" y="107"/>
                    <a:pt x="574" y="107"/>
                    <a:pt x="574" y="107"/>
                  </a:cubicBezTo>
                  <a:cubicBezTo>
                    <a:pt x="573" y="107"/>
                    <a:pt x="573" y="107"/>
                    <a:pt x="573" y="107"/>
                  </a:cubicBezTo>
                  <a:cubicBezTo>
                    <a:pt x="575" y="109"/>
                    <a:pt x="575" y="109"/>
                    <a:pt x="575" y="109"/>
                  </a:cubicBezTo>
                  <a:cubicBezTo>
                    <a:pt x="576" y="109"/>
                    <a:pt x="576" y="109"/>
                    <a:pt x="576" y="109"/>
                  </a:cubicBezTo>
                  <a:cubicBezTo>
                    <a:pt x="577" y="110"/>
                    <a:pt x="577" y="110"/>
                    <a:pt x="577" y="110"/>
                  </a:cubicBezTo>
                  <a:cubicBezTo>
                    <a:pt x="577" y="113"/>
                    <a:pt x="577" y="113"/>
                    <a:pt x="577" y="113"/>
                  </a:cubicBezTo>
                  <a:cubicBezTo>
                    <a:pt x="576" y="113"/>
                    <a:pt x="576" y="113"/>
                    <a:pt x="576" y="113"/>
                  </a:cubicBezTo>
                  <a:cubicBezTo>
                    <a:pt x="576" y="113"/>
                    <a:pt x="576" y="113"/>
                    <a:pt x="576" y="113"/>
                  </a:cubicBezTo>
                  <a:cubicBezTo>
                    <a:pt x="577" y="114"/>
                    <a:pt x="577" y="114"/>
                    <a:pt x="577" y="114"/>
                  </a:cubicBezTo>
                  <a:cubicBezTo>
                    <a:pt x="578" y="115"/>
                    <a:pt x="578" y="115"/>
                    <a:pt x="578" y="115"/>
                  </a:cubicBezTo>
                  <a:cubicBezTo>
                    <a:pt x="577" y="115"/>
                    <a:pt x="577" y="115"/>
                    <a:pt x="577" y="115"/>
                  </a:cubicBezTo>
                  <a:cubicBezTo>
                    <a:pt x="577" y="115"/>
                    <a:pt x="577" y="115"/>
                    <a:pt x="577" y="115"/>
                  </a:cubicBezTo>
                  <a:cubicBezTo>
                    <a:pt x="573" y="115"/>
                    <a:pt x="573" y="115"/>
                    <a:pt x="573" y="115"/>
                  </a:cubicBezTo>
                  <a:cubicBezTo>
                    <a:pt x="572" y="114"/>
                    <a:pt x="572" y="114"/>
                    <a:pt x="572" y="114"/>
                  </a:cubicBezTo>
                  <a:cubicBezTo>
                    <a:pt x="572" y="114"/>
                    <a:pt x="572" y="114"/>
                    <a:pt x="572" y="114"/>
                  </a:cubicBezTo>
                  <a:cubicBezTo>
                    <a:pt x="571" y="114"/>
                    <a:pt x="571" y="114"/>
                    <a:pt x="571" y="114"/>
                  </a:cubicBezTo>
                  <a:cubicBezTo>
                    <a:pt x="571" y="113"/>
                    <a:pt x="571" y="113"/>
                    <a:pt x="571" y="113"/>
                  </a:cubicBezTo>
                  <a:cubicBezTo>
                    <a:pt x="570" y="113"/>
                    <a:pt x="570" y="113"/>
                    <a:pt x="570" y="113"/>
                  </a:cubicBezTo>
                  <a:cubicBezTo>
                    <a:pt x="570" y="114"/>
                    <a:pt x="570" y="114"/>
                    <a:pt x="570" y="114"/>
                  </a:cubicBezTo>
                  <a:cubicBezTo>
                    <a:pt x="570" y="114"/>
                    <a:pt x="570" y="114"/>
                    <a:pt x="570" y="114"/>
                  </a:cubicBezTo>
                  <a:cubicBezTo>
                    <a:pt x="569" y="115"/>
                    <a:pt x="569" y="115"/>
                    <a:pt x="569" y="115"/>
                  </a:cubicBezTo>
                  <a:cubicBezTo>
                    <a:pt x="568" y="115"/>
                    <a:pt x="568" y="115"/>
                    <a:pt x="568" y="115"/>
                  </a:cubicBezTo>
                  <a:cubicBezTo>
                    <a:pt x="568" y="115"/>
                    <a:pt x="568" y="115"/>
                    <a:pt x="568" y="115"/>
                  </a:cubicBezTo>
                  <a:cubicBezTo>
                    <a:pt x="568" y="116"/>
                    <a:pt x="568" y="116"/>
                    <a:pt x="568" y="116"/>
                  </a:cubicBezTo>
                  <a:cubicBezTo>
                    <a:pt x="567" y="117"/>
                    <a:pt x="567" y="117"/>
                    <a:pt x="567" y="117"/>
                  </a:cubicBezTo>
                  <a:cubicBezTo>
                    <a:pt x="566" y="117"/>
                    <a:pt x="566" y="117"/>
                    <a:pt x="566" y="117"/>
                  </a:cubicBezTo>
                  <a:cubicBezTo>
                    <a:pt x="566" y="118"/>
                    <a:pt x="566" y="118"/>
                    <a:pt x="566" y="118"/>
                  </a:cubicBezTo>
                  <a:cubicBezTo>
                    <a:pt x="566" y="118"/>
                    <a:pt x="566" y="118"/>
                    <a:pt x="566" y="118"/>
                  </a:cubicBezTo>
                  <a:cubicBezTo>
                    <a:pt x="565" y="119"/>
                    <a:pt x="565" y="119"/>
                    <a:pt x="565" y="119"/>
                  </a:cubicBezTo>
                  <a:cubicBezTo>
                    <a:pt x="565" y="120"/>
                    <a:pt x="565" y="120"/>
                    <a:pt x="565" y="120"/>
                  </a:cubicBezTo>
                  <a:cubicBezTo>
                    <a:pt x="564" y="120"/>
                    <a:pt x="564" y="120"/>
                    <a:pt x="564" y="120"/>
                  </a:cubicBezTo>
                  <a:cubicBezTo>
                    <a:pt x="564" y="120"/>
                    <a:pt x="564" y="120"/>
                    <a:pt x="564" y="120"/>
                  </a:cubicBezTo>
                  <a:cubicBezTo>
                    <a:pt x="564" y="121"/>
                    <a:pt x="564" y="121"/>
                    <a:pt x="564" y="121"/>
                  </a:cubicBezTo>
                  <a:cubicBezTo>
                    <a:pt x="564" y="122"/>
                    <a:pt x="564" y="122"/>
                    <a:pt x="564" y="122"/>
                  </a:cubicBezTo>
                  <a:cubicBezTo>
                    <a:pt x="563" y="123"/>
                    <a:pt x="563" y="123"/>
                    <a:pt x="563" y="123"/>
                  </a:cubicBezTo>
                  <a:cubicBezTo>
                    <a:pt x="563" y="122"/>
                    <a:pt x="563" y="122"/>
                    <a:pt x="563" y="122"/>
                  </a:cubicBezTo>
                  <a:cubicBezTo>
                    <a:pt x="563" y="123"/>
                    <a:pt x="563" y="123"/>
                    <a:pt x="563" y="123"/>
                  </a:cubicBezTo>
                  <a:cubicBezTo>
                    <a:pt x="563" y="124"/>
                    <a:pt x="563" y="124"/>
                    <a:pt x="563" y="124"/>
                  </a:cubicBezTo>
                  <a:cubicBezTo>
                    <a:pt x="562" y="124"/>
                    <a:pt x="562" y="124"/>
                    <a:pt x="562" y="124"/>
                  </a:cubicBezTo>
                  <a:cubicBezTo>
                    <a:pt x="561" y="125"/>
                    <a:pt x="561" y="125"/>
                    <a:pt x="561" y="125"/>
                  </a:cubicBezTo>
                  <a:cubicBezTo>
                    <a:pt x="562" y="125"/>
                    <a:pt x="562" y="125"/>
                    <a:pt x="562" y="125"/>
                  </a:cubicBezTo>
                  <a:cubicBezTo>
                    <a:pt x="562" y="125"/>
                    <a:pt x="562" y="125"/>
                    <a:pt x="562" y="125"/>
                  </a:cubicBezTo>
                  <a:cubicBezTo>
                    <a:pt x="561" y="126"/>
                    <a:pt x="561" y="126"/>
                    <a:pt x="561" y="126"/>
                  </a:cubicBezTo>
                  <a:cubicBezTo>
                    <a:pt x="561" y="126"/>
                    <a:pt x="561" y="126"/>
                    <a:pt x="561" y="126"/>
                  </a:cubicBezTo>
                  <a:cubicBezTo>
                    <a:pt x="560" y="126"/>
                    <a:pt x="560" y="126"/>
                    <a:pt x="560" y="126"/>
                  </a:cubicBezTo>
                  <a:cubicBezTo>
                    <a:pt x="561" y="127"/>
                    <a:pt x="561" y="127"/>
                    <a:pt x="561" y="127"/>
                  </a:cubicBezTo>
                  <a:cubicBezTo>
                    <a:pt x="561" y="127"/>
                    <a:pt x="561" y="127"/>
                    <a:pt x="561" y="127"/>
                  </a:cubicBezTo>
                  <a:cubicBezTo>
                    <a:pt x="560" y="128"/>
                    <a:pt x="560" y="128"/>
                    <a:pt x="560" y="128"/>
                  </a:cubicBezTo>
                  <a:cubicBezTo>
                    <a:pt x="560" y="129"/>
                    <a:pt x="560" y="129"/>
                    <a:pt x="560" y="129"/>
                  </a:cubicBezTo>
                  <a:cubicBezTo>
                    <a:pt x="560" y="129"/>
                    <a:pt x="560" y="129"/>
                    <a:pt x="560" y="129"/>
                  </a:cubicBezTo>
                  <a:cubicBezTo>
                    <a:pt x="559" y="129"/>
                    <a:pt x="559" y="129"/>
                    <a:pt x="559" y="129"/>
                  </a:cubicBezTo>
                  <a:cubicBezTo>
                    <a:pt x="559" y="129"/>
                    <a:pt x="559" y="129"/>
                    <a:pt x="559" y="129"/>
                  </a:cubicBezTo>
                  <a:cubicBezTo>
                    <a:pt x="558" y="129"/>
                    <a:pt x="558" y="129"/>
                    <a:pt x="558" y="129"/>
                  </a:cubicBezTo>
                  <a:cubicBezTo>
                    <a:pt x="559" y="130"/>
                    <a:pt x="559" y="130"/>
                    <a:pt x="559" y="130"/>
                  </a:cubicBezTo>
                  <a:cubicBezTo>
                    <a:pt x="560" y="130"/>
                    <a:pt x="560" y="130"/>
                    <a:pt x="560" y="130"/>
                  </a:cubicBezTo>
                  <a:cubicBezTo>
                    <a:pt x="560" y="131"/>
                    <a:pt x="560" y="131"/>
                    <a:pt x="560" y="131"/>
                  </a:cubicBezTo>
                  <a:cubicBezTo>
                    <a:pt x="558" y="131"/>
                    <a:pt x="558" y="131"/>
                    <a:pt x="558" y="131"/>
                  </a:cubicBezTo>
                  <a:cubicBezTo>
                    <a:pt x="558" y="132"/>
                    <a:pt x="558" y="132"/>
                    <a:pt x="558" y="132"/>
                  </a:cubicBezTo>
                  <a:cubicBezTo>
                    <a:pt x="559" y="132"/>
                    <a:pt x="559" y="132"/>
                    <a:pt x="559" y="132"/>
                  </a:cubicBezTo>
                  <a:cubicBezTo>
                    <a:pt x="560" y="133"/>
                    <a:pt x="560" y="133"/>
                    <a:pt x="560" y="133"/>
                  </a:cubicBezTo>
                  <a:cubicBezTo>
                    <a:pt x="559" y="134"/>
                    <a:pt x="559" y="134"/>
                    <a:pt x="559" y="134"/>
                  </a:cubicBezTo>
                  <a:cubicBezTo>
                    <a:pt x="560" y="134"/>
                    <a:pt x="560" y="134"/>
                    <a:pt x="560" y="134"/>
                  </a:cubicBezTo>
                  <a:cubicBezTo>
                    <a:pt x="559" y="136"/>
                    <a:pt x="559" y="136"/>
                    <a:pt x="559" y="136"/>
                  </a:cubicBezTo>
                  <a:cubicBezTo>
                    <a:pt x="559" y="136"/>
                    <a:pt x="559" y="136"/>
                    <a:pt x="559" y="136"/>
                  </a:cubicBezTo>
                  <a:cubicBezTo>
                    <a:pt x="558" y="138"/>
                    <a:pt x="558" y="138"/>
                    <a:pt x="558" y="138"/>
                  </a:cubicBezTo>
                  <a:cubicBezTo>
                    <a:pt x="558" y="139"/>
                    <a:pt x="558" y="139"/>
                    <a:pt x="558" y="139"/>
                  </a:cubicBezTo>
                  <a:cubicBezTo>
                    <a:pt x="557" y="140"/>
                    <a:pt x="557" y="140"/>
                    <a:pt x="557" y="140"/>
                  </a:cubicBezTo>
                  <a:cubicBezTo>
                    <a:pt x="557" y="141"/>
                    <a:pt x="557" y="141"/>
                    <a:pt x="557" y="141"/>
                  </a:cubicBezTo>
                  <a:cubicBezTo>
                    <a:pt x="558" y="141"/>
                    <a:pt x="558" y="141"/>
                    <a:pt x="558" y="141"/>
                  </a:cubicBezTo>
                  <a:cubicBezTo>
                    <a:pt x="558" y="142"/>
                    <a:pt x="558" y="142"/>
                    <a:pt x="558" y="142"/>
                  </a:cubicBezTo>
                  <a:cubicBezTo>
                    <a:pt x="558" y="142"/>
                    <a:pt x="558" y="142"/>
                    <a:pt x="558" y="142"/>
                  </a:cubicBezTo>
                  <a:cubicBezTo>
                    <a:pt x="559" y="144"/>
                    <a:pt x="559" y="144"/>
                    <a:pt x="559" y="144"/>
                  </a:cubicBezTo>
                  <a:cubicBezTo>
                    <a:pt x="559" y="144"/>
                    <a:pt x="559" y="144"/>
                    <a:pt x="559" y="144"/>
                  </a:cubicBezTo>
                  <a:cubicBezTo>
                    <a:pt x="558" y="144"/>
                    <a:pt x="558" y="144"/>
                    <a:pt x="558" y="144"/>
                  </a:cubicBezTo>
                  <a:cubicBezTo>
                    <a:pt x="557" y="144"/>
                    <a:pt x="557" y="144"/>
                    <a:pt x="557" y="144"/>
                  </a:cubicBezTo>
                  <a:cubicBezTo>
                    <a:pt x="557" y="143"/>
                    <a:pt x="557" y="143"/>
                    <a:pt x="557" y="143"/>
                  </a:cubicBezTo>
                  <a:cubicBezTo>
                    <a:pt x="556" y="144"/>
                    <a:pt x="556" y="144"/>
                    <a:pt x="556" y="144"/>
                  </a:cubicBezTo>
                  <a:cubicBezTo>
                    <a:pt x="555" y="143"/>
                    <a:pt x="555" y="143"/>
                    <a:pt x="555" y="143"/>
                  </a:cubicBezTo>
                  <a:cubicBezTo>
                    <a:pt x="555" y="142"/>
                    <a:pt x="555" y="142"/>
                    <a:pt x="555" y="142"/>
                  </a:cubicBezTo>
                  <a:cubicBezTo>
                    <a:pt x="555" y="142"/>
                    <a:pt x="555" y="142"/>
                    <a:pt x="555" y="142"/>
                  </a:cubicBezTo>
                  <a:cubicBezTo>
                    <a:pt x="554" y="142"/>
                    <a:pt x="554" y="142"/>
                    <a:pt x="554" y="142"/>
                  </a:cubicBezTo>
                  <a:cubicBezTo>
                    <a:pt x="553" y="142"/>
                    <a:pt x="553" y="142"/>
                    <a:pt x="553" y="142"/>
                  </a:cubicBezTo>
                  <a:cubicBezTo>
                    <a:pt x="553" y="141"/>
                    <a:pt x="553" y="141"/>
                    <a:pt x="553" y="141"/>
                  </a:cubicBezTo>
                  <a:cubicBezTo>
                    <a:pt x="551" y="140"/>
                    <a:pt x="551" y="140"/>
                    <a:pt x="551" y="140"/>
                  </a:cubicBezTo>
                  <a:cubicBezTo>
                    <a:pt x="550" y="140"/>
                    <a:pt x="550" y="140"/>
                    <a:pt x="550" y="140"/>
                  </a:cubicBezTo>
                  <a:cubicBezTo>
                    <a:pt x="548" y="141"/>
                    <a:pt x="548" y="141"/>
                    <a:pt x="548" y="141"/>
                  </a:cubicBezTo>
                  <a:cubicBezTo>
                    <a:pt x="548" y="140"/>
                    <a:pt x="548" y="140"/>
                    <a:pt x="548" y="140"/>
                  </a:cubicBezTo>
                  <a:cubicBezTo>
                    <a:pt x="547" y="141"/>
                    <a:pt x="547" y="141"/>
                    <a:pt x="547" y="141"/>
                  </a:cubicBezTo>
                  <a:cubicBezTo>
                    <a:pt x="546" y="142"/>
                    <a:pt x="546" y="142"/>
                    <a:pt x="546" y="142"/>
                  </a:cubicBezTo>
                  <a:cubicBezTo>
                    <a:pt x="545" y="142"/>
                    <a:pt x="545" y="142"/>
                    <a:pt x="545" y="142"/>
                  </a:cubicBezTo>
                  <a:cubicBezTo>
                    <a:pt x="544" y="143"/>
                    <a:pt x="544" y="143"/>
                    <a:pt x="544" y="143"/>
                  </a:cubicBezTo>
                  <a:cubicBezTo>
                    <a:pt x="544" y="144"/>
                    <a:pt x="544" y="144"/>
                    <a:pt x="544" y="144"/>
                  </a:cubicBezTo>
                  <a:cubicBezTo>
                    <a:pt x="543" y="143"/>
                    <a:pt x="543" y="143"/>
                    <a:pt x="543" y="143"/>
                  </a:cubicBezTo>
                  <a:cubicBezTo>
                    <a:pt x="544" y="145"/>
                    <a:pt x="544" y="145"/>
                    <a:pt x="544" y="145"/>
                  </a:cubicBezTo>
                  <a:cubicBezTo>
                    <a:pt x="543" y="145"/>
                    <a:pt x="543" y="145"/>
                    <a:pt x="543" y="145"/>
                  </a:cubicBezTo>
                  <a:cubicBezTo>
                    <a:pt x="543" y="146"/>
                    <a:pt x="543" y="146"/>
                    <a:pt x="543" y="146"/>
                  </a:cubicBezTo>
                  <a:cubicBezTo>
                    <a:pt x="543" y="147"/>
                    <a:pt x="543" y="147"/>
                    <a:pt x="543" y="147"/>
                  </a:cubicBezTo>
                  <a:cubicBezTo>
                    <a:pt x="543" y="149"/>
                    <a:pt x="543" y="149"/>
                    <a:pt x="543" y="149"/>
                  </a:cubicBezTo>
                  <a:cubicBezTo>
                    <a:pt x="542" y="149"/>
                    <a:pt x="542" y="149"/>
                    <a:pt x="542" y="149"/>
                  </a:cubicBezTo>
                  <a:cubicBezTo>
                    <a:pt x="542" y="149"/>
                    <a:pt x="542" y="149"/>
                    <a:pt x="542" y="149"/>
                  </a:cubicBezTo>
                  <a:cubicBezTo>
                    <a:pt x="541" y="146"/>
                    <a:pt x="541" y="146"/>
                    <a:pt x="541" y="146"/>
                  </a:cubicBezTo>
                  <a:cubicBezTo>
                    <a:pt x="541" y="145"/>
                    <a:pt x="541" y="145"/>
                    <a:pt x="541" y="145"/>
                  </a:cubicBezTo>
                  <a:cubicBezTo>
                    <a:pt x="540" y="145"/>
                    <a:pt x="540" y="145"/>
                    <a:pt x="540" y="145"/>
                  </a:cubicBezTo>
                  <a:cubicBezTo>
                    <a:pt x="539" y="144"/>
                    <a:pt x="539" y="144"/>
                    <a:pt x="539" y="144"/>
                  </a:cubicBezTo>
                  <a:cubicBezTo>
                    <a:pt x="539" y="145"/>
                    <a:pt x="539" y="145"/>
                    <a:pt x="539" y="145"/>
                  </a:cubicBezTo>
                  <a:cubicBezTo>
                    <a:pt x="538" y="147"/>
                    <a:pt x="538" y="147"/>
                    <a:pt x="538" y="147"/>
                  </a:cubicBezTo>
                  <a:cubicBezTo>
                    <a:pt x="537" y="147"/>
                    <a:pt x="537" y="147"/>
                    <a:pt x="537" y="147"/>
                  </a:cubicBezTo>
                  <a:cubicBezTo>
                    <a:pt x="537" y="148"/>
                    <a:pt x="537" y="148"/>
                    <a:pt x="537" y="148"/>
                  </a:cubicBezTo>
                  <a:cubicBezTo>
                    <a:pt x="538" y="148"/>
                    <a:pt x="538" y="148"/>
                    <a:pt x="538" y="148"/>
                  </a:cubicBezTo>
                  <a:cubicBezTo>
                    <a:pt x="537" y="150"/>
                    <a:pt x="537" y="150"/>
                    <a:pt x="537" y="150"/>
                  </a:cubicBezTo>
                  <a:cubicBezTo>
                    <a:pt x="536" y="149"/>
                    <a:pt x="536" y="149"/>
                    <a:pt x="536" y="149"/>
                  </a:cubicBezTo>
                  <a:cubicBezTo>
                    <a:pt x="536" y="149"/>
                    <a:pt x="536" y="149"/>
                    <a:pt x="536" y="149"/>
                  </a:cubicBezTo>
                  <a:cubicBezTo>
                    <a:pt x="536" y="148"/>
                    <a:pt x="536" y="148"/>
                    <a:pt x="536" y="148"/>
                  </a:cubicBezTo>
                  <a:cubicBezTo>
                    <a:pt x="535" y="148"/>
                    <a:pt x="535" y="148"/>
                    <a:pt x="535" y="148"/>
                  </a:cubicBezTo>
                  <a:cubicBezTo>
                    <a:pt x="535" y="150"/>
                    <a:pt x="535" y="150"/>
                    <a:pt x="535" y="150"/>
                  </a:cubicBezTo>
                  <a:cubicBezTo>
                    <a:pt x="534" y="150"/>
                    <a:pt x="534" y="150"/>
                    <a:pt x="534" y="150"/>
                  </a:cubicBezTo>
                  <a:cubicBezTo>
                    <a:pt x="533" y="149"/>
                    <a:pt x="533" y="149"/>
                    <a:pt x="533" y="149"/>
                  </a:cubicBezTo>
                  <a:cubicBezTo>
                    <a:pt x="532" y="149"/>
                    <a:pt x="532" y="149"/>
                    <a:pt x="532" y="149"/>
                  </a:cubicBezTo>
                  <a:cubicBezTo>
                    <a:pt x="532" y="150"/>
                    <a:pt x="532" y="150"/>
                    <a:pt x="532" y="150"/>
                  </a:cubicBezTo>
                  <a:cubicBezTo>
                    <a:pt x="533" y="151"/>
                    <a:pt x="533" y="151"/>
                    <a:pt x="533" y="151"/>
                  </a:cubicBezTo>
                  <a:cubicBezTo>
                    <a:pt x="533" y="151"/>
                    <a:pt x="533" y="151"/>
                    <a:pt x="533" y="151"/>
                  </a:cubicBezTo>
                  <a:cubicBezTo>
                    <a:pt x="532" y="152"/>
                    <a:pt x="532" y="152"/>
                    <a:pt x="532" y="152"/>
                  </a:cubicBezTo>
                  <a:cubicBezTo>
                    <a:pt x="532" y="152"/>
                    <a:pt x="532" y="152"/>
                    <a:pt x="532" y="152"/>
                  </a:cubicBezTo>
                  <a:cubicBezTo>
                    <a:pt x="533" y="153"/>
                    <a:pt x="533" y="153"/>
                    <a:pt x="533" y="153"/>
                  </a:cubicBezTo>
                  <a:cubicBezTo>
                    <a:pt x="533" y="154"/>
                    <a:pt x="533" y="154"/>
                    <a:pt x="533" y="154"/>
                  </a:cubicBezTo>
                  <a:cubicBezTo>
                    <a:pt x="533" y="154"/>
                    <a:pt x="533" y="154"/>
                    <a:pt x="533" y="154"/>
                  </a:cubicBezTo>
                  <a:cubicBezTo>
                    <a:pt x="533" y="155"/>
                    <a:pt x="533" y="155"/>
                    <a:pt x="533" y="155"/>
                  </a:cubicBezTo>
                  <a:cubicBezTo>
                    <a:pt x="534" y="155"/>
                    <a:pt x="534" y="155"/>
                    <a:pt x="534" y="155"/>
                  </a:cubicBezTo>
                  <a:cubicBezTo>
                    <a:pt x="535" y="156"/>
                    <a:pt x="535" y="156"/>
                    <a:pt x="535" y="156"/>
                  </a:cubicBezTo>
                  <a:cubicBezTo>
                    <a:pt x="535" y="156"/>
                    <a:pt x="535" y="156"/>
                    <a:pt x="535" y="156"/>
                  </a:cubicBezTo>
                  <a:cubicBezTo>
                    <a:pt x="534" y="156"/>
                    <a:pt x="534" y="156"/>
                    <a:pt x="534" y="156"/>
                  </a:cubicBezTo>
                  <a:cubicBezTo>
                    <a:pt x="534" y="157"/>
                    <a:pt x="534" y="157"/>
                    <a:pt x="534" y="157"/>
                  </a:cubicBezTo>
                  <a:cubicBezTo>
                    <a:pt x="535" y="157"/>
                    <a:pt x="535" y="157"/>
                    <a:pt x="535" y="157"/>
                  </a:cubicBezTo>
                  <a:cubicBezTo>
                    <a:pt x="535" y="158"/>
                    <a:pt x="535" y="158"/>
                    <a:pt x="535" y="158"/>
                  </a:cubicBezTo>
                  <a:cubicBezTo>
                    <a:pt x="535" y="158"/>
                    <a:pt x="535" y="158"/>
                    <a:pt x="535" y="158"/>
                  </a:cubicBezTo>
                  <a:cubicBezTo>
                    <a:pt x="535" y="158"/>
                    <a:pt x="535" y="158"/>
                    <a:pt x="535" y="158"/>
                  </a:cubicBezTo>
                  <a:cubicBezTo>
                    <a:pt x="534" y="158"/>
                    <a:pt x="534" y="158"/>
                    <a:pt x="534" y="158"/>
                  </a:cubicBezTo>
                  <a:cubicBezTo>
                    <a:pt x="534" y="158"/>
                    <a:pt x="534" y="158"/>
                    <a:pt x="534" y="158"/>
                  </a:cubicBezTo>
                  <a:cubicBezTo>
                    <a:pt x="535" y="159"/>
                    <a:pt x="535" y="159"/>
                    <a:pt x="535" y="159"/>
                  </a:cubicBezTo>
                  <a:cubicBezTo>
                    <a:pt x="535" y="159"/>
                    <a:pt x="535" y="159"/>
                    <a:pt x="535" y="159"/>
                  </a:cubicBezTo>
                  <a:cubicBezTo>
                    <a:pt x="535" y="160"/>
                    <a:pt x="535" y="160"/>
                    <a:pt x="535" y="160"/>
                  </a:cubicBezTo>
                  <a:cubicBezTo>
                    <a:pt x="535" y="161"/>
                    <a:pt x="535" y="161"/>
                    <a:pt x="535" y="161"/>
                  </a:cubicBezTo>
                  <a:cubicBezTo>
                    <a:pt x="535" y="161"/>
                    <a:pt x="535" y="161"/>
                    <a:pt x="535" y="161"/>
                  </a:cubicBezTo>
                  <a:cubicBezTo>
                    <a:pt x="534" y="162"/>
                    <a:pt x="534" y="162"/>
                    <a:pt x="534" y="162"/>
                  </a:cubicBezTo>
                  <a:cubicBezTo>
                    <a:pt x="535" y="163"/>
                    <a:pt x="535" y="163"/>
                    <a:pt x="535" y="163"/>
                  </a:cubicBezTo>
                  <a:cubicBezTo>
                    <a:pt x="535" y="164"/>
                    <a:pt x="535" y="164"/>
                    <a:pt x="535" y="164"/>
                  </a:cubicBezTo>
                  <a:cubicBezTo>
                    <a:pt x="535" y="164"/>
                    <a:pt x="535" y="164"/>
                    <a:pt x="535" y="164"/>
                  </a:cubicBezTo>
                  <a:cubicBezTo>
                    <a:pt x="535" y="165"/>
                    <a:pt x="535" y="165"/>
                    <a:pt x="535" y="165"/>
                  </a:cubicBezTo>
                  <a:cubicBezTo>
                    <a:pt x="535" y="166"/>
                    <a:pt x="535" y="166"/>
                    <a:pt x="535" y="166"/>
                  </a:cubicBezTo>
                  <a:cubicBezTo>
                    <a:pt x="536" y="167"/>
                    <a:pt x="536" y="167"/>
                    <a:pt x="536" y="167"/>
                  </a:cubicBezTo>
                  <a:cubicBezTo>
                    <a:pt x="535" y="168"/>
                    <a:pt x="535" y="168"/>
                    <a:pt x="535" y="168"/>
                  </a:cubicBezTo>
                  <a:cubicBezTo>
                    <a:pt x="536" y="168"/>
                    <a:pt x="536" y="168"/>
                    <a:pt x="536" y="168"/>
                  </a:cubicBezTo>
                  <a:cubicBezTo>
                    <a:pt x="537" y="169"/>
                    <a:pt x="537" y="169"/>
                    <a:pt x="537" y="169"/>
                  </a:cubicBezTo>
                  <a:cubicBezTo>
                    <a:pt x="538" y="170"/>
                    <a:pt x="538" y="170"/>
                    <a:pt x="538" y="170"/>
                  </a:cubicBezTo>
                  <a:cubicBezTo>
                    <a:pt x="539" y="171"/>
                    <a:pt x="539" y="171"/>
                    <a:pt x="539" y="171"/>
                  </a:cubicBezTo>
                  <a:cubicBezTo>
                    <a:pt x="540" y="170"/>
                    <a:pt x="540" y="170"/>
                    <a:pt x="540" y="170"/>
                  </a:cubicBezTo>
                  <a:cubicBezTo>
                    <a:pt x="540" y="170"/>
                    <a:pt x="540" y="170"/>
                    <a:pt x="540" y="170"/>
                  </a:cubicBezTo>
                  <a:cubicBezTo>
                    <a:pt x="539" y="169"/>
                    <a:pt x="539" y="169"/>
                    <a:pt x="539" y="169"/>
                  </a:cubicBezTo>
                  <a:cubicBezTo>
                    <a:pt x="538" y="168"/>
                    <a:pt x="538" y="168"/>
                    <a:pt x="538" y="168"/>
                  </a:cubicBezTo>
                  <a:cubicBezTo>
                    <a:pt x="539" y="168"/>
                    <a:pt x="539" y="168"/>
                    <a:pt x="539" y="168"/>
                  </a:cubicBezTo>
                  <a:cubicBezTo>
                    <a:pt x="540" y="168"/>
                    <a:pt x="540" y="168"/>
                    <a:pt x="540" y="168"/>
                  </a:cubicBezTo>
                  <a:cubicBezTo>
                    <a:pt x="542" y="169"/>
                    <a:pt x="542" y="169"/>
                    <a:pt x="542" y="169"/>
                  </a:cubicBezTo>
                  <a:cubicBezTo>
                    <a:pt x="542" y="168"/>
                    <a:pt x="542" y="168"/>
                    <a:pt x="542" y="168"/>
                  </a:cubicBezTo>
                  <a:cubicBezTo>
                    <a:pt x="543" y="169"/>
                    <a:pt x="543" y="169"/>
                    <a:pt x="543" y="169"/>
                  </a:cubicBezTo>
                  <a:cubicBezTo>
                    <a:pt x="543" y="169"/>
                    <a:pt x="543" y="169"/>
                    <a:pt x="543" y="169"/>
                  </a:cubicBezTo>
                  <a:cubicBezTo>
                    <a:pt x="543" y="170"/>
                    <a:pt x="543" y="170"/>
                    <a:pt x="543" y="170"/>
                  </a:cubicBezTo>
                  <a:cubicBezTo>
                    <a:pt x="543" y="171"/>
                    <a:pt x="543" y="171"/>
                    <a:pt x="543" y="171"/>
                  </a:cubicBezTo>
                  <a:cubicBezTo>
                    <a:pt x="543" y="171"/>
                    <a:pt x="543" y="171"/>
                    <a:pt x="543" y="171"/>
                  </a:cubicBezTo>
                  <a:cubicBezTo>
                    <a:pt x="543" y="172"/>
                    <a:pt x="543" y="172"/>
                    <a:pt x="543" y="172"/>
                  </a:cubicBezTo>
                  <a:cubicBezTo>
                    <a:pt x="543" y="172"/>
                    <a:pt x="543" y="172"/>
                    <a:pt x="543" y="172"/>
                  </a:cubicBezTo>
                  <a:cubicBezTo>
                    <a:pt x="542" y="173"/>
                    <a:pt x="542" y="173"/>
                    <a:pt x="542" y="173"/>
                  </a:cubicBezTo>
                  <a:cubicBezTo>
                    <a:pt x="543" y="174"/>
                    <a:pt x="543" y="174"/>
                    <a:pt x="543" y="174"/>
                  </a:cubicBezTo>
                  <a:cubicBezTo>
                    <a:pt x="543" y="175"/>
                    <a:pt x="543" y="175"/>
                    <a:pt x="543" y="175"/>
                  </a:cubicBezTo>
                  <a:cubicBezTo>
                    <a:pt x="543" y="177"/>
                    <a:pt x="543" y="177"/>
                    <a:pt x="543" y="177"/>
                  </a:cubicBezTo>
                  <a:cubicBezTo>
                    <a:pt x="544" y="177"/>
                    <a:pt x="544" y="177"/>
                    <a:pt x="544" y="177"/>
                  </a:cubicBezTo>
                  <a:cubicBezTo>
                    <a:pt x="545" y="177"/>
                    <a:pt x="545" y="177"/>
                    <a:pt x="545" y="177"/>
                  </a:cubicBezTo>
                  <a:cubicBezTo>
                    <a:pt x="545" y="177"/>
                    <a:pt x="545" y="177"/>
                    <a:pt x="545" y="177"/>
                  </a:cubicBezTo>
                  <a:cubicBezTo>
                    <a:pt x="546" y="176"/>
                    <a:pt x="546" y="176"/>
                    <a:pt x="546" y="176"/>
                  </a:cubicBezTo>
                  <a:cubicBezTo>
                    <a:pt x="546" y="176"/>
                    <a:pt x="546" y="176"/>
                    <a:pt x="546" y="176"/>
                  </a:cubicBezTo>
                  <a:cubicBezTo>
                    <a:pt x="546" y="176"/>
                    <a:pt x="546" y="176"/>
                    <a:pt x="546" y="176"/>
                  </a:cubicBezTo>
                  <a:cubicBezTo>
                    <a:pt x="547" y="176"/>
                    <a:pt x="547" y="176"/>
                    <a:pt x="547" y="176"/>
                  </a:cubicBezTo>
                  <a:cubicBezTo>
                    <a:pt x="547" y="178"/>
                    <a:pt x="547" y="178"/>
                    <a:pt x="547" y="178"/>
                  </a:cubicBezTo>
                  <a:cubicBezTo>
                    <a:pt x="549" y="180"/>
                    <a:pt x="549" y="180"/>
                    <a:pt x="549" y="180"/>
                  </a:cubicBezTo>
                  <a:cubicBezTo>
                    <a:pt x="550" y="181"/>
                    <a:pt x="550" y="181"/>
                    <a:pt x="550" y="181"/>
                  </a:cubicBezTo>
                  <a:cubicBezTo>
                    <a:pt x="549" y="182"/>
                    <a:pt x="549" y="182"/>
                    <a:pt x="549" y="182"/>
                  </a:cubicBezTo>
                  <a:cubicBezTo>
                    <a:pt x="549" y="183"/>
                    <a:pt x="549" y="183"/>
                    <a:pt x="549" y="183"/>
                  </a:cubicBezTo>
                  <a:cubicBezTo>
                    <a:pt x="549" y="183"/>
                    <a:pt x="549" y="183"/>
                    <a:pt x="549" y="183"/>
                  </a:cubicBezTo>
                  <a:cubicBezTo>
                    <a:pt x="547" y="182"/>
                    <a:pt x="547" y="182"/>
                    <a:pt x="547" y="182"/>
                  </a:cubicBezTo>
                  <a:cubicBezTo>
                    <a:pt x="546" y="182"/>
                    <a:pt x="546" y="182"/>
                    <a:pt x="546" y="182"/>
                  </a:cubicBezTo>
                  <a:cubicBezTo>
                    <a:pt x="546" y="181"/>
                    <a:pt x="546" y="181"/>
                    <a:pt x="546" y="181"/>
                  </a:cubicBezTo>
                  <a:cubicBezTo>
                    <a:pt x="546" y="180"/>
                    <a:pt x="546" y="180"/>
                    <a:pt x="546" y="180"/>
                  </a:cubicBezTo>
                  <a:cubicBezTo>
                    <a:pt x="546" y="179"/>
                    <a:pt x="546" y="179"/>
                    <a:pt x="546" y="179"/>
                  </a:cubicBezTo>
                  <a:cubicBezTo>
                    <a:pt x="546" y="178"/>
                    <a:pt x="546" y="178"/>
                    <a:pt x="546" y="178"/>
                  </a:cubicBezTo>
                  <a:cubicBezTo>
                    <a:pt x="546" y="178"/>
                    <a:pt x="546" y="178"/>
                    <a:pt x="546" y="178"/>
                  </a:cubicBezTo>
                  <a:cubicBezTo>
                    <a:pt x="546" y="179"/>
                    <a:pt x="546" y="179"/>
                    <a:pt x="546" y="179"/>
                  </a:cubicBezTo>
                  <a:cubicBezTo>
                    <a:pt x="546" y="179"/>
                    <a:pt x="546" y="179"/>
                    <a:pt x="546" y="179"/>
                  </a:cubicBezTo>
                  <a:cubicBezTo>
                    <a:pt x="545" y="179"/>
                    <a:pt x="545" y="179"/>
                    <a:pt x="545" y="179"/>
                  </a:cubicBezTo>
                  <a:cubicBezTo>
                    <a:pt x="544" y="181"/>
                    <a:pt x="544" y="181"/>
                    <a:pt x="544" y="181"/>
                  </a:cubicBezTo>
                  <a:cubicBezTo>
                    <a:pt x="544" y="181"/>
                    <a:pt x="544" y="181"/>
                    <a:pt x="544" y="181"/>
                  </a:cubicBezTo>
                  <a:cubicBezTo>
                    <a:pt x="546" y="181"/>
                    <a:pt x="546" y="181"/>
                    <a:pt x="546" y="181"/>
                  </a:cubicBezTo>
                  <a:cubicBezTo>
                    <a:pt x="546" y="182"/>
                    <a:pt x="546" y="182"/>
                    <a:pt x="546" y="182"/>
                  </a:cubicBezTo>
                  <a:cubicBezTo>
                    <a:pt x="545" y="183"/>
                    <a:pt x="545" y="183"/>
                    <a:pt x="545" y="183"/>
                  </a:cubicBezTo>
                  <a:cubicBezTo>
                    <a:pt x="545" y="184"/>
                    <a:pt x="545" y="184"/>
                    <a:pt x="545" y="184"/>
                  </a:cubicBezTo>
                  <a:cubicBezTo>
                    <a:pt x="545" y="184"/>
                    <a:pt x="545" y="184"/>
                    <a:pt x="545" y="184"/>
                  </a:cubicBezTo>
                  <a:cubicBezTo>
                    <a:pt x="545" y="187"/>
                    <a:pt x="545" y="187"/>
                    <a:pt x="545" y="187"/>
                  </a:cubicBezTo>
                  <a:cubicBezTo>
                    <a:pt x="546" y="188"/>
                    <a:pt x="546" y="188"/>
                    <a:pt x="546" y="188"/>
                  </a:cubicBezTo>
                  <a:cubicBezTo>
                    <a:pt x="546" y="188"/>
                    <a:pt x="546" y="188"/>
                    <a:pt x="546" y="188"/>
                  </a:cubicBezTo>
                  <a:cubicBezTo>
                    <a:pt x="548" y="191"/>
                    <a:pt x="548" y="191"/>
                    <a:pt x="548" y="191"/>
                  </a:cubicBezTo>
                  <a:cubicBezTo>
                    <a:pt x="549" y="191"/>
                    <a:pt x="549" y="191"/>
                    <a:pt x="549" y="191"/>
                  </a:cubicBezTo>
                  <a:cubicBezTo>
                    <a:pt x="550" y="193"/>
                    <a:pt x="550" y="193"/>
                    <a:pt x="550" y="193"/>
                  </a:cubicBezTo>
                  <a:cubicBezTo>
                    <a:pt x="551" y="194"/>
                    <a:pt x="551" y="194"/>
                    <a:pt x="551" y="194"/>
                  </a:cubicBezTo>
                  <a:cubicBezTo>
                    <a:pt x="551" y="194"/>
                    <a:pt x="551" y="194"/>
                    <a:pt x="551" y="194"/>
                  </a:cubicBezTo>
                  <a:cubicBezTo>
                    <a:pt x="551" y="195"/>
                    <a:pt x="551" y="195"/>
                    <a:pt x="551" y="195"/>
                  </a:cubicBezTo>
                  <a:cubicBezTo>
                    <a:pt x="548" y="196"/>
                    <a:pt x="548" y="196"/>
                    <a:pt x="548" y="196"/>
                  </a:cubicBezTo>
                  <a:cubicBezTo>
                    <a:pt x="548" y="196"/>
                    <a:pt x="548" y="196"/>
                    <a:pt x="548" y="196"/>
                  </a:cubicBezTo>
                  <a:cubicBezTo>
                    <a:pt x="546" y="197"/>
                    <a:pt x="546" y="197"/>
                    <a:pt x="546" y="197"/>
                  </a:cubicBezTo>
                  <a:cubicBezTo>
                    <a:pt x="546" y="197"/>
                    <a:pt x="546" y="197"/>
                    <a:pt x="546" y="197"/>
                  </a:cubicBezTo>
                  <a:cubicBezTo>
                    <a:pt x="546" y="197"/>
                    <a:pt x="546" y="197"/>
                    <a:pt x="546" y="197"/>
                  </a:cubicBezTo>
                  <a:cubicBezTo>
                    <a:pt x="545" y="199"/>
                    <a:pt x="545" y="199"/>
                    <a:pt x="545" y="199"/>
                  </a:cubicBezTo>
                  <a:cubicBezTo>
                    <a:pt x="545" y="200"/>
                    <a:pt x="545" y="200"/>
                    <a:pt x="545" y="200"/>
                  </a:cubicBezTo>
                  <a:cubicBezTo>
                    <a:pt x="545" y="200"/>
                    <a:pt x="545" y="200"/>
                    <a:pt x="545" y="200"/>
                  </a:cubicBezTo>
                  <a:cubicBezTo>
                    <a:pt x="545" y="201"/>
                    <a:pt x="545" y="201"/>
                    <a:pt x="545" y="201"/>
                  </a:cubicBezTo>
                  <a:cubicBezTo>
                    <a:pt x="545" y="203"/>
                    <a:pt x="545" y="203"/>
                    <a:pt x="545" y="203"/>
                  </a:cubicBezTo>
                  <a:cubicBezTo>
                    <a:pt x="546" y="205"/>
                    <a:pt x="546" y="205"/>
                    <a:pt x="546" y="205"/>
                  </a:cubicBezTo>
                  <a:cubicBezTo>
                    <a:pt x="547" y="206"/>
                    <a:pt x="547" y="206"/>
                    <a:pt x="547" y="206"/>
                  </a:cubicBezTo>
                  <a:cubicBezTo>
                    <a:pt x="547" y="207"/>
                    <a:pt x="547" y="207"/>
                    <a:pt x="547" y="207"/>
                  </a:cubicBezTo>
                  <a:cubicBezTo>
                    <a:pt x="548" y="207"/>
                    <a:pt x="548" y="207"/>
                    <a:pt x="548" y="207"/>
                  </a:cubicBezTo>
                  <a:cubicBezTo>
                    <a:pt x="549" y="208"/>
                    <a:pt x="549" y="208"/>
                    <a:pt x="549" y="208"/>
                  </a:cubicBezTo>
                  <a:cubicBezTo>
                    <a:pt x="548" y="208"/>
                    <a:pt x="548" y="208"/>
                    <a:pt x="548" y="208"/>
                  </a:cubicBezTo>
                  <a:cubicBezTo>
                    <a:pt x="547" y="208"/>
                    <a:pt x="547" y="208"/>
                    <a:pt x="547" y="208"/>
                  </a:cubicBezTo>
                  <a:cubicBezTo>
                    <a:pt x="547" y="208"/>
                    <a:pt x="547" y="208"/>
                    <a:pt x="547" y="208"/>
                  </a:cubicBezTo>
                  <a:cubicBezTo>
                    <a:pt x="546" y="209"/>
                    <a:pt x="546" y="209"/>
                    <a:pt x="546" y="209"/>
                  </a:cubicBezTo>
                  <a:cubicBezTo>
                    <a:pt x="545" y="209"/>
                    <a:pt x="545" y="209"/>
                    <a:pt x="545" y="209"/>
                  </a:cubicBezTo>
                  <a:cubicBezTo>
                    <a:pt x="544" y="210"/>
                    <a:pt x="544" y="210"/>
                    <a:pt x="544" y="210"/>
                  </a:cubicBezTo>
                  <a:cubicBezTo>
                    <a:pt x="543" y="209"/>
                    <a:pt x="543" y="209"/>
                    <a:pt x="543" y="209"/>
                  </a:cubicBezTo>
                  <a:cubicBezTo>
                    <a:pt x="542" y="210"/>
                    <a:pt x="542" y="210"/>
                    <a:pt x="542" y="210"/>
                  </a:cubicBezTo>
                  <a:cubicBezTo>
                    <a:pt x="543" y="210"/>
                    <a:pt x="543" y="210"/>
                    <a:pt x="543" y="210"/>
                  </a:cubicBezTo>
                  <a:cubicBezTo>
                    <a:pt x="544" y="210"/>
                    <a:pt x="544" y="210"/>
                    <a:pt x="544" y="210"/>
                  </a:cubicBezTo>
                  <a:cubicBezTo>
                    <a:pt x="544" y="211"/>
                    <a:pt x="544" y="211"/>
                    <a:pt x="544" y="211"/>
                  </a:cubicBezTo>
                  <a:cubicBezTo>
                    <a:pt x="543" y="212"/>
                    <a:pt x="543" y="212"/>
                    <a:pt x="543" y="212"/>
                  </a:cubicBezTo>
                  <a:cubicBezTo>
                    <a:pt x="544" y="213"/>
                    <a:pt x="544" y="213"/>
                    <a:pt x="544" y="213"/>
                  </a:cubicBezTo>
                  <a:cubicBezTo>
                    <a:pt x="544" y="213"/>
                    <a:pt x="544" y="213"/>
                    <a:pt x="544" y="213"/>
                  </a:cubicBezTo>
                  <a:cubicBezTo>
                    <a:pt x="544" y="213"/>
                    <a:pt x="544" y="213"/>
                    <a:pt x="544" y="213"/>
                  </a:cubicBezTo>
                  <a:cubicBezTo>
                    <a:pt x="544" y="214"/>
                    <a:pt x="544" y="214"/>
                    <a:pt x="544" y="214"/>
                  </a:cubicBezTo>
                  <a:cubicBezTo>
                    <a:pt x="544" y="215"/>
                    <a:pt x="544" y="215"/>
                    <a:pt x="544" y="215"/>
                  </a:cubicBezTo>
                  <a:cubicBezTo>
                    <a:pt x="544" y="215"/>
                    <a:pt x="544" y="215"/>
                    <a:pt x="544" y="215"/>
                  </a:cubicBezTo>
                  <a:cubicBezTo>
                    <a:pt x="545" y="214"/>
                    <a:pt x="545" y="214"/>
                    <a:pt x="545" y="214"/>
                  </a:cubicBezTo>
                  <a:cubicBezTo>
                    <a:pt x="546" y="215"/>
                    <a:pt x="546" y="215"/>
                    <a:pt x="546" y="215"/>
                  </a:cubicBezTo>
                  <a:cubicBezTo>
                    <a:pt x="545" y="216"/>
                    <a:pt x="545" y="216"/>
                    <a:pt x="545" y="216"/>
                  </a:cubicBezTo>
                  <a:cubicBezTo>
                    <a:pt x="545" y="217"/>
                    <a:pt x="545" y="217"/>
                    <a:pt x="545" y="217"/>
                  </a:cubicBezTo>
                  <a:cubicBezTo>
                    <a:pt x="545" y="218"/>
                    <a:pt x="545" y="218"/>
                    <a:pt x="545" y="218"/>
                  </a:cubicBezTo>
                  <a:cubicBezTo>
                    <a:pt x="545" y="219"/>
                    <a:pt x="545" y="219"/>
                    <a:pt x="545" y="219"/>
                  </a:cubicBezTo>
                  <a:cubicBezTo>
                    <a:pt x="545" y="220"/>
                    <a:pt x="545" y="220"/>
                    <a:pt x="545" y="220"/>
                  </a:cubicBezTo>
                  <a:cubicBezTo>
                    <a:pt x="545" y="220"/>
                    <a:pt x="545" y="220"/>
                    <a:pt x="545" y="220"/>
                  </a:cubicBezTo>
                  <a:cubicBezTo>
                    <a:pt x="545" y="221"/>
                    <a:pt x="545" y="221"/>
                    <a:pt x="545" y="221"/>
                  </a:cubicBezTo>
                  <a:cubicBezTo>
                    <a:pt x="544" y="222"/>
                    <a:pt x="544" y="222"/>
                    <a:pt x="544" y="222"/>
                  </a:cubicBezTo>
                  <a:cubicBezTo>
                    <a:pt x="544" y="223"/>
                    <a:pt x="544" y="223"/>
                    <a:pt x="544" y="223"/>
                  </a:cubicBezTo>
                  <a:cubicBezTo>
                    <a:pt x="543" y="223"/>
                    <a:pt x="543" y="223"/>
                    <a:pt x="543" y="223"/>
                  </a:cubicBezTo>
                  <a:cubicBezTo>
                    <a:pt x="543" y="225"/>
                    <a:pt x="543" y="225"/>
                    <a:pt x="543" y="225"/>
                  </a:cubicBezTo>
                  <a:cubicBezTo>
                    <a:pt x="542" y="227"/>
                    <a:pt x="542" y="227"/>
                    <a:pt x="542" y="227"/>
                  </a:cubicBezTo>
                  <a:cubicBezTo>
                    <a:pt x="542" y="226"/>
                    <a:pt x="542" y="226"/>
                    <a:pt x="542" y="226"/>
                  </a:cubicBezTo>
                  <a:cubicBezTo>
                    <a:pt x="542" y="225"/>
                    <a:pt x="542" y="225"/>
                    <a:pt x="542" y="225"/>
                  </a:cubicBezTo>
                  <a:cubicBezTo>
                    <a:pt x="542" y="224"/>
                    <a:pt x="542" y="224"/>
                    <a:pt x="542" y="224"/>
                  </a:cubicBezTo>
                  <a:cubicBezTo>
                    <a:pt x="542" y="224"/>
                    <a:pt x="542" y="224"/>
                    <a:pt x="542" y="224"/>
                  </a:cubicBezTo>
                  <a:cubicBezTo>
                    <a:pt x="540" y="224"/>
                    <a:pt x="540" y="224"/>
                    <a:pt x="540" y="224"/>
                  </a:cubicBezTo>
                  <a:cubicBezTo>
                    <a:pt x="539" y="222"/>
                    <a:pt x="539" y="222"/>
                    <a:pt x="539" y="222"/>
                  </a:cubicBezTo>
                  <a:cubicBezTo>
                    <a:pt x="539" y="221"/>
                    <a:pt x="539" y="221"/>
                    <a:pt x="539" y="221"/>
                  </a:cubicBezTo>
                  <a:cubicBezTo>
                    <a:pt x="537" y="217"/>
                    <a:pt x="537" y="217"/>
                    <a:pt x="537" y="217"/>
                  </a:cubicBezTo>
                  <a:cubicBezTo>
                    <a:pt x="536" y="216"/>
                    <a:pt x="536" y="216"/>
                    <a:pt x="536" y="216"/>
                  </a:cubicBezTo>
                  <a:cubicBezTo>
                    <a:pt x="536" y="216"/>
                    <a:pt x="536" y="216"/>
                    <a:pt x="536" y="216"/>
                  </a:cubicBezTo>
                  <a:cubicBezTo>
                    <a:pt x="537" y="216"/>
                    <a:pt x="537" y="216"/>
                    <a:pt x="537" y="216"/>
                  </a:cubicBezTo>
                  <a:cubicBezTo>
                    <a:pt x="538" y="215"/>
                    <a:pt x="538" y="215"/>
                    <a:pt x="538" y="215"/>
                  </a:cubicBezTo>
                  <a:cubicBezTo>
                    <a:pt x="537" y="215"/>
                    <a:pt x="537" y="215"/>
                    <a:pt x="537" y="215"/>
                  </a:cubicBezTo>
                  <a:cubicBezTo>
                    <a:pt x="536" y="215"/>
                    <a:pt x="536" y="215"/>
                    <a:pt x="536" y="215"/>
                  </a:cubicBezTo>
                  <a:cubicBezTo>
                    <a:pt x="534" y="214"/>
                    <a:pt x="534" y="214"/>
                    <a:pt x="534" y="214"/>
                  </a:cubicBezTo>
                  <a:cubicBezTo>
                    <a:pt x="531" y="209"/>
                    <a:pt x="531" y="209"/>
                    <a:pt x="531" y="209"/>
                  </a:cubicBezTo>
                  <a:cubicBezTo>
                    <a:pt x="528" y="206"/>
                    <a:pt x="528" y="206"/>
                    <a:pt x="528" y="206"/>
                  </a:cubicBezTo>
                  <a:cubicBezTo>
                    <a:pt x="527" y="204"/>
                    <a:pt x="527" y="204"/>
                    <a:pt x="527" y="204"/>
                  </a:cubicBezTo>
                  <a:cubicBezTo>
                    <a:pt x="526" y="203"/>
                    <a:pt x="526" y="203"/>
                    <a:pt x="526" y="203"/>
                  </a:cubicBezTo>
                  <a:cubicBezTo>
                    <a:pt x="524" y="200"/>
                    <a:pt x="524" y="200"/>
                    <a:pt x="524" y="200"/>
                  </a:cubicBezTo>
                  <a:cubicBezTo>
                    <a:pt x="522" y="195"/>
                    <a:pt x="522" y="195"/>
                    <a:pt x="522" y="195"/>
                  </a:cubicBezTo>
                  <a:cubicBezTo>
                    <a:pt x="520" y="191"/>
                    <a:pt x="520" y="191"/>
                    <a:pt x="520" y="191"/>
                  </a:cubicBezTo>
                  <a:cubicBezTo>
                    <a:pt x="520" y="190"/>
                    <a:pt x="520" y="190"/>
                    <a:pt x="520" y="190"/>
                  </a:cubicBezTo>
                  <a:cubicBezTo>
                    <a:pt x="518" y="188"/>
                    <a:pt x="518" y="188"/>
                    <a:pt x="518" y="188"/>
                  </a:cubicBezTo>
                  <a:cubicBezTo>
                    <a:pt x="518" y="185"/>
                    <a:pt x="518" y="185"/>
                    <a:pt x="518" y="185"/>
                  </a:cubicBezTo>
                  <a:cubicBezTo>
                    <a:pt x="517" y="184"/>
                    <a:pt x="517" y="184"/>
                    <a:pt x="517" y="184"/>
                  </a:cubicBezTo>
                  <a:cubicBezTo>
                    <a:pt x="517" y="182"/>
                    <a:pt x="517" y="182"/>
                    <a:pt x="517" y="182"/>
                  </a:cubicBezTo>
                  <a:cubicBezTo>
                    <a:pt x="518" y="181"/>
                    <a:pt x="518" y="181"/>
                    <a:pt x="518" y="181"/>
                  </a:cubicBezTo>
                  <a:cubicBezTo>
                    <a:pt x="519" y="180"/>
                    <a:pt x="519" y="180"/>
                    <a:pt x="519" y="180"/>
                  </a:cubicBezTo>
                  <a:cubicBezTo>
                    <a:pt x="519" y="180"/>
                    <a:pt x="519" y="180"/>
                    <a:pt x="519" y="180"/>
                  </a:cubicBezTo>
                  <a:cubicBezTo>
                    <a:pt x="519" y="179"/>
                    <a:pt x="519" y="179"/>
                    <a:pt x="519" y="179"/>
                  </a:cubicBezTo>
                  <a:cubicBezTo>
                    <a:pt x="519" y="179"/>
                    <a:pt x="519" y="179"/>
                    <a:pt x="519" y="179"/>
                  </a:cubicBezTo>
                  <a:cubicBezTo>
                    <a:pt x="519" y="177"/>
                    <a:pt x="519" y="177"/>
                    <a:pt x="519" y="177"/>
                  </a:cubicBezTo>
                  <a:cubicBezTo>
                    <a:pt x="518" y="175"/>
                    <a:pt x="518" y="175"/>
                    <a:pt x="518" y="175"/>
                  </a:cubicBezTo>
                  <a:cubicBezTo>
                    <a:pt x="516" y="175"/>
                    <a:pt x="516" y="175"/>
                    <a:pt x="516" y="175"/>
                  </a:cubicBezTo>
                  <a:cubicBezTo>
                    <a:pt x="516" y="174"/>
                    <a:pt x="516" y="174"/>
                    <a:pt x="516" y="174"/>
                  </a:cubicBezTo>
                  <a:cubicBezTo>
                    <a:pt x="517" y="173"/>
                    <a:pt x="517" y="173"/>
                    <a:pt x="517" y="173"/>
                  </a:cubicBezTo>
                  <a:cubicBezTo>
                    <a:pt x="519" y="174"/>
                    <a:pt x="519" y="174"/>
                    <a:pt x="519" y="174"/>
                  </a:cubicBezTo>
                  <a:cubicBezTo>
                    <a:pt x="520" y="173"/>
                    <a:pt x="520" y="173"/>
                    <a:pt x="520" y="173"/>
                  </a:cubicBezTo>
                  <a:cubicBezTo>
                    <a:pt x="520" y="172"/>
                    <a:pt x="520" y="172"/>
                    <a:pt x="520" y="172"/>
                  </a:cubicBezTo>
                  <a:cubicBezTo>
                    <a:pt x="520" y="171"/>
                    <a:pt x="520" y="171"/>
                    <a:pt x="520" y="171"/>
                  </a:cubicBezTo>
                  <a:cubicBezTo>
                    <a:pt x="521" y="171"/>
                    <a:pt x="521" y="171"/>
                    <a:pt x="521" y="171"/>
                  </a:cubicBezTo>
                  <a:cubicBezTo>
                    <a:pt x="522" y="171"/>
                    <a:pt x="522" y="171"/>
                    <a:pt x="522" y="171"/>
                  </a:cubicBezTo>
                  <a:cubicBezTo>
                    <a:pt x="521" y="170"/>
                    <a:pt x="521" y="170"/>
                    <a:pt x="521" y="170"/>
                  </a:cubicBezTo>
                  <a:cubicBezTo>
                    <a:pt x="523" y="168"/>
                    <a:pt x="523" y="168"/>
                    <a:pt x="523" y="168"/>
                  </a:cubicBezTo>
                  <a:cubicBezTo>
                    <a:pt x="522" y="166"/>
                    <a:pt x="522" y="166"/>
                    <a:pt x="522" y="166"/>
                  </a:cubicBezTo>
                  <a:cubicBezTo>
                    <a:pt x="522" y="165"/>
                    <a:pt x="522" y="165"/>
                    <a:pt x="522" y="165"/>
                  </a:cubicBezTo>
                  <a:cubicBezTo>
                    <a:pt x="522" y="164"/>
                    <a:pt x="522" y="164"/>
                    <a:pt x="522" y="164"/>
                  </a:cubicBezTo>
                  <a:cubicBezTo>
                    <a:pt x="522" y="163"/>
                    <a:pt x="522" y="163"/>
                    <a:pt x="522" y="163"/>
                  </a:cubicBezTo>
                  <a:cubicBezTo>
                    <a:pt x="522" y="162"/>
                    <a:pt x="522" y="162"/>
                    <a:pt x="522" y="162"/>
                  </a:cubicBezTo>
                  <a:cubicBezTo>
                    <a:pt x="522" y="162"/>
                    <a:pt x="522" y="162"/>
                    <a:pt x="522" y="162"/>
                  </a:cubicBezTo>
                  <a:cubicBezTo>
                    <a:pt x="522" y="160"/>
                    <a:pt x="522" y="160"/>
                    <a:pt x="522" y="160"/>
                  </a:cubicBezTo>
                  <a:cubicBezTo>
                    <a:pt x="523" y="160"/>
                    <a:pt x="523" y="160"/>
                    <a:pt x="523" y="160"/>
                  </a:cubicBezTo>
                  <a:cubicBezTo>
                    <a:pt x="522" y="159"/>
                    <a:pt x="522" y="159"/>
                    <a:pt x="522" y="159"/>
                  </a:cubicBezTo>
                  <a:cubicBezTo>
                    <a:pt x="522" y="159"/>
                    <a:pt x="522" y="159"/>
                    <a:pt x="522" y="159"/>
                  </a:cubicBezTo>
                  <a:cubicBezTo>
                    <a:pt x="522" y="158"/>
                    <a:pt x="522" y="158"/>
                    <a:pt x="522" y="158"/>
                  </a:cubicBezTo>
                  <a:cubicBezTo>
                    <a:pt x="523" y="157"/>
                    <a:pt x="523" y="157"/>
                    <a:pt x="523" y="157"/>
                  </a:cubicBezTo>
                  <a:cubicBezTo>
                    <a:pt x="522" y="157"/>
                    <a:pt x="522" y="157"/>
                    <a:pt x="522" y="157"/>
                  </a:cubicBezTo>
                  <a:cubicBezTo>
                    <a:pt x="522" y="156"/>
                    <a:pt x="522" y="156"/>
                    <a:pt x="522" y="156"/>
                  </a:cubicBezTo>
                  <a:cubicBezTo>
                    <a:pt x="523" y="155"/>
                    <a:pt x="523" y="155"/>
                    <a:pt x="523" y="155"/>
                  </a:cubicBezTo>
                  <a:cubicBezTo>
                    <a:pt x="524" y="155"/>
                    <a:pt x="524" y="155"/>
                    <a:pt x="524" y="155"/>
                  </a:cubicBezTo>
                  <a:cubicBezTo>
                    <a:pt x="523" y="154"/>
                    <a:pt x="523" y="154"/>
                    <a:pt x="523" y="154"/>
                  </a:cubicBezTo>
                  <a:cubicBezTo>
                    <a:pt x="524" y="152"/>
                    <a:pt x="524" y="152"/>
                    <a:pt x="524" y="152"/>
                  </a:cubicBezTo>
                  <a:cubicBezTo>
                    <a:pt x="523" y="152"/>
                    <a:pt x="523" y="152"/>
                    <a:pt x="523" y="152"/>
                  </a:cubicBezTo>
                  <a:cubicBezTo>
                    <a:pt x="523" y="151"/>
                    <a:pt x="523" y="151"/>
                    <a:pt x="523" y="151"/>
                  </a:cubicBezTo>
                  <a:cubicBezTo>
                    <a:pt x="524" y="150"/>
                    <a:pt x="524" y="150"/>
                    <a:pt x="524" y="150"/>
                  </a:cubicBezTo>
                  <a:cubicBezTo>
                    <a:pt x="524" y="149"/>
                    <a:pt x="524" y="149"/>
                    <a:pt x="524" y="149"/>
                  </a:cubicBezTo>
                  <a:cubicBezTo>
                    <a:pt x="523" y="149"/>
                    <a:pt x="523" y="149"/>
                    <a:pt x="523" y="149"/>
                  </a:cubicBezTo>
                  <a:cubicBezTo>
                    <a:pt x="523" y="148"/>
                    <a:pt x="523" y="148"/>
                    <a:pt x="523" y="148"/>
                  </a:cubicBezTo>
                  <a:cubicBezTo>
                    <a:pt x="523" y="147"/>
                    <a:pt x="523" y="147"/>
                    <a:pt x="523" y="147"/>
                  </a:cubicBezTo>
                  <a:cubicBezTo>
                    <a:pt x="524" y="147"/>
                    <a:pt x="524" y="147"/>
                    <a:pt x="524" y="147"/>
                  </a:cubicBezTo>
                  <a:cubicBezTo>
                    <a:pt x="524" y="146"/>
                    <a:pt x="524" y="146"/>
                    <a:pt x="524" y="146"/>
                  </a:cubicBezTo>
                  <a:cubicBezTo>
                    <a:pt x="524" y="146"/>
                    <a:pt x="524" y="146"/>
                    <a:pt x="524" y="146"/>
                  </a:cubicBezTo>
                  <a:cubicBezTo>
                    <a:pt x="525" y="145"/>
                    <a:pt x="525" y="145"/>
                    <a:pt x="525" y="145"/>
                  </a:cubicBezTo>
                  <a:cubicBezTo>
                    <a:pt x="526" y="145"/>
                    <a:pt x="526" y="145"/>
                    <a:pt x="526" y="145"/>
                  </a:cubicBezTo>
                  <a:cubicBezTo>
                    <a:pt x="527" y="144"/>
                    <a:pt x="527" y="144"/>
                    <a:pt x="527" y="144"/>
                  </a:cubicBezTo>
                  <a:cubicBezTo>
                    <a:pt x="527" y="144"/>
                    <a:pt x="527" y="144"/>
                    <a:pt x="527" y="144"/>
                  </a:cubicBezTo>
                  <a:cubicBezTo>
                    <a:pt x="528" y="143"/>
                    <a:pt x="528" y="143"/>
                    <a:pt x="528" y="143"/>
                  </a:cubicBezTo>
                  <a:cubicBezTo>
                    <a:pt x="528" y="143"/>
                    <a:pt x="528" y="143"/>
                    <a:pt x="528" y="143"/>
                  </a:cubicBezTo>
                  <a:cubicBezTo>
                    <a:pt x="528" y="143"/>
                    <a:pt x="528" y="143"/>
                    <a:pt x="528" y="143"/>
                  </a:cubicBezTo>
                  <a:cubicBezTo>
                    <a:pt x="528" y="142"/>
                    <a:pt x="528" y="142"/>
                    <a:pt x="528" y="142"/>
                  </a:cubicBezTo>
                  <a:cubicBezTo>
                    <a:pt x="527" y="142"/>
                    <a:pt x="527" y="142"/>
                    <a:pt x="527" y="142"/>
                  </a:cubicBezTo>
                  <a:cubicBezTo>
                    <a:pt x="527" y="143"/>
                    <a:pt x="527" y="143"/>
                    <a:pt x="527" y="143"/>
                  </a:cubicBezTo>
                  <a:cubicBezTo>
                    <a:pt x="526" y="142"/>
                    <a:pt x="526" y="142"/>
                    <a:pt x="526" y="142"/>
                  </a:cubicBezTo>
                  <a:cubicBezTo>
                    <a:pt x="526" y="141"/>
                    <a:pt x="526" y="141"/>
                    <a:pt x="526" y="141"/>
                  </a:cubicBezTo>
                  <a:cubicBezTo>
                    <a:pt x="527" y="139"/>
                    <a:pt x="527" y="139"/>
                    <a:pt x="527" y="139"/>
                  </a:cubicBezTo>
                  <a:cubicBezTo>
                    <a:pt x="526" y="139"/>
                    <a:pt x="526" y="139"/>
                    <a:pt x="526" y="139"/>
                  </a:cubicBezTo>
                  <a:cubicBezTo>
                    <a:pt x="526" y="138"/>
                    <a:pt x="526" y="138"/>
                    <a:pt x="526" y="138"/>
                  </a:cubicBezTo>
                  <a:cubicBezTo>
                    <a:pt x="526" y="138"/>
                    <a:pt x="526" y="138"/>
                    <a:pt x="526" y="138"/>
                  </a:cubicBezTo>
                  <a:cubicBezTo>
                    <a:pt x="525" y="138"/>
                    <a:pt x="525" y="138"/>
                    <a:pt x="525" y="138"/>
                  </a:cubicBezTo>
                  <a:cubicBezTo>
                    <a:pt x="525" y="138"/>
                    <a:pt x="525" y="138"/>
                    <a:pt x="525" y="138"/>
                  </a:cubicBezTo>
                  <a:cubicBezTo>
                    <a:pt x="525" y="136"/>
                    <a:pt x="525" y="136"/>
                    <a:pt x="525" y="136"/>
                  </a:cubicBezTo>
                  <a:cubicBezTo>
                    <a:pt x="525" y="136"/>
                    <a:pt x="525" y="136"/>
                    <a:pt x="525" y="136"/>
                  </a:cubicBezTo>
                  <a:cubicBezTo>
                    <a:pt x="525" y="136"/>
                    <a:pt x="525" y="136"/>
                    <a:pt x="525" y="136"/>
                  </a:cubicBezTo>
                  <a:cubicBezTo>
                    <a:pt x="525" y="135"/>
                    <a:pt x="525" y="135"/>
                    <a:pt x="525" y="135"/>
                  </a:cubicBezTo>
                  <a:cubicBezTo>
                    <a:pt x="524" y="134"/>
                    <a:pt x="524" y="134"/>
                    <a:pt x="524" y="134"/>
                  </a:cubicBezTo>
                  <a:cubicBezTo>
                    <a:pt x="524" y="134"/>
                    <a:pt x="524" y="134"/>
                    <a:pt x="524" y="134"/>
                  </a:cubicBezTo>
                  <a:cubicBezTo>
                    <a:pt x="524" y="134"/>
                    <a:pt x="524" y="134"/>
                    <a:pt x="524" y="134"/>
                  </a:cubicBezTo>
                  <a:cubicBezTo>
                    <a:pt x="524" y="133"/>
                    <a:pt x="524" y="133"/>
                    <a:pt x="524" y="133"/>
                  </a:cubicBezTo>
                  <a:cubicBezTo>
                    <a:pt x="523" y="132"/>
                    <a:pt x="523" y="132"/>
                    <a:pt x="523" y="132"/>
                  </a:cubicBezTo>
                  <a:cubicBezTo>
                    <a:pt x="523" y="132"/>
                    <a:pt x="523" y="132"/>
                    <a:pt x="523" y="132"/>
                  </a:cubicBezTo>
                  <a:cubicBezTo>
                    <a:pt x="522" y="131"/>
                    <a:pt x="522" y="131"/>
                    <a:pt x="522" y="131"/>
                  </a:cubicBezTo>
                  <a:cubicBezTo>
                    <a:pt x="522" y="131"/>
                    <a:pt x="522" y="131"/>
                    <a:pt x="522" y="131"/>
                  </a:cubicBezTo>
                  <a:cubicBezTo>
                    <a:pt x="522" y="130"/>
                    <a:pt x="522" y="130"/>
                    <a:pt x="522" y="130"/>
                  </a:cubicBezTo>
                  <a:cubicBezTo>
                    <a:pt x="522" y="129"/>
                    <a:pt x="522" y="129"/>
                    <a:pt x="522" y="129"/>
                  </a:cubicBezTo>
                  <a:cubicBezTo>
                    <a:pt x="523" y="128"/>
                    <a:pt x="523" y="128"/>
                    <a:pt x="523" y="128"/>
                  </a:cubicBezTo>
                  <a:cubicBezTo>
                    <a:pt x="524" y="128"/>
                    <a:pt x="524" y="128"/>
                    <a:pt x="524" y="128"/>
                  </a:cubicBezTo>
                  <a:cubicBezTo>
                    <a:pt x="525" y="128"/>
                    <a:pt x="525" y="128"/>
                    <a:pt x="525" y="128"/>
                  </a:cubicBezTo>
                  <a:cubicBezTo>
                    <a:pt x="524" y="127"/>
                    <a:pt x="524" y="127"/>
                    <a:pt x="524" y="127"/>
                  </a:cubicBezTo>
                  <a:cubicBezTo>
                    <a:pt x="526" y="127"/>
                    <a:pt x="526" y="127"/>
                    <a:pt x="526" y="127"/>
                  </a:cubicBezTo>
                  <a:cubicBezTo>
                    <a:pt x="525" y="127"/>
                    <a:pt x="525" y="127"/>
                    <a:pt x="525" y="127"/>
                  </a:cubicBezTo>
                  <a:cubicBezTo>
                    <a:pt x="524" y="127"/>
                    <a:pt x="524" y="127"/>
                    <a:pt x="524" y="127"/>
                  </a:cubicBezTo>
                  <a:cubicBezTo>
                    <a:pt x="524" y="127"/>
                    <a:pt x="524" y="127"/>
                    <a:pt x="524" y="127"/>
                  </a:cubicBezTo>
                  <a:cubicBezTo>
                    <a:pt x="522" y="127"/>
                    <a:pt x="522" y="127"/>
                    <a:pt x="522" y="127"/>
                  </a:cubicBezTo>
                  <a:cubicBezTo>
                    <a:pt x="521" y="126"/>
                    <a:pt x="521" y="126"/>
                    <a:pt x="521" y="126"/>
                  </a:cubicBezTo>
                  <a:cubicBezTo>
                    <a:pt x="521" y="126"/>
                    <a:pt x="521" y="126"/>
                    <a:pt x="521" y="126"/>
                  </a:cubicBezTo>
                  <a:cubicBezTo>
                    <a:pt x="520" y="126"/>
                    <a:pt x="520" y="126"/>
                    <a:pt x="520" y="126"/>
                  </a:cubicBezTo>
                  <a:cubicBezTo>
                    <a:pt x="519" y="127"/>
                    <a:pt x="519" y="127"/>
                    <a:pt x="519" y="127"/>
                  </a:cubicBezTo>
                  <a:cubicBezTo>
                    <a:pt x="518" y="127"/>
                    <a:pt x="518" y="127"/>
                    <a:pt x="518" y="127"/>
                  </a:cubicBezTo>
                  <a:cubicBezTo>
                    <a:pt x="517" y="128"/>
                    <a:pt x="517" y="128"/>
                    <a:pt x="517" y="128"/>
                  </a:cubicBezTo>
                  <a:cubicBezTo>
                    <a:pt x="517" y="128"/>
                    <a:pt x="517" y="128"/>
                    <a:pt x="517" y="128"/>
                  </a:cubicBezTo>
                  <a:cubicBezTo>
                    <a:pt x="517" y="129"/>
                    <a:pt x="517" y="129"/>
                    <a:pt x="517" y="129"/>
                  </a:cubicBezTo>
                  <a:cubicBezTo>
                    <a:pt x="518" y="130"/>
                    <a:pt x="518" y="130"/>
                    <a:pt x="518" y="130"/>
                  </a:cubicBezTo>
                  <a:cubicBezTo>
                    <a:pt x="518" y="130"/>
                    <a:pt x="518" y="130"/>
                    <a:pt x="518" y="130"/>
                  </a:cubicBezTo>
                  <a:cubicBezTo>
                    <a:pt x="518" y="131"/>
                    <a:pt x="518" y="131"/>
                    <a:pt x="518" y="131"/>
                  </a:cubicBezTo>
                  <a:cubicBezTo>
                    <a:pt x="518" y="132"/>
                    <a:pt x="518" y="132"/>
                    <a:pt x="518" y="132"/>
                  </a:cubicBezTo>
                  <a:cubicBezTo>
                    <a:pt x="519" y="133"/>
                    <a:pt x="519" y="133"/>
                    <a:pt x="519" y="133"/>
                  </a:cubicBezTo>
                  <a:cubicBezTo>
                    <a:pt x="519" y="133"/>
                    <a:pt x="519" y="133"/>
                    <a:pt x="519" y="133"/>
                  </a:cubicBezTo>
                  <a:cubicBezTo>
                    <a:pt x="520" y="133"/>
                    <a:pt x="520" y="133"/>
                    <a:pt x="520" y="133"/>
                  </a:cubicBezTo>
                  <a:cubicBezTo>
                    <a:pt x="520" y="135"/>
                    <a:pt x="520" y="135"/>
                    <a:pt x="520" y="135"/>
                  </a:cubicBezTo>
                  <a:cubicBezTo>
                    <a:pt x="521" y="135"/>
                    <a:pt x="521" y="135"/>
                    <a:pt x="521" y="135"/>
                  </a:cubicBezTo>
                  <a:cubicBezTo>
                    <a:pt x="521" y="136"/>
                    <a:pt x="521" y="136"/>
                    <a:pt x="521" y="136"/>
                  </a:cubicBezTo>
                  <a:cubicBezTo>
                    <a:pt x="522" y="137"/>
                    <a:pt x="522" y="137"/>
                    <a:pt x="522" y="137"/>
                  </a:cubicBezTo>
                  <a:cubicBezTo>
                    <a:pt x="521" y="137"/>
                    <a:pt x="521" y="137"/>
                    <a:pt x="521" y="137"/>
                  </a:cubicBezTo>
                  <a:cubicBezTo>
                    <a:pt x="521" y="137"/>
                    <a:pt x="521" y="137"/>
                    <a:pt x="521" y="137"/>
                  </a:cubicBezTo>
                  <a:cubicBezTo>
                    <a:pt x="520" y="136"/>
                    <a:pt x="520" y="136"/>
                    <a:pt x="520" y="136"/>
                  </a:cubicBezTo>
                  <a:cubicBezTo>
                    <a:pt x="519" y="136"/>
                    <a:pt x="519" y="136"/>
                    <a:pt x="519" y="136"/>
                  </a:cubicBezTo>
                  <a:cubicBezTo>
                    <a:pt x="519" y="137"/>
                    <a:pt x="519" y="137"/>
                    <a:pt x="519" y="137"/>
                  </a:cubicBezTo>
                  <a:cubicBezTo>
                    <a:pt x="518" y="138"/>
                    <a:pt x="518" y="138"/>
                    <a:pt x="518" y="138"/>
                  </a:cubicBezTo>
                  <a:cubicBezTo>
                    <a:pt x="519" y="139"/>
                    <a:pt x="519" y="139"/>
                    <a:pt x="519" y="139"/>
                  </a:cubicBezTo>
                  <a:cubicBezTo>
                    <a:pt x="518" y="140"/>
                    <a:pt x="518" y="140"/>
                    <a:pt x="518" y="140"/>
                  </a:cubicBezTo>
                  <a:cubicBezTo>
                    <a:pt x="518" y="140"/>
                    <a:pt x="518" y="140"/>
                    <a:pt x="518" y="140"/>
                  </a:cubicBezTo>
                  <a:cubicBezTo>
                    <a:pt x="518" y="140"/>
                    <a:pt x="518" y="140"/>
                    <a:pt x="518" y="140"/>
                  </a:cubicBezTo>
                  <a:cubicBezTo>
                    <a:pt x="518" y="141"/>
                    <a:pt x="518" y="141"/>
                    <a:pt x="518" y="141"/>
                  </a:cubicBezTo>
                  <a:cubicBezTo>
                    <a:pt x="518" y="141"/>
                    <a:pt x="518" y="141"/>
                    <a:pt x="518" y="141"/>
                  </a:cubicBezTo>
                  <a:cubicBezTo>
                    <a:pt x="518" y="142"/>
                    <a:pt x="518" y="142"/>
                    <a:pt x="518" y="142"/>
                  </a:cubicBezTo>
                  <a:cubicBezTo>
                    <a:pt x="518" y="142"/>
                    <a:pt x="518" y="142"/>
                    <a:pt x="518" y="142"/>
                  </a:cubicBezTo>
                  <a:cubicBezTo>
                    <a:pt x="518" y="143"/>
                    <a:pt x="518" y="143"/>
                    <a:pt x="518" y="143"/>
                  </a:cubicBezTo>
                  <a:cubicBezTo>
                    <a:pt x="518" y="145"/>
                    <a:pt x="518" y="145"/>
                    <a:pt x="518" y="145"/>
                  </a:cubicBezTo>
                  <a:cubicBezTo>
                    <a:pt x="517" y="145"/>
                    <a:pt x="517" y="145"/>
                    <a:pt x="517" y="145"/>
                  </a:cubicBezTo>
                  <a:cubicBezTo>
                    <a:pt x="517" y="146"/>
                    <a:pt x="517" y="146"/>
                    <a:pt x="517" y="146"/>
                  </a:cubicBezTo>
                  <a:cubicBezTo>
                    <a:pt x="517" y="146"/>
                    <a:pt x="517" y="146"/>
                    <a:pt x="517" y="146"/>
                  </a:cubicBezTo>
                  <a:cubicBezTo>
                    <a:pt x="516" y="147"/>
                    <a:pt x="516" y="147"/>
                    <a:pt x="516" y="147"/>
                  </a:cubicBezTo>
                  <a:cubicBezTo>
                    <a:pt x="516" y="147"/>
                    <a:pt x="516" y="147"/>
                    <a:pt x="516" y="147"/>
                  </a:cubicBezTo>
                  <a:cubicBezTo>
                    <a:pt x="515" y="146"/>
                    <a:pt x="515" y="146"/>
                    <a:pt x="515" y="146"/>
                  </a:cubicBezTo>
                  <a:cubicBezTo>
                    <a:pt x="516" y="145"/>
                    <a:pt x="516" y="145"/>
                    <a:pt x="516" y="145"/>
                  </a:cubicBezTo>
                  <a:cubicBezTo>
                    <a:pt x="515" y="144"/>
                    <a:pt x="515" y="144"/>
                    <a:pt x="515" y="144"/>
                  </a:cubicBezTo>
                  <a:cubicBezTo>
                    <a:pt x="515" y="144"/>
                    <a:pt x="515" y="144"/>
                    <a:pt x="515" y="144"/>
                  </a:cubicBezTo>
                  <a:cubicBezTo>
                    <a:pt x="514" y="145"/>
                    <a:pt x="514" y="145"/>
                    <a:pt x="514" y="145"/>
                  </a:cubicBezTo>
                  <a:cubicBezTo>
                    <a:pt x="514" y="145"/>
                    <a:pt x="514" y="145"/>
                    <a:pt x="514" y="145"/>
                  </a:cubicBezTo>
                  <a:cubicBezTo>
                    <a:pt x="513" y="146"/>
                    <a:pt x="513" y="146"/>
                    <a:pt x="513" y="146"/>
                  </a:cubicBezTo>
                  <a:cubicBezTo>
                    <a:pt x="513" y="144"/>
                    <a:pt x="513" y="144"/>
                    <a:pt x="513" y="144"/>
                  </a:cubicBezTo>
                  <a:cubicBezTo>
                    <a:pt x="512" y="144"/>
                    <a:pt x="512" y="144"/>
                    <a:pt x="512" y="144"/>
                  </a:cubicBezTo>
                  <a:cubicBezTo>
                    <a:pt x="512" y="144"/>
                    <a:pt x="512" y="144"/>
                    <a:pt x="512" y="144"/>
                  </a:cubicBezTo>
                  <a:cubicBezTo>
                    <a:pt x="511" y="144"/>
                    <a:pt x="511" y="144"/>
                    <a:pt x="511" y="144"/>
                  </a:cubicBezTo>
                  <a:cubicBezTo>
                    <a:pt x="511" y="144"/>
                    <a:pt x="511" y="144"/>
                    <a:pt x="511" y="144"/>
                  </a:cubicBezTo>
                  <a:cubicBezTo>
                    <a:pt x="511" y="144"/>
                    <a:pt x="511" y="144"/>
                    <a:pt x="511" y="144"/>
                  </a:cubicBezTo>
                  <a:cubicBezTo>
                    <a:pt x="512" y="143"/>
                    <a:pt x="512" y="143"/>
                    <a:pt x="512" y="143"/>
                  </a:cubicBezTo>
                  <a:cubicBezTo>
                    <a:pt x="511" y="143"/>
                    <a:pt x="511" y="143"/>
                    <a:pt x="511" y="143"/>
                  </a:cubicBezTo>
                  <a:cubicBezTo>
                    <a:pt x="511" y="142"/>
                    <a:pt x="511" y="142"/>
                    <a:pt x="511" y="142"/>
                  </a:cubicBezTo>
                  <a:cubicBezTo>
                    <a:pt x="512" y="142"/>
                    <a:pt x="512" y="142"/>
                    <a:pt x="512" y="142"/>
                  </a:cubicBezTo>
                  <a:cubicBezTo>
                    <a:pt x="511" y="141"/>
                    <a:pt x="511" y="141"/>
                    <a:pt x="511" y="141"/>
                  </a:cubicBezTo>
                  <a:cubicBezTo>
                    <a:pt x="511" y="141"/>
                    <a:pt x="511" y="141"/>
                    <a:pt x="511" y="141"/>
                  </a:cubicBezTo>
                  <a:cubicBezTo>
                    <a:pt x="512" y="140"/>
                    <a:pt x="512" y="140"/>
                    <a:pt x="512" y="140"/>
                  </a:cubicBezTo>
                  <a:cubicBezTo>
                    <a:pt x="511" y="140"/>
                    <a:pt x="511" y="140"/>
                    <a:pt x="511" y="140"/>
                  </a:cubicBezTo>
                  <a:cubicBezTo>
                    <a:pt x="511" y="139"/>
                    <a:pt x="511" y="139"/>
                    <a:pt x="511" y="139"/>
                  </a:cubicBezTo>
                  <a:cubicBezTo>
                    <a:pt x="511" y="139"/>
                    <a:pt x="511" y="139"/>
                    <a:pt x="511" y="139"/>
                  </a:cubicBezTo>
                  <a:cubicBezTo>
                    <a:pt x="511" y="138"/>
                    <a:pt x="511" y="138"/>
                    <a:pt x="511" y="138"/>
                  </a:cubicBezTo>
                  <a:cubicBezTo>
                    <a:pt x="510" y="137"/>
                    <a:pt x="510" y="137"/>
                    <a:pt x="510" y="137"/>
                  </a:cubicBezTo>
                  <a:cubicBezTo>
                    <a:pt x="510" y="137"/>
                    <a:pt x="510" y="137"/>
                    <a:pt x="510" y="137"/>
                  </a:cubicBezTo>
                  <a:cubicBezTo>
                    <a:pt x="510" y="137"/>
                    <a:pt x="510" y="137"/>
                    <a:pt x="510" y="137"/>
                  </a:cubicBezTo>
                  <a:cubicBezTo>
                    <a:pt x="509" y="138"/>
                    <a:pt x="509" y="138"/>
                    <a:pt x="509" y="138"/>
                  </a:cubicBezTo>
                  <a:cubicBezTo>
                    <a:pt x="509" y="138"/>
                    <a:pt x="509" y="138"/>
                    <a:pt x="509" y="138"/>
                  </a:cubicBezTo>
                  <a:cubicBezTo>
                    <a:pt x="509" y="139"/>
                    <a:pt x="509" y="139"/>
                    <a:pt x="509" y="139"/>
                  </a:cubicBezTo>
                  <a:cubicBezTo>
                    <a:pt x="508" y="140"/>
                    <a:pt x="508" y="140"/>
                    <a:pt x="508" y="140"/>
                  </a:cubicBezTo>
                  <a:cubicBezTo>
                    <a:pt x="508" y="140"/>
                    <a:pt x="508" y="140"/>
                    <a:pt x="508" y="140"/>
                  </a:cubicBezTo>
                  <a:cubicBezTo>
                    <a:pt x="507" y="139"/>
                    <a:pt x="507" y="139"/>
                    <a:pt x="507" y="139"/>
                  </a:cubicBezTo>
                  <a:cubicBezTo>
                    <a:pt x="507" y="139"/>
                    <a:pt x="507" y="139"/>
                    <a:pt x="507" y="139"/>
                  </a:cubicBezTo>
                  <a:cubicBezTo>
                    <a:pt x="507" y="139"/>
                    <a:pt x="507" y="139"/>
                    <a:pt x="507" y="139"/>
                  </a:cubicBezTo>
                  <a:cubicBezTo>
                    <a:pt x="506" y="138"/>
                    <a:pt x="506" y="138"/>
                    <a:pt x="506" y="138"/>
                  </a:cubicBezTo>
                  <a:cubicBezTo>
                    <a:pt x="505" y="138"/>
                    <a:pt x="505" y="138"/>
                    <a:pt x="505" y="138"/>
                  </a:cubicBezTo>
                  <a:cubicBezTo>
                    <a:pt x="505" y="138"/>
                    <a:pt x="505" y="138"/>
                    <a:pt x="505" y="138"/>
                  </a:cubicBezTo>
                  <a:cubicBezTo>
                    <a:pt x="505" y="138"/>
                    <a:pt x="505" y="138"/>
                    <a:pt x="505" y="138"/>
                  </a:cubicBezTo>
                  <a:cubicBezTo>
                    <a:pt x="505" y="139"/>
                    <a:pt x="505" y="139"/>
                    <a:pt x="505" y="139"/>
                  </a:cubicBezTo>
                  <a:cubicBezTo>
                    <a:pt x="504" y="139"/>
                    <a:pt x="504" y="139"/>
                    <a:pt x="504" y="139"/>
                  </a:cubicBezTo>
                  <a:cubicBezTo>
                    <a:pt x="504" y="140"/>
                    <a:pt x="504" y="140"/>
                    <a:pt x="504" y="140"/>
                  </a:cubicBezTo>
                  <a:cubicBezTo>
                    <a:pt x="502" y="140"/>
                    <a:pt x="502" y="140"/>
                    <a:pt x="502" y="140"/>
                  </a:cubicBezTo>
                  <a:cubicBezTo>
                    <a:pt x="502" y="140"/>
                    <a:pt x="502" y="140"/>
                    <a:pt x="502" y="140"/>
                  </a:cubicBezTo>
                  <a:cubicBezTo>
                    <a:pt x="501" y="140"/>
                    <a:pt x="501" y="140"/>
                    <a:pt x="501" y="140"/>
                  </a:cubicBezTo>
                  <a:cubicBezTo>
                    <a:pt x="501" y="141"/>
                    <a:pt x="501" y="141"/>
                    <a:pt x="501" y="141"/>
                  </a:cubicBezTo>
                  <a:cubicBezTo>
                    <a:pt x="499" y="140"/>
                    <a:pt x="499" y="140"/>
                    <a:pt x="499" y="140"/>
                  </a:cubicBezTo>
                  <a:cubicBezTo>
                    <a:pt x="498" y="142"/>
                    <a:pt x="498" y="142"/>
                    <a:pt x="498" y="142"/>
                  </a:cubicBezTo>
                  <a:cubicBezTo>
                    <a:pt x="498" y="142"/>
                    <a:pt x="498" y="142"/>
                    <a:pt x="498" y="142"/>
                  </a:cubicBezTo>
                  <a:cubicBezTo>
                    <a:pt x="498" y="143"/>
                    <a:pt x="498" y="143"/>
                    <a:pt x="498" y="143"/>
                  </a:cubicBezTo>
                  <a:cubicBezTo>
                    <a:pt x="497" y="144"/>
                    <a:pt x="497" y="144"/>
                    <a:pt x="497" y="144"/>
                  </a:cubicBezTo>
                  <a:cubicBezTo>
                    <a:pt x="497" y="144"/>
                    <a:pt x="497" y="144"/>
                    <a:pt x="497" y="144"/>
                  </a:cubicBezTo>
                  <a:cubicBezTo>
                    <a:pt x="498" y="145"/>
                    <a:pt x="498" y="145"/>
                    <a:pt x="498" y="145"/>
                  </a:cubicBezTo>
                  <a:cubicBezTo>
                    <a:pt x="498" y="146"/>
                    <a:pt x="498" y="146"/>
                    <a:pt x="498" y="146"/>
                  </a:cubicBezTo>
                  <a:cubicBezTo>
                    <a:pt x="499" y="147"/>
                    <a:pt x="499" y="147"/>
                    <a:pt x="499" y="147"/>
                  </a:cubicBezTo>
                  <a:cubicBezTo>
                    <a:pt x="498" y="147"/>
                    <a:pt x="498" y="147"/>
                    <a:pt x="498" y="147"/>
                  </a:cubicBezTo>
                  <a:cubicBezTo>
                    <a:pt x="498" y="150"/>
                    <a:pt x="498" y="150"/>
                    <a:pt x="498" y="150"/>
                  </a:cubicBezTo>
                  <a:cubicBezTo>
                    <a:pt x="499" y="151"/>
                    <a:pt x="499" y="151"/>
                    <a:pt x="499" y="151"/>
                  </a:cubicBezTo>
                  <a:cubicBezTo>
                    <a:pt x="498" y="152"/>
                    <a:pt x="498" y="152"/>
                    <a:pt x="498" y="152"/>
                  </a:cubicBezTo>
                  <a:cubicBezTo>
                    <a:pt x="498" y="152"/>
                    <a:pt x="498" y="152"/>
                    <a:pt x="498" y="152"/>
                  </a:cubicBezTo>
                  <a:cubicBezTo>
                    <a:pt x="498" y="153"/>
                    <a:pt x="498" y="153"/>
                    <a:pt x="498" y="153"/>
                  </a:cubicBezTo>
                  <a:cubicBezTo>
                    <a:pt x="497" y="153"/>
                    <a:pt x="497" y="153"/>
                    <a:pt x="497" y="153"/>
                  </a:cubicBezTo>
                  <a:cubicBezTo>
                    <a:pt x="497" y="155"/>
                    <a:pt x="497" y="155"/>
                    <a:pt x="497" y="155"/>
                  </a:cubicBezTo>
                  <a:cubicBezTo>
                    <a:pt x="497" y="155"/>
                    <a:pt x="497" y="155"/>
                    <a:pt x="497" y="155"/>
                  </a:cubicBezTo>
                  <a:cubicBezTo>
                    <a:pt x="497" y="156"/>
                    <a:pt x="497" y="156"/>
                    <a:pt x="497" y="156"/>
                  </a:cubicBezTo>
                  <a:cubicBezTo>
                    <a:pt x="496" y="158"/>
                    <a:pt x="496" y="158"/>
                    <a:pt x="496" y="158"/>
                  </a:cubicBezTo>
                  <a:cubicBezTo>
                    <a:pt x="497" y="159"/>
                    <a:pt x="497" y="159"/>
                    <a:pt x="497" y="159"/>
                  </a:cubicBezTo>
                  <a:cubicBezTo>
                    <a:pt x="496" y="159"/>
                    <a:pt x="496" y="159"/>
                    <a:pt x="496" y="159"/>
                  </a:cubicBezTo>
                  <a:cubicBezTo>
                    <a:pt x="497" y="161"/>
                    <a:pt x="497" y="161"/>
                    <a:pt x="497" y="161"/>
                  </a:cubicBezTo>
                  <a:cubicBezTo>
                    <a:pt x="497" y="161"/>
                    <a:pt x="497" y="161"/>
                    <a:pt x="497" y="161"/>
                  </a:cubicBezTo>
                  <a:cubicBezTo>
                    <a:pt x="497" y="162"/>
                    <a:pt x="497" y="162"/>
                    <a:pt x="497" y="162"/>
                  </a:cubicBezTo>
                  <a:cubicBezTo>
                    <a:pt x="497" y="162"/>
                    <a:pt x="497" y="162"/>
                    <a:pt x="497" y="162"/>
                  </a:cubicBezTo>
                  <a:cubicBezTo>
                    <a:pt x="498" y="162"/>
                    <a:pt x="498" y="162"/>
                    <a:pt x="498" y="162"/>
                  </a:cubicBezTo>
                  <a:cubicBezTo>
                    <a:pt x="499" y="162"/>
                    <a:pt x="499" y="162"/>
                    <a:pt x="499" y="162"/>
                  </a:cubicBezTo>
                  <a:cubicBezTo>
                    <a:pt x="499" y="161"/>
                    <a:pt x="499" y="161"/>
                    <a:pt x="499" y="161"/>
                  </a:cubicBezTo>
                  <a:cubicBezTo>
                    <a:pt x="499" y="161"/>
                    <a:pt x="499" y="161"/>
                    <a:pt x="499" y="161"/>
                  </a:cubicBezTo>
                  <a:cubicBezTo>
                    <a:pt x="500" y="161"/>
                    <a:pt x="500" y="161"/>
                    <a:pt x="500" y="161"/>
                  </a:cubicBezTo>
                  <a:cubicBezTo>
                    <a:pt x="500" y="161"/>
                    <a:pt x="500" y="161"/>
                    <a:pt x="500" y="161"/>
                  </a:cubicBezTo>
                  <a:cubicBezTo>
                    <a:pt x="500" y="161"/>
                    <a:pt x="500" y="161"/>
                    <a:pt x="500" y="161"/>
                  </a:cubicBezTo>
                  <a:cubicBezTo>
                    <a:pt x="500" y="161"/>
                    <a:pt x="500" y="161"/>
                    <a:pt x="500" y="161"/>
                  </a:cubicBezTo>
                  <a:cubicBezTo>
                    <a:pt x="501" y="161"/>
                    <a:pt x="501" y="161"/>
                    <a:pt x="501" y="161"/>
                  </a:cubicBezTo>
                  <a:cubicBezTo>
                    <a:pt x="502" y="162"/>
                    <a:pt x="502" y="162"/>
                    <a:pt x="502" y="162"/>
                  </a:cubicBezTo>
                  <a:cubicBezTo>
                    <a:pt x="502" y="162"/>
                    <a:pt x="502" y="162"/>
                    <a:pt x="502" y="162"/>
                  </a:cubicBezTo>
                  <a:cubicBezTo>
                    <a:pt x="501" y="162"/>
                    <a:pt x="501" y="162"/>
                    <a:pt x="501" y="162"/>
                  </a:cubicBezTo>
                  <a:cubicBezTo>
                    <a:pt x="502" y="163"/>
                    <a:pt x="502" y="163"/>
                    <a:pt x="502" y="163"/>
                  </a:cubicBezTo>
                  <a:cubicBezTo>
                    <a:pt x="502" y="163"/>
                    <a:pt x="502" y="163"/>
                    <a:pt x="502" y="163"/>
                  </a:cubicBezTo>
                  <a:cubicBezTo>
                    <a:pt x="501" y="163"/>
                    <a:pt x="501" y="163"/>
                    <a:pt x="501" y="163"/>
                  </a:cubicBezTo>
                  <a:cubicBezTo>
                    <a:pt x="501" y="164"/>
                    <a:pt x="501" y="164"/>
                    <a:pt x="501" y="164"/>
                  </a:cubicBezTo>
                  <a:cubicBezTo>
                    <a:pt x="500" y="163"/>
                    <a:pt x="500" y="163"/>
                    <a:pt x="500" y="163"/>
                  </a:cubicBezTo>
                  <a:cubicBezTo>
                    <a:pt x="500" y="164"/>
                    <a:pt x="500" y="164"/>
                    <a:pt x="500" y="164"/>
                  </a:cubicBezTo>
                  <a:cubicBezTo>
                    <a:pt x="500" y="164"/>
                    <a:pt x="500" y="164"/>
                    <a:pt x="500" y="164"/>
                  </a:cubicBezTo>
                  <a:cubicBezTo>
                    <a:pt x="500" y="165"/>
                    <a:pt x="500" y="165"/>
                    <a:pt x="500" y="165"/>
                  </a:cubicBezTo>
                  <a:cubicBezTo>
                    <a:pt x="499" y="166"/>
                    <a:pt x="499" y="166"/>
                    <a:pt x="499" y="166"/>
                  </a:cubicBezTo>
                  <a:cubicBezTo>
                    <a:pt x="498" y="165"/>
                    <a:pt x="498" y="165"/>
                    <a:pt x="498" y="165"/>
                  </a:cubicBezTo>
                  <a:cubicBezTo>
                    <a:pt x="498" y="165"/>
                    <a:pt x="498" y="165"/>
                    <a:pt x="498" y="165"/>
                  </a:cubicBezTo>
                  <a:cubicBezTo>
                    <a:pt x="498" y="164"/>
                    <a:pt x="498" y="164"/>
                    <a:pt x="498" y="164"/>
                  </a:cubicBezTo>
                  <a:cubicBezTo>
                    <a:pt x="497" y="165"/>
                    <a:pt x="497" y="165"/>
                    <a:pt x="497" y="165"/>
                  </a:cubicBezTo>
                  <a:cubicBezTo>
                    <a:pt x="497" y="164"/>
                    <a:pt x="497" y="164"/>
                    <a:pt x="497" y="164"/>
                  </a:cubicBezTo>
                  <a:cubicBezTo>
                    <a:pt x="496" y="164"/>
                    <a:pt x="496" y="164"/>
                    <a:pt x="496" y="164"/>
                  </a:cubicBezTo>
                  <a:cubicBezTo>
                    <a:pt x="496" y="165"/>
                    <a:pt x="496" y="165"/>
                    <a:pt x="496" y="165"/>
                  </a:cubicBezTo>
                  <a:cubicBezTo>
                    <a:pt x="496" y="166"/>
                    <a:pt x="496" y="166"/>
                    <a:pt x="496" y="166"/>
                  </a:cubicBezTo>
                  <a:cubicBezTo>
                    <a:pt x="496" y="166"/>
                    <a:pt x="496" y="166"/>
                    <a:pt x="496" y="166"/>
                  </a:cubicBezTo>
                  <a:cubicBezTo>
                    <a:pt x="495" y="166"/>
                    <a:pt x="495" y="166"/>
                    <a:pt x="495" y="166"/>
                  </a:cubicBezTo>
                  <a:cubicBezTo>
                    <a:pt x="495" y="167"/>
                    <a:pt x="495" y="167"/>
                    <a:pt x="495" y="167"/>
                  </a:cubicBezTo>
                  <a:cubicBezTo>
                    <a:pt x="495" y="167"/>
                    <a:pt x="495" y="167"/>
                    <a:pt x="495" y="167"/>
                  </a:cubicBezTo>
                  <a:cubicBezTo>
                    <a:pt x="495" y="168"/>
                    <a:pt x="495" y="168"/>
                    <a:pt x="495" y="168"/>
                  </a:cubicBezTo>
                  <a:cubicBezTo>
                    <a:pt x="494" y="167"/>
                    <a:pt x="494" y="167"/>
                    <a:pt x="494" y="167"/>
                  </a:cubicBezTo>
                  <a:cubicBezTo>
                    <a:pt x="493" y="166"/>
                    <a:pt x="493" y="166"/>
                    <a:pt x="493" y="166"/>
                  </a:cubicBezTo>
                  <a:cubicBezTo>
                    <a:pt x="492" y="166"/>
                    <a:pt x="492" y="166"/>
                    <a:pt x="492" y="166"/>
                  </a:cubicBezTo>
                  <a:cubicBezTo>
                    <a:pt x="493" y="167"/>
                    <a:pt x="493" y="167"/>
                    <a:pt x="493" y="167"/>
                  </a:cubicBezTo>
                  <a:cubicBezTo>
                    <a:pt x="492" y="168"/>
                    <a:pt x="492" y="168"/>
                    <a:pt x="492" y="168"/>
                  </a:cubicBezTo>
                  <a:cubicBezTo>
                    <a:pt x="492" y="168"/>
                    <a:pt x="492" y="168"/>
                    <a:pt x="492" y="168"/>
                  </a:cubicBezTo>
                  <a:cubicBezTo>
                    <a:pt x="492" y="169"/>
                    <a:pt x="492" y="169"/>
                    <a:pt x="492" y="169"/>
                  </a:cubicBezTo>
                  <a:cubicBezTo>
                    <a:pt x="491" y="169"/>
                    <a:pt x="491" y="169"/>
                    <a:pt x="491" y="169"/>
                  </a:cubicBezTo>
                  <a:cubicBezTo>
                    <a:pt x="490" y="169"/>
                    <a:pt x="490" y="169"/>
                    <a:pt x="490" y="169"/>
                  </a:cubicBezTo>
                  <a:cubicBezTo>
                    <a:pt x="489" y="168"/>
                    <a:pt x="489" y="168"/>
                    <a:pt x="489" y="168"/>
                  </a:cubicBezTo>
                  <a:cubicBezTo>
                    <a:pt x="488" y="168"/>
                    <a:pt x="488" y="168"/>
                    <a:pt x="488" y="168"/>
                  </a:cubicBezTo>
                  <a:cubicBezTo>
                    <a:pt x="488" y="168"/>
                    <a:pt x="488" y="168"/>
                    <a:pt x="488" y="168"/>
                  </a:cubicBezTo>
                  <a:cubicBezTo>
                    <a:pt x="488" y="167"/>
                    <a:pt x="488" y="167"/>
                    <a:pt x="488" y="167"/>
                  </a:cubicBezTo>
                  <a:cubicBezTo>
                    <a:pt x="489" y="167"/>
                    <a:pt x="489" y="167"/>
                    <a:pt x="489" y="167"/>
                  </a:cubicBezTo>
                  <a:cubicBezTo>
                    <a:pt x="489" y="166"/>
                    <a:pt x="489" y="166"/>
                    <a:pt x="489" y="166"/>
                  </a:cubicBezTo>
                  <a:cubicBezTo>
                    <a:pt x="489" y="166"/>
                    <a:pt x="489" y="166"/>
                    <a:pt x="489" y="166"/>
                  </a:cubicBezTo>
                  <a:cubicBezTo>
                    <a:pt x="491" y="166"/>
                    <a:pt x="491" y="166"/>
                    <a:pt x="491" y="166"/>
                  </a:cubicBezTo>
                  <a:cubicBezTo>
                    <a:pt x="492" y="165"/>
                    <a:pt x="492" y="165"/>
                    <a:pt x="492" y="165"/>
                  </a:cubicBezTo>
                  <a:cubicBezTo>
                    <a:pt x="492" y="165"/>
                    <a:pt x="492" y="165"/>
                    <a:pt x="492" y="165"/>
                  </a:cubicBezTo>
                  <a:cubicBezTo>
                    <a:pt x="491" y="164"/>
                    <a:pt x="491" y="164"/>
                    <a:pt x="491" y="164"/>
                  </a:cubicBezTo>
                  <a:cubicBezTo>
                    <a:pt x="490" y="165"/>
                    <a:pt x="490" y="165"/>
                    <a:pt x="490" y="165"/>
                  </a:cubicBezTo>
                  <a:cubicBezTo>
                    <a:pt x="489" y="165"/>
                    <a:pt x="489" y="165"/>
                    <a:pt x="489" y="165"/>
                  </a:cubicBezTo>
                  <a:cubicBezTo>
                    <a:pt x="489" y="165"/>
                    <a:pt x="489" y="165"/>
                    <a:pt x="489" y="165"/>
                  </a:cubicBezTo>
                  <a:cubicBezTo>
                    <a:pt x="488" y="164"/>
                    <a:pt x="488" y="164"/>
                    <a:pt x="488" y="164"/>
                  </a:cubicBezTo>
                  <a:cubicBezTo>
                    <a:pt x="488" y="164"/>
                    <a:pt x="488" y="164"/>
                    <a:pt x="488" y="164"/>
                  </a:cubicBezTo>
                  <a:cubicBezTo>
                    <a:pt x="486" y="164"/>
                    <a:pt x="486" y="164"/>
                    <a:pt x="486" y="164"/>
                  </a:cubicBezTo>
                  <a:cubicBezTo>
                    <a:pt x="485" y="164"/>
                    <a:pt x="485" y="164"/>
                    <a:pt x="485" y="164"/>
                  </a:cubicBezTo>
                  <a:cubicBezTo>
                    <a:pt x="485" y="164"/>
                    <a:pt x="485" y="164"/>
                    <a:pt x="485" y="164"/>
                  </a:cubicBezTo>
                  <a:cubicBezTo>
                    <a:pt x="485" y="164"/>
                    <a:pt x="485" y="164"/>
                    <a:pt x="485" y="164"/>
                  </a:cubicBezTo>
                  <a:cubicBezTo>
                    <a:pt x="484" y="164"/>
                    <a:pt x="484" y="164"/>
                    <a:pt x="484" y="164"/>
                  </a:cubicBezTo>
                  <a:cubicBezTo>
                    <a:pt x="484" y="164"/>
                    <a:pt x="484" y="164"/>
                    <a:pt x="484" y="164"/>
                  </a:cubicBezTo>
                  <a:cubicBezTo>
                    <a:pt x="483" y="164"/>
                    <a:pt x="483" y="164"/>
                    <a:pt x="483" y="164"/>
                  </a:cubicBezTo>
                  <a:cubicBezTo>
                    <a:pt x="482" y="163"/>
                    <a:pt x="482" y="163"/>
                    <a:pt x="482" y="163"/>
                  </a:cubicBezTo>
                  <a:cubicBezTo>
                    <a:pt x="481" y="164"/>
                    <a:pt x="481" y="164"/>
                    <a:pt x="481" y="164"/>
                  </a:cubicBezTo>
                  <a:cubicBezTo>
                    <a:pt x="480" y="163"/>
                    <a:pt x="480" y="163"/>
                    <a:pt x="480" y="163"/>
                  </a:cubicBezTo>
                  <a:cubicBezTo>
                    <a:pt x="479" y="163"/>
                    <a:pt x="479" y="163"/>
                    <a:pt x="479" y="163"/>
                  </a:cubicBezTo>
                  <a:cubicBezTo>
                    <a:pt x="478" y="164"/>
                    <a:pt x="478" y="164"/>
                    <a:pt x="478" y="164"/>
                  </a:cubicBezTo>
                  <a:cubicBezTo>
                    <a:pt x="477" y="165"/>
                    <a:pt x="477" y="165"/>
                    <a:pt x="477" y="165"/>
                  </a:cubicBezTo>
                  <a:cubicBezTo>
                    <a:pt x="477" y="165"/>
                    <a:pt x="477" y="165"/>
                    <a:pt x="477" y="165"/>
                  </a:cubicBezTo>
                  <a:cubicBezTo>
                    <a:pt x="478" y="166"/>
                    <a:pt x="478" y="166"/>
                    <a:pt x="478" y="166"/>
                  </a:cubicBezTo>
                  <a:cubicBezTo>
                    <a:pt x="477" y="166"/>
                    <a:pt x="477" y="166"/>
                    <a:pt x="477" y="166"/>
                  </a:cubicBezTo>
                  <a:cubicBezTo>
                    <a:pt x="477" y="166"/>
                    <a:pt x="477" y="166"/>
                    <a:pt x="477" y="166"/>
                  </a:cubicBezTo>
                  <a:cubicBezTo>
                    <a:pt x="476" y="167"/>
                    <a:pt x="476" y="167"/>
                    <a:pt x="476" y="167"/>
                  </a:cubicBezTo>
                  <a:cubicBezTo>
                    <a:pt x="477" y="167"/>
                    <a:pt x="477" y="167"/>
                    <a:pt x="477" y="167"/>
                  </a:cubicBezTo>
                  <a:cubicBezTo>
                    <a:pt x="478" y="167"/>
                    <a:pt x="478" y="167"/>
                    <a:pt x="478" y="167"/>
                  </a:cubicBezTo>
                  <a:cubicBezTo>
                    <a:pt x="478" y="167"/>
                    <a:pt x="478" y="167"/>
                    <a:pt x="478" y="167"/>
                  </a:cubicBezTo>
                  <a:cubicBezTo>
                    <a:pt x="478" y="168"/>
                    <a:pt x="478" y="168"/>
                    <a:pt x="478" y="168"/>
                  </a:cubicBezTo>
                  <a:cubicBezTo>
                    <a:pt x="476" y="168"/>
                    <a:pt x="476" y="168"/>
                    <a:pt x="476" y="168"/>
                  </a:cubicBezTo>
                  <a:cubicBezTo>
                    <a:pt x="476" y="168"/>
                    <a:pt x="476" y="168"/>
                    <a:pt x="476" y="168"/>
                  </a:cubicBezTo>
                  <a:cubicBezTo>
                    <a:pt x="474" y="168"/>
                    <a:pt x="474" y="168"/>
                    <a:pt x="474" y="168"/>
                  </a:cubicBezTo>
                  <a:cubicBezTo>
                    <a:pt x="474" y="168"/>
                    <a:pt x="474" y="168"/>
                    <a:pt x="474" y="168"/>
                  </a:cubicBezTo>
                  <a:cubicBezTo>
                    <a:pt x="474" y="169"/>
                    <a:pt x="474" y="169"/>
                    <a:pt x="474" y="169"/>
                  </a:cubicBezTo>
                  <a:cubicBezTo>
                    <a:pt x="473" y="168"/>
                    <a:pt x="473" y="168"/>
                    <a:pt x="473" y="168"/>
                  </a:cubicBezTo>
                  <a:cubicBezTo>
                    <a:pt x="473" y="169"/>
                    <a:pt x="473" y="169"/>
                    <a:pt x="473" y="169"/>
                  </a:cubicBezTo>
                  <a:cubicBezTo>
                    <a:pt x="472" y="169"/>
                    <a:pt x="472" y="169"/>
                    <a:pt x="472" y="169"/>
                  </a:cubicBezTo>
                  <a:cubicBezTo>
                    <a:pt x="472" y="168"/>
                    <a:pt x="472" y="168"/>
                    <a:pt x="472" y="168"/>
                  </a:cubicBezTo>
                  <a:cubicBezTo>
                    <a:pt x="470" y="168"/>
                    <a:pt x="470" y="168"/>
                    <a:pt x="470" y="168"/>
                  </a:cubicBezTo>
                  <a:cubicBezTo>
                    <a:pt x="470" y="169"/>
                    <a:pt x="470" y="169"/>
                    <a:pt x="470" y="169"/>
                  </a:cubicBezTo>
                  <a:cubicBezTo>
                    <a:pt x="468" y="168"/>
                    <a:pt x="468" y="168"/>
                    <a:pt x="468" y="168"/>
                  </a:cubicBezTo>
                  <a:cubicBezTo>
                    <a:pt x="467" y="169"/>
                    <a:pt x="467" y="169"/>
                    <a:pt x="467" y="169"/>
                  </a:cubicBezTo>
                  <a:cubicBezTo>
                    <a:pt x="467" y="169"/>
                    <a:pt x="467" y="169"/>
                    <a:pt x="467" y="169"/>
                  </a:cubicBezTo>
                  <a:cubicBezTo>
                    <a:pt x="468" y="170"/>
                    <a:pt x="468" y="170"/>
                    <a:pt x="468" y="170"/>
                  </a:cubicBezTo>
                  <a:cubicBezTo>
                    <a:pt x="467" y="171"/>
                    <a:pt x="467" y="171"/>
                    <a:pt x="467" y="171"/>
                  </a:cubicBezTo>
                  <a:cubicBezTo>
                    <a:pt x="467" y="172"/>
                    <a:pt x="467" y="172"/>
                    <a:pt x="467" y="172"/>
                  </a:cubicBezTo>
                  <a:cubicBezTo>
                    <a:pt x="466" y="171"/>
                    <a:pt x="466" y="171"/>
                    <a:pt x="466" y="171"/>
                  </a:cubicBezTo>
                  <a:cubicBezTo>
                    <a:pt x="466" y="171"/>
                    <a:pt x="466" y="171"/>
                    <a:pt x="466" y="171"/>
                  </a:cubicBezTo>
                  <a:cubicBezTo>
                    <a:pt x="466" y="170"/>
                    <a:pt x="466" y="170"/>
                    <a:pt x="466" y="170"/>
                  </a:cubicBezTo>
                  <a:cubicBezTo>
                    <a:pt x="465" y="169"/>
                    <a:pt x="465" y="169"/>
                    <a:pt x="465" y="169"/>
                  </a:cubicBezTo>
                  <a:cubicBezTo>
                    <a:pt x="465" y="170"/>
                    <a:pt x="465" y="170"/>
                    <a:pt x="465" y="170"/>
                  </a:cubicBezTo>
                  <a:cubicBezTo>
                    <a:pt x="464" y="170"/>
                    <a:pt x="464" y="170"/>
                    <a:pt x="464" y="170"/>
                  </a:cubicBezTo>
                  <a:cubicBezTo>
                    <a:pt x="463" y="170"/>
                    <a:pt x="463" y="170"/>
                    <a:pt x="463" y="170"/>
                  </a:cubicBezTo>
                  <a:cubicBezTo>
                    <a:pt x="462" y="171"/>
                    <a:pt x="462" y="171"/>
                    <a:pt x="462" y="171"/>
                  </a:cubicBezTo>
                  <a:cubicBezTo>
                    <a:pt x="461" y="170"/>
                    <a:pt x="461" y="170"/>
                    <a:pt x="461" y="170"/>
                  </a:cubicBezTo>
                  <a:cubicBezTo>
                    <a:pt x="460" y="171"/>
                    <a:pt x="460" y="171"/>
                    <a:pt x="460" y="171"/>
                  </a:cubicBezTo>
                  <a:cubicBezTo>
                    <a:pt x="459" y="171"/>
                    <a:pt x="459" y="171"/>
                    <a:pt x="459" y="171"/>
                  </a:cubicBezTo>
                  <a:cubicBezTo>
                    <a:pt x="457" y="172"/>
                    <a:pt x="457" y="172"/>
                    <a:pt x="457" y="172"/>
                  </a:cubicBezTo>
                  <a:cubicBezTo>
                    <a:pt x="456" y="173"/>
                    <a:pt x="456" y="173"/>
                    <a:pt x="456" y="173"/>
                  </a:cubicBezTo>
                  <a:cubicBezTo>
                    <a:pt x="456" y="172"/>
                    <a:pt x="456" y="172"/>
                    <a:pt x="456" y="172"/>
                  </a:cubicBezTo>
                  <a:cubicBezTo>
                    <a:pt x="455" y="172"/>
                    <a:pt x="455" y="172"/>
                    <a:pt x="455" y="172"/>
                  </a:cubicBezTo>
                  <a:cubicBezTo>
                    <a:pt x="455" y="173"/>
                    <a:pt x="455" y="173"/>
                    <a:pt x="455" y="173"/>
                  </a:cubicBezTo>
                  <a:cubicBezTo>
                    <a:pt x="453" y="174"/>
                    <a:pt x="453" y="174"/>
                    <a:pt x="453" y="174"/>
                  </a:cubicBezTo>
                  <a:cubicBezTo>
                    <a:pt x="453" y="175"/>
                    <a:pt x="453" y="175"/>
                    <a:pt x="453" y="175"/>
                  </a:cubicBezTo>
                  <a:cubicBezTo>
                    <a:pt x="452" y="175"/>
                    <a:pt x="452" y="175"/>
                    <a:pt x="452" y="175"/>
                  </a:cubicBezTo>
                  <a:cubicBezTo>
                    <a:pt x="452" y="176"/>
                    <a:pt x="452" y="176"/>
                    <a:pt x="452" y="176"/>
                  </a:cubicBezTo>
                  <a:cubicBezTo>
                    <a:pt x="453" y="178"/>
                    <a:pt x="453" y="178"/>
                    <a:pt x="453" y="178"/>
                  </a:cubicBezTo>
                  <a:cubicBezTo>
                    <a:pt x="453" y="180"/>
                    <a:pt x="453" y="180"/>
                    <a:pt x="453" y="180"/>
                  </a:cubicBezTo>
                  <a:cubicBezTo>
                    <a:pt x="452" y="181"/>
                    <a:pt x="452" y="181"/>
                    <a:pt x="452" y="181"/>
                  </a:cubicBezTo>
                  <a:cubicBezTo>
                    <a:pt x="451" y="182"/>
                    <a:pt x="451" y="182"/>
                    <a:pt x="451" y="182"/>
                  </a:cubicBezTo>
                  <a:cubicBezTo>
                    <a:pt x="451" y="183"/>
                    <a:pt x="451" y="183"/>
                    <a:pt x="451" y="183"/>
                  </a:cubicBezTo>
                  <a:cubicBezTo>
                    <a:pt x="451" y="185"/>
                    <a:pt x="451" y="185"/>
                    <a:pt x="451" y="185"/>
                  </a:cubicBezTo>
                  <a:cubicBezTo>
                    <a:pt x="452" y="185"/>
                    <a:pt x="452" y="185"/>
                    <a:pt x="452" y="185"/>
                  </a:cubicBezTo>
                  <a:cubicBezTo>
                    <a:pt x="452" y="186"/>
                    <a:pt x="452" y="186"/>
                    <a:pt x="452" y="186"/>
                  </a:cubicBezTo>
                  <a:cubicBezTo>
                    <a:pt x="451" y="186"/>
                    <a:pt x="451" y="186"/>
                    <a:pt x="451" y="186"/>
                  </a:cubicBezTo>
                  <a:cubicBezTo>
                    <a:pt x="451" y="186"/>
                    <a:pt x="451" y="186"/>
                    <a:pt x="451" y="186"/>
                  </a:cubicBezTo>
                  <a:cubicBezTo>
                    <a:pt x="451" y="187"/>
                    <a:pt x="451" y="187"/>
                    <a:pt x="451" y="187"/>
                  </a:cubicBezTo>
                  <a:cubicBezTo>
                    <a:pt x="450" y="188"/>
                    <a:pt x="450" y="188"/>
                    <a:pt x="450" y="188"/>
                  </a:cubicBezTo>
                  <a:cubicBezTo>
                    <a:pt x="451" y="189"/>
                    <a:pt x="451" y="189"/>
                    <a:pt x="451" y="189"/>
                  </a:cubicBezTo>
                  <a:cubicBezTo>
                    <a:pt x="450" y="190"/>
                    <a:pt x="450" y="190"/>
                    <a:pt x="450" y="190"/>
                  </a:cubicBezTo>
                  <a:cubicBezTo>
                    <a:pt x="450" y="191"/>
                    <a:pt x="450" y="191"/>
                    <a:pt x="450" y="191"/>
                  </a:cubicBezTo>
                  <a:cubicBezTo>
                    <a:pt x="448" y="192"/>
                    <a:pt x="448" y="192"/>
                    <a:pt x="448" y="192"/>
                  </a:cubicBezTo>
                  <a:cubicBezTo>
                    <a:pt x="449" y="193"/>
                    <a:pt x="449" y="193"/>
                    <a:pt x="449" y="193"/>
                  </a:cubicBezTo>
                  <a:cubicBezTo>
                    <a:pt x="448" y="193"/>
                    <a:pt x="448" y="193"/>
                    <a:pt x="448" y="193"/>
                  </a:cubicBezTo>
                  <a:cubicBezTo>
                    <a:pt x="448" y="195"/>
                    <a:pt x="448" y="195"/>
                    <a:pt x="448" y="195"/>
                  </a:cubicBezTo>
                  <a:cubicBezTo>
                    <a:pt x="447" y="195"/>
                    <a:pt x="447" y="195"/>
                    <a:pt x="447" y="195"/>
                  </a:cubicBezTo>
                  <a:cubicBezTo>
                    <a:pt x="447" y="197"/>
                    <a:pt x="447" y="197"/>
                    <a:pt x="447" y="197"/>
                  </a:cubicBezTo>
                  <a:cubicBezTo>
                    <a:pt x="447" y="198"/>
                    <a:pt x="447" y="198"/>
                    <a:pt x="447" y="198"/>
                  </a:cubicBezTo>
                  <a:cubicBezTo>
                    <a:pt x="447" y="199"/>
                    <a:pt x="447" y="199"/>
                    <a:pt x="447" y="199"/>
                  </a:cubicBezTo>
                  <a:cubicBezTo>
                    <a:pt x="447" y="200"/>
                    <a:pt x="447" y="200"/>
                    <a:pt x="447" y="200"/>
                  </a:cubicBezTo>
                  <a:cubicBezTo>
                    <a:pt x="446" y="200"/>
                    <a:pt x="446" y="200"/>
                    <a:pt x="446" y="200"/>
                  </a:cubicBezTo>
                  <a:cubicBezTo>
                    <a:pt x="446" y="201"/>
                    <a:pt x="446" y="201"/>
                    <a:pt x="446" y="201"/>
                  </a:cubicBezTo>
                  <a:cubicBezTo>
                    <a:pt x="445" y="202"/>
                    <a:pt x="445" y="202"/>
                    <a:pt x="445" y="202"/>
                  </a:cubicBezTo>
                  <a:cubicBezTo>
                    <a:pt x="445" y="203"/>
                    <a:pt x="445" y="203"/>
                    <a:pt x="445" y="203"/>
                  </a:cubicBezTo>
                  <a:cubicBezTo>
                    <a:pt x="445" y="203"/>
                    <a:pt x="445" y="203"/>
                    <a:pt x="445" y="203"/>
                  </a:cubicBezTo>
                  <a:cubicBezTo>
                    <a:pt x="445" y="204"/>
                    <a:pt x="445" y="204"/>
                    <a:pt x="445" y="204"/>
                  </a:cubicBezTo>
                  <a:cubicBezTo>
                    <a:pt x="444" y="205"/>
                    <a:pt x="444" y="205"/>
                    <a:pt x="444" y="205"/>
                  </a:cubicBezTo>
                  <a:cubicBezTo>
                    <a:pt x="444" y="206"/>
                    <a:pt x="444" y="206"/>
                    <a:pt x="444" y="206"/>
                  </a:cubicBezTo>
                  <a:cubicBezTo>
                    <a:pt x="442" y="207"/>
                    <a:pt x="442" y="207"/>
                    <a:pt x="442" y="207"/>
                  </a:cubicBezTo>
                  <a:cubicBezTo>
                    <a:pt x="442" y="208"/>
                    <a:pt x="442" y="208"/>
                    <a:pt x="442" y="208"/>
                  </a:cubicBezTo>
                  <a:cubicBezTo>
                    <a:pt x="441" y="209"/>
                    <a:pt x="441" y="209"/>
                    <a:pt x="441" y="209"/>
                  </a:cubicBezTo>
                  <a:cubicBezTo>
                    <a:pt x="441" y="210"/>
                    <a:pt x="441" y="210"/>
                    <a:pt x="441" y="210"/>
                  </a:cubicBezTo>
                  <a:cubicBezTo>
                    <a:pt x="441" y="211"/>
                    <a:pt x="441" y="211"/>
                    <a:pt x="441" y="211"/>
                  </a:cubicBezTo>
                  <a:cubicBezTo>
                    <a:pt x="441" y="212"/>
                    <a:pt x="441" y="212"/>
                    <a:pt x="441" y="212"/>
                  </a:cubicBezTo>
                  <a:cubicBezTo>
                    <a:pt x="442" y="212"/>
                    <a:pt x="442" y="212"/>
                    <a:pt x="442" y="212"/>
                  </a:cubicBezTo>
                  <a:cubicBezTo>
                    <a:pt x="443" y="212"/>
                    <a:pt x="443" y="212"/>
                    <a:pt x="443" y="212"/>
                  </a:cubicBezTo>
                  <a:cubicBezTo>
                    <a:pt x="444" y="212"/>
                    <a:pt x="444" y="212"/>
                    <a:pt x="444" y="212"/>
                  </a:cubicBezTo>
                  <a:cubicBezTo>
                    <a:pt x="444" y="212"/>
                    <a:pt x="444" y="212"/>
                    <a:pt x="444" y="212"/>
                  </a:cubicBezTo>
                  <a:cubicBezTo>
                    <a:pt x="446" y="212"/>
                    <a:pt x="446" y="212"/>
                    <a:pt x="446" y="212"/>
                  </a:cubicBezTo>
                  <a:cubicBezTo>
                    <a:pt x="446" y="212"/>
                    <a:pt x="446" y="212"/>
                    <a:pt x="446" y="212"/>
                  </a:cubicBezTo>
                  <a:cubicBezTo>
                    <a:pt x="447" y="211"/>
                    <a:pt x="447" y="211"/>
                    <a:pt x="447" y="211"/>
                  </a:cubicBezTo>
                  <a:cubicBezTo>
                    <a:pt x="447" y="211"/>
                    <a:pt x="447" y="211"/>
                    <a:pt x="447" y="211"/>
                  </a:cubicBezTo>
                  <a:cubicBezTo>
                    <a:pt x="448" y="211"/>
                    <a:pt x="448" y="211"/>
                    <a:pt x="448" y="211"/>
                  </a:cubicBezTo>
                  <a:cubicBezTo>
                    <a:pt x="448" y="213"/>
                    <a:pt x="448" y="213"/>
                    <a:pt x="448" y="213"/>
                  </a:cubicBezTo>
                  <a:cubicBezTo>
                    <a:pt x="449" y="214"/>
                    <a:pt x="449" y="214"/>
                    <a:pt x="449" y="214"/>
                  </a:cubicBezTo>
                  <a:cubicBezTo>
                    <a:pt x="450" y="215"/>
                    <a:pt x="450" y="215"/>
                    <a:pt x="450" y="215"/>
                  </a:cubicBezTo>
                  <a:cubicBezTo>
                    <a:pt x="450" y="216"/>
                    <a:pt x="450" y="216"/>
                    <a:pt x="450" y="216"/>
                  </a:cubicBezTo>
                  <a:cubicBezTo>
                    <a:pt x="451" y="217"/>
                    <a:pt x="451" y="217"/>
                    <a:pt x="451" y="217"/>
                  </a:cubicBezTo>
                  <a:cubicBezTo>
                    <a:pt x="451" y="217"/>
                    <a:pt x="451" y="217"/>
                    <a:pt x="451" y="217"/>
                  </a:cubicBezTo>
                  <a:cubicBezTo>
                    <a:pt x="452" y="217"/>
                    <a:pt x="452" y="217"/>
                    <a:pt x="452" y="217"/>
                  </a:cubicBezTo>
                  <a:cubicBezTo>
                    <a:pt x="452" y="216"/>
                    <a:pt x="452" y="216"/>
                    <a:pt x="452" y="216"/>
                  </a:cubicBezTo>
                  <a:cubicBezTo>
                    <a:pt x="453" y="216"/>
                    <a:pt x="453" y="216"/>
                    <a:pt x="453" y="216"/>
                  </a:cubicBezTo>
                  <a:cubicBezTo>
                    <a:pt x="453" y="215"/>
                    <a:pt x="453" y="215"/>
                    <a:pt x="453" y="215"/>
                  </a:cubicBezTo>
                  <a:cubicBezTo>
                    <a:pt x="453" y="216"/>
                    <a:pt x="453" y="216"/>
                    <a:pt x="453" y="216"/>
                  </a:cubicBezTo>
                  <a:cubicBezTo>
                    <a:pt x="454" y="215"/>
                    <a:pt x="454" y="215"/>
                    <a:pt x="454" y="215"/>
                  </a:cubicBezTo>
                  <a:cubicBezTo>
                    <a:pt x="455" y="216"/>
                    <a:pt x="455" y="216"/>
                    <a:pt x="455" y="216"/>
                  </a:cubicBezTo>
                  <a:cubicBezTo>
                    <a:pt x="455" y="216"/>
                    <a:pt x="455" y="216"/>
                    <a:pt x="455" y="216"/>
                  </a:cubicBezTo>
                  <a:cubicBezTo>
                    <a:pt x="454" y="216"/>
                    <a:pt x="454" y="216"/>
                    <a:pt x="454" y="216"/>
                  </a:cubicBezTo>
                  <a:cubicBezTo>
                    <a:pt x="454" y="218"/>
                    <a:pt x="454" y="218"/>
                    <a:pt x="454" y="218"/>
                  </a:cubicBezTo>
                  <a:cubicBezTo>
                    <a:pt x="454" y="218"/>
                    <a:pt x="454" y="218"/>
                    <a:pt x="454" y="218"/>
                  </a:cubicBezTo>
                  <a:cubicBezTo>
                    <a:pt x="453" y="218"/>
                    <a:pt x="453" y="218"/>
                    <a:pt x="453" y="218"/>
                  </a:cubicBezTo>
                  <a:cubicBezTo>
                    <a:pt x="453" y="219"/>
                    <a:pt x="453" y="219"/>
                    <a:pt x="453" y="219"/>
                  </a:cubicBezTo>
                  <a:cubicBezTo>
                    <a:pt x="455" y="218"/>
                    <a:pt x="455" y="218"/>
                    <a:pt x="455" y="218"/>
                  </a:cubicBezTo>
                  <a:cubicBezTo>
                    <a:pt x="456" y="218"/>
                    <a:pt x="456" y="218"/>
                    <a:pt x="456" y="218"/>
                  </a:cubicBezTo>
                  <a:cubicBezTo>
                    <a:pt x="457" y="217"/>
                    <a:pt x="457" y="217"/>
                    <a:pt x="457" y="217"/>
                  </a:cubicBezTo>
                  <a:cubicBezTo>
                    <a:pt x="457" y="216"/>
                    <a:pt x="457" y="216"/>
                    <a:pt x="457" y="216"/>
                  </a:cubicBezTo>
                  <a:cubicBezTo>
                    <a:pt x="457" y="215"/>
                    <a:pt x="457" y="215"/>
                    <a:pt x="457" y="215"/>
                  </a:cubicBezTo>
                  <a:cubicBezTo>
                    <a:pt x="457" y="216"/>
                    <a:pt x="457" y="216"/>
                    <a:pt x="457" y="216"/>
                  </a:cubicBezTo>
                  <a:cubicBezTo>
                    <a:pt x="457" y="217"/>
                    <a:pt x="457" y="217"/>
                    <a:pt x="457" y="217"/>
                  </a:cubicBezTo>
                  <a:cubicBezTo>
                    <a:pt x="457" y="218"/>
                    <a:pt x="457" y="218"/>
                    <a:pt x="457" y="218"/>
                  </a:cubicBezTo>
                  <a:cubicBezTo>
                    <a:pt x="458" y="218"/>
                    <a:pt x="458" y="218"/>
                    <a:pt x="458" y="218"/>
                  </a:cubicBezTo>
                  <a:cubicBezTo>
                    <a:pt x="458" y="217"/>
                    <a:pt x="458" y="217"/>
                    <a:pt x="458" y="217"/>
                  </a:cubicBezTo>
                  <a:cubicBezTo>
                    <a:pt x="458" y="215"/>
                    <a:pt x="458" y="215"/>
                    <a:pt x="458" y="215"/>
                  </a:cubicBezTo>
                  <a:cubicBezTo>
                    <a:pt x="458" y="215"/>
                    <a:pt x="458" y="215"/>
                    <a:pt x="458" y="215"/>
                  </a:cubicBezTo>
                  <a:cubicBezTo>
                    <a:pt x="457" y="214"/>
                    <a:pt x="457" y="214"/>
                    <a:pt x="457" y="214"/>
                  </a:cubicBezTo>
                  <a:cubicBezTo>
                    <a:pt x="457" y="213"/>
                    <a:pt x="457" y="213"/>
                    <a:pt x="457" y="213"/>
                  </a:cubicBezTo>
                  <a:cubicBezTo>
                    <a:pt x="458" y="213"/>
                    <a:pt x="458" y="213"/>
                    <a:pt x="458" y="213"/>
                  </a:cubicBezTo>
                  <a:cubicBezTo>
                    <a:pt x="459" y="213"/>
                    <a:pt x="459" y="213"/>
                    <a:pt x="459" y="213"/>
                  </a:cubicBezTo>
                  <a:cubicBezTo>
                    <a:pt x="459" y="213"/>
                    <a:pt x="459" y="213"/>
                    <a:pt x="459" y="213"/>
                  </a:cubicBezTo>
                  <a:cubicBezTo>
                    <a:pt x="459" y="214"/>
                    <a:pt x="459" y="214"/>
                    <a:pt x="459" y="214"/>
                  </a:cubicBezTo>
                  <a:cubicBezTo>
                    <a:pt x="459" y="214"/>
                    <a:pt x="459" y="214"/>
                    <a:pt x="459" y="214"/>
                  </a:cubicBezTo>
                  <a:cubicBezTo>
                    <a:pt x="460" y="213"/>
                    <a:pt x="460" y="213"/>
                    <a:pt x="460" y="213"/>
                  </a:cubicBezTo>
                  <a:cubicBezTo>
                    <a:pt x="461" y="213"/>
                    <a:pt x="461" y="213"/>
                    <a:pt x="461" y="213"/>
                  </a:cubicBezTo>
                  <a:cubicBezTo>
                    <a:pt x="462" y="213"/>
                    <a:pt x="462" y="213"/>
                    <a:pt x="462" y="213"/>
                  </a:cubicBezTo>
                  <a:cubicBezTo>
                    <a:pt x="463" y="213"/>
                    <a:pt x="463" y="213"/>
                    <a:pt x="463" y="213"/>
                  </a:cubicBezTo>
                  <a:cubicBezTo>
                    <a:pt x="464" y="213"/>
                    <a:pt x="464" y="213"/>
                    <a:pt x="464" y="213"/>
                  </a:cubicBezTo>
                  <a:cubicBezTo>
                    <a:pt x="464" y="214"/>
                    <a:pt x="464" y="214"/>
                    <a:pt x="464" y="214"/>
                  </a:cubicBezTo>
                  <a:cubicBezTo>
                    <a:pt x="465" y="215"/>
                    <a:pt x="465" y="215"/>
                    <a:pt x="465" y="215"/>
                  </a:cubicBezTo>
                  <a:cubicBezTo>
                    <a:pt x="465" y="215"/>
                    <a:pt x="465" y="215"/>
                    <a:pt x="465" y="215"/>
                  </a:cubicBezTo>
                  <a:cubicBezTo>
                    <a:pt x="467" y="215"/>
                    <a:pt x="467" y="215"/>
                    <a:pt x="467" y="215"/>
                  </a:cubicBezTo>
                  <a:cubicBezTo>
                    <a:pt x="467" y="216"/>
                    <a:pt x="467" y="216"/>
                    <a:pt x="467" y="216"/>
                  </a:cubicBezTo>
                  <a:cubicBezTo>
                    <a:pt x="469" y="216"/>
                    <a:pt x="469" y="216"/>
                    <a:pt x="469" y="216"/>
                  </a:cubicBezTo>
                  <a:cubicBezTo>
                    <a:pt x="469" y="217"/>
                    <a:pt x="469" y="217"/>
                    <a:pt x="469" y="217"/>
                  </a:cubicBezTo>
                  <a:cubicBezTo>
                    <a:pt x="470" y="217"/>
                    <a:pt x="470" y="217"/>
                    <a:pt x="470" y="217"/>
                  </a:cubicBezTo>
                  <a:cubicBezTo>
                    <a:pt x="470" y="218"/>
                    <a:pt x="470" y="218"/>
                    <a:pt x="470" y="218"/>
                  </a:cubicBezTo>
                  <a:cubicBezTo>
                    <a:pt x="471" y="218"/>
                    <a:pt x="471" y="218"/>
                    <a:pt x="471" y="218"/>
                  </a:cubicBezTo>
                  <a:cubicBezTo>
                    <a:pt x="472" y="219"/>
                    <a:pt x="472" y="219"/>
                    <a:pt x="472" y="219"/>
                  </a:cubicBezTo>
                  <a:cubicBezTo>
                    <a:pt x="471" y="220"/>
                    <a:pt x="471" y="220"/>
                    <a:pt x="471" y="220"/>
                  </a:cubicBezTo>
                  <a:cubicBezTo>
                    <a:pt x="471" y="220"/>
                    <a:pt x="471" y="220"/>
                    <a:pt x="471" y="220"/>
                  </a:cubicBezTo>
                  <a:cubicBezTo>
                    <a:pt x="471" y="221"/>
                    <a:pt x="471" y="221"/>
                    <a:pt x="471" y="221"/>
                  </a:cubicBezTo>
                  <a:cubicBezTo>
                    <a:pt x="471" y="222"/>
                    <a:pt x="471" y="222"/>
                    <a:pt x="471" y="222"/>
                  </a:cubicBezTo>
                  <a:cubicBezTo>
                    <a:pt x="472" y="222"/>
                    <a:pt x="472" y="222"/>
                    <a:pt x="472" y="222"/>
                  </a:cubicBezTo>
                  <a:cubicBezTo>
                    <a:pt x="473" y="223"/>
                    <a:pt x="473" y="223"/>
                    <a:pt x="473" y="223"/>
                  </a:cubicBezTo>
                  <a:cubicBezTo>
                    <a:pt x="473" y="224"/>
                    <a:pt x="473" y="224"/>
                    <a:pt x="473" y="224"/>
                  </a:cubicBezTo>
                  <a:cubicBezTo>
                    <a:pt x="473" y="224"/>
                    <a:pt x="473" y="224"/>
                    <a:pt x="473" y="224"/>
                  </a:cubicBezTo>
                  <a:cubicBezTo>
                    <a:pt x="473" y="225"/>
                    <a:pt x="473" y="225"/>
                    <a:pt x="473" y="225"/>
                  </a:cubicBezTo>
                  <a:cubicBezTo>
                    <a:pt x="474" y="226"/>
                    <a:pt x="474" y="226"/>
                    <a:pt x="474" y="226"/>
                  </a:cubicBezTo>
                  <a:cubicBezTo>
                    <a:pt x="474" y="226"/>
                    <a:pt x="474" y="226"/>
                    <a:pt x="474" y="226"/>
                  </a:cubicBezTo>
                  <a:cubicBezTo>
                    <a:pt x="475" y="225"/>
                    <a:pt x="475" y="225"/>
                    <a:pt x="475" y="225"/>
                  </a:cubicBezTo>
                  <a:cubicBezTo>
                    <a:pt x="475" y="226"/>
                    <a:pt x="475" y="226"/>
                    <a:pt x="475" y="226"/>
                  </a:cubicBezTo>
                  <a:cubicBezTo>
                    <a:pt x="475" y="227"/>
                    <a:pt x="475" y="227"/>
                    <a:pt x="475" y="227"/>
                  </a:cubicBezTo>
                  <a:cubicBezTo>
                    <a:pt x="475" y="228"/>
                    <a:pt x="475" y="228"/>
                    <a:pt x="475" y="228"/>
                  </a:cubicBezTo>
                  <a:cubicBezTo>
                    <a:pt x="476" y="228"/>
                    <a:pt x="476" y="228"/>
                    <a:pt x="476" y="228"/>
                  </a:cubicBezTo>
                  <a:cubicBezTo>
                    <a:pt x="475" y="229"/>
                    <a:pt x="475" y="229"/>
                    <a:pt x="475" y="229"/>
                  </a:cubicBezTo>
                  <a:cubicBezTo>
                    <a:pt x="475" y="229"/>
                    <a:pt x="475" y="229"/>
                    <a:pt x="475" y="229"/>
                  </a:cubicBezTo>
                  <a:cubicBezTo>
                    <a:pt x="475" y="230"/>
                    <a:pt x="475" y="230"/>
                    <a:pt x="475" y="230"/>
                  </a:cubicBezTo>
                  <a:cubicBezTo>
                    <a:pt x="475" y="231"/>
                    <a:pt x="475" y="231"/>
                    <a:pt x="475" y="231"/>
                  </a:cubicBezTo>
                  <a:cubicBezTo>
                    <a:pt x="475" y="231"/>
                    <a:pt x="475" y="231"/>
                    <a:pt x="475" y="231"/>
                  </a:cubicBezTo>
                  <a:cubicBezTo>
                    <a:pt x="475" y="231"/>
                    <a:pt x="475" y="231"/>
                    <a:pt x="475" y="231"/>
                  </a:cubicBezTo>
                  <a:cubicBezTo>
                    <a:pt x="475" y="232"/>
                    <a:pt x="475" y="232"/>
                    <a:pt x="475" y="232"/>
                  </a:cubicBezTo>
                  <a:cubicBezTo>
                    <a:pt x="475" y="232"/>
                    <a:pt x="475" y="232"/>
                    <a:pt x="475" y="232"/>
                  </a:cubicBezTo>
                  <a:cubicBezTo>
                    <a:pt x="475" y="233"/>
                    <a:pt x="475" y="233"/>
                    <a:pt x="475" y="233"/>
                  </a:cubicBezTo>
                  <a:cubicBezTo>
                    <a:pt x="476" y="235"/>
                    <a:pt x="476" y="235"/>
                    <a:pt x="476" y="235"/>
                  </a:cubicBezTo>
                  <a:cubicBezTo>
                    <a:pt x="475" y="235"/>
                    <a:pt x="475" y="235"/>
                    <a:pt x="475" y="235"/>
                  </a:cubicBezTo>
                  <a:cubicBezTo>
                    <a:pt x="476" y="237"/>
                    <a:pt x="476" y="237"/>
                    <a:pt x="476" y="237"/>
                  </a:cubicBezTo>
                  <a:cubicBezTo>
                    <a:pt x="476" y="237"/>
                    <a:pt x="476" y="237"/>
                    <a:pt x="476" y="237"/>
                  </a:cubicBezTo>
                  <a:cubicBezTo>
                    <a:pt x="476" y="238"/>
                    <a:pt x="476" y="238"/>
                    <a:pt x="476" y="238"/>
                  </a:cubicBezTo>
                  <a:cubicBezTo>
                    <a:pt x="477" y="241"/>
                    <a:pt x="477" y="241"/>
                    <a:pt x="477" y="241"/>
                  </a:cubicBezTo>
                  <a:cubicBezTo>
                    <a:pt x="477" y="241"/>
                    <a:pt x="477" y="241"/>
                    <a:pt x="477" y="241"/>
                  </a:cubicBezTo>
                  <a:cubicBezTo>
                    <a:pt x="478" y="240"/>
                    <a:pt x="478" y="240"/>
                    <a:pt x="478" y="240"/>
                  </a:cubicBezTo>
                  <a:cubicBezTo>
                    <a:pt x="478" y="241"/>
                    <a:pt x="478" y="241"/>
                    <a:pt x="478" y="241"/>
                  </a:cubicBezTo>
                  <a:cubicBezTo>
                    <a:pt x="477" y="242"/>
                    <a:pt x="477" y="242"/>
                    <a:pt x="477" y="242"/>
                  </a:cubicBezTo>
                  <a:cubicBezTo>
                    <a:pt x="477" y="242"/>
                    <a:pt x="477" y="242"/>
                    <a:pt x="477" y="242"/>
                  </a:cubicBezTo>
                  <a:cubicBezTo>
                    <a:pt x="478" y="243"/>
                    <a:pt x="478" y="243"/>
                    <a:pt x="478" y="243"/>
                  </a:cubicBezTo>
                  <a:cubicBezTo>
                    <a:pt x="478" y="243"/>
                    <a:pt x="478" y="243"/>
                    <a:pt x="478" y="243"/>
                  </a:cubicBezTo>
                  <a:cubicBezTo>
                    <a:pt x="479" y="244"/>
                    <a:pt x="479" y="244"/>
                    <a:pt x="479" y="244"/>
                  </a:cubicBezTo>
                  <a:cubicBezTo>
                    <a:pt x="479" y="245"/>
                    <a:pt x="479" y="245"/>
                    <a:pt x="479" y="245"/>
                  </a:cubicBezTo>
                  <a:cubicBezTo>
                    <a:pt x="479" y="246"/>
                    <a:pt x="479" y="246"/>
                    <a:pt x="479" y="246"/>
                  </a:cubicBezTo>
                  <a:cubicBezTo>
                    <a:pt x="479" y="246"/>
                    <a:pt x="479" y="246"/>
                    <a:pt x="479" y="246"/>
                  </a:cubicBezTo>
                  <a:cubicBezTo>
                    <a:pt x="480" y="248"/>
                    <a:pt x="480" y="248"/>
                    <a:pt x="480" y="248"/>
                  </a:cubicBezTo>
                  <a:cubicBezTo>
                    <a:pt x="480" y="248"/>
                    <a:pt x="480" y="248"/>
                    <a:pt x="480" y="248"/>
                  </a:cubicBezTo>
                  <a:cubicBezTo>
                    <a:pt x="480" y="249"/>
                    <a:pt x="480" y="249"/>
                    <a:pt x="480" y="249"/>
                  </a:cubicBezTo>
                  <a:cubicBezTo>
                    <a:pt x="480" y="250"/>
                    <a:pt x="480" y="250"/>
                    <a:pt x="480" y="250"/>
                  </a:cubicBezTo>
                  <a:cubicBezTo>
                    <a:pt x="480" y="251"/>
                    <a:pt x="480" y="251"/>
                    <a:pt x="480" y="251"/>
                  </a:cubicBezTo>
                  <a:cubicBezTo>
                    <a:pt x="480" y="252"/>
                    <a:pt x="480" y="252"/>
                    <a:pt x="480" y="252"/>
                  </a:cubicBezTo>
                  <a:cubicBezTo>
                    <a:pt x="480" y="253"/>
                    <a:pt x="480" y="253"/>
                    <a:pt x="480" y="253"/>
                  </a:cubicBezTo>
                  <a:cubicBezTo>
                    <a:pt x="479" y="254"/>
                    <a:pt x="479" y="254"/>
                    <a:pt x="479" y="254"/>
                  </a:cubicBezTo>
                  <a:cubicBezTo>
                    <a:pt x="479" y="255"/>
                    <a:pt x="479" y="255"/>
                    <a:pt x="479" y="255"/>
                  </a:cubicBezTo>
                  <a:cubicBezTo>
                    <a:pt x="479" y="256"/>
                    <a:pt x="479" y="256"/>
                    <a:pt x="479" y="256"/>
                  </a:cubicBezTo>
                  <a:cubicBezTo>
                    <a:pt x="479" y="258"/>
                    <a:pt x="479" y="258"/>
                    <a:pt x="479" y="258"/>
                  </a:cubicBezTo>
                  <a:cubicBezTo>
                    <a:pt x="479" y="258"/>
                    <a:pt x="479" y="258"/>
                    <a:pt x="479" y="258"/>
                  </a:cubicBezTo>
                  <a:cubicBezTo>
                    <a:pt x="479" y="259"/>
                    <a:pt x="479" y="259"/>
                    <a:pt x="479" y="259"/>
                  </a:cubicBezTo>
                  <a:cubicBezTo>
                    <a:pt x="478" y="260"/>
                    <a:pt x="478" y="260"/>
                    <a:pt x="478" y="260"/>
                  </a:cubicBezTo>
                  <a:cubicBezTo>
                    <a:pt x="478" y="261"/>
                    <a:pt x="478" y="261"/>
                    <a:pt x="478" y="261"/>
                  </a:cubicBezTo>
                  <a:cubicBezTo>
                    <a:pt x="477" y="262"/>
                    <a:pt x="477" y="262"/>
                    <a:pt x="477" y="262"/>
                  </a:cubicBezTo>
                  <a:cubicBezTo>
                    <a:pt x="478" y="262"/>
                    <a:pt x="478" y="262"/>
                    <a:pt x="478" y="262"/>
                  </a:cubicBezTo>
                  <a:cubicBezTo>
                    <a:pt x="478" y="263"/>
                    <a:pt x="478" y="263"/>
                    <a:pt x="478" y="263"/>
                  </a:cubicBezTo>
                  <a:cubicBezTo>
                    <a:pt x="477" y="263"/>
                    <a:pt x="477" y="263"/>
                    <a:pt x="477" y="263"/>
                  </a:cubicBezTo>
                  <a:cubicBezTo>
                    <a:pt x="478" y="265"/>
                    <a:pt x="478" y="265"/>
                    <a:pt x="478" y="265"/>
                  </a:cubicBezTo>
                  <a:cubicBezTo>
                    <a:pt x="477" y="266"/>
                    <a:pt x="477" y="266"/>
                    <a:pt x="477" y="266"/>
                  </a:cubicBezTo>
                  <a:cubicBezTo>
                    <a:pt x="477" y="267"/>
                    <a:pt x="477" y="267"/>
                    <a:pt x="477" y="267"/>
                  </a:cubicBezTo>
                  <a:cubicBezTo>
                    <a:pt x="477" y="267"/>
                    <a:pt x="477" y="267"/>
                    <a:pt x="477" y="267"/>
                  </a:cubicBezTo>
                  <a:cubicBezTo>
                    <a:pt x="477" y="268"/>
                    <a:pt x="477" y="268"/>
                    <a:pt x="477" y="268"/>
                  </a:cubicBezTo>
                  <a:cubicBezTo>
                    <a:pt x="476" y="269"/>
                    <a:pt x="476" y="269"/>
                    <a:pt x="476" y="269"/>
                  </a:cubicBezTo>
                  <a:cubicBezTo>
                    <a:pt x="476" y="270"/>
                    <a:pt x="476" y="270"/>
                    <a:pt x="476" y="270"/>
                  </a:cubicBezTo>
                  <a:cubicBezTo>
                    <a:pt x="475" y="271"/>
                    <a:pt x="475" y="271"/>
                    <a:pt x="475" y="271"/>
                  </a:cubicBezTo>
                  <a:cubicBezTo>
                    <a:pt x="475" y="272"/>
                    <a:pt x="475" y="272"/>
                    <a:pt x="475" y="272"/>
                  </a:cubicBezTo>
                  <a:cubicBezTo>
                    <a:pt x="474" y="273"/>
                    <a:pt x="474" y="273"/>
                    <a:pt x="474" y="273"/>
                  </a:cubicBezTo>
                  <a:cubicBezTo>
                    <a:pt x="473" y="276"/>
                    <a:pt x="473" y="276"/>
                    <a:pt x="473" y="276"/>
                  </a:cubicBezTo>
                  <a:cubicBezTo>
                    <a:pt x="473" y="276"/>
                    <a:pt x="473" y="276"/>
                    <a:pt x="473" y="276"/>
                  </a:cubicBezTo>
                  <a:cubicBezTo>
                    <a:pt x="473" y="277"/>
                    <a:pt x="473" y="277"/>
                    <a:pt x="473" y="277"/>
                  </a:cubicBezTo>
                  <a:cubicBezTo>
                    <a:pt x="473" y="278"/>
                    <a:pt x="473" y="278"/>
                    <a:pt x="473" y="278"/>
                  </a:cubicBezTo>
                  <a:cubicBezTo>
                    <a:pt x="473" y="278"/>
                    <a:pt x="473" y="278"/>
                    <a:pt x="473" y="278"/>
                  </a:cubicBezTo>
                  <a:cubicBezTo>
                    <a:pt x="472" y="279"/>
                    <a:pt x="472" y="279"/>
                    <a:pt x="472" y="279"/>
                  </a:cubicBezTo>
                  <a:cubicBezTo>
                    <a:pt x="472" y="280"/>
                    <a:pt x="472" y="280"/>
                    <a:pt x="472" y="280"/>
                  </a:cubicBezTo>
                  <a:cubicBezTo>
                    <a:pt x="471" y="280"/>
                    <a:pt x="471" y="280"/>
                    <a:pt x="471" y="280"/>
                  </a:cubicBezTo>
                  <a:cubicBezTo>
                    <a:pt x="471" y="281"/>
                    <a:pt x="471" y="281"/>
                    <a:pt x="471" y="281"/>
                  </a:cubicBezTo>
                  <a:cubicBezTo>
                    <a:pt x="470" y="281"/>
                    <a:pt x="470" y="281"/>
                    <a:pt x="470" y="281"/>
                  </a:cubicBezTo>
                  <a:cubicBezTo>
                    <a:pt x="471" y="282"/>
                    <a:pt x="471" y="282"/>
                    <a:pt x="471" y="282"/>
                  </a:cubicBezTo>
                  <a:cubicBezTo>
                    <a:pt x="470" y="283"/>
                    <a:pt x="470" y="283"/>
                    <a:pt x="470" y="283"/>
                  </a:cubicBezTo>
                  <a:cubicBezTo>
                    <a:pt x="470" y="283"/>
                    <a:pt x="470" y="283"/>
                    <a:pt x="470" y="283"/>
                  </a:cubicBezTo>
                  <a:cubicBezTo>
                    <a:pt x="469" y="283"/>
                    <a:pt x="469" y="283"/>
                    <a:pt x="469" y="283"/>
                  </a:cubicBezTo>
                  <a:cubicBezTo>
                    <a:pt x="469" y="284"/>
                    <a:pt x="469" y="284"/>
                    <a:pt x="469" y="284"/>
                  </a:cubicBezTo>
                  <a:cubicBezTo>
                    <a:pt x="469" y="285"/>
                    <a:pt x="469" y="285"/>
                    <a:pt x="469" y="285"/>
                  </a:cubicBezTo>
                  <a:cubicBezTo>
                    <a:pt x="468" y="285"/>
                    <a:pt x="468" y="285"/>
                    <a:pt x="468" y="285"/>
                  </a:cubicBezTo>
                  <a:cubicBezTo>
                    <a:pt x="469" y="286"/>
                    <a:pt x="469" y="286"/>
                    <a:pt x="469" y="286"/>
                  </a:cubicBezTo>
                  <a:cubicBezTo>
                    <a:pt x="467" y="287"/>
                    <a:pt x="467" y="287"/>
                    <a:pt x="467" y="287"/>
                  </a:cubicBezTo>
                  <a:cubicBezTo>
                    <a:pt x="466" y="288"/>
                    <a:pt x="466" y="288"/>
                    <a:pt x="466" y="288"/>
                  </a:cubicBezTo>
                  <a:cubicBezTo>
                    <a:pt x="466" y="288"/>
                    <a:pt x="466" y="288"/>
                    <a:pt x="466" y="288"/>
                  </a:cubicBezTo>
                  <a:cubicBezTo>
                    <a:pt x="466" y="289"/>
                    <a:pt x="466" y="289"/>
                    <a:pt x="466" y="289"/>
                  </a:cubicBezTo>
                  <a:cubicBezTo>
                    <a:pt x="464" y="289"/>
                    <a:pt x="464" y="289"/>
                    <a:pt x="464" y="289"/>
                  </a:cubicBezTo>
                  <a:cubicBezTo>
                    <a:pt x="463" y="290"/>
                    <a:pt x="463" y="290"/>
                    <a:pt x="463" y="290"/>
                  </a:cubicBezTo>
                  <a:cubicBezTo>
                    <a:pt x="463" y="290"/>
                    <a:pt x="463" y="290"/>
                    <a:pt x="463" y="290"/>
                  </a:cubicBezTo>
                  <a:cubicBezTo>
                    <a:pt x="462" y="290"/>
                    <a:pt x="462" y="290"/>
                    <a:pt x="462" y="290"/>
                  </a:cubicBezTo>
                  <a:cubicBezTo>
                    <a:pt x="461" y="289"/>
                    <a:pt x="461" y="289"/>
                    <a:pt x="461" y="289"/>
                  </a:cubicBezTo>
                  <a:cubicBezTo>
                    <a:pt x="460" y="289"/>
                    <a:pt x="460" y="289"/>
                    <a:pt x="460" y="289"/>
                  </a:cubicBezTo>
                  <a:cubicBezTo>
                    <a:pt x="460" y="287"/>
                    <a:pt x="460" y="287"/>
                    <a:pt x="460" y="287"/>
                  </a:cubicBezTo>
                  <a:cubicBezTo>
                    <a:pt x="459" y="287"/>
                    <a:pt x="459" y="287"/>
                    <a:pt x="459" y="287"/>
                  </a:cubicBezTo>
                  <a:cubicBezTo>
                    <a:pt x="458" y="287"/>
                    <a:pt x="458" y="287"/>
                    <a:pt x="458" y="287"/>
                  </a:cubicBezTo>
                  <a:cubicBezTo>
                    <a:pt x="457" y="287"/>
                    <a:pt x="457" y="287"/>
                    <a:pt x="457" y="287"/>
                  </a:cubicBezTo>
                  <a:cubicBezTo>
                    <a:pt x="457" y="287"/>
                    <a:pt x="457" y="287"/>
                    <a:pt x="457" y="287"/>
                  </a:cubicBezTo>
                  <a:cubicBezTo>
                    <a:pt x="457" y="288"/>
                    <a:pt x="457" y="288"/>
                    <a:pt x="457" y="288"/>
                  </a:cubicBezTo>
                  <a:cubicBezTo>
                    <a:pt x="456" y="289"/>
                    <a:pt x="456" y="289"/>
                    <a:pt x="456" y="289"/>
                  </a:cubicBezTo>
                  <a:cubicBezTo>
                    <a:pt x="456" y="290"/>
                    <a:pt x="456" y="290"/>
                    <a:pt x="456" y="290"/>
                  </a:cubicBezTo>
                  <a:cubicBezTo>
                    <a:pt x="455" y="290"/>
                    <a:pt x="455" y="290"/>
                    <a:pt x="455" y="290"/>
                  </a:cubicBezTo>
                  <a:cubicBezTo>
                    <a:pt x="455" y="292"/>
                    <a:pt x="455" y="292"/>
                    <a:pt x="455" y="292"/>
                  </a:cubicBezTo>
                  <a:cubicBezTo>
                    <a:pt x="455" y="291"/>
                    <a:pt x="455" y="291"/>
                    <a:pt x="455" y="291"/>
                  </a:cubicBezTo>
                  <a:cubicBezTo>
                    <a:pt x="453" y="292"/>
                    <a:pt x="453" y="292"/>
                    <a:pt x="453" y="292"/>
                  </a:cubicBezTo>
                  <a:cubicBezTo>
                    <a:pt x="453" y="293"/>
                    <a:pt x="453" y="293"/>
                    <a:pt x="453" y="293"/>
                  </a:cubicBezTo>
                  <a:cubicBezTo>
                    <a:pt x="453" y="293"/>
                    <a:pt x="453" y="293"/>
                    <a:pt x="453" y="293"/>
                  </a:cubicBezTo>
                  <a:close/>
                  <a:moveTo>
                    <a:pt x="147" y="296"/>
                  </a:moveTo>
                  <a:cubicBezTo>
                    <a:pt x="146" y="295"/>
                    <a:pt x="146" y="295"/>
                    <a:pt x="146" y="295"/>
                  </a:cubicBezTo>
                  <a:cubicBezTo>
                    <a:pt x="140" y="296"/>
                    <a:pt x="140" y="296"/>
                    <a:pt x="140" y="296"/>
                  </a:cubicBezTo>
                  <a:cubicBezTo>
                    <a:pt x="147" y="296"/>
                    <a:pt x="147" y="296"/>
                    <a:pt x="147" y="296"/>
                  </a:cubicBezTo>
                  <a:close/>
                  <a:moveTo>
                    <a:pt x="518" y="279"/>
                  </a:moveTo>
                  <a:cubicBezTo>
                    <a:pt x="519" y="279"/>
                    <a:pt x="519" y="279"/>
                    <a:pt x="519" y="279"/>
                  </a:cubicBezTo>
                  <a:cubicBezTo>
                    <a:pt x="519" y="278"/>
                    <a:pt x="519" y="278"/>
                    <a:pt x="519" y="278"/>
                  </a:cubicBezTo>
                  <a:cubicBezTo>
                    <a:pt x="520" y="278"/>
                    <a:pt x="520" y="278"/>
                    <a:pt x="520" y="278"/>
                  </a:cubicBezTo>
                  <a:cubicBezTo>
                    <a:pt x="519" y="278"/>
                    <a:pt x="519" y="278"/>
                    <a:pt x="519" y="278"/>
                  </a:cubicBezTo>
                  <a:cubicBezTo>
                    <a:pt x="518" y="279"/>
                    <a:pt x="518" y="279"/>
                    <a:pt x="518" y="279"/>
                  </a:cubicBezTo>
                  <a:close/>
                  <a:moveTo>
                    <a:pt x="29" y="41"/>
                  </a:moveTo>
                  <a:cubicBezTo>
                    <a:pt x="28" y="40"/>
                    <a:pt x="28" y="40"/>
                    <a:pt x="28" y="40"/>
                  </a:cubicBezTo>
                  <a:cubicBezTo>
                    <a:pt x="28" y="39"/>
                    <a:pt x="28" y="39"/>
                    <a:pt x="28" y="39"/>
                  </a:cubicBezTo>
                  <a:cubicBezTo>
                    <a:pt x="28" y="39"/>
                    <a:pt x="28" y="39"/>
                    <a:pt x="28" y="39"/>
                  </a:cubicBezTo>
                  <a:cubicBezTo>
                    <a:pt x="27" y="38"/>
                    <a:pt x="27" y="38"/>
                    <a:pt x="27" y="38"/>
                  </a:cubicBezTo>
                  <a:cubicBezTo>
                    <a:pt x="27" y="38"/>
                    <a:pt x="27" y="38"/>
                    <a:pt x="27" y="38"/>
                  </a:cubicBezTo>
                  <a:cubicBezTo>
                    <a:pt x="28" y="37"/>
                    <a:pt x="28" y="37"/>
                    <a:pt x="28" y="37"/>
                  </a:cubicBezTo>
                  <a:cubicBezTo>
                    <a:pt x="28" y="36"/>
                    <a:pt x="28" y="36"/>
                    <a:pt x="28" y="36"/>
                  </a:cubicBezTo>
                  <a:cubicBezTo>
                    <a:pt x="30" y="36"/>
                    <a:pt x="30" y="36"/>
                    <a:pt x="30" y="36"/>
                  </a:cubicBezTo>
                  <a:cubicBezTo>
                    <a:pt x="30" y="36"/>
                    <a:pt x="30" y="36"/>
                    <a:pt x="30" y="36"/>
                  </a:cubicBezTo>
                  <a:cubicBezTo>
                    <a:pt x="31" y="36"/>
                    <a:pt x="31" y="36"/>
                    <a:pt x="31" y="36"/>
                  </a:cubicBezTo>
                  <a:cubicBezTo>
                    <a:pt x="31" y="37"/>
                    <a:pt x="31" y="37"/>
                    <a:pt x="31" y="37"/>
                  </a:cubicBezTo>
                  <a:cubicBezTo>
                    <a:pt x="32" y="37"/>
                    <a:pt x="32" y="37"/>
                    <a:pt x="32" y="37"/>
                  </a:cubicBezTo>
                  <a:cubicBezTo>
                    <a:pt x="33" y="37"/>
                    <a:pt x="33" y="37"/>
                    <a:pt x="33" y="37"/>
                  </a:cubicBezTo>
                  <a:cubicBezTo>
                    <a:pt x="33" y="37"/>
                    <a:pt x="33" y="37"/>
                    <a:pt x="33" y="37"/>
                  </a:cubicBezTo>
                  <a:cubicBezTo>
                    <a:pt x="34" y="36"/>
                    <a:pt x="34" y="36"/>
                    <a:pt x="34" y="36"/>
                  </a:cubicBezTo>
                  <a:cubicBezTo>
                    <a:pt x="33" y="36"/>
                    <a:pt x="33" y="36"/>
                    <a:pt x="33" y="36"/>
                  </a:cubicBezTo>
                  <a:cubicBezTo>
                    <a:pt x="32" y="36"/>
                    <a:pt x="32" y="36"/>
                    <a:pt x="32" y="36"/>
                  </a:cubicBezTo>
                  <a:cubicBezTo>
                    <a:pt x="30" y="34"/>
                    <a:pt x="30" y="34"/>
                    <a:pt x="30" y="34"/>
                  </a:cubicBezTo>
                  <a:cubicBezTo>
                    <a:pt x="28" y="34"/>
                    <a:pt x="28" y="34"/>
                    <a:pt x="28" y="34"/>
                  </a:cubicBezTo>
                  <a:cubicBezTo>
                    <a:pt x="27" y="34"/>
                    <a:pt x="27" y="34"/>
                    <a:pt x="27" y="34"/>
                  </a:cubicBezTo>
                  <a:cubicBezTo>
                    <a:pt x="25" y="36"/>
                    <a:pt x="25" y="36"/>
                    <a:pt x="25" y="36"/>
                  </a:cubicBezTo>
                  <a:cubicBezTo>
                    <a:pt x="25" y="37"/>
                    <a:pt x="25" y="37"/>
                    <a:pt x="25" y="37"/>
                  </a:cubicBezTo>
                  <a:cubicBezTo>
                    <a:pt x="24" y="37"/>
                    <a:pt x="24" y="37"/>
                    <a:pt x="24" y="37"/>
                  </a:cubicBezTo>
                  <a:cubicBezTo>
                    <a:pt x="22" y="38"/>
                    <a:pt x="22" y="38"/>
                    <a:pt x="22" y="38"/>
                  </a:cubicBezTo>
                  <a:cubicBezTo>
                    <a:pt x="22" y="40"/>
                    <a:pt x="22" y="40"/>
                    <a:pt x="22" y="40"/>
                  </a:cubicBezTo>
                  <a:cubicBezTo>
                    <a:pt x="23" y="40"/>
                    <a:pt x="23" y="40"/>
                    <a:pt x="23" y="40"/>
                  </a:cubicBezTo>
                  <a:cubicBezTo>
                    <a:pt x="24" y="40"/>
                    <a:pt x="24" y="40"/>
                    <a:pt x="24" y="40"/>
                  </a:cubicBezTo>
                  <a:cubicBezTo>
                    <a:pt x="25" y="40"/>
                    <a:pt x="25" y="40"/>
                    <a:pt x="25" y="40"/>
                  </a:cubicBezTo>
                  <a:cubicBezTo>
                    <a:pt x="25" y="41"/>
                    <a:pt x="25" y="41"/>
                    <a:pt x="25" y="41"/>
                  </a:cubicBezTo>
                  <a:cubicBezTo>
                    <a:pt x="26" y="41"/>
                    <a:pt x="26" y="41"/>
                    <a:pt x="26" y="41"/>
                  </a:cubicBezTo>
                  <a:cubicBezTo>
                    <a:pt x="26" y="40"/>
                    <a:pt x="26" y="40"/>
                    <a:pt x="26" y="40"/>
                  </a:cubicBezTo>
                  <a:cubicBezTo>
                    <a:pt x="26" y="40"/>
                    <a:pt x="26" y="40"/>
                    <a:pt x="26" y="40"/>
                  </a:cubicBezTo>
                  <a:cubicBezTo>
                    <a:pt x="27" y="40"/>
                    <a:pt x="27" y="40"/>
                    <a:pt x="27" y="40"/>
                  </a:cubicBezTo>
                  <a:cubicBezTo>
                    <a:pt x="27" y="40"/>
                    <a:pt x="27" y="40"/>
                    <a:pt x="27" y="40"/>
                  </a:cubicBezTo>
                  <a:cubicBezTo>
                    <a:pt x="28" y="41"/>
                    <a:pt x="28" y="41"/>
                    <a:pt x="28" y="41"/>
                  </a:cubicBezTo>
                  <a:cubicBezTo>
                    <a:pt x="29" y="42"/>
                    <a:pt x="29" y="42"/>
                    <a:pt x="29" y="42"/>
                  </a:cubicBezTo>
                  <a:cubicBezTo>
                    <a:pt x="29" y="41"/>
                    <a:pt x="29" y="41"/>
                    <a:pt x="29" y="41"/>
                  </a:cubicBezTo>
                  <a:close/>
                  <a:moveTo>
                    <a:pt x="36" y="29"/>
                  </a:moveTo>
                  <a:cubicBezTo>
                    <a:pt x="36" y="29"/>
                    <a:pt x="36" y="29"/>
                    <a:pt x="36" y="29"/>
                  </a:cubicBezTo>
                  <a:cubicBezTo>
                    <a:pt x="37" y="28"/>
                    <a:pt x="37" y="28"/>
                    <a:pt x="37" y="28"/>
                  </a:cubicBezTo>
                  <a:cubicBezTo>
                    <a:pt x="37" y="28"/>
                    <a:pt x="37" y="28"/>
                    <a:pt x="37" y="28"/>
                  </a:cubicBezTo>
                  <a:cubicBezTo>
                    <a:pt x="37" y="29"/>
                    <a:pt x="37" y="29"/>
                    <a:pt x="37" y="29"/>
                  </a:cubicBezTo>
                  <a:cubicBezTo>
                    <a:pt x="37" y="29"/>
                    <a:pt x="37" y="29"/>
                    <a:pt x="37" y="29"/>
                  </a:cubicBezTo>
                  <a:cubicBezTo>
                    <a:pt x="37" y="30"/>
                    <a:pt x="37" y="30"/>
                    <a:pt x="37" y="30"/>
                  </a:cubicBezTo>
                  <a:cubicBezTo>
                    <a:pt x="36" y="30"/>
                    <a:pt x="36" y="30"/>
                    <a:pt x="36" y="30"/>
                  </a:cubicBezTo>
                  <a:cubicBezTo>
                    <a:pt x="36" y="30"/>
                    <a:pt x="36" y="29"/>
                    <a:pt x="36" y="29"/>
                  </a:cubicBezTo>
                  <a:close/>
                  <a:moveTo>
                    <a:pt x="34" y="45"/>
                  </a:moveTo>
                  <a:cubicBezTo>
                    <a:pt x="34" y="45"/>
                    <a:pt x="34" y="45"/>
                    <a:pt x="34" y="45"/>
                  </a:cubicBezTo>
                  <a:cubicBezTo>
                    <a:pt x="35" y="45"/>
                    <a:pt x="35" y="45"/>
                    <a:pt x="35" y="45"/>
                  </a:cubicBezTo>
                  <a:cubicBezTo>
                    <a:pt x="35" y="45"/>
                    <a:pt x="35" y="45"/>
                    <a:pt x="35" y="45"/>
                  </a:cubicBezTo>
                  <a:cubicBezTo>
                    <a:pt x="35" y="44"/>
                    <a:pt x="35" y="44"/>
                    <a:pt x="35" y="44"/>
                  </a:cubicBezTo>
                  <a:cubicBezTo>
                    <a:pt x="35" y="44"/>
                    <a:pt x="35" y="44"/>
                    <a:pt x="35" y="44"/>
                  </a:cubicBezTo>
                  <a:cubicBezTo>
                    <a:pt x="36" y="44"/>
                    <a:pt x="36" y="44"/>
                    <a:pt x="36" y="44"/>
                  </a:cubicBezTo>
                  <a:cubicBezTo>
                    <a:pt x="36" y="43"/>
                    <a:pt x="36" y="43"/>
                    <a:pt x="36" y="43"/>
                  </a:cubicBezTo>
                  <a:cubicBezTo>
                    <a:pt x="37" y="42"/>
                    <a:pt x="37" y="42"/>
                    <a:pt x="37" y="42"/>
                  </a:cubicBezTo>
                  <a:cubicBezTo>
                    <a:pt x="36" y="41"/>
                    <a:pt x="36" y="41"/>
                    <a:pt x="36" y="41"/>
                  </a:cubicBezTo>
                  <a:cubicBezTo>
                    <a:pt x="36" y="41"/>
                    <a:pt x="36" y="41"/>
                    <a:pt x="36" y="41"/>
                  </a:cubicBezTo>
                  <a:cubicBezTo>
                    <a:pt x="36" y="40"/>
                    <a:pt x="36" y="40"/>
                    <a:pt x="36" y="40"/>
                  </a:cubicBezTo>
                  <a:cubicBezTo>
                    <a:pt x="36" y="40"/>
                    <a:pt x="36" y="40"/>
                    <a:pt x="36" y="40"/>
                  </a:cubicBezTo>
                  <a:cubicBezTo>
                    <a:pt x="37" y="40"/>
                    <a:pt x="37" y="40"/>
                    <a:pt x="37" y="40"/>
                  </a:cubicBezTo>
                  <a:cubicBezTo>
                    <a:pt x="39" y="40"/>
                    <a:pt x="39" y="40"/>
                    <a:pt x="39" y="40"/>
                  </a:cubicBezTo>
                  <a:cubicBezTo>
                    <a:pt x="39" y="40"/>
                    <a:pt x="39" y="40"/>
                    <a:pt x="39" y="40"/>
                  </a:cubicBezTo>
                  <a:cubicBezTo>
                    <a:pt x="39" y="39"/>
                    <a:pt x="39" y="39"/>
                    <a:pt x="39" y="39"/>
                  </a:cubicBezTo>
                  <a:cubicBezTo>
                    <a:pt x="39" y="39"/>
                    <a:pt x="39" y="39"/>
                    <a:pt x="39" y="39"/>
                  </a:cubicBezTo>
                  <a:cubicBezTo>
                    <a:pt x="38" y="39"/>
                    <a:pt x="38" y="39"/>
                    <a:pt x="38" y="39"/>
                  </a:cubicBezTo>
                  <a:cubicBezTo>
                    <a:pt x="38" y="38"/>
                    <a:pt x="38" y="38"/>
                    <a:pt x="38" y="38"/>
                  </a:cubicBezTo>
                  <a:cubicBezTo>
                    <a:pt x="38" y="38"/>
                    <a:pt x="38" y="38"/>
                    <a:pt x="38" y="38"/>
                  </a:cubicBezTo>
                  <a:cubicBezTo>
                    <a:pt x="38" y="37"/>
                    <a:pt x="38" y="37"/>
                    <a:pt x="38" y="37"/>
                  </a:cubicBezTo>
                  <a:cubicBezTo>
                    <a:pt x="38" y="37"/>
                    <a:pt x="38" y="37"/>
                    <a:pt x="38" y="37"/>
                  </a:cubicBezTo>
                  <a:cubicBezTo>
                    <a:pt x="38" y="37"/>
                    <a:pt x="38" y="37"/>
                    <a:pt x="38" y="37"/>
                  </a:cubicBezTo>
                  <a:cubicBezTo>
                    <a:pt x="39" y="37"/>
                    <a:pt x="39" y="37"/>
                    <a:pt x="39" y="37"/>
                  </a:cubicBezTo>
                  <a:cubicBezTo>
                    <a:pt x="39" y="38"/>
                    <a:pt x="39" y="38"/>
                    <a:pt x="39" y="38"/>
                  </a:cubicBezTo>
                  <a:cubicBezTo>
                    <a:pt x="40" y="37"/>
                    <a:pt x="40" y="37"/>
                    <a:pt x="40" y="37"/>
                  </a:cubicBezTo>
                  <a:cubicBezTo>
                    <a:pt x="40" y="37"/>
                    <a:pt x="40" y="37"/>
                    <a:pt x="40" y="37"/>
                  </a:cubicBezTo>
                  <a:cubicBezTo>
                    <a:pt x="41" y="36"/>
                    <a:pt x="41" y="36"/>
                    <a:pt x="41" y="36"/>
                  </a:cubicBezTo>
                  <a:cubicBezTo>
                    <a:pt x="41" y="36"/>
                    <a:pt x="41" y="36"/>
                    <a:pt x="41" y="36"/>
                  </a:cubicBezTo>
                  <a:cubicBezTo>
                    <a:pt x="41" y="35"/>
                    <a:pt x="41" y="35"/>
                    <a:pt x="41" y="35"/>
                  </a:cubicBezTo>
                  <a:cubicBezTo>
                    <a:pt x="41" y="35"/>
                    <a:pt x="41" y="35"/>
                    <a:pt x="41" y="35"/>
                  </a:cubicBezTo>
                  <a:cubicBezTo>
                    <a:pt x="40" y="34"/>
                    <a:pt x="40" y="34"/>
                    <a:pt x="40" y="34"/>
                  </a:cubicBezTo>
                  <a:cubicBezTo>
                    <a:pt x="40" y="34"/>
                    <a:pt x="40" y="34"/>
                    <a:pt x="40" y="34"/>
                  </a:cubicBezTo>
                  <a:cubicBezTo>
                    <a:pt x="39" y="33"/>
                    <a:pt x="39" y="33"/>
                    <a:pt x="39" y="33"/>
                  </a:cubicBezTo>
                  <a:cubicBezTo>
                    <a:pt x="38" y="34"/>
                    <a:pt x="38" y="34"/>
                    <a:pt x="38" y="34"/>
                  </a:cubicBezTo>
                  <a:cubicBezTo>
                    <a:pt x="38" y="35"/>
                    <a:pt x="38" y="35"/>
                    <a:pt x="38" y="35"/>
                  </a:cubicBezTo>
                  <a:cubicBezTo>
                    <a:pt x="37" y="35"/>
                    <a:pt x="37" y="35"/>
                    <a:pt x="37" y="35"/>
                  </a:cubicBezTo>
                  <a:cubicBezTo>
                    <a:pt x="37" y="35"/>
                    <a:pt x="37" y="35"/>
                    <a:pt x="37" y="35"/>
                  </a:cubicBezTo>
                  <a:cubicBezTo>
                    <a:pt x="37" y="34"/>
                    <a:pt x="37" y="34"/>
                    <a:pt x="37" y="34"/>
                  </a:cubicBezTo>
                  <a:cubicBezTo>
                    <a:pt x="38" y="33"/>
                    <a:pt x="38" y="33"/>
                    <a:pt x="38" y="33"/>
                  </a:cubicBezTo>
                  <a:cubicBezTo>
                    <a:pt x="38" y="32"/>
                    <a:pt x="38" y="32"/>
                    <a:pt x="38" y="32"/>
                  </a:cubicBezTo>
                  <a:cubicBezTo>
                    <a:pt x="38" y="31"/>
                    <a:pt x="38" y="31"/>
                    <a:pt x="38" y="31"/>
                  </a:cubicBezTo>
                  <a:cubicBezTo>
                    <a:pt x="38" y="31"/>
                    <a:pt x="38" y="31"/>
                    <a:pt x="38" y="31"/>
                  </a:cubicBezTo>
                  <a:cubicBezTo>
                    <a:pt x="37" y="32"/>
                    <a:pt x="37" y="32"/>
                    <a:pt x="37" y="32"/>
                  </a:cubicBezTo>
                  <a:cubicBezTo>
                    <a:pt x="37" y="33"/>
                    <a:pt x="37" y="33"/>
                    <a:pt x="37" y="33"/>
                  </a:cubicBezTo>
                  <a:cubicBezTo>
                    <a:pt x="36" y="33"/>
                    <a:pt x="36" y="33"/>
                    <a:pt x="36" y="33"/>
                  </a:cubicBezTo>
                  <a:cubicBezTo>
                    <a:pt x="36" y="33"/>
                    <a:pt x="36" y="33"/>
                    <a:pt x="36" y="33"/>
                  </a:cubicBezTo>
                  <a:cubicBezTo>
                    <a:pt x="37" y="32"/>
                    <a:pt x="37" y="32"/>
                    <a:pt x="37" y="32"/>
                  </a:cubicBezTo>
                  <a:cubicBezTo>
                    <a:pt x="36" y="32"/>
                    <a:pt x="36" y="32"/>
                    <a:pt x="36" y="32"/>
                  </a:cubicBezTo>
                  <a:cubicBezTo>
                    <a:pt x="36" y="32"/>
                    <a:pt x="36" y="32"/>
                    <a:pt x="36" y="32"/>
                  </a:cubicBezTo>
                  <a:cubicBezTo>
                    <a:pt x="36" y="33"/>
                    <a:pt x="36" y="33"/>
                    <a:pt x="36" y="33"/>
                  </a:cubicBezTo>
                  <a:cubicBezTo>
                    <a:pt x="35" y="33"/>
                    <a:pt x="35" y="33"/>
                    <a:pt x="35" y="33"/>
                  </a:cubicBezTo>
                  <a:cubicBezTo>
                    <a:pt x="35" y="34"/>
                    <a:pt x="35" y="34"/>
                    <a:pt x="35" y="34"/>
                  </a:cubicBezTo>
                  <a:cubicBezTo>
                    <a:pt x="35" y="34"/>
                    <a:pt x="35" y="34"/>
                    <a:pt x="35" y="34"/>
                  </a:cubicBezTo>
                  <a:cubicBezTo>
                    <a:pt x="36" y="34"/>
                    <a:pt x="36" y="34"/>
                    <a:pt x="36" y="34"/>
                  </a:cubicBezTo>
                  <a:cubicBezTo>
                    <a:pt x="36" y="34"/>
                    <a:pt x="36" y="34"/>
                    <a:pt x="36" y="34"/>
                  </a:cubicBezTo>
                  <a:cubicBezTo>
                    <a:pt x="36" y="35"/>
                    <a:pt x="36" y="35"/>
                    <a:pt x="36" y="35"/>
                  </a:cubicBezTo>
                  <a:cubicBezTo>
                    <a:pt x="36" y="35"/>
                    <a:pt x="36" y="35"/>
                    <a:pt x="36" y="35"/>
                  </a:cubicBezTo>
                  <a:cubicBezTo>
                    <a:pt x="35" y="36"/>
                    <a:pt x="35" y="36"/>
                    <a:pt x="35" y="36"/>
                  </a:cubicBezTo>
                  <a:cubicBezTo>
                    <a:pt x="35" y="36"/>
                    <a:pt x="35" y="36"/>
                    <a:pt x="35" y="36"/>
                  </a:cubicBezTo>
                  <a:cubicBezTo>
                    <a:pt x="35" y="37"/>
                    <a:pt x="35" y="37"/>
                    <a:pt x="35" y="37"/>
                  </a:cubicBezTo>
                  <a:cubicBezTo>
                    <a:pt x="34" y="37"/>
                    <a:pt x="34" y="37"/>
                    <a:pt x="34" y="37"/>
                  </a:cubicBezTo>
                  <a:cubicBezTo>
                    <a:pt x="34" y="38"/>
                    <a:pt x="34" y="38"/>
                    <a:pt x="34" y="38"/>
                  </a:cubicBezTo>
                  <a:cubicBezTo>
                    <a:pt x="33" y="38"/>
                    <a:pt x="33" y="38"/>
                    <a:pt x="33" y="38"/>
                  </a:cubicBezTo>
                  <a:cubicBezTo>
                    <a:pt x="32" y="38"/>
                    <a:pt x="32" y="38"/>
                    <a:pt x="32" y="38"/>
                  </a:cubicBezTo>
                  <a:cubicBezTo>
                    <a:pt x="31" y="38"/>
                    <a:pt x="31" y="38"/>
                    <a:pt x="31" y="38"/>
                  </a:cubicBezTo>
                  <a:cubicBezTo>
                    <a:pt x="30" y="38"/>
                    <a:pt x="30" y="38"/>
                    <a:pt x="30" y="38"/>
                  </a:cubicBezTo>
                  <a:cubicBezTo>
                    <a:pt x="30" y="37"/>
                    <a:pt x="30" y="37"/>
                    <a:pt x="30" y="37"/>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39"/>
                    <a:pt x="31" y="39"/>
                    <a:pt x="31" y="39"/>
                  </a:cubicBezTo>
                  <a:cubicBezTo>
                    <a:pt x="31" y="39"/>
                    <a:pt x="31" y="39"/>
                    <a:pt x="31" y="39"/>
                  </a:cubicBezTo>
                  <a:cubicBezTo>
                    <a:pt x="31" y="40"/>
                    <a:pt x="31" y="40"/>
                    <a:pt x="31" y="40"/>
                  </a:cubicBezTo>
                  <a:cubicBezTo>
                    <a:pt x="32" y="40"/>
                    <a:pt x="32" y="40"/>
                    <a:pt x="32" y="40"/>
                  </a:cubicBezTo>
                  <a:cubicBezTo>
                    <a:pt x="32" y="41"/>
                    <a:pt x="32" y="41"/>
                    <a:pt x="32" y="41"/>
                  </a:cubicBezTo>
                  <a:cubicBezTo>
                    <a:pt x="32" y="41"/>
                    <a:pt x="32" y="41"/>
                    <a:pt x="32" y="41"/>
                  </a:cubicBezTo>
                  <a:cubicBezTo>
                    <a:pt x="31" y="41"/>
                    <a:pt x="31" y="41"/>
                    <a:pt x="31" y="41"/>
                  </a:cubicBezTo>
                  <a:cubicBezTo>
                    <a:pt x="30" y="41"/>
                    <a:pt x="30" y="41"/>
                    <a:pt x="30" y="41"/>
                  </a:cubicBezTo>
                  <a:cubicBezTo>
                    <a:pt x="30" y="43"/>
                    <a:pt x="30" y="43"/>
                    <a:pt x="30" y="43"/>
                  </a:cubicBezTo>
                  <a:cubicBezTo>
                    <a:pt x="31" y="44"/>
                    <a:pt x="31" y="44"/>
                    <a:pt x="31" y="44"/>
                  </a:cubicBezTo>
                  <a:cubicBezTo>
                    <a:pt x="31" y="44"/>
                    <a:pt x="31" y="44"/>
                    <a:pt x="31" y="44"/>
                  </a:cubicBezTo>
                  <a:cubicBezTo>
                    <a:pt x="31" y="45"/>
                    <a:pt x="31" y="45"/>
                    <a:pt x="31" y="45"/>
                  </a:cubicBezTo>
                  <a:cubicBezTo>
                    <a:pt x="31" y="45"/>
                    <a:pt x="31" y="45"/>
                    <a:pt x="31" y="45"/>
                  </a:cubicBezTo>
                  <a:cubicBezTo>
                    <a:pt x="32" y="45"/>
                    <a:pt x="32" y="45"/>
                    <a:pt x="32" y="45"/>
                  </a:cubicBezTo>
                  <a:cubicBezTo>
                    <a:pt x="33" y="44"/>
                    <a:pt x="33" y="44"/>
                    <a:pt x="33" y="44"/>
                  </a:cubicBezTo>
                  <a:cubicBezTo>
                    <a:pt x="33" y="43"/>
                    <a:pt x="33" y="43"/>
                    <a:pt x="33" y="43"/>
                  </a:cubicBezTo>
                  <a:cubicBezTo>
                    <a:pt x="33" y="43"/>
                    <a:pt x="33" y="43"/>
                    <a:pt x="33" y="43"/>
                  </a:cubicBezTo>
                  <a:cubicBezTo>
                    <a:pt x="34" y="44"/>
                    <a:pt x="34" y="44"/>
                    <a:pt x="34" y="44"/>
                  </a:cubicBezTo>
                  <a:cubicBezTo>
                    <a:pt x="34" y="45"/>
                    <a:pt x="34" y="45"/>
                    <a:pt x="34" y="45"/>
                  </a:cubicBezTo>
                  <a:close/>
                  <a:moveTo>
                    <a:pt x="40" y="44"/>
                  </a:moveTo>
                  <a:cubicBezTo>
                    <a:pt x="40" y="43"/>
                    <a:pt x="40" y="43"/>
                    <a:pt x="40" y="43"/>
                  </a:cubicBezTo>
                  <a:cubicBezTo>
                    <a:pt x="40" y="43"/>
                    <a:pt x="40" y="43"/>
                    <a:pt x="40" y="43"/>
                  </a:cubicBezTo>
                  <a:cubicBezTo>
                    <a:pt x="40" y="42"/>
                    <a:pt x="40" y="42"/>
                    <a:pt x="40" y="42"/>
                  </a:cubicBezTo>
                  <a:cubicBezTo>
                    <a:pt x="39" y="42"/>
                    <a:pt x="39" y="42"/>
                    <a:pt x="39" y="42"/>
                  </a:cubicBezTo>
                  <a:cubicBezTo>
                    <a:pt x="38" y="41"/>
                    <a:pt x="38" y="41"/>
                    <a:pt x="38" y="41"/>
                  </a:cubicBezTo>
                  <a:cubicBezTo>
                    <a:pt x="38" y="42"/>
                    <a:pt x="38" y="42"/>
                    <a:pt x="38" y="42"/>
                  </a:cubicBezTo>
                  <a:cubicBezTo>
                    <a:pt x="38" y="43"/>
                    <a:pt x="38" y="43"/>
                    <a:pt x="38" y="43"/>
                  </a:cubicBezTo>
                  <a:cubicBezTo>
                    <a:pt x="38" y="43"/>
                    <a:pt x="38" y="43"/>
                    <a:pt x="38" y="43"/>
                  </a:cubicBezTo>
                  <a:cubicBezTo>
                    <a:pt x="40" y="44"/>
                    <a:pt x="40" y="44"/>
                    <a:pt x="40" y="44"/>
                  </a:cubicBezTo>
                  <a:close/>
                  <a:moveTo>
                    <a:pt x="41" y="46"/>
                  </a:moveTo>
                  <a:cubicBezTo>
                    <a:pt x="41" y="46"/>
                    <a:pt x="42" y="46"/>
                    <a:pt x="42" y="46"/>
                  </a:cubicBezTo>
                  <a:cubicBezTo>
                    <a:pt x="42" y="46"/>
                    <a:pt x="42" y="46"/>
                    <a:pt x="42" y="46"/>
                  </a:cubicBezTo>
                  <a:cubicBezTo>
                    <a:pt x="44" y="46"/>
                    <a:pt x="44" y="46"/>
                    <a:pt x="44" y="46"/>
                  </a:cubicBezTo>
                  <a:cubicBezTo>
                    <a:pt x="44" y="45"/>
                    <a:pt x="44" y="45"/>
                    <a:pt x="44" y="45"/>
                  </a:cubicBezTo>
                  <a:cubicBezTo>
                    <a:pt x="44" y="45"/>
                    <a:pt x="44" y="45"/>
                    <a:pt x="44" y="45"/>
                  </a:cubicBezTo>
                  <a:cubicBezTo>
                    <a:pt x="43" y="44"/>
                    <a:pt x="43" y="44"/>
                    <a:pt x="43" y="44"/>
                  </a:cubicBezTo>
                  <a:cubicBezTo>
                    <a:pt x="43" y="44"/>
                    <a:pt x="43" y="44"/>
                    <a:pt x="43" y="44"/>
                  </a:cubicBezTo>
                  <a:cubicBezTo>
                    <a:pt x="42" y="42"/>
                    <a:pt x="42" y="42"/>
                    <a:pt x="42" y="42"/>
                  </a:cubicBezTo>
                  <a:cubicBezTo>
                    <a:pt x="42" y="43"/>
                    <a:pt x="42" y="43"/>
                    <a:pt x="42" y="43"/>
                  </a:cubicBezTo>
                  <a:cubicBezTo>
                    <a:pt x="42" y="44"/>
                    <a:pt x="42" y="44"/>
                    <a:pt x="42" y="44"/>
                  </a:cubicBezTo>
                  <a:cubicBezTo>
                    <a:pt x="41" y="45"/>
                    <a:pt x="41" y="45"/>
                    <a:pt x="41" y="45"/>
                  </a:cubicBezTo>
                  <a:cubicBezTo>
                    <a:pt x="40" y="45"/>
                    <a:pt x="40" y="45"/>
                    <a:pt x="40" y="45"/>
                  </a:cubicBezTo>
                  <a:cubicBezTo>
                    <a:pt x="40" y="45"/>
                    <a:pt x="40" y="45"/>
                    <a:pt x="40" y="45"/>
                  </a:cubicBezTo>
                  <a:cubicBezTo>
                    <a:pt x="41" y="45"/>
                    <a:pt x="41" y="45"/>
                    <a:pt x="41" y="45"/>
                  </a:cubicBezTo>
                  <a:cubicBezTo>
                    <a:pt x="41" y="46"/>
                    <a:pt x="41" y="46"/>
                    <a:pt x="41" y="46"/>
                  </a:cubicBezTo>
                  <a:close/>
                  <a:moveTo>
                    <a:pt x="52" y="18"/>
                  </a:moveTo>
                  <a:cubicBezTo>
                    <a:pt x="53" y="17"/>
                    <a:pt x="53" y="17"/>
                    <a:pt x="53" y="17"/>
                  </a:cubicBezTo>
                  <a:cubicBezTo>
                    <a:pt x="54" y="17"/>
                    <a:pt x="54" y="17"/>
                    <a:pt x="54" y="17"/>
                  </a:cubicBezTo>
                  <a:cubicBezTo>
                    <a:pt x="54" y="17"/>
                    <a:pt x="54" y="17"/>
                    <a:pt x="54" y="17"/>
                  </a:cubicBezTo>
                  <a:cubicBezTo>
                    <a:pt x="55" y="16"/>
                    <a:pt x="55" y="16"/>
                    <a:pt x="55" y="16"/>
                  </a:cubicBezTo>
                  <a:cubicBezTo>
                    <a:pt x="54" y="16"/>
                    <a:pt x="54" y="16"/>
                    <a:pt x="54" y="16"/>
                  </a:cubicBezTo>
                  <a:cubicBezTo>
                    <a:pt x="54" y="15"/>
                    <a:pt x="54" y="15"/>
                    <a:pt x="54" y="15"/>
                  </a:cubicBezTo>
                  <a:cubicBezTo>
                    <a:pt x="54" y="15"/>
                    <a:pt x="54" y="15"/>
                    <a:pt x="54" y="15"/>
                  </a:cubicBezTo>
                  <a:cubicBezTo>
                    <a:pt x="53" y="15"/>
                    <a:pt x="53" y="15"/>
                    <a:pt x="53" y="15"/>
                  </a:cubicBezTo>
                  <a:cubicBezTo>
                    <a:pt x="52" y="15"/>
                    <a:pt x="52" y="15"/>
                    <a:pt x="52" y="15"/>
                  </a:cubicBezTo>
                  <a:cubicBezTo>
                    <a:pt x="51" y="16"/>
                    <a:pt x="51" y="16"/>
                    <a:pt x="51" y="16"/>
                  </a:cubicBezTo>
                  <a:cubicBezTo>
                    <a:pt x="51" y="16"/>
                    <a:pt x="51" y="16"/>
                    <a:pt x="51" y="16"/>
                  </a:cubicBezTo>
                  <a:cubicBezTo>
                    <a:pt x="52" y="17"/>
                    <a:pt x="52" y="17"/>
                    <a:pt x="52" y="17"/>
                  </a:cubicBezTo>
                  <a:cubicBezTo>
                    <a:pt x="52" y="17"/>
                    <a:pt x="52" y="17"/>
                    <a:pt x="52" y="17"/>
                  </a:cubicBezTo>
                  <a:cubicBezTo>
                    <a:pt x="52" y="17"/>
                    <a:pt x="52" y="18"/>
                    <a:pt x="52" y="18"/>
                  </a:cubicBezTo>
                  <a:close/>
                  <a:moveTo>
                    <a:pt x="53" y="19"/>
                  </a:moveTo>
                  <a:cubicBezTo>
                    <a:pt x="53" y="19"/>
                    <a:pt x="53" y="19"/>
                    <a:pt x="53" y="19"/>
                  </a:cubicBezTo>
                  <a:cubicBezTo>
                    <a:pt x="54" y="18"/>
                    <a:pt x="54" y="18"/>
                    <a:pt x="54" y="18"/>
                  </a:cubicBezTo>
                  <a:cubicBezTo>
                    <a:pt x="54" y="19"/>
                    <a:pt x="54" y="19"/>
                    <a:pt x="54" y="19"/>
                  </a:cubicBezTo>
                  <a:cubicBezTo>
                    <a:pt x="53" y="19"/>
                    <a:pt x="53" y="19"/>
                    <a:pt x="53" y="19"/>
                  </a:cubicBezTo>
                  <a:close/>
                  <a:moveTo>
                    <a:pt x="54" y="22"/>
                  </a:moveTo>
                  <a:cubicBezTo>
                    <a:pt x="54" y="21"/>
                    <a:pt x="54" y="21"/>
                    <a:pt x="54" y="21"/>
                  </a:cubicBezTo>
                  <a:cubicBezTo>
                    <a:pt x="54" y="21"/>
                    <a:pt x="54" y="21"/>
                    <a:pt x="54" y="21"/>
                  </a:cubicBezTo>
                  <a:cubicBezTo>
                    <a:pt x="55" y="20"/>
                    <a:pt x="55" y="20"/>
                    <a:pt x="55" y="20"/>
                  </a:cubicBezTo>
                  <a:cubicBezTo>
                    <a:pt x="54" y="20"/>
                    <a:pt x="54" y="20"/>
                    <a:pt x="54" y="20"/>
                  </a:cubicBezTo>
                  <a:cubicBezTo>
                    <a:pt x="54" y="20"/>
                    <a:pt x="54" y="20"/>
                    <a:pt x="54" y="20"/>
                  </a:cubicBezTo>
                  <a:cubicBezTo>
                    <a:pt x="53" y="20"/>
                    <a:pt x="53" y="20"/>
                    <a:pt x="53" y="20"/>
                  </a:cubicBezTo>
                  <a:cubicBezTo>
                    <a:pt x="53" y="20"/>
                    <a:pt x="53" y="20"/>
                    <a:pt x="53" y="20"/>
                  </a:cubicBezTo>
                  <a:cubicBezTo>
                    <a:pt x="52" y="20"/>
                    <a:pt x="52" y="20"/>
                    <a:pt x="52" y="20"/>
                  </a:cubicBezTo>
                  <a:cubicBezTo>
                    <a:pt x="51" y="20"/>
                    <a:pt x="51" y="20"/>
                    <a:pt x="51" y="20"/>
                  </a:cubicBezTo>
                  <a:cubicBezTo>
                    <a:pt x="50" y="21"/>
                    <a:pt x="50" y="21"/>
                    <a:pt x="50" y="21"/>
                  </a:cubicBezTo>
                  <a:cubicBezTo>
                    <a:pt x="50" y="21"/>
                    <a:pt x="50" y="21"/>
                    <a:pt x="50" y="21"/>
                  </a:cubicBezTo>
                  <a:cubicBezTo>
                    <a:pt x="50" y="22"/>
                    <a:pt x="50" y="22"/>
                    <a:pt x="50" y="22"/>
                  </a:cubicBezTo>
                  <a:cubicBezTo>
                    <a:pt x="51" y="22"/>
                    <a:pt x="51" y="22"/>
                    <a:pt x="51" y="22"/>
                  </a:cubicBezTo>
                  <a:cubicBezTo>
                    <a:pt x="52" y="22"/>
                    <a:pt x="52" y="22"/>
                    <a:pt x="52" y="22"/>
                  </a:cubicBezTo>
                  <a:cubicBezTo>
                    <a:pt x="53" y="22"/>
                    <a:pt x="53" y="22"/>
                    <a:pt x="53" y="22"/>
                  </a:cubicBezTo>
                  <a:cubicBezTo>
                    <a:pt x="53" y="22"/>
                    <a:pt x="53" y="22"/>
                    <a:pt x="53" y="22"/>
                  </a:cubicBezTo>
                  <a:cubicBezTo>
                    <a:pt x="54" y="22"/>
                    <a:pt x="54" y="22"/>
                    <a:pt x="54" y="22"/>
                  </a:cubicBezTo>
                  <a:close/>
                  <a:moveTo>
                    <a:pt x="56" y="22"/>
                  </a:moveTo>
                  <a:cubicBezTo>
                    <a:pt x="55" y="21"/>
                    <a:pt x="55" y="21"/>
                    <a:pt x="55" y="21"/>
                  </a:cubicBezTo>
                  <a:cubicBezTo>
                    <a:pt x="56" y="20"/>
                    <a:pt x="56" y="20"/>
                    <a:pt x="56" y="20"/>
                  </a:cubicBezTo>
                  <a:cubicBezTo>
                    <a:pt x="56" y="20"/>
                    <a:pt x="56" y="20"/>
                    <a:pt x="56" y="20"/>
                  </a:cubicBezTo>
                  <a:cubicBezTo>
                    <a:pt x="57" y="21"/>
                    <a:pt x="57" y="21"/>
                    <a:pt x="57" y="21"/>
                  </a:cubicBezTo>
                  <a:cubicBezTo>
                    <a:pt x="57" y="21"/>
                    <a:pt x="57" y="21"/>
                    <a:pt x="57" y="21"/>
                  </a:cubicBezTo>
                  <a:cubicBezTo>
                    <a:pt x="57" y="22"/>
                    <a:pt x="57" y="22"/>
                    <a:pt x="57" y="22"/>
                  </a:cubicBezTo>
                  <a:cubicBezTo>
                    <a:pt x="56" y="22"/>
                    <a:pt x="56" y="22"/>
                    <a:pt x="56" y="22"/>
                  </a:cubicBezTo>
                  <a:cubicBezTo>
                    <a:pt x="56" y="22"/>
                    <a:pt x="56" y="22"/>
                    <a:pt x="56" y="22"/>
                  </a:cubicBezTo>
                  <a:close/>
                  <a:moveTo>
                    <a:pt x="52" y="26"/>
                  </a:moveTo>
                  <a:cubicBezTo>
                    <a:pt x="53" y="25"/>
                    <a:pt x="53" y="25"/>
                    <a:pt x="53" y="25"/>
                  </a:cubicBezTo>
                  <a:cubicBezTo>
                    <a:pt x="53" y="24"/>
                    <a:pt x="53" y="24"/>
                    <a:pt x="53" y="24"/>
                  </a:cubicBezTo>
                  <a:cubicBezTo>
                    <a:pt x="54" y="23"/>
                    <a:pt x="54" y="23"/>
                    <a:pt x="54" y="23"/>
                  </a:cubicBezTo>
                  <a:cubicBezTo>
                    <a:pt x="54" y="23"/>
                    <a:pt x="54" y="23"/>
                    <a:pt x="54" y="23"/>
                  </a:cubicBezTo>
                  <a:cubicBezTo>
                    <a:pt x="54" y="22"/>
                    <a:pt x="54" y="22"/>
                    <a:pt x="54" y="22"/>
                  </a:cubicBezTo>
                  <a:cubicBezTo>
                    <a:pt x="53" y="23"/>
                    <a:pt x="53" y="23"/>
                    <a:pt x="53" y="23"/>
                  </a:cubicBezTo>
                  <a:cubicBezTo>
                    <a:pt x="52" y="23"/>
                    <a:pt x="52" y="23"/>
                    <a:pt x="52" y="23"/>
                  </a:cubicBezTo>
                  <a:cubicBezTo>
                    <a:pt x="51" y="23"/>
                    <a:pt x="51" y="23"/>
                    <a:pt x="51" y="23"/>
                  </a:cubicBezTo>
                  <a:cubicBezTo>
                    <a:pt x="50" y="23"/>
                    <a:pt x="50" y="23"/>
                    <a:pt x="50" y="23"/>
                  </a:cubicBezTo>
                  <a:cubicBezTo>
                    <a:pt x="50" y="24"/>
                    <a:pt x="50" y="24"/>
                    <a:pt x="50" y="24"/>
                  </a:cubicBezTo>
                  <a:cubicBezTo>
                    <a:pt x="50" y="24"/>
                    <a:pt x="50" y="24"/>
                    <a:pt x="50" y="24"/>
                  </a:cubicBezTo>
                  <a:cubicBezTo>
                    <a:pt x="51" y="24"/>
                    <a:pt x="51" y="24"/>
                    <a:pt x="51" y="24"/>
                  </a:cubicBezTo>
                  <a:cubicBezTo>
                    <a:pt x="51" y="25"/>
                    <a:pt x="51" y="25"/>
                    <a:pt x="51" y="25"/>
                  </a:cubicBezTo>
                  <a:cubicBezTo>
                    <a:pt x="51" y="25"/>
                    <a:pt x="51" y="25"/>
                    <a:pt x="51" y="25"/>
                  </a:cubicBezTo>
                  <a:cubicBezTo>
                    <a:pt x="50" y="25"/>
                    <a:pt x="50" y="25"/>
                    <a:pt x="50" y="25"/>
                  </a:cubicBezTo>
                  <a:cubicBezTo>
                    <a:pt x="49" y="26"/>
                    <a:pt x="49" y="26"/>
                    <a:pt x="49" y="26"/>
                  </a:cubicBezTo>
                  <a:cubicBezTo>
                    <a:pt x="49" y="26"/>
                    <a:pt x="49" y="26"/>
                    <a:pt x="49" y="26"/>
                  </a:cubicBezTo>
                  <a:cubicBezTo>
                    <a:pt x="49" y="27"/>
                    <a:pt x="49" y="27"/>
                    <a:pt x="49" y="27"/>
                  </a:cubicBezTo>
                  <a:cubicBezTo>
                    <a:pt x="50" y="27"/>
                    <a:pt x="50" y="27"/>
                    <a:pt x="50" y="27"/>
                  </a:cubicBezTo>
                  <a:cubicBezTo>
                    <a:pt x="51" y="26"/>
                    <a:pt x="51" y="26"/>
                    <a:pt x="51" y="26"/>
                  </a:cubicBezTo>
                  <a:cubicBezTo>
                    <a:pt x="51" y="26"/>
                    <a:pt x="52" y="26"/>
                    <a:pt x="52" y="26"/>
                  </a:cubicBezTo>
                  <a:close/>
                  <a:moveTo>
                    <a:pt x="55" y="26"/>
                  </a:moveTo>
                  <a:cubicBezTo>
                    <a:pt x="54" y="26"/>
                    <a:pt x="54" y="26"/>
                    <a:pt x="54" y="26"/>
                  </a:cubicBezTo>
                  <a:cubicBezTo>
                    <a:pt x="53" y="26"/>
                    <a:pt x="53" y="26"/>
                    <a:pt x="53" y="26"/>
                  </a:cubicBezTo>
                  <a:cubicBezTo>
                    <a:pt x="53" y="26"/>
                    <a:pt x="53" y="26"/>
                    <a:pt x="53" y="26"/>
                  </a:cubicBezTo>
                  <a:cubicBezTo>
                    <a:pt x="53" y="25"/>
                    <a:pt x="53" y="25"/>
                    <a:pt x="53" y="25"/>
                  </a:cubicBezTo>
                  <a:cubicBezTo>
                    <a:pt x="54" y="25"/>
                    <a:pt x="54" y="25"/>
                    <a:pt x="54" y="25"/>
                  </a:cubicBezTo>
                  <a:cubicBezTo>
                    <a:pt x="54" y="24"/>
                    <a:pt x="54" y="24"/>
                    <a:pt x="54" y="24"/>
                  </a:cubicBezTo>
                  <a:cubicBezTo>
                    <a:pt x="55" y="25"/>
                    <a:pt x="55" y="25"/>
                    <a:pt x="55" y="25"/>
                  </a:cubicBezTo>
                  <a:cubicBezTo>
                    <a:pt x="55" y="25"/>
                    <a:pt x="55" y="25"/>
                    <a:pt x="55" y="25"/>
                  </a:cubicBezTo>
                  <a:cubicBezTo>
                    <a:pt x="55" y="26"/>
                    <a:pt x="55" y="26"/>
                    <a:pt x="55" y="26"/>
                  </a:cubicBezTo>
                  <a:close/>
                  <a:moveTo>
                    <a:pt x="57" y="28"/>
                  </a:moveTo>
                  <a:cubicBezTo>
                    <a:pt x="56" y="27"/>
                    <a:pt x="56" y="27"/>
                    <a:pt x="56" y="27"/>
                  </a:cubicBezTo>
                  <a:cubicBezTo>
                    <a:pt x="56" y="26"/>
                    <a:pt x="56" y="26"/>
                    <a:pt x="56" y="26"/>
                  </a:cubicBezTo>
                  <a:cubicBezTo>
                    <a:pt x="56" y="26"/>
                    <a:pt x="56" y="26"/>
                    <a:pt x="56" y="26"/>
                  </a:cubicBezTo>
                  <a:cubicBezTo>
                    <a:pt x="56" y="26"/>
                    <a:pt x="56" y="26"/>
                    <a:pt x="56" y="26"/>
                  </a:cubicBezTo>
                  <a:cubicBezTo>
                    <a:pt x="57" y="26"/>
                    <a:pt x="57" y="26"/>
                    <a:pt x="57" y="26"/>
                  </a:cubicBezTo>
                  <a:cubicBezTo>
                    <a:pt x="58" y="26"/>
                    <a:pt x="58" y="26"/>
                    <a:pt x="58" y="26"/>
                  </a:cubicBezTo>
                  <a:cubicBezTo>
                    <a:pt x="58" y="27"/>
                    <a:pt x="58" y="27"/>
                    <a:pt x="58" y="27"/>
                  </a:cubicBezTo>
                  <a:cubicBezTo>
                    <a:pt x="58" y="27"/>
                    <a:pt x="58" y="27"/>
                    <a:pt x="58" y="27"/>
                  </a:cubicBezTo>
                  <a:cubicBezTo>
                    <a:pt x="57" y="28"/>
                    <a:pt x="57" y="28"/>
                    <a:pt x="57" y="28"/>
                  </a:cubicBezTo>
                  <a:close/>
                  <a:moveTo>
                    <a:pt x="56" y="30"/>
                  </a:moveTo>
                  <a:cubicBezTo>
                    <a:pt x="55" y="29"/>
                    <a:pt x="55" y="29"/>
                    <a:pt x="55" y="29"/>
                  </a:cubicBezTo>
                  <a:cubicBezTo>
                    <a:pt x="54" y="28"/>
                    <a:pt x="54" y="28"/>
                    <a:pt x="54" y="28"/>
                  </a:cubicBezTo>
                  <a:cubicBezTo>
                    <a:pt x="52" y="27"/>
                    <a:pt x="52" y="27"/>
                    <a:pt x="52" y="27"/>
                  </a:cubicBezTo>
                  <a:cubicBezTo>
                    <a:pt x="51" y="27"/>
                    <a:pt x="51" y="27"/>
                    <a:pt x="51" y="27"/>
                  </a:cubicBezTo>
                  <a:cubicBezTo>
                    <a:pt x="51" y="27"/>
                    <a:pt x="51" y="27"/>
                    <a:pt x="51" y="27"/>
                  </a:cubicBezTo>
                  <a:cubicBezTo>
                    <a:pt x="51" y="27"/>
                    <a:pt x="51" y="27"/>
                    <a:pt x="51" y="27"/>
                  </a:cubicBezTo>
                  <a:cubicBezTo>
                    <a:pt x="52" y="27"/>
                    <a:pt x="52" y="27"/>
                    <a:pt x="52" y="27"/>
                  </a:cubicBezTo>
                  <a:cubicBezTo>
                    <a:pt x="53" y="27"/>
                    <a:pt x="53" y="27"/>
                    <a:pt x="53" y="27"/>
                  </a:cubicBezTo>
                  <a:cubicBezTo>
                    <a:pt x="54" y="27"/>
                    <a:pt x="54" y="27"/>
                    <a:pt x="54" y="27"/>
                  </a:cubicBezTo>
                  <a:cubicBezTo>
                    <a:pt x="56" y="28"/>
                    <a:pt x="56" y="28"/>
                    <a:pt x="56" y="28"/>
                  </a:cubicBezTo>
                  <a:cubicBezTo>
                    <a:pt x="56" y="28"/>
                    <a:pt x="56" y="28"/>
                    <a:pt x="56" y="28"/>
                  </a:cubicBezTo>
                  <a:cubicBezTo>
                    <a:pt x="57" y="28"/>
                    <a:pt x="57" y="28"/>
                    <a:pt x="57" y="28"/>
                  </a:cubicBezTo>
                  <a:cubicBezTo>
                    <a:pt x="57" y="28"/>
                    <a:pt x="57" y="28"/>
                    <a:pt x="57" y="28"/>
                  </a:cubicBezTo>
                  <a:cubicBezTo>
                    <a:pt x="57" y="29"/>
                    <a:pt x="57" y="29"/>
                    <a:pt x="57" y="29"/>
                  </a:cubicBezTo>
                  <a:cubicBezTo>
                    <a:pt x="57" y="30"/>
                    <a:pt x="57" y="30"/>
                    <a:pt x="57" y="30"/>
                  </a:cubicBezTo>
                  <a:cubicBezTo>
                    <a:pt x="56" y="30"/>
                    <a:pt x="56" y="30"/>
                    <a:pt x="56" y="30"/>
                  </a:cubicBezTo>
                  <a:close/>
                  <a:moveTo>
                    <a:pt x="57" y="32"/>
                  </a:moveTo>
                  <a:cubicBezTo>
                    <a:pt x="57" y="31"/>
                    <a:pt x="57" y="31"/>
                    <a:pt x="57" y="31"/>
                  </a:cubicBezTo>
                  <a:cubicBezTo>
                    <a:pt x="56" y="30"/>
                    <a:pt x="56" y="30"/>
                    <a:pt x="56" y="30"/>
                  </a:cubicBezTo>
                  <a:cubicBezTo>
                    <a:pt x="55" y="30"/>
                    <a:pt x="55" y="30"/>
                    <a:pt x="55" y="30"/>
                  </a:cubicBezTo>
                  <a:cubicBezTo>
                    <a:pt x="54" y="30"/>
                    <a:pt x="54" y="30"/>
                    <a:pt x="54" y="30"/>
                  </a:cubicBezTo>
                  <a:cubicBezTo>
                    <a:pt x="53" y="29"/>
                    <a:pt x="53" y="29"/>
                    <a:pt x="53" y="29"/>
                  </a:cubicBezTo>
                  <a:cubicBezTo>
                    <a:pt x="52" y="29"/>
                    <a:pt x="52" y="29"/>
                    <a:pt x="52" y="29"/>
                  </a:cubicBezTo>
                  <a:cubicBezTo>
                    <a:pt x="52" y="28"/>
                    <a:pt x="52" y="28"/>
                    <a:pt x="52" y="28"/>
                  </a:cubicBezTo>
                  <a:cubicBezTo>
                    <a:pt x="51" y="28"/>
                    <a:pt x="51" y="28"/>
                    <a:pt x="51" y="28"/>
                  </a:cubicBezTo>
                  <a:cubicBezTo>
                    <a:pt x="50" y="28"/>
                    <a:pt x="50" y="28"/>
                    <a:pt x="50" y="28"/>
                  </a:cubicBezTo>
                  <a:cubicBezTo>
                    <a:pt x="48" y="28"/>
                    <a:pt x="48" y="28"/>
                    <a:pt x="48" y="28"/>
                  </a:cubicBezTo>
                  <a:cubicBezTo>
                    <a:pt x="47" y="28"/>
                    <a:pt x="47" y="28"/>
                    <a:pt x="47" y="28"/>
                  </a:cubicBezTo>
                  <a:cubicBezTo>
                    <a:pt x="47" y="29"/>
                    <a:pt x="47" y="29"/>
                    <a:pt x="47" y="29"/>
                  </a:cubicBezTo>
                  <a:cubicBezTo>
                    <a:pt x="47" y="29"/>
                    <a:pt x="47" y="29"/>
                    <a:pt x="47" y="29"/>
                  </a:cubicBezTo>
                  <a:cubicBezTo>
                    <a:pt x="47" y="30"/>
                    <a:pt x="47" y="30"/>
                    <a:pt x="47" y="30"/>
                  </a:cubicBezTo>
                  <a:cubicBezTo>
                    <a:pt x="49" y="30"/>
                    <a:pt x="49" y="30"/>
                    <a:pt x="49" y="30"/>
                  </a:cubicBezTo>
                  <a:cubicBezTo>
                    <a:pt x="49" y="30"/>
                    <a:pt x="49" y="30"/>
                    <a:pt x="49" y="30"/>
                  </a:cubicBezTo>
                  <a:cubicBezTo>
                    <a:pt x="50" y="30"/>
                    <a:pt x="50" y="30"/>
                    <a:pt x="50" y="30"/>
                  </a:cubicBezTo>
                  <a:cubicBezTo>
                    <a:pt x="50" y="30"/>
                    <a:pt x="50" y="30"/>
                    <a:pt x="50" y="30"/>
                  </a:cubicBezTo>
                  <a:cubicBezTo>
                    <a:pt x="51" y="31"/>
                    <a:pt x="51" y="31"/>
                    <a:pt x="51" y="31"/>
                  </a:cubicBezTo>
                  <a:cubicBezTo>
                    <a:pt x="51" y="31"/>
                    <a:pt x="51" y="31"/>
                    <a:pt x="51" y="31"/>
                  </a:cubicBezTo>
                  <a:cubicBezTo>
                    <a:pt x="52" y="31"/>
                    <a:pt x="52" y="31"/>
                    <a:pt x="52" y="31"/>
                  </a:cubicBezTo>
                  <a:cubicBezTo>
                    <a:pt x="52" y="31"/>
                    <a:pt x="52" y="31"/>
                    <a:pt x="52" y="31"/>
                  </a:cubicBezTo>
                  <a:cubicBezTo>
                    <a:pt x="53" y="32"/>
                    <a:pt x="53" y="32"/>
                    <a:pt x="53" y="32"/>
                  </a:cubicBezTo>
                  <a:cubicBezTo>
                    <a:pt x="54" y="32"/>
                    <a:pt x="54" y="32"/>
                    <a:pt x="54" y="32"/>
                  </a:cubicBezTo>
                  <a:cubicBezTo>
                    <a:pt x="55" y="32"/>
                    <a:pt x="55" y="32"/>
                    <a:pt x="55" y="32"/>
                  </a:cubicBezTo>
                  <a:cubicBezTo>
                    <a:pt x="56" y="32"/>
                    <a:pt x="56" y="32"/>
                    <a:pt x="56" y="32"/>
                  </a:cubicBezTo>
                  <a:cubicBezTo>
                    <a:pt x="57" y="32"/>
                    <a:pt x="57" y="32"/>
                    <a:pt x="57" y="32"/>
                  </a:cubicBezTo>
                  <a:close/>
                  <a:moveTo>
                    <a:pt x="50" y="33"/>
                  </a:moveTo>
                  <a:cubicBezTo>
                    <a:pt x="50" y="33"/>
                    <a:pt x="50" y="33"/>
                    <a:pt x="50" y="33"/>
                  </a:cubicBezTo>
                  <a:cubicBezTo>
                    <a:pt x="49" y="33"/>
                    <a:pt x="49" y="33"/>
                    <a:pt x="49" y="33"/>
                  </a:cubicBezTo>
                  <a:cubicBezTo>
                    <a:pt x="48" y="33"/>
                    <a:pt x="48" y="33"/>
                    <a:pt x="48" y="33"/>
                  </a:cubicBezTo>
                  <a:cubicBezTo>
                    <a:pt x="48" y="32"/>
                    <a:pt x="48" y="32"/>
                    <a:pt x="48" y="32"/>
                  </a:cubicBezTo>
                  <a:cubicBezTo>
                    <a:pt x="47" y="32"/>
                    <a:pt x="47" y="32"/>
                    <a:pt x="47" y="32"/>
                  </a:cubicBezTo>
                  <a:cubicBezTo>
                    <a:pt x="48" y="32"/>
                    <a:pt x="48" y="32"/>
                    <a:pt x="48" y="32"/>
                  </a:cubicBezTo>
                  <a:cubicBezTo>
                    <a:pt x="49" y="31"/>
                    <a:pt x="49" y="31"/>
                    <a:pt x="49" y="31"/>
                  </a:cubicBezTo>
                  <a:cubicBezTo>
                    <a:pt x="50" y="32"/>
                    <a:pt x="50" y="32"/>
                    <a:pt x="50" y="32"/>
                  </a:cubicBezTo>
                  <a:cubicBezTo>
                    <a:pt x="50" y="31"/>
                    <a:pt x="50" y="31"/>
                    <a:pt x="50" y="31"/>
                  </a:cubicBezTo>
                  <a:cubicBezTo>
                    <a:pt x="51" y="32"/>
                    <a:pt x="51" y="32"/>
                    <a:pt x="51" y="32"/>
                  </a:cubicBezTo>
                  <a:cubicBezTo>
                    <a:pt x="51" y="32"/>
                    <a:pt x="51" y="32"/>
                    <a:pt x="51" y="32"/>
                  </a:cubicBezTo>
                  <a:cubicBezTo>
                    <a:pt x="51" y="32"/>
                    <a:pt x="51" y="32"/>
                    <a:pt x="51" y="32"/>
                  </a:cubicBezTo>
                  <a:cubicBezTo>
                    <a:pt x="52" y="32"/>
                    <a:pt x="52" y="32"/>
                    <a:pt x="52" y="32"/>
                  </a:cubicBezTo>
                  <a:cubicBezTo>
                    <a:pt x="52" y="32"/>
                    <a:pt x="52" y="32"/>
                    <a:pt x="52" y="32"/>
                  </a:cubicBezTo>
                  <a:cubicBezTo>
                    <a:pt x="52" y="33"/>
                    <a:pt x="52" y="33"/>
                    <a:pt x="52" y="33"/>
                  </a:cubicBezTo>
                  <a:cubicBezTo>
                    <a:pt x="50" y="33"/>
                    <a:pt x="50" y="33"/>
                    <a:pt x="50" y="33"/>
                  </a:cubicBezTo>
                  <a:close/>
                  <a:moveTo>
                    <a:pt x="48" y="38"/>
                  </a:moveTo>
                  <a:cubicBezTo>
                    <a:pt x="48" y="37"/>
                    <a:pt x="48" y="37"/>
                    <a:pt x="48" y="37"/>
                  </a:cubicBezTo>
                  <a:cubicBezTo>
                    <a:pt x="48" y="36"/>
                    <a:pt x="48" y="36"/>
                    <a:pt x="48" y="36"/>
                  </a:cubicBezTo>
                  <a:cubicBezTo>
                    <a:pt x="47" y="36"/>
                    <a:pt x="47" y="36"/>
                    <a:pt x="47" y="36"/>
                  </a:cubicBezTo>
                  <a:cubicBezTo>
                    <a:pt x="47" y="37"/>
                    <a:pt x="47" y="37"/>
                    <a:pt x="47" y="37"/>
                  </a:cubicBezTo>
                  <a:cubicBezTo>
                    <a:pt x="47" y="37"/>
                    <a:pt x="47" y="37"/>
                    <a:pt x="47" y="37"/>
                  </a:cubicBezTo>
                  <a:cubicBezTo>
                    <a:pt x="47" y="38"/>
                    <a:pt x="47" y="38"/>
                    <a:pt x="47" y="38"/>
                  </a:cubicBezTo>
                  <a:cubicBezTo>
                    <a:pt x="48" y="38"/>
                    <a:pt x="48" y="38"/>
                    <a:pt x="48" y="38"/>
                  </a:cubicBezTo>
                  <a:cubicBezTo>
                    <a:pt x="48" y="38"/>
                    <a:pt x="48" y="38"/>
                    <a:pt x="48" y="38"/>
                  </a:cubicBezTo>
                  <a:close/>
                  <a:moveTo>
                    <a:pt x="49" y="37"/>
                  </a:moveTo>
                  <a:cubicBezTo>
                    <a:pt x="49" y="37"/>
                    <a:pt x="49" y="37"/>
                    <a:pt x="49" y="37"/>
                  </a:cubicBezTo>
                  <a:cubicBezTo>
                    <a:pt x="50" y="37"/>
                    <a:pt x="50" y="37"/>
                    <a:pt x="50" y="37"/>
                  </a:cubicBezTo>
                  <a:cubicBezTo>
                    <a:pt x="49" y="36"/>
                    <a:pt x="49" y="36"/>
                    <a:pt x="49" y="36"/>
                  </a:cubicBezTo>
                  <a:cubicBezTo>
                    <a:pt x="49" y="35"/>
                    <a:pt x="49" y="35"/>
                    <a:pt x="49" y="35"/>
                  </a:cubicBezTo>
                  <a:cubicBezTo>
                    <a:pt x="48" y="36"/>
                    <a:pt x="48" y="36"/>
                    <a:pt x="48" y="36"/>
                  </a:cubicBezTo>
                  <a:cubicBezTo>
                    <a:pt x="48" y="36"/>
                    <a:pt x="48" y="36"/>
                    <a:pt x="48" y="36"/>
                  </a:cubicBezTo>
                  <a:cubicBezTo>
                    <a:pt x="49" y="37"/>
                    <a:pt x="49" y="37"/>
                    <a:pt x="49" y="37"/>
                  </a:cubicBezTo>
                  <a:close/>
                  <a:moveTo>
                    <a:pt x="51" y="37"/>
                  </a:moveTo>
                  <a:cubicBezTo>
                    <a:pt x="51" y="37"/>
                    <a:pt x="52" y="37"/>
                    <a:pt x="52" y="37"/>
                  </a:cubicBezTo>
                  <a:cubicBezTo>
                    <a:pt x="52" y="36"/>
                    <a:pt x="52" y="36"/>
                    <a:pt x="52" y="36"/>
                  </a:cubicBezTo>
                  <a:cubicBezTo>
                    <a:pt x="51" y="36"/>
                    <a:pt x="51" y="36"/>
                    <a:pt x="51" y="36"/>
                  </a:cubicBezTo>
                  <a:cubicBezTo>
                    <a:pt x="50" y="36"/>
                    <a:pt x="50" y="36"/>
                    <a:pt x="50" y="36"/>
                  </a:cubicBezTo>
                  <a:cubicBezTo>
                    <a:pt x="50" y="36"/>
                    <a:pt x="50" y="36"/>
                    <a:pt x="50" y="36"/>
                  </a:cubicBezTo>
                  <a:cubicBezTo>
                    <a:pt x="51" y="37"/>
                    <a:pt x="51" y="37"/>
                    <a:pt x="51" y="37"/>
                  </a:cubicBezTo>
                  <a:close/>
                  <a:moveTo>
                    <a:pt x="51" y="39"/>
                  </a:moveTo>
                  <a:cubicBezTo>
                    <a:pt x="51" y="38"/>
                    <a:pt x="51" y="38"/>
                    <a:pt x="51" y="38"/>
                  </a:cubicBezTo>
                  <a:cubicBezTo>
                    <a:pt x="51" y="38"/>
                    <a:pt x="51" y="38"/>
                    <a:pt x="51" y="38"/>
                  </a:cubicBezTo>
                  <a:cubicBezTo>
                    <a:pt x="51" y="37"/>
                    <a:pt x="51" y="37"/>
                    <a:pt x="51" y="37"/>
                  </a:cubicBezTo>
                  <a:cubicBezTo>
                    <a:pt x="50" y="37"/>
                    <a:pt x="50" y="37"/>
                    <a:pt x="50" y="37"/>
                  </a:cubicBezTo>
                  <a:cubicBezTo>
                    <a:pt x="50" y="37"/>
                    <a:pt x="50" y="37"/>
                    <a:pt x="50" y="37"/>
                  </a:cubicBezTo>
                  <a:cubicBezTo>
                    <a:pt x="50" y="38"/>
                    <a:pt x="50" y="38"/>
                    <a:pt x="50" y="38"/>
                  </a:cubicBezTo>
                  <a:cubicBezTo>
                    <a:pt x="50" y="38"/>
                    <a:pt x="50" y="38"/>
                    <a:pt x="50" y="38"/>
                  </a:cubicBezTo>
                  <a:cubicBezTo>
                    <a:pt x="51" y="39"/>
                    <a:pt x="51" y="39"/>
                    <a:pt x="51" y="39"/>
                  </a:cubicBezTo>
                  <a:close/>
                  <a:moveTo>
                    <a:pt x="49" y="41"/>
                  </a:moveTo>
                  <a:cubicBezTo>
                    <a:pt x="49" y="40"/>
                    <a:pt x="49" y="40"/>
                    <a:pt x="49" y="40"/>
                  </a:cubicBezTo>
                  <a:cubicBezTo>
                    <a:pt x="49" y="40"/>
                    <a:pt x="49" y="40"/>
                    <a:pt x="49" y="40"/>
                  </a:cubicBezTo>
                  <a:cubicBezTo>
                    <a:pt x="48" y="39"/>
                    <a:pt x="48" y="39"/>
                    <a:pt x="48" y="39"/>
                  </a:cubicBezTo>
                  <a:cubicBezTo>
                    <a:pt x="47" y="39"/>
                    <a:pt x="47" y="39"/>
                    <a:pt x="47" y="39"/>
                  </a:cubicBezTo>
                  <a:cubicBezTo>
                    <a:pt x="47" y="40"/>
                    <a:pt x="47" y="40"/>
                    <a:pt x="47" y="40"/>
                  </a:cubicBezTo>
                  <a:cubicBezTo>
                    <a:pt x="47" y="40"/>
                    <a:pt x="47" y="40"/>
                    <a:pt x="47" y="40"/>
                  </a:cubicBezTo>
                  <a:cubicBezTo>
                    <a:pt x="47" y="41"/>
                    <a:pt x="47" y="41"/>
                    <a:pt x="47" y="41"/>
                  </a:cubicBezTo>
                  <a:cubicBezTo>
                    <a:pt x="46" y="41"/>
                    <a:pt x="46" y="41"/>
                    <a:pt x="46" y="41"/>
                  </a:cubicBezTo>
                  <a:cubicBezTo>
                    <a:pt x="47" y="42"/>
                    <a:pt x="47" y="42"/>
                    <a:pt x="47" y="42"/>
                  </a:cubicBezTo>
                  <a:cubicBezTo>
                    <a:pt x="48" y="42"/>
                    <a:pt x="48" y="42"/>
                    <a:pt x="48" y="42"/>
                  </a:cubicBezTo>
                  <a:cubicBezTo>
                    <a:pt x="49" y="42"/>
                    <a:pt x="49" y="42"/>
                    <a:pt x="49" y="42"/>
                  </a:cubicBezTo>
                  <a:cubicBezTo>
                    <a:pt x="49" y="41"/>
                    <a:pt x="49" y="41"/>
                    <a:pt x="49" y="41"/>
                  </a:cubicBezTo>
                  <a:close/>
                  <a:moveTo>
                    <a:pt x="50" y="39"/>
                  </a:moveTo>
                  <a:cubicBezTo>
                    <a:pt x="50" y="40"/>
                    <a:pt x="50" y="40"/>
                    <a:pt x="50" y="40"/>
                  </a:cubicBezTo>
                  <a:cubicBezTo>
                    <a:pt x="50" y="41"/>
                    <a:pt x="50" y="41"/>
                    <a:pt x="50" y="41"/>
                  </a:cubicBezTo>
                  <a:cubicBezTo>
                    <a:pt x="51" y="41"/>
                    <a:pt x="51" y="41"/>
                    <a:pt x="51" y="41"/>
                  </a:cubicBezTo>
                  <a:cubicBezTo>
                    <a:pt x="51" y="40"/>
                    <a:pt x="51" y="40"/>
                    <a:pt x="51" y="40"/>
                  </a:cubicBezTo>
                  <a:cubicBezTo>
                    <a:pt x="51" y="40"/>
                    <a:pt x="51" y="40"/>
                    <a:pt x="51" y="40"/>
                  </a:cubicBezTo>
                  <a:cubicBezTo>
                    <a:pt x="50" y="39"/>
                    <a:pt x="50" y="39"/>
                    <a:pt x="50" y="39"/>
                  </a:cubicBezTo>
                  <a:close/>
                  <a:moveTo>
                    <a:pt x="57" y="30"/>
                  </a:moveTo>
                  <a:cubicBezTo>
                    <a:pt x="57" y="30"/>
                    <a:pt x="57" y="30"/>
                    <a:pt x="57" y="30"/>
                  </a:cubicBezTo>
                  <a:cubicBezTo>
                    <a:pt x="58" y="30"/>
                    <a:pt x="58" y="30"/>
                    <a:pt x="58" y="30"/>
                  </a:cubicBezTo>
                  <a:cubicBezTo>
                    <a:pt x="58" y="29"/>
                    <a:pt x="58" y="29"/>
                    <a:pt x="58" y="29"/>
                  </a:cubicBezTo>
                  <a:cubicBezTo>
                    <a:pt x="58" y="28"/>
                    <a:pt x="58" y="28"/>
                    <a:pt x="58" y="28"/>
                  </a:cubicBezTo>
                  <a:cubicBezTo>
                    <a:pt x="59" y="28"/>
                    <a:pt x="59" y="28"/>
                    <a:pt x="59" y="28"/>
                  </a:cubicBezTo>
                  <a:cubicBezTo>
                    <a:pt x="59" y="29"/>
                    <a:pt x="59" y="29"/>
                    <a:pt x="59" y="29"/>
                  </a:cubicBezTo>
                  <a:cubicBezTo>
                    <a:pt x="59" y="30"/>
                    <a:pt x="59" y="30"/>
                    <a:pt x="59" y="30"/>
                  </a:cubicBezTo>
                  <a:cubicBezTo>
                    <a:pt x="59" y="30"/>
                    <a:pt x="59" y="30"/>
                    <a:pt x="59" y="30"/>
                  </a:cubicBezTo>
                  <a:cubicBezTo>
                    <a:pt x="59" y="30"/>
                    <a:pt x="59" y="30"/>
                    <a:pt x="59" y="30"/>
                  </a:cubicBezTo>
                  <a:cubicBezTo>
                    <a:pt x="58" y="31"/>
                    <a:pt x="58" y="31"/>
                    <a:pt x="58" y="31"/>
                  </a:cubicBezTo>
                  <a:cubicBezTo>
                    <a:pt x="57" y="31"/>
                    <a:pt x="57" y="31"/>
                    <a:pt x="57" y="31"/>
                  </a:cubicBezTo>
                  <a:cubicBezTo>
                    <a:pt x="57" y="30"/>
                    <a:pt x="57" y="30"/>
                    <a:pt x="57" y="30"/>
                  </a:cubicBezTo>
                  <a:close/>
                  <a:moveTo>
                    <a:pt x="52" y="39"/>
                  </a:moveTo>
                  <a:cubicBezTo>
                    <a:pt x="52" y="40"/>
                    <a:pt x="52" y="40"/>
                    <a:pt x="52" y="40"/>
                  </a:cubicBezTo>
                  <a:cubicBezTo>
                    <a:pt x="53" y="40"/>
                    <a:pt x="53" y="40"/>
                    <a:pt x="53" y="40"/>
                  </a:cubicBezTo>
                  <a:cubicBezTo>
                    <a:pt x="54" y="40"/>
                    <a:pt x="54" y="40"/>
                    <a:pt x="54" y="40"/>
                  </a:cubicBezTo>
                  <a:cubicBezTo>
                    <a:pt x="54" y="39"/>
                    <a:pt x="54" y="39"/>
                    <a:pt x="54" y="39"/>
                  </a:cubicBezTo>
                  <a:cubicBezTo>
                    <a:pt x="54" y="39"/>
                    <a:pt x="54" y="39"/>
                    <a:pt x="54" y="39"/>
                  </a:cubicBezTo>
                  <a:cubicBezTo>
                    <a:pt x="53" y="38"/>
                    <a:pt x="53" y="38"/>
                    <a:pt x="53" y="38"/>
                  </a:cubicBezTo>
                  <a:cubicBezTo>
                    <a:pt x="53" y="38"/>
                    <a:pt x="53" y="38"/>
                    <a:pt x="53" y="38"/>
                  </a:cubicBezTo>
                  <a:cubicBezTo>
                    <a:pt x="52" y="39"/>
                    <a:pt x="52" y="39"/>
                    <a:pt x="52" y="39"/>
                  </a:cubicBezTo>
                  <a:cubicBezTo>
                    <a:pt x="52" y="39"/>
                    <a:pt x="52" y="39"/>
                    <a:pt x="52" y="39"/>
                  </a:cubicBezTo>
                  <a:close/>
                  <a:moveTo>
                    <a:pt x="52" y="38"/>
                  </a:moveTo>
                  <a:cubicBezTo>
                    <a:pt x="53" y="38"/>
                    <a:pt x="53" y="38"/>
                    <a:pt x="53" y="38"/>
                  </a:cubicBezTo>
                  <a:cubicBezTo>
                    <a:pt x="53" y="37"/>
                    <a:pt x="53" y="37"/>
                    <a:pt x="53" y="37"/>
                  </a:cubicBezTo>
                  <a:cubicBezTo>
                    <a:pt x="53" y="37"/>
                    <a:pt x="53" y="37"/>
                    <a:pt x="53" y="37"/>
                  </a:cubicBezTo>
                  <a:cubicBezTo>
                    <a:pt x="53" y="37"/>
                    <a:pt x="53" y="37"/>
                    <a:pt x="53" y="37"/>
                  </a:cubicBezTo>
                  <a:cubicBezTo>
                    <a:pt x="52" y="38"/>
                    <a:pt x="52" y="38"/>
                    <a:pt x="52" y="38"/>
                  </a:cubicBezTo>
                  <a:close/>
                  <a:moveTo>
                    <a:pt x="54" y="37"/>
                  </a:moveTo>
                  <a:cubicBezTo>
                    <a:pt x="54" y="37"/>
                    <a:pt x="54" y="37"/>
                    <a:pt x="54" y="37"/>
                  </a:cubicBezTo>
                  <a:cubicBezTo>
                    <a:pt x="54" y="37"/>
                    <a:pt x="54" y="37"/>
                    <a:pt x="54" y="37"/>
                  </a:cubicBezTo>
                  <a:cubicBezTo>
                    <a:pt x="55" y="37"/>
                    <a:pt x="55" y="37"/>
                    <a:pt x="55" y="37"/>
                  </a:cubicBezTo>
                  <a:cubicBezTo>
                    <a:pt x="55" y="37"/>
                    <a:pt x="55" y="37"/>
                    <a:pt x="55" y="37"/>
                  </a:cubicBezTo>
                  <a:cubicBezTo>
                    <a:pt x="55" y="37"/>
                    <a:pt x="55" y="37"/>
                    <a:pt x="55" y="37"/>
                  </a:cubicBezTo>
                  <a:cubicBezTo>
                    <a:pt x="54" y="37"/>
                    <a:pt x="54" y="37"/>
                    <a:pt x="54" y="37"/>
                  </a:cubicBezTo>
                  <a:cubicBezTo>
                    <a:pt x="54" y="37"/>
                    <a:pt x="54" y="37"/>
                    <a:pt x="54" y="37"/>
                  </a:cubicBezTo>
                  <a:cubicBezTo>
                    <a:pt x="54" y="37"/>
                    <a:pt x="54" y="37"/>
                    <a:pt x="54" y="37"/>
                  </a:cubicBezTo>
                  <a:close/>
                  <a:moveTo>
                    <a:pt x="54" y="34"/>
                  </a:moveTo>
                  <a:cubicBezTo>
                    <a:pt x="53" y="34"/>
                    <a:pt x="53" y="34"/>
                    <a:pt x="53" y="34"/>
                  </a:cubicBezTo>
                  <a:cubicBezTo>
                    <a:pt x="53" y="34"/>
                    <a:pt x="53" y="34"/>
                    <a:pt x="53" y="34"/>
                  </a:cubicBezTo>
                  <a:cubicBezTo>
                    <a:pt x="52" y="34"/>
                    <a:pt x="52" y="34"/>
                    <a:pt x="52" y="34"/>
                  </a:cubicBezTo>
                  <a:cubicBezTo>
                    <a:pt x="52" y="33"/>
                    <a:pt x="52" y="33"/>
                    <a:pt x="52" y="33"/>
                  </a:cubicBezTo>
                  <a:cubicBezTo>
                    <a:pt x="53" y="32"/>
                    <a:pt x="53" y="32"/>
                    <a:pt x="53" y="32"/>
                  </a:cubicBezTo>
                  <a:cubicBezTo>
                    <a:pt x="54" y="32"/>
                    <a:pt x="54" y="32"/>
                    <a:pt x="54" y="32"/>
                  </a:cubicBezTo>
                  <a:cubicBezTo>
                    <a:pt x="55" y="32"/>
                    <a:pt x="55" y="32"/>
                    <a:pt x="55" y="32"/>
                  </a:cubicBezTo>
                  <a:cubicBezTo>
                    <a:pt x="55" y="33"/>
                    <a:pt x="55" y="33"/>
                    <a:pt x="55" y="33"/>
                  </a:cubicBezTo>
                  <a:cubicBezTo>
                    <a:pt x="56" y="33"/>
                    <a:pt x="56" y="33"/>
                    <a:pt x="56" y="33"/>
                  </a:cubicBezTo>
                  <a:cubicBezTo>
                    <a:pt x="56" y="34"/>
                    <a:pt x="56" y="34"/>
                    <a:pt x="56" y="34"/>
                  </a:cubicBezTo>
                  <a:cubicBezTo>
                    <a:pt x="55" y="34"/>
                    <a:pt x="55" y="34"/>
                    <a:pt x="55" y="34"/>
                  </a:cubicBezTo>
                  <a:cubicBezTo>
                    <a:pt x="54" y="34"/>
                    <a:pt x="54" y="34"/>
                    <a:pt x="54" y="34"/>
                  </a:cubicBezTo>
                  <a:cubicBezTo>
                    <a:pt x="54" y="34"/>
                    <a:pt x="54" y="34"/>
                    <a:pt x="54" y="34"/>
                  </a:cubicBezTo>
                  <a:close/>
                  <a:moveTo>
                    <a:pt x="57" y="33"/>
                  </a:moveTo>
                  <a:cubicBezTo>
                    <a:pt x="58" y="34"/>
                    <a:pt x="58" y="34"/>
                    <a:pt x="58" y="34"/>
                  </a:cubicBezTo>
                  <a:cubicBezTo>
                    <a:pt x="58" y="34"/>
                    <a:pt x="58" y="34"/>
                    <a:pt x="58" y="34"/>
                  </a:cubicBezTo>
                  <a:cubicBezTo>
                    <a:pt x="59" y="34"/>
                    <a:pt x="59" y="34"/>
                    <a:pt x="59" y="34"/>
                  </a:cubicBezTo>
                  <a:cubicBezTo>
                    <a:pt x="59" y="33"/>
                    <a:pt x="59" y="33"/>
                    <a:pt x="59" y="33"/>
                  </a:cubicBezTo>
                  <a:cubicBezTo>
                    <a:pt x="59" y="33"/>
                    <a:pt x="59" y="33"/>
                    <a:pt x="59" y="33"/>
                  </a:cubicBezTo>
                  <a:cubicBezTo>
                    <a:pt x="58" y="33"/>
                    <a:pt x="58" y="33"/>
                    <a:pt x="58" y="33"/>
                  </a:cubicBezTo>
                  <a:cubicBezTo>
                    <a:pt x="58" y="33"/>
                    <a:pt x="58" y="33"/>
                    <a:pt x="58" y="33"/>
                  </a:cubicBezTo>
                  <a:cubicBezTo>
                    <a:pt x="57" y="33"/>
                    <a:pt x="57" y="33"/>
                    <a:pt x="57" y="33"/>
                  </a:cubicBezTo>
                  <a:close/>
                  <a:moveTo>
                    <a:pt x="59" y="41"/>
                  </a:moveTo>
                  <a:cubicBezTo>
                    <a:pt x="59" y="41"/>
                    <a:pt x="59" y="41"/>
                    <a:pt x="59" y="41"/>
                  </a:cubicBezTo>
                  <a:cubicBezTo>
                    <a:pt x="59" y="40"/>
                    <a:pt x="59" y="40"/>
                    <a:pt x="59" y="40"/>
                  </a:cubicBezTo>
                  <a:cubicBezTo>
                    <a:pt x="59" y="39"/>
                    <a:pt x="59" y="39"/>
                    <a:pt x="59" y="39"/>
                  </a:cubicBezTo>
                  <a:cubicBezTo>
                    <a:pt x="59" y="38"/>
                    <a:pt x="59" y="38"/>
                    <a:pt x="59" y="38"/>
                  </a:cubicBezTo>
                  <a:cubicBezTo>
                    <a:pt x="58" y="37"/>
                    <a:pt x="58" y="37"/>
                    <a:pt x="58" y="37"/>
                  </a:cubicBezTo>
                  <a:cubicBezTo>
                    <a:pt x="57" y="37"/>
                    <a:pt x="57" y="37"/>
                    <a:pt x="57" y="37"/>
                  </a:cubicBezTo>
                  <a:cubicBezTo>
                    <a:pt x="57" y="37"/>
                    <a:pt x="57" y="37"/>
                    <a:pt x="57" y="37"/>
                  </a:cubicBezTo>
                  <a:cubicBezTo>
                    <a:pt x="56" y="37"/>
                    <a:pt x="56" y="37"/>
                    <a:pt x="56" y="37"/>
                  </a:cubicBezTo>
                  <a:cubicBezTo>
                    <a:pt x="55" y="38"/>
                    <a:pt x="55" y="38"/>
                    <a:pt x="55" y="38"/>
                  </a:cubicBezTo>
                  <a:cubicBezTo>
                    <a:pt x="55" y="38"/>
                    <a:pt x="55" y="38"/>
                    <a:pt x="55" y="38"/>
                  </a:cubicBezTo>
                  <a:cubicBezTo>
                    <a:pt x="55" y="39"/>
                    <a:pt x="55" y="39"/>
                    <a:pt x="55" y="39"/>
                  </a:cubicBezTo>
                  <a:cubicBezTo>
                    <a:pt x="56" y="41"/>
                    <a:pt x="56" y="41"/>
                    <a:pt x="56" y="41"/>
                  </a:cubicBezTo>
                  <a:cubicBezTo>
                    <a:pt x="56" y="41"/>
                    <a:pt x="56" y="41"/>
                    <a:pt x="56" y="41"/>
                  </a:cubicBezTo>
                  <a:cubicBezTo>
                    <a:pt x="57" y="41"/>
                    <a:pt x="57" y="41"/>
                    <a:pt x="57" y="41"/>
                  </a:cubicBezTo>
                  <a:cubicBezTo>
                    <a:pt x="58" y="41"/>
                    <a:pt x="58" y="41"/>
                    <a:pt x="58" y="41"/>
                  </a:cubicBezTo>
                  <a:cubicBezTo>
                    <a:pt x="59" y="41"/>
                    <a:pt x="59" y="41"/>
                    <a:pt x="59" y="41"/>
                  </a:cubicBezTo>
                  <a:close/>
                  <a:moveTo>
                    <a:pt x="61" y="40"/>
                  </a:moveTo>
                  <a:cubicBezTo>
                    <a:pt x="61" y="40"/>
                    <a:pt x="61" y="40"/>
                    <a:pt x="61" y="40"/>
                  </a:cubicBezTo>
                  <a:cubicBezTo>
                    <a:pt x="61" y="39"/>
                    <a:pt x="61" y="39"/>
                    <a:pt x="61" y="39"/>
                  </a:cubicBezTo>
                  <a:cubicBezTo>
                    <a:pt x="61" y="39"/>
                    <a:pt x="61" y="39"/>
                    <a:pt x="61" y="39"/>
                  </a:cubicBezTo>
                  <a:cubicBezTo>
                    <a:pt x="61" y="39"/>
                    <a:pt x="61" y="39"/>
                    <a:pt x="61" y="39"/>
                  </a:cubicBezTo>
                  <a:cubicBezTo>
                    <a:pt x="62" y="38"/>
                    <a:pt x="62" y="38"/>
                    <a:pt x="62" y="38"/>
                  </a:cubicBezTo>
                  <a:cubicBezTo>
                    <a:pt x="62" y="37"/>
                    <a:pt x="62" y="37"/>
                    <a:pt x="62" y="37"/>
                  </a:cubicBezTo>
                  <a:cubicBezTo>
                    <a:pt x="63" y="37"/>
                    <a:pt x="63" y="37"/>
                    <a:pt x="63" y="37"/>
                  </a:cubicBezTo>
                  <a:cubicBezTo>
                    <a:pt x="64" y="37"/>
                    <a:pt x="64" y="37"/>
                    <a:pt x="64" y="37"/>
                  </a:cubicBezTo>
                  <a:cubicBezTo>
                    <a:pt x="64" y="36"/>
                    <a:pt x="64" y="36"/>
                    <a:pt x="64" y="36"/>
                  </a:cubicBezTo>
                  <a:cubicBezTo>
                    <a:pt x="63" y="36"/>
                    <a:pt x="63" y="36"/>
                    <a:pt x="63" y="36"/>
                  </a:cubicBezTo>
                  <a:cubicBezTo>
                    <a:pt x="62" y="36"/>
                    <a:pt x="62" y="36"/>
                    <a:pt x="62" y="36"/>
                  </a:cubicBezTo>
                  <a:cubicBezTo>
                    <a:pt x="61" y="36"/>
                    <a:pt x="61" y="36"/>
                    <a:pt x="61" y="36"/>
                  </a:cubicBezTo>
                  <a:cubicBezTo>
                    <a:pt x="60" y="35"/>
                    <a:pt x="60" y="35"/>
                    <a:pt x="60" y="35"/>
                  </a:cubicBezTo>
                  <a:cubicBezTo>
                    <a:pt x="59" y="35"/>
                    <a:pt x="59" y="35"/>
                    <a:pt x="59" y="35"/>
                  </a:cubicBezTo>
                  <a:cubicBezTo>
                    <a:pt x="58" y="35"/>
                    <a:pt x="58" y="35"/>
                    <a:pt x="58" y="35"/>
                  </a:cubicBezTo>
                  <a:cubicBezTo>
                    <a:pt x="58" y="35"/>
                    <a:pt x="58" y="35"/>
                    <a:pt x="58" y="35"/>
                  </a:cubicBezTo>
                  <a:cubicBezTo>
                    <a:pt x="58" y="36"/>
                    <a:pt x="58" y="36"/>
                    <a:pt x="58" y="36"/>
                  </a:cubicBezTo>
                  <a:cubicBezTo>
                    <a:pt x="59" y="37"/>
                    <a:pt x="59" y="37"/>
                    <a:pt x="59" y="37"/>
                  </a:cubicBezTo>
                  <a:cubicBezTo>
                    <a:pt x="59" y="39"/>
                    <a:pt x="59" y="39"/>
                    <a:pt x="59" y="39"/>
                  </a:cubicBezTo>
                  <a:cubicBezTo>
                    <a:pt x="60" y="40"/>
                    <a:pt x="60" y="40"/>
                    <a:pt x="60" y="40"/>
                  </a:cubicBezTo>
                  <a:cubicBezTo>
                    <a:pt x="61" y="40"/>
                    <a:pt x="61" y="40"/>
                    <a:pt x="61" y="40"/>
                  </a:cubicBezTo>
                  <a:cubicBezTo>
                    <a:pt x="61" y="40"/>
                    <a:pt x="61" y="40"/>
                    <a:pt x="61" y="40"/>
                  </a:cubicBezTo>
                  <a:close/>
                  <a:moveTo>
                    <a:pt x="64" y="40"/>
                  </a:moveTo>
                  <a:cubicBezTo>
                    <a:pt x="64" y="41"/>
                    <a:pt x="64" y="41"/>
                    <a:pt x="64" y="41"/>
                  </a:cubicBezTo>
                  <a:cubicBezTo>
                    <a:pt x="65" y="41"/>
                    <a:pt x="65" y="41"/>
                    <a:pt x="65" y="41"/>
                  </a:cubicBezTo>
                  <a:cubicBezTo>
                    <a:pt x="66" y="42"/>
                    <a:pt x="66" y="42"/>
                    <a:pt x="66" y="42"/>
                  </a:cubicBezTo>
                  <a:cubicBezTo>
                    <a:pt x="67" y="42"/>
                    <a:pt x="67" y="42"/>
                    <a:pt x="67" y="42"/>
                  </a:cubicBezTo>
                  <a:cubicBezTo>
                    <a:pt x="68" y="41"/>
                    <a:pt x="68" y="41"/>
                    <a:pt x="68" y="41"/>
                  </a:cubicBezTo>
                  <a:cubicBezTo>
                    <a:pt x="67" y="40"/>
                    <a:pt x="67" y="40"/>
                    <a:pt x="67" y="40"/>
                  </a:cubicBezTo>
                  <a:cubicBezTo>
                    <a:pt x="67" y="39"/>
                    <a:pt x="67" y="39"/>
                    <a:pt x="67" y="39"/>
                  </a:cubicBezTo>
                  <a:cubicBezTo>
                    <a:pt x="65" y="40"/>
                    <a:pt x="65" y="40"/>
                    <a:pt x="65" y="40"/>
                  </a:cubicBezTo>
                  <a:cubicBezTo>
                    <a:pt x="64" y="40"/>
                    <a:pt x="64" y="40"/>
                    <a:pt x="64" y="40"/>
                  </a:cubicBezTo>
                  <a:close/>
                  <a:moveTo>
                    <a:pt x="64" y="42"/>
                  </a:moveTo>
                  <a:cubicBezTo>
                    <a:pt x="64" y="43"/>
                    <a:pt x="64" y="43"/>
                    <a:pt x="64" y="43"/>
                  </a:cubicBezTo>
                  <a:cubicBezTo>
                    <a:pt x="65" y="43"/>
                    <a:pt x="65" y="43"/>
                    <a:pt x="65" y="43"/>
                  </a:cubicBezTo>
                  <a:cubicBezTo>
                    <a:pt x="65" y="43"/>
                    <a:pt x="65" y="43"/>
                    <a:pt x="65" y="43"/>
                  </a:cubicBezTo>
                  <a:cubicBezTo>
                    <a:pt x="66" y="43"/>
                    <a:pt x="66" y="43"/>
                    <a:pt x="66" y="43"/>
                  </a:cubicBezTo>
                  <a:cubicBezTo>
                    <a:pt x="65" y="42"/>
                    <a:pt x="65" y="42"/>
                    <a:pt x="65" y="42"/>
                  </a:cubicBezTo>
                  <a:cubicBezTo>
                    <a:pt x="64" y="42"/>
                    <a:pt x="64" y="42"/>
                    <a:pt x="64" y="42"/>
                  </a:cubicBezTo>
                  <a:close/>
                  <a:moveTo>
                    <a:pt x="64" y="16"/>
                  </a:moveTo>
                  <a:cubicBezTo>
                    <a:pt x="65" y="16"/>
                    <a:pt x="65" y="16"/>
                    <a:pt x="65" y="16"/>
                  </a:cubicBezTo>
                  <a:cubicBezTo>
                    <a:pt x="65" y="16"/>
                    <a:pt x="65" y="16"/>
                    <a:pt x="65" y="16"/>
                  </a:cubicBezTo>
                  <a:cubicBezTo>
                    <a:pt x="66" y="15"/>
                    <a:pt x="66" y="15"/>
                    <a:pt x="66" y="15"/>
                  </a:cubicBezTo>
                  <a:cubicBezTo>
                    <a:pt x="66" y="16"/>
                    <a:pt x="66" y="16"/>
                    <a:pt x="66" y="16"/>
                  </a:cubicBezTo>
                  <a:cubicBezTo>
                    <a:pt x="67" y="16"/>
                    <a:pt x="67" y="16"/>
                    <a:pt x="67" y="16"/>
                  </a:cubicBezTo>
                  <a:cubicBezTo>
                    <a:pt x="67" y="16"/>
                    <a:pt x="67" y="16"/>
                    <a:pt x="67" y="16"/>
                  </a:cubicBezTo>
                  <a:cubicBezTo>
                    <a:pt x="68" y="16"/>
                    <a:pt x="68" y="16"/>
                    <a:pt x="68" y="16"/>
                  </a:cubicBezTo>
                  <a:cubicBezTo>
                    <a:pt x="67" y="17"/>
                    <a:pt x="67" y="17"/>
                    <a:pt x="67" y="17"/>
                  </a:cubicBezTo>
                  <a:cubicBezTo>
                    <a:pt x="66" y="17"/>
                    <a:pt x="66" y="17"/>
                    <a:pt x="66" y="17"/>
                  </a:cubicBezTo>
                  <a:cubicBezTo>
                    <a:pt x="66" y="17"/>
                    <a:pt x="66" y="17"/>
                    <a:pt x="66" y="17"/>
                  </a:cubicBezTo>
                  <a:cubicBezTo>
                    <a:pt x="64" y="17"/>
                    <a:pt x="64" y="17"/>
                    <a:pt x="64" y="17"/>
                  </a:cubicBezTo>
                  <a:cubicBezTo>
                    <a:pt x="64" y="16"/>
                    <a:pt x="64" y="16"/>
                    <a:pt x="64" y="16"/>
                  </a:cubicBezTo>
                  <a:close/>
                  <a:moveTo>
                    <a:pt x="66" y="28"/>
                  </a:moveTo>
                  <a:cubicBezTo>
                    <a:pt x="66" y="27"/>
                    <a:pt x="66" y="27"/>
                    <a:pt x="66" y="27"/>
                  </a:cubicBezTo>
                  <a:cubicBezTo>
                    <a:pt x="67" y="26"/>
                    <a:pt x="67" y="26"/>
                    <a:pt x="67" y="26"/>
                  </a:cubicBezTo>
                  <a:cubicBezTo>
                    <a:pt x="67" y="26"/>
                    <a:pt x="67" y="26"/>
                    <a:pt x="67" y="26"/>
                  </a:cubicBezTo>
                  <a:cubicBezTo>
                    <a:pt x="66" y="25"/>
                    <a:pt x="66" y="25"/>
                    <a:pt x="66" y="25"/>
                  </a:cubicBezTo>
                  <a:cubicBezTo>
                    <a:pt x="66" y="25"/>
                    <a:pt x="66" y="25"/>
                    <a:pt x="66" y="25"/>
                  </a:cubicBezTo>
                  <a:cubicBezTo>
                    <a:pt x="65" y="25"/>
                    <a:pt x="65" y="25"/>
                    <a:pt x="65" y="25"/>
                  </a:cubicBezTo>
                  <a:cubicBezTo>
                    <a:pt x="64" y="25"/>
                    <a:pt x="64" y="25"/>
                    <a:pt x="64" y="25"/>
                  </a:cubicBezTo>
                  <a:cubicBezTo>
                    <a:pt x="63" y="26"/>
                    <a:pt x="63" y="26"/>
                    <a:pt x="63" y="26"/>
                  </a:cubicBezTo>
                  <a:cubicBezTo>
                    <a:pt x="62" y="26"/>
                    <a:pt x="62" y="26"/>
                    <a:pt x="62" y="26"/>
                  </a:cubicBezTo>
                  <a:cubicBezTo>
                    <a:pt x="62" y="27"/>
                    <a:pt x="62" y="27"/>
                    <a:pt x="62" y="27"/>
                  </a:cubicBezTo>
                  <a:cubicBezTo>
                    <a:pt x="64" y="28"/>
                    <a:pt x="64" y="28"/>
                    <a:pt x="64" y="28"/>
                  </a:cubicBezTo>
                  <a:cubicBezTo>
                    <a:pt x="65" y="28"/>
                    <a:pt x="65" y="28"/>
                    <a:pt x="65" y="28"/>
                  </a:cubicBezTo>
                  <a:cubicBezTo>
                    <a:pt x="66" y="28"/>
                    <a:pt x="66" y="28"/>
                    <a:pt x="66" y="28"/>
                  </a:cubicBezTo>
                  <a:close/>
                  <a:moveTo>
                    <a:pt x="68" y="26"/>
                  </a:moveTo>
                  <a:cubicBezTo>
                    <a:pt x="68" y="27"/>
                    <a:pt x="68" y="27"/>
                    <a:pt x="68" y="27"/>
                  </a:cubicBezTo>
                  <a:cubicBezTo>
                    <a:pt x="68" y="28"/>
                    <a:pt x="68" y="28"/>
                    <a:pt x="68" y="28"/>
                  </a:cubicBezTo>
                  <a:cubicBezTo>
                    <a:pt x="67" y="28"/>
                    <a:pt x="67" y="28"/>
                    <a:pt x="67" y="28"/>
                  </a:cubicBezTo>
                  <a:cubicBezTo>
                    <a:pt x="67" y="28"/>
                    <a:pt x="67" y="28"/>
                    <a:pt x="67" y="28"/>
                  </a:cubicBezTo>
                  <a:cubicBezTo>
                    <a:pt x="66" y="28"/>
                    <a:pt x="66" y="28"/>
                    <a:pt x="66" y="28"/>
                  </a:cubicBezTo>
                  <a:cubicBezTo>
                    <a:pt x="65" y="29"/>
                    <a:pt x="65" y="29"/>
                    <a:pt x="65" y="29"/>
                  </a:cubicBezTo>
                  <a:cubicBezTo>
                    <a:pt x="64" y="29"/>
                    <a:pt x="64" y="29"/>
                    <a:pt x="64" y="29"/>
                  </a:cubicBezTo>
                  <a:cubicBezTo>
                    <a:pt x="63" y="29"/>
                    <a:pt x="63" y="29"/>
                    <a:pt x="63" y="29"/>
                  </a:cubicBezTo>
                  <a:cubicBezTo>
                    <a:pt x="63" y="29"/>
                    <a:pt x="63" y="29"/>
                    <a:pt x="63" y="29"/>
                  </a:cubicBezTo>
                  <a:cubicBezTo>
                    <a:pt x="63" y="30"/>
                    <a:pt x="63" y="30"/>
                    <a:pt x="63" y="30"/>
                  </a:cubicBezTo>
                  <a:cubicBezTo>
                    <a:pt x="63" y="30"/>
                    <a:pt x="63" y="30"/>
                    <a:pt x="63" y="30"/>
                  </a:cubicBezTo>
                  <a:cubicBezTo>
                    <a:pt x="63" y="33"/>
                    <a:pt x="63" y="33"/>
                    <a:pt x="63" y="33"/>
                  </a:cubicBezTo>
                  <a:cubicBezTo>
                    <a:pt x="64" y="34"/>
                    <a:pt x="64" y="34"/>
                    <a:pt x="64" y="34"/>
                  </a:cubicBezTo>
                  <a:cubicBezTo>
                    <a:pt x="65" y="35"/>
                    <a:pt x="65" y="35"/>
                    <a:pt x="65" y="35"/>
                  </a:cubicBezTo>
                  <a:cubicBezTo>
                    <a:pt x="66" y="35"/>
                    <a:pt x="66" y="35"/>
                    <a:pt x="66" y="35"/>
                  </a:cubicBezTo>
                  <a:cubicBezTo>
                    <a:pt x="67" y="35"/>
                    <a:pt x="67" y="35"/>
                    <a:pt x="67" y="35"/>
                  </a:cubicBezTo>
                  <a:cubicBezTo>
                    <a:pt x="68" y="35"/>
                    <a:pt x="68" y="35"/>
                    <a:pt x="68" y="35"/>
                  </a:cubicBezTo>
                  <a:cubicBezTo>
                    <a:pt x="69" y="34"/>
                    <a:pt x="69" y="34"/>
                    <a:pt x="69" y="34"/>
                  </a:cubicBezTo>
                  <a:cubicBezTo>
                    <a:pt x="70" y="34"/>
                    <a:pt x="70" y="34"/>
                    <a:pt x="70" y="34"/>
                  </a:cubicBezTo>
                  <a:cubicBezTo>
                    <a:pt x="70" y="33"/>
                    <a:pt x="70" y="33"/>
                    <a:pt x="70" y="33"/>
                  </a:cubicBezTo>
                  <a:cubicBezTo>
                    <a:pt x="69" y="33"/>
                    <a:pt x="69" y="33"/>
                    <a:pt x="69" y="33"/>
                  </a:cubicBezTo>
                  <a:cubicBezTo>
                    <a:pt x="69" y="32"/>
                    <a:pt x="69" y="32"/>
                    <a:pt x="69" y="32"/>
                  </a:cubicBezTo>
                  <a:cubicBezTo>
                    <a:pt x="68" y="32"/>
                    <a:pt x="68" y="32"/>
                    <a:pt x="68" y="32"/>
                  </a:cubicBezTo>
                  <a:cubicBezTo>
                    <a:pt x="67" y="31"/>
                    <a:pt x="67" y="31"/>
                    <a:pt x="67" y="31"/>
                  </a:cubicBezTo>
                  <a:cubicBezTo>
                    <a:pt x="67" y="30"/>
                    <a:pt x="67" y="30"/>
                    <a:pt x="67" y="30"/>
                  </a:cubicBezTo>
                  <a:cubicBezTo>
                    <a:pt x="68" y="30"/>
                    <a:pt x="68" y="30"/>
                    <a:pt x="68" y="30"/>
                  </a:cubicBezTo>
                  <a:cubicBezTo>
                    <a:pt x="69" y="30"/>
                    <a:pt x="69" y="30"/>
                    <a:pt x="69" y="30"/>
                  </a:cubicBezTo>
                  <a:cubicBezTo>
                    <a:pt x="70" y="29"/>
                    <a:pt x="70" y="29"/>
                    <a:pt x="70" y="29"/>
                  </a:cubicBezTo>
                  <a:cubicBezTo>
                    <a:pt x="70" y="29"/>
                    <a:pt x="70" y="29"/>
                    <a:pt x="70" y="29"/>
                  </a:cubicBezTo>
                  <a:cubicBezTo>
                    <a:pt x="69" y="28"/>
                    <a:pt x="69" y="28"/>
                    <a:pt x="69" y="28"/>
                  </a:cubicBezTo>
                  <a:cubicBezTo>
                    <a:pt x="68" y="27"/>
                    <a:pt x="68" y="27"/>
                    <a:pt x="68" y="27"/>
                  </a:cubicBezTo>
                  <a:cubicBezTo>
                    <a:pt x="68" y="26"/>
                    <a:pt x="68" y="26"/>
                    <a:pt x="68" y="26"/>
                  </a:cubicBezTo>
                  <a:close/>
                  <a:moveTo>
                    <a:pt x="72" y="28"/>
                  </a:moveTo>
                  <a:cubicBezTo>
                    <a:pt x="71" y="27"/>
                    <a:pt x="71" y="27"/>
                    <a:pt x="71" y="27"/>
                  </a:cubicBezTo>
                  <a:cubicBezTo>
                    <a:pt x="71" y="27"/>
                    <a:pt x="71" y="27"/>
                    <a:pt x="71" y="27"/>
                  </a:cubicBezTo>
                  <a:cubicBezTo>
                    <a:pt x="71" y="26"/>
                    <a:pt x="71" y="26"/>
                    <a:pt x="71" y="26"/>
                  </a:cubicBezTo>
                  <a:cubicBezTo>
                    <a:pt x="70" y="26"/>
                    <a:pt x="70" y="26"/>
                    <a:pt x="70" y="26"/>
                  </a:cubicBezTo>
                  <a:cubicBezTo>
                    <a:pt x="69" y="26"/>
                    <a:pt x="69" y="26"/>
                    <a:pt x="69" y="26"/>
                  </a:cubicBezTo>
                  <a:cubicBezTo>
                    <a:pt x="69" y="25"/>
                    <a:pt x="69" y="25"/>
                    <a:pt x="69" y="25"/>
                  </a:cubicBezTo>
                  <a:cubicBezTo>
                    <a:pt x="69" y="25"/>
                    <a:pt x="69" y="25"/>
                    <a:pt x="69" y="25"/>
                  </a:cubicBezTo>
                  <a:cubicBezTo>
                    <a:pt x="69" y="23"/>
                    <a:pt x="69" y="23"/>
                    <a:pt x="69" y="23"/>
                  </a:cubicBezTo>
                  <a:cubicBezTo>
                    <a:pt x="69" y="23"/>
                    <a:pt x="69" y="23"/>
                    <a:pt x="69" y="23"/>
                  </a:cubicBezTo>
                  <a:cubicBezTo>
                    <a:pt x="69" y="21"/>
                    <a:pt x="69" y="21"/>
                    <a:pt x="69" y="21"/>
                  </a:cubicBezTo>
                  <a:cubicBezTo>
                    <a:pt x="70" y="21"/>
                    <a:pt x="70" y="21"/>
                    <a:pt x="70" y="21"/>
                  </a:cubicBezTo>
                  <a:cubicBezTo>
                    <a:pt x="71" y="20"/>
                    <a:pt x="71" y="20"/>
                    <a:pt x="71" y="20"/>
                  </a:cubicBezTo>
                  <a:cubicBezTo>
                    <a:pt x="71" y="20"/>
                    <a:pt x="71" y="20"/>
                    <a:pt x="71" y="20"/>
                  </a:cubicBezTo>
                  <a:cubicBezTo>
                    <a:pt x="71" y="19"/>
                    <a:pt x="71" y="19"/>
                    <a:pt x="71" y="19"/>
                  </a:cubicBezTo>
                  <a:cubicBezTo>
                    <a:pt x="71" y="19"/>
                    <a:pt x="71" y="19"/>
                    <a:pt x="71" y="19"/>
                  </a:cubicBezTo>
                  <a:cubicBezTo>
                    <a:pt x="72" y="19"/>
                    <a:pt x="72" y="19"/>
                    <a:pt x="72" y="19"/>
                  </a:cubicBezTo>
                  <a:cubicBezTo>
                    <a:pt x="73" y="19"/>
                    <a:pt x="73" y="19"/>
                    <a:pt x="73" y="19"/>
                  </a:cubicBezTo>
                  <a:cubicBezTo>
                    <a:pt x="73" y="20"/>
                    <a:pt x="73" y="20"/>
                    <a:pt x="73" y="20"/>
                  </a:cubicBezTo>
                  <a:cubicBezTo>
                    <a:pt x="73" y="21"/>
                    <a:pt x="73" y="21"/>
                    <a:pt x="73" y="21"/>
                  </a:cubicBezTo>
                  <a:cubicBezTo>
                    <a:pt x="73" y="22"/>
                    <a:pt x="73" y="22"/>
                    <a:pt x="73" y="22"/>
                  </a:cubicBezTo>
                  <a:cubicBezTo>
                    <a:pt x="74" y="22"/>
                    <a:pt x="74" y="22"/>
                    <a:pt x="74" y="22"/>
                  </a:cubicBezTo>
                  <a:cubicBezTo>
                    <a:pt x="75" y="23"/>
                    <a:pt x="75" y="23"/>
                    <a:pt x="75" y="23"/>
                  </a:cubicBezTo>
                  <a:cubicBezTo>
                    <a:pt x="76" y="23"/>
                    <a:pt x="76" y="23"/>
                    <a:pt x="76" y="23"/>
                  </a:cubicBezTo>
                  <a:cubicBezTo>
                    <a:pt x="76" y="24"/>
                    <a:pt x="76" y="24"/>
                    <a:pt x="76" y="24"/>
                  </a:cubicBezTo>
                  <a:cubicBezTo>
                    <a:pt x="74" y="24"/>
                    <a:pt x="74" y="24"/>
                    <a:pt x="74" y="24"/>
                  </a:cubicBezTo>
                  <a:cubicBezTo>
                    <a:pt x="73" y="25"/>
                    <a:pt x="73" y="25"/>
                    <a:pt x="73" y="25"/>
                  </a:cubicBezTo>
                  <a:cubicBezTo>
                    <a:pt x="73" y="25"/>
                    <a:pt x="73" y="25"/>
                    <a:pt x="73" y="25"/>
                  </a:cubicBezTo>
                  <a:cubicBezTo>
                    <a:pt x="73" y="26"/>
                    <a:pt x="73" y="26"/>
                    <a:pt x="73" y="26"/>
                  </a:cubicBezTo>
                  <a:cubicBezTo>
                    <a:pt x="73" y="27"/>
                    <a:pt x="73" y="27"/>
                    <a:pt x="73" y="27"/>
                  </a:cubicBezTo>
                  <a:cubicBezTo>
                    <a:pt x="72" y="28"/>
                    <a:pt x="72" y="28"/>
                    <a:pt x="72" y="28"/>
                  </a:cubicBezTo>
                  <a:close/>
                  <a:moveTo>
                    <a:pt x="453" y="50"/>
                  </a:moveTo>
                  <a:cubicBezTo>
                    <a:pt x="453" y="50"/>
                    <a:pt x="453" y="50"/>
                    <a:pt x="453" y="50"/>
                  </a:cubicBezTo>
                  <a:cubicBezTo>
                    <a:pt x="453" y="50"/>
                    <a:pt x="453" y="50"/>
                    <a:pt x="453" y="50"/>
                  </a:cubicBezTo>
                  <a:cubicBezTo>
                    <a:pt x="453" y="50"/>
                    <a:pt x="453" y="50"/>
                    <a:pt x="453" y="50"/>
                  </a:cubicBezTo>
                  <a:cubicBezTo>
                    <a:pt x="452" y="50"/>
                    <a:pt x="452" y="50"/>
                    <a:pt x="452" y="50"/>
                  </a:cubicBezTo>
                  <a:cubicBezTo>
                    <a:pt x="453" y="50"/>
                    <a:pt x="453" y="50"/>
                    <a:pt x="453" y="50"/>
                  </a:cubicBezTo>
                  <a:close/>
                  <a:moveTo>
                    <a:pt x="449" y="50"/>
                  </a:moveTo>
                  <a:cubicBezTo>
                    <a:pt x="450" y="50"/>
                    <a:pt x="450" y="50"/>
                    <a:pt x="450" y="50"/>
                  </a:cubicBezTo>
                  <a:cubicBezTo>
                    <a:pt x="450" y="49"/>
                    <a:pt x="450" y="49"/>
                    <a:pt x="450" y="49"/>
                  </a:cubicBezTo>
                  <a:cubicBezTo>
                    <a:pt x="449" y="49"/>
                    <a:pt x="449" y="49"/>
                    <a:pt x="449" y="49"/>
                  </a:cubicBezTo>
                  <a:cubicBezTo>
                    <a:pt x="449" y="49"/>
                    <a:pt x="449" y="49"/>
                    <a:pt x="449" y="49"/>
                  </a:cubicBezTo>
                  <a:cubicBezTo>
                    <a:pt x="449" y="50"/>
                    <a:pt x="449" y="50"/>
                    <a:pt x="449" y="50"/>
                  </a:cubicBezTo>
                  <a:close/>
                  <a:moveTo>
                    <a:pt x="446" y="51"/>
                  </a:moveTo>
                  <a:cubicBezTo>
                    <a:pt x="446" y="51"/>
                    <a:pt x="446" y="51"/>
                    <a:pt x="446" y="51"/>
                  </a:cubicBezTo>
                  <a:cubicBezTo>
                    <a:pt x="446" y="51"/>
                    <a:pt x="446" y="51"/>
                    <a:pt x="446" y="51"/>
                  </a:cubicBezTo>
                  <a:cubicBezTo>
                    <a:pt x="446" y="50"/>
                    <a:pt x="446" y="50"/>
                    <a:pt x="446" y="50"/>
                  </a:cubicBezTo>
                  <a:cubicBezTo>
                    <a:pt x="446" y="50"/>
                    <a:pt x="446" y="50"/>
                    <a:pt x="446" y="50"/>
                  </a:cubicBezTo>
                  <a:cubicBezTo>
                    <a:pt x="445" y="50"/>
                    <a:pt x="445" y="50"/>
                    <a:pt x="445" y="50"/>
                  </a:cubicBezTo>
                  <a:cubicBezTo>
                    <a:pt x="446" y="51"/>
                    <a:pt x="446" y="51"/>
                    <a:pt x="446" y="51"/>
                  </a:cubicBezTo>
                  <a:close/>
                  <a:moveTo>
                    <a:pt x="523" y="136"/>
                  </a:moveTo>
                  <a:cubicBezTo>
                    <a:pt x="522" y="136"/>
                    <a:pt x="522" y="136"/>
                    <a:pt x="522" y="136"/>
                  </a:cubicBezTo>
                  <a:cubicBezTo>
                    <a:pt x="523" y="137"/>
                    <a:pt x="523" y="137"/>
                    <a:pt x="523" y="137"/>
                  </a:cubicBezTo>
                  <a:cubicBezTo>
                    <a:pt x="523" y="137"/>
                    <a:pt x="523" y="137"/>
                    <a:pt x="523" y="137"/>
                  </a:cubicBezTo>
                  <a:cubicBezTo>
                    <a:pt x="523" y="136"/>
                    <a:pt x="523" y="136"/>
                    <a:pt x="523" y="136"/>
                  </a:cubicBezTo>
                  <a:cubicBezTo>
                    <a:pt x="523" y="136"/>
                    <a:pt x="523" y="136"/>
                    <a:pt x="523" y="136"/>
                  </a:cubicBezTo>
                  <a:cubicBezTo>
                    <a:pt x="523" y="136"/>
                    <a:pt x="523" y="136"/>
                    <a:pt x="523" y="136"/>
                  </a:cubicBezTo>
                  <a:close/>
                  <a:moveTo>
                    <a:pt x="522" y="134"/>
                  </a:moveTo>
                  <a:cubicBezTo>
                    <a:pt x="522" y="135"/>
                    <a:pt x="522" y="135"/>
                    <a:pt x="522" y="135"/>
                  </a:cubicBezTo>
                  <a:cubicBezTo>
                    <a:pt x="523" y="135"/>
                    <a:pt x="523" y="135"/>
                    <a:pt x="523" y="135"/>
                  </a:cubicBezTo>
                  <a:cubicBezTo>
                    <a:pt x="523" y="135"/>
                    <a:pt x="523" y="135"/>
                    <a:pt x="523" y="135"/>
                  </a:cubicBezTo>
                  <a:cubicBezTo>
                    <a:pt x="522" y="134"/>
                    <a:pt x="522" y="134"/>
                    <a:pt x="522" y="134"/>
                  </a:cubicBezTo>
                  <a:cubicBezTo>
                    <a:pt x="522" y="134"/>
                    <a:pt x="522" y="134"/>
                    <a:pt x="522" y="134"/>
                  </a:cubicBezTo>
                  <a:cubicBezTo>
                    <a:pt x="522" y="134"/>
                    <a:pt x="522" y="134"/>
                    <a:pt x="522" y="134"/>
                  </a:cubicBezTo>
                  <a:close/>
                  <a:moveTo>
                    <a:pt x="83" y="86"/>
                  </a:moveTo>
                  <a:cubicBezTo>
                    <a:pt x="83" y="86"/>
                    <a:pt x="83" y="86"/>
                    <a:pt x="83" y="86"/>
                  </a:cubicBezTo>
                  <a:cubicBezTo>
                    <a:pt x="83" y="85"/>
                    <a:pt x="83" y="85"/>
                    <a:pt x="83" y="85"/>
                  </a:cubicBezTo>
                  <a:cubicBezTo>
                    <a:pt x="85" y="85"/>
                    <a:pt x="85" y="85"/>
                    <a:pt x="85" y="85"/>
                  </a:cubicBezTo>
                  <a:cubicBezTo>
                    <a:pt x="85" y="84"/>
                    <a:pt x="85" y="84"/>
                    <a:pt x="85" y="84"/>
                  </a:cubicBezTo>
                  <a:cubicBezTo>
                    <a:pt x="84" y="84"/>
                    <a:pt x="84" y="84"/>
                    <a:pt x="84" y="84"/>
                  </a:cubicBezTo>
                  <a:cubicBezTo>
                    <a:pt x="83" y="85"/>
                    <a:pt x="83" y="85"/>
                    <a:pt x="83" y="85"/>
                  </a:cubicBezTo>
                  <a:cubicBezTo>
                    <a:pt x="83" y="85"/>
                    <a:pt x="83" y="85"/>
                    <a:pt x="83" y="85"/>
                  </a:cubicBezTo>
                  <a:cubicBezTo>
                    <a:pt x="82" y="85"/>
                    <a:pt x="82" y="85"/>
                    <a:pt x="82" y="85"/>
                  </a:cubicBezTo>
                  <a:cubicBezTo>
                    <a:pt x="83" y="86"/>
                    <a:pt x="83" y="86"/>
                    <a:pt x="83" y="86"/>
                  </a:cubicBezTo>
                  <a:close/>
                  <a:moveTo>
                    <a:pt x="77" y="111"/>
                  </a:moveTo>
                  <a:cubicBezTo>
                    <a:pt x="79" y="112"/>
                    <a:pt x="79" y="112"/>
                    <a:pt x="79" y="112"/>
                  </a:cubicBezTo>
                  <a:cubicBezTo>
                    <a:pt x="80" y="111"/>
                    <a:pt x="80" y="111"/>
                    <a:pt x="80" y="111"/>
                  </a:cubicBezTo>
                  <a:cubicBezTo>
                    <a:pt x="81" y="111"/>
                    <a:pt x="81" y="111"/>
                    <a:pt x="81" y="111"/>
                  </a:cubicBezTo>
                  <a:cubicBezTo>
                    <a:pt x="82" y="111"/>
                    <a:pt x="82" y="111"/>
                    <a:pt x="82" y="111"/>
                  </a:cubicBezTo>
                  <a:cubicBezTo>
                    <a:pt x="82" y="111"/>
                    <a:pt x="82" y="111"/>
                    <a:pt x="82" y="111"/>
                  </a:cubicBezTo>
                  <a:cubicBezTo>
                    <a:pt x="83" y="111"/>
                    <a:pt x="83" y="111"/>
                    <a:pt x="83" y="111"/>
                  </a:cubicBezTo>
                  <a:cubicBezTo>
                    <a:pt x="84" y="111"/>
                    <a:pt x="84" y="111"/>
                    <a:pt x="84" y="111"/>
                  </a:cubicBezTo>
                  <a:cubicBezTo>
                    <a:pt x="84" y="111"/>
                    <a:pt x="84" y="111"/>
                    <a:pt x="84" y="111"/>
                  </a:cubicBezTo>
                  <a:cubicBezTo>
                    <a:pt x="84" y="110"/>
                    <a:pt x="84" y="110"/>
                    <a:pt x="84" y="110"/>
                  </a:cubicBezTo>
                  <a:cubicBezTo>
                    <a:pt x="84" y="110"/>
                    <a:pt x="84" y="110"/>
                    <a:pt x="84" y="110"/>
                  </a:cubicBezTo>
                  <a:cubicBezTo>
                    <a:pt x="84" y="111"/>
                    <a:pt x="84" y="111"/>
                    <a:pt x="84" y="111"/>
                  </a:cubicBezTo>
                  <a:cubicBezTo>
                    <a:pt x="85" y="111"/>
                    <a:pt x="85" y="111"/>
                    <a:pt x="85" y="111"/>
                  </a:cubicBezTo>
                  <a:cubicBezTo>
                    <a:pt x="86" y="111"/>
                    <a:pt x="86" y="111"/>
                    <a:pt x="86" y="111"/>
                  </a:cubicBezTo>
                  <a:cubicBezTo>
                    <a:pt x="87" y="111"/>
                    <a:pt x="87" y="111"/>
                    <a:pt x="87" y="111"/>
                  </a:cubicBezTo>
                  <a:cubicBezTo>
                    <a:pt x="87" y="111"/>
                    <a:pt x="87" y="111"/>
                    <a:pt x="87" y="111"/>
                  </a:cubicBezTo>
                  <a:cubicBezTo>
                    <a:pt x="88" y="110"/>
                    <a:pt x="88" y="110"/>
                    <a:pt x="88" y="110"/>
                  </a:cubicBezTo>
                  <a:cubicBezTo>
                    <a:pt x="88" y="109"/>
                    <a:pt x="88" y="109"/>
                    <a:pt x="88" y="109"/>
                  </a:cubicBezTo>
                  <a:cubicBezTo>
                    <a:pt x="88" y="108"/>
                    <a:pt x="88" y="108"/>
                    <a:pt x="88" y="108"/>
                  </a:cubicBezTo>
                  <a:cubicBezTo>
                    <a:pt x="88" y="107"/>
                    <a:pt x="88" y="107"/>
                    <a:pt x="88" y="107"/>
                  </a:cubicBezTo>
                  <a:cubicBezTo>
                    <a:pt x="88" y="107"/>
                    <a:pt x="88" y="107"/>
                    <a:pt x="88" y="107"/>
                  </a:cubicBezTo>
                  <a:cubicBezTo>
                    <a:pt x="87" y="106"/>
                    <a:pt x="87" y="106"/>
                    <a:pt x="87" y="106"/>
                  </a:cubicBezTo>
                  <a:cubicBezTo>
                    <a:pt x="86" y="106"/>
                    <a:pt x="86" y="106"/>
                    <a:pt x="86" y="106"/>
                  </a:cubicBezTo>
                  <a:cubicBezTo>
                    <a:pt x="86" y="106"/>
                    <a:pt x="86" y="106"/>
                    <a:pt x="86" y="106"/>
                  </a:cubicBezTo>
                  <a:cubicBezTo>
                    <a:pt x="86" y="105"/>
                    <a:pt x="86" y="105"/>
                    <a:pt x="86" y="105"/>
                  </a:cubicBezTo>
                  <a:cubicBezTo>
                    <a:pt x="86" y="105"/>
                    <a:pt x="86" y="105"/>
                    <a:pt x="86" y="105"/>
                  </a:cubicBezTo>
                  <a:cubicBezTo>
                    <a:pt x="87" y="105"/>
                    <a:pt x="87" y="105"/>
                    <a:pt x="87" y="105"/>
                  </a:cubicBezTo>
                  <a:cubicBezTo>
                    <a:pt x="87" y="105"/>
                    <a:pt x="87" y="105"/>
                    <a:pt x="87" y="105"/>
                  </a:cubicBezTo>
                  <a:cubicBezTo>
                    <a:pt x="88" y="106"/>
                    <a:pt x="88" y="106"/>
                    <a:pt x="88" y="106"/>
                  </a:cubicBezTo>
                  <a:cubicBezTo>
                    <a:pt x="88" y="106"/>
                    <a:pt x="88" y="106"/>
                    <a:pt x="88" y="106"/>
                  </a:cubicBezTo>
                  <a:cubicBezTo>
                    <a:pt x="88" y="106"/>
                    <a:pt x="88" y="106"/>
                    <a:pt x="88" y="106"/>
                  </a:cubicBezTo>
                  <a:cubicBezTo>
                    <a:pt x="89" y="106"/>
                    <a:pt x="89" y="106"/>
                    <a:pt x="89" y="106"/>
                  </a:cubicBezTo>
                  <a:cubicBezTo>
                    <a:pt x="88" y="105"/>
                    <a:pt x="88" y="105"/>
                    <a:pt x="88" y="105"/>
                  </a:cubicBezTo>
                  <a:cubicBezTo>
                    <a:pt x="87" y="103"/>
                    <a:pt x="87" y="103"/>
                    <a:pt x="87" y="103"/>
                  </a:cubicBezTo>
                  <a:cubicBezTo>
                    <a:pt x="87" y="102"/>
                    <a:pt x="87" y="102"/>
                    <a:pt x="87" y="102"/>
                  </a:cubicBezTo>
                  <a:cubicBezTo>
                    <a:pt x="87" y="102"/>
                    <a:pt x="87" y="102"/>
                    <a:pt x="87" y="102"/>
                  </a:cubicBezTo>
                  <a:cubicBezTo>
                    <a:pt x="87" y="103"/>
                    <a:pt x="87" y="103"/>
                    <a:pt x="87" y="103"/>
                  </a:cubicBezTo>
                  <a:cubicBezTo>
                    <a:pt x="88" y="103"/>
                    <a:pt x="88" y="103"/>
                    <a:pt x="88" y="103"/>
                  </a:cubicBezTo>
                  <a:cubicBezTo>
                    <a:pt x="88" y="104"/>
                    <a:pt x="88" y="104"/>
                    <a:pt x="88" y="104"/>
                  </a:cubicBezTo>
                  <a:cubicBezTo>
                    <a:pt x="89" y="104"/>
                    <a:pt x="89" y="104"/>
                    <a:pt x="89" y="104"/>
                  </a:cubicBezTo>
                  <a:cubicBezTo>
                    <a:pt x="89" y="103"/>
                    <a:pt x="89" y="103"/>
                    <a:pt x="89" y="103"/>
                  </a:cubicBezTo>
                  <a:cubicBezTo>
                    <a:pt x="89" y="103"/>
                    <a:pt x="89" y="103"/>
                    <a:pt x="89" y="103"/>
                  </a:cubicBezTo>
                  <a:cubicBezTo>
                    <a:pt x="89" y="102"/>
                    <a:pt x="89" y="102"/>
                    <a:pt x="89" y="102"/>
                  </a:cubicBezTo>
                  <a:cubicBezTo>
                    <a:pt x="89" y="102"/>
                    <a:pt x="89" y="102"/>
                    <a:pt x="89" y="102"/>
                  </a:cubicBezTo>
                  <a:cubicBezTo>
                    <a:pt x="89" y="101"/>
                    <a:pt x="89" y="101"/>
                    <a:pt x="89" y="101"/>
                  </a:cubicBezTo>
                  <a:cubicBezTo>
                    <a:pt x="89" y="100"/>
                    <a:pt x="89" y="100"/>
                    <a:pt x="89" y="100"/>
                  </a:cubicBezTo>
                  <a:cubicBezTo>
                    <a:pt x="89" y="100"/>
                    <a:pt x="89" y="100"/>
                    <a:pt x="89" y="100"/>
                  </a:cubicBezTo>
                  <a:cubicBezTo>
                    <a:pt x="88" y="99"/>
                    <a:pt x="88" y="99"/>
                    <a:pt x="88" y="99"/>
                  </a:cubicBezTo>
                  <a:cubicBezTo>
                    <a:pt x="88" y="98"/>
                    <a:pt x="88" y="98"/>
                    <a:pt x="88" y="98"/>
                  </a:cubicBezTo>
                  <a:cubicBezTo>
                    <a:pt x="89" y="99"/>
                    <a:pt x="89" y="99"/>
                    <a:pt x="89" y="99"/>
                  </a:cubicBezTo>
                  <a:cubicBezTo>
                    <a:pt x="90" y="99"/>
                    <a:pt x="90" y="99"/>
                    <a:pt x="90" y="99"/>
                  </a:cubicBezTo>
                  <a:cubicBezTo>
                    <a:pt x="90" y="98"/>
                    <a:pt x="90" y="98"/>
                    <a:pt x="90" y="98"/>
                  </a:cubicBezTo>
                  <a:cubicBezTo>
                    <a:pt x="90" y="98"/>
                    <a:pt x="90" y="98"/>
                    <a:pt x="90" y="98"/>
                  </a:cubicBezTo>
                  <a:cubicBezTo>
                    <a:pt x="89" y="98"/>
                    <a:pt x="89" y="98"/>
                    <a:pt x="89" y="98"/>
                  </a:cubicBezTo>
                  <a:cubicBezTo>
                    <a:pt x="89" y="97"/>
                    <a:pt x="89" y="97"/>
                    <a:pt x="89" y="97"/>
                  </a:cubicBezTo>
                  <a:cubicBezTo>
                    <a:pt x="90" y="97"/>
                    <a:pt x="90" y="97"/>
                    <a:pt x="90" y="97"/>
                  </a:cubicBezTo>
                  <a:cubicBezTo>
                    <a:pt x="91" y="97"/>
                    <a:pt x="91" y="97"/>
                    <a:pt x="91" y="97"/>
                  </a:cubicBezTo>
                  <a:cubicBezTo>
                    <a:pt x="92" y="98"/>
                    <a:pt x="92" y="98"/>
                    <a:pt x="92" y="98"/>
                  </a:cubicBezTo>
                  <a:cubicBezTo>
                    <a:pt x="92" y="97"/>
                    <a:pt x="92" y="97"/>
                    <a:pt x="92" y="97"/>
                  </a:cubicBezTo>
                  <a:cubicBezTo>
                    <a:pt x="92" y="97"/>
                    <a:pt x="92" y="97"/>
                    <a:pt x="92" y="97"/>
                  </a:cubicBezTo>
                  <a:cubicBezTo>
                    <a:pt x="91" y="96"/>
                    <a:pt x="91" y="96"/>
                    <a:pt x="91" y="96"/>
                  </a:cubicBezTo>
                  <a:cubicBezTo>
                    <a:pt x="92" y="96"/>
                    <a:pt x="92" y="96"/>
                    <a:pt x="92" y="96"/>
                  </a:cubicBezTo>
                  <a:cubicBezTo>
                    <a:pt x="93" y="97"/>
                    <a:pt x="93" y="97"/>
                    <a:pt x="93" y="97"/>
                  </a:cubicBezTo>
                  <a:cubicBezTo>
                    <a:pt x="93" y="96"/>
                    <a:pt x="93" y="96"/>
                    <a:pt x="93" y="96"/>
                  </a:cubicBezTo>
                  <a:cubicBezTo>
                    <a:pt x="93" y="95"/>
                    <a:pt x="93" y="95"/>
                    <a:pt x="93" y="95"/>
                  </a:cubicBezTo>
                  <a:cubicBezTo>
                    <a:pt x="93" y="95"/>
                    <a:pt x="93" y="95"/>
                    <a:pt x="93" y="95"/>
                  </a:cubicBezTo>
                  <a:cubicBezTo>
                    <a:pt x="93" y="95"/>
                    <a:pt x="93" y="95"/>
                    <a:pt x="93" y="95"/>
                  </a:cubicBezTo>
                  <a:cubicBezTo>
                    <a:pt x="94" y="94"/>
                    <a:pt x="94" y="94"/>
                    <a:pt x="94" y="94"/>
                  </a:cubicBezTo>
                  <a:cubicBezTo>
                    <a:pt x="95" y="94"/>
                    <a:pt x="95" y="94"/>
                    <a:pt x="95" y="94"/>
                  </a:cubicBezTo>
                  <a:cubicBezTo>
                    <a:pt x="94" y="93"/>
                    <a:pt x="94" y="93"/>
                    <a:pt x="94" y="93"/>
                  </a:cubicBezTo>
                  <a:cubicBezTo>
                    <a:pt x="94" y="93"/>
                    <a:pt x="94" y="93"/>
                    <a:pt x="94" y="93"/>
                  </a:cubicBezTo>
                  <a:cubicBezTo>
                    <a:pt x="94" y="92"/>
                    <a:pt x="94" y="92"/>
                    <a:pt x="94" y="92"/>
                  </a:cubicBezTo>
                  <a:cubicBezTo>
                    <a:pt x="94" y="93"/>
                    <a:pt x="94" y="93"/>
                    <a:pt x="94" y="93"/>
                  </a:cubicBezTo>
                  <a:cubicBezTo>
                    <a:pt x="95" y="92"/>
                    <a:pt x="95" y="92"/>
                    <a:pt x="95" y="92"/>
                  </a:cubicBezTo>
                  <a:cubicBezTo>
                    <a:pt x="96" y="91"/>
                    <a:pt x="96" y="91"/>
                    <a:pt x="96" y="91"/>
                  </a:cubicBezTo>
                  <a:cubicBezTo>
                    <a:pt x="96" y="90"/>
                    <a:pt x="96" y="90"/>
                    <a:pt x="96" y="90"/>
                  </a:cubicBezTo>
                  <a:cubicBezTo>
                    <a:pt x="97" y="89"/>
                    <a:pt x="97" y="89"/>
                    <a:pt x="97" y="89"/>
                  </a:cubicBezTo>
                  <a:cubicBezTo>
                    <a:pt x="97" y="88"/>
                    <a:pt x="97" y="88"/>
                    <a:pt x="97" y="88"/>
                  </a:cubicBezTo>
                  <a:cubicBezTo>
                    <a:pt x="98" y="88"/>
                    <a:pt x="98" y="88"/>
                    <a:pt x="98" y="88"/>
                  </a:cubicBezTo>
                  <a:cubicBezTo>
                    <a:pt x="99" y="87"/>
                    <a:pt x="99" y="87"/>
                    <a:pt x="99" y="87"/>
                  </a:cubicBezTo>
                  <a:cubicBezTo>
                    <a:pt x="100" y="85"/>
                    <a:pt x="100" y="85"/>
                    <a:pt x="100" y="85"/>
                  </a:cubicBezTo>
                  <a:cubicBezTo>
                    <a:pt x="100" y="85"/>
                    <a:pt x="100" y="85"/>
                    <a:pt x="100" y="85"/>
                  </a:cubicBezTo>
                  <a:cubicBezTo>
                    <a:pt x="102" y="84"/>
                    <a:pt x="102" y="84"/>
                    <a:pt x="102" y="84"/>
                  </a:cubicBezTo>
                  <a:cubicBezTo>
                    <a:pt x="104" y="82"/>
                    <a:pt x="104" y="82"/>
                    <a:pt x="104" y="82"/>
                  </a:cubicBezTo>
                  <a:cubicBezTo>
                    <a:pt x="105" y="81"/>
                    <a:pt x="105" y="81"/>
                    <a:pt x="105" y="81"/>
                  </a:cubicBezTo>
                  <a:cubicBezTo>
                    <a:pt x="106" y="81"/>
                    <a:pt x="106" y="81"/>
                    <a:pt x="106" y="81"/>
                  </a:cubicBezTo>
                  <a:cubicBezTo>
                    <a:pt x="107" y="80"/>
                    <a:pt x="107" y="80"/>
                    <a:pt x="107" y="80"/>
                  </a:cubicBezTo>
                  <a:cubicBezTo>
                    <a:pt x="108" y="80"/>
                    <a:pt x="108" y="80"/>
                    <a:pt x="108" y="80"/>
                  </a:cubicBezTo>
                  <a:cubicBezTo>
                    <a:pt x="109" y="79"/>
                    <a:pt x="109" y="79"/>
                    <a:pt x="109" y="79"/>
                  </a:cubicBezTo>
                  <a:cubicBezTo>
                    <a:pt x="110" y="78"/>
                    <a:pt x="110" y="78"/>
                    <a:pt x="110" y="78"/>
                  </a:cubicBezTo>
                  <a:cubicBezTo>
                    <a:pt x="111" y="77"/>
                    <a:pt x="111" y="77"/>
                    <a:pt x="111" y="77"/>
                  </a:cubicBezTo>
                  <a:cubicBezTo>
                    <a:pt x="112" y="77"/>
                    <a:pt x="112" y="77"/>
                    <a:pt x="112" y="77"/>
                  </a:cubicBezTo>
                  <a:cubicBezTo>
                    <a:pt x="112" y="77"/>
                    <a:pt x="112" y="77"/>
                    <a:pt x="112" y="77"/>
                  </a:cubicBezTo>
                  <a:cubicBezTo>
                    <a:pt x="112" y="77"/>
                    <a:pt x="112" y="77"/>
                    <a:pt x="112" y="77"/>
                  </a:cubicBezTo>
                  <a:cubicBezTo>
                    <a:pt x="112" y="76"/>
                    <a:pt x="112" y="76"/>
                    <a:pt x="112" y="76"/>
                  </a:cubicBezTo>
                  <a:cubicBezTo>
                    <a:pt x="112" y="75"/>
                    <a:pt x="112" y="75"/>
                    <a:pt x="112" y="75"/>
                  </a:cubicBezTo>
                  <a:cubicBezTo>
                    <a:pt x="112" y="75"/>
                    <a:pt x="112" y="75"/>
                    <a:pt x="112" y="75"/>
                  </a:cubicBezTo>
                  <a:cubicBezTo>
                    <a:pt x="112" y="74"/>
                    <a:pt x="112" y="74"/>
                    <a:pt x="112" y="74"/>
                  </a:cubicBezTo>
                  <a:cubicBezTo>
                    <a:pt x="112" y="73"/>
                    <a:pt x="112" y="73"/>
                    <a:pt x="112" y="73"/>
                  </a:cubicBezTo>
                  <a:cubicBezTo>
                    <a:pt x="111" y="73"/>
                    <a:pt x="111" y="73"/>
                    <a:pt x="111" y="73"/>
                  </a:cubicBezTo>
                  <a:cubicBezTo>
                    <a:pt x="111" y="72"/>
                    <a:pt x="111" y="72"/>
                    <a:pt x="111" y="72"/>
                  </a:cubicBezTo>
                  <a:cubicBezTo>
                    <a:pt x="112" y="71"/>
                    <a:pt x="112" y="71"/>
                    <a:pt x="112" y="71"/>
                  </a:cubicBezTo>
                  <a:cubicBezTo>
                    <a:pt x="112" y="71"/>
                    <a:pt x="112" y="71"/>
                    <a:pt x="112" y="71"/>
                  </a:cubicBezTo>
                  <a:cubicBezTo>
                    <a:pt x="111" y="71"/>
                    <a:pt x="111" y="71"/>
                    <a:pt x="111" y="71"/>
                  </a:cubicBezTo>
                  <a:cubicBezTo>
                    <a:pt x="110" y="70"/>
                    <a:pt x="110" y="70"/>
                    <a:pt x="110" y="70"/>
                  </a:cubicBezTo>
                  <a:cubicBezTo>
                    <a:pt x="109" y="70"/>
                    <a:pt x="109" y="70"/>
                    <a:pt x="109" y="70"/>
                  </a:cubicBezTo>
                  <a:cubicBezTo>
                    <a:pt x="109" y="70"/>
                    <a:pt x="109" y="70"/>
                    <a:pt x="109" y="70"/>
                  </a:cubicBezTo>
                  <a:cubicBezTo>
                    <a:pt x="109" y="69"/>
                    <a:pt x="109" y="69"/>
                    <a:pt x="109" y="69"/>
                  </a:cubicBezTo>
                  <a:cubicBezTo>
                    <a:pt x="108" y="69"/>
                    <a:pt x="108" y="69"/>
                    <a:pt x="108" y="69"/>
                  </a:cubicBezTo>
                  <a:cubicBezTo>
                    <a:pt x="107" y="69"/>
                    <a:pt x="107" y="69"/>
                    <a:pt x="107" y="69"/>
                  </a:cubicBezTo>
                  <a:cubicBezTo>
                    <a:pt x="107" y="70"/>
                    <a:pt x="107" y="70"/>
                    <a:pt x="107" y="70"/>
                  </a:cubicBezTo>
                  <a:cubicBezTo>
                    <a:pt x="107" y="70"/>
                    <a:pt x="107" y="70"/>
                    <a:pt x="107" y="70"/>
                  </a:cubicBezTo>
                  <a:cubicBezTo>
                    <a:pt x="106" y="69"/>
                    <a:pt x="106" y="69"/>
                    <a:pt x="106" y="69"/>
                  </a:cubicBezTo>
                  <a:cubicBezTo>
                    <a:pt x="105" y="69"/>
                    <a:pt x="105" y="69"/>
                    <a:pt x="105" y="69"/>
                  </a:cubicBezTo>
                  <a:cubicBezTo>
                    <a:pt x="104" y="70"/>
                    <a:pt x="104" y="70"/>
                    <a:pt x="104" y="70"/>
                  </a:cubicBezTo>
                  <a:cubicBezTo>
                    <a:pt x="104" y="71"/>
                    <a:pt x="104" y="71"/>
                    <a:pt x="104" y="71"/>
                  </a:cubicBezTo>
                  <a:cubicBezTo>
                    <a:pt x="103" y="71"/>
                    <a:pt x="103" y="71"/>
                    <a:pt x="103" y="71"/>
                  </a:cubicBezTo>
                  <a:cubicBezTo>
                    <a:pt x="103" y="71"/>
                    <a:pt x="103" y="71"/>
                    <a:pt x="103" y="71"/>
                  </a:cubicBezTo>
                  <a:cubicBezTo>
                    <a:pt x="102" y="72"/>
                    <a:pt x="102" y="72"/>
                    <a:pt x="102" y="72"/>
                  </a:cubicBezTo>
                  <a:cubicBezTo>
                    <a:pt x="102" y="72"/>
                    <a:pt x="102" y="72"/>
                    <a:pt x="102" y="72"/>
                  </a:cubicBezTo>
                  <a:cubicBezTo>
                    <a:pt x="102" y="73"/>
                    <a:pt x="102" y="73"/>
                    <a:pt x="102" y="73"/>
                  </a:cubicBezTo>
                  <a:cubicBezTo>
                    <a:pt x="101" y="73"/>
                    <a:pt x="101" y="73"/>
                    <a:pt x="101" y="73"/>
                  </a:cubicBezTo>
                  <a:cubicBezTo>
                    <a:pt x="102" y="74"/>
                    <a:pt x="102" y="74"/>
                    <a:pt x="102" y="74"/>
                  </a:cubicBezTo>
                  <a:cubicBezTo>
                    <a:pt x="102" y="75"/>
                    <a:pt x="102" y="75"/>
                    <a:pt x="102" y="75"/>
                  </a:cubicBezTo>
                  <a:cubicBezTo>
                    <a:pt x="101" y="75"/>
                    <a:pt x="101" y="75"/>
                    <a:pt x="101" y="75"/>
                  </a:cubicBezTo>
                  <a:cubicBezTo>
                    <a:pt x="101" y="75"/>
                    <a:pt x="101" y="75"/>
                    <a:pt x="101" y="75"/>
                  </a:cubicBezTo>
                  <a:cubicBezTo>
                    <a:pt x="101" y="76"/>
                    <a:pt x="101" y="76"/>
                    <a:pt x="101" y="76"/>
                  </a:cubicBezTo>
                  <a:cubicBezTo>
                    <a:pt x="100" y="76"/>
                    <a:pt x="100" y="76"/>
                    <a:pt x="100" y="76"/>
                  </a:cubicBezTo>
                  <a:cubicBezTo>
                    <a:pt x="100" y="77"/>
                    <a:pt x="100" y="77"/>
                    <a:pt x="100" y="77"/>
                  </a:cubicBezTo>
                  <a:cubicBezTo>
                    <a:pt x="98" y="77"/>
                    <a:pt x="98" y="77"/>
                    <a:pt x="98" y="77"/>
                  </a:cubicBezTo>
                  <a:cubicBezTo>
                    <a:pt x="98" y="78"/>
                    <a:pt x="98" y="78"/>
                    <a:pt x="98" y="78"/>
                  </a:cubicBezTo>
                  <a:cubicBezTo>
                    <a:pt x="98" y="78"/>
                    <a:pt x="98" y="78"/>
                    <a:pt x="98" y="78"/>
                  </a:cubicBezTo>
                  <a:cubicBezTo>
                    <a:pt x="97" y="78"/>
                    <a:pt x="97" y="78"/>
                    <a:pt x="97" y="78"/>
                  </a:cubicBezTo>
                  <a:cubicBezTo>
                    <a:pt x="96" y="78"/>
                    <a:pt x="96" y="78"/>
                    <a:pt x="96" y="78"/>
                  </a:cubicBezTo>
                  <a:cubicBezTo>
                    <a:pt x="95" y="79"/>
                    <a:pt x="95" y="79"/>
                    <a:pt x="95" y="79"/>
                  </a:cubicBezTo>
                  <a:cubicBezTo>
                    <a:pt x="95" y="80"/>
                    <a:pt x="95" y="80"/>
                    <a:pt x="95" y="80"/>
                  </a:cubicBezTo>
                  <a:cubicBezTo>
                    <a:pt x="94" y="79"/>
                    <a:pt x="94" y="79"/>
                    <a:pt x="94" y="79"/>
                  </a:cubicBezTo>
                  <a:cubicBezTo>
                    <a:pt x="94" y="79"/>
                    <a:pt x="94" y="79"/>
                    <a:pt x="94" y="79"/>
                  </a:cubicBezTo>
                  <a:cubicBezTo>
                    <a:pt x="94" y="79"/>
                    <a:pt x="94" y="79"/>
                    <a:pt x="94" y="79"/>
                  </a:cubicBezTo>
                  <a:cubicBezTo>
                    <a:pt x="94" y="79"/>
                    <a:pt x="94" y="79"/>
                    <a:pt x="94" y="79"/>
                  </a:cubicBezTo>
                  <a:cubicBezTo>
                    <a:pt x="94" y="80"/>
                    <a:pt x="94" y="80"/>
                    <a:pt x="94" y="80"/>
                  </a:cubicBezTo>
                  <a:cubicBezTo>
                    <a:pt x="93" y="80"/>
                    <a:pt x="93" y="80"/>
                    <a:pt x="93" y="80"/>
                  </a:cubicBezTo>
                  <a:cubicBezTo>
                    <a:pt x="93" y="80"/>
                    <a:pt x="93" y="80"/>
                    <a:pt x="93" y="80"/>
                  </a:cubicBezTo>
                  <a:cubicBezTo>
                    <a:pt x="93" y="79"/>
                    <a:pt x="93" y="79"/>
                    <a:pt x="93" y="79"/>
                  </a:cubicBezTo>
                  <a:cubicBezTo>
                    <a:pt x="91" y="79"/>
                    <a:pt x="91" y="79"/>
                    <a:pt x="91" y="79"/>
                  </a:cubicBezTo>
                  <a:cubicBezTo>
                    <a:pt x="90" y="80"/>
                    <a:pt x="90" y="80"/>
                    <a:pt x="90" y="80"/>
                  </a:cubicBezTo>
                  <a:cubicBezTo>
                    <a:pt x="89" y="80"/>
                    <a:pt x="89" y="80"/>
                    <a:pt x="89" y="80"/>
                  </a:cubicBezTo>
                  <a:cubicBezTo>
                    <a:pt x="89" y="80"/>
                    <a:pt x="89" y="80"/>
                    <a:pt x="89" y="80"/>
                  </a:cubicBezTo>
                  <a:cubicBezTo>
                    <a:pt x="89" y="80"/>
                    <a:pt x="89" y="80"/>
                    <a:pt x="89" y="80"/>
                  </a:cubicBezTo>
                  <a:cubicBezTo>
                    <a:pt x="89" y="81"/>
                    <a:pt x="89" y="81"/>
                    <a:pt x="89" y="81"/>
                  </a:cubicBezTo>
                  <a:cubicBezTo>
                    <a:pt x="89" y="82"/>
                    <a:pt x="89" y="82"/>
                    <a:pt x="89" y="82"/>
                  </a:cubicBezTo>
                  <a:cubicBezTo>
                    <a:pt x="89" y="82"/>
                    <a:pt x="89" y="82"/>
                    <a:pt x="89" y="82"/>
                  </a:cubicBezTo>
                  <a:cubicBezTo>
                    <a:pt x="89" y="82"/>
                    <a:pt x="89" y="82"/>
                    <a:pt x="89" y="82"/>
                  </a:cubicBezTo>
                  <a:cubicBezTo>
                    <a:pt x="88" y="83"/>
                    <a:pt x="88" y="83"/>
                    <a:pt x="88" y="83"/>
                  </a:cubicBezTo>
                  <a:cubicBezTo>
                    <a:pt x="88" y="83"/>
                    <a:pt x="88" y="83"/>
                    <a:pt x="88" y="83"/>
                  </a:cubicBezTo>
                  <a:cubicBezTo>
                    <a:pt x="88" y="82"/>
                    <a:pt x="88" y="82"/>
                    <a:pt x="88" y="82"/>
                  </a:cubicBezTo>
                  <a:cubicBezTo>
                    <a:pt x="88" y="82"/>
                    <a:pt x="88" y="82"/>
                    <a:pt x="88" y="82"/>
                  </a:cubicBezTo>
                  <a:cubicBezTo>
                    <a:pt x="88" y="82"/>
                    <a:pt x="88" y="82"/>
                    <a:pt x="88" y="82"/>
                  </a:cubicBezTo>
                  <a:cubicBezTo>
                    <a:pt x="88" y="82"/>
                    <a:pt x="88" y="82"/>
                    <a:pt x="88" y="82"/>
                  </a:cubicBezTo>
                  <a:cubicBezTo>
                    <a:pt x="87" y="82"/>
                    <a:pt x="87" y="82"/>
                    <a:pt x="87" y="82"/>
                  </a:cubicBezTo>
                  <a:cubicBezTo>
                    <a:pt x="86" y="83"/>
                    <a:pt x="86" y="83"/>
                    <a:pt x="86" y="83"/>
                  </a:cubicBezTo>
                  <a:cubicBezTo>
                    <a:pt x="86" y="83"/>
                    <a:pt x="86" y="83"/>
                    <a:pt x="86" y="83"/>
                  </a:cubicBezTo>
                  <a:cubicBezTo>
                    <a:pt x="87" y="84"/>
                    <a:pt x="87" y="84"/>
                    <a:pt x="87" y="84"/>
                  </a:cubicBezTo>
                  <a:cubicBezTo>
                    <a:pt x="87" y="84"/>
                    <a:pt x="87" y="84"/>
                    <a:pt x="87" y="84"/>
                  </a:cubicBezTo>
                  <a:cubicBezTo>
                    <a:pt x="86" y="85"/>
                    <a:pt x="86" y="85"/>
                    <a:pt x="86" y="85"/>
                  </a:cubicBezTo>
                  <a:cubicBezTo>
                    <a:pt x="85" y="85"/>
                    <a:pt x="85" y="85"/>
                    <a:pt x="85" y="85"/>
                  </a:cubicBezTo>
                  <a:cubicBezTo>
                    <a:pt x="85" y="85"/>
                    <a:pt x="85" y="85"/>
                    <a:pt x="85" y="85"/>
                  </a:cubicBezTo>
                  <a:cubicBezTo>
                    <a:pt x="85" y="86"/>
                    <a:pt x="85" y="86"/>
                    <a:pt x="85" y="86"/>
                  </a:cubicBezTo>
                  <a:cubicBezTo>
                    <a:pt x="84" y="86"/>
                    <a:pt x="84" y="86"/>
                    <a:pt x="84" y="86"/>
                  </a:cubicBezTo>
                  <a:cubicBezTo>
                    <a:pt x="83" y="86"/>
                    <a:pt x="83" y="86"/>
                    <a:pt x="83" y="86"/>
                  </a:cubicBezTo>
                  <a:cubicBezTo>
                    <a:pt x="83" y="87"/>
                    <a:pt x="83" y="87"/>
                    <a:pt x="83" y="87"/>
                  </a:cubicBezTo>
                  <a:cubicBezTo>
                    <a:pt x="83" y="88"/>
                    <a:pt x="83" y="88"/>
                    <a:pt x="83" y="88"/>
                  </a:cubicBezTo>
                  <a:cubicBezTo>
                    <a:pt x="84" y="88"/>
                    <a:pt x="84" y="88"/>
                    <a:pt x="84" y="88"/>
                  </a:cubicBezTo>
                  <a:cubicBezTo>
                    <a:pt x="83" y="88"/>
                    <a:pt x="83" y="88"/>
                    <a:pt x="83" y="88"/>
                  </a:cubicBezTo>
                  <a:cubicBezTo>
                    <a:pt x="82" y="88"/>
                    <a:pt x="82" y="88"/>
                    <a:pt x="82" y="88"/>
                  </a:cubicBezTo>
                  <a:cubicBezTo>
                    <a:pt x="81" y="89"/>
                    <a:pt x="81" y="89"/>
                    <a:pt x="81" y="89"/>
                  </a:cubicBezTo>
                  <a:cubicBezTo>
                    <a:pt x="81" y="90"/>
                    <a:pt x="81" y="90"/>
                    <a:pt x="81" y="90"/>
                  </a:cubicBezTo>
                  <a:cubicBezTo>
                    <a:pt x="81" y="90"/>
                    <a:pt x="81" y="90"/>
                    <a:pt x="81" y="90"/>
                  </a:cubicBezTo>
                  <a:cubicBezTo>
                    <a:pt x="82" y="90"/>
                    <a:pt x="82" y="90"/>
                    <a:pt x="82" y="90"/>
                  </a:cubicBezTo>
                  <a:cubicBezTo>
                    <a:pt x="82" y="90"/>
                    <a:pt x="82" y="90"/>
                    <a:pt x="82" y="90"/>
                  </a:cubicBezTo>
                  <a:cubicBezTo>
                    <a:pt x="83" y="91"/>
                    <a:pt x="83" y="91"/>
                    <a:pt x="83" y="91"/>
                  </a:cubicBezTo>
                  <a:cubicBezTo>
                    <a:pt x="83" y="91"/>
                    <a:pt x="83" y="91"/>
                    <a:pt x="83" y="91"/>
                  </a:cubicBezTo>
                  <a:cubicBezTo>
                    <a:pt x="83" y="92"/>
                    <a:pt x="83" y="92"/>
                    <a:pt x="83" y="92"/>
                  </a:cubicBezTo>
                  <a:cubicBezTo>
                    <a:pt x="82" y="92"/>
                    <a:pt x="82" y="92"/>
                    <a:pt x="82" y="92"/>
                  </a:cubicBezTo>
                  <a:cubicBezTo>
                    <a:pt x="82" y="92"/>
                    <a:pt x="82" y="92"/>
                    <a:pt x="82" y="92"/>
                  </a:cubicBezTo>
                  <a:cubicBezTo>
                    <a:pt x="81" y="92"/>
                    <a:pt x="81" y="92"/>
                    <a:pt x="81" y="92"/>
                  </a:cubicBezTo>
                  <a:cubicBezTo>
                    <a:pt x="80" y="92"/>
                    <a:pt x="80" y="92"/>
                    <a:pt x="80" y="92"/>
                  </a:cubicBezTo>
                  <a:cubicBezTo>
                    <a:pt x="79" y="93"/>
                    <a:pt x="79" y="93"/>
                    <a:pt x="79" y="93"/>
                  </a:cubicBezTo>
                  <a:cubicBezTo>
                    <a:pt x="79" y="93"/>
                    <a:pt x="79" y="93"/>
                    <a:pt x="79" y="93"/>
                  </a:cubicBezTo>
                  <a:cubicBezTo>
                    <a:pt x="79" y="94"/>
                    <a:pt x="79" y="94"/>
                    <a:pt x="79" y="94"/>
                  </a:cubicBezTo>
                  <a:cubicBezTo>
                    <a:pt x="78" y="94"/>
                    <a:pt x="78" y="94"/>
                    <a:pt x="78" y="94"/>
                  </a:cubicBezTo>
                  <a:cubicBezTo>
                    <a:pt x="78" y="94"/>
                    <a:pt x="78" y="94"/>
                    <a:pt x="78" y="94"/>
                  </a:cubicBezTo>
                  <a:cubicBezTo>
                    <a:pt x="77" y="94"/>
                    <a:pt x="77" y="94"/>
                    <a:pt x="77" y="94"/>
                  </a:cubicBezTo>
                  <a:cubicBezTo>
                    <a:pt x="77" y="93"/>
                    <a:pt x="77" y="93"/>
                    <a:pt x="77" y="93"/>
                  </a:cubicBezTo>
                  <a:cubicBezTo>
                    <a:pt x="77" y="93"/>
                    <a:pt x="77" y="93"/>
                    <a:pt x="77" y="93"/>
                  </a:cubicBezTo>
                  <a:cubicBezTo>
                    <a:pt x="76" y="94"/>
                    <a:pt x="76" y="94"/>
                    <a:pt x="76" y="94"/>
                  </a:cubicBezTo>
                  <a:cubicBezTo>
                    <a:pt x="76" y="95"/>
                    <a:pt x="76" y="95"/>
                    <a:pt x="76" y="95"/>
                  </a:cubicBezTo>
                  <a:cubicBezTo>
                    <a:pt x="77" y="96"/>
                    <a:pt x="77" y="96"/>
                    <a:pt x="77" y="96"/>
                  </a:cubicBezTo>
                  <a:cubicBezTo>
                    <a:pt x="78" y="96"/>
                    <a:pt x="78" y="96"/>
                    <a:pt x="78" y="96"/>
                  </a:cubicBezTo>
                  <a:cubicBezTo>
                    <a:pt x="78" y="96"/>
                    <a:pt x="78" y="96"/>
                    <a:pt x="78" y="96"/>
                  </a:cubicBezTo>
                  <a:cubicBezTo>
                    <a:pt x="78" y="96"/>
                    <a:pt x="78" y="96"/>
                    <a:pt x="78" y="96"/>
                  </a:cubicBezTo>
                  <a:cubicBezTo>
                    <a:pt x="78" y="97"/>
                    <a:pt x="78" y="97"/>
                    <a:pt x="78" y="97"/>
                  </a:cubicBezTo>
                  <a:cubicBezTo>
                    <a:pt x="78" y="97"/>
                    <a:pt x="78" y="97"/>
                    <a:pt x="78" y="97"/>
                  </a:cubicBezTo>
                  <a:cubicBezTo>
                    <a:pt x="78" y="98"/>
                    <a:pt x="78" y="98"/>
                    <a:pt x="78" y="98"/>
                  </a:cubicBezTo>
                  <a:cubicBezTo>
                    <a:pt x="79" y="97"/>
                    <a:pt x="79" y="97"/>
                    <a:pt x="79" y="97"/>
                  </a:cubicBezTo>
                  <a:cubicBezTo>
                    <a:pt x="79" y="97"/>
                    <a:pt x="79" y="97"/>
                    <a:pt x="79" y="97"/>
                  </a:cubicBezTo>
                  <a:cubicBezTo>
                    <a:pt x="80" y="97"/>
                    <a:pt x="80" y="97"/>
                    <a:pt x="80" y="97"/>
                  </a:cubicBezTo>
                  <a:cubicBezTo>
                    <a:pt x="80" y="97"/>
                    <a:pt x="80" y="97"/>
                    <a:pt x="80" y="97"/>
                  </a:cubicBezTo>
                  <a:cubicBezTo>
                    <a:pt x="81" y="97"/>
                    <a:pt x="81" y="97"/>
                    <a:pt x="81" y="97"/>
                  </a:cubicBezTo>
                  <a:cubicBezTo>
                    <a:pt x="81" y="97"/>
                    <a:pt x="81" y="97"/>
                    <a:pt x="81" y="97"/>
                  </a:cubicBezTo>
                  <a:cubicBezTo>
                    <a:pt x="81" y="98"/>
                    <a:pt x="81" y="98"/>
                    <a:pt x="81" y="98"/>
                  </a:cubicBezTo>
                  <a:cubicBezTo>
                    <a:pt x="80" y="98"/>
                    <a:pt x="80" y="98"/>
                    <a:pt x="80" y="98"/>
                  </a:cubicBezTo>
                  <a:cubicBezTo>
                    <a:pt x="79" y="98"/>
                    <a:pt x="79" y="98"/>
                    <a:pt x="79" y="98"/>
                  </a:cubicBezTo>
                  <a:cubicBezTo>
                    <a:pt x="79" y="98"/>
                    <a:pt x="79" y="98"/>
                    <a:pt x="79" y="98"/>
                  </a:cubicBezTo>
                  <a:cubicBezTo>
                    <a:pt x="78" y="98"/>
                    <a:pt x="78" y="98"/>
                    <a:pt x="78" y="98"/>
                  </a:cubicBezTo>
                  <a:cubicBezTo>
                    <a:pt x="78" y="99"/>
                    <a:pt x="78" y="99"/>
                    <a:pt x="78" y="99"/>
                  </a:cubicBezTo>
                  <a:cubicBezTo>
                    <a:pt x="78" y="100"/>
                    <a:pt x="78" y="100"/>
                    <a:pt x="78" y="100"/>
                  </a:cubicBezTo>
                  <a:cubicBezTo>
                    <a:pt x="79" y="100"/>
                    <a:pt x="79" y="100"/>
                    <a:pt x="79" y="100"/>
                  </a:cubicBezTo>
                  <a:cubicBezTo>
                    <a:pt x="80" y="100"/>
                    <a:pt x="80" y="100"/>
                    <a:pt x="80" y="100"/>
                  </a:cubicBezTo>
                  <a:cubicBezTo>
                    <a:pt x="80" y="100"/>
                    <a:pt x="80" y="100"/>
                    <a:pt x="80" y="100"/>
                  </a:cubicBezTo>
                  <a:cubicBezTo>
                    <a:pt x="80" y="100"/>
                    <a:pt x="80" y="100"/>
                    <a:pt x="80" y="100"/>
                  </a:cubicBezTo>
                  <a:cubicBezTo>
                    <a:pt x="80" y="100"/>
                    <a:pt x="80" y="100"/>
                    <a:pt x="80" y="100"/>
                  </a:cubicBezTo>
                  <a:cubicBezTo>
                    <a:pt x="79" y="101"/>
                    <a:pt x="79" y="101"/>
                    <a:pt x="79" y="101"/>
                  </a:cubicBezTo>
                  <a:cubicBezTo>
                    <a:pt x="78" y="101"/>
                    <a:pt x="78" y="101"/>
                    <a:pt x="78" y="101"/>
                  </a:cubicBezTo>
                  <a:cubicBezTo>
                    <a:pt x="78" y="101"/>
                    <a:pt x="78" y="101"/>
                    <a:pt x="78" y="101"/>
                  </a:cubicBezTo>
                  <a:cubicBezTo>
                    <a:pt x="78" y="102"/>
                    <a:pt x="78" y="102"/>
                    <a:pt x="78" y="102"/>
                  </a:cubicBezTo>
                  <a:cubicBezTo>
                    <a:pt x="78" y="102"/>
                    <a:pt x="78" y="102"/>
                    <a:pt x="78" y="102"/>
                  </a:cubicBezTo>
                  <a:cubicBezTo>
                    <a:pt x="79" y="102"/>
                    <a:pt x="79" y="102"/>
                    <a:pt x="79" y="102"/>
                  </a:cubicBezTo>
                  <a:cubicBezTo>
                    <a:pt x="80" y="102"/>
                    <a:pt x="80" y="102"/>
                    <a:pt x="80" y="102"/>
                  </a:cubicBezTo>
                  <a:cubicBezTo>
                    <a:pt x="80" y="102"/>
                    <a:pt x="80" y="102"/>
                    <a:pt x="80" y="102"/>
                  </a:cubicBezTo>
                  <a:cubicBezTo>
                    <a:pt x="79" y="102"/>
                    <a:pt x="79" y="102"/>
                    <a:pt x="79" y="102"/>
                  </a:cubicBezTo>
                  <a:cubicBezTo>
                    <a:pt x="78" y="102"/>
                    <a:pt x="78" y="102"/>
                    <a:pt x="78" y="102"/>
                  </a:cubicBezTo>
                  <a:cubicBezTo>
                    <a:pt x="78" y="103"/>
                    <a:pt x="78" y="103"/>
                    <a:pt x="78" y="103"/>
                  </a:cubicBezTo>
                  <a:cubicBezTo>
                    <a:pt x="79" y="103"/>
                    <a:pt x="79" y="103"/>
                    <a:pt x="79" y="103"/>
                  </a:cubicBezTo>
                  <a:cubicBezTo>
                    <a:pt x="80" y="103"/>
                    <a:pt x="80" y="103"/>
                    <a:pt x="80" y="103"/>
                  </a:cubicBezTo>
                  <a:cubicBezTo>
                    <a:pt x="81" y="104"/>
                    <a:pt x="81" y="104"/>
                    <a:pt x="81" y="104"/>
                  </a:cubicBezTo>
                  <a:cubicBezTo>
                    <a:pt x="82" y="104"/>
                    <a:pt x="82" y="104"/>
                    <a:pt x="82" y="104"/>
                  </a:cubicBezTo>
                  <a:cubicBezTo>
                    <a:pt x="82" y="104"/>
                    <a:pt x="82" y="104"/>
                    <a:pt x="82" y="104"/>
                  </a:cubicBezTo>
                  <a:cubicBezTo>
                    <a:pt x="82" y="105"/>
                    <a:pt x="82" y="105"/>
                    <a:pt x="82" y="105"/>
                  </a:cubicBezTo>
                  <a:cubicBezTo>
                    <a:pt x="81" y="104"/>
                    <a:pt x="81" y="104"/>
                    <a:pt x="81" y="104"/>
                  </a:cubicBezTo>
                  <a:cubicBezTo>
                    <a:pt x="80" y="104"/>
                    <a:pt x="80" y="104"/>
                    <a:pt x="80" y="104"/>
                  </a:cubicBezTo>
                  <a:cubicBezTo>
                    <a:pt x="79" y="104"/>
                    <a:pt x="79" y="104"/>
                    <a:pt x="79" y="104"/>
                  </a:cubicBezTo>
                  <a:cubicBezTo>
                    <a:pt x="79" y="103"/>
                    <a:pt x="79" y="103"/>
                    <a:pt x="79" y="103"/>
                  </a:cubicBezTo>
                  <a:cubicBezTo>
                    <a:pt x="78" y="103"/>
                    <a:pt x="78" y="103"/>
                    <a:pt x="78" y="103"/>
                  </a:cubicBezTo>
                  <a:cubicBezTo>
                    <a:pt x="77" y="104"/>
                    <a:pt x="77" y="104"/>
                    <a:pt x="77" y="104"/>
                  </a:cubicBezTo>
                  <a:cubicBezTo>
                    <a:pt x="77" y="104"/>
                    <a:pt x="77" y="104"/>
                    <a:pt x="77" y="104"/>
                  </a:cubicBezTo>
                  <a:cubicBezTo>
                    <a:pt x="77" y="105"/>
                    <a:pt x="77" y="105"/>
                    <a:pt x="77" y="105"/>
                  </a:cubicBezTo>
                  <a:cubicBezTo>
                    <a:pt x="77" y="105"/>
                    <a:pt x="77" y="105"/>
                    <a:pt x="77" y="105"/>
                  </a:cubicBezTo>
                  <a:cubicBezTo>
                    <a:pt x="77" y="105"/>
                    <a:pt x="77" y="105"/>
                    <a:pt x="77" y="105"/>
                  </a:cubicBezTo>
                  <a:cubicBezTo>
                    <a:pt x="77" y="106"/>
                    <a:pt x="77" y="106"/>
                    <a:pt x="77" y="106"/>
                  </a:cubicBezTo>
                  <a:cubicBezTo>
                    <a:pt x="77" y="106"/>
                    <a:pt x="77" y="106"/>
                    <a:pt x="77" y="106"/>
                  </a:cubicBezTo>
                  <a:cubicBezTo>
                    <a:pt x="76" y="106"/>
                    <a:pt x="76" y="106"/>
                    <a:pt x="76" y="106"/>
                  </a:cubicBezTo>
                  <a:cubicBezTo>
                    <a:pt x="76" y="106"/>
                    <a:pt x="76" y="106"/>
                    <a:pt x="76" y="106"/>
                  </a:cubicBezTo>
                  <a:cubicBezTo>
                    <a:pt x="76" y="107"/>
                    <a:pt x="76" y="107"/>
                    <a:pt x="76" y="107"/>
                  </a:cubicBezTo>
                  <a:cubicBezTo>
                    <a:pt x="76" y="107"/>
                    <a:pt x="76" y="107"/>
                    <a:pt x="76" y="107"/>
                  </a:cubicBezTo>
                  <a:cubicBezTo>
                    <a:pt x="75" y="108"/>
                    <a:pt x="75" y="108"/>
                    <a:pt x="75" y="108"/>
                  </a:cubicBezTo>
                  <a:cubicBezTo>
                    <a:pt x="75" y="108"/>
                    <a:pt x="75" y="108"/>
                    <a:pt x="75" y="108"/>
                  </a:cubicBezTo>
                  <a:cubicBezTo>
                    <a:pt x="75" y="108"/>
                    <a:pt x="75" y="108"/>
                    <a:pt x="75" y="108"/>
                  </a:cubicBezTo>
                  <a:cubicBezTo>
                    <a:pt x="76" y="109"/>
                    <a:pt x="76" y="109"/>
                    <a:pt x="76" y="109"/>
                  </a:cubicBezTo>
                  <a:cubicBezTo>
                    <a:pt x="76" y="109"/>
                    <a:pt x="76" y="109"/>
                    <a:pt x="76" y="109"/>
                  </a:cubicBezTo>
                  <a:cubicBezTo>
                    <a:pt x="77" y="109"/>
                    <a:pt x="77" y="109"/>
                    <a:pt x="77" y="109"/>
                  </a:cubicBezTo>
                  <a:cubicBezTo>
                    <a:pt x="77" y="109"/>
                    <a:pt x="77" y="109"/>
                    <a:pt x="77" y="109"/>
                  </a:cubicBezTo>
                  <a:cubicBezTo>
                    <a:pt x="78" y="108"/>
                    <a:pt x="78" y="108"/>
                    <a:pt x="78" y="108"/>
                  </a:cubicBezTo>
                  <a:cubicBezTo>
                    <a:pt x="79" y="108"/>
                    <a:pt x="79" y="108"/>
                    <a:pt x="79" y="108"/>
                  </a:cubicBezTo>
                  <a:cubicBezTo>
                    <a:pt x="80" y="107"/>
                    <a:pt x="80" y="107"/>
                    <a:pt x="80" y="107"/>
                  </a:cubicBezTo>
                  <a:cubicBezTo>
                    <a:pt x="81" y="107"/>
                    <a:pt x="81" y="107"/>
                    <a:pt x="81" y="107"/>
                  </a:cubicBezTo>
                  <a:cubicBezTo>
                    <a:pt x="81" y="108"/>
                    <a:pt x="81" y="108"/>
                    <a:pt x="81" y="108"/>
                  </a:cubicBezTo>
                  <a:cubicBezTo>
                    <a:pt x="81" y="108"/>
                    <a:pt x="81" y="108"/>
                    <a:pt x="81" y="108"/>
                  </a:cubicBezTo>
                  <a:cubicBezTo>
                    <a:pt x="81" y="108"/>
                    <a:pt x="81" y="108"/>
                    <a:pt x="81" y="108"/>
                  </a:cubicBezTo>
                  <a:cubicBezTo>
                    <a:pt x="80" y="108"/>
                    <a:pt x="80" y="108"/>
                    <a:pt x="80" y="108"/>
                  </a:cubicBezTo>
                  <a:cubicBezTo>
                    <a:pt x="80" y="108"/>
                    <a:pt x="80" y="108"/>
                    <a:pt x="80" y="108"/>
                  </a:cubicBezTo>
                  <a:cubicBezTo>
                    <a:pt x="79" y="108"/>
                    <a:pt x="79" y="108"/>
                    <a:pt x="79" y="108"/>
                  </a:cubicBezTo>
                  <a:cubicBezTo>
                    <a:pt x="78" y="109"/>
                    <a:pt x="78" y="109"/>
                    <a:pt x="78" y="109"/>
                  </a:cubicBezTo>
                  <a:cubicBezTo>
                    <a:pt x="78" y="109"/>
                    <a:pt x="78" y="109"/>
                    <a:pt x="78" y="109"/>
                  </a:cubicBezTo>
                  <a:cubicBezTo>
                    <a:pt x="77" y="110"/>
                    <a:pt x="77" y="110"/>
                    <a:pt x="77" y="110"/>
                  </a:cubicBezTo>
                  <a:cubicBezTo>
                    <a:pt x="78" y="111"/>
                    <a:pt x="78" y="111"/>
                    <a:pt x="78" y="111"/>
                  </a:cubicBezTo>
                  <a:cubicBezTo>
                    <a:pt x="77" y="111"/>
                    <a:pt x="77" y="111"/>
                    <a:pt x="77" y="111"/>
                  </a:cubicBezTo>
                  <a:cubicBezTo>
                    <a:pt x="77" y="111"/>
                    <a:pt x="77" y="112"/>
                    <a:pt x="77" y="111"/>
                  </a:cubicBezTo>
                  <a:close/>
                  <a:moveTo>
                    <a:pt x="81" y="133"/>
                  </a:moveTo>
                  <a:cubicBezTo>
                    <a:pt x="82" y="133"/>
                    <a:pt x="82" y="133"/>
                    <a:pt x="82" y="133"/>
                  </a:cubicBezTo>
                  <a:cubicBezTo>
                    <a:pt x="82" y="133"/>
                    <a:pt x="82" y="133"/>
                    <a:pt x="82" y="133"/>
                  </a:cubicBezTo>
                  <a:cubicBezTo>
                    <a:pt x="81" y="132"/>
                    <a:pt x="81" y="132"/>
                    <a:pt x="81" y="132"/>
                  </a:cubicBezTo>
                  <a:cubicBezTo>
                    <a:pt x="82" y="132"/>
                    <a:pt x="82" y="132"/>
                    <a:pt x="82" y="132"/>
                  </a:cubicBezTo>
                  <a:cubicBezTo>
                    <a:pt x="81" y="131"/>
                    <a:pt x="81" y="131"/>
                    <a:pt x="81" y="131"/>
                  </a:cubicBezTo>
                  <a:cubicBezTo>
                    <a:pt x="80" y="131"/>
                    <a:pt x="80" y="131"/>
                    <a:pt x="80" y="131"/>
                  </a:cubicBezTo>
                  <a:cubicBezTo>
                    <a:pt x="80" y="130"/>
                    <a:pt x="80" y="130"/>
                    <a:pt x="80" y="130"/>
                  </a:cubicBezTo>
                  <a:cubicBezTo>
                    <a:pt x="80" y="130"/>
                    <a:pt x="80" y="130"/>
                    <a:pt x="80" y="130"/>
                  </a:cubicBezTo>
                  <a:cubicBezTo>
                    <a:pt x="79" y="130"/>
                    <a:pt x="79" y="130"/>
                    <a:pt x="79" y="130"/>
                  </a:cubicBezTo>
                  <a:cubicBezTo>
                    <a:pt x="78" y="131"/>
                    <a:pt x="78" y="131"/>
                    <a:pt x="78" y="131"/>
                  </a:cubicBezTo>
                  <a:cubicBezTo>
                    <a:pt x="78" y="131"/>
                    <a:pt x="78" y="131"/>
                    <a:pt x="78" y="131"/>
                  </a:cubicBezTo>
                  <a:cubicBezTo>
                    <a:pt x="79" y="131"/>
                    <a:pt x="79" y="131"/>
                    <a:pt x="79" y="131"/>
                  </a:cubicBezTo>
                  <a:cubicBezTo>
                    <a:pt x="79" y="131"/>
                    <a:pt x="79" y="131"/>
                    <a:pt x="79" y="131"/>
                  </a:cubicBezTo>
                  <a:cubicBezTo>
                    <a:pt x="80" y="131"/>
                    <a:pt x="80" y="131"/>
                    <a:pt x="80" y="131"/>
                  </a:cubicBezTo>
                  <a:cubicBezTo>
                    <a:pt x="80" y="132"/>
                    <a:pt x="80" y="132"/>
                    <a:pt x="80" y="132"/>
                  </a:cubicBezTo>
                  <a:cubicBezTo>
                    <a:pt x="81" y="132"/>
                    <a:pt x="81" y="132"/>
                    <a:pt x="81" y="132"/>
                  </a:cubicBezTo>
                  <a:cubicBezTo>
                    <a:pt x="81" y="133"/>
                    <a:pt x="81" y="133"/>
                    <a:pt x="81" y="133"/>
                  </a:cubicBezTo>
                  <a:close/>
                  <a:moveTo>
                    <a:pt x="97" y="133"/>
                  </a:moveTo>
                  <a:cubicBezTo>
                    <a:pt x="96" y="132"/>
                    <a:pt x="96" y="132"/>
                    <a:pt x="96" y="132"/>
                  </a:cubicBezTo>
                  <a:cubicBezTo>
                    <a:pt x="96" y="133"/>
                    <a:pt x="96" y="133"/>
                    <a:pt x="96" y="133"/>
                  </a:cubicBezTo>
                  <a:cubicBezTo>
                    <a:pt x="95" y="133"/>
                    <a:pt x="95" y="133"/>
                    <a:pt x="95" y="133"/>
                  </a:cubicBezTo>
                  <a:cubicBezTo>
                    <a:pt x="94" y="131"/>
                    <a:pt x="94" y="131"/>
                    <a:pt x="94" y="131"/>
                  </a:cubicBezTo>
                  <a:cubicBezTo>
                    <a:pt x="94" y="131"/>
                    <a:pt x="94" y="131"/>
                    <a:pt x="94" y="131"/>
                  </a:cubicBezTo>
                  <a:cubicBezTo>
                    <a:pt x="92" y="130"/>
                    <a:pt x="92" y="130"/>
                    <a:pt x="92" y="130"/>
                  </a:cubicBezTo>
                  <a:cubicBezTo>
                    <a:pt x="92" y="130"/>
                    <a:pt x="92" y="130"/>
                    <a:pt x="92" y="130"/>
                  </a:cubicBezTo>
                  <a:cubicBezTo>
                    <a:pt x="91" y="130"/>
                    <a:pt x="91" y="130"/>
                    <a:pt x="91" y="130"/>
                  </a:cubicBezTo>
                  <a:cubicBezTo>
                    <a:pt x="90" y="128"/>
                    <a:pt x="90" y="128"/>
                    <a:pt x="90" y="128"/>
                  </a:cubicBezTo>
                  <a:cubicBezTo>
                    <a:pt x="88" y="126"/>
                    <a:pt x="88" y="126"/>
                    <a:pt x="88" y="126"/>
                  </a:cubicBezTo>
                  <a:cubicBezTo>
                    <a:pt x="87" y="124"/>
                    <a:pt x="87" y="124"/>
                    <a:pt x="87" y="124"/>
                  </a:cubicBezTo>
                  <a:cubicBezTo>
                    <a:pt x="87" y="123"/>
                    <a:pt x="87" y="123"/>
                    <a:pt x="87" y="123"/>
                  </a:cubicBezTo>
                  <a:cubicBezTo>
                    <a:pt x="87" y="121"/>
                    <a:pt x="87" y="121"/>
                    <a:pt x="87" y="121"/>
                  </a:cubicBezTo>
                  <a:cubicBezTo>
                    <a:pt x="86" y="120"/>
                    <a:pt x="86" y="120"/>
                    <a:pt x="86" y="120"/>
                  </a:cubicBezTo>
                  <a:cubicBezTo>
                    <a:pt x="85" y="118"/>
                    <a:pt x="85" y="118"/>
                    <a:pt x="85" y="118"/>
                  </a:cubicBezTo>
                  <a:cubicBezTo>
                    <a:pt x="85" y="117"/>
                    <a:pt x="85" y="117"/>
                    <a:pt x="85" y="117"/>
                  </a:cubicBezTo>
                  <a:cubicBezTo>
                    <a:pt x="86" y="117"/>
                    <a:pt x="86" y="117"/>
                    <a:pt x="86" y="117"/>
                  </a:cubicBezTo>
                  <a:cubicBezTo>
                    <a:pt x="86" y="116"/>
                    <a:pt x="86" y="116"/>
                    <a:pt x="86" y="116"/>
                  </a:cubicBezTo>
                  <a:cubicBezTo>
                    <a:pt x="85" y="116"/>
                    <a:pt x="85" y="116"/>
                    <a:pt x="85" y="116"/>
                  </a:cubicBezTo>
                  <a:cubicBezTo>
                    <a:pt x="84" y="116"/>
                    <a:pt x="84" y="116"/>
                    <a:pt x="84" y="116"/>
                  </a:cubicBezTo>
                  <a:cubicBezTo>
                    <a:pt x="84" y="116"/>
                    <a:pt x="84" y="116"/>
                    <a:pt x="84" y="116"/>
                  </a:cubicBezTo>
                  <a:cubicBezTo>
                    <a:pt x="84" y="116"/>
                    <a:pt x="84" y="116"/>
                    <a:pt x="84" y="116"/>
                  </a:cubicBezTo>
                  <a:cubicBezTo>
                    <a:pt x="85" y="116"/>
                    <a:pt x="85" y="116"/>
                    <a:pt x="85" y="116"/>
                  </a:cubicBezTo>
                  <a:cubicBezTo>
                    <a:pt x="86" y="115"/>
                    <a:pt x="86" y="115"/>
                    <a:pt x="86" y="115"/>
                  </a:cubicBezTo>
                  <a:cubicBezTo>
                    <a:pt x="86" y="114"/>
                    <a:pt x="86" y="114"/>
                    <a:pt x="86" y="114"/>
                  </a:cubicBezTo>
                  <a:cubicBezTo>
                    <a:pt x="86" y="113"/>
                    <a:pt x="86" y="113"/>
                    <a:pt x="86" y="113"/>
                  </a:cubicBezTo>
                  <a:cubicBezTo>
                    <a:pt x="85" y="113"/>
                    <a:pt x="85" y="113"/>
                    <a:pt x="85" y="113"/>
                  </a:cubicBezTo>
                  <a:cubicBezTo>
                    <a:pt x="84" y="113"/>
                    <a:pt x="84" y="113"/>
                    <a:pt x="84" y="113"/>
                  </a:cubicBezTo>
                  <a:cubicBezTo>
                    <a:pt x="85" y="113"/>
                    <a:pt x="85" y="113"/>
                    <a:pt x="85" y="113"/>
                  </a:cubicBezTo>
                  <a:cubicBezTo>
                    <a:pt x="86" y="113"/>
                    <a:pt x="86" y="113"/>
                    <a:pt x="86" y="113"/>
                  </a:cubicBezTo>
                  <a:cubicBezTo>
                    <a:pt x="86" y="112"/>
                    <a:pt x="86" y="112"/>
                    <a:pt x="86" y="112"/>
                  </a:cubicBezTo>
                  <a:cubicBezTo>
                    <a:pt x="86" y="112"/>
                    <a:pt x="86" y="112"/>
                    <a:pt x="86" y="112"/>
                  </a:cubicBezTo>
                  <a:cubicBezTo>
                    <a:pt x="84" y="112"/>
                    <a:pt x="84" y="112"/>
                    <a:pt x="84" y="112"/>
                  </a:cubicBezTo>
                  <a:cubicBezTo>
                    <a:pt x="82" y="111"/>
                    <a:pt x="82" y="111"/>
                    <a:pt x="82" y="111"/>
                  </a:cubicBezTo>
                  <a:cubicBezTo>
                    <a:pt x="81" y="111"/>
                    <a:pt x="81" y="111"/>
                    <a:pt x="81" y="111"/>
                  </a:cubicBezTo>
                  <a:cubicBezTo>
                    <a:pt x="80" y="111"/>
                    <a:pt x="80" y="111"/>
                    <a:pt x="80" y="111"/>
                  </a:cubicBezTo>
                  <a:cubicBezTo>
                    <a:pt x="79" y="112"/>
                    <a:pt x="79" y="112"/>
                    <a:pt x="79" y="112"/>
                  </a:cubicBezTo>
                  <a:cubicBezTo>
                    <a:pt x="77" y="112"/>
                    <a:pt x="77" y="112"/>
                    <a:pt x="77" y="112"/>
                  </a:cubicBezTo>
                  <a:cubicBezTo>
                    <a:pt x="77" y="112"/>
                    <a:pt x="77" y="112"/>
                    <a:pt x="77" y="112"/>
                  </a:cubicBezTo>
                  <a:cubicBezTo>
                    <a:pt x="76" y="113"/>
                    <a:pt x="76" y="113"/>
                    <a:pt x="76" y="113"/>
                  </a:cubicBezTo>
                  <a:cubicBezTo>
                    <a:pt x="76" y="114"/>
                    <a:pt x="76" y="114"/>
                    <a:pt x="76" y="114"/>
                  </a:cubicBezTo>
                  <a:cubicBezTo>
                    <a:pt x="75" y="114"/>
                    <a:pt x="75" y="114"/>
                    <a:pt x="75" y="114"/>
                  </a:cubicBezTo>
                  <a:cubicBezTo>
                    <a:pt x="76" y="115"/>
                    <a:pt x="76" y="115"/>
                    <a:pt x="76" y="115"/>
                  </a:cubicBezTo>
                  <a:cubicBezTo>
                    <a:pt x="76" y="115"/>
                    <a:pt x="76" y="115"/>
                    <a:pt x="76" y="115"/>
                  </a:cubicBezTo>
                  <a:cubicBezTo>
                    <a:pt x="77" y="116"/>
                    <a:pt x="77" y="116"/>
                    <a:pt x="77" y="116"/>
                  </a:cubicBezTo>
                  <a:cubicBezTo>
                    <a:pt x="76" y="116"/>
                    <a:pt x="76" y="116"/>
                    <a:pt x="76" y="116"/>
                  </a:cubicBezTo>
                  <a:cubicBezTo>
                    <a:pt x="76" y="116"/>
                    <a:pt x="76" y="116"/>
                    <a:pt x="76" y="116"/>
                  </a:cubicBezTo>
                  <a:cubicBezTo>
                    <a:pt x="75" y="116"/>
                    <a:pt x="75" y="116"/>
                    <a:pt x="75" y="116"/>
                  </a:cubicBezTo>
                  <a:cubicBezTo>
                    <a:pt x="74" y="117"/>
                    <a:pt x="74" y="117"/>
                    <a:pt x="74" y="117"/>
                  </a:cubicBezTo>
                  <a:cubicBezTo>
                    <a:pt x="74" y="118"/>
                    <a:pt x="74" y="118"/>
                    <a:pt x="74" y="118"/>
                  </a:cubicBezTo>
                  <a:cubicBezTo>
                    <a:pt x="74" y="119"/>
                    <a:pt x="74" y="119"/>
                    <a:pt x="74" y="119"/>
                  </a:cubicBezTo>
                  <a:cubicBezTo>
                    <a:pt x="75" y="119"/>
                    <a:pt x="75" y="119"/>
                    <a:pt x="75" y="119"/>
                  </a:cubicBezTo>
                  <a:cubicBezTo>
                    <a:pt x="76" y="118"/>
                    <a:pt x="76" y="118"/>
                    <a:pt x="76" y="118"/>
                  </a:cubicBezTo>
                  <a:cubicBezTo>
                    <a:pt x="76" y="118"/>
                    <a:pt x="76" y="118"/>
                    <a:pt x="76" y="118"/>
                  </a:cubicBezTo>
                  <a:cubicBezTo>
                    <a:pt x="76" y="119"/>
                    <a:pt x="76" y="119"/>
                    <a:pt x="76" y="119"/>
                  </a:cubicBezTo>
                  <a:cubicBezTo>
                    <a:pt x="75" y="120"/>
                    <a:pt x="75" y="120"/>
                    <a:pt x="75" y="120"/>
                  </a:cubicBezTo>
                  <a:cubicBezTo>
                    <a:pt x="76" y="120"/>
                    <a:pt x="76" y="120"/>
                    <a:pt x="76" y="120"/>
                  </a:cubicBezTo>
                  <a:cubicBezTo>
                    <a:pt x="76" y="119"/>
                    <a:pt x="76" y="119"/>
                    <a:pt x="76" y="119"/>
                  </a:cubicBezTo>
                  <a:cubicBezTo>
                    <a:pt x="77" y="119"/>
                    <a:pt x="77" y="119"/>
                    <a:pt x="77" y="119"/>
                  </a:cubicBezTo>
                  <a:cubicBezTo>
                    <a:pt x="77" y="119"/>
                    <a:pt x="77" y="119"/>
                    <a:pt x="77" y="119"/>
                  </a:cubicBezTo>
                  <a:cubicBezTo>
                    <a:pt x="77" y="120"/>
                    <a:pt x="77" y="120"/>
                    <a:pt x="77" y="120"/>
                  </a:cubicBezTo>
                  <a:cubicBezTo>
                    <a:pt x="76" y="120"/>
                    <a:pt x="76" y="120"/>
                    <a:pt x="76" y="120"/>
                  </a:cubicBezTo>
                  <a:cubicBezTo>
                    <a:pt x="77" y="121"/>
                    <a:pt x="77" y="121"/>
                    <a:pt x="77" y="121"/>
                  </a:cubicBezTo>
                  <a:cubicBezTo>
                    <a:pt x="78" y="121"/>
                    <a:pt x="78" y="121"/>
                    <a:pt x="78" y="121"/>
                  </a:cubicBezTo>
                  <a:cubicBezTo>
                    <a:pt x="77" y="121"/>
                    <a:pt x="77" y="121"/>
                    <a:pt x="77" y="121"/>
                  </a:cubicBezTo>
                  <a:cubicBezTo>
                    <a:pt x="77" y="121"/>
                    <a:pt x="77" y="121"/>
                    <a:pt x="77" y="121"/>
                  </a:cubicBezTo>
                  <a:cubicBezTo>
                    <a:pt x="76" y="122"/>
                    <a:pt x="76" y="122"/>
                    <a:pt x="76" y="122"/>
                  </a:cubicBezTo>
                  <a:cubicBezTo>
                    <a:pt x="76" y="122"/>
                    <a:pt x="76" y="122"/>
                    <a:pt x="76" y="122"/>
                  </a:cubicBezTo>
                  <a:cubicBezTo>
                    <a:pt x="77" y="123"/>
                    <a:pt x="77" y="123"/>
                    <a:pt x="77" y="123"/>
                  </a:cubicBezTo>
                  <a:cubicBezTo>
                    <a:pt x="76" y="123"/>
                    <a:pt x="76" y="123"/>
                    <a:pt x="76" y="123"/>
                  </a:cubicBezTo>
                  <a:cubicBezTo>
                    <a:pt x="76" y="123"/>
                    <a:pt x="76" y="123"/>
                    <a:pt x="76" y="123"/>
                  </a:cubicBezTo>
                  <a:cubicBezTo>
                    <a:pt x="75" y="123"/>
                    <a:pt x="75" y="123"/>
                    <a:pt x="75" y="123"/>
                  </a:cubicBezTo>
                  <a:cubicBezTo>
                    <a:pt x="74" y="123"/>
                    <a:pt x="74" y="123"/>
                    <a:pt x="74" y="123"/>
                  </a:cubicBezTo>
                  <a:cubicBezTo>
                    <a:pt x="74" y="123"/>
                    <a:pt x="74" y="123"/>
                    <a:pt x="74" y="123"/>
                  </a:cubicBezTo>
                  <a:cubicBezTo>
                    <a:pt x="73" y="124"/>
                    <a:pt x="73" y="124"/>
                    <a:pt x="73" y="124"/>
                  </a:cubicBezTo>
                  <a:cubicBezTo>
                    <a:pt x="73" y="125"/>
                    <a:pt x="73" y="125"/>
                    <a:pt x="73" y="125"/>
                  </a:cubicBezTo>
                  <a:cubicBezTo>
                    <a:pt x="73" y="126"/>
                    <a:pt x="73" y="126"/>
                    <a:pt x="73" y="126"/>
                  </a:cubicBezTo>
                  <a:cubicBezTo>
                    <a:pt x="73" y="127"/>
                    <a:pt x="73" y="127"/>
                    <a:pt x="73" y="127"/>
                  </a:cubicBezTo>
                  <a:cubicBezTo>
                    <a:pt x="73" y="128"/>
                    <a:pt x="73" y="128"/>
                    <a:pt x="73" y="128"/>
                  </a:cubicBezTo>
                  <a:cubicBezTo>
                    <a:pt x="75" y="128"/>
                    <a:pt x="75" y="128"/>
                    <a:pt x="75" y="128"/>
                  </a:cubicBezTo>
                  <a:cubicBezTo>
                    <a:pt x="75" y="129"/>
                    <a:pt x="75" y="129"/>
                    <a:pt x="75" y="129"/>
                  </a:cubicBezTo>
                  <a:cubicBezTo>
                    <a:pt x="76" y="130"/>
                    <a:pt x="76" y="130"/>
                    <a:pt x="76" y="130"/>
                  </a:cubicBezTo>
                  <a:cubicBezTo>
                    <a:pt x="77" y="130"/>
                    <a:pt x="77" y="130"/>
                    <a:pt x="77" y="130"/>
                  </a:cubicBezTo>
                  <a:cubicBezTo>
                    <a:pt x="77" y="130"/>
                    <a:pt x="77" y="130"/>
                    <a:pt x="77" y="130"/>
                  </a:cubicBezTo>
                  <a:cubicBezTo>
                    <a:pt x="78" y="130"/>
                    <a:pt x="78" y="130"/>
                    <a:pt x="78" y="130"/>
                  </a:cubicBezTo>
                  <a:cubicBezTo>
                    <a:pt x="79" y="129"/>
                    <a:pt x="79" y="129"/>
                    <a:pt x="79" y="129"/>
                  </a:cubicBezTo>
                  <a:cubicBezTo>
                    <a:pt x="78" y="128"/>
                    <a:pt x="78" y="128"/>
                    <a:pt x="78" y="128"/>
                  </a:cubicBezTo>
                  <a:cubicBezTo>
                    <a:pt x="78" y="127"/>
                    <a:pt x="78" y="127"/>
                    <a:pt x="78" y="127"/>
                  </a:cubicBezTo>
                  <a:cubicBezTo>
                    <a:pt x="79" y="126"/>
                    <a:pt x="79" y="126"/>
                    <a:pt x="79" y="126"/>
                  </a:cubicBezTo>
                  <a:cubicBezTo>
                    <a:pt x="79" y="127"/>
                    <a:pt x="79" y="127"/>
                    <a:pt x="79" y="127"/>
                  </a:cubicBezTo>
                  <a:cubicBezTo>
                    <a:pt x="79" y="128"/>
                    <a:pt x="79" y="128"/>
                    <a:pt x="79" y="128"/>
                  </a:cubicBezTo>
                  <a:cubicBezTo>
                    <a:pt x="79" y="128"/>
                    <a:pt x="79" y="128"/>
                    <a:pt x="79" y="128"/>
                  </a:cubicBezTo>
                  <a:cubicBezTo>
                    <a:pt x="79" y="129"/>
                    <a:pt x="79" y="129"/>
                    <a:pt x="79" y="129"/>
                  </a:cubicBezTo>
                  <a:cubicBezTo>
                    <a:pt x="80" y="129"/>
                    <a:pt x="80" y="129"/>
                    <a:pt x="80" y="129"/>
                  </a:cubicBezTo>
                  <a:cubicBezTo>
                    <a:pt x="80" y="129"/>
                    <a:pt x="80" y="129"/>
                    <a:pt x="80" y="129"/>
                  </a:cubicBezTo>
                  <a:cubicBezTo>
                    <a:pt x="80" y="128"/>
                    <a:pt x="80" y="128"/>
                    <a:pt x="80" y="128"/>
                  </a:cubicBezTo>
                  <a:cubicBezTo>
                    <a:pt x="81" y="128"/>
                    <a:pt x="81" y="128"/>
                    <a:pt x="81" y="128"/>
                  </a:cubicBezTo>
                  <a:cubicBezTo>
                    <a:pt x="81" y="128"/>
                    <a:pt x="81" y="128"/>
                    <a:pt x="81" y="128"/>
                  </a:cubicBezTo>
                  <a:cubicBezTo>
                    <a:pt x="81" y="128"/>
                    <a:pt x="81" y="128"/>
                    <a:pt x="81" y="128"/>
                  </a:cubicBezTo>
                  <a:cubicBezTo>
                    <a:pt x="81" y="129"/>
                    <a:pt x="81" y="129"/>
                    <a:pt x="81" y="129"/>
                  </a:cubicBezTo>
                  <a:cubicBezTo>
                    <a:pt x="82" y="130"/>
                    <a:pt x="82" y="130"/>
                    <a:pt x="82" y="130"/>
                  </a:cubicBezTo>
                  <a:cubicBezTo>
                    <a:pt x="83" y="131"/>
                    <a:pt x="83" y="131"/>
                    <a:pt x="83" y="131"/>
                  </a:cubicBezTo>
                  <a:cubicBezTo>
                    <a:pt x="84" y="131"/>
                    <a:pt x="84" y="131"/>
                    <a:pt x="84" y="131"/>
                  </a:cubicBezTo>
                  <a:cubicBezTo>
                    <a:pt x="84" y="130"/>
                    <a:pt x="84" y="130"/>
                    <a:pt x="84" y="130"/>
                  </a:cubicBezTo>
                  <a:cubicBezTo>
                    <a:pt x="85" y="131"/>
                    <a:pt x="85" y="131"/>
                    <a:pt x="85" y="131"/>
                  </a:cubicBezTo>
                  <a:cubicBezTo>
                    <a:pt x="84" y="131"/>
                    <a:pt x="84" y="131"/>
                    <a:pt x="84" y="131"/>
                  </a:cubicBezTo>
                  <a:cubicBezTo>
                    <a:pt x="84" y="131"/>
                    <a:pt x="84" y="131"/>
                    <a:pt x="84" y="131"/>
                  </a:cubicBezTo>
                  <a:cubicBezTo>
                    <a:pt x="84" y="131"/>
                    <a:pt x="84" y="131"/>
                    <a:pt x="84" y="131"/>
                  </a:cubicBezTo>
                  <a:cubicBezTo>
                    <a:pt x="83" y="132"/>
                    <a:pt x="83" y="132"/>
                    <a:pt x="83" y="132"/>
                  </a:cubicBezTo>
                  <a:cubicBezTo>
                    <a:pt x="83" y="132"/>
                    <a:pt x="83" y="132"/>
                    <a:pt x="83" y="132"/>
                  </a:cubicBezTo>
                  <a:cubicBezTo>
                    <a:pt x="84" y="133"/>
                    <a:pt x="84" y="133"/>
                    <a:pt x="84" y="133"/>
                  </a:cubicBezTo>
                  <a:cubicBezTo>
                    <a:pt x="84" y="133"/>
                    <a:pt x="84" y="133"/>
                    <a:pt x="84" y="133"/>
                  </a:cubicBezTo>
                  <a:cubicBezTo>
                    <a:pt x="83" y="133"/>
                    <a:pt x="83" y="133"/>
                    <a:pt x="83" y="133"/>
                  </a:cubicBezTo>
                  <a:cubicBezTo>
                    <a:pt x="83" y="133"/>
                    <a:pt x="83" y="133"/>
                    <a:pt x="83" y="133"/>
                  </a:cubicBezTo>
                  <a:cubicBezTo>
                    <a:pt x="83" y="134"/>
                    <a:pt x="83" y="134"/>
                    <a:pt x="83" y="134"/>
                  </a:cubicBezTo>
                  <a:cubicBezTo>
                    <a:pt x="83" y="134"/>
                    <a:pt x="83" y="134"/>
                    <a:pt x="83" y="134"/>
                  </a:cubicBezTo>
                  <a:cubicBezTo>
                    <a:pt x="84" y="134"/>
                    <a:pt x="84" y="134"/>
                    <a:pt x="84" y="134"/>
                  </a:cubicBezTo>
                  <a:cubicBezTo>
                    <a:pt x="85" y="135"/>
                    <a:pt x="85" y="135"/>
                    <a:pt x="85" y="135"/>
                  </a:cubicBezTo>
                  <a:cubicBezTo>
                    <a:pt x="86" y="135"/>
                    <a:pt x="86" y="135"/>
                    <a:pt x="86" y="135"/>
                  </a:cubicBezTo>
                  <a:cubicBezTo>
                    <a:pt x="87" y="135"/>
                    <a:pt x="87" y="135"/>
                    <a:pt x="87" y="135"/>
                  </a:cubicBezTo>
                  <a:cubicBezTo>
                    <a:pt x="87" y="134"/>
                    <a:pt x="87" y="134"/>
                    <a:pt x="87" y="134"/>
                  </a:cubicBezTo>
                  <a:cubicBezTo>
                    <a:pt x="88" y="134"/>
                    <a:pt x="88" y="134"/>
                    <a:pt x="88" y="134"/>
                  </a:cubicBezTo>
                  <a:cubicBezTo>
                    <a:pt x="88" y="135"/>
                    <a:pt x="88" y="135"/>
                    <a:pt x="88" y="135"/>
                  </a:cubicBezTo>
                  <a:cubicBezTo>
                    <a:pt x="88" y="136"/>
                    <a:pt x="88" y="136"/>
                    <a:pt x="88" y="136"/>
                  </a:cubicBezTo>
                  <a:cubicBezTo>
                    <a:pt x="89" y="136"/>
                    <a:pt x="89" y="136"/>
                    <a:pt x="89" y="136"/>
                  </a:cubicBezTo>
                  <a:cubicBezTo>
                    <a:pt x="90" y="136"/>
                    <a:pt x="90" y="136"/>
                    <a:pt x="90" y="136"/>
                  </a:cubicBezTo>
                  <a:cubicBezTo>
                    <a:pt x="90" y="136"/>
                    <a:pt x="90" y="136"/>
                    <a:pt x="90" y="136"/>
                  </a:cubicBezTo>
                  <a:cubicBezTo>
                    <a:pt x="90" y="135"/>
                    <a:pt x="90" y="135"/>
                    <a:pt x="90" y="135"/>
                  </a:cubicBezTo>
                  <a:cubicBezTo>
                    <a:pt x="89" y="134"/>
                    <a:pt x="89" y="134"/>
                    <a:pt x="89" y="134"/>
                  </a:cubicBezTo>
                  <a:cubicBezTo>
                    <a:pt x="89" y="134"/>
                    <a:pt x="89" y="134"/>
                    <a:pt x="89" y="134"/>
                  </a:cubicBezTo>
                  <a:cubicBezTo>
                    <a:pt x="89" y="134"/>
                    <a:pt x="89" y="134"/>
                    <a:pt x="89" y="134"/>
                  </a:cubicBezTo>
                  <a:cubicBezTo>
                    <a:pt x="90" y="134"/>
                    <a:pt x="90" y="134"/>
                    <a:pt x="90" y="134"/>
                  </a:cubicBezTo>
                  <a:cubicBezTo>
                    <a:pt x="90" y="135"/>
                    <a:pt x="90" y="135"/>
                    <a:pt x="90" y="135"/>
                  </a:cubicBezTo>
                  <a:cubicBezTo>
                    <a:pt x="91" y="135"/>
                    <a:pt x="91" y="135"/>
                    <a:pt x="91" y="135"/>
                  </a:cubicBezTo>
                  <a:cubicBezTo>
                    <a:pt x="91" y="136"/>
                    <a:pt x="91" y="136"/>
                    <a:pt x="91" y="136"/>
                  </a:cubicBezTo>
                  <a:cubicBezTo>
                    <a:pt x="92" y="136"/>
                    <a:pt x="92" y="136"/>
                    <a:pt x="92" y="136"/>
                  </a:cubicBezTo>
                  <a:cubicBezTo>
                    <a:pt x="92" y="135"/>
                    <a:pt x="92" y="135"/>
                    <a:pt x="92" y="135"/>
                  </a:cubicBezTo>
                  <a:cubicBezTo>
                    <a:pt x="92" y="135"/>
                    <a:pt x="92" y="135"/>
                    <a:pt x="92" y="135"/>
                  </a:cubicBezTo>
                  <a:cubicBezTo>
                    <a:pt x="93" y="136"/>
                    <a:pt x="93" y="136"/>
                    <a:pt x="93" y="136"/>
                  </a:cubicBezTo>
                  <a:cubicBezTo>
                    <a:pt x="94" y="136"/>
                    <a:pt x="94" y="136"/>
                    <a:pt x="94" y="136"/>
                  </a:cubicBezTo>
                  <a:cubicBezTo>
                    <a:pt x="94" y="136"/>
                    <a:pt x="94" y="136"/>
                    <a:pt x="94" y="136"/>
                  </a:cubicBezTo>
                  <a:cubicBezTo>
                    <a:pt x="94" y="136"/>
                    <a:pt x="94" y="136"/>
                    <a:pt x="94" y="136"/>
                  </a:cubicBezTo>
                  <a:cubicBezTo>
                    <a:pt x="94" y="135"/>
                    <a:pt x="94" y="135"/>
                    <a:pt x="94" y="135"/>
                  </a:cubicBezTo>
                  <a:cubicBezTo>
                    <a:pt x="94" y="135"/>
                    <a:pt x="94" y="135"/>
                    <a:pt x="94" y="135"/>
                  </a:cubicBezTo>
                  <a:cubicBezTo>
                    <a:pt x="94" y="135"/>
                    <a:pt x="94" y="135"/>
                    <a:pt x="94" y="135"/>
                  </a:cubicBezTo>
                  <a:cubicBezTo>
                    <a:pt x="95" y="135"/>
                    <a:pt x="95" y="135"/>
                    <a:pt x="95" y="135"/>
                  </a:cubicBezTo>
                  <a:cubicBezTo>
                    <a:pt x="95" y="135"/>
                    <a:pt x="95" y="135"/>
                    <a:pt x="95" y="135"/>
                  </a:cubicBezTo>
                  <a:cubicBezTo>
                    <a:pt x="95" y="135"/>
                    <a:pt x="95" y="135"/>
                    <a:pt x="95" y="135"/>
                  </a:cubicBezTo>
                  <a:cubicBezTo>
                    <a:pt x="96" y="136"/>
                    <a:pt x="96" y="136"/>
                    <a:pt x="96" y="136"/>
                  </a:cubicBezTo>
                  <a:cubicBezTo>
                    <a:pt x="96" y="137"/>
                    <a:pt x="96" y="137"/>
                    <a:pt x="96" y="137"/>
                  </a:cubicBezTo>
                  <a:cubicBezTo>
                    <a:pt x="97" y="136"/>
                    <a:pt x="97" y="136"/>
                    <a:pt x="97" y="136"/>
                  </a:cubicBezTo>
                  <a:cubicBezTo>
                    <a:pt x="97" y="136"/>
                    <a:pt x="97" y="136"/>
                    <a:pt x="97" y="136"/>
                  </a:cubicBezTo>
                  <a:cubicBezTo>
                    <a:pt x="96" y="135"/>
                    <a:pt x="96" y="135"/>
                    <a:pt x="96" y="135"/>
                  </a:cubicBezTo>
                  <a:cubicBezTo>
                    <a:pt x="96" y="135"/>
                    <a:pt x="96" y="135"/>
                    <a:pt x="96" y="135"/>
                  </a:cubicBezTo>
                  <a:cubicBezTo>
                    <a:pt x="95" y="135"/>
                    <a:pt x="95" y="135"/>
                    <a:pt x="95" y="135"/>
                  </a:cubicBezTo>
                  <a:cubicBezTo>
                    <a:pt x="96" y="135"/>
                    <a:pt x="96" y="135"/>
                    <a:pt x="96" y="135"/>
                  </a:cubicBezTo>
                  <a:cubicBezTo>
                    <a:pt x="96" y="135"/>
                    <a:pt x="96" y="135"/>
                    <a:pt x="96" y="135"/>
                  </a:cubicBezTo>
                  <a:cubicBezTo>
                    <a:pt x="96" y="135"/>
                    <a:pt x="96" y="135"/>
                    <a:pt x="96" y="135"/>
                  </a:cubicBezTo>
                  <a:cubicBezTo>
                    <a:pt x="97" y="134"/>
                    <a:pt x="97" y="134"/>
                    <a:pt x="97" y="134"/>
                  </a:cubicBezTo>
                  <a:cubicBezTo>
                    <a:pt x="97" y="134"/>
                    <a:pt x="97" y="134"/>
                    <a:pt x="97" y="134"/>
                  </a:cubicBezTo>
                  <a:cubicBezTo>
                    <a:pt x="97" y="133"/>
                    <a:pt x="97" y="133"/>
                    <a:pt x="97" y="133"/>
                  </a:cubicBezTo>
                  <a:close/>
                  <a:moveTo>
                    <a:pt x="31" y="183"/>
                  </a:moveTo>
                  <a:cubicBezTo>
                    <a:pt x="30" y="183"/>
                    <a:pt x="30" y="183"/>
                    <a:pt x="30" y="183"/>
                  </a:cubicBezTo>
                  <a:cubicBezTo>
                    <a:pt x="31" y="182"/>
                    <a:pt x="31" y="182"/>
                    <a:pt x="31" y="182"/>
                  </a:cubicBezTo>
                  <a:cubicBezTo>
                    <a:pt x="30" y="182"/>
                    <a:pt x="30" y="182"/>
                    <a:pt x="30" y="182"/>
                  </a:cubicBezTo>
                  <a:cubicBezTo>
                    <a:pt x="30" y="182"/>
                    <a:pt x="30" y="182"/>
                    <a:pt x="30" y="182"/>
                  </a:cubicBezTo>
                  <a:cubicBezTo>
                    <a:pt x="29" y="182"/>
                    <a:pt x="29" y="182"/>
                    <a:pt x="29" y="182"/>
                  </a:cubicBezTo>
                  <a:cubicBezTo>
                    <a:pt x="29" y="183"/>
                    <a:pt x="29" y="183"/>
                    <a:pt x="29" y="183"/>
                  </a:cubicBezTo>
                  <a:cubicBezTo>
                    <a:pt x="30" y="183"/>
                    <a:pt x="30" y="183"/>
                    <a:pt x="30" y="183"/>
                  </a:cubicBezTo>
                  <a:cubicBezTo>
                    <a:pt x="30" y="184"/>
                    <a:pt x="30" y="184"/>
                    <a:pt x="30" y="184"/>
                  </a:cubicBezTo>
                  <a:cubicBezTo>
                    <a:pt x="31" y="184"/>
                    <a:pt x="31" y="184"/>
                    <a:pt x="31" y="184"/>
                  </a:cubicBezTo>
                  <a:cubicBezTo>
                    <a:pt x="31" y="183"/>
                    <a:pt x="31" y="183"/>
                    <a:pt x="31" y="183"/>
                  </a:cubicBezTo>
                  <a:close/>
                  <a:moveTo>
                    <a:pt x="54" y="170"/>
                  </a:moveTo>
                  <a:cubicBezTo>
                    <a:pt x="54" y="170"/>
                    <a:pt x="54" y="170"/>
                    <a:pt x="54" y="170"/>
                  </a:cubicBezTo>
                  <a:cubicBezTo>
                    <a:pt x="54" y="170"/>
                    <a:pt x="54" y="170"/>
                    <a:pt x="54" y="170"/>
                  </a:cubicBezTo>
                  <a:cubicBezTo>
                    <a:pt x="53" y="169"/>
                    <a:pt x="53" y="169"/>
                    <a:pt x="53" y="169"/>
                  </a:cubicBezTo>
                  <a:cubicBezTo>
                    <a:pt x="53" y="169"/>
                    <a:pt x="53" y="169"/>
                    <a:pt x="53" y="169"/>
                  </a:cubicBezTo>
                  <a:cubicBezTo>
                    <a:pt x="53" y="170"/>
                    <a:pt x="53" y="170"/>
                    <a:pt x="53" y="170"/>
                  </a:cubicBezTo>
                  <a:cubicBezTo>
                    <a:pt x="54" y="170"/>
                    <a:pt x="54" y="170"/>
                    <a:pt x="54" y="170"/>
                  </a:cubicBezTo>
                  <a:close/>
                  <a:moveTo>
                    <a:pt x="71" y="153"/>
                  </a:moveTo>
                  <a:cubicBezTo>
                    <a:pt x="72" y="153"/>
                    <a:pt x="72" y="153"/>
                    <a:pt x="72" y="153"/>
                  </a:cubicBezTo>
                  <a:cubicBezTo>
                    <a:pt x="74" y="152"/>
                    <a:pt x="74" y="152"/>
                    <a:pt x="74" y="152"/>
                  </a:cubicBezTo>
                  <a:cubicBezTo>
                    <a:pt x="74" y="151"/>
                    <a:pt x="74" y="151"/>
                    <a:pt x="74" y="151"/>
                  </a:cubicBezTo>
                  <a:cubicBezTo>
                    <a:pt x="74" y="149"/>
                    <a:pt x="74" y="149"/>
                    <a:pt x="74" y="149"/>
                  </a:cubicBezTo>
                  <a:cubicBezTo>
                    <a:pt x="75" y="149"/>
                    <a:pt x="75" y="149"/>
                    <a:pt x="75" y="149"/>
                  </a:cubicBezTo>
                  <a:cubicBezTo>
                    <a:pt x="75" y="150"/>
                    <a:pt x="75" y="150"/>
                    <a:pt x="75" y="150"/>
                  </a:cubicBezTo>
                  <a:cubicBezTo>
                    <a:pt x="75" y="151"/>
                    <a:pt x="75" y="151"/>
                    <a:pt x="75" y="151"/>
                  </a:cubicBezTo>
                  <a:cubicBezTo>
                    <a:pt x="76" y="150"/>
                    <a:pt x="76" y="150"/>
                    <a:pt x="76" y="150"/>
                  </a:cubicBezTo>
                  <a:cubicBezTo>
                    <a:pt x="76" y="149"/>
                    <a:pt x="76" y="149"/>
                    <a:pt x="76" y="149"/>
                  </a:cubicBezTo>
                  <a:cubicBezTo>
                    <a:pt x="75" y="148"/>
                    <a:pt x="75" y="148"/>
                    <a:pt x="75" y="148"/>
                  </a:cubicBezTo>
                  <a:cubicBezTo>
                    <a:pt x="72" y="147"/>
                    <a:pt x="72" y="147"/>
                    <a:pt x="72" y="147"/>
                  </a:cubicBezTo>
                  <a:cubicBezTo>
                    <a:pt x="70" y="146"/>
                    <a:pt x="70" y="146"/>
                    <a:pt x="70" y="146"/>
                  </a:cubicBezTo>
                  <a:cubicBezTo>
                    <a:pt x="69" y="147"/>
                    <a:pt x="69" y="147"/>
                    <a:pt x="69" y="147"/>
                  </a:cubicBezTo>
                  <a:cubicBezTo>
                    <a:pt x="69" y="149"/>
                    <a:pt x="69" y="149"/>
                    <a:pt x="69" y="149"/>
                  </a:cubicBezTo>
                  <a:cubicBezTo>
                    <a:pt x="69" y="151"/>
                    <a:pt x="69" y="151"/>
                    <a:pt x="69" y="151"/>
                  </a:cubicBezTo>
                  <a:cubicBezTo>
                    <a:pt x="69" y="151"/>
                    <a:pt x="69" y="151"/>
                    <a:pt x="69" y="151"/>
                  </a:cubicBezTo>
                  <a:cubicBezTo>
                    <a:pt x="69" y="153"/>
                    <a:pt x="69" y="153"/>
                    <a:pt x="69" y="153"/>
                  </a:cubicBezTo>
                  <a:cubicBezTo>
                    <a:pt x="70" y="152"/>
                    <a:pt x="70" y="152"/>
                    <a:pt x="70" y="152"/>
                  </a:cubicBezTo>
                  <a:cubicBezTo>
                    <a:pt x="70" y="153"/>
                    <a:pt x="70" y="153"/>
                    <a:pt x="70" y="153"/>
                  </a:cubicBezTo>
                  <a:cubicBezTo>
                    <a:pt x="70" y="153"/>
                    <a:pt x="70" y="153"/>
                    <a:pt x="70" y="153"/>
                  </a:cubicBezTo>
                  <a:cubicBezTo>
                    <a:pt x="71" y="153"/>
                    <a:pt x="71" y="153"/>
                    <a:pt x="71" y="153"/>
                  </a:cubicBezTo>
                  <a:cubicBezTo>
                    <a:pt x="71" y="153"/>
                    <a:pt x="71" y="153"/>
                    <a:pt x="71" y="153"/>
                  </a:cubicBezTo>
                  <a:close/>
                  <a:moveTo>
                    <a:pt x="79" y="154"/>
                  </a:moveTo>
                  <a:cubicBezTo>
                    <a:pt x="80" y="154"/>
                    <a:pt x="80" y="154"/>
                    <a:pt x="80" y="154"/>
                  </a:cubicBezTo>
                  <a:cubicBezTo>
                    <a:pt x="80" y="154"/>
                    <a:pt x="80" y="154"/>
                    <a:pt x="80" y="154"/>
                  </a:cubicBezTo>
                  <a:cubicBezTo>
                    <a:pt x="81" y="154"/>
                    <a:pt x="81" y="154"/>
                    <a:pt x="81" y="154"/>
                  </a:cubicBezTo>
                  <a:cubicBezTo>
                    <a:pt x="81" y="153"/>
                    <a:pt x="81" y="153"/>
                    <a:pt x="81" y="153"/>
                  </a:cubicBezTo>
                  <a:cubicBezTo>
                    <a:pt x="80" y="153"/>
                    <a:pt x="80" y="153"/>
                    <a:pt x="80" y="153"/>
                  </a:cubicBezTo>
                  <a:cubicBezTo>
                    <a:pt x="79" y="154"/>
                    <a:pt x="79" y="154"/>
                    <a:pt x="79" y="154"/>
                  </a:cubicBezTo>
                  <a:cubicBezTo>
                    <a:pt x="79" y="154"/>
                    <a:pt x="79" y="154"/>
                    <a:pt x="79" y="154"/>
                  </a:cubicBezTo>
                  <a:close/>
                  <a:moveTo>
                    <a:pt x="92" y="154"/>
                  </a:moveTo>
                  <a:cubicBezTo>
                    <a:pt x="92" y="154"/>
                    <a:pt x="92" y="154"/>
                    <a:pt x="92" y="154"/>
                  </a:cubicBezTo>
                  <a:cubicBezTo>
                    <a:pt x="93" y="153"/>
                    <a:pt x="93" y="153"/>
                    <a:pt x="93" y="153"/>
                  </a:cubicBezTo>
                  <a:cubicBezTo>
                    <a:pt x="93" y="153"/>
                    <a:pt x="93" y="153"/>
                    <a:pt x="93" y="153"/>
                  </a:cubicBezTo>
                  <a:cubicBezTo>
                    <a:pt x="92" y="153"/>
                    <a:pt x="92" y="153"/>
                    <a:pt x="92" y="153"/>
                  </a:cubicBezTo>
                  <a:cubicBezTo>
                    <a:pt x="92" y="154"/>
                    <a:pt x="92" y="154"/>
                    <a:pt x="92" y="154"/>
                  </a:cubicBezTo>
                  <a:cubicBezTo>
                    <a:pt x="92" y="154"/>
                    <a:pt x="92" y="154"/>
                    <a:pt x="92" y="154"/>
                  </a:cubicBezTo>
                  <a:close/>
                  <a:moveTo>
                    <a:pt x="90" y="154"/>
                  </a:moveTo>
                  <a:cubicBezTo>
                    <a:pt x="91" y="154"/>
                    <a:pt x="91" y="154"/>
                    <a:pt x="91" y="154"/>
                  </a:cubicBezTo>
                  <a:cubicBezTo>
                    <a:pt x="92" y="154"/>
                    <a:pt x="92" y="154"/>
                    <a:pt x="92" y="154"/>
                  </a:cubicBezTo>
                  <a:cubicBezTo>
                    <a:pt x="91" y="153"/>
                    <a:pt x="91" y="153"/>
                    <a:pt x="91" y="153"/>
                  </a:cubicBezTo>
                  <a:cubicBezTo>
                    <a:pt x="91" y="153"/>
                    <a:pt x="91" y="153"/>
                    <a:pt x="91" y="153"/>
                  </a:cubicBezTo>
                  <a:cubicBezTo>
                    <a:pt x="90" y="154"/>
                    <a:pt x="90" y="154"/>
                    <a:pt x="90" y="154"/>
                  </a:cubicBezTo>
                  <a:close/>
                  <a:moveTo>
                    <a:pt x="101" y="150"/>
                  </a:moveTo>
                  <a:cubicBezTo>
                    <a:pt x="101" y="150"/>
                    <a:pt x="101" y="150"/>
                    <a:pt x="101" y="150"/>
                  </a:cubicBezTo>
                  <a:cubicBezTo>
                    <a:pt x="102" y="150"/>
                    <a:pt x="102" y="150"/>
                    <a:pt x="102" y="150"/>
                  </a:cubicBezTo>
                  <a:cubicBezTo>
                    <a:pt x="103" y="149"/>
                    <a:pt x="103" y="149"/>
                    <a:pt x="103" y="149"/>
                  </a:cubicBezTo>
                  <a:cubicBezTo>
                    <a:pt x="103" y="149"/>
                    <a:pt x="103" y="149"/>
                    <a:pt x="103" y="149"/>
                  </a:cubicBezTo>
                  <a:cubicBezTo>
                    <a:pt x="103" y="149"/>
                    <a:pt x="103" y="149"/>
                    <a:pt x="103" y="149"/>
                  </a:cubicBezTo>
                  <a:cubicBezTo>
                    <a:pt x="101" y="149"/>
                    <a:pt x="101" y="149"/>
                    <a:pt x="101" y="149"/>
                  </a:cubicBezTo>
                  <a:cubicBezTo>
                    <a:pt x="101" y="150"/>
                    <a:pt x="101" y="150"/>
                    <a:pt x="101" y="150"/>
                  </a:cubicBezTo>
                  <a:close/>
                  <a:moveTo>
                    <a:pt x="97" y="149"/>
                  </a:moveTo>
                  <a:cubicBezTo>
                    <a:pt x="97" y="150"/>
                    <a:pt x="97" y="150"/>
                    <a:pt x="97" y="150"/>
                  </a:cubicBezTo>
                  <a:cubicBezTo>
                    <a:pt x="98" y="150"/>
                    <a:pt x="98" y="150"/>
                    <a:pt x="98" y="150"/>
                  </a:cubicBezTo>
                  <a:cubicBezTo>
                    <a:pt x="98" y="149"/>
                    <a:pt x="98" y="149"/>
                    <a:pt x="98" y="149"/>
                  </a:cubicBezTo>
                  <a:cubicBezTo>
                    <a:pt x="97" y="149"/>
                    <a:pt x="97" y="149"/>
                    <a:pt x="97" y="149"/>
                  </a:cubicBezTo>
                  <a:cubicBezTo>
                    <a:pt x="97" y="149"/>
                    <a:pt x="97" y="149"/>
                    <a:pt x="97" y="149"/>
                  </a:cubicBezTo>
                  <a:close/>
                  <a:moveTo>
                    <a:pt x="94" y="149"/>
                  </a:moveTo>
                  <a:cubicBezTo>
                    <a:pt x="95" y="149"/>
                    <a:pt x="95" y="149"/>
                    <a:pt x="95" y="149"/>
                  </a:cubicBezTo>
                  <a:cubicBezTo>
                    <a:pt x="95" y="150"/>
                    <a:pt x="95" y="150"/>
                    <a:pt x="95" y="150"/>
                  </a:cubicBezTo>
                  <a:cubicBezTo>
                    <a:pt x="96" y="150"/>
                    <a:pt x="96" y="150"/>
                    <a:pt x="96" y="150"/>
                  </a:cubicBezTo>
                  <a:cubicBezTo>
                    <a:pt x="96" y="149"/>
                    <a:pt x="96" y="149"/>
                    <a:pt x="96" y="149"/>
                  </a:cubicBezTo>
                  <a:cubicBezTo>
                    <a:pt x="95" y="149"/>
                    <a:pt x="95" y="149"/>
                    <a:pt x="95" y="149"/>
                  </a:cubicBezTo>
                  <a:cubicBezTo>
                    <a:pt x="94" y="149"/>
                    <a:pt x="94" y="149"/>
                    <a:pt x="94" y="149"/>
                  </a:cubicBezTo>
                  <a:close/>
                  <a:moveTo>
                    <a:pt x="93" y="149"/>
                  </a:moveTo>
                  <a:cubicBezTo>
                    <a:pt x="93" y="149"/>
                    <a:pt x="93" y="149"/>
                    <a:pt x="93" y="149"/>
                  </a:cubicBezTo>
                  <a:cubicBezTo>
                    <a:pt x="93" y="149"/>
                    <a:pt x="93" y="149"/>
                    <a:pt x="93" y="149"/>
                  </a:cubicBezTo>
                  <a:cubicBezTo>
                    <a:pt x="94" y="149"/>
                    <a:pt x="94" y="149"/>
                    <a:pt x="94" y="149"/>
                  </a:cubicBezTo>
                  <a:cubicBezTo>
                    <a:pt x="93" y="149"/>
                    <a:pt x="93" y="149"/>
                    <a:pt x="93" y="149"/>
                  </a:cubicBezTo>
                  <a:cubicBezTo>
                    <a:pt x="93" y="149"/>
                    <a:pt x="93" y="149"/>
                    <a:pt x="93" y="149"/>
                  </a:cubicBezTo>
                  <a:close/>
                  <a:moveTo>
                    <a:pt x="188" y="123"/>
                  </a:moveTo>
                  <a:cubicBezTo>
                    <a:pt x="188" y="124"/>
                    <a:pt x="188" y="124"/>
                    <a:pt x="188" y="124"/>
                  </a:cubicBezTo>
                  <a:cubicBezTo>
                    <a:pt x="188" y="124"/>
                    <a:pt x="188" y="124"/>
                    <a:pt x="188" y="124"/>
                  </a:cubicBezTo>
                  <a:cubicBezTo>
                    <a:pt x="188" y="124"/>
                    <a:pt x="188" y="124"/>
                    <a:pt x="188" y="124"/>
                  </a:cubicBezTo>
                  <a:cubicBezTo>
                    <a:pt x="188" y="123"/>
                    <a:pt x="188" y="123"/>
                    <a:pt x="188" y="123"/>
                  </a:cubicBezTo>
                  <a:cubicBezTo>
                    <a:pt x="188" y="123"/>
                    <a:pt x="188" y="123"/>
                    <a:pt x="188" y="123"/>
                  </a:cubicBezTo>
                  <a:close/>
                  <a:moveTo>
                    <a:pt x="186" y="121"/>
                  </a:moveTo>
                  <a:cubicBezTo>
                    <a:pt x="186" y="122"/>
                    <a:pt x="186" y="122"/>
                    <a:pt x="186" y="122"/>
                  </a:cubicBezTo>
                  <a:cubicBezTo>
                    <a:pt x="186" y="123"/>
                    <a:pt x="186" y="123"/>
                    <a:pt x="186" y="123"/>
                  </a:cubicBezTo>
                  <a:cubicBezTo>
                    <a:pt x="186" y="124"/>
                    <a:pt x="186" y="124"/>
                    <a:pt x="186" y="124"/>
                  </a:cubicBezTo>
                  <a:cubicBezTo>
                    <a:pt x="186" y="124"/>
                    <a:pt x="186" y="124"/>
                    <a:pt x="186" y="124"/>
                  </a:cubicBezTo>
                  <a:cubicBezTo>
                    <a:pt x="187" y="124"/>
                    <a:pt x="187" y="124"/>
                    <a:pt x="187" y="124"/>
                  </a:cubicBezTo>
                  <a:cubicBezTo>
                    <a:pt x="187" y="122"/>
                    <a:pt x="187" y="122"/>
                    <a:pt x="187" y="122"/>
                  </a:cubicBezTo>
                  <a:cubicBezTo>
                    <a:pt x="186" y="121"/>
                    <a:pt x="186" y="121"/>
                    <a:pt x="186" y="121"/>
                  </a:cubicBezTo>
                  <a:cubicBezTo>
                    <a:pt x="186" y="121"/>
                    <a:pt x="186" y="121"/>
                    <a:pt x="186" y="121"/>
                  </a:cubicBezTo>
                  <a:close/>
                  <a:moveTo>
                    <a:pt x="185" y="119"/>
                  </a:moveTo>
                  <a:cubicBezTo>
                    <a:pt x="185" y="120"/>
                    <a:pt x="185" y="120"/>
                    <a:pt x="185" y="120"/>
                  </a:cubicBezTo>
                  <a:cubicBezTo>
                    <a:pt x="185" y="120"/>
                    <a:pt x="185" y="120"/>
                    <a:pt x="185" y="120"/>
                  </a:cubicBezTo>
                  <a:cubicBezTo>
                    <a:pt x="186" y="119"/>
                    <a:pt x="186" y="119"/>
                    <a:pt x="186" y="119"/>
                  </a:cubicBezTo>
                  <a:cubicBezTo>
                    <a:pt x="185" y="119"/>
                    <a:pt x="185" y="119"/>
                    <a:pt x="185" y="119"/>
                  </a:cubicBezTo>
                  <a:cubicBezTo>
                    <a:pt x="185" y="119"/>
                    <a:pt x="185" y="119"/>
                    <a:pt x="185" y="119"/>
                  </a:cubicBezTo>
                  <a:close/>
                  <a:moveTo>
                    <a:pt x="104" y="143"/>
                  </a:moveTo>
                  <a:cubicBezTo>
                    <a:pt x="104" y="143"/>
                    <a:pt x="104" y="143"/>
                    <a:pt x="104" y="143"/>
                  </a:cubicBezTo>
                  <a:cubicBezTo>
                    <a:pt x="104" y="142"/>
                    <a:pt x="104" y="142"/>
                    <a:pt x="104" y="142"/>
                  </a:cubicBezTo>
                  <a:cubicBezTo>
                    <a:pt x="104" y="142"/>
                    <a:pt x="104" y="142"/>
                    <a:pt x="104" y="142"/>
                  </a:cubicBezTo>
                  <a:cubicBezTo>
                    <a:pt x="104" y="143"/>
                    <a:pt x="104" y="143"/>
                    <a:pt x="104" y="143"/>
                  </a:cubicBezTo>
                  <a:close/>
                  <a:moveTo>
                    <a:pt x="108" y="146"/>
                  </a:moveTo>
                  <a:cubicBezTo>
                    <a:pt x="108" y="146"/>
                    <a:pt x="109" y="146"/>
                    <a:pt x="109" y="146"/>
                  </a:cubicBezTo>
                  <a:cubicBezTo>
                    <a:pt x="108" y="146"/>
                    <a:pt x="108" y="146"/>
                    <a:pt x="108" y="146"/>
                  </a:cubicBezTo>
                  <a:cubicBezTo>
                    <a:pt x="108" y="146"/>
                    <a:pt x="108" y="146"/>
                    <a:pt x="108" y="146"/>
                  </a:cubicBezTo>
                  <a:close/>
                  <a:moveTo>
                    <a:pt x="107" y="145"/>
                  </a:moveTo>
                  <a:cubicBezTo>
                    <a:pt x="107" y="144"/>
                    <a:pt x="107" y="144"/>
                    <a:pt x="107" y="144"/>
                  </a:cubicBezTo>
                  <a:cubicBezTo>
                    <a:pt x="106" y="144"/>
                    <a:pt x="106" y="144"/>
                    <a:pt x="106" y="144"/>
                  </a:cubicBezTo>
                  <a:cubicBezTo>
                    <a:pt x="105" y="143"/>
                    <a:pt x="105" y="143"/>
                    <a:pt x="105" y="143"/>
                  </a:cubicBezTo>
                  <a:cubicBezTo>
                    <a:pt x="105" y="144"/>
                    <a:pt x="105" y="144"/>
                    <a:pt x="105" y="144"/>
                  </a:cubicBezTo>
                  <a:cubicBezTo>
                    <a:pt x="106" y="144"/>
                    <a:pt x="106" y="144"/>
                    <a:pt x="106" y="144"/>
                  </a:cubicBezTo>
                  <a:cubicBezTo>
                    <a:pt x="107" y="145"/>
                    <a:pt x="107" y="145"/>
                    <a:pt x="107" y="145"/>
                  </a:cubicBezTo>
                  <a:close/>
                  <a:moveTo>
                    <a:pt x="110" y="141"/>
                  </a:moveTo>
                  <a:cubicBezTo>
                    <a:pt x="110" y="141"/>
                    <a:pt x="110" y="141"/>
                    <a:pt x="110" y="141"/>
                  </a:cubicBezTo>
                  <a:cubicBezTo>
                    <a:pt x="110" y="139"/>
                    <a:pt x="110" y="139"/>
                    <a:pt x="110" y="139"/>
                  </a:cubicBezTo>
                  <a:cubicBezTo>
                    <a:pt x="108" y="138"/>
                    <a:pt x="108" y="138"/>
                    <a:pt x="108" y="138"/>
                  </a:cubicBezTo>
                  <a:cubicBezTo>
                    <a:pt x="107" y="137"/>
                    <a:pt x="107" y="137"/>
                    <a:pt x="107" y="137"/>
                  </a:cubicBezTo>
                  <a:cubicBezTo>
                    <a:pt x="106" y="137"/>
                    <a:pt x="106" y="137"/>
                    <a:pt x="106" y="137"/>
                  </a:cubicBezTo>
                  <a:cubicBezTo>
                    <a:pt x="105" y="136"/>
                    <a:pt x="105" y="136"/>
                    <a:pt x="105" y="136"/>
                  </a:cubicBezTo>
                  <a:cubicBezTo>
                    <a:pt x="104" y="136"/>
                    <a:pt x="104" y="136"/>
                    <a:pt x="104" y="136"/>
                  </a:cubicBezTo>
                  <a:cubicBezTo>
                    <a:pt x="104" y="135"/>
                    <a:pt x="104" y="135"/>
                    <a:pt x="104" y="135"/>
                  </a:cubicBezTo>
                  <a:cubicBezTo>
                    <a:pt x="103" y="135"/>
                    <a:pt x="103" y="135"/>
                    <a:pt x="103" y="135"/>
                  </a:cubicBezTo>
                  <a:cubicBezTo>
                    <a:pt x="102" y="135"/>
                    <a:pt x="102" y="135"/>
                    <a:pt x="102" y="135"/>
                  </a:cubicBezTo>
                  <a:cubicBezTo>
                    <a:pt x="102" y="135"/>
                    <a:pt x="102" y="135"/>
                    <a:pt x="102" y="135"/>
                  </a:cubicBezTo>
                  <a:cubicBezTo>
                    <a:pt x="102" y="135"/>
                    <a:pt x="102" y="135"/>
                    <a:pt x="102" y="135"/>
                  </a:cubicBezTo>
                  <a:cubicBezTo>
                    <a:pt x="101" y="136"/>
                    <a:pt x="101" y="136"/>
                    <a:pt x="101" y="136"/>
                  </a:cubicBezTo>
                  <a:cubicBezTo>
                    <a:pt x="102" y="137"/>
                    <a:pt x="102" y="137"/>
                    <a:pt x="102" y="137"/>
                  </a:cubicBezTo>
                  <a:cubicBezTo>
                    <a:pt x="103" y="137"/>
                    <a:pt x="103" y="137"/>
                    <a:pt x="103" y="137"/>
                  </a:cubicBezTo>
                  <a:cubicBezTo>
                    <a:pt x="103" y="137"/>
                    <a:pt x="103" y="137"/>
                    <a:pt x="103" y="137"/>
                  </a:cubicBezTo>
                  <a:cubicBezTo>
                    <a:pt x="102" y="137"/>
                    <a:pt x="102" y="137"/>
                    <a:pt x="102" y="137"/>
                  </a:cubicBezTo>
                  <a:cubicBezTo>
                    <a:pt x="101" y="137"/>
                    <a:pt x="101" y="137"/>
                    <a:pt x="101" y="137"/>
                  </a:cubicBezTo>
                  <a:cubicBezTo>
                    <a:pt x="101" y="137"/>
                    <a:pt x="101" y="137"/>
                    <a:pt x="101" y="137"/>
                  </a:cubicBezTo>
                  <a:cubicBezTo>
                    <a:pt x="101" y="137"/>
                    <a:pt x="101" y="137"/>
                    <a:pt x="101" y="137"/>
                  </a:cubicBezTo>
                  <a:cubicBezTo>
                    <a:pt x="103" y="139"/>
                    <a:pt x="103" y="139"/>
                    <a:pt x="103" y="139"/>
                  </a:cubicBezTo>
                  <a:cubicBezTo>
                    <a:pt x="104" y="139"/>
                    <a:pt x="104" y="139"/>
                    <a:pt x="104" y="139"/>
                  </a:cubicBezTo>
                  <a:cubicBezTo>
                    <a:pt x="104" y="140"/>
                    <a:pt x="104" y="140"/>
                    <a:pt x="104" y="140"/>
                  </a:cubicBezTo>
                  <a:cubicBezTo>
                    <a:pt x="105" y="140"/>
                    <a:pt x="105" y="140"/>
                    <a:pt x="105" y="140"/>
                  </a:cubicBezTo>
                  <a:cubicBezTo>
                    <a:pt x="105" y="139"/>
                    <a:pt x="105" y="139"/>
                    <a:pt x="105" y="139"/>
                  </a:cubicBezTo>
                  <a:cubicBezTo>
                    <a:pt x="106" y="140"/>
                    <a:pt x="106" y="140"/>
                    <a:pt x="106" y="140"/>
                  </a:cubicBezTo>
                  <a:cubicBezTo>
                    <a:pt x="106" y="139"/>
                    <a:pt x="106" y="139"/>
                    <a:pt x="106" y="139"/>
                  </a:cubicBezTo>
                  <a:cubicBezTo>
                    <a:pt x="107" y="140"/>
                    <a:pt x="107" y="140"/>
                    <a:pt x="107" y="140"/>
                  </a:cubicBezTo>
                  <a:cubicBezTo>
                    <a:pt x="107" y="141"/>
                    <a:pt x="107" y="141"/>
                    <a:pt x="107" y="141"/>
                  </a:cubicBezTo>
                  <a:cubicBezTo>
                    <a:pt x="107" y="141"/>
                    <a:pt x="107" y="141"/>
                    <a:pt x="107" y="141"/>
                  </a:cubicBezTo>
                  <a:cubicBezTo>
                    <a:pt x="107" y="142"/>
                    <a:pt x="107" y="142"/>
                    <a:pt x="107" y="142"/>
                  </a:cubicBezTo>
                  <a:cubicBezTo>
                    <a:pt x="108" y="142"/>
                    <a:pt x="108" y="142"/>
                    <a:pt x="108" y="142"/>
                  </a:cubicBezTo>
                  <a:cubicBezTo>
                    <a:pt x="109" y="141"/>
                    <a:pt x="109" y="141"/>
                    <a:pt x="109" y="141"/>
                  </a:cubicBezTo>
                  <a:cubicBezTo>
                    <a:pt x="110" y="141"/>
                    <a:pt x="110" y="141"/>
                    <a:pt x="110" y="141"/>
                  </a:cubicBezTo>
                  <a:close/>
                  <a:moveTo>
                    <a:pt x="131" y="107"/>
                  </a:moveTo>
                  <a:cubicBezTo>
                    <a:pt x="131" y="107"/>
                    <a:pt x="131" y="107"/>
                    <a:pt x="131" y="107"/>
                  </a:cubicBezTo>
                  <a:cubicBezTo>
                    <a:pt x="131" y="107"/>
                    <a:pt x="131" y="107"/>
                    <a:pt x="131" y="107"/>
                  </a:cubicBezTo>
                  <a:cubicBezTo>
                    <a:pt x="131" y="106"/>
                    <a:pt x="131" y="106"/>
                    <a:pt x="131" y="106"/>
                  </a:cubicBezTo>
                  <a:cubicBezTo>
                    <a:pt x="131" y="106"/>
                    <a:pt x="131" y="106"/>
                    <a:pt x="131" y="106"/>
                  </a:cubicBezTo>
                  <a:cubicBezTo>
                    <a:pt x="132" y="107"/>
                    <a:pt x="132" y="107"/>
                    <a:pt x="132" y="107"/>
                  </a:cubicBezTo>
                  <a:cubicBezTo>
                    <a:pt x="132" y="107"/>
                    <a:pt x="132" y="107"/>
                    <a:pt x="132" y="107"/>
                  </a:cubicBezTo>
                  <a:cubicBezTo>
                    <a:pt x="133" y="107"/>
                    <a:pt x="133" y="107"/>
                    <a:pt x="133" y="107"/>
                  </a:cubicBezTo>
                  <a:cubicBezTo>
                    <a:pt x="133" y="107"/>
                    <a:pt x="133" y="107"/>
                    <a:pt x="133" y="107"/>
                  </a:cubicBezTo>
                  <a:cubicBezTo>
                    <a:pt x="134" y="106"/>
                    <a:pt x="134" y="106"/>
                    <a:pt x="134" y="106"/>
                  </a:cubicBezTo>
                  <a:cubicBezTo>
                    <a:pt x="134" y="106"/>
                    <a:pt x="134" y="106"/>
                    <a:pt x="134" y="106"/>
                  </a:cubicBezTo>
                  <a:cubicBezTo>
                    <a:pt x="135" y="105"/>
                    <a:pt x="135" y="105"/>
                    <a:pt x="135" y="105"/>
                  </a:cubicBezTo>
                  <a:cubicBezTo>
                    <a:pt x="135" y="105"/>
                    <a:pt x="135" y="105"/>
                    <a:pt x="135" y="105"/>
                  </a:cubicBezTo>
                  <a:cubicBezTo>
                    <a:pt x="135" y="104"/>
                    <a:pt x="135" y="104"/>
                    <a:pt x="135" y="104"/>
                  </a:cubicBezTo>
                  <a:cubicBezTo>
                    <a:pt x="134" y="104"/>
                    <a:pt x="134" y="104"/>
                    <a:pt x="134" y="104"/>
                  </a:cubicBezTo>
                  <a:cubicBezTo>
                    <a:pt x="134" y="103"/>
                    <a:pt x="134" y="103"/>
                    <a:pt x="134" y="103"/>
                  </a:cubicBezTo>
                  <a:cubicBezTo>
                    <a:pt x="133" y="102"/>
                    <a:pt x="133" y="102"/>
                    <a:pt x="133" y="102"/>
                  </a:cubicBezTo>
                  <a:cubicBezTo>
                    <a:pt x="132" y="102"/>
                    <a:pt x="132" y="102"/>
                    <a:pt x="132" y="102"/>
                  </a:cubicBezTo>
                  <a:cubicBezTo>
                    <a:pt x="132" y="102"/>
                    <a:pt x="132" y="102"/>
                    <a:pt x="132" y="102"/>
                  </a:cubicBezTo>
                  <a:cubicBezTo>
                    <a:pt x="131" y="103"/>
                    <a:pt x="131" y="103"/>
                    <a:pt x="131" y="103"/>
                  </a:cubicBezTo>
                  <a:cubicBezTo>
                    <a:pt x="130" y="103"/>
                    <a:pt x="130" y="103"/>
                    <a:pt x="130" y="103"/>
                  </a:cubicBezTo>
                  <a:cubicBezTo>
                    <a:pt x="129" y="104"/>
                    <a:pt x="129" y="104"/>
                    <a:pt x="129" y="104"/>
                  </a:cubicBezTo>
                  <a:cubicBezTo>
                    <a:pt x="129" y="104"/>
                    <a:pt x="129" y="104"/>
                    <a:pt x="129" y="104"/>
                  </a:cubicBezTo>
                  <a:cubicBezTo>
                    <a:pt x="130" y="105"/>
                    <a:pt x="130" y="105"/>
                    <a:pt x="130" y="105"/>
                  </a:cubicBezTo>
                  <a:cubicBezTo>
                    <a:pt x="130" y="106"/>
                    <a:pt x="130" y="106"/>
                    <a:pt x="130" y="106"/>
                  </a:cubicBezTo>
                  <a:cubicBezTo>
                    <a:pt x="130" y="107"/>
                    <a:pt x="130" y="107"/>
                    <a:pt x="130" y="107"/>
                  </a:cubicBezTo>
                  <a:cubicBezTo>
                    <a:pt x="131" y="107"/>
                    <a:pt x="131" y="107"/>
                    <a:pt x="131" y="107"/>
                  </a:cubicBezTo>
                  <a:close/>
                  <a:moveTo>
                    <a:pt x="133" y="141"/>
                  </a:moveTo>
                  <a:cubicBezTo>
                    <a:pt x="133" y="141"/>
                    <a:pt x="134" y="141"/>
                    <a:pt x="134" y="141"/>
                  </a:cubicBezTo>
                  <a:cubicBezTo>
                    <a:pt x="134" y="142"/>
                    <a:pt x="134" y="142"/>
                    <a:pt x="134" y="142"/>
                  </a:cubicBezTo>
                  <a:cubicBezTo>
                    <a:pt x="135" y="141"/>
                    <a:pt x="135" y="141"/>
                    <a:pt x="135" y="141"/>
                  </a:cubicBezTo>
                  <a:cubicBezTo>
                    <a:pt x="135" y="140"/>
                    <a:pt x="135" y="140"/>
                    <a:pt x="135" y="140"/>
                  </a:cubicBezTo>
                  <a:cubicBezTo>
                    <a:pt x="134" y="140"/>
                    <a:pt x="134" y="140"/>
                    <a:pt x="134" y="140"/>
                  </a:cubicBezTo>
                  <a:cubicBezTo>
                    <a:pt x="134" y="140"/>
                    <a:pt x="134" y="140"/>
                    <a:pt x="134" y="140"/>
                  </a:cubicBezTo>
                  <a:cubicBezTo>
                    <a:pt x="134" y="141"/>
                    <a:pt x="134" y="141"/>
                    <a:pt x="134" y="141"/>
                  </a:cubicBezTo>
                  <a:cubicBezTo>
                    <a:pt x="133" y="141"/>
                    <a:pt x="133" y="141"/>
                    <a:pt x="133" y="141"/>
                  </a:cubicBezTo>
                  <a:close/>
                  <a:moveTo>
                    <a:pt x="150" y="160"/>
                  </a:moveTo>
                  <a:cubicBezTo>
                    <a:pt x="150" y="161"/>
                    <a:pt x="150" y="161"/>
                    <a:pt x="150" y="161"/>
                  </a:cubicBezTo>
                  <a:cubicBezTo>
                    <a:pt x="151" y="161"/>
                    <a:pt x="151" y="161"/>
                    <a:pt x="151" y="161"/>
                  </a:cubicBezTo>
                  <a:cubicBezTo>
                    <a:pt x="151" y="161"/>
                    <a:pt x="151" y="161"/>
                    <a:pt x="151" y="161"/>
                  </a:cubicBezTo>
                  <a:cubicBezTo>
                    <a:pt x="152" y="162"/>
                    <a:pt x="152" y="162"/>
                    <a:pt x="152" y="162"/>
                  </a:cubicBezTo>
                  <a:cubicBezTo>
                    <a:pt x="153" y="161"/>
                    <a:pt x="153" y="161"/>
                    <a:pt x="153" y="161"/>
                  </a:cubicBezTo>
                  <a:cubicBezTo>
                    <a:pt x="153" y="161"/>
                    <a:pt x="153" y="161"/>
                    <a:pt x="153" y="161"/>
                  </a:cubicBezTo>
                  <a:cubicBezTo>
                    <a:pt x="153" y="160"/>
                    <a:pt x="153" y="160"/>
                    <a:pt x="153" y="160"/>
                  </a:cubicBezTo>
                  <a:cubicBezTo>
                    <a:pt x="152" y="160"/>
                    <a:pt x="152" y="160"/>
                    <a:pt x="152" y="160"/>
                  </a:cubicBezTo>
                  <a:cubicBezTo>
                    <a:pt x="151" y="160"/>
                    <a:pt x="151" y="160"/>
                    <a:pt x="151" y="160"/>
                  </a:cubicBezTo>
                  <a:cubicBezTo>
                    <a:pt x="151" y="160"/>
                    <a:pt x="151" y="160"/>
                    <a:pt x="151" y="160"/>
                  </a:cubicBezTo>
                  <a:cubicBezTo>
                    <a:pt x="150" y="160"/>
                    <a:pt x="150" y="160"/>
                    <a:pt x="150" y="160"/>
                  </a:cubicBezTo>
                  <a:close/>
                  <a:moveTo>
                    <a:pt x="147" y="107"/>
                  </a:moveTo>
                  <a:cubicBezTo>
                    <a:pt x="147" y="106"/>
                    <a:pt x="147" y="106"/>
                    <a:pt x="147" y="106"/>
                  </a:cubicBezTo>
                  <a:cubicBezTo>
                    <a:pt x="146" y="106"/>
                    <a:pt x="146" y="106"/>
                    <a:pt x="146" y="106"/>
                  </a:cubicBezTo>
                  <a:cubicBezTo>
                    <a:pt x="146" y="105"/>
                    <a:pt x="146" y="105"/>
                    <a:pt x="146" y="105"/>
                  </a:cubicBezTo>
                  <a:cubicBezTo>
                    <a:pt x="147" y="105"/>
                    <a:pt x="147" y="105"/>
                    <a:pt x="147" y="105"/>
                  </a:cubicBezTo>
                  <a:cubicBezTo>
                    <a:pt x="147" y="104"/>
                    <a:pt x="147" y="104"/>
                    <a:pt x="147" y="104"/>
                  </a:cubicBezTo>
                  <a:cubicBezTo>
                    <a:pt x="146" y="104"/>
                    <a:pt x="146" y="104"/>
                    <a:pt x="146" y="104"/>
                  </a:cubicBezTo>
                  <a:cubicBezTo>
                    <a:pt x="145" y="104"/>
                    <a:pt x="145" y="104"/>
                    <a:pt x="145" y="104"/>
                  </a:cubicBezTo>
                  <a:cubicBezTo>
                    <a:pt x="145" y="106"/>
                    <a:pt x="145" y="106"/>
                    <a:pt x="145" y="106"/>
                  </a:cubicBezTo>
                  <a:cubicBezTo>
                    <a:pt x="145" y="106"/>
                    <a:pt x="145" y="106"/>
                    <a:pt x="145" y="106"/>
                  </a:cubicBezTo>
                  <a:cubicBezTo>
                    <a:pt x="146" y="106"/>
                    <a:pt x="146" y="106"/>
                    <a:pt x="146" y="106"/>
                  </a:cubicBezTo>
                  <a:cubicBezTo>
                    <a:pt x="146" y="107"/>
                    <a:pt x="146" y="107"/>
                    <a:pt x="146" y="107"/>
                  </a:cubicBezTo>
                  <a:cubicBezTo>
                    <a:pt x="147" y="107"/>
                    <a:pt x="147" y="107"/>
                    <a:pt x="147" y="107"/>
                  </a:cubicBezTo>
                  <a:close/>
                  <a:moveTo>
                    <a:pt x="146" y="101"/>
                  </a:moveTo>
                  <a:cubicBezTo>
                    <a:pt x="146" y="100"/>
                    <a:pt x="146" y="100"/>
                    <a:pt x="146" y="100"/>
                  </a:cubicBezTo>
                  <a:cubicBezTo>
                    <a:pt x="147" y="101"/>
                    <a:pt x="147" y="101"/>
                    <a:pt x="147" y="101"/>
                  </a:cubicBezTo>
                  <a:cubicBezTo>
                    <a:pt x="148" y="100"/>
                    <a:pt x="148" y="100"/>
                    <a:pt x="148" y="100"/>
                  </a:cubicBezTo>
                  <a:cubicBezTo>
                    <a:pt x="147" y="100"/>
                    <a:pt x="147" y="100"/>
                    <a:pt x="147" y="100"/>
                  </a:cubicBezTo>
                  <a:cubicBezTo>
                    <a:pt x="148" y="99"/>
                    <a:pt x="148" y="99"/>
                    <a:pt x="148" y="99"/>
                  </a:cubicBezTo>
                  <a:cubicBezTo>
                    <a:pt x="148" y="99"/>
                    <a:pt x="148" y="99"/>
                    <a:pt x="148" y="99"/>
                  </a:cubicBezTo>
                  <a:cubicBezTo>
                    <a:pt x="148" y="99"/>
                    <a:pt x="148" y="99"/>
                    <a:pt x="148" y="99"/>
                  </a:cubicBezTo>
                  <a:cubicBezTo>
                    <a:pt x="147" y="99"/>
                    <a:pt x="147" y="99"/>
                    <a:pt x="147" y="99"/>
                  </a:cubicBezTo>
                  <a:cubicBezTo>
                    <a:pt x="146" y="100"/>
                    <a:pt x="146" y="100"/>
                    <a:pt x="146" y="100"/>
                  </a:cubicBezTo>
                  <a:cubicBezTo>
                    <a:pt x="146" y="100"/>
                    <a:pt x="146" y="100"/>
                    <a:pt x="146" y="100"/>
                  </a:cubicBezTo>
                  <a:cubicBezTo>
                    <a:pt x="146" y="101"/>
                    <a:pt x="146" y="101"/>
                    <a:pt x="146" y="101"/>
                  </a:cubicBezTo>
                  <a:close/>
                  <a:moveTo>
                    <a:pt x="149" y="102"/>
                  </a:moveTo>
                  <a:cubicBezTo>
                    <a:pt x="150" y="103"/>
                    <a:pt x="150" y="103"/>
                    <a:pt x="150" y="103"/>
                  </a:cubicBezTo>
                  <a:cubicBezTo>
                    <a:pt x="151" y="103"/>
                    <a:pt x="151" y="103"/>
                    <a:pt x="151" y="103"/>
                  </a:cubicBezTo>
                  <a:cubicBezTo>
                    <a:pt x="152" y="103"/>
                    <a:pt x="152" y="103"/>
                    <a:pt x="152" y="103"/>
                  </a:cubicBezTo>
                  <a:cubicBezTo>
                    <a:pt x="152" y="102"/>
                    <a:pt x="152" y="102"/>
                    <a:pt x="152" y="102"/>
                  </a:cubicBezTo>
                  <a:cubicBezTo>
                    <a:pt x="151" y="102"/>
                    <a:pt x="151" y="102"/>
                    <a:pt x="151" y="102"/>
                  </a:cubicBezTo>
                  <a:cubicBezTo>
                    <a:pt x="150" y="102"/>
                    <a:pt x="150" y="102"/>
                    <a:pt x="150" y="102"/>
                  </a:cubicBezTo>
                  <a:cubicBezTo>
                    <a:pt x="149" y="102"/>
                    <a:pt x="149" y="102"/>
                    <a:pt x="149" y="102"/>
                  </a:cubicBezTo>
                  <a:close/>
                  <a:moveTo>
                    <a:pt x="158" y="108"/>
                  </a:moveTo>
                  <a:cubicBezTo>
                    <a:pt x="158" y="109"/>
                    <a:pt x="158" y="109"/>
                    <a:pt x="158" y="109"/>
                  </a:cubicBezTo>
                  <a:cubicBezTo>
                    <a:pt x="157" y="109"/>
                    <a:pt x="157" y="109"/>
                    <a:pt x="157" y="109"/>
                  </a:cubicBezTo>
                  <a:cubicBezTo>
                    <a:pt x="157" y="110"/>
                    <a:pt x="157" y="110"/>
                    <a:pt x="157" y="110"/>
                  </a:cubicBezTo>
                  <a:cubicBezTo>
                    <a:pt x="157" y="110"/>
                    <a:pt x="157" y="110"/>
                    <a:pt x="157" y="110"/>
                  </a:cubicBezTo>
                  <a:cubicBezTo>
                    <a:pt x="157" y="111"/>
                    <a:pt x="157" y="111"/>
                    <a:pt x="157" y="111"/>
                  </a:cubicBezTo>
                  <a:cubicBezTo>
                    <a:pt x="158" y="111"/>
                    <a:pt x="158" y="111"/>
                    <a:pt x="158" y="111"/>
                  </a:cubicBezTo>
                  <a:cubicBezTo>
                    <a:pt x="159" y="110"/>
                    <a:pt x="159" y="110"/>
                    <a:pt x="159" y="110"/>
                  </a:cubicBezTo>
                  <a:cubicBezTo>
                    <a:pt x="159" y="110"/>
                    <a:pt x="159" y="110"/>
                    <a:pt x="159" y="110"/>
                  </a:cubicBezTo>
                  <a:cubicBezTo>
                    <a:pt x="160" y="109"/>
                    <a:pt x="160" y="109"/>
                    <a:pt x="160" y="109"/>
                  </a:cubicBezTo>
                  <a:cubicBezTo>
                    <a:pt x="160" y="109"/>
                    <a:pt x="160" y="109"/>
                    <a:pt x="160" y="109"/>
                  </a:cubicBezTo>
                  <a:cubicBezTo>
                    <a:pt x="161" y="108"/>
                    <a:pt x="161" y="108"/>
                    <a:pt x="161" y="108"/>
                  </a:cubicBezTo>
                  <a:cubicBezTo>
                    <a:pt x="161" y="107"/>
                    <a:pt x="161" y="107"/>
                    <a:pt x="161" y="107"/>
                  </a:cubicBezTo>
                  <a:cubicBezTo>
                    <a:pt x="161" y="107"/>
                    <a:pt x="161" y="107"/>
                    <a:pt x="161" y="107"/>
                  </a:cubicBezTo>
                  <a:cubicBezTo>
                    <a:pt x="160" y="107"/>
                    <a:pt x="160" y="107"/>
                    <a:pt x="160" y="107"/>
                  </a:cubicBezTo>
                  <a:cubicBezTo>
                    <a:pt x="159" y="107"/>
                    <a:pt x="159" y="107"/>
                    <a:pt x="159" y="107"/>
                  </a:cubicBezTo>
                  <a:cubicBezTo>
                    <a:pt x="158" y="108"/>
                    <a:pt x="158" y="108"/>
                    <a:pt x="158" y="108"/>
                  </a:cubicBezTo>
                  <a:close/>
                  <a:moveTo>
                    <a:pt x="161" y="100"/>
                  </a:moveTo>
                  <a:cubicBezTo>
                    <a:pt x="160" y="101"/>
                    <a:pt x="160" y="101"/>
                    <a:pt x="160" y="101"/>
                  </a:cubicBezTo>
                  <a:cubicBezTo>
                    <a:pt x="160" y="103"/>
                    <a:pt x="160" y="103"/>
                    <a:pt x="160" y="103"/>
                  </a:cubicBezTo>
                  <a:cubicBezTo>
                    <a:pt x="160" y="104"/>
                    <a:pt x="160" y="104"/>
                    <a:pt x="160" y="104"/>
                  </a:cubicBezTo>
                  <a:cubicBezTo>
                    <a:pt x="160" y="104"/>
                    <a:pt x="160" y="104"/>
                    <a:pt x="160" y="104"/>
                  </a:cubicBezTo>
                  <a:cubicBezTo>
                    <a:pt x="161" y="104"/>
                    <a:pt x="161" y="104"/>
                    <a:pt x="161" y="104"/>
                  </a:cubicBezTo>
                  <a:cubicBezTo>
                    <a:pt x="161" y="105"/>
                    <a:pt x="161" y="105"/>
                    <a:pt x="161" y="105"/>
                  </a:cubicBezTo>
                  <a:cubicBezTo>
                    <a:pt x="162" y="105"/>
                    <a:pt x="162" y="105"/>
                    <a:pt x="162" y="105"/>
                  </a:cubicBezTo>
                  <a:cubicBezTo>
                    <a:pt x="163" y="105"/>
                    <a:pt x="163" y="105"/>
                    <a:pt x="163" y="105"/>
                  </a:cubicBezTo>
                  <a:cubicBezTo>
                    <a:pt x="163" y="105"/>
                    <a:pt x="163" y="105"/>
                    <a:pt x="163" y="105"/>
                  </a:cubicBezTo>
                  <a:cubicBezTo>
                    <a:pt x="164" y="104"/>
                    <a:pt x="164" y="104"/>
                    <a:pt x="164" y="104"/>
                  </a:cubicBezTo>
                  <a:cubicBezTo>
                    <a:pt x="163" y="103"/>
                    <a:pt x="163" y="103"/>
                    <a:pt x="163" y="103"/>
                  </a:cubicBezTo>
                  <a:cubicBezTo>
                    <a:pt x="163" y="102"/>
                    <a:pt x="163" y="102"/>
                    <a:pt x="163" y="102"/>
                  </a:cubicBezTo>
                  <a:cubicBezTo>
                    <a:pt x="162" y="101"/>
                    <a:pt x="162" y="101"/>
                    <a:pt x="162" y="101"/>
                  </a:cubicBezTo>
                  <a:cubicBezTo>
                    <a:pt x="161" y="100"/>
                    <a:pt x="161" y="100"/>
                    <a:pt x="161" y="100"/>
                  </a:cubicBezTo>
                  <a:close/>
                  <a:moveTo>
                    <a:pt x="155" y="87"/>
                  </a:moveTo>
                  <a:cubicBezTo>
                    <a:pt x="155" y="86"/>
                    <a:pt x="155" y="86"/>
                    <a:pt x="155" y="86"/>
                  </a:cubicBezTo>
                  <a:cubicBezTo>
                    <a:pt x="155" y="86"/>
                    <a:pt x="155" y="86"/>
                    <a:pt x="155" y="86"/>
                  </a:cubicBezTo>
                  <a:cubicBezTo>
                    <a:pt x="154" y="86"/>
                    <a:pt x="154" y="86"/>
                    <a:pt x="154" y="86"/>
                  </a:cubicBezTo>
                  <a:cubicBezTo>
                    <a:pt x="153" y="86"/>
                    <a:pt x="153" y="86"/>
                    <a:pt x="153" y="86"/>
                  </a:cubicBezTo>
                  <a:cubicBezTo>
                    <a:pt x="153" y="86"/>
                    <a:pt x="153" y="86"/>
                    <a:pt x="153" y="86"/>
                  </a:cubicBezTo>
                  <a:cubicBezTo>
                    <a:pt x="154" y="86"/>
                    <a:pt x="154" y="86"/>
                    <a:pt x="154" y="86"/>
                  </a:cubicBezTo>
                  <a:cubicBezTo>
                    <a:pt x="154" y="87"/>
                    <a:pt x="154" y="87"/>
                    <a:pt x="154" y="87"/>
                  </a:cubicBezTo>
                  <a:cubicBezTo>
                    <a:pt x="154" y="87"/>
                    <a:pt x="154" y="87"/>
                    <a:pt x="154" y="87"/>
                  </a:cubicBezTo>
                  <a:cubicBezTo>
                    <a:pt x="155" y="87"/>
                    <a:pt x="155" y="87"/>
                    <a:pt x="155" y="87"/>
                  </a:cubicBezTo>
                  <a:close/>
                  <a:moveTo>
                    <a:pt x="158" y="77"/>
                  </a:moveTo>
                  <a:cubicBezTo>
                    <a:pt x="157" y="77"/>
                    <a:pt x="157" y="77"/>
                    <a:pt x="157" y="77"/>
                  </a:cubicBezTo>
                  <a:cubicBezTo>
                    <a:pt x="157" y="76"/>
                    <a:pt x="157" y="76"/>
                    <a:pt x="157" y="76"/>
                  </a:cubicBezTo>
                  <a:cubicBezTo>
                    <a:pt x="157" y="78"/>
                    <a:pt x="157" y="78"/>
                    <a:pt x="157" y="78"/>
                  </a:cubicBezTo>
                  <a:cubicBezTo>
                    <a:pt x="158" y="78"/>
                    <a:pt x="158" y="78"/>
                    <a:pt x="158" y="78"/>
                  </a:cubicBezTo>
                  <a:cubicBezTo>
                    <a:pt x="158" y="78"/>
                    <a:pt x="158" y="78"/>
                    <a:pt x="158" y="78"/>
                  </a:cubicBezTo>
                  <a:cubicBezTo>
                    <a:pt x="158" y="78"/>
                    <a:pt x="158" y="78"/>
                    <a:pt x="158" y="78"/>
                  </a:cubicBezTo>
                  <a:cubicBezTo>
                    <a:pt x="159" y="79"/>
                    <a:pt x="159" y="79"/>
                    <a:pt x="159" y="79"/>
                  </a:cubicBezTo>
                  <a:cubicBezTo>
                    <a:pt x="159" y="79"/>
                    <a:pt x="159" y="79"/>
                    <a:pt x="159" y="79"/>
                  </a:cubicBezTo>
                  <a:cubicBezTo>
                    <a:pt x="159" y="79"/>
                    <a:pt x="159" y="79"/>
                    <a:pt x="159" y="79"/>
                  </a:cubicBezTo>
                  <a:cubicBezTo>
                    <a:pt x="159" y="78"/>
                    <a:pt x="159" y="78"/>
                    <a:pt x="159" y="78"/>
                  </a:cubicBezTo>
                  <a:cubicBezTo>
                    <a:pt x="159" y="77"/>
                    <a:pt x="159" y="77"/>
                    <a:pt x="159" y="77"/>
                  </a:cubicBezTo>
                  <a:cubicBezTo>
                    <a:pt x="159" y="77"/>
                    <a:pt x="159" y="77"/>
                    <a:pt x="159" y="77"/>
                  </a:cubicBezTo>
                  <a:cubicBezTo>
                    <a:pt x="159" y="76"/>
                    <a:pt x="159" y="76"/>
                    <a:pt x="159" y="76"/>
                  </a:cubicBezTo>
                  <a:cubicBezTo>
                    <a:pt x="159" y="76"/>
                    <a:pt x="159" y="76"/>
                    <a:pt x="159" y="76"/>
                  </a:cubicBezTo>
                  <a:cubicBezTo>
                    <a:pt x="159" y="75"/>
                    <a:pt x="159" y="75"/>
                    <a:pt x="159" y="75"/>
                  </a:cubicBezTo>
                  <a:cubicBezTo>
                    <a:pt x="158" y="75"/>
                    <a:pt x="158" y="75"/>
                    <a:pt x="158" y="75"/>
                  </a:cubicBezTo>
                  <a:cubicBezTo>
                    <a:pt x="158" y="75"/>
                    <a:pt x="158" y="75"/>
                    <a:pt x="158" y="75"/>
                  </a:cubicBezTo>
                  <a:cubicBezTo>
                    <a:pt x="157" y="76"/>
                    <a:pt x="157" y="76"/>
                    <a:pt x="157" y="76"/>
                  </a:cubicBezTo>
                  <a:cubicBezTo>
                    <a:pt x="158" y="76"/>
                    <a:pt x="158" y="76"/>
                    <a:pt x="158" y="76"/>
                  </a:cubicBezTo>
                  <a:cubicBezTo>
                    <a:pt x="158" y="77"/>
                    <a:pt x="158" y="77"/>
                    <a:pt x="158" y="77"/>
                  </a:cubicBezTo>
                  <a:close/>
                  <a:moveTo>
                    <a:pt x="156" y="72"/>
                  </a:moveTo>
                  <a:cubicBezTo>
                    <a:pt x="155" y="72"/>
                    <a:pt x="155" y="72"/>
                    <a:pt x="155" y="72"/>
                  </a:cubicBezTo>
                  <a:cubicBezTo>
                    <a:pt x="155" y="72"/>
                    <a:pt x="155" y="72"/>
                    <a:pt x="155" y="72"/>
                  </a:cubicBezTo>
                  <a:cubicBezTo>
                    <a:pt x="154" y="71"/>
                    <a:pt x="154" y="71"/>
                    <a:pt x="154" y="71"/>
                  </a:cubicBezTo>
                  <a:cubicBezTo>
                    <a:pt x="154" y="72"/>
                    <a:pt x="154" y="72"/>
                    <a:pt x="154" y="72"/>
                  </a:cubicBezTo>
                  <a:cubicBezTo>
                    <a:pt x="154" y="72"/>
                    <a:pt x="154" y="72"/>
                    <a:pt x="154" y="72"/>
                  </a:cubicBezTo>
                  <a:cubicBezTo>
                    <a:pt x="155" y="73"/>
                    <a:pt x="155" y="73"/>
                    <a:pt x="155" y="73"/>
                  </a:cubicBezTo>
                  <a:cubicBezTo>
                    <a:pt x="156" y="73"/>
                    <a:pt x="156" y="73"/>
                    <a:pt x="156" y="73"/>
                  </a:cubicBezTo>
                  <a:cubicBezTo>
                    <a:pt x="156" y="72"/>
                    <a:pt x="156" y="72"/>
                    <a:pt x="156" y="72"/>
                  </a:cubicBezTo>
                  <a:close/>
                  <a:moveTo>
                    <a:pt x="156" y="71"/>
                  </a:moveTo>
                  <a:cubicBezTo>
                    <a:pt x="156" y="71"/>
                    <a:pt x="157" y="72"/>
                    <a:pt x="157" y="72"/>
                  </a:cubicBezTo>
                  <a:cubicBezTo>
                    <a:pt x="158" y="71"/>
                    <a:pt x="158" y="71"/>
                    <a:pt x="158" y="71"/>
                  </a:cubicBezTo>
                  <a:cubicBezTo>
                    <a:pt x="159" y="72"/>
                    <a:pt x="159" y="72"/>
                    <a:pt x="159" y="72"/>
                  </a:cubicBezTo>
                  <a:cubicBezTo>
                    <a:pt x="159" y="71"/>
                    <a:pt x="159" y="71"/>
                    <a:pt x="159" y="71"/>
                  </a:cubicBezTo>
                  <a:cubicBezTo>
                    <a:pt x="159" y="71"/>
                    <a:pt x="159" y="71"/>
                    <a:pt x="159" y="71"/>
                  </a:cubicBezTo>
                  <a:cubicBezTo>
                    <a:pt x="158" y="71"/>
                    <a:pt x="158" y="71"/>
                    <a:pt x="158" y="71"/>
                  </a:cubicBezTo>
                  <a:cubicBezTo>
                    <a:pt x="158" y="70"/>
                    <a:pt x="158" y="70"/>
                    <a:pt x="158" y="70"/>
                  </a:cubicBezTo>
                  <a:cubicBezTo>
                    <a:pt x="157" y="71"/>
                    <a:pt x="157" y="71"/>
                    <a:pt x="157" y="71"/>
                  </a:cubicBezTo>
                  <a:cubicBezTo>
                    <a:pt x="156" y="71"/>
                    <a:pt x="156" y="71"/>
                    <a:pt x="156" y="71"/>
                  </a:cubicBezTo>
                  <a:close/>
                  <a:moveTo>
                    <a:pt x="167" y="91"/>
                  </a:moveTo>
                  <a:cubicBezTo>
                    <a:pt x="167" y="90"/>
                    <a:pt x="167" y="90"/>
                    <a:pt x="167" y="90"/>
                  </a:cubicBezTo>
                  <a:cubicBezTo>
                    <a:pt x="167" y="89"/>
                    <a:pt x="167" y="89"/>
                    <a:pt x="167" y="89"/>
                  </a:cubicBezTo>
                  <a:cubicBezTo>
                    <a:pt x="166" y="90"/>
                    <a:pt x="166" y="90"/>
                    <a:pt x="166" y="90"/>
                  </a:cubicBezTo>
                  <a:cubicBezTo>
                    <a:pt x="166" y="90"/>
                    <a:pt x="166" y="90"/>
                    <a:pt x="166" y="90"/>
                  </a:cubicBezTo>
                  <a:cubicBezTo>
                    <a:pt x="166" y="91"/>
                    <a:pt x="166" y="91"/>
                    <a:pt x="166" y="91"/>
                  </a:cubicBezTo>
                  <a:cubicBezTo>
                    <a:pt x="167" y="91"/>
                    <a:pt x="167" y="91"/>
                    <a:pt x="167" y="91"/>
                  </a:cubicBezTo>
                  <a:close/>
                  <a:moveTo>
                    <a:pt x="169" y="90"/>
                  </a:moveTo>
                  <a:cubicBezTo>
                    <a:pt x="170" y="90"/>
                    <a:pt x="170" y="90"/>
                    <a:pt x="170" y="90"/>
                  </a:cubicBezTo>
                  <a:cubicBezTo>
                    <a:pt x="170" y="89"/>
                    <a:pt x="170" y="89"/>
                    <a:pt x="170" y="89"/>
                  </a:cubicBezTo>
                  <a:cubicBezTo>
                    <a:pt x="169" y="89"/>
                    <a:pt x="169" y="89"/>
                    <a:pt x="169" y="89"/>
                  </a:cubicBezTo>
                  <a:cubicBezTo>
                    <a:pt x="169" y="89"/>
                    <a:pt x="169" y="89"/>
                    <a:pt x="169" y="89"/>
                  </a:cubicBezTo>
                  <a:cubicBezTo>
                    <a:pt x="168" y="89"/>
                    <a:pt x="168" y="89"/>
                    <a:pt x="168" y="89"/>
                  </a:cubicBezTo>
                  <a:cubicBezTo>
                    <a:pt x="168" y="90"/>
                    <a:pt x="168" y="90"/>
                    <a:pt x="168" y="90"/>
                  </a:cubicBezTo>
                  <a:cubicBezTo>
                    <a:pt x="169" y="90"/>
                    <a:pt x="169" y="90"/>
                    <a:pt x="169" y="90"/>
                  </a:cubicBezTo>
                  <a:close/>
                  <a:moveTo>
                    <a:pt x="173" y="91"/>
                  </a:moveTo>
                  <a:cubicBezTo>
                    <a:pt x="174" y="90"/>
                    <a:pt x="174" y="90"/>
                    <a:pt x="174" y="90"/>
                  </a:cubicBezTo>
                  <a:cubicBezTo>
                    <a:pt x="173" y="90"/>
                    <a:pt x="173" y="90"/>
                    <a:pt x="173" y="90"/>
                  </a:cubicBezTo>
                  <a:cubicBezTo>
                    <a:pt x="172" y="90"/>
                    <a:pt x="172" y="90"/>
                    <a:pt x="172" y="90"/>
                  </a:cubicBezTo>
                  <a:cubicBezTo>
                    <a:pt x="172" y="91"/>
                    <a:pt x="172" y="91"/>
                    <a:pt x="172" y="91"/>
                  </a:cubicBezTo>
                  <a:cubicBezTo>
                    <a:pt x="173" y="91"/>
                    <a:pt x="173" y="91"/>
                    <a:pt x="173" y="91"/>
                  </a:cubicBezTo>
                  <a:close/>
                  <a:moveTo>
                    <a:pt x="179" y="89"/>
                  </a:moveTo>
                  <a:cubicBezTo>
                    <a:pt x="180" y="90"/>
                    <a:pt x="180" y="90"/>
                    <a:pt x="180" y="90"/>
                  </a:cubicBezTo>
                  <a:cubicBezTo>
                    <a:pt x="180" y="90"/>
                    <a:pt x="180" y="90"/>
                    <a:pt x="180" y="90"/>
                  </a:cubicBezTo>
                  <a:cubicBezTo>
                    <a:pt x="181" y="90"/>
                    <a:pt x="181" y="90"/>
                    <a:pt x="181" y="90"/>
                  </a:cubicBezTo>
                  <a:cubicBezTo>
                    <a:pt x="180" y="89"/>
                    <a:pt x="180" y="89"/>
                    <a:pt x="180" y="89"/>
                  </a:cubicBezTo>
                  <a:cubicBezTo>
                    <a:pt x="179" y="89"/>
                    <a:pt x="179" y="89"/>
                    <a:pt x="179" y="89"/>
                  </a:cubicBezTo>
                  <a:close/>
                  <a:moveTo>
                    <a:pt x="176" y="88"/>
                  </a:moveTo>
                  <a:cubicBezTo>
                    <a:pt x="177" y="88"/>
                    <a:pt x="177" y="88"/>
                    <a:pt x="177" y="88"/>
                  </a:cubicBezTo>
                  <a:cubicBezTo>
                    <a:pt x="177" y="88"/>
                    <a:pt x="177" y="88"/>
                    <a:pt x="177" y="88"/>
                  </a:cubicBezTo>
                  <a:cubicBezTo>
                    <a:pt x="176" y="87"/>
                    <a:pt x="176" y="87"/>
                    <a:pt x="176" y="87"/>
                  </a:cubicBezTo>
                  <a:cubicBezTo>
                    <a:pt x="176" y="87"/>
                    <a:pt x="176" y="87"/>
                    <a:pt x="176" y="87"/>
                  </a:cubicBezTo>
                  <a:cubicBezTo>
                    <a:pt x="176" y="88"/>
                    <a:pt x="176" y="88"/>
                    <a:pt x="176" y="88"/>
                  </a:cubicBezTo>
                  <a:cubicBezTo>
                    <a:pt x="176" y="88"/>
                    <a:pt x="176" y="88"/>
                    <a:pt x="176" y="88"/>
                  </a:cubicBezTo>
                  <a:close/>
                  <a:moveTo>
                    <a:pt x="173" y="85"/>
                  </a:moveTo>
                  <a:cubicBezTo>
                    <a:pt x="173" y="84"/>
                    <a:pt x="173" y="84"/>
                    <a:pt x="173" y="84"/>
                  </a:cubicBezTo>
                  <a:cubicBezTo>
                    <a:pt x="172" y="84"/>
                    <a:pt x="172" y="84"/>
                    <a:pt x="172" y="84"/>
                  </a:cubicBezTo>
                  <a:cubicBezTo>
                    <a:pt x="171" y="85"/>
                    <a:pt x="171" y="85"/>
                    <a:pt x="171" y="85"/>
                  </a:cubicBezTo>
                  <a:cubicBezTo>
                    <a:pt x="171" y="86"/>
                    <a:pt x="171" y="86"/>
                    <a:pt x="171" y="86"/>
                  </a:cubicBezTo>
                  <a:cubicBezTo>
                    <a:pt x="172" y="86"/>
                    <a:pt x="172" y="86"/>
                    <a:pt x="172" y="86"/>
                  </a:cubicBezTo>
                  <a:cubicBezTo>
                    <a:pt x="172" y="86"/>
                    <a:pt x="172" y="86"/>
                    <a:pt x="172" y="86"/>
                  </a:cubicBezTo>
                  <a:cubicBezTo>
                    <a:pt x="172" y="85"/>
                    <a:pt x="172" y="85"/>
                    <a:pt x="172" y="85"/>
                  </a:cubicBezTo>
                  <a:cubicBezTo>
                    <a:pt x="172" y="85"/>
                    <a:pt x="172" y="85"/>
                    <a:pt x="172" y="85"/>
                  </a:cubicBezTo>
                  <a:cubicBezTo>
                    <a:pt x="173" y="85"/>
                    <a:pt x="173" y="85"/>
                    <a:pt x="173" y="85"/>
                  </a:cubicBezTo>
                  <a:close/>
                  <a:moveTo>
                    <a:pt x="175" y="84"/>
                  </a:moveTo>
                  <a:cubicBezTo>
                    <a:pt x="175" y="84"/>
                    <a:pt x="175" y="84"/>
                    <a:pt x="175" y="84"/>
                  </a:cubicBezTo>
                  <a:cubicBezTo>
                    <a:pt x="174" y="84"/>
                    <a:pt x="174" y="84"/>
                    <a:pt x="174" y="84"/>
                  </a:cubicBezTo>
                  <a:cubicBezTo>
                    <a:pt x="174" y="84"/>
                    <a:pt x="174" y="84"/>
                    <a:pt x="174" y="84"/>
                  </a:cubicBezTo>
                  <a:cubicBezTo>
                    <a:pt x="174" y="85"/>
                    <a:pt x="174" y="85"/>
                    <a:pt x="174" y="85"/>
                  </a:cubicBezTo>
                  <a:cubicBezTo>
                    <a:pt x="175" y="85"/>
                    <a:pt x="175" y="85"/>
                    <a:pt x="175" y="85"/>
                  </a:cubicBezTo>
                  <a:cubicBezTo>
                    <a:pt x="175" y="85"/>
                    <a:pt x="175" y="85"/>
                    <a:pt x="175" y="85"/>
                  </a:cubicBezTo>
                  <a:cubicBezTo>
                    <a:pt x="175" y="84"/>
                    <a:pt x="175" y="84"/>
                    <a:pt x="175" y="84"/>
                  </a:cubicBezTo>
                  <a:close/>
                  <a:moveTo>
                    <a:pt x="176" y="85"/>
                  </a:moveTo>
                  <a:cubicBezTo>
                    <a:pt x="176" y="85"/>
                    <a:pt x="176" y="85"/>
                    <a:pt x="176" y="85"/>
                  </a:cubicBezTo>
                  <a:cubicBezTo>
                    <a:pt x="176" y="85"/>
                    <a:pt x="176" y="85"/>
                    <a:pt x="176" y="85"/>
                  </a:cubicBezTo>
                  <a:cubicBezTo>
                    <a:pt x="177" y="84"/>
                    <a:pt x="177" y="84"/>
                    <a:pt x="177" y="84"/>
                  </a:cubicBezTo>
                  <a:cubicBezTo>
                    <a:pt x="177" y="84"/>
                    <a:pt x="177" y="84"/>
                    <a:pt x="177" y="84"/>
                  </a:cubicBezTo>
                  <a:cubicBezTo>
                    <a:pt x="177" y="83"/>
                    <a:pt x="177" y="83"/>
                    <a:pt x="177" y="83"/>
                  </a:cubicBezTo>
                  <a:cubicBezTo>
                    <a:pt x="176" y="83"/>
                    <a:pt x="176" y="83"/>
                    <a:pt x="176" y="83"/>
                  </a:cubicBezTo>
                  <a:cubicBezTo>
                    <a:pt x="176" y="84"/>
                    <a:pt x="176" y="84"/>
                    <a:pt x="176" y="84"/>
                  </a:cubicBezTo>
                  <a:cubicBezTo>
                    <a:pt x="176" y="84"/>
                    <a:pt x="176" y="84"/>
                    <a:pt x="176" y="84"/>
                  </a:cubicBezTo>
                  <a:cubicBezTo>
                    <a:pt x="176" y="85"/>
                    <a:pt x="176" y="85"/>
                    <a:pt x="176" y="85"/>
                  </a:cubicBezTo>
                  <a:close/>
                  <a:moveTo>
                    <a:pt x="173" y="82"/>
                  </a:moveTo>
                  <a:cubicBezTo>
                    <a:pt x="174" y="81"/>
                    <a:pt x="174" y="81"/>
                    <a:pt x="174" y="81"/>
                  </a:cubicBezTo>
                  <a:cubicBezTo>
                    <a:pt x="173" y="81"/>
                    <a:pt x="173" y="81"/>
                    <a:pt x="173" y="81"/>
                  </a:cubicBezTo>
                  <a:cubicBezTo>
                    <a:pt x="173" y="81"/>
                    <a:pt x="173" y="81"/>
                    <a:pt x="173" y="81"/>
                  </a:cubicBezTo>
                  <a:cubicBezTo>
                    <a:pt x="172" y="81"/>
                    <a:pt x="172" y="81"/>
                    <a:pt x="172" y="81"/>
                  </a:cubicBezTo>
                  <a:cubicBezTo>
                    <a:pt x="171" y="81"/>
                    <a:pt x="171" y="81"/>
                    <a:pt x="171" y="81"/>
                  </a:cubicBezTo>
                  <a:cubicBezTo>
                    <a:pt x="171" y="82"/>
                    <a:pt x="171" y="82"/>
                    <a:pt x="171" y="82"/>
                  </a:cubicBezTo>
                  <a:cubicBezTo>
                    <a:pt x="173" y="82"/>
                    <a:pt x="173" y="82"/>
                    <a:pt x="173" y="82"/>
                  </a:cubicBezTo>
                  <a:cubicBezTo>
                    <a:pt x="173" y="82"/>
                    <a:pt x="173" y="82"/>
                    <a:pt x="173" y="82"/>
                  </a:cubicBezTo>
                  <a:close/>
                  <a:moveTo>
                    <a:pt x="177" y="80"/>
                  </a:moveTo>
                  <a:cubicBezTo>
                    <a:pt x="177" y="80"/>
                    <a:pt x="177" y="80"/>
                    <a:pt x="177" y="80"/>
                  </a:cubicBezTo>
                  <a:cubicBezTo>
                    <a:pt x="177" y="80"/>
                    <a:pt x="177" y="80"/>
                    <a:pt x="177" y="80"/>
                  </a:cubicBezTo>
                  <a:cubicBezTo>
                    <a:pt x="177" y="79"/>
                    <a:pt x="177" y="79"/>
                    <a:pt x="177" y="79"/>
                  </a:cubicBezTo>
                  <a:cubicBezTo>
                    <a:pt x="178" y="79"/>
                    <a:pt x="178" y="79"/>
                    <a:pt x="178" y="79"/>
                  </a:cubicBezTo>
                  <a:cubicBezTo>
                    <a:pt x="178" y="79"/>
                    <a:pt x="178" y="79"/>
                    <a:pt x="178" y="79"/>
                  </a:cubicBezTo>
                  <a:cubicBezTo>
                    <a:pt x="177" y="78"/>
                    <a:pt x="177" y="78"/>
                    <a:pt x="177" y="78"/>
                  </a:cubicBezTo>
                  <a:cubicBezTo>
                    <a:pt x="176" y="78"/>
                    <a:pt x="176" y="78"/>
                    <a:pt x="176" y="78"/>
                  </a:cubicBezTo>
                  <a:cubicBezTo>
                    <a:pt x="176" y="79"/>
                    <a:pt x="176" y="79"/>
                    <a:pt x="176" y="79"/>
                  </a:cubicBezTo>
                  <a:cubicBezTo>
                    <a:pt x="176" y="79"/>
                    <a:pt x="176" y="79"/>
                    <a:pt x="176" y="79"/>
                  </a:cubicBezTo>
                  <a:cubicBezTo>
                    <a:pt x="176" y="79"/>
                    <a:pt x="176" y="79"/>
                    <a:pt x="176" y="79"/>
                  </a:cubicBezTo>
                  <a:cubicBezTo>
                    <a:pt x="175" y="79"/>
                    <a:pt x="175" y="79"/>
                    <a:pt x="175" y="79"/>
                  </a:cubicBezTo>
                  <a:cubicBezTo>
                    <a:pt x="175" y="79"/>
                    <a:pt x="175" y="79"/>
                    <a:pt x="175" y="79"/>
                  </a:cubicBezTo>
                  <a:cubicBezTo>
                    <a:pt x="175" y="80"/>
                    <a:pt x="175" y="80"/>
                    <a:pt x="175" y="80"/>
                  </a:cubicBezTo>
                  <a:cubicBezTo>
                    <a:pt x="176" y="80"/>
                    <a:pt x="176" y="80"/>
                    <a:pt x="176" y="80"/>
                  </a:cubicBezTo>
                  <a:cubicBezTo>
                    <a:pt x="176" y="80"/>
                    <a:pt x="176" y="80"/>
                    <a:pt x="176" y="80"/>
                  </a:cubicBezTo>
                  <a:cubicBezTo>
                    <a:pt x="177" y="80"/>
                    <a:pt x="177" y="80"/>
                    <a:pt x="177" y="80"/>
                  </a:cubicBezTo>
                  <a:close/>
                  <a:moveTo>
                    <a:pt x="174" y="46"/>
                  </a:moveTo>
                  <a:cubicBezTo>
                    <a:pt x="174" y="46"/>
                    <a:pt x="174" y="46"/>
                    <a:pt x="174" y="46"/>
                  </a:cubicBezTo>
                  <a:cubicBezTo>
                    <a:pt x="174" y="45"/>
                    <a:pt x="174" y="45"/>
                    <a:pt x="174" y="45"/>
                  </a:cubicBezTo>
                  <a:cubicBezTo>
                    <a:pt x="174" y="45"/>
                    <a:pt x="174" y="45"/>
                    <a:pt x="174" y="45"/>
                  </a:cubicBezTo>
                  <a:cubicBezTo>
                    <a:pt x="173" y="45"/>
                    <a:pt x="173" y="45"/>
                    <a:pt x="173" y="45"/>
                  </a:cubicBezTo>
                  <a:cubicBezTo>
                    <a:pt x="174" y="46"/>
                    <a:pt x="174" y="46"/>
                    <a:pt x="174" y="46"/>
                  </a:cubicBezTo>
                  <a:close/>
                  <a:moveTo>
                    <a:pt x="169" y="53"/>
                  </a:moveTo>
                  <a:cubicBezTo>
                    <a:pt x="169" y="53"/>
                    <a:pt x="169" y="53"/>
                    <a:pt x="169" y="53"/>
                  </a:cubicBezTo>
                  <a:cubicBezTo>
                    <a:pt x="170" y="53"/>
                    <a:pt x="170" y="53"/>
                    <a:pt x="170" y="53"/>
                  </a:cubicBezTo>
                  <a:cubicBezTo>
                    <a:pt x="170" y="53"/>
                    <a:pt x="170" y="53"/>
                    <a:pt x="170" y="53"/>
                  </a:cubicBezTo>
                  <a:cubicBezTo>
                    <a:pt x="171" y="53"/>
                    <a:pt x="171" y="53"/>
                    <a:pt x="171" y="53"/>
                  </a:cubicBezTo>
                  <a:cubicBezTo>
                    <a:pt x="171" y="52"/>
                    <a:pt x="171" y="52"/>
                    <a:pt x="171" y="52"/>
                  </a:cubicBezTo>
                  <a:cubicBezTo>
                    <a:pt x="170" y="51"/>
                    <a:pt x="170" y="51"/>
                    <a:pt x="170" y="51"/>
                  </a:cubicBezTo>
                  <a:cubicBezTo>
                    <a:pt x="169" y="51"/>
                    <a:pt x="169" y="51"/>
                    <a:pt x="169" y="51"/>
                  </a:cubicBezTo>
                  <a:cubicBezTo>
                    <a:pt x="169" y="51"/>
                    <a:pt x="169" y="51"/>
                    <a:pt x="169" y="51"/>
                  </a:cubicBezTo>
                  <a:cubicBezTo>
                    <a:pt x="169" y="52"/>
                    <a:pt x="169" y="52"/>
                    <a:pt x="169" y="52"/>
                  </a:cubicBezTo>
                  <a:cubicBezTo>
                    <a:pt x="169" y="53"/>
                    <a:pt x="169" y="53"/>
                    <a:pt x="169" y="53"/>
                  </a:cubicBezTo>
                  <a:close/>
                  <a:moveTo>
                    <a:pt x="189" y="51"/>
                  </a:moveTo>
                  <a:cubicBezTo>
                    <a:pt x="189" y="51"/>
                    <a:pt x="189" y="51"/>
                    <a:pt x="189" y="51"/>
                  </a:cubicBezTo>
                  <a:cubicBezTo>
                    <a:pt x="190" y="51"/>
                    <a:pt x="190" y="51"/>
                    <a:pt x="190" y="51"/>
                  </a:cubicBezTo>
                  <a:cubicBezTo>
                    <a:pt x="190" y="51"/>
                    <a:pt x="190" y="51"/>
                    <a:pt x="190" y="51"/>
                  </a:cubicBezTo>
                  <a:cubicBezTo>
                    <a:pt x="191" y="51"/>
                    <a:pt x="191" y="51"/>
                    <a:pt x="191" y="51"/>
                  </a:cubicBezTo>
                  <a:cubicBezTo>
                    <a:pt x="191" y="51"/>
                    <a:pt x="191" y="51"/>
                    <a:pt x="191" y="51"/>
                  </a:cubicBezTo>
                  <a:cubicBezTo>
                    <a:pt x="191" y="51"/>
                    <a:pt x="191" y="51"/>
                    <a:pt x="191" y="51"/>
                  </a:cubicBezTo>
                  <a:cubicBezTo>
                    <a:pt x="192" y="51"/>
                    <a:pt x="192" y="51"/>
                    <a:pt x="192" y="51"/>
                  </a:cubicBezTo>
                  <a:cubicBezTo>
                    <a:pt x="192" y="50"/>
                    <a:pt x="192" y="50"/>
                    <a:pt x="192" y="50"/>
                  </a:cubicBezTo>
                  <a:cubicBezTo>
                    <a:pt x="192" y="49"/>
                    <a:pt x="192" y="49"/>
                    <a:pt x="192" y="49"/>
                  </a:cubicBezTo>
                  <a:cubicBezTo>
                    <a:pt x="193" y="49"/>
                    <a:pt x="193" y="49"/>
                    <a:pt x="193" y="49"/>
                  </a:cubicBezTo>
                  <a:cubicBezTo>
                    <a:pt x="193" y="48"/>
                    <a:pt x="193" y="48"/>
                    <a:pt x="193" y="48"/>
                  </a:cubicBezTo>
                  <a:cubicBezTo>
                    <a:pt x="193" y="48"/>
                    <a:pt x="193" y="48"/>
                    <a:pt x="193" y="48"/>
                  </a:cubicBezTo>
                  <a:cubicBezTo>
                    <a:pt x="192" y="48"/>
                    <a:pt x="192" y="48"/>
                    <a:pt x="192" y="48"/>
                  </a:cubicBezTo>
                  <a:cubicBezTo>
                    <a:pt x="192" y="48"/>
                    <a:pt x="192" y="48"/>
                    <a:pt x="192" y="48"/>
                  </a:cubicBezTo>
                  <a:cubicBezTo>
                    <a:pt x="191" y="49"/>
                    <a:pt x="191" y="49"/>
                    <a:pt x="191" y="49"/>
                  </a:cubicBezTo>
                  <a:cubicBezTo>
                    <a:pt x="190" y="49"/>
                    <a:pt x="190" y="49"/>
                    <a:pt x="190" y="49"/>
                  </a:cubicBezTo>
                  <a:cubicBezTo>
                    <a:pt x="189" y="51"/>
                    <a:pt x="189" y="51"/>
                    <a:pt x="189" y="51"/>
                  </a:cubicBezTo>
                  <a:cubicBezTo>
                    <a:pt x="189" y="51"/>
                    <a:pt x="189" y="51"/>
                    <a:pt x="189" y="51"/>
                  </a:cubicBezTo>
                  <a:close/>
                  <a:moveTo>
                    <a:pt x="197" y="52"/>
                  </a:moveTo>
                  <a:cubicBezTo>
                    <a:pt x="198" y="52"/>
                    <a:pt x="198" y="52"/>
                    <a:pt x="198" y="52"/>
                  </a:cubicBezTo>
                  <a:cubicBezTo>
                    <a:pt x="199" y="51"/>
                    <a:pt x="199" y="51"/>
                    <a:pt x="199" y="51"/>
                  </a:cubicBezTo>
                  <a:cubicBezTo>
                    <a:pt x="198" y="51"/>
                    <a:pt x="198" y="51"/>
                    <a:pt x="198" y="51"/>
                  </a:cubicBezTo>
                  <a:cubicBezTo>
                    <a:pt x="197" y="51"/>
                    <a:pt x="197" y="51"/>
                    <a:pt x="197" y="51"/>
                  </a:cubicBezTo>
                  <a:cubicBezTo>
                    <a:pt x="197" y="52"/>
                    <a:pt x="197" y="52"/>
                    <a:pt x="197" y="52"/>
                  </a:cubicBezTo>
                  <a:cubicBezTo>
                    <a:pt x="197" y="52"/>
                    <a:pt x="197" y="52"/>
                    <a:pt x="197" y="52"/>
                  </a:cubicBezTo>
                  <a:close/>
                  <a:moveTo>
                    <a:pt x="199" y="54"/>
                  </a:moveTo>
                  <a:cubicBezTo>
                    <a:pt x="199" y="54"/>
                    <a:pt x="199" y="54"/>
                    <a:pt x="199" y="54"/>
                  </a:cubicBezTo>
                  <a:cubicBezTo>
                    <a:pt x="199" y="54"/>
                    <a:pt x="199" y="54"/>
                    <a:pt x="199" y="54"/>
                  </a:cubicBezTo>
                  <a:cubicBezTo>
                    <a:pt x="200" y="53"/>
                    <a:pt x="200" y="53"/>
                    <a:pt x="200" y="53"/>
                  </a:cubicBezTo>
                  <a:cubicBezTo>
                    <a:pt x="199" y="53"/>
                    <a:pt x="199" y="53"/>
                    <a:pt x="199" y="53"/>
                  </a:cubicBezTo>
                  <a:cubicBezTo>
                    <a:pt x="199" y="52"/>
                    <a:pt x="199" y="52"/>
                    <a:pt x="199" y="52"/>
                  </a:cubicBezTo>
                  <a:cubicBezTo>
                    <a:pt x="198" y="52"/>
                    <a:pt x="198" y="52"/>
                    <a:pt x="198" y="52"/>
                  </a:cubicBezTo>
                  <a:cubicBezTo>
                    <a:pt x="198" y="53"/>
                    <a:pt x="198" y="53"/>
                    <a:pt x="198" y="53"/>
                  </a:cubicBezTo>
                  <a:cubicBezTo>
                    <a:pt x="199" y="53"/>
                    <a:pt x="199" y="53"/>
                    <a:pt x="199" y="53"/>
                  </a:cubicBezTo>
                  <a:cubicBezTo>
                    <a:pt x="199" y="54"/>
                    <a:pt x="199" y="54"/>
                    <a:pt x="199" y="54"/>
                  </a:cubicBezTo>
                  <a:close/>
                  <a:moveTo>
                    <a:pt x="191" y="56"/>
                  </a:moveTo>
                  <a:cubicBezTo>
                    <a:pt x="192" y="55"/>
                    <a:pt x="192" y="55"/>
                    <a:pt x="192" y="55"/>
                  </a:cubicBezTo>
                  <a:cubicBezTo>
                    <a:pt x="192" y="55"/>
                    <a:pt x="192" y="55"/>
                    <a:pt x="192" y="55"/>
                  </a:cubicBezTo>
                  <a:cubicBezTo>
                    <a:pt x="191" y="55"/>
                    <a:pt x="191" y="55"/>
                    <a:pt x="191" y="55"/>
                  </a:cubicBezTo>
                  <a:cubicBezTo>
                    <a:pt x="191" y="55"/>
                    <a:pt x="191" y="55"/>
                    <a:pt x="191" y="55"/>
                  </a:cubicBezTo>
                  <a:cubicBezTo>
                    <a:pt x="190" y="55"/>
                    <a:pt x="190" y="55"/>
                    <a:pt x="190" y="55"/>
                  </a:cubicBezTo>
                  <a:cubicBezTo>
                    <a:pt x="190" y="56"/>
                    <a:pt x="190" y="56"/>
                    <a:pt x="190" y="56"/>
                  </a:cubicBezTo>
                  <a:cubicBezTo>
                    <a:pt x="191" y="56"/>
                    <a:pt x="191" y="56"/>
                    <a:pt x="191" y="56"/>
                  </a:cubicBezTo>
                  <a:close/>
                  <a:moveTo>
                    <a:pt x="195" y="56"/>
                  </a:moveTo>
                  <a:cubicBezTo>
                    <a:pt x="196" y="55"/>
                    <a:pt x="196" y="55"/>
                    <a:pt x="196" y="55"/>
                  </a:cubicBezTo>
                  <a:cubicBezTo>
                    <a:pt x="196" y="55"/>
                    <a:pt x="196" y="55"/>
                    <a:pt x="196" y="55"/>
                  </a:cubicBezTo>
                  <a:cubicBezTo>
                    <a:pt x="196" y="55"/>
                    <a:pt x="196" y="55"/>
                    <a:pt x="196" y="55"/>
                  </a:cubicBezTo>
                  <a:cubicBezTo>
                    <a:pt x="196" y="54"/>
                    <a:pt x="196" y="54"/>
                    <a:pt x="196" y="54"/>
                  </a:cubicBezTo>
                  <a:cubicBezTo>
                    <a:pt x="195" y="54"/>
                    <a:pt x="195" y="54"/>
                    <a:pt x="195" y="54"/>
                  </a:cubicBezTo>
                  <a:cubicBezTo>
                    <a:pt x="195" y="54"/>
                    <a:pt x="195" y="54"/>
                    <a:pt x="195" y="54"/>
                  </a:cubicBezTo>
                  <a:cubicBezTo>
                    <a:pt x="194" y="55"/>
                    <a:pt x="194" y="55"/>
                    <a:pt x="194" y="55"/>
                  </a:cubicBezTo>
                  <a:cubicBezTo>
                    <a:pt x="194" y="55"/>
                    <a:pt x="194" y="55"/>
                    <a:pt x="194" y="55"/>
                  </a:cubicBezTo>
                  <a:cubicBezTo>
                    <a:pt x="194" y="55"/>
                    <a:pt x="194" y="55"/>
                    <a:pt x="194" y="55"/>
                  </a:cubicBezTo>
                  <a:cubicBezTo>
                    <a:pt x="194" y="55"/>
                    <a:pt x="194" y="55"/>
                    <a:pt x="194" y="55"/>
                  </a:cubicBezTo>
                  <a:cubicBezTo>
                    <a:pt x="195" y="55"/>
                    <a:pt x="195" y="55"/>
                    <a:pt x="195" y="55"/>
                  </a:cubicBezTo>
                  <a:cubicBezTo>
                    <a:pt x="195" y="55"/>
                    <a:pt x="195" y="55"/>
                    <a:pt x="195" y="55"/>
                  </a:cubicBezTo>
                  <a:cubicBezTo>
                    <a:pt x="195" y="56"/>
                    <a:pt x="195" y="56"/>
                    <a:pt x="195" y="56"/>
                  </a:cubicBezTo>
                  <a:close/>
                  <a:moveTo>
                    <a:pt x="196" y="60"/>
                  </a:moveTo>
                  <a:cubicBezTo>
                    <a:pt x="196" y="60"/>
                    <a:pt x="196" y="60"/>
                    <a:pt x="196" y="60"/>
                  </a:cubicBezTo>
                  <a:cubicBezTo>
                    <a:pt x="197" y="60"/>
                    <a:pt x="197" y="60"/>
                    <a:pt x="197" y="60"/>
                  </a:cubicBezTo>
                  <a:cubicBezTo>
                    <a:pt x="198" y="60"/>
                    <a:pt x="198" y="60"/>
                    <a:pt x="198" y="60"/>
                  </a:cubicBezTo>
                  <a:cubicBezTo>
                    <a:pt x="198" y="60"/>
                    <a:pt x="198" y="60"/>
                    <a:pt x="198" y="60"/>
                  </a:cubicBezTo>
                  <a:cubicBezTo>
                    <a:pt x="199" y="60"/>
                    <a:pt x="199" y="60"/>
                    <a:pt x="199" y="60"/>
                  </a:cubicBezTo>
                  <a:cubicBezTo>
                    <a:pt x="200" y="60"/>
                    <a:pt x="200" y="60"/>
                    <a:pt x="200" y="60"/>
                  </a:cubicBezTo>
                  <a:cubicBezTo>
                    <a:pt x="200" y="59"/>
                    <a:pt x="200" y="59"/>
                    <a:pt x="200" y="59"/>
                  </a:cubicBezTo>
                  <a:cubicBezTo>
                    <a:pt x="200" y="59"/>
                    <a:pt x="200" y="59"/>
                    <a:pt x="200" y="59"/>
                  </a:cubicBezTo>
                  <a:cubicBezTo>
                    <a:pt x="200" y="59"/>
                    <a:pt x="200" y="59"/>
                    <a:pt x="200" y="59"/>
                  </a:cubicBezTo>
                  <a:cubicBezTo>
                    <a:pt x="200" y="59"/>
                    <a:pt x="200" y="59"/>
                    <a:pt x="200" y="59"/>
                  </a:cubicBezTo>
                  <a:cubicBezTo>
                    <a:pt x="200" y="58"/>
                    <a:pt x="200" y="58"/>
                    <a:pt x="200" y="58"/>
                  </a:cubicBezTo>
                  <a:cubicBezTo>
                    <a:pt x="199" y="58"/>
                    <a:pt x="199" y="58"/>
                    <a:pt x="199" y="58"/>
                  </a:cubicBezTo>
                  <a:cubicBezTo>
                    <a:pt x="199" y="58"/>
                    <a:pt x="199" y="58"/>
                    <a:pt x="199" y="58"/>
                  </a:cubicBezTo>
                  <a:cubicBezTo>
                    <a:pt x="199" y="59"/>
                    <a:pt x="199" y="59"/>
                    <a:pt x="199" y="59"/>
                  </a:cubicBezTo>
                  <a:cubicBezTo>
                    <a:pt x="198" y="59"/>
                    <a:pt x="198" y="59"/>
                    <a:pt x="198" y="59"/>
                  </a:cubicBezTo>
                  <a:cubicBezTo>
                    <a:pt x="198" y="59"/>
                    <a:pt x="198" y="59"/>
                    <a:pt x="198" y="59"/>
                  </a:cubicBezTo>
                  <a:cubicBezTo>
                    <a:pt x="198" y="58"/>
                    <a:pt x="198" y="58"/>
                    <a:pt x="198" y="58"/>
                  </a:cubicBezTo>
                  <a:cubicBezTo>
                    <a:pt x="197" y="58"/>
                    <a:pt x="197" y="58"/>
                    <a:pt x="197" y="58"/>
                  </a:cubicBezTo>
                  <a:cubicBezTo>
                    <a:pt x="197" y="59"/>
                    <a:pt x="197" y="59"/>
                    <a:pt x="197" y="59"/>
                  </a:cubicBezTo>
                  <a:cubicBezTo>
                    <a:pt x="197" y="59"/>
                    <a:pt x="197" y="59"/>
                    <a:pt x="197" y="59"/>
                  </a:cubicBezTo>
                  <a:cubicBezTo>
                    <a:pt x="196" y="59"/>
                    <a:pt x="196" y="59"/>
                    <a:pt x="196" y="59"/>
                  </a:cubicBezTo>
                  <a:cubicBezTo>
                    <a:pt x="196" y="60"/>
                    <a:pt x="196" y="60"/>
                    <a:pt x="196" y="60"/>
                  </a:cubicBezTo>
                  <a:cubicBezTo>
                    <a:pt x="196" y="60"/>
                    <a:pt x="196" y="60"/>
                    <a:pt x="196" y="60"/>
                  </a:cubicBezTo>
                  <a:close/>
                  <a:moveTo>
                    <a:pt x="116" y="36"/>
                  </a:moveTo>
                  <a:cubicBezTo>
                    <a:pt x="117" y="36"/>
                    <a:pt x="117" y="36"/>
                    <a:pt x="117" y="36"/>
                  </a:cubicBezTo>
                  <a:cubicBezTo>
                    <a:pt x="118" y="37"/>
                    <a:pt x="118" y="37"/>
                    <a:pt x="118" y="37"/>
                  </a:cubicBezTo>
                  <a:cubicBezTo>
                    <a:pt x="118" y="37"/>
                    <a:pt x="118" y="37"/>
                    <a:pt x="118" y="37"/>
                  </a:cubicBezTo>
                  <a:cubicBezTo>
                    <a:pt x="119" y="36"/>
                    <a:pt x="119" y="36"/>
                    <a:pt x="119" y="36"/>
                  </a:cubicBezTo>
                  <a:cubicBezTo>
                    <a:pt x="120" y="36"/>
                    <a:pt x="120" y="36"/>
                    <a:pt x="120" y="36"/>
                  </a:cubicBezTo>
                  <a:cubicBezTo>
                    <a:pt x="119" y="36"/>
                    <a:pt x="119" y="36"/>
                    <a:pt x="119" y="36"/>
                  </a:cubicBezTo>
                  <a:cubicBezTo>
                    <a:pt x="118" y="36"/>
                    <a:pt x="118" y="36"/>
                    <a:pt x="118" y="36"/>
                  </a:cubicBezTo>
                  <a:cubicBezTo>
                    <a:pt x="117" y="36"/>
                    <a:pt x="117" y="36"/>
                    <a:pt x="117" y="36"/>
                  </a:cubicBezTo>
                  <a:cubicBezTo>
                    <a:pt x="117" y="35"/>
                    <a:pt x="117" y="35"/>
                    <a:pt x="117" y="35"/>
                  </a:cubicBezTo>
                  <a:cubicBezTo>
                    <a:pt x="116" y="35"/>
                    <a:pt x="116" y="35"/>
                    <a:pt x="116" y="35"/>
                  </a:cubicBezTo>
                  <a:cubicBezTo>
                    <a:pt x="116" y="36"/>
                    <a:pt x="116" y="36"/>
                    <a:pt x="116" y="36"/>
                  </a:cubicBezTo>
                  <a:cubicBezTo>
                    <a:pt x="116" y="36"/>
                    <a:pt x="116" y="36"/>
                    <a:pt x="116" y="36"/>
                  </a:cubicBezTo>
                  <a:close/>
                  <a:moveTo>
                    <a:pt x="114" y="19"/>
                  </a:moveTo>
                  <a:cubicBezTo>
                    <a:pt x="114" y="19"/>
                    <a:pt x="114" y="19"/>
                    <a:pt x="114" y="19"/>
                  </a:cubicBezTo>
                  <a:cubicBezTo>
                    <a:pt x="114" y="18"/>
                    <a:pt x="114" y="18"/>
                    <a:pt x="114" y="18"/>
                  </a:cubicBezTo>
                  <a:cubicBezTo>
                    <a:pt x="115" y="17"/>
                    <a:pt x="115" y="17"/>
                    <a:pt x="115" y="17"/>
                  </a:cubicBezTo>
                  <a:cubicBezTo>
                    <a:pt x="116" y="17"/>
                    <a:pt x="116" y="17"/>
                    <a:pt x="116" y="17"/>
                  </a:cubicBezTo>
                  <a:cubicBezTo>
                    <a:pt x="118" y="18"/>
                    <a:pt x="118" y="18"/>
                    <a:pt x="118" y="18"/>
                  </a:cubicBezTo>
                  <a:cubicBezTo>
                    <a:pt x="118" y="18"/>
                    <a:pt x="118" y="18"/>
                    <a:pt x="118" y="18"/>
                  </a:cubicBezTo>
                  <a:cubicBezTo>
                    <a:pt x="117" y="19"/>
                    <a:pt x="117" y="19"/>
                    <a:pt x="117" y="19"/>
                  </a:cubicBezTo>
                  <a:cubicBezTo>
                    <a:pt x="116" y="19"/>
                    <a:pt x="116" y="19"/>
                    <a:pt x="116" y="19"/>
                  </a:cubicBezTo>
                  <a:cubicBezTo>
                    <a:pt x="115" y="19"/>
                    <a:pt x="115" y="19"/>
                    <a:pt x="115" y="19"/>
                  </a:cubicBezTo>
                  <a:cubicBezTo>
                    <a:pt x="115" y="19"/>
                    <a:pt x="114" y="19"/>
                    <a:pt x="114" y="19"/>
                  </a:cubicBezTo>
                  <a:close/>
                  <a:moveTo>
                    <a:pt x="142" y="6"/>
                  </a:moveTo>
                  <a:cubicBezTo>
                    <a:pt x="142" y="5"/>
                    <a:pt x="142" y="5"/>
                    <a:pt x="142" y="5"/>
                  </a:cubicBezTo>
                  <a:cubicBezTo>
                    <a:pt x="143" y="5"/>
                    <a:pt x="143" y="5"/>
                    <a:pt x="143" y="5"/>
                  </a:cubicBezTo>
                  <a:cubicBezTo>
                    <a:pt x="144" y="5"/>
                    <a:pt x="144" y="5"/>
                    <a:pt x="144" y="5"/>
                  </a:cubicBezTo>
                  <a:cubicBezTo>
                    <a:pt x="145" y="5"/>
                    <a:pt x="145" y="5"/>
                    <a:pt x="145" y="5"/>
                  </a:cubicBezTo>
                  <a:cubicBezTo>
                    <a:pt x="145" y="5"/>
                    <a:pt x="145" y="5"/>
                    <a:pt x="145" y="5"/>
                  </a:cubicBezTo>
                  <a:cubicBezTo>
                    <a:pt x="145" y="6"/>
                    <a:pt x="145" y="6"/>
                    <a:pt x="145" y="6"/>
                  </a:cubicBezTo>
                  <a:cubicBezTo>
                    <a:pt x="144" y="7"/>
                    <a:pt x="144" y="7"/>
                    <a:pt x="144" y="7"/>
                  </a:cubicBezTo>
                  <a:cubicBezTo>
                    <a:pt x="143" y="7"/>
                    <a:pt x="143" y="7"/>
                    <a:pt x="143" y="7"/>
                  </a:cubicBezTo>
                  <a:cubicBezTo>
                    <a:pt x="142" y="7"/>
                    <a:pt x="142" y="7"/>
                    <a:pt x="142" y="7"/>
                  </a:cubicBezTo>
                  <a:cubicBezTo>
                    <a:pt x="142" y="6"/>
                    <a:pt x="142" y="6"/>
                    <a:pt x="142" y="6"/>
                  </a:cubicBezTo>
                  <a:close/>
                  <a:moveTo>
                    <a:pt x="161" y="18"/>
                  </a:moveTo>
                  <a:cubicBezTo>
                    <a:pt x="163" y="17"/>
                    <a:pt x="163" y="17"/>
                    <a:pt x="163" y="17"/>
                  </a:cubicBezTo>
                  <a:cubicBezTo>
                    <a:pt x="164" y="16"/>
                    <a:pt x="164" y="16"/>
                    <a:pt x="164" y="16"/>
                  </a:cubicBezTo>
                  <a:cubicBezTo>
                    <a:pt x="164" y="15"/>
                    <a:pt x="164" y="15"/>
                    <a:pt x="164" y="15"/>
                  </a:cubicBezTo>
                  <a:cubicBezTo>
                    <a:pt x="165" y="14"/>
                    <a:pt x="165" y="14"/>
                    <a:pt x="165" y="14"/>
                  </a:cubicBezTo>
                  <a:cubicBezTo>
                    <a:pt x="166" y="13"/>
                    <a:pt x="166" y="13"/>
                    <a:pt x="166" y="13"/>
                  </a:cubicBezTo>
                  <a:cubicBezTo>
                    <a:pt x="168" y="12"/>
                    <a:pt x="168" y="12"/>
                    <a:pt x="168" y="12"/>
                  </a:cubicBezTo>
                  <a:cubicBezTo>
                    <a:pt x="168" y="12"/>
                    <a:pt x="168" y="12"/>
                    <a:pt x="168" y="12"/>
                  </a:cubicBezTo>
                  <a:cubicBezTo>
                    <a:pt x="168" y="11"/>
                    <a:pt x="168" y="11"/>
                    <a:pt x="168" y="11"/>
                  </a:cubicBezTo>
                  <a:cubicBezTo>
                    <a:pt x="166" y="10"/>
                    <a:pt x="166" y="10"/>
                    <a:pt x="166" y="10"/>
                  </a:cubicBezTo>
                  <a:cubicBezTo>
                    <a:pt x="165" y="9"/>
                    <a:pt x="165" y="9"/>
                    <a:pt x="165" y="9"/>
                  </a:cubicBezTo>
                  <a:cubicBezTo>
                    <a:pt x="164" y="8"/>
                    <a:pt x="164" y="8"/>
                    <a:pt x="164" y="8"/>
                  </a:cubicBezTo>
                  <a:cubicBezTo>
                    <a:pt x="164" y="7"/>
                    <a:pt x="164" y="7"/>
                    <a:pt x="164" y="7"/>
                  </a:cubicBezTo>
                  <a:cubicBezTo>
                    <a:pt x="165" y="6"/>
                    <a:pt x="165" y="6"/>
                    <a:pt x="165" y="6"/>
                  </a:cubicBezTo>
                  <a:cubicBezTo>
                    <a:pt x="165" y="5"/>
                    <a:pt x="165" y="5"/>
                    <a:pt x="165" y="5"/>
                  </a:cubicBezTo>
                  <a:cubicBezTo>
                    <a:pt x="165" y="5"/>
                    <a:pt x="165" y="5"/>
                    <a:pt x="165" y="5"/>
                  </a:cubicBezTo>
                  <a:cubicBezTo>
                    <a:pt x="162" y="5"/>
                    <a:pt x="162" y="5"/>
                    <a:pt x="162" y="5"/>
                  </a:cubicBezTo>
                  <a:cubicBezTo>
                    <a:pt x="161" y="5"/>
                    <a:pt x="161" y="5"/>
                    <a:pt x="161" y="5"/>
                  </a:cubicBezTo>
                  <a:cubicBezTo>
                    <a:pt x="159" y="4"/>
                    <a:pt x="159" y="4"/>
                    <a:pt x="159" y="4"/>
                  </a:cubicBezTo>
                  <a:cubicBezTo>
                    <a:pt x="158" y="2"/>
                    <a:pt x="158" y="2"/>
                    <a:pt x="158" y="2"/>
                  </a:cubicBezTo>
                  <a:cubicBezTo>
                    <a:pt x="156" y="1"/>
                    <a:pt x="156" y="1"/>
                    <a:pt x="156" y="1"/>
                  </a:cubicBezTo>
                  <a:cubicBezTo>
                    <a:pt x="155" y="0"/>
                    <a:pt x="155" y="0"/>
                    <a:pt x="155" y="0"/>
                  </a:cubicBezTo>
                  <a:cubicBezTo>
                    <a:pt x="154" y="0"/>
                    <a:pt x="154" y="0"/>
                    <a:pt x="154" y="0"/>
                  </a:cubicBezTo>
                  <a:cubicBezTo>
                    <a:pt x="154" y="1"/>
                    <a:pt x="154" y="1"/>
                    <a:pt x="154" y="1"/>
                  </a:cubicBezTo>
                  <a:cubicBezTo>
                    <a:pt x="154" y="1"/>
                    <a:pt x="154" y="1"/>
                    <a:pt x="154" y="1"/>
                  </a:cubicBezTo>
                  <a:cubicBezTo>
                    <a:pt x="154" y="2"/>
                    <a:pt x="154" y="2"/>
                    <a:pt x="154" y="2"/>
                  </a:cubicBezTo>
                  <a:cubicBezTo>
                    <a:pt x="154" y="3"/>
                    <a:pt x="154" y="3"/>
                    <a:pt x="154" y="3"/>
                  </a:cubicBezTo>
                  <a:cubicBezTo>
                    <a:pt x="153" y="4"/>
                    <a:pt x="153" y="4"/>
                    <a:pt x="153" y="4"/>
                  </a:cubicBezTo>
                  <a:cubicBezTo>
                    <a:pt x="152" y="5"/>
                    <a:pt x="152" y="5"/>
                    <a:pt x="152" y="5"/>
                  </a:cubicBezTo>
                  <a:cubicBezTo>
                    <a:pt x="152" y="6"/>
                    <a:pt x="152" y="6"/>
                    <a:pt x="152" y="6"/>
                  </a:cubicBezTo>
                  <a:cubicBezTo>
                    <a:pt x="151" y="7"/>
                    <a:pt x="151" y="7"/>
                    <a:pt x="151" y="7"/>
                  </a:cubicBezTo>
                  <a:cubicBezTo>
                    <a:pt x="152" y="10"/>
                    <a:pt x="152" y="10"/>
                    <a:pt x="152" y="10"/>
                  </a:cubicBezTo>
                  <a:cubicBezTo>
                    <a:pt x="152" y="11"/>
                    <a:pt x="152" y="11"/>
                    <a:pt x="152" y="11"/>
                  </a:cubicBezTo>
                  <a:cubicBezTo>
                    <a:pt x="153" y="12"/>
                    <a:pt x="153" y="12"/>
                    <a:pt x="153" y="12"/>
                  </a:cubicBezTo>
                  <a:cubicBezTo>
                    <a:pt x="153" y="12"/>
                    <a:pt x="153" y="12"/>
                    <a:pt x="153" y="12"/>
                  </a:cubicBezTo>
                  <a:cubicBezTo>
                    <a:pt x="153" y="14"/>
                    <a:pt x="153" y="14"/>
                    <a:pt x="153" y="14"/>
                  </a:cubicBezTo>
                  <a:cubicBezTo>
                    <a:pt x="152" y="15"/>
                    <a:pt x="152" y="15"/>
                    <a:pt x="152" y="15"/>
                  </a:cubicBezTo>
                  <a:cubicBezTo>
                    <a:pt x="152" y="16"/>
                    <a:pt x="152" y="16"/>
                    <a:pt x="152" y="16"/>
                  </a:cubicBezTo>
                  <a:cubicBezTo>
                    <a:pt x="152" y="17"/>
                    <a:pt x="152" y="17"/>
                    <a:pt x="152" y="17"/>
                  </a:cubicBezTo>
                  <a:cubicBezTo>
                    <a:pt x="153" y="16"/>
                    <a:pt x="153" y="16"/>
                    <a:pt x="153" y="16"/>
                  </a:cubicBezTo>
                  <a:cubicBezTo>
                    <a:pt x="153" y="16"/>
                    <a:pt x="153" y="16"/>
                    <a:pt x="153" y="16"/>
                  </a:cubicBezTo>
                  <a:cubicBezTo>
                    <a:pt x="154" y="15"/>
                    <a:pt x="154" y="15"/>
                    <a:pt x="154" y="15"/>
                  </a:cubicBezTo>
                  <a:cubicBezTo>
                    <a:pt x="155" y="16"/>
                    <a:pt x="155" y="16"/>
                    <a:pt x="155" y="16"/>
                  </a:cubicBezTo>
                  <a:cubicBezTo>
                    <a:pt x="155" y="16"/>
                    <a:pt x="155" y="16"/>
                    <a:pt x="155" y="16"/>
                  </a:cubicBezTo>
                  <a:cubicBezTo>
                    <a:pt x="156" y="17"/>
                    <a:pt x="156" y="17"/>
                    <a:pt x="156" y="17"/>
                  </a:cubicBezTo>
                  <a:cubicBezTo>
                    <a:pt x="157" y="17"/>
                    <a:pt x="157" y="17"/>
                    <a:pt x="157" y="17"/>
                  </a:cubicBezTo>
                  <a:cubicBezTo>
                    <a:pt x="157" y="17"/>
                    <a:pt x="157" y="17"/>
                    <a:pt x="157" y="17"/>
                  </a:cubicBezTo>
                  <a:cubicBezTo>
                    <a:pt x="158" y="17"/>
                    <a:pt x="158" y="17"/>
                    <a:pt x="158" y="17"/>
                  </a:cubicBezTo>
                  <a:cubicBezTo>
                    <a:pt x="159" y="18"/>
                    <a:pt x="159" y="18"/>
                    <a:pt x="159" y="18"/>
                  </a:cubicBezTo>
                  <a:cubicBezTo>
                    <a:pt x="160" y="18"/>
                    <a:pt x="160" y="18"/>
                    <a:pt x="160" y="18"/>
                  </a:cubicBezTo>
                  <a:cubicBezTo>
                    <a:pt x="161" y="18"/>
                    <a:pt x="161" y="18"/>
                    <a:pt x="161" y="18"/>
                  </a:cubicBezTo>
                  <a:close/>
                  <a:moveTo>
                    <a:pt x="157" y="23"/>
                  </a:moveTo>
                  <a:cubicBezTo>
                    <a:pt x="157" y="23"/>
                    <a:pt x="157" y="23"/>
                    <a:pt x="157" y="23"/>
                  </a:cubicBezTo>
                  <a:cubicBezTo>
                    <a:pt x="158" y="24"/>
                    <a:pt x="158" y="24"/>
                    <a:pt x="158" y="24"/>
                  </a:cubicBezTo>
                  <a:cubicBezTo>
                    <a:pt x="159" y="24"/>
                    <a:pt x="159" y="24"/>
                    <a:pt x="159" y="24"/>
                  </a:cubicBezTo>
                  <a:cubicBezTo>
                    <a:pt x="160" y="23"/>
                    <a:pt x="160" y="23"/>
                    <a:pt x="160" y="23"/>
                  </a:cubicBezTo>
                  <a:cubicBezTo>
                    <a:pt x="161" y="23"/>
                    <a:pt x="161" y="23"/>
                    <a:pt x="161" y="23"/>
                  </a:cubicBezTo>
                  <a:cubicBezTo>
                    <a:pt x="162" y="22"/>
                    <a:pt x="162" y="22"/>
                    <a:pt x="162" y="22"/>
                  </a:cubicBezTo>
                  <a:cubicBezTo>
                    <a:pt x="162" y="21"/>
                    <a:pt x="162" y="21"/>
                    <a:pt x="162" y="21"/>
                  </a:cubicBezTo>
                  <a:cubicBezTo>
                    <a:pt x="163" y="20"/>
                    <a:pt x="163" y="20"/>
                    <a:pt x="163" y="20"/>
                  </a:cubicBezTo>
                  <a:cubicBezTo>
                    <a:pt x="162" y="19"/>
                    <a:pt x="162" y="19"/>
                    <a:pt x="162" y="19"/>
                  </a:cubicBezTo>
                  <a:cubicBezTo>
                    <a:pt x="161" y="19"/>
                    <a:pt x="161" y="19"/>
                    <a:pt x="161" y="19"/>
                  </a:cubicBezTo>
                  <a:cubicBezTo>
                    <a:pt x="159" y="18"/>
                    <a:pt x="159" y="18"/>
                    <a:pt x="159" y="18"/>
                  </a:cubicBezTo>
                  <a:cubicBezTo>
                    <a:pt x="158" y="19"/>
                    <a:pt x="158" y="19"/>
                    <a:pt x="158" y="19"/>
                  </a:cubicBezTo>
                  <a:cubicBezTo>
                    <a:pt x="157" y="19"/>
                    <a:pt x="157" y="19"/>
                    <a:pt x="157" y="19"/>
                  </a:cubicBezTo>
                  <a:cubicBezTo>
                    <a:pt x="156" y="19"/>
                    <a:pt x="156" y="19"/>
                    <a:pt x="156" y="19"/>
                  </a:cubicBezTo>
                  <a:cubicBezTo>
                    <a:pt x="155" y="19"/>
                    <a:pt x="155" y="19"/>
                    <a:pt x="155" y="19"/>
                  </a:cubicBezTo>
                  <a:cubicBezTo>
                    <a:pt x="155" y="19"/>
                    <a:pt x="155" y="19"/>
                    <a:pt x="155" y="19"/>
                  </a:cubicBezTo>
                  <a:cubicBezTo>
                    <a:pt x="154" y="19"/>
                    <a:pt x="154" y="19"/>
                    <a:pt x="154" y="19"/>
                  </a:cubicBezTo>
                  <a:cubicBezTo>
                    <a:pt x="153" y="19"/>
                    <a:pt x="153" y="19"/>
                    <a:pt x="153" y="19"/>
                  </a:cubicBezTo>
                  <a:cubicBezTo>
                    <a:pt x="154" y="20"/>
                    <a:pt x="154" y="20"/>
                    <a:pt x="154" y="20"/>
                  </a:cubicBezTo>
                  <a:cubicBezTo>
                    <a:pt x="155" y="20"/>
                    <a:pt x="155" y="20"/>
                    <a:pt x="155" y="20"/>
                  </a:cubicBezTo>
                  <a:cubicBezTo>
                    <a:pt x="155" y="21"/>
                    <a:pt x="155" y="21"/>
                    <a:pt x="155" y="21"/>
                  </a:cubicBezTo>
                  <a:cubicBezTo>
                    <a:pt x="156" y="21"/>
                    <a:pt x="156" y="21"/>
                    <a:pt x="156" y="21"/>
                  </a:cubicBezTo>
                  <a:cubicBezTo>
                    <a:pt x="157" y="22"/>
                    <a:pt x="157" y="22"/>
                    <a:pt x="157" y="22"/>
                  </a:cubicBezTo>
                  <a:cubicBezTo>
                    <a:pt x="158" y="22"/>
                    <a:pt x="158" y="22"/>
                    <a:pt x="158" y="22"/>
                  </a:cubicBezTo>
                  <a:cubicBezTo>
                    <a:pt x="159" y="22"/>
                    <a:pt x="159" y="22"/>
                    <a:pt x="159" y="22"/>
                  </a:cubicBezTo>
                  <a:cubicBezTo>
                    <a:pt x="160" y="23"/>
                    <a:pt x="160" y="23"/>
                    <a:pt x="160" y="23"/>
                  </a:cubicBezTo>
                  <a:cubicBezTo>
                    <a:pt x="160" y="23"/>
                    <a:pt x="160" y="23"/>
                    <a:pt x="160" y="23"/>
                  </a:cubicBezTo>
                  <a:cubicBezTo>
                    <a:pt x="158" y="23"/>
                    <a:pt x="158" y="23"/>
                    <a:pt x="158" y="23"/>
                  </a:cubicBezTo>
                  <a:cubicBezTo>
                    <a:pt x="157" y="23"/>
                    <a:pt x="157" y="23"/>
                    <a:pt x="157" y="23"/>
                  </a:cubicBezTo>
                  <a:close/>
                  <a:moveTo>
                    <a:pt x="187" y="26"/>
                  </a:moveTo>
                  <a:cubicBezTo>
                    <a:pt x="187" y="26"/>
                    <a:pt x="187" y="26"/>
                    <a:pt x="187" y="26"/>
                  </a:cubicBezTo>
                  <a:cubicBezTo>
                    <a:pt x="186" y="27"/>
                    <a:pt x="186" y="27"/>
                    <a:pt x="186" y="27"/>
                  </a:cubicBezTo>
                  <a:cubicBezTo>
                    <a:pt x="185" y="28"/>
                    <a:pt x="185" y="28"/>
                    <a:pt x="185" y="28"/>
                  </a:cubicBezTo>
                  <a:cubicBezTo>
                    <a:pt x="184" y="29"/>
                    <a:pt x="184" y="29"/>
                    <a:pt x="184" y="29"/>
                  </a:cubicBezTo>
                  <a:cubicBezTo>
                    <a:pt x="183" y="29"/>
                    <a:pt x="183" y="29"/>
                    <a:pt x="183" y="29"/>
                  </a:cubicBezTo>
                  <a:cubicBezTo>
                    <a:pt x="182" y="29"/>
                    <a:pt x="182" y="29"/>
                    <a:pt x="182" y="29"/>
                  </a:cubicBezTo>
                  <a:cubicBezTo>
                    <a:pt x="182" y="29"/>
                    <a:pt x="182" y="29"/>
                    <a:pt x="182" y="29"/>
                  </a:cubicBezTo>
                  <a:cubicBezTo>
                    <a:pt x="181" y="28"/>
                    <a:pt x="181" y="28"/>
                    <a:pt x="181" y="28"/>
                  </a:cubicBezTo>
                  <a:cubicBezTo>
                    <a:pt x="180" y="28"/>
                    <a:pt x="180" y="28"/>
                    <a:pt x="180" y="28"/>
                  </a:cubicBezTo>
                  <a:cubicBezTo>
                    <a:pt x="179" y="28"/>
                    <a:pt x="179" y="28"/>
                    <a:pt x="179" y="28"/>
                  </a:cubicBezTo>
                  <a:cubicBezTo>
                    <a:pt x="179" y="28"/>
                    <a:pt x="179" y="28"/>
                    <a:pt x="179" y="28"/>
                  </a:cubicBezTo>
                  <a:cubicBezTo>
                    <a:pt x="176" y="28"/>
                    <a:pt x="176" y="28"/>
                    <a:pt x="176" y="28"/>
                  </a:cubicBezTo>
                  <a:cubicBezTo>
                    <a:pt x="175" y="28"/>
                    <a:pt x="175" y="28"/>
                    <a:pt x="175" y="28"/>
                  </a:cubicBezTo>
                  <a:cubicBezTo>
                    <a:pt x="175" y="27"/>
                    <a:pt x="175" y="27"/>
                    <a:pt x="175" y="27"/>
                  </a:cubicBezTo>
                  <a:cubicBezTo>
                    <a:pt x="174" y="28"/>
                    <a:pt x="174" y="28"/>
                    <a:pt x="174" y="28"/>
                  </a:cubicBezTo>
                  <a:cubicBezTo>
                    <a:pt x="172" y="28"/>
                    <a:pt x="172" y="28"/>
                    <a:pt x="172" y="28"/>
                  </a:cubicBezTo>
                  <a:cubicBezTo>
                    <a:pt x="172" y="28"/>
                    <a:pt x="172" y="28"/>
                    <a:pt x="172" y="28"/>
                  </a:cubicBezTo>
                  <a:cubicBezTo>
                    <a:pt x="171" y="27"/>
                    <a:pt x="171" y="27"/>
                    <a:pt x="171" y="27"/>
                  </a:cubicBezTo>
                  <a:cubicBezTo>
                    <a:pt x="170" y="27"/>
                    <a:pt x="170" y="27"/>
                    <a:pt x="170" y="27"/>
                  </a:cubicBezTo>
                  <a:cubicBezTo>
                    <a:pt x="169" y="27"/>
                    <a:pt x="169" y="27"/>
                    <a:pt x="169" y="27"/>
                  </a:cubicBezTo>
                  <a:cubicBezTo>
                    <a:pt x="168" y="25"/>
                    <a:pt x="168" y="25"/>
                    <a:pt x="168" y="25"/>
                  </a:cubicBezTo>
                  <a:cubicBezTo>
                    <a:pt x="168" y="24"/>
                    <a:pt x="168" y="24"/>
                    <a:pt x="168" y="24"/>
                  </a:cubicBezTo>
                  <a:cubicBezTo>
                    <a:pt x="167" y="24"/>
                    <a:pt x="167" y="24"/>
                    <a:pt x="167" y="24"/>
                  </a:cubicBezTo>
                  <a:cubicBezTo>
                    <a:pt x="166" y="25"/>
                    <a:pt x="166" y="25"/>
                    <a:pt x="166" y="25"/>
                  </a:cubicBezTo>
                  <a:cubicBezTo>
                    <a:pt x="166" y="24"/>
                    <a:pt x="166" y="24"/>
                    <a:pt x="166" y="24"/>
                  </a:cubicBezTo>
                  <a:cubicBezTo>
                    <a:pt x="165" y="24"/>
                    <a:pt x="165" y="24"/>
                    <a:pt x="165" y="24"/>
                  </a:cubicBezTo>
                  <a:cubicBezTo>
                    <a:pt x="165" y="24"/>
                    <a:pt x="165" y="24"/>
                    <a:pt x="165" y="24"/>
                  </a:cubicBezTo>
                  <a:cubicBezTo>
                    <a:pt x="165" y="25"/>
                    <a:pt x="165" y="25"/>
                    <a:pt x="165" y="25"/>
                  </a:cubicBezTo>
                  <a:cubicBezTo>
                    <a:pt x="164" y="25"/>
                    <a:pt x="164" y="25"/>
                    <a:pt x="164" y="25"/>
                  </a:cubicBezTo>
                  <a:cubicBezTo>
                    <a:pt x="164" y="25"/>
                    <a:pt x="164" y="25"/>
                    <a:pt x="164" y="25"/>
                  </a:cubicBezTo>
                  <a:cubicBezTo>
                    <a:pt x="163" y="24"/>
                    <a:pt x="163" y="24"/>
                    <a:pt x="163" y="24"/>
                  </a:cubicBezTo>
                  <a:cubicBezTo>
                    <a:pt x="163" y="24"/>
                    <a:pt x="163" y="24"/>
                    <a:pt x="163" y="24"/>
                  </a:cubicBezTo>
                  <a:cubicBezTo>
                    <a:pt x="164" y="23"/>
                    <a:pt x="164" y="23"/>
                    <a:pt x="164" y="23"/>
                  </a:cubicBezTo>
                  <a:cubicBezTo>
                    <a:pt x="165" y="23"/>
                    <a:pt x="165" y="23"/>
                    <a:pt x="165" y="23"/>
                  </a:cubicBezTo>
                  <a:cubicBezTo>
                    <a:pt x="164" y="21"/>
                    <a:pt x="164" y="21"/>
                    <a:pt x="164" y="21"/>
                  </a:cubicBezTo>
                  <a:cubicBezTo>
                    <a:pt x="164" y="21"/>
                    <a:pt x="164" y="21"/>
                    <a:pt x="164" y="21"/>
                  </a:cubicBezTo>
                  <a:cubicBezTo>
                    <a:pt x="165" y="20"/>
                    <a:pt x="165" y="20"/>
                    <a:pt x="165" y="20"/>
                  </a:cubicBezTo>
                  <a:cubicBezTo>
                    <a:pt x="165" y="19"/>
                    <a:pt x="165" y="19"/>
                    <a:pt x="165" y="19"/>
                  </a:cubicBezTo>
                  <a:cubicBezTo>
                    <a:pt x="165" y="19"/>
                    <a:pt x="165" y="19"/>
                    <a:pt x="165" y="19"/>
                  </a:cubicBezTo>
                  <a:cubicBezTo>
                    <a:pt x="164" y="19"/>
                    <a:pt x="164" y="19"/>
                    <a:pt x="164" y="19"/>
                  </a:cubicBezTo>
                  <a:cubicBezTo>
                    <a:pt x="164" y="18"/>
                    <a:pt x="164" y="18"/>
                    <a:pt x="164" y="18"/>
                  </a:cubicBezTo>
                  <a:cubicBezTo>
                    <a:pt x="164" y="17"/>
                    <a:pt x="164" y="17"/>
                    <a:pt x="164" y="17"/>
                  </a:cubicBezTo>
                  <a:cubicBezTo>
                    <a:pt x="165" y="16"/>
                    <a:pt x="165" y="16"/>
                    <a:pt x="165" y="16"/>
                  </a:cubicBezTo>
                  <a:cubicBezTo>
                    <a:pt x="166" y="16"/>
                    <a:pt x="166" y="16"/>
                    <a:pt x="166" y="16"/>
                  </a:cubicBezTo>
                  <a:cubicBezTo>
                    <a:pt x="166" y="15"/>
                    <a:pt x="166" y="15"/>
                    <a:pt x="166" y="15"/>
                  </a:cubicBezTo>
                  <a:cubicBezTo>
                    <a:pt x="166" y="15"/>
                    <a:pt x="166" y="15"/>
                    <a:pt x="166" y="15"/>
                  </a:cubicBezTo>
                  <a:cubicBezTo>
                    <a:pt x="168" y="14"/>
                    <a:pt x="168" y="14"/>
                    <a:pt x="168" y="14"/>
                  </a:cubicBezTo>
                  <a:cubicBezTo>
                    <a:pt x="169" y="14"/>
                    <a:pt x="169" y="14"/>
                    <a:pt x="169" y="14"/>
                  </a:cubicBezTo>
                  <a:cubicBezTo>
                    <a:pt x="169" y="13"/>
                    <a:pt x="169" y="13"/>
                    <a:pt x="169" y="13"/>
                  </a:cubicBezTo>
                  <a:cubicBezTo>
                    <a:pt x="170" y="12"/>
                    <a:pt x="170" y="12"/>
                    <a:pt x="170" y="12"/>
                  </a:cubicBezTo>
                  <a:cubicBezTo>
                    <a:pt x="171" y="12"/>
                    <a:pt x="171" y="12"/>
                    <a:pt x="171" y="12"/>
                  </a:cubicBezTo>
                  <a:cubicBezTo>
                    <a:pt x="173" y="13"/>
                    <a:pt x="173" y="13"/>
                    <a:pt x="173" y="13"/>
                  </a:cubicBezTo>
                  <a:cubicBezTo>
                    <a:pt x="174" y="15"/>
                    <a:pt x="174" y="15"/>
                    <a:pt x="174" y="15"/>
                  </a:cubicBezTo>
                  <a:cubicBezTo>
                    <a:pt x="174" y="16"/>
                    <a:pt x="174" y="16"/>
                    <a:pt x="174" y="16"/>
                  </a:cubicBezTo>
                  <a:cubicBezTo>
                    <a:pt x="174" y="17"/>
                    <a:pt x="174" y="17"/>
                    <a:pt x="174" y="17"/>
                  </a:cubicBezTo>
                  <a:cubicBezTo>
                    <a:pt x="174" y="17"/>
                    <a:pt x="174" y="17"/>
                    <a:pt x="174" y="17"/>
                  </a:cubicBezTo>
                  <a:cubicBezTo>
                    <a:pt x="174" y="18"/>
                    <a:pt x="174" y="18"/>
                    <a:pt x="174" y="18"/>
                  </a:cubicBezTo>
                  <a:cubicBezTo>
                    <a:pt x="174" y="19"/>
                    <a:pt x="174" y="19"/>
                    <a:pt x="174" y="19"/>
                  </a:cubicBezTo>
                  <a:cubicBezTo>
                    <a:pt x="174" y="19"/>
                    <a:pt x="174" y="19"/>
                    <a:pt x="174" y="19"/>
                  </a:cubicBezTo>
                  <a:cubicBezTo>
                    <a:pt x="174" y="19"/>
                    <a:pt x="174" y="19"/>
                    <a:pt x="174" y="19"/>
                  </a:cubicBezTo>
                  <a:cubicBezTo>
                    <a:pt x="175" y="18"/>
                    <a:pt x="175" y="18"/>
                    <a:pt x="175" y="18"/>
                  </a:cubicBezTo>
                  <a:cubicBezTo>
                    <a:pt x="175" y="17"/>
                    <a:pt x="175" y="17"/>
                    <a:pt x="175" y="17"/>
                  </a:cubicBezTo>
                  <a:cubicBezTo>
                    <a:pt x="175" y="16"/>
                    <a:pt x="175" y="16"/>
                    <a:pt x="175" y="16"/>
                  </a:cubicBezTo>
                  <a:cubicBezTo>
                    <a:pt x="175" y="16"/>
                    <a:pt x="175" y="16"/>
                    <a:pt x="175" y="16"/>
                  </a:cubicBezTo>
                  <a:cubicBezTo>
                    <a:pt x="175" y="15"/>
                    <a:pt x="175" y="15"/>
                    <a:pt x="175" y="15"/>
                  </a:cubicBezTo>
                  <a:cubicBezTo>
                    <a:pt x="174" y="14"/>
                    <a:pt x="174" y="14"/>
                    <a:pt x="174" y="14"/>
                  </a:cubicBezTo>
                  <a:cubicBezTo>
                    <a:pt x="174" y="13"/>
                    <a:pt x="174" y="13"/>
                    <a:pt x="174" y="13"/>
                  </a:cubicBezTo>
                  <a:cubicBezTo>
                    <a:pt x="174" y="13"/>
                    <a:pt x="174" y="13"/>
                    <a:pt x="174" y="13"/>
                  </a:cubicBezTo>
                  <a:cubicBezTo>
                    <a:pt x="176" y="13"/>
                    <a:pt x="176" y="13"/>
                    <a:pt x="176" y="13"/>
                  </a:cubicBezTo>
                  <a:cubicBezTo>
                    <a:pt x="177" y="13"/>
                    <a:pt x="177" y="13"/>
                    <a:pt x="177" y="13"/>
                  </a:cubicBezTo>
                  <a:cubicBezTo>
                    <a:pt x="180" y="15"/>
                    <a:pt x="180" y="15"/>
                    <a:pt x="180" y="15"/>
                  </a:cubicBezTo>
                  <a:cubicBezTo>
                    <a:pt x="181" y="15"/>
                    <a:pt x="181" y="15"/>
                    <a:pt x="181" y="15"/>
                  </a:cubicBezTo>
                  <a:cubicBezTo>
                    <a:pt x="181" y="15"/>
                    <a:pt x="181" y="15"/>
                    <a:pt x="181" y="15"/>
                  </a:cubicBezTo>
                  <a:cubicBezTo>
                    <a:pt x="181" y="16"/>
                    <a:pt x="181" y="16"/>
                    <a:pt x="181" y="16"/>
                  </a:cubicBezTo>
                  <a:cubicBezTo>
                    <a:pt x="182" y="17"/>
                    <a:pt x="182" y="17"/>
                    <a:pt x="182" y="17"/>
                  </a:cubicBezTo>
                  <a:cubicBezTo>
                    <a:pt x="182" y="18"/>
                    <a:pt x="182" y="18"/>
                    <a:pt x="182" y="18"/>
                  </a:cubicBezTo>
                  <a:cubicBezTo>
                    <a:pt x="182" y="19"/>
                    <a:pt x="182" y="19"/>
                    <a:pt x="182" y="19"/>
                  </a:cubicBezTo>
                  <a:cubicBezTo>
                    <a:pt x="183" y="20"/>
                    <a:pt x="183" y="20"/>
                    <a:pt x="183" y="20"/>
                  </a:cubicBezTo>
                  <a:cubicBezTo>
                    <a:pt x="184" y="21"/>
                    <a:pt x="184" y="21"/>
                    <a:pt x="184" y="21"/>
                  </a:cubicBezTo>
                  <a:cubicBezTo>
                    <a:pt x="184" y="22"/>
                    <a:pt x="184" y="22"/>
                    <a:pt x="184" y="22"/>
                  </a:cubicBezTo>
                  <a:cubicBezTo>
                    <a:pt x="183" y="22"/>
                    <a:pt x="183" y="22"/>
                    <a:pt x="183" y="22"/>
                  </a:cubicBezTo>
                  <a:cubicBezTo>
                    <a:pt x="183" y="21"/>
                    <a:pt x="183" y="21"/>
                    <a:pt x="183" y="21"/>
                  </a:cubicBezTo>
                  <a:cubicBezTo>
                    <a:pt x="182" y="22"/>
                    <a:pt x="182" y="22"/>
                    <a:pt x="182" y="22"/>
                  </a:cubicBezTo>
                  <a:cubicBezTo>
                    <a:pt x="182" y="22"/>
                    <a:pt x="182" y="22"/>
                    <a:pt x="182" y="22"/>
                  </a:cubicBezTo>
                  <a:cubicBezTo>
                    <a:pt x="183" y="23"/>
                    <a:pt x="183" y="23"/>
                    <a:pt x="183" y="23"/>
                  </a:cubicBezTo>
                  <a:cubicBezTo>
                    <a:pt x="185" y="23"/>
                    <a:pt x="185" y="23"/>
                    <a:pt x="185" y="23"/>
                  </a:cubicBezTo>
                  <a:cubicBezTo>
                    <a:pt x="186" y="24"/>
                    <a:pt x="186" y="24"/>
                    <a:pt x="186" y="24"/>
                  </a:cubicBezTo>
                  <a:cubicBezTo>
                    <a:pt x="186" y="24"/>
                    <a:pt x="186" y="24"/>
                    <a:pt x="186" y="24"/>
                  </a:cubicBezTo>
                  <a:cubicBezTo>
                    <a:pt x="187" y="26"/>
                    <a:pt x="187" y="26"/>
                    <a:pt x="187" y="26"/>
                  </a:cubicBezTo>
                  <a:close/>
                  <a:moveTo>
                    <a:pt x="350" y="3"/>
                  </a:moveTo>
                  <a:cubicBezTo>
                    <a:pt x="350" y="2"/>
                    <a:pt x="350" y="2"/>
                    <a:pt x="350" y="2"/>
                  </a:cubicBezTo>
                  <a:cubicBezTo>
                    <a:pt x="351" y="1"/>
                    <a:pt x="351" y="1"/>
                    <a:pt x="351" y="1"/>
                  </a:cubicBezTo>
                  <a:cubicBezTo>
                    <a:pt x="351" y="1"/>
                    <a:pt x="351" y="1"/>
                    <a:pt x="351" y="1"/>
                  </a:cubicBezTo>
                  <a:cubicBezTo>
                    <a:pt x="352" y="1"/>
                    <a:pt x="352" y="1"/>
                    <a:pt x="352" y="1"/>
                  </a:cubicBezTo>
                  <a:cubicBezTo>
                    <a:pt x="352" y="2"/>
                    <a:pt x="352" y="2"/>
                    <a:pt x="352" y="2"/>
                  </a:cubicBezTo>
                  <a:cubicBezTo>
                    <a:pt x="351" y="2"/>
                    <a:pt x="351" y="2"/>
                    <a:pt x="351" y="2"/>
                  </a:cubicBezTo>
                  <a:cubicBezTo>
                    <a:pt x="351" y="3"/>
                    <a:pt x="351" y="3"/>
                    <a:pt x="351" y="3"/>
                  </a:cubicBezTo>
                  <a:cubicBezTo>
                    <a:pt x="350" y="3"/>
                    <a:pt x="350" y="3"/>
                    <a:pt x="350" y="3"/>
                  </a:cubicBezTo>
                  <a:close/>
                  <a:moveTo>
                    <a:pt x="359" y="17"/>
                  </a:moveTo>
                  <a:cubicBezTo>
                    <a:pt x="359" y="18"/>
                    <a:pt x="359" y="18"/>
                    <a:pt x="359" y="18"/>
                  </a:cubicBezTo>
                  <a:cubicBezTo>
                    <a:pt x="361" y="20"/>
                    <a:pt x="361" y="20"/>
                    <a:pt x="361" y="20"/>
                  </a:cubicBezTo>
                  <a:cubicBezTo>
                    <a:pt x="361" y="21"/>
                    <a:pt x="361" y="21"/>
                    <a:pt x="361" y="21"/>
                  </a:cubicBezTo>
                  <a:cubicBezTo>
                    <a:pt x="364" y="22"/>
                    <a:pt x="364" y="22"/>
                    <a:pt x="364" y="22"/>
                  </a:cubicBezTo>
                  <a:cubicBezTo>
                    <a:pt x="367" y="22"/>
                    <a:pt x="367" y="22"/>
                    <a:pt x="367" y="22"/>
                  </a:cubicBezTo>
                  <a:cubicBezTo>
                    <a:pt x="368" y="23"/>
                    <a:pt x="368" y="23"/>
                    <a:pt x="368" y="23"/>
                  </a:cubicBezTo>
                  <a:cubicBezTo>
                    <a:pt x="370" y="23"/>
                    <a:pt x="370" y="23"/>
                    <a:pt x="370" y="23"/>
                  </a:cubicBezTo>
                  <a:cubicBezTo>
                    <a:pt x="371" y="22"/>
                    <a:pt x="371" y="22"/>
                    <a:pt x="371" y="22"/>
                  </a:cubicBezTo>
                  <a:cubicBezTo>
                    <a:pt x="372" y="23"/>
                    <a:pt x="372" y="23"/>
                    <a:pt x="372" y="23"/>
                  </a:cubicBezTo>
                  <a:cubicBezTo>
                    <a:pt x="373" y="23"/>
                    <a:pt x="373" y="23"/>
                    <a:pt x="373" y="23"/>
                  </a:cubicBezTo>
                  <a:cubicBezTo>
                    <a:pt x="375" y="22"/>
                    <a:pt x="375" y="22"/>
                    <a:pt x="375" y="22"/>
                  </a:cubicBezTo>
                  <a:cubicBezTo>
                    <a:pt x="375" y="21"/>
                    <a:pt x="375" y="21"/>
                    <a:pt x="375" y="21"/>
                  </a:cubicBezTo>
                  <a:cubicBezTo>
                    <a:pt x="376" y="20"/>
                    <a:pt x="376" y="20"/>
                    <a:pt x="376" y="20"/>
                  </a:cubicBezTo>
                  <a:cubicBezTo>
                    <a:pt x="375" y="19"/>
                    <a:pt x="375" y="19"/>
                    <a:pt x="375" y="19"/>
                  </a:cubicBezTo>
                  <a:cubicBezTo>
                    <a:pt x="375" y="18"/>
                    <a:pt x="375" y="18"/>
                    <a:pt x="375" y="18"/>
                  </a:cubicBezTo>
                  <a:cubicBezTo>
                    <a:pt x="374" y="18"/>
                    <a:pt x="374" y="18"/>
                    <a:pt x="374" y="18"/>
                  </a:cubicBezTo>
                  <a:cubicBezTo>
                    <a:pt x="374" y="18"/>
                    <a:pt x="374" y="18"/>
                    <a:pt x="374" y="18"/>
                  </a:cubicBezTo>
                  <a:cubicBezTo>
                    <a:pt x="374" y="17"/>
                    <a:pt x="374" y="17"/>
                    <a:pt x="374" y="17"/>
                  </a:cubicBezTo>
                  <a:cubicBezTo>
                    <a:pt x="373" y="17"/>
                    <a:pt x="373" y="17"/>
                    <a:pt x="373" y="17"/>
                  </a:cubicBezTo>
                  <a:cubicBezTo>
                    <a:pt x="373" y="17"/>
                    <a:pt x="373" y="17"/>
                    <a:pt x="373" y="17"/>
                  </a:cubicBezTo>
                  <a:cubicBezTo>
                    <a:pt x="371" y="17"/>
                    <a:pt x="371" y="17"/>
                    <a:pt x="371" y="17"/>
                  </a:cubicBezTo>
                  <a:cubicBezTo>
                    <a:pt x="369" y="17"/>
                    <a:pt x="369" y="17"/>
                    <a:pt x="369" y="17"/>
                  </a:cubicBezTo>
                  <a:cubicBezTo>
                    <a:pt x="368" y="18"/>
                    <a:pt x="368" y="18"/>
                    <a:pt x="368" y="18"/>
                  </a:cubicBezTo>
                  <a:cubicBezTo>
                    <a:pt x="367" y="18"/>
                    <a:pt x="367" y="18"/>
                    <a:pt x="367" y="18"/>
                  </a:cubicBezTo>
                  <a:cubicBezTo>
                    <a:pt x="367" y="18"/>
                    <a:pt x="367" y="18"/>
                    <a:pt x="367" y="18"/>
                  </a:cubicBezTo>
                  <a:cubicBezTo>
                    <a:pt x="366" y="17"/>
                    <a:pt x="366" y="17"/>
                    <a:pt x="366" y="17"/>
                  </a:cubicBezTo>
                  <a:cubicBezTo>
                    <a:pt x="366" y="17"/>
                    <a:pt x="366" y="17"/>
                    <a:pt x="366" y="17"/>
                  </a:cubicBezTo>
                  <a:cubicBezTo>
                    <a:pt x="365" y="17"/>
                    <a:pt x="365" y="17"/>
                    <a:pt x="365" y="17"/>
                  </a:cubicBezTo>
                  <a:cubicBezTo>
                    <a:pt x="363" y="17"/>
                    <a:pt x="363" y="17"/>
                    <a:pt x="363" y="17"/>
                  </a:cubicBezTo>
                  <a:cubicBezTo>
                    <a:pt x="363" y="17"/>
                    <a:pt x="363" y="17"/>
                    <a:pt x="363" y="17"/>
                  </a:cubicBezTo>
                  <a:cubicBezTo>
                    <a:pt x="363" y="18"/>
                    <a:pt x="363" y="18"/>
                    <a:pt x="363" y="18"/>
                  </a:cubicBezTo>
                  <a:cubicBezTo>
                    <a:pt x="362" y="18"/>
                    <a:pt x="362" y="18"/>
                    <a:pt x="362" y="18"/>
                  </a:cubicBezTo>
                  <a:cubicBezTo>
                    <a:pt x="361" y="18"/>
                    <a:pt x="361" y="18"/>
                    <a:pt x="361" y="18"/>
                  </a:cubicBezTo>
                  <a:cubicBezTo>
                    <a:pt x="360" y="18"/>
                    <a:pt x="360" y="18"/>
                    <a:pt x="360" y="18"/>
                  </a:cubicBezTo>
                  <a:cubicBezTo>
                    <a:pt x="360" y="17"/>
                    <a:pt x="360" y="17"/>
                    <a:pt x="360" y="17"/>
                  </a:cubicBezTo>
                  <a:cubicBezTo>
                    <a:pt x="359" y="17"/>
                    <a:pt x="359" y="17"/>
                    <a:pt x="359" y="17"/>
                  </a:cubicBezTo>
                  <a:close/>
                  <a:moveTo>
                    <a:pt x="325" y="31"/>
                  </a:moveTo>
                  <a:cubicBezTo>
                    <a:pt x="324" y="29"/>
                    <a:pt x="324" y="29"/>
                    <a:pt x="324" y="29"/>
                  </a:cubicBezTo>
                  <a:cubicBezTo>
                    <a:pt x="324" y="28"/>
                    <a:pt x="324" y="28"/>
                    <a:pt x="324" y="28"/>
                  </a:cubicBezTo>
                  <a:cubicBezTo>
                    <a:pt x="323" y="27"/>
                    <a:pt x="323" y="27"/>
                    <a:pt x="323" y="27"/>
                  </a:cubicBezTo>
                  <a:cubicBezTo>
                    <a:pt x="321" y="27"/>
                    <a:pt x="321" y="27"/>
                    <a:pt x="321" y="27"/>
                  </a:cubicBezTo>
                  <a:cubicBezTo>
                    <a:pt x="321" y="26"/>
                    <a:pt x="321" y="26"/>
                    <a:pt x="321" y="26"/>
                  </a:cubicBezTo>
                  <a:cubicBezTo>
                    <a:pt x="320" y="26"/>
                    <a:pt x="320" y="26"/>
                    <a:pt x="320" y="26"/>
                  </a:cubicBezTo>
                  <a:cubicBezTo>
                    <a:pt x="319" y="25"/>
                    <a:pt x="319" y="25"/>
                    <a:pt x="319" y="25"/>
                  </a:cubicBezTo>
                  <a:cubicBezTo>
                    <a:pt x="320" y="26"/>
                    <a:pt x="320" y="26"/>
                    <a:pt x="320" y="26"/>
                  </a:cubicBezTo>
                  <a:cubicBezTo>
                    <a:pt x="320" y="27"/>
                    <a:pt x="320" y="27"/>
                    <a:pt x="320" y="27"/>
                  </a:cubicBezTo>
                  <a:cubicBezTo>
                    <a:pt x="322" y="28"/>
                    <a:pt x="322" y="28"/>
                    <a:pt x="322" y="28"/>
                  </a:cubicBezTo>
                  <a:cubicBezTo>
                    <a:pt x="323" y="30"/>
                    <a:pt x="323" y="30"/>
                    <a:pt x="323" y="30"/>
                  </a:cubicBezTo>
                  <a:cubicBezTo>
                    <a:pt x="324" y="32"/>
                    <a:pt x="324" y="32"/>
                    <a:pt x="324" y="32"/>
                  </a:cubicBezTo>
                  <a:cubicBezTo>
                    <a:pt x="324" y="32"/>
                    <a:pt x="324" y="32"/>
                    <a:pt x="324" y="32"/>
                  </a:cubicBezTo>
                  <a:cubicBezTo>
                    <a:pt x="325" y="32"/>
                    <a:pt x="325" y="32"/>
                    <a:pt x="325" y="32"/>
                  </a:cubicBezTo>
                  <a:cubicBezTo>
                    <a:pt x="325" y="31"/>
                    <a:pt x="325" y="31"/>
                    <a:pt x="325" y="31"/>
                  </a:cubicBezTo>
                  <a:close/>
                  <a:moveTo>
                    <a:pt x="342" y="32"/>
                  </a:moveTo>
                  <a:cubicBezTo>
                    <a:pt x="342" y="32"/>
                    <a:pt x="342" y="32"/>
                    <a:pt x="342" y="32"/>
                  </a:cubicBezTo>
                  <a:cubicBezTo>
                    <a:pt x="341" y="32"/>
                    <a:pt x="341" y="32"/>
                    <a:pt x="341" y="32"/>
                  </a:cubicBezTo>
                  <a:cubicBezTo>
                    <a:pt x="341" y="32"/>
                    <a:pt x="341" y="32"/>
                    <a:pt x="341" y="32"/>
                  </a:cubicBezTo>
                  <a:cubicBezTo>
                    <a:pt x="341" y="31"/>
                    <a:pt x="341" y="31"/>
                    <a:pt x="341" y="31"/>
                  </a:cubicBezTo>
                  <a:cubicBezTo>
                    <a:pt x="342" y="31"/>
                    <a:pt x="342" y="31"/>
                    <a:pt x="342" y="31"/>
                  </a:cubicBezTo>
                  <a:cubicBezTo>
                    <a:pt x="342" y="32"/>
                    <a:pt x="342" y="32"/>
                    <a:pt x="342" y="32"/>
                  </a:cubicBezTo>
                  <a:cubicBezTo>
                    <a:pt x="343" y="32"/>
                    <a:pt x="343" y="32"/>
                    <a:pt x="343" y="32"/>
                  </a:cubicBezTo>
                  <a:cubicBezTo>
                    <a:pt x="343" y="33"/>
                    <a:pt x="343" y="33"/>
                    <a:pt x="343" y="33"/>
                  </a:cubicBezTo>
                  <a:cubicBezTo>
                    <a:pt x="343" y="33"/>
                    <a:pt x="343" y="33"/>
                    <a:pt x="343" y="33"/>
                  </a:cubicBezTo>
                  <a:cubicBezTo>
                    <a:pt x="344" y="33"/>
                    <a:pt x="344" y="33"/>
                    <a:pt x="344" y="33"/>
                  </a:cubicBezTo>
                  <a:cubicBezTo>
                    <a:pt x="345" y="32"/>
                    <a:pt x="345" y="32"/>
                    <a:pt x="345" y="32"/>
                  </a:cubicBezTo>
                  <a:cubicBezTo>
                    <a:pt x="346" y="30"/>
                    <a:pt x="346" y="30"/>
                    <a:pt x="346" y="30"/>
                  </a:cubicBezTo>
                  <a:cubicBezTo>
                    <a:pt x="347" y="29"/>
                    <a:pt x="347" y="29"/>
                    <a:pt x="347" y="29"/>
                  </a:cubicBezTo>
                  <a:cubicBezTo>
                    <a:pt x="348" y="29"/>
                    <a:pt x="348" y="29"/>
                    <a:pt x="348" y="29"/>
                  </a:cubicBezTo>
                  <a:cubicBezTo>
                    <a:pt x="349" y="28"/>
                    <a:pt x="349" y="28"/>
                    <a:pt x="349" y="28"/>
                  </a:cubicBezTo>
                  <a:cubicBezTo>
                    <a:pt x="349" y="29"/>
                    <a:pt x="349" y="29"/>
                    <a:pt x="349" y="29"/>
                  </a:cubicBezTo>
                  <a:cubicBezTo>
                    <a:pt x="349" y="29"/>
                    <a:pt x="349" y="29"/>
                    <a:pt x="349" y="29"/>
                  </a:cubicBezTo>
                  <a:cubicBezTo>
                    <a:pt x="350" y="29"/>
                    <a:pt x="350" y="29"/>
                    <a:pt x="350" y="29"/>
                  </a:cubicBezTo>
                  <a:cubicBezTo>
                    <a:pt x="350" y="30"/>
                    <a:pt x="350" y="30"/>
                    <a:pt x="350" y="30"/>
                  </a:cubicBezTo>
                  <a:cubicBezTo>
                    <a:pt x="351" y="29"/>
                    <a:pt x="351" y="29"/>
                    <a:pt x="351" y="29"/>
                  </a:cubicBezTo>
                  <a:cubicBezTo>
                    <a:pt x="351" y="29"/>
                    <a:pt x="351" y="29"/>
                    <a:pt x="351" y="29"/>
                  </a:cubicBezTo>
                  <a:cubicBezTo>
                    <a:pt x="353" y="28"/>
                    <a:pt x="353" y="28"/>
                    <a:pt x="353" y="28"/>
                  </a:cubicBezTo>
                  <a:cubicBezTo>
                    <a:pt x="353" y="27"/>
                    <a:pt x="353" y="27"/>
                    <a:pt x="353" y="27"/>
                  </a:cubicBezTo>
                  <a:cubicBezTo>
                    <a:pt x="353" y="27"/>
                    <a:pt x="353" y="27"/>
                    <a:pt x="353" y="27"/>
                  </a:cubicBezTo>
                  <a:cubicBezTo>
                    <a:pt x="352" y="27"/>
                    <a:pt x="352" y="27"/>
                    <a:pt x="352" y="27"/>
                  </a:cubicBezTo>
                  <a:cubicBezTo>
                    <a:pt x="350" y="28"/>
                    <a:pt x="350" y="28"/>
                    <a:pt x="350" y="28"/>
                  </a:cubicBezTo>
                  <a:cubicBezTo>
                    <a:pt x="349" y="27"/>
                    <a:pt x="349" y="27"/>
                    <a:pt x="349" y="27"/>
                  </a:cubicBezTo>
                  <a:cubicBezTo>
                    <a:pt x="348" y="26"/>
                    <a:pt x="348" y="26"/>
                    <a:pt x="348" y="26"/>
                  </a:cubicBezTo>
                  <a:cubicBezTo>
                    <a:pt x="347" y="26"/>
                    <a:pt x="347" y="26"/>
                    <a:pt x="347" y="26"/>
                  </a:cubicBezTo>
                  <a:cubicBezTo>
                    <a:pt x="346" y="26"/>
                    <a:pt x="346" y="26"/>
                    <a:pt x="346" y="26"/>
                  </a:cubicBezTo>
                  <a:cubicBezTo>
                    <a:pt x="346" y="25"/>
                    <a:pt x="346" y="25"/>
                    <a:pt x="346" y="25"/>
                  </a:cubicBezTo>
                  <a:cubicBezTo>
                    <a:pt x="345" y="24"/>
                    <a:pt x="345" y="24"/>
                    <a:pt x="345" y="24"/>
                  </a:cubicBezTo>
                  <a:cubicBezTo>
                    <a:pt x="344" y="24"/>
                    <a:pt x="344" y="24"/>
                    <a:pt x="344" y="24"/>
                  </a:cubicBezTo>
                  <a:cubicBezTo>
                    <a:pt x="343" y="23"/>
                    <a:pt x="343" y="23"/>
                    <a:pt x="343" y="23"/>
                  </a:cubicBezTo>
                  <a:cubicBezTo>
                    <a:pt x="343" y="22"/>
                    <a:pt x="343" y="22"/>
                    <a:pt x="343" y="22"/>
                  </a:cubicBezTo>
                  <a:cubicBezTo>
                    <a:pt x="343" y="21"/>
                    <a:pt x="343" y="21"/>
                    <a:pt x="343" y="21"/>
                  </a:cubicBezTo>
                  <a:cubicBezTo>
                    <a:pt x="342" y="20"/>
                    <a:pt x="342" y="20"/>
                    <a:pt x="342" y="20"/>
                  </a:cubicBezTo>
                  <a:cubicBezTo>
                    <a:pt x="341" y="20"/>
                    <a:pt x="341" y="20"/>
                    <a:pt x="341" y="20"/>
                  </a:cubicBezTo>
                  <a:cubicBezTo>
                    <a:pt x="341" y="20"/>
                    <a:pt x="341" y="20"/>
                    <a:pt x="341" y="20"/>
                  </a:cubicBezTo>
                  <a:cubicBezTo>
                    <a:pt x="342" y="19"/>
                    <a:pt x="342" y="19"/>
                    <a:pt x="342" y="19"/>
                  </a:cubicBezTo>
                  <a:cubicBezTo>
                    <a:pt x="342" y="19"/>
                    <a:pt x="342" y="19"/>
                    <a:pt x="342" y="19"/>
                  </a:cubicBezTo>
                  <a:cubicBezTo>
                    <a:pt x="342" y="18"/>
                    <a:pt x="342" y="18"/>
                    <a:pt x="342" y="18"/>
                  </a:cubicBezTo>
                  <a:cubicBezTo>
                    <a:pt x="342" y="18"/>
                    <a:pt x="342" y="18"/>
                    <a:pt x="342" y="18"/>
                  </a:cubicBezTo>
                  <a:cubicBezTo>
                    <a:pt x="342" y="18"/>
                    <a:pt x="342" y="18"/>
                    <a:pt x="342" y="18"/>
                  </a:cubicBezTo>
                  <a:cubicBezTo>
                    <a:pt x="342" y="17"/>
                    <a:pt x="342" y="17"/>
                    <a:pt x="342" y="17"/>
                  </a:cubicBezTo>
                  <a:cubicBezTo>
                    <a:pt x="341" y="17"/>
                    <a:pt x="341" y="17"/>
                    <a:pt x="341" y="17"/>
                  </a:cubicBezTo>
                  <a:cubicBezTo>
                    <a:pt x="339" y="17"/>
                    <a:pt x="339" y="17"/>
                    <a:pt x="339" y="17"/>
                  </a:cubicBezTo>
                  <a:cubicBezTo>
                    <a:pt x="338" y="17"/>
                    <a:pt x="338" y="17"/>
                    <a:pt x="338" y="17"/>
                  </a:cubicBezTo>
                  <a:cubicBezTo>
                    <a:pt x="338" y="16"/>
                    <a:pt x="338" y="16"/>
                    <a:pt x="338" y="16"/>
                  </a:cubicBezTo>
                  <a:cubicBezTo>
                    <a:pt x="337" y="16"/>
                    <a:pt x="337" y="16"/>
                    <a:pt x="337" y="16"/>
                  </a:cubicBezTo>
                  <a:cubicBezTo>
                    <a:pt x="336" y="16"/>
                    <a:pt x="336" y="16"/>
                    <a:pt x="336" y="16"/>
                  </a:cubicBezTo>
                  <a:cubicBezTo>
                    <a:pt x="335" y="16"/>
                    <a:pt x="335" y="16"/>
                    <a:pt x="335" y="16"/>
                  </a:cubicBezTo>
                  <a:cubicBezTo>
                    <a:pt x="337" y="17"/>
                    <a:pt x="337" y="17"/>
                    <a:pt x="337" y="17"/>
                  </a:cubicBezTo>
                  <a:cubicBezTo>
                    <a:pt x="338" y="17"/>
                    <a:pt x="338" y="17"/>
                    <a:pt x="338" y="17"/>
                  </a:cubicBezTo>
                  <a:cubicBezTo>
                    <a:pt x="338" y="18"/>
                    <a:pt x="338" y="18"/>
                    <a:pt x="338" y="18"/>
                  </a:cubicBezTo>
                  <a:cubicBezTo>
                    <a:pt x="337" y="18"/>
                    <a:pt x="337" y="18"/>
                    <a:pt x="337" y="18"/>
                  </a:cubicBezTo>
                  <a:cubicBezTo>
                    <a:pt x="337" y="18"/>
                    <a:pt x="337" y="18"/>
                    <a:pt x="337" y="18"/>
                  </a:cubicBezTo>
                  <a:cubicBezTo>
                    <a:pt x="336" y="18"/>
                    <a:pt x="336" y="18"/>
                    <a:pt x="336" y="18"/>
                  </a:cubicBezTo>
                  <a:cubicBezTo>
                    <a:pt x="335" y="18"/>
                    <a:pt x="335" y="18"/>
                    <a:pt x="335" y="18"/>
                  </a:cubicBezTo>
                  <a:cubicBezTo>
                    <a:pt x="336" y="19"/>
                    <a:pt x="336" y="19"/>
                    <a:pt x="336" y="19"/>
                  </a:cubicBezTo>
                  <a:cubicBezTo>
                    <a:pt x="336" y="20"/>
                    <a:pt x="336" y="20"/>
                    <a:pt x="336" y="20"/>
                  </a:cubicBezTo>
                  <a:cubicBezTo>
                    <a:pt x="336" y="21"/>
                    <a:pt x="336" y="21"/>
                    <a:pt x="336" y="21"/>
                  </a:cubicBezTo>
                  <a:cubicBezTo>
                    <a:pt x="338" y="22"/>
                    <a:pt x="338" y="22"/>
                    <a:pt x="338" y="22"/>
                  </a:cubicBezTo>
                  <a:cubicBezTo>
                    <a:pt x="338" y="23"/>
                    <a:pt x="338" y="23"/>
                    <a:pt x="338" y="23"/>
                  </a:cubicBezTo>
                  <a:cubicBezTo>
                    <a:pt x="338" y="23"/>
                    <a:pt x="338" y="23"/>
                    <a:pt x="338" y="23"/>
                  </a:cubicBezTo>
                  <a:cubicBezTo>
                    <a:pt x="337" y="23"/>
                    <a:pt x="337" y="23"/>
                    <a:pt x="337" y="23"/>
                  </a:cubicBezTo>
                  <a:cubicBezTo>
                    <a:pt x="336" y="22"/>
                    <a:pt x="336" y="22"/>
                    <a:pt x="336" y="22"/>
                  </a:cubicBezTo>
                  <a:cubicBezTo>
                    <a:pt x="335" y="21"/>
                    <a:pt x="335" y="21"/>
                    <a:pt x="335" y="21"/>
                  </a:cubicBezTo>
                  <a:cubicBezTo>
                    <a:pt x="334" y="21"/>
                    <a:pt x="334" y="21"/>
                    <a:pt x="334" y="21"/>
                  </a:cubicBezTo>
                  <a:cubicBezTo>
                    <a:pt x="334" y="21"/>
                    <a:pt x="334" y="21"/>
                    <a:pt x="334" y="21"/>
                  </a:cubicBezTo>
                  <a:cubicBezTo>
                    <a:pt x="333" y="21"/>
                    <a:pt x="333" y="21"/>
                    <a:pt x="333" y="21"/>
                  </a:cubicBezTo>
                  <a:cubicBezTo>
                    <a:pt x="333" y="21"/>
                    <a:pt x="333" y="21"/>
                    <a:pt x="333" y="21"/>
                  </a:cubicBezTo>
                  <a:cubicBezTo>
                    <a:pt x="332" y="21"/>
                    <a:pt x="332" y="21"/>
                    <a:pt x="332" y="21"/>
                  </a:cubicBezTo>
                  <a:cubicBezTo>
                    <a:pt x="332" y="20"/>
                    <a:pt x="332" y="20"/>
                    <a:pt x="332" y="20"/>
                  </a:cubicBezTo>
                  <a:cubicBezTo>
                    <a:pt x="332" y="19"/>
                    <a:pt x="332" y="19"/>
                    <a:pt x="332" y="19"/>
                  </a:cubicBezTo>
                  <a:cubicBezTo>
                    <a:pt x="331" y="19"/>
                    <a:pt x="331" y="19"/>
                    <a:pt x="331" y="19"/>
                  </a:cubicBezTo>
                  <a:cubicBezTo>
                    <a:pt x="330" y="18"/>
                    <a:pt x="330" y="18"/>
                    <a:pt x="330" y="18"/>
                  </a:cubicBezTo>
                  <a:cubicBezTo>
                    <a:pt x="329" y="18"/>
                    <a:pt x="329" y="18"/>
                    <a:pt x="329" y="18"/>
                  </a:cubicBezTo>
                  <a:cubicBezTo>
                    <a:pt x="328" y="18"/>
                    <a:pt x="328" y="18"/>
                    <a:pt x="328" y="18"/>
                  </a:cubicBezTo>
                  <a:cubicBezTo>
                    <a:pt x="328" y="17"/>
                    <a:pt x="328" y="17"/>
                    <a:pt x="328" y="17"/>
                  </a:cubicBezTo>
                  <a:cubicBezTo>
                    <a:pt x="327" y="18"/>
                    <a:pt x="327" y="18"/>
                    <a:pt x="327" y="18"/>
                  </a:cubicBezTo>
                  <a:cubicBezTo>
                    <a:pt x="326" y="18"/>
                    <a:pt x="326" y="18"/>
                    <a:pt x="326" y="18"/>
                  </a:cubicBezTo>
                  <a:cubicBezTo>
                    <a:pt x="326" y="19"/>
                    <a:pt x="326" y="19"/>
                    <a:pt x="326" y="19"/>
                  </a:cubicBezTo>
                  <a:cubicBezTo>
                    <a:pt x="326" y="20"/>
                    <a:pt x="326" y="20"/>
                    <a:pt x="326" y="20"/>
                  </a:cubicBezTo>
                  <a:cubicBezTo>
                    <a:pt x="326" y="21"/>
                    <a:pt x="326" y="21"/>
                    <a:pt x="326" y="21"/>
                  </a:cubicBezTo>
                  <a:cubicBezTo>
                    <a:pt x="325" y="22"/>
                    <a:pt x="325" y="22"/>
                    <a:pt x="325" y="22"/>
                  </a:cubicBezTo>
                  <a:cubicBezTo>
                    <a:pt x="324" y="22"/>
                    <a:pt x="324" y="22"/>
                    <a:pt x="324" y="22"/>
                  </a:cubicBezTo>
                  <a:cubicBezTo>
                    <a:pt x="324" y="23"/>
                    <a:pt x="324" y="23"/>
                    <a:pt x="324" y="23"/>
                  </a:cubicBezTo>
                  <a:cubicBezTo>
                    <a:pt x="325" y="24"/>
                    <a:pt x="325" y="24"/>
                    <a:pt x="325" y="24"/>
                  </a:cubicBezTo>
                  <a:cubicBezTo>
                    <a:pt x="326" y="24"/>
                    <a:pt x="326" y="24"/>
                    <a:pt x="326" y="24"/>
                  </a:cubicBezTo>
                  <a:cubicBezTo>
                    <a:pt x="327" y="25"/>
                    <a:pt x="327" y="25"/>
                    <a:pt x="327" y="25"/>
                  </a:cubicBezTo>
                  <a:cubicBezTo>
                    <a:pt x="326" y="25"/>
                    <a:pt x="326" y="25"/>
                    <a:pt x="326" y="25"/>
                  </a:cubicBezTo>
                  <a:cubicBezTo>
                    <a:pt x="326" y="25"/>
                    <a:pt x="326" y="25"/>
                    <a:pt x="326" y="25"/>
                  </a:cubicBezTo>
                  <a:cubicBezTo>
                    <a:pt x="326" y="26"/>
                    <a:pt x="326" y="26"/>
                    <a:pt x="326" y="26"/>
                  </a:cubicBezTo>
                  <a:cubicBezTo>
                    <a:pt x="327" y="26"/>
                    <a:pt x="327" y="26"/>
                    <a:pt x="327" y="26"/>
                  </a:cubicBezTo>
                  <a:cubicBezTo>
                    <a:pt x="327" y="27"/>
                    <a:pt x="327" y="27"/>
                    <a:pt x="327" y="27"/>
                  </a:cubicBezTo>
                  <a:cubicBezTo>
                    <a:pt x="327" y="27"/>
                    <a:pt x="327" y="27"/>
                    <a:pt x="327" y="27"/>
                  </a:cubicBezTo>
                  <a:cubicBezTo>
                    <a:pt x="327" y="28"/>
                    <a:pt x="327" y="28"/>
                    <a:pt x="327" y="28"/>
                  </a:cubicBezTo>
                  <a:cubicBezTo>
                    <a:pt x="328" y="28"/>
                    <a:pt x="328" y="28"/>
                    <a:pt x="328" y="28"/>
                  </a:cubicBezTo>
                  <a:cubicBezTo>
                    <a:pt x="329" y="29"/>
                    <a:pt x="329" y="29"/>
                    <a:pt x="329" y="29"/>
                  </a:cubicBezTo>
                  <a:cubicBezTo>
                    <a:pt x="329" y="29"/>
                    <a:pt x="329" y="29"/>
                    <a:pt x="329" y="29"/>
                  </a:cubicBezTo>
                  <a:cubicBezTo>
                    <a:pt x="329" y="29"/>
                    <a:pt x="329" y="29"/>
                    <a:pt x="329" y="29"/>
                  </a:cubicBezTo>
                  <a:cubicBezTo>
                    <a:pt x="329" y="29"/>
                    <a:pt x="329" y="29"/>
                    <a:pt x="329" y="29"/>
                  </a:cubicBezTo>
                  <a:cubicBezTo>
                    <a:pt x="330" y="29"/>
                    <a:pt x="330" y="29"/>
                    <a:pt x="330" y="29"/>
                  </a:cubicBezTo>
                  <a:cubicBezTo>
                    <a:pt x="330" y="30"/>
                    <a:pt x="330" y="30"/>
                    <a:pt x="330" y="30"/>
                  </a:cubicBezTo>
                  <a:cubicBezTo>
                    <a:pt x="330" y="30"/>
                    <a:pt x="330" y="30"/>
                    <a:pt x="330" y="30"/>
                  </a:cubicBezTo>
                  <a:cubicBezTo>
                    <a:pt x="329" y="30"/>
                    <a:pt x="329" y="30"/>
                    <a:pt x="329" y="30"/>
                  </a:cubicBezTo>
                  <a:cubicBezTo>
                    <a:pt x="329" y="30"/>
                    <a:pt x="329" y="30"/>
                    <a:pt x="329" y="30"/>
                  </a:cubicBezTo>
                  <a:cubicBezTo>
                    <a:pt x="329" y="30"/>
                    <a:pt x="329" y="30"/>
                    <a:pt x="329" y="30"/>
                  </a:cubicBezTo>
                  <a:cubicBezTo>
                    <a:pt x="329" y="31"/>
                    <a:pt x="329" y="31"/>
                    <a:pt x="329" y="31"/>
                  </a:cubicBezTo>
                  <a:cubicBezTo>
                    <a:pt x="332" y="33"/>
                    <a:pt x="332" y="33"/>
                    <a:pt x="332" y="33"/>
                  </a:cubicBezTo>
                  <a:cubicBezTo>
                    <a:pt x="333" y="33"/>
                    <a:pt x="333" y="33"/>
                    <a:pt x="333" y="33"/>
                  </a:cubicBezTo>
                  <a:cubicBezTo>
                    <a:pt x="334" y="33"/>
                    <a:pt x="334" y="33"/>
                    <a:pt x="334" y="33"/>
                  </a:cubicBezTo>
                  <a:cubicBezTo>
                    <a:pt x="335" y="34"/>
                    <a:pt x="335" y="34"/>
                    <a:pt x="335" y="34"/>
                  </a:cubicBezTo>
                  <a:cubicBezTo>
                    <a:pt x="336" y="34"/>
                    <a:pt x="336" y="34"/>
                    <a:pt x="336" y="34"/>
                  </a:cubicBezTo>
                  <a:cubicBezTo>
                    <a:pt x="336" y="35"/>
                    <a:pt x="336" y="35"/>
                    <a:pt x="336" y="35"/>
                  </a:cubicBezTo>
                  <a:cubicBezTo>
                    <a:pt x="337" y="35"/>
                    <a:pt x="337" y="35"/>
                    <a:pt x="337" y="35"/>
                  </a:cubicBezTo>
                  <a:cubicBezTo>
                    <a:pt x="338" y="35"/>
                    <a:pt x="338" y="35"/>
                    <a:pt x="338" y="35"/>
                  </a:cubicBezTo>
                  <a:cubicBezTo>
                    <a:pt x="339" y="35"/>
                    <a:pt x="339" y="35"/>
                    <a:pt x="339" y="35"/>
                  </a:cubicBezTo>
                  <a:cubicBezTo>
                    <a:pt x="341" y="35"/>
                    <a:pt x="341" y="35"/>
                    <a:pt x="341" y="35"/>
                  </a:cubicBezTo>
                  <a:cubicBezTo>
                    <a:pt x="342" y="36"/>
                    <a:pt x="342" y="36"/>
                    <a:pt x="342" y="36"/>
                  </a:cubicBezTo>
                  <a:cubicBezTo>
                    <a:pt x="342" y="35"/>
                    <a:pt x="342" y="35"/>
                    <a:pt x="342" y="35"/>
                  </a:cubicBezTo>
                  <a:cubicBezTo>
                    <a:pt x="343" y="35"/>
                    <a:pt x="343" y="35"/>
                    <a:pt x="343" y="35"/>
                  </a:cubicBezTo>
                  <a:cubicBezTo>
                    <a:pt x="343" y="34"/>
                    <a:pt x="343" y="34"/>
                    <a:pt x="343" y="34"/>
                  </a:cubicBezTo>
                  <a:cubicBezTo>
                    <a:pt x="342" y="33"/>
                    <a:pt x="342" y="33"/>
                    <a:pt x="342" y="33"/>
                  </a:cubicBezTo>
                  <a:cubicBezTo>
                    <a:pt x="342" y="32"/>
                    <a:pt x="342" y="32"/>
                    <a:pt x="342" y="32"/>
                  </a:cubicBezTo>
                  <a:close/>
                  <a:moveTo>
                    <a:pt x="343" y="17"/>
                  </a:moveTo>
                  <a:cubicBezTo>
                    <a:pt x="344" y="17"/>
                    <a:pt x="344" y="17"/>
                    <a:pt x="344" y="17"/>
                  </a:cubicBezTo>
                  <a:cubicBezTo>
                    <a:pt x="345" y="17"/>
                    <a:pt x="345" y="17"/>
                    <a:pt x="345" y="17"/>
                  </a:cubicBezTo>
                  <a:cubicBezTo>
                    <a:pt x="346" y="17"/>
                    <a:pt x="346" y="17"/>
                    <a:pt x="346" y="17"/>
                  </a:cubicBezTo>
                  <a:cubicBezTo>
                    <a:pt x="348" y="18"/>
                    <a:pt x="348" y="18"/>
                    <a:pt x="348" y="18"/>
                  </a:cubicBezTo>
                  <a:cubicBezTo>
                    <a:pt x="349" y="18"/>
                    <a:pt x="349" y="18"/>
                    <a:pt x="349" y="18"/>
                  </a:cubicBezTo>
                  <a:cubicBezTo>
                    <a:pt x="350" y="18"/>
                    <a:pt x="350" y="18"/>
                    <a:pt x="350" y="18"/>
                  </a:cubicBezTo>
                  <a:cubicBezTo>
                    <a:pt x="352" y="18"/>
                    <a:pt x="352" y="18"/>
                    <a:pt x="352" y="18"/>
                  </a:cubicBezTo>
                  <a:cubicBezTo>
                    <a:pt x="355" y="19"/>
                    <a:pt x="355" y="19"/>
                    <a:pt x="355" y="19"/>
                  </a:cubicBezTo>
                  <a:cubicBezTo>
                    <a:pt x="355" y="19"/>
                    <a:pt x="355" y="19"/>
                    <a:pt x="355" y="19"/>
                  </a:cubicBezTo>
                  <a:cubicBezTo>
                    <a:pt x="354" y="19"/>
                    <a:pt x="354" y="19"/>
                    <a:pt x="354" y="19"/>
                  </a:cubicBezTo>
                  <a:cubicBezTo>
                    <a:pt x="353" y="20"/>
                    <a:pt x="353" y="20"/>
                    <a:pt x="353" y="20"/>
                  </a:cubicBezTo>
                  <a:cubicBezTo>
                    <a:pt x="353" y="21"/>
                    <a:pt x="353" y="21"/>
                    <a:pt x="353" y="21"/>
                  </a:cubicBezTo>
                  <a:cubicBezTo>
                    <a:pt x="354" y="22"/>
                    <a:pt x="354" y="22"/>
                    <a:pt x="354" y="22"/>
                  </a:cubicBezTo>
                  <a:cubicBezTo>
                    <a:pt x="355" y="22"/>
                    <a:pt x="355" y="22"/>
                    <a:pt x="355" y="22"/>
                  </a:cubicBezTo>
                  <a:cubicBezTo>
                    <a:pt x="355" y="23"/>
                    <a:pt x="355" y="23"/>
                    <a:pt x="355" y="23"/>
                  </a:cubicBezTo>
                  <a:cubicBezTo>
                    <a:pt x="355" y="23"/>
                    <a:pt x="355" y="23"/>
                    <a:pt x="355" y="23"/>
                  </a:cubicBezTo>
                  <a:cubicBezTo>
                    <a:pt x="355" y="24"/>
                    <a:pt x="355" y="24"/>
                    <a:pt x="355" y="24"/>
                  </a:cubicBezTo>
                  <a:cubicBezTo>
                    <a:pt x="355" y="25"/>
                    <a:pt x="355" y="25"/>
                    <a:pt x="355" y="25"/>
                  </a:cubicBezTo>
                  <a:cubicBezTo>
                    <a:pt x="354" y="26"/>
                    <a:pt x="354" y="26"/>
                    <a:pt x="354" y="26"/>
                  </a:cubicBezTo>
                  <a:cubicBezTo>
                    <a:pt x="353" y="26"/>
                    <a:pt x="353" y="26"/>
                    <a:pt x="353" y="26"/>
                  </a:cubicBezTo>
                  <a:cubicBezTo>
                    <a:pt x="353" y="26"/>
                    <a:pt x="353" y="26"/>
                    <a:pt x="353" y="26"/>
                  </a:cubicBezTo>
                  <a:cubicBezTo>
                    <a:pt x="352" y="26"/>
                    <a:pt x="352" y="26"/>
                    <a:pt x="352" y="26"/>
                  </a:cubicBezTo>
                  <a:cubicBezTo>
                    <a:pt x="351" y="26"/>
                    <a:pt x="351" y="26"/>
                    <a:pt x="351" y="26"/>
                  </a:cubicBezTo>
                  <a:cubicBezTo>
                    <a:pt x="350" y="27"/>
                    <a:pt x="350" y="27"/>
                    <a:pt x="350" y="27"/>
                  </a:cubicBezTo>
                  <a:cubicBezTo>
                    <a:pt x="348" y="26"/>
                    <a:pt x="348" y="26"/>
                    <a:pt x="348" y="26"/>
                  </a:cubicBezTo>
                  <a:cubicBezTo>
                    <a:pt x="347" y="25"/>
                    <a:pt x="347" y="25"/>
                    <a:pt x="347" y="25"/>
                  </a:cubicBezTo>
                  <a:cubicBezTo>
                    <a:pt x="345" y="23"/>
                    <a:pt x="345" y="23"/>
                    <a:pt x="345" y="23"/>
                  </a:cubicBezTo>
                  <a:cubicBezTo>
                    <a:pt x="345" y="22"/>
                    <a:pt x="345" y="22"/>
                    <a:pt x="345" y="22"/>
                  </a:cubicBezTo>
                  <a:cubicBezTo>
                    <a:pt x="345" y="21"/>
                    <a:pt x="345" y="21"/>
                    <a:pt x="345" y="21"/>
                  </a:cubicBezTo>
                  <a:cubicBezTo>
                    <a:pt x="345" y="21"/>
                    <a:pt x="345" y="21"/>
                    <a:pt x="345" y="21"/>
                  </a:cubicBezTo>
                  <a:cubicBezTo>
                    <a:pt x="346" y="20"/>
                    <a:pt x="346" y="20"/>
                    <a:pt x="346" y="20"/>
                  </a:cubicBezTo>
                  <a:cubicBezTo>
                    <a:pt x="345" y="20"/>
                    <a:pt x="345" y="20"/>
                    <a:pt x="345" y="20"/>
                  </a:cubicBezTo>
                  <a:cubicBezTo>
                    <a:pt x="345" y="19"/>
                    <a:pt x="345" y="19"/>
                    <a:pt x="345" y="19"/>
                  </a:cubicBezTo>
                  <a:cubicBezTo>
                    <a:pt x="344" y="19"/>
                    <a:pt x="344" y="19"/>
                    <a:pt x="344" y="19"/>
                  </a:cubicBezTo>
                  <a:cubicBezTo>
                    <a:pt x="344" y="18"/>
                    <a:pt x="344" y="18"/>
                    <a:pt x="344" y="18"/>
                  </a:cubicBezTo>
                  <a:cubicBezTo>
                    <a:pt x="343" y="18"/>
                    <a:pt x="343" y="18"/>
                    <a:pt x="343" y="18"/>
                  </a:cubicBezTo>
                  <a:cubicBezTo>
                    <a:pt x="343" y="17"/>
                    <a:pt x="343" y="17"/>
                    <a:pt x="343" y="17"/>
                  </a:cubicBezTo>
                  <a:close/>
                  <a:moveTo>
                    <a:pt x="195" y="38"/>
                  </a:moveTo>
                  <a:cubicBezTo>
                    <a:pt x="195" y="38"/>
                    <a:pt x="196" y="37"/>
                    <a:pt x="196" y="37"/>
                  </a:cubicBezTo>
                  <a:cubicBezTo>
                    <a:pt x="197" y="36"/>
                    <a:pt x="197" y="36"/>
                    <a:pt x="197" y="36"/>
                  </a:cubicBezTo>
                  <a:cubicBezTo>
                    <a:pt x="198" y="35"/>
                    <a:pt x="198" y="35"/>
                    <a:pt x="198" y="35"/>
                  </a:cubicBezTo>
                  <a:cubicBezTo>
                    <a:pt x="199" y="35"/>
                    <a:pt x="199" y="35"/>
                    <a:pt x="199" y="35"/>
                  </a:cubicBezTo>
                  <a:cubicBezTo>
                    <a:pt x="198" y="34"/>
                    <a:pt x="198" y="34"/>
                    <a:pt x="198" y="34"/>
                  </a:cubicBezTo>
                  <a:cubicBezTo>
                    <a:pt x="199" y="33"/>
                    <a:pt x="199" y="33"/>
                    <a:pt x="199" y="33"/>
                  </a:cubicBezTo>
                  <a:cubicBezTo>
                    <a:pt x="200" y="32"/>
                    <a:pt x="200" y="32"/>
                    <a:pt x="200" y="32"/>
                  </a:cubicBezTo>
                  <a:cubicBezTo>
                    <a:pt x="201" y="32"/>
                    <a:pt x="201" y="32"/>
                    <a:pt x="201" y="32"/>
                  </a:cubicBezTo>
                  <a:cubicBezTo>
                    <a:pt x="202" y="33"/>
                    <a:pt x="202" y="33"/>
                    <a:pt x="202" y="33"/>
                  </a:cubicBezTo>
                  <a:cubicBezTo>
                    <a:pt x="202" y="32"/>
                    <a:pt x="202" y="32"/>
                    <a:pt x="202" y="32"/>
                  </a:cubicBezTo>
                  <a:cubicBezTo>
                    <a:pt x="203" y="32"/>
                    <a:pt x="203" y="32"/>
                    <a:pt x="203" y="32"/>
                  </a:cubicBezTo>
                  <a:cubicBezTo>
                    <a:pt x="203" y="31"/>
                    <a:pt x="203" y="31"/>
                    <a:pt x="203" y="31"/>
                  </a:cubicBezTo>
                  <a:cubicBezTo>
                    <a:pt x="204" y="31"/>
                    <a:pt x="204" y="31"/>
                    <a:pt x="204" y="31"/>
                  </a:cubicBezTo>
                  <a:cubicBezTo>
                    <a:pt x="206" y="30"/>
                    <a:pt x="206" y="30"/>
                    <a:pt x="206" y="30"/>
                  </a:cubicBezTo>
                  <a:cubicBezTo>
                    <a:pt x="206" y="29"/>
                    <a:pt x="206" y="29"/>
                    <a:pt x="206" y="29"/>
                  </a:cubicBezTo>
                  <a:cubicBezTo>
                    <a:pt x="206" y="29"/>
                    <a:pt x="206" y="29"/>
                    <a:pt x="206" y="29"/>
                  </a:cubicBezTo>
                  <a:cubicBezTo>
                    <a:pt x="207" y="27"/>
                    <a:pt x="207" y="27"/>
                    <a:pt x="207" y="27"/>
                  </a:cubicBezTo>
                  <a:cubicBezTo>
                    <a:pt x="207" y="26"/>
                    <a:pt x="207" y="26"/>
                    <a:pt x="207" y="26"/>
                  </a:cubicBezTo>
                  <a:cubicBezTo>
                    <a:pt x="206" y="25"/>
                    <a:pt x="206" y="25"/>
                    <a:pt x="206" y="25"/>
                  </a:cubicBezTo>
                  <a:cubicBezTo>
                    <a:pt x="205" y="24"/>
                    <a:pt x="205" y="24"/>
                    <a:pt x="205" y="24"/>
                  </a:cubicBezTo>
                  <a:cubicBezTo>
                    <a:pt x="205" y="23"/>
                    <a:pt x="205" y="23"/>
                    <a:pt x="205" y="23"/>
                  </a:cubicBezTo>
                  <a:cubicBezTo>
                    <a:pt x="204" y="23"/>
                    <a:pt x="204" y="23"/>
                    <a:pt x="204" y="23"/>
                  </a:cubicBezTo>
                  <a:cubicBezTo>
                    <a:pt x="203" y="22"/>
                    <a:pt x="203" y="22"/>
                    <a:pt x="203" y="22"/>
                  </a:cubicBezTo>
                  <a:cubicBezTo>
                    <a:pt x="203" y="23"/>
                    <a:pt x="203" y="23"/>
                    <a:pt x="203" y="23"/>
                  </a:cubicBezTo>
                  <a:cubicBezTo>
                    <a:pt x="202" y="22"/>
                    <a:pt x="202" y="22"/>
                    <a:pt x="202" y="22"/>
                  </a:cubicBezTo>
                  <a:cubicBezTo>
                    <a:pt x="201" y="22"/>
                    <a:pt x="201" y="22"/>
                    <a:pt x="201" y="22"/>
                  </a:cubicBezTo>
                  <a:cubicBezTo>
                    <a:pt x="200" y="21"/>
                    <a:pt x="200" y="21"/>
                    <a:pt x="200" y="21"/>
                  </a:cubicBezTo>
                  <a:cubicBezTo>
                    <a:pt x="199" y="21"/>
                    <a:pt x="199" y="21"/>
                    <a:pt x="199" y="21"/>
                  </a:cubicBezTo>
                  <a:cubicBezTo>
                    <a:pt x="199" y="21"/>
                    <a:pt x="199" y="21"/>
                    <a:pt x="199" y="21"/>
                  </a:cubicBezTo>
                  <a:cubicBezTo>
                    <a:pt x="198" y="21"/>
                    <a:pt x="198" y="21"/>
                    <a:pt x="198" y="21"/>
                  </a:cubicBezTo>
                  <a:cubicBezTo>
                    <a:pt x="198" y="20"/>
                    <a:pt x="198" y="20"/>
                    <a:pt x="198" y="20"/>
                  </a:cubicBezTo>
                  <a:cubicBezTo>
                    <a:pt x="198" y="20"/>
                    <a:pt x="198" y="20"/>
                    <a:pt x="198" y="20"/>
                  </a:cubicBezTo>
                  <a:cubicBezTo>
                    <a:pt x="197" y="20"/>
                    <a:pt x="197" y="20"/>
                    <a:pt x="197" y="20"/>
                  </a:cubicBezTo>
                  <a:cubicBezTo>
                    <a:pt x="197" y="20"/>
                    <a:pt x="197" y="20"/>
                    <a:pt x="197" y="20"/>
                  </a:cubicBezTo>
                  <a:cubicBezTo>
                    <a:pt x="196" y="20"/>
                    <a:pt x="196" y="20"/>
                    <a:pt x="196" y="20"/>
                  </a:cubicBezTo>
                  <a:cubicBezTo>
                    <a:pt x="195" y="19"/>
                    <a:pt x="195" y="19"/>
                    <a:pt x="195" y="19"/>
                  </a:cubicBezTo>
                  <a:cubicBezTo>
                    <a:pt x="195" y="19"/>
                    <a:pt x="195" y="19"/>
                    <a:pt x="195" y="19"/>
                  </a:cubicBezTo>
                  <a:cubicBezTo>
                    <a:pt x="195" y="20"/>
                    <a:pt x="195" y="20"/>
                    <a:pt x="195" y="20"/>
                  </a:cubicBezTo>
                  <a:cubicBezTo>
                    <a:pt x="196" y="20"/>
                    <a:pt x="196" y="20"/>
                    <a:pt x="196" y="20"/>
                  </a:cubicBezTo>
                  <a:cubicBezTo>
                    <a:pt x="196" y="21"/>
                    <a:pt x="196" y="21"/>
                    <a:pt x="196" y="21"/>
                  </a:cubicBezTo>
                  <a:cubicBezTo>
                    <a:pt x="195" y="21"/>
                    <a:pt x="195" y="21"/>
                    <a:pt x="195" y="21"/>
                  </a:cubicBezTo>
                  <a:cubicBezTo>
                    <a:pt x="195" y="22"/>
                    <a:pt x="195" y="22"/>
                    <a:pt x="195" y="22"/>
                  </a:cubicBezTo>
                  <a:cubicBezTo>
                    <a:pt x="195" y="22"/>
                    <a:pt x="195" y="22"/>
                    <a:pt x="195" y="22"/>
                  </a:cubicBezTo>
                  <a:cubicBezTo>
                    <a:pt x="194" y="21"/>
                    <a:pt x="194" y="21"/>
                    <a:pt x="194" y="21"/>
                  </a:cubicBezTo>
                  <a:cubicBezTo>
                    <a:pt x="194" y="19"/>
                    <a:pt x="194" y="19"/>
                    <a:pt x="194" y="19"/>
                  </a:cubicBezTo>
                  <a:cubicBezTo>
                    <a:pt x="193" y="18"/>
                    <a:pt x="193" y="18"/>
                    <a:pt x="193" y="18"/>
                  </a:cubicBezTo>
                  <a:cubicBezTo>
                    <a:pt x="192" y="18"/>
                    <a:pt x="192" y="18"/>
                    <a:pt x="192" y="18"/>
                  </a:cubicBezTo>
                  <a:cubicBezTo>
                    <a:pt x="191" y="18"/>
                    <a:pt x="191" y="18"/>
                    <a:pt x="191" y="18"/>
                  </a:cubicBezTo>
                  <a:cubicBezTo>
                    <a:pt x="191" y="18"/>
                    <a:pt x="191" y="18"/>
                    <a:pt x="191" y="18"/>
                  </a:cubicBezTo>
                  <a:cubicBezTo>
                    <a:pt x="190" y="18"/>
                    <a:pt x="190" y="18"/>
                    <a:pt x="190" y="18"/>
                  </a:cubicBezTo>
                  <a:cubicBezTo>
                    <a:pt x="190" y="19"/>
                    <a:pt x="190" y="19"/>
                    <a:pt x="190" y="19"/>
                  </a:cubicBezTo>
                  <a:cubicBezTo>
                    <a:pt x="191" y="20"/>
                    <a:pt x="191" y="20"/>
                    <a:pt x="191" y="20"/>
                  </a:cubicBezTo>
                  <a:cubicBezTo>
                    <a:pt x="192" y="20"/>
                    <a:pt x="192" y="20"/>
                    <a:pt x="192" y="20"/>
                  </a:cubicBezTo>
                  <a:cubicBezTo>
                    <a:pt x="191" y="21"/>
                    <a:pt x="191" y="21"/>
                    <a:pt x="191" y="21"/>
                  </a:cubicBezTo>
                  <a:cubicBezTo>
                    <a:pt x="191" y="21"/>
                    <a:pt x="191" y="21"/>
                    <a:pt x="191" y="21"/>
                  </a:cubicBezTo>
                  <a:cubicBezTo>
                    <a:pt x="190" y="20"/>
                    <a:pt x="190" y="20"/>
                    <a:pt x="190" y="20"/>
                  </a:cubicBezTo>
                  <a:cubicBezTo>
                    <a:pt x="190" y="20"/>
                    <a:pt x="190" y="20"/>
                    <a:pt x="190" y="20"/>
                  </a:cubicBezTo>
                  <a:cubicBezTo>
                    <a:pt x="189" y="20"/>
                    <a:pt x="189" y="20"/>
                    <a:pt x="189" y="20"/>
                  </a:cubicBezTo>
                  <a:cubicBezTo>
                    <a:pt x="190" y="20"/>
                    <a:pt x="190" y="20"/>
                    <a:pt x="190" y="20"/>
                  </a:cubicBezTo>
                  <a:cubicBezTo>
                    <a:pt x="190" y="21"/>
                    <a:pt x="190" y="21"/>
                    <a:pt x="190" y="21"/>
                  </a:cubicBezTo>
                  <a:cubicBezTo>
                    <a:pt x="190" y="21"/>
                    <a:pt x="190" y="21"/>
                    <a:pt x="190" y="21"/>
                  </a:cubicBezTo>
                  <a:cubicBezTo>
                    <a:pt x="190" y="22"/>
                    <a:pt x="190" y="22"/>
                    <a:pt x="190" y="22"/>
                  </a:cubicBezTo>
                  <a:cubicBezTo>
                    <a:pt x="190" y="22"/>
                    <a:pt x="190" y="22"/>
                    <a:pt x="190" y="22"/>
                  </a:cubicBezTo>
                  <a:cubicBezTo>
                    <a:pt x="191" y="23"/>
                    <a:pt x="191" y="23"/>
                    <a:pt x="191" y="23"/>
                  </a:cubicBezTo>
                  <a:cubicBezTo>
                    <a:pt x="191" y="23"/>
                    <a:pt x="191" y="23"/>
                    <a:pt x="191" y="23"/>
                  </a:cubicBezTo>
                  <a:cubicBezTo>
                    <a:pt x="191" y="24"/>
                    <a:pt x="191" y="24"/>
                    <a:pt x="191" y="24"/>
                  </a:cubicBezTo>
                  <a:cubicBezTo>
                    <a:pt x="192" y="26"/>
                    <a:pt x="192" y="26"/>
                    <a:pt x="192" y="26"/>
                  </a:cubicBezTo>
                  <a:cubicBezTo>
                    <a:pt x="193" y="26"/>
                    <a:pt x="193" y="26"/>
                    <a:pt x="193" y="26"/>
                  </a:cubicBezTo>
                  <a:cubicBezTo>
                    <a:pt x="193" y="26"/>
                    <a:pt x="193" y="26"/>
                    <a:pt x="193" y="26"/>
                  </a:cubicBezTo>
                  <a:cubicBezTo>
                    <a:pt x="193" y="27"/>
                    <a:pt x="193" y="27"/>
                    <a:pt x="193" y="27"/>
                  </a:cubicBezTo>
                  <a:cubicBezTo>
                    <a:pt x="192" y="27"/>
                    <a:pt x="192" y="27"/>
                    <a:pt x="192" y="27"/>
                  </a:cubicBezTo>
                  <a:cubicBezTo>
                    <a:pt x="192" y="28"/>
                    <a:pt x="192" y="28"/>
                    <a:pt x="192" y="28"/>
                  </a:cubicBezTo>
                  <a:cubicBezTo>
                    <a:pt x="192" y="30"/>
                    <a:pt x="192" y="30"/>
                    <a:pt x="192" y="30"/>
                  </a:cubicBezTo>
                  <a:cubicBezTo>
                    <a:pt x="193" y="31"/>
                    <a:pt x="193" y="31"/>
                    <a:pt x="193" y="31"/>
                  </a:cubicBezTo>
                  <a:cubicBezTo>
                    <a:pt x="193" y="32"/>
                    <a:pt x="193" y="32"/>
                    <a:pt x="193" y="32"/>
                  </a:cubicBezTo>
                  <a:cubicBezTo>
                    <a:pt x="193" y="32"/>
                    <a:pt x="193" y="32"/>
                    <a:pt x="193" y="32"/>
                  </a:cubicBezTo>
                  <a:cubicBezTo>
                    <a:pt x="193" y="33"/>
                    <a:pt x="193" y="33"/>
                    <a:pt x="193" y="33"/>
                  </a:cubicBezTo>
                  <a:cubicBezTo>
                    <a:pt x="193" y="33"/>
                    <a:pt x="193" y="33"/>
                    <a:pt x="193" y="33"/>
                  </a:cubicBezTo>
                  <a:cubicBezTo>
                    <a:pt x="193" y="34"/>
                    <a:pt x="193" y="34"/>
                    <a:pt x="193" y="34"/>
                  </a:cubicBezTo>
                  <a:cubicBezTo>
                    <a:pt x="194" y="36"/>
                    <a:pt x="194" y="36"/>
                    <a:pt x="194" y="36"/>
                  </a:cubicBezTo>
                  <a:cubicBezTo>
                    <a:pt x="195" y="36"/>
                    <a:pt x="195" y="36"/>
                    <a:pt x="195" y="36"/>
                  </a:cubicBezTo>
                  <a:cubicBezTo>
                    <a:pt x="195" y="37"/>
                    <a:pt x="195" y="37"/>
                    <a:pt x="195" y="37"/>
                  </a:cubicBezTo>
                  <a:cubicBezTo>
                    <a:pt x="195" y="38"/>
                    <a:pt x="195" y="38"/>
                    <a:pt x="195" y="38"/>
                  </a:cubicBezTo>
                  <a:close/>
                  <a:moveTo>
                    <a:pt x="212" y="29"/>
                  </a:moveTo>
                  <a:cubicBezTo>
                    <a:pt x="213" y="28"/>
                    <a:pt x="213" y="28"/>
                    <a:pt x="213" y="28"/>
                  </a:cubicBezTo>
                  <a:cubicBezTo>
                    <a:pt x="213" y="28"/>
                    <a:pt x="213" y="28"/>
                    <a:pt x="213" y="28"/>
                  </a:cubicBezTo>
                  <a:cubicBezTo>
                    <a:pt x="213" y="28"/>
                    <a:pt x="213" y="28"/>
                    <a:pt x="213" y="28"/>
                  </a:cubicBezTo>
                  <a:cubicBezTo>
                    <a:pt x="213" y="27"/>
                    <a:pt x="213" y="27"/>
                    <a:pt x="213" y="27"/>
                  </a:cubicBezTo>
                  <a:cubicBezTo>
                    <a:pt x="214" y="27"/>
                    <a:pt x="214" y="27"/>
                    <a:pt x="214" y="27"/>
                  </a:cubicBezTo>
                  <a:cubicBezTo>
                    <a:pt x="213" y="26"/>
                    <a:pt x="213" y="26"/>
                    <a:pt x="213" y="26"/>
                  </a:cubicBezTo>
                  <a:cubicBezTo>
                    <a:pt x="213" y="27"/>
                    <a:pt x="213" y="27"/>
                    <a:pt x="213" y="27"/>
                  </a:cubicBezTo>
                  <a:cubicBezTo>
                    <a:pt x="212" y="27"/>
                    <a:pt x="212" y="27"/>
                    <a:pt x="212" y="27"/>
                  </a:cubicBezTo>
                  <a:cubicBezTo>
                    <a:pt x="212" y="28"/>
                    <a:pt x="212" y="28"/>
                    <a:pt x="212" y="28"/>
                  </a:cubicBezTo>
                  <a:cubicBezTo>
                    <a:pt x="212" y="28"/>
                    <a:pt x="212" y="28"/>
                    <a:pt x="212" y="28"/>
                  </a:cubicBezTo>
                  <a:cubicBezTo>
                    <a:pt x="211" y="29"/>
                    <a:pt x="211" y="29"/>
                    <a:pt x="211" y="29"/>
                  </a:cubicBezTo>
                  <a:cubicBezTo>
                    <a:pt x="212" y="29"/>
                    <a:pt x="212" y="29"/>
                    <a:pt x="212" y="29"/>
                  </a:cubicBezTo>
                  <a:cubicBezTo>
                    <a:pt x="212" y="29"/>
                    <a:pt x="212" y="29"/>
                    <a:pt x="212" y="29"/>
                  </a:cubicBezTo>
                  <a:close/>
                  <a:moveTo>
                    <a:pt x="213" y="29"/>
                  </a:moveTo>
                  <a:cubicBezTo>
                    <a:pt x="214" y="28"/>
                    <a:pt x="214" y="28"/>
                    <a:pt x="214" y="28"/>
                  </a:cubicBezTo>
                  <a:cubicBezTo>
                    <a:pt x="215" y="28"/>
                    <a:pt x="215" y="28"/>
                    <a:pt x="215" y="28"/>
                  </a:cubicBezTo>
                  <a:cubicBezTo>
                    <a:pt x="216" y="28"/>
                    <a:pt x="216" y="28"/>
                    <a:pt x="216" y="28"/>
                  </a:cubicBezTo>
                  <a:cubicBezTo>
                    <a:pt x="216" y="28"/>
                    <a:pt x="216" y="28"/>
                    <a:pt x="216" y="28"/>
                  </a:cubicBezTo>
                  <a:cubicBezTo>
                    <a:pt x="217" y="27"/>
                    <a:pt x="217" y="27"/>
                    <a:pt x="217" y="27"/>
                  </a:cubicBezTo>
                  <a:cubicBezTo>
                    <a:pt x="217" y="27"/>
                    <a:pt x="217" y="27"/>
                    <a:pt x="217" y="27"/>
                  </a:cubicBezTo>
                  <a:cubicBezTo>
                    <a:pt x="218" y="28"/>
                    <a:pt x="218" y="28"/>
                    <a:pt x="218" y="28"/>
                  </a:cubicBezTo>
                  <a:cubicBezTo>
                    <a:pt x="217" y="29"/>
                    <a:pt x="217" y="29"/>
                    <a:pt x="217" y="29"/>
                  </a:cubicBezTo>
                  <a:cubicBezTo>
                    <a:pt x="216" y="29"/>
                    <a:pt x="216" y="29"/>
                    <a:pt x="216" y="29"/>
                  </a:cubicBezTo>
                  <a:cubicBezTo>
                    <a:pt x="216" y="29"/>
                    <a:pt x="216" y="29"/>
                    <a:pt x="216" y="29"/>
                  </a:cubicBezTo>
                  <a:cubicBezTo>
                    <a:pt x="215" y="29"/>
                    <a:pt x="215" y="29"/>
                    <a:pt x="215" y="29"/>
                  </a:cubicBezTo>
                  <a:cubicBezTo>
                    <a:pt x="213" y="29"/>
                    <a:pt x="213" y="29"/>
                    <a:pt x="213" y="29"/>
                  </a:cubicBezTo>
                  <a:cubicBezTo>
                    <a:pt x="213" y="29"/>
                    <a:pt x="213" y="29"/>
                    <a:pt x="213" y="29"/>
                  </a:cubicBezTo>
                  <a:close/>
                  <a:moveTo>
                    <a:pt x="222" y="36"/>
                  </a:moveTo>
                  <a:cubicBezTo>
                    <a:pt x="222" y="37"/>
                    <a:pt x="222" y="37"/>
                    <a:pt x="222" y="37"/>
                  </a:cubicBezTo>
                  <a:cubicBezTo>
                    <a:pt x="223" y="38"/>
                    <a:pt x="223" y="38"/>
                    <a:pt x="223" y="38"/>
                  </a:cubicBezTo>
                  <a:cubicBezTo>
                    <a:pt x="223" y="38"/>
                    <a:pt x="223" y="38"/>
                    <a:pt x="223" y="38"/>
                  </a:cubicBezTo>
                  <a:cubicBezTo>
                    <a:pt x="223" y="39"/>
                    <a:pt x="223" y="39"/>
                    <a:pt x="223" y="39"/>
                  </a:cubicBezTo>
                  <a:cubicBezTo>
                    <a:pt x="224" y="38"/>
                    <a:pt x="224" y="38"/>
                    <a:pt x="224" y="38"/>
                  </a:cubicBezTo>
                  <a:cubicBezTo>
                    <a:pt x="224" y="37"/>
                    <a:pt x="224" y="37"/>
                    <a:pt x="224" y="37"/>
                  </a:cubicBezTo>
                  <a:cubicBezTo>
                    <a:pt x="224" y="36"/>
                    <a:pt x="224" y="36"/>
                    <a:pt x="224" y="36"/>
                  </a:cubicBezTo>
                  <a:cubicBezTo>
                    <a:pt x="223" y="36"/>
                    <a:pt x="223" y="36"/>
                    <a:pt x="223" y="36"/>
                  </a:cubicBezTo>
                  <a:cubicBezTo>
                    <a:pt x="222" y="36"/>
                    <a:pt x="222" y="36"/>
                    <a:pt x="222" y="36"/>
                  </a:cubicBezTo>
                  <a:close/>
                  <a:moveTo>
                    <a:pt x="305" y="61"/>
                  </a:moveTo>
                  <a:cubicBezTo>
                    <a:pt x="305" y="60"/>
                    <a:pt x="305" y="60"/>
                    <a:pt x="305" y="60"/>
                  </a:cubicBezTo>
                  <a:cubicBezTo>
                    <a:pt x="306" y="59"/>
                    <a:pt x="306" y="59"/>
                    <a:pt x="306" y="59"/>
                  </a:cubicBezTo>
                  <a:cubicBezTo>
                    <a:pt x="306" y="59"/>
                    <a:pt x="306" y="59"/>
                    <a:pt x="306" y="59"/>
                  </a:cubicBezTo>
                  <a:cubicBezTo>
                    <a:pt x="304" y="59"/>
                    <a:pt x="304" y="59"/>
                    <a:pt x="304" y="59"/>
                  </a:cubicBezTo>
                  <a:cubicBezTo>
                    <a:pt x="304" y="60"/>
                    <a:pt x="304" y="60"/>
                    <a:pt x="304" y="60"/>
                  </a:cubicBezTo>
                  <a:cubicBezTo>
                    <a:pt x="304" y="60"/>
                    <a:pt x="304" y="60"/>
                    <a:pt x="304" y="60"/>
                  </a:cubicBezTo>
                  <a:cubicBezTo>
                    <a:pt x="305" y="60"/>
                    <a:pt x="305" y="60"/>
                    <a:pt x="305" y="60"/>
                  </a:cubicBezTo>
                  <a:cubicBezTo>
                    <a:pt x="305" y="61"/>
                    <a:pt x="305" y="61"/>
                    <a:pt x="305" y="61"/>
                  </a:cubicBezTo>
                  <a:close/>
                  <a:moveTo>
                    <a:pt x="294" y="72"/>
                  </a:moveTo>
                  <a:cubicBezTo>
                    <a:pt x="295" y="72"/>
                    <a:pt x="295" y="72"/>
                    <a:pt x="295" y="72"/>
                  </a:cubicBezTo>
                  <a:cubicBezTo>
                    <a:pt x="295" y="71"/>
                    <a:pt x="295" y="71"/>
                    <a:pt x="295" y="71"/>
                  </a:cubicBezTo>
                  <a:cubicBezTo>
                    <a:pt x="296" y="72"/>
                    <a:pt x="296" y="72"/>
                    <a:pt x="296" y="72"/>
                  </a:cubicBezTo>
                  <a:cubicBezTo>
                    <a:pt x="296" y="71"/>
                    <a:pt x="296" y="71"/>
                    <a:pt x="296" y="71"/>
                  </a:cubicBezTo>
                  <a:cubicBezTo>
                    <a:pt x="295" y="71"/>
                    <a:pt x="295" y="71"/>
                    <a:pt x="295" y="71"/>
                  </a:cubicBezTo>
                  <a:cubicBezTo>
                    <a:pt x="294" y="70"/>
                    <a:pt x="294" y="70"/>
                    <a:pt x="294" y="70"/>
                  </a:cubicBezTo>
                  <a:cubicBezTo>
                    <a:pt x="294" y="70"/>
                    <a:pt x="294" y="70"/>
                    <a:pt x="294" y="70"/>
                  </a:cubicBezTo>
                  <a:cubicBezTo>
                    <a:pt x="293" y="70"/>
                    <a:pt x="293" y="70"/>
                    <a:pt x="293" y="70"/>
                  </a:cubicBezTo>
                  <a:cubicBezTo>
                    <a:pt x="293" y="71"/>
                    <a:pt x="293" y="71"/>
                    <a:pt x="293" y="71"/>
                  </a:cubicBezTo>
                  <a:cubicBezTo>
                    <a:pt x="294" y="71"/>
                    <a:pt x="294" y="71"/>
                    <a:pt x="294" y="71"/>
                  </a:cubicBezTo>
                  <a:cubicBezTo>
                    <a:pt x="294" y="71"/>
                    <a:pt x="294" y="72"/>
                    <a:pt x="294" y="72"/>
                  </a:cubicBezTo>
                  <a:close/>
                  <a:moveTo>
                    <a:pt x="263" y="67"/>
                  </a:moveTo>
                  <a:cubicBezTo>
                    <a:pt x="264" y="67"/>
                    <a:pt x="264" y="67"/>
                    <a:pt x="264" y="67"/>
                  </a:cubicBezTo>
                  <a:cubicBezTo>
                    <a:pt x="265" y="67"/>
                    <a:pt x="265" y="67"/>
                    <a:pt x="265" y="67"/>
                  </a:cubicBezTo>
                  <a:cubicBezTo>
                    <a:pt x="265" y="67"/>
                    <a:pt x="265" y="67"/>
                    <a:pt x="265" y="67"/>
                  </a:cubicBezTo>
                  <a:cubicBezTo>
                    <a:pt x="265" y="66"/>
                    <a:pt x="265" y="66"/>
                    <a:pt x="265" y="66"/>
                  </a:cubicBezTo>
                  <a:cubicBezTo>
                    <a:pt x="266" y="66"/>
                    <a:pt x="266" y="66"/>
                    <a:pt x="266" y="66"/>
                  </a:cubicBezTo>
                  <a:cubicBezTo>
                    <a:pt x="266" y="65"/>
                    <a:pt x="266" y="65"/>
                    <a:pt x="266" y="65"/>
                  </a:cubicBezTo>
                  <a:cubicBezTo>
                    <a:pt x="265" y="65"/>
                    <a:pt x="265" y="65"/>
                    <a:pt x="265" y="65"/>
                  </a:cubicBezTo>
                  <a:cubicBezTo>
                    <a:pt x="265" y="64"/>
                    <a:pt x="265" y="64"/>
                    <a:pt x="265" y="64"/>
                  </a:cubicBezTo>
                  <a:cubicBezTo>
                    <a:pt x="265" y="63"/>
                    <a:pt x="265" y="63"/>
                    <a:pt x="265" y="63"/>
                  </a:cubicBezTo>
                  <a:cubicBezTo>
                    <a:pt x="264" y="62"/>
                    <a:pt x="264" y="62"/>
                    <a:pt x="264" y="62"/>
                  </a:cubicBezTo>
                  <a:cubicBezTo>
                    <a:pt x="264" y="62"/>
                    <a:pt x="264" y="62"/>
                    <a:pt x="264" y="62"/>
                  </a:cubicBezTo>
                  <a:cubicBezTo>
                    <a:pt x="264" y="62"/>
                    <a:pt x="264" y="62"/>
                    <a:pt x="264" y="62"/>
                  </a:cubicBezTo>
                  <a:cubicBezTo>
                    <a:pt x="262" y="62"/>
                    <a:pt x="262" y="62"/>
                    <a:pt x="262" y="62"/>
                  </a:cubicBezTo>
                  <a:cubicBezTo>
                    <a:pt x="261" y="63"/>
                    <a:pt x="261" y="63"/>
                    <a:pt x="261" y="63"/>
                  </a:cubicBezTo>
                  <a:cubicBezTo>
                    <a:pt x="260" y="63"/>
                    <a:pt x="260" y="63"/>
                    <a:pt x="260" y="63"/>
                  </a:cubicBezTo>
                  <a:cubicBezTo>
                    <a:pt x="259" y="63"/>
                    <a:pt x="259" y="63"/>
                    <a:pt x="259" y="63"/>
                  </a:cubicBezTo>
                  <a:cubicBezTo>
                    <a:pt x="260" y="64"/>
                    <a:pt x="260" y="64"/>
                    <a:pt x="260" y="64"/>
                  </a:cubicBezTo>
                  <a:cubicBezTo>
                    <a:pt x="260" y="65"/>
                    <a:pt x="260" y="65"/>
                    <a:pt x="260" y="65"/>
                  </a:cubicBezTo>
                  <a:cubicBezTo>
                    <a:pt x="261" y="65"/>
                    <a:pt x="261" y="65"/>
                    <a:pt x="261" y="65"/>
                  </a:cubicBezTo>
                  <a:cubicBezTo>
                    <a:pt x="260" y="66"/>
                    <a:pt x="260" y="66"/>
                    <a:pt x="260" y="66"/>
                  </a:cubicBezTo>
                  <a:cubicBezTo>
                    <a:pt x="259" y="66"/>
                    <a:pt x="259" y="66"/>
                    <a:pt x="259" y="66"/>
                  </a:cubicBezTo>
                  <a:cubicBezTo>
                    <a:pt x="259" y="66"/>
                    <a:pt x="259" y="66"/>
                    <a:pt x="259" y="66"/>
                  </a:cubicBezTo>
                  <a:cubicBezTo>
                    <a:pt x="260" y="66"/>
                    <a:pt x="260" y="66"/>
                    <a:pt x="260" y="66"/>
                  </a:cubicBezTo>
                  <a:cubicBezTo>
                    <a:pt x="261" y="66"/>
                    <a:pt x="261" y="66"/>
                    <a:pt x="261" y="66"/>
                  </a:cubicBezTo>
                  <a:cubicBezTo>
                    <a:pt x="263" y="67"/>
                    <a:pt x="263" y="67"/>
                    <a:pt x="263" y="67"/>
                  </a:cubicBezTo>
                  <a:close/>
                  <a:moveTo>
                    <a:pt x="353" y="42"/>
                  </a:moveTo>
                  <a:cubicBezTo>
                    <a:pt x="354" y="42"/>
                    <a:pt x="354" y="42"/>
                    <a:pt x="354" y="42"/>
                  </a:cubicBezTo>
                  <a:cubicBezTo>
                    <a:pt x="354" y="42"/>
                    <a:pt x="354" y="42"/>
                    <a:pt x="354" y="42"/>
                  </a:cubicBezTo>
                  <a:cubicBezTo>
                    <a:pt x="354" y="41"/>
                    <a:pt x="354" y="41"/>
                    <a:pt x="354" y="41"/>
                  </a:cubicBezTo>
                  <a:cubicBezTo>
                    <a:pt x="354" y="40"/>
                    <a:pt x="354" y="40"/>
                    <a:pt x="354" y="40"/>
                  </a:cubicBezTo>
                  <a:cubicBezTo>
                    <a:pt x="354" y="40"/>
                    <a:pt x="354" y="40"/>
                    <a:pt x="354" y="40"/>
                  </a:cubicBezTo>
                  <a:cubicBezTo>
                    <a:pt x="353" y="39"/>
                    <a:pt x="353" y="39"/>
                    <a:pt x="353" y="39"/>
                  </a:cubicBezTo>
                  <a:cubicBezTo>
                    <a:pt x="353" y="38"/>
                    <a:pt x="353" y="38"/>
                    <a:pt x="353" y="38"/>
                  </a:cubicBezTo>
                  <a:cubicBezTo>
                    <a:pt x="352" y="37"/>
                    <a:pt x="352" y="37"/>
                    <a:pt x="352" y="37"/>
                  </a:cubicBezTo>
                  <a:cubicBezTo>
                    <a:pt x="351" y="38"/>
                    <a:pt x="351" y="38"/>
                    <a:pt x="351" y="38"/>
                  </a:cubicBezTo>
                  <a:cubicBezTo>
                    <a:pt x="350" y="38"/>
                    <a:pt x="350" y="38"/>
                    <a:pt x="350" y="38"/>
                  </a:cubicBezTo>
                  <a:cubicBezTo>
                    <a:pt x="350" y="39"/>
                    <a:pt x="350" y="39"/>
                    <a:pt x="350" y="39"/>
                  </a:cubicBezTo>
                  <a:cubicBezTo>
                    <a:pt x="351" y="40"/>
                    <a:pt x="351" y="40"/>
                    <a:pt x="351" y="40"/>
                  </a:cubicBezTo>
                  <a:cubicBezTo>
                    <a:pt x="351" y="40"/>
                    <a:pt x="351" y="40"/>
                    <a:pt x="351" y="40"/>
                  </a:cubicBezTo>
                  <a:cubicBezTo>
                    <a:pt x="351" y="41"/>
                    <a:pt x="351" y="41"/>
                    <a:pt x="351" y="41"/>
                  </a:cubicBezTo>
                  <a:cubicBezTo>
                    <a:pt x="352" y="41"/>
                    <a:pt x="352" y="41"/>
                    <a:pt x="352" y="41"/>
                  </a:cubicBezTo>
                  <a:cubicBezTo>
                    <a:pt x="353" y="42"/>
                    <a:pt x="353" y="42"/>
                    <a:pt x="353" y="42"/>
                  </a:cubicBezTo>
                  <a:cubicBezTo>
                    <a:pt x="353" y="42"/>
                    <a:pt x="353" y="42"/>
                    <a:pt x="353" y="42"/>
                  </a:cubicBezTo>
                  <a:close/>
                  <a:moveTo>
                    <a:pt x="356" y="48"/>
                  </a:moveTo>
                  <a:cubicBezTo>
                    <a:pt x="357" y="48"/>
                    <a:pt x="357" y="48"/>
                    <a:pt x="357" y="48"/>
                  </a:cubicBezTo>
                  <a:cubicBezTo>
                    <a:pt x="357" y="47"/>
                    <a:pt x="357" y="47"/>
                    <a:pt x="357" y="47"/>
                  </a:cubicBezTo>
                  <a:cubicBezTo>
                    <a:pt x="359" y="47"/>
                    <a:pt x="359" y="47"/>
                    <a:pt x="359" y="47"/>
                  </a:cubicBezTo>
                  <a:cubicBezTo>
                    <a:pt x="360" y="47"/>
                    <a:pt x="360" y="47"/>
                    <a:pt x="360" y="47"/>
                  </a:cubicBezTo>
                  <a:cubicBezTo>
                    <a:pt x="362" y="47"/>
                    <a:pt x="362" y="47"/>
                    <a:pt x="362" y="47"/>
                  </a:cubicBezTo>
                  <a:cubicBezTo>
                    <a:pt x="363" y="47"/>
                    <a:pt x="363" y="47"/>
                    <a:pt x="363" y="47"/>
                  </a:cubicBezTo>
                  <a:cubicBezTo>
                    <a:pt x="365" y="47"/>
                    <a:pt x="365" y="47"/>
                    <a:pt x="365" y="47"/>
                  </a:cubicBezTo>
                  <a:cubicBezTo>
                    <a:pt x="366" y="46"/>
                    <a:pt x="366" y="46"/>
                    <a:pt x="366" y="46"/>
                  </a:cubicBezTo>
                  <a:cubicBezTo>
                    <a:pt x="367" y="46"/>
                    <a:pt x="367" y="46"/>
                    <a:pt x="367" y="46"/>
                  </a:cubicBezTo>
                  <a:cubicBezTo>
                    <a:pt x="368" y="46"/>
                    <a:pt x="368" y="46"/>
                    <a:pt x="368" y="46"/>
                  </a:cubicBezTo>
                  <a:cubicBezTo>
                    <a:pt x="369" y="46"/>
                    <a:pt x="369" y="46"/>
                    <a:pt x="369" y="46"/>
                  </a:cubicBezTo>
                  <a:cubicBezTo>
                    <a:pt x="368" y="45"/>
                    <a:pt x="368" y="45"/>
                    <a:pt x="368" y="45"/>
                  </a:cubicBezTo>
                  <a:cubicBezTo>
                    <a:pt x="368" y="44"/>
                    <a:pt x="368" y="44"/>
                    <a:pt x="368" y="44"/>
                  </a:cubicBezTo>
                  <a:cubicBezTo>
                    <a:pt x="367" y="43"/>
                    <a:pt x="367" y="43"/>
                    <a:pt x="367" y="43"/>
                  </a:cubicBezTo>
                  <a:cubicBezTo>
                    <a:pt x="365" y="42"/>
                    <a:pt x="365" y="42"/>
                    <a:pt x="365" y="42"/>
                  </a:cubicBezTo>
                  <a:cubicBezTo>
                    <a:pt x="364" y="42"/>
                    <a:pt x="364" y="42"/>
                    <a:pt x="364" y="42"/>
                  </a:cubicBezTo>
                  <a:cubicBezTo>
                    <a:pt x="363" y="41"/>
                    <a:pt x="363" y="41"/>
                    <a:pt x="363" y="41"/>
                  </a:cubicBezTo>
                  <a:cubicBezTo>
                    <a:pt x="362" y="41"/>
                    <a:pt x="362" y="41"/>
                    <a:pt x="362" y="41"/>
                  </a:cubicBezTo>
                  <a:cubicBezTo>
                    <a:pt x="361" y="41"/>
                    <a:pt x="361" y="41"/>
                    <a:pt x="361" y="41"/>
                  </a:cubicBezTo>
                  <a:cubicBezTo>
                    <a:pt x="360" y="41"/>
                    <a:pt x="360" y="41"/>
                    <a:pt x="360" y="41"/>
                  </a:cubicBezTo>
                  <a:cubicBezTo>
                    <a:pt x="359" y="40"/>
                    <a:pt x="359" y="40"/>
                    <a:pt x="359" y="40"/>
                  </a:cubicBezTo>
                  <a:cubicBezTo>
                    <a:pt x="358" y="40"/>
                    <a:pt x="358" y="40"/>
                    <a:pt x="358" y="40"/>
                  </a:cubicBezTo>
                  <a:cubicBezTo>
                    <a:pt x="358" y="41"/>
                    <a:pt x="358" y="41"/>
                    <a:pt x="358" y="41"/>
                  </a:cubicBezTo>
                  <a:cubicBezTo>
                    <a:pt x="357" y="43"/>
                    <a:pt x="357" y="43"/>
                    <a:pt x="357" y="43"/>
                  </a:cubicBezTo>
                  <a:cubicBezTo>
                    <a:pt x="357" y="43"/>
                    <a:pt x="357" y="43"/>
                    <a:pt x="357" y="43"/>
                  </a:cubicBezTo>
                  <a:cubicBezTo>
                    <a:pt x="357" y="45"/>
                    <a:pt x="357" y="45"/>
                    <a:pt x="357" y="45"/>
                  </a:cubicBezTo>
                  <a:cubicBezTo>
                    <a:pt x="356" y="47"/>
                    <a:pt x="356" y="47"/>
                    <a:pt x="356" y="47"/>
                  </a:cubicBezTo>
                  <a:cubicBezTo>
                    <a:pt x="355" y="48"/>
                    <a:pt x="355" y="48"/>
                    <a:pt x="355" y="48"/>
                  </a:cubicBezTo>
                  <a:cubicBezTo>
                    <a:pt x="355" y="48"/>
                    <a:pt x="355" y="48"/>
                    <a:pt x="355" y="48"/>
                  </a:cubicBezTo>
                  <a:cubicBezTo>
                    <a:pt x="356" y="48"/>
                    <a:pt x="356" y="48"/>
                    <a:pt x="356" y="48"/>
                  </a:cubicBezTo>
                  <a:close/>
                  <a:moveTo>
                    <a:pt x="335" y="44"/>
                  </a:moveTo>
                  <a:cubicBezTo>
                    <a:pt x="335" y="45"/>
                    <a:pt x="335" y="45"/>
                    <a:pt x="335" y="45"/>
                  </a:cubicBezTo>
                  <a:cubicBezTo>
                    <a:pt x="336" y="46"/>
                    <a:pt x="336" y="46"/>
                    <a:pt x="336" y="46"/>
                  </a:cubicBezTo>
                  <a:cubicBezTo>
                    <a:pt x="337" y="46"/>
                    <a:pt x="337" y="46"/>
                    <a:pt x="337" y="46"/>
                  </a:cubicBezTo>
                  <a:cubicBezTo>
                    <a:pt x="337" y="46"/>
                    <a:pt x="337" y="46"/>
                    <a:pt x="337" y="46"/>
                  </a:cubicBezTo>
                  <a:cubicBezTo>
                    <a:pt x="339" y="46"/>
                    <a:pt x="339" y="46"/>
                    <a:pt x="339" y="46"/>
                  </a:cubicBezTo>
                  <a:cubicBezTo>
                    <a:pt x="339" y="47"/>
                    <a:pt x="339" y="47"/>
                    <a:pt x="339" y="47"/>
                  </a:cubicBezTo>
                  <a:cubicBezTo>
                    <a:pt x="340" y="47"/>
                    <a:pt x="340" y="47"/>
                    <a:pt x="340" y="47"/>
                  </a:cubicBezTo>
                  <a:cubicBezTo>
                    <a:pt x="340" y="47"/>
                    <a:pt x="340" y="47"/>
                    <a:pt x="340" y="47"/>
                  </a:cubicBezTo>
                  <a:cubicBezTo>
                    <a:pt x="339" y="46"/>
                    <a:pt x="339" y="46"/>
                    <a:pt x="339" y="46"/>
                  </a:cubicBezTo>
                  <a:cubicBezTo>
                    <a:pt x="338" y="45"/>
                    <a:pt x="338" y="45"/>
                    <a:pt x="338" y="45"/>
                  </a:cubicBezTo>
                  <a:cubicBezTo>
                    <a:pt x="337" y="45"/>
                    <a:pt x="337" y="45"/>
                    <a:pt x="337" y="45"/>
                  </a:cubicBezTo>
                  <a:cubicBezTo>
                    <a:pt x="336" y="44"/>
                    <a:pt x="336" y="44"/>
                    <a:pt x="336" y="44"/>
                  </a:cubicBezTo>
                  <a:cubicBezTo>
                    <a:pt x="335" y="44"/>
                    <a:pt x="335" y="44"/>
                    <a:pt x="335" y="44"/>
                  </a:cubicBezTo>
                  <a:cubicBezTo>
                    <a:pt x="335" y="44"/>
                    <a:pt x="335" y="44"/>
                    <a:pt x="335" y="44"/>
                  </a:cubicBezTo>
                  <a:close/>
                  <a:moveTo>
                    <a:pt x="363" y="70"/>
                  </a:moveTo>
                  <a:cubicBezTo>
                    <a:pt x="364" y="71"/>
                    <a:pt x="364" y="71"/>
                    <a:pt x="364" y="71"/>
                  </a:cubicBezTo>
                  <a:cubicBezTo>
                    <a:pt x="365" y="71"/>
                    <a:pt x="365" y="71"/>
                    <a:pt x="365" y="71"/>
                  </a:cubicBezTo>
                  <a:cubicBezTo>
                    <a:pt x="365" y="71"/>
                    <a:pt x="365" y="71"/>
                    <a:pt x="365" y="71"/>
                  </a:cubicBezTo>
                  <a:cubicBezTo>
                    <a:pt x="366" y="70"/>
                    <a:pt x="366" y="70"/>
                    <a:pt x="366" y="70"/>
                  </a:cubicBezTo>
                  <a:cubicBezTo>
                    <a:pt x="366" y="70"/>
                    <a:pt x="366" y="70"/>
                    <a:pt x="366" y="70"/>
                  </a:cubicBezTo>
                  <a:cubicBezTo>
                    <a:pt x="366" y="69"/>
                    <a:pt x="366" y="69"/>
                    <a:pt x="366" y="69"/>
                  </a:cubicBezTo>
                  <a:cubicBezTo>
                    <a:pt x="365" y="68"/>
                    <a:pt x="365" y="68"/>
                    <a:pt x="365" y="68"/>
                  </a:cubicBezTo>
                  <a:cubicBezTo>
                    <a:pt x="365" y="69"/>
                    <a:pt x="365" y="69"/>
                    <a:pt x="365" y="69"/>
                  </a:cubicBezTo>
                  <a:cubicBezTo>
                    <a:pt x="365" y="69"/>
                    <a:pt x="365" y="69"/>
                    <a:pt x="365" y="69"/>
                  </a:cubicBezTo>
                  <a:cubicBezTo>
                    <a:pt x="364" y="70"/>
                    <a:pt x="364" y="70"/>
                    <a:pt x="364" y="70"/>
                  </a:cubicBezTo>
                  <a:cubicBezTo>
                    <a:pt x="364" y="70"/>
                    <a:pt x="363" y="70"/>
                    <a:pt x="363" y="70"/>
                  </a:cubicBezTo>
                  <a:close/>
                  <a:moveTo>
                    <a:pt x="462" y="63"/>
                  </a:moveTo>
                  <a:cubicBezTo>
                    <a:pt x="462" y="63"/>
                    <a:pt x="462" y="63"/>
                    <a:pt x="462" y="63"/>
                  </a:cubicBezTo>
                  <a:cubicBezTo>
                    <a:pt x="463" y="62"/>
                    <a:pt x="463" y="62"/>
                    <a:pt x="463" y="62"/>
                  </a:cubicBezTo>
                  <a:cubicBezTo>
                    <a:pt x="462" y="62"/>
                    <a:pt x="462" y="62"/>
                    <a:pt x="462" y="62"/>
                  </a:cubicBezTo>
                  <a:cubicBezTo>
                    <a:pt x="462" y="62"/>
                    <a:pt x="462" y="62"/>
                    <a:pt x="462" y="62"/>
                  </a:cubicBezTo>
                  <a:cubicBezTo>
                    <a:pt x="462" y="62"/>
                    <a:pt x="462" y="62"/>
                    <a:pt x="462" y="62"/>
                  </a:cubicBezTo>
                  <a:cubicBezTo>
                    <a:pt x="462" y="63"/>
                    <a:pt x="462" y="63"/>
                    <a:pt x="462" y="63"/>
                  </a:cubicBezTo>
                  <a:close/>
                  <a:moveTo>
                    <a:pt x="461" y="64"/>
                  </a:moveTo>
                  <a:cubicBezTo>
                    <a:pt x="462" y="64"/>
                    <a:pt x="462" y="64"/>
                    <a:pt x="462" y="64"/>
                  </a:cubicBezTo>
                  <a:cubicBezTo>
                    <a:pt x="462" y="63"/>
                    <a:pt x="462" y="63"/>
                    <a:pt x="462" y="63"/>
                  </a:cubicBezTo>
                  <a:cubicBezTo>
                    <a:pt x="461" y="62"/>
                    <a:pt x="461" y="62"/>
                    <a:pt x="461" y="62"/>
                  </a:cubicBezTo>
                  <a:cubicBezTo>
                    <a:pt x="461" y="62"/>
                    <a:pt x="461" y="62"/>
                    <a:pt x="461" y="62"/>
                  </a:cubicBezTo>
                  <a:cubicBezTo>
                    <a:pt x="461" y="63"/>
                    <a:pt x="461" y="63"/>
                    <a:pt x="461" y="63"/>
                  </a:cubicBezTo>
                  <a:cubicBezTo>
                    <a:pt x="461" y="64"/>
                    <a:pt x="461" y="64"/>
                    <a:pt x="461" y="64"/>
                  </a:cubicBezTo>
                  <a:close/>
                  <a:moveTo>
                    <a:pt x="461" y="64"/>
                  </a:moveTo>
                  <a:cubicBezTo>
                    <a:pt x="461" y="65"/>
                    <a:pt x="461" y="65"/>
                    <a:pt x="461" y="65"/>
                  </a:cubicBezTo>
                  <a:cubicBezTo>
                    <a:pt x="462" y="66"/>
                    <a:pt x="462" y="66"/>
                    <a:pt x="462" y="66"/>
                  </a:cubicBezTo>
                  <a:cubicBezTo>
                    <a:pt x="462" y="65"/>
                    <a:pt x="462" y="65"/>
                    <a:pt x="462" y="65"/>
                  </a:cubicBezTo>
                  <a:cubicBezTo>
                    <a:pt x="462" y="64"/>
                    <a:pt x="462" y="64"/>
                    <a:pt x="462" y="64"/>
                  </a:cubicBezTo>
                  <a:cubicBezTo>
                    <a:pt x="461" y="64"/>
                    <a:pt x="461" y="64"/>
                    <a:pt x="461" y="64"/>
                  </a:cubicBezTo>
                  <a:cubicBezTo>
                    <a:pt x="461" y="64"/>
                    <a:pt x="461" y="64"/>
                    <a:pt x="461" y="64"/>
                  </a:cubicBezTo>
                  <a:cubicBezTo>
                    <a:pt x="461" y="64"/>
                    <a:pt x="461" y="64"/>
                    <a:pt x="461" y="64"/>
                  </a:cubicBezTo>
                  <a:close/>
                  <a:moveTo>
                    <a:pt x="458" y="63"/>
                  </a:moveTo>
                  <a:cubicBezTo>
                    <a:pt x="459" y="64"/>
                    <a:pt x="459" y="64"/>
                    <a:pt x="459" y="64"/>
                  </a:cubicBezTo>
                  <a:cubicBezTo>
                    <a:pt x="460" y="65"/>
                    <a:pt x="460" y="65"/>
                    <a:pt x="460" y="65"/>
                  </a:cubicBezTo>
                  <a:cubicBezTo>
                    <a:pt x="460" y="64"/>
                    <a:pt x="460" y="64"/>
                    <a:pt x="460" y="64"/>
                  </a:cubicBezTo>
                  <a:cubicBezTo>
                    <a:pt x="460" y="64"/>
                    <a:pt x="460" y="64"/>
                    <a:pt x="460" y="64"/>
                  </a:cubicBezTo>
                  <a:cubicBezTo>
                    <a:pt x="460" y="63"/>
                    <a:pt x="460" y="63"/>
                    <a:pt x="460" y="63"/>
                  </a:cubicBezTo>
                  <a:cubicBezTo>
                    <a:pt x="459" y="63"/>
                    <a:pt x="459" y="63"/>
                    <a:pt x="459" y="63"/>
                  </a:cubicBezTo>
                  <a:cubicBezTo>
                    <a:pt x="459" y="63"/>
                    <a:pt x="459" y="63"/>
                    <a:pt x="459" y="63"/>
                  </a:cubicBezTo>
                  <a:cubicBezTo>
                    <a:pt x="458" y="63"/>
                    <a:pt x="458" y="63"/>
                    <a:pt x="458" y="63"/>
                  </a:cubicBezTo>
                  <a:close/>
                  <a:moveTo>
                    <a:pt x="483" y="54"/>
                  </a:moveTo>
                  <a:cubicBezTo>
                    <a:pt x="484" y="55"/>
                    <a:pt x="484" y="55"/>
                    <a:pt x="484" y="55"/>
                  </a:cubicBezTo>
                  <a:cubicBezTo>
                    <a:pt x="485" y="54"/>
                    <a:pt x="485" y="54"/>
                    <a:pt x="485" y="54"/>
                  </a:cubicBezTo>
                  <a:cubicBezTo>
                    <a:pt x="486" y="54"/>
                    <a:pt x="486" y="54"/>
                    <a:pt x="486" y="54"/>
                  </a:cubicBezTo>
                  <a:cubicBezTo>
                    <a:pt x="485" y="53"/>
                    <a:pt x="485" y="53"/>
                    <a:pt x="485" y="53"/>
                  </a:cubicBezTo>
                  <a:cubicBezTo>
                    <a:pt x="485" y="52"/>
                    <a:pt x="485" y="52"/>
                    <a:pt x="485" y="52"/>
                  </a:cubicBezTo>
                  <a:cubicBezTo>
                    <a:pt x="485" y="52"/>
                    <a:pt x="485" y="52"/>
                    <a:pt x="485" y="52"/>
                  </a:cubicBezTo>
                  <a:cubicBezTo>
                    <a:pt x="485" y="51"/>
                    <a:pt x="485" y="51"/>
                    <a:pt x="485" y="51"/>
                  </a:cubicBezTo>
                  <a:cubicBezTo>
                    <a:pt x="484" y="50"/>
                    <a:pt x="484" y="50"/>
                    <a:pt x="484" y="50"/>
                  </a:cubicBezTo>
                  <a:cubicBezTo>
                    <a:pt x="484" y="51"/>
                    <a:pt x="484" y="51"/>
                    <a:pt x="484" y="51"/>
                  </a:cubicBezTo>
                  <a:cubicBezTo>
                    <a:pt x="483" y="51"/>
                    <a:pt x="483" y="51"/>
                    <a:pt x="483" y="51"/>
                  </a:cubicBezTo>
                  <a:cubicBezTo>
                    <a:pt x="482" y="50"/>
                    <a:pt x="482" y="50"/>
                    <a:pt x="482" y="50"/>
                  </a:cubicBezTo>
                  <a:cubicBezTo>
                    <a:pt x="481" y="50"/>
                    <a:pt x="481" y="50"/>
                    <a:pt x="481" y="50"/>
                  </a:cubicBezTo>
                  <a:cubicBezTo>
                    <a:pt x="481" y="51"/>
                    <a:pt x="481" y="51"/>
                    <a:pt x="481" y="51"/>
                  </a:cubicBezTo>
                  <a:cubicBezTo>
                    <a:pt x="480" y="51"/>
                    <a:pt x="480" y="51"/>
                    <a:pt x="480" y="51"/>
                  </a:cubicBezTo>
                  <a:cubicBezTo>
                    <a:pt x="481" y="51"/>
                    <a:pt x="481" y="51"/>
                    <a:pt x="481" y="51"/>
                  </a:cubicBezTo>
                  <a:cubicBezTo>
                    <a:pt x="480" y="51"/>
                    <a:pt x="480" y="51"/>
                    <a:pt x="480" y="51"/>
                  </a:cubicBezTo>
                  <a:cubicBezTo>
                    <a:pt x="480" y="52"/>
                    <a:pt x="480" y="52"/>
                    <a:pt x="480" y="52"/>
                  </a:cubicBezTo>
                  <a:cubicBezTo>
                    <a:pt x="480" y="53"/>
                    <a:pt x="480" y="53"/>
                    <a:pt x="480" y="53"/>
                  </a:cubicBezTo>
                  <a:cubicBezTo>
                    <a:pt x="480" y="53"/>
                    <a:pt x="480" y="53"/>
                    <a:pt x="480" y="53"/>
                  </a:cubicBezTo>
                  <a:cubicBezTo>
                    <a:pt x="481" y="53"/>
                    <a:pt x="481" y="53"/>
                    <a:pt x="481" y="53"/>
                  </a:cubicBezTo>
                  <a:cubicBezTo>
                    <a:pt x="482" y="54"/>
                    <a:pt x="482" y="54"/>
                    <a:pt x="482" y="54"/>
                  </a:cubicBezTo>
                  <a:cubicBezTo>
                    <a:pt x="483" y="54"/>
                    <a:pt x="483" y="54"/>
                    <a:pt x="483" y="54"/>
                  </a:cubicBezTo>
                  <a:close/>
                  <a:moveTo>
                    <a:pt x="489" y="52"/>
                  </a:moveTo>
                  <a:cubicBezTo>
                    <a:pt x="489" y="52"/>
                    <a:pt x="489" y="52"/>
                    <a:pt x="489" y="52"/>
                  </a:cubicBezTo>
                  <a:cubicBezTo>
                    <a:pt x="489" y="51"/>
                    <a:pt x="489" y="51"/>
                    <a:pt x="489" y="51"/>
                  </a:cubicBezTo>
                  <a:cubicBezTo>
                    <a:pt x="489" y="52"/>
                    <a:pt x="489" y="52"/>
                    <a:pt x="489" y="52"/>
                  </a:cubicBezTo>
                  <a:cubicBezTo>
                    <a:pt x="488" y="52"/>
                    <a:pt x="488" y="52"/>
                    <a:pt x="488" y="52"/>
                  </a:cubicBezTo>
                  <a:cubicBezTo>
                    <a:pt x="489" y="52"/>
                    <a:pt x="489" y="52"/>
                    <a:pt x="489" y="52"/>
                  </a:cubicBezTo>
                  <a:close/>
                  <a:moveTo>
                    <a:pt x="495" y="267"/>
                  </a:moveTo>
                  <a:cubicBezTo>
                    <a:pt x="495" y="267"/>
                    <a:pt x="495" y="267"/>
                    <a:pt x="495" y="267"/>
                  </a:cubicBezTo>
                  <a:cubicBezTo>
                    <a:pt x="495" y="266"/>
                    <a:pt x="495" y="266"/>
                    <a:pt x="495" y="266"/>
                  </a:cubicBezTo>
                  <a:cubicBezTo>
                    <a:pt x="494" y="265"/>
                    <a:pt x="494" y="265"/>
                    <a:pt x="494" y="265"/>
                  </a:cubicBezTo>
                  <a:cubicBezTo>
                    <a:pt x="494" y="264"/>
                    <a:pt x="494" y="264"/>
                    <a:pt x="494" y="264"/>
                  </a:cubicBezTo>
                  <a:cubicBezTo>
                    <a:pt x="494" y="263"/>
                    <a:pt x="494" y="263"/>
                    <a:pt x="494" y="263"/>
                  </a:cubicBezTo>
                  <a:cubicBezTo>
                    <a:pt x="495" y="262"/>
                    <a:pt x="495" y="262"/>
                    <a:pt x="495" y="262"/>
                  </a:cubicBezTo>
                  <a:cubicBezTo>
                    <a:pt x="496" y="262"/>
                    <a:pt x="496" y="262"/>
                    <a:pt x="496" y="262"/>
                  </a:cubicBezTo>
                  <a:cubicBezTo>
                    <a:pt x="496" y="263"/>
                    <a:pt x="496" y="263"/>
                    <a:pt x="496" y="263"/>
                  </a:cubicBezTo>
                  <a:cubicBezTo>
                    <a:pt x="496" y="263"/>
                    <a:pt x="496" y="263"/>
                    <a:pt x="496" y="263"/>
                  </a:cubicBezTo>
                  <a:cubicBezTo>
                    <a:pt x="498" y="263"/>
                    <a:pt x="498" y="263"/>
                    <a:pt x="498" y="263"/>
                  </a:cubicBezTo>
                  <a:cubicBezTo>
                    <a:pt x="498" y="263"/>
                    <a:pt x="498" y="263"/>
                    <a:pt x="498" y="263"/>
                  </a:cubicBezTo>
                  <a:cubicBezTo>
                    <a:pt x="498" y="263"/>
                    <a:pt x="498" y="263"/>
                    <a:pt x="498" y="263"/>
                  </a:cubicBezTo>
                  <a:cubicBezTo>
                    <a:pt x="499" y="263"/>
                    <a:pt x="499" y="263"/>
                    <a:pt x="499" y="263"/>
                  </a:cubicBezTo>
                  <a:cubicBezTo>
                    <a:pt x="498" y="263"/>
                    <a:pt x="498" y="263"/>
                    <a:pt x="498" y="263"/>
                  </a:cubicBezTo>
                  <a:cubicBezTo>
                    <a:pt x="498" y="264"/>
                    <a:pt x="498" y="264"/>
                    <a:pt x="498" y="264"/>
                  </a:cubicBezTo>
                  <a:cubicBezTo>
                    <a:pt x="499" y="265"/>
                    <a:pt x="499" y="265"/>
                    <a:pt x="499" y="265"/>
                  </a:cubicBezTo>
                  <a:cubicBezTo>
                    <a:pt x="500" y="265"/>
                    <a:pt x="500" y="265"/>
                    <a:pt x="500" y="265"/>
                  </a:cubicBezTo>
                  <a:cubicBezTo>
                    <a:pt x="500" y="266"/>
                    <a:pt x="500" y="266"/>
                    <a:pt x="500" y="266"/>
                  </a:cubicBezTo>
                  <a:cubicBezTo>
                    <a:pt x="500" y="265"/>
                    <a:pt x="500" y="265"/>
                    <a:pt x="500" y="265"/>
                  </a:cubicBezTo>
                  <a:cubicBezTo>
                    <a:pt x="500" y="265"/>
                    <a:pt x="500" y="265"/>
                    <a:pt x="500" y="265"/>
                  </a:cubicBezTo>
                  <a:cubicBezTo>
                    <a:pt x="500" y="264"/>
                    <a:pt x="500" y="264"/>
                    <a:pt x="500" y="264"/>
                  </a:cubicBezTo>
                  <a:cubicBezTo>
                    <a:pt x="500" y="263"/>
                    <a:pt x="500" y="263"/>
                    <a:pt x="500" y="263"/>
                  </a:cubicBezTo>
                  <a:cubicBezTo>
                    <a:pt x="499" y="263"/>
                    <a:pt x="499" y="263"/>
                    <a:pt x="499" y="263"/>
                  </a:cubicBezTo>
                  <a:cubicBezTo>
                    <a:pt x="499" y="261"/>
                    <a:pt x="499" y="261"/>
                    <a:pt x="499" y="261"/>
                  </a:cubicBezTo>
                  <a:cubicBezTo>
                    <a:pt x="499" y="261"/>
                    <a:pt x="499" y="261"/>
                    <a:pt x="499" y="261"/>
                  </a:cubicBezTo>
                  <a:cubicBezTo>
                    <a:pt x="498" y="261"/>
                    <a:pt x="498" y="261"/>
                    <a:pt x="498" y="261"/>
                  </a:cubicBezTo>
                  <a:cubicBezTo>
                    <a:pt x="497" y="261"/>
                    <a:pt x="497" y="261"/>
                    <a:pt x="497" y="261"/>
                  </a:cubicBezTo>
                  <a:cubicBezTo>
                    <a:pt x="496" y="260"/>
                    <a:pt x="496" y="260"/>
                    <a:pt x="496" y="260"/>
                  </a:cubicBezTo>
                  <a:cubicBezTo>
                    <a:pt x="496" y="259"/>
                    <a:pt x="496" y="259"/>
                    <a:pt x="496" y="259"/>
                  </a:cubicBezTo>
                  <a:cubicBezTo>
                    <a:pt x="495" y="258"/>
                    <a:pt x="495" y="258"/>
                    <a:pt x="495" y="258"/>
                  </a:cubicBezTo>
                  <a:cubicBezTo>
                    <a:pt x="494" y="257"/>
                    <a:pt x="494" y="257"/>
                    <a:pt x="494" y="257"/>
                  </a:cubicBezTo>
                  <a:cubicBezTo>
                    <a:pt x="494" y="257"/>
                    <a:pt x="494" y="257"/>
                    <a:pt x="494" y="257"/>
                  </a:cubicBezTo>
                  <a:cubicBezTo>
                    <a:pt x="493" y="256"/>
                    <a:pt x="493" y="256"/>
                    <a:pt x="493" y="256"/>
                  </a:cubicBezTo>
                  <a:cubicBezTo>
                    <a:pt x="493" y="255"/>
                    <a:pt x="493" y="255"/>
                    <a:pt x="493" y="255"/>
                  </a:cubicBezTo>
                  <a:cubicBezTo>
                    <a:pt x="492" y="254"/>
                    <a:pt x="492" y="254"/>
                    <a:pt x="492" y="254"/>
                  </a:cubicBezTo>
                  <a:cubicBezTo>
                    <a:pt x="492" y="253"/>
                    <a:pt x="492" y="253"/>
                    <a:pt x="492" y="253"/>
                  </a:cubicBezTo>
                  <a:cubicBezTo>
                    <a:pt x="492" y="252"/>
                    <a:pt x="492" y="252"/>
                    <a:pt x="492" y="252"/>
                  </a:cubicBezTo>
                  <a:cubicBezTo>
                    <a:pt x="491" y="250"/>
                    <a:pt x="491" y="250"/>
                    <a:pt x="491" y="250"/>
                  </a:cubicBezTo>
                  <a:cubicBezTo>
                    <a:pt x="491" y="249"/>
                    <a:pt x="491" y="249"/>
                    <a:pt x="491" y="249"/>
                  </a:cubicBezTo>
                  <a:cubicBezTo>
                    <a:pt x="491" y="248"/>
                    <a:pt x="491" y="248"/>
                    <a:pt x="491" y="248"/>
                  </a:cubicBezTo>
                  <a:cubicBezTo>
                    <a:pt x="491" y="247"/>
                    <a:pt x="491" y="247"/>
                    <a:pt x="491" y="247"/>
                  </a:cubicBezTo>
                  <a:cubicBezTo>
                    <a:pt x="490" y="246"/>
                    <a:pt x="490" y="246"/>
                    <a:pt x="490" y="246"/>
                  </a:cubicBezTo>
                  <a:cubicBezTo>
                    <a:pt x="491" y="246"/>
                    <a:pt x="491" y="246"/>
                    <a:pt x="491" y="246"/>
                  </a:cubicBezTo>
                  <a:cubicBezTo>
                    <a:pt x="491" y="245"/>
                    <a:pt x="491" y="245"/>
                    <a:pt x="491" y="245"/>
                  </a:cubicBezTo>
                  <a:cubicBezTo>
                    <a:pt x="491" y="245"/>
                    <a:pt x="491" y="245"/>
                    <a:pt x="491" y="245"/>
                  </a:cubicBezTo>
                  <a:cubicBezTo>
                    <a:pt x="491" y="245"/>
                    <a:pt x="491" y="245"/>
                    <a:pt x="491" y="245"/>
                  </a:cubicBezTo>
                  <a:cubicBezTo>
                    <a:pt x="492" y="245"/>
                    <a:pt x="492" y="245"/>
                    <a:pt x="492" y="245"/>
                  </a:cubicBezTo>
                  <a:cubicBezTo>
                    <a:pt x="493" y="245"/>
                    <a:pt x="493" y="245"/>
                    <a:pt x="493" y="245"/>
                  </a:cubicBezTo>
                  <a:cubicBezTo>
                    <a:pt x="494" y="245"/>
                    <a:pt x="494" y="245"/>
                    <a:pt x="494" y="245"/>
                  </a:cubicBezTo>
                  <a:cubicBezTo>
                    <a:pt x="495" y="245"/>
                    <a:pt x="495" y="245"/>
                    <a:pt x="495" y="245"/>
                  </a:cubicBezTo>
                  <a:cubicBezTo>
                    <a:pt x="495" y="246"/>
                    <a:pt x="495" y="246"/>
                    <a:pt x="495" y="246"/>
                  </a:cubicBezTo>
                  <a:cubicBezTo>
                    <a:pt x="496" y="247"/>
                    <a:pt x="496" y="247"/>
                    <a:pt x="496" y="247"/>
                  </a:cubicBezTo>
                  <a:cubicBezTo>
                    <a:pt x="497" y="247"/>
                    <a:pt x="497" y="247"/>
                    <a:pt x="497" y="247"/>
                  </a:cubicBezTo>
                  <a:cubicBezTo>
                    <a:pt x="498" y="248"/>
                    <a:pt x="498" y="248"/>
                    <a:pt x="498" y="248"/>
                  </a:cubicBezTo>
                  <a:cubicBezTo>
                    <a:pt x="499" y="248"/>
                    <a:pt x="499" y="248"/>
                    <a:pt x="499" y="248"/>
                  </a:cubicBezTo>
                  <a:cubicBezTo>
                    <a:pt x="498" y="247"/>
                    <a:pt x="498" y="247"/>
                    <a:pt x="498" y="247"/>
                  </a:cubicBezTo>
                  <a:cubicBezTo>
                    <a:pt x="497" y="246"/>
                    <a:pt x="497" y="246"/>
                    <a:pt x="497" y="246"/>
                  </a:cubicBezTo>
                  <a:cubicBezTo>
                    <a:pt x="496" y="246"/>
                    <a:pt x="496" y="246"/>
                    <a:pt x="496" y="246"/>
                  </a:cubicBezTo>
                  <a:cubicBezTo>
                    <a:pt x="495" y="244"/>
                    <a:pt x="495" y="244"/>
                    <a:pt x="495" y="244"/>
                  </a:cubicBezTo>
                  <a:cubicBezTo>
                    <a:pt x="494" y="243"/>
                    <a:pt x="494" y="243"/>
                    <a:pt x="494" y="243"/>
                  </a:cubicBezTo>
                  <a:cubicBezTo>
                    <a:pt x="494" y="243"/>
                    <a:pt x="494" y="243"/>
                    <a:pt x="494" y="243"/>
                  </a:cubicBezTo>
                  <a:cubicBezTo>
                    <a:pt x="494" y="243"/>
                    <a:pt x="494" y="243"/>
                    <a:pt x="494" y="243"/>
                  </a:cubicBezTo>
                  <a:cubicBezTo>
                    <a:pt x="493" y="241"/>
                    <a:pt x="493" y="241"/>
                    <a:pt x="493" y="241"/>
                  </a:cubicBezTo>
                  <a:cubicBezTo>
                    <a:pt x="493" y="240"/>
                    <a:pt x="493" y="240"/>
                    <a:pt x="493" y="240"/>
                  </a:cubicBezTo>
                  <a:cubicBezTo>
                    <a:pt x="492" y="240"/>
                    <a:pt x="492" y="240"/>
                    <a:pt x="492" y="240"/>
                  </a:cubicBezTo>
                  <a:cubicBezTo>
                    <a:pt x="492" y="239"/>
                    <a:pt x="492" y="239"/>
                    <a:pt x="492" y="239"/>
                  </a:cubicBezTo>
                  <a:cubicBezTo>
                    <a:pt x="491" y="238"/>
                    <a:pt x="491" y="238"/>
                    <a:pt x="491" y="238"/>
                  </a:cubicBezTo>
                  <a:cubicBezTo>
                    <a:pt x="489" y="236"/>
                    <a:pt x="489" y="236"/>
                    <a:pt x="489" y="236"/>
                  </a:cubicBezTo>
                  <a:cubicBezTo>
                    <a:pt x="489" y="235"/>
                    <a:pt x="489" y="235"/>
                    <a:pt x="489" y="235"/>
                  </a:cubicBezTo>
                  <a:cubicBezTo>
                    <a:pt x="488" y="233"/>
                    <a:pt x="488" y="233"/>
                    <a:pt x="488" y="233"/>
                  </a:cubicBezTo>
                  <a:cubicBezTo>
                    <a:pt x="487" y="232"/>
                    <a:pt x="487" y="232"/>
                    <a:pt x="487" y="232"/>
                  </a:cubicBezTo>
                  <a:cubicBezTo>
                    <a:pt x="486" y="231"/>
                    <a:pt x="486" y="231"/>
                    <a:pt x="486" y="231"/>
                  </a:cubicBezTo>
                  <a:cubicBezTo>
                    <a:pt x="486" y="230"/>
                    <a:pt x="486" y="230"/>
                    <a:pt x="486" y="230"/>
                  </a:cubicBezTo>
                  <a:cubicBezTo>
                    <a:pt x="486" y="230"/>
                    <a:pt x="486" y="230"/>
                    <a:pt x="486" y="230"/>
                  </a:cubicBezTo>
                  <a:cubicBezTo>
                    <a:pt x="485" y="229"/>
                    <a:pt x="485" y="229"/>
                    <a:pt x="485" y="229"/>
                  </a:cubicBezTo>
                  <a:cubicBezTo>
                    <a:pt x="485" y="230"/>
                    <a:pt x="485" y="230"/>
                    <a:pt x="485" y="230"/>
                  </a:cubicBezTo>
                  <a:cubicBezTo>
                    <a:pt x="485" y="230"/>
                    <a:pt x="485" y="230"/>
                    <a:pt x="485" y="230"/>
                  </a:cubicBezTo>
                  <a:cubicBezTo>
                    <a:pt x="484" y="229"/>
                    <a:pt x="484" y="229"/>
                    <a:pt x="484" y="229"/>
                  </a:cubicBezTo>
                  <a:cubicBezTo>
                    <a:pt x="485" y="229"/>
                    <a:pt x="485" y="229"/>
                    <a:pt x="485" y="229"/>
                  </a:cubicBezTo>
                  <a:cubicBezTo>
                    <a:pt x="484" y="228"/>
                    <a:pt x="484" y="228"/>
                    <a:pt x="484" y="228"/>
                  </a:cubicBezTo>
                  <a:cubicBezTo>
                    <a:pt x="483" y="228"/>
                    <a:pt x="483" y="228"/>
                    <a:pt x="483" y="228"/>
                  </a:cubicBezTo>
                  <a:cubicBezTo>
                    <a:pt x="483" y="227"/>
                    <a:pt x="483" y="227"/>
                    <a:pt x="483" y="227"/>
                  </a:cubicBezTo>
                  <a:cubicBezTo>
                    <a:pt x="482" y="226"/>
                    <a:pt x="482" y="226"/>
                    <a:pt x="482" y="226"/>
                  </a:cubicBezTo>
                  <a:cubicBezTo>
                    <a:pt x="482" y="225"/>
                    <a:pt x="482" y="225"/>
                    <a:pt x="482" y="225"/>
                  </a:cubicBezTo>
                  <a:cubicBezTo>
                    <a:pt x="482" y="224"/>
                    <a:pt x="482" y="224"/>
                    <a:pt x="482" y="224"/>
                  </a:cubicBezTo>
                  <a:cubicBezTo>
                    <a:pt x="482" y="224"/>
                    <a:pt x="482" y="224"/>
                    <a:pt x="482" y="224"/>
                  </a:cubicBezTo>
                  <a:cubicBezTo>
                    <a:pt x="482" y="224"/>
                    <a:pt x="482" y="224"/>
                    <a:pt x="482" y="224"/>
                  </a:cubicBezTo>
                  <a:cubicBezTo>
                    <a:pt x="482" y="223"/>
                    <a:pt x="482" y="223"/>
                    <a:pt x="482" y="223"/>
                  </a:cubicBezTo>
                  <a:cubicBezTo>
                    <a:pt x="482" y="221"/>
                    <a:pt x="482" y="221"/>
                    <a:pt x="482" y="221"/>
                  </a:cubicBezTo>
                  <a:cubicBezTo>
                    <a:pt x="481" y="220"/>
                    <a:pt x="481" y="220"/>
                    <a:pt x="481" y="220"/>
                  </a:cubicBezTo>
                  <a:cubicBezTo>
                    <a:pt x="480" y="220"/>
                    <a:pt x="480" y="220"/>
                    <a:pt x="480" y="220"/>
                  </a:cubicBezTo>
                  <a:cubicBezTo>
                    <a:pt x="480" y="219"/>
                    <a:pt x="480" y="219"/>
                    <a:pt x="480" y="219"/>
                  </a:cubicBezTo>
                  <a:cubicBezTo>
                    <a:pt x="479" y="219"/>
                    <a:pt x="479" y="219"/>
                    <a:pt x="479" y="219"/>
                  </a:cubicBezTo>
                  <a:cubicBezTo>
                    <a:pt x="479" y="218"/>
                    <a:pt x="479" y="218"/>
                    <a:pt x="479" y="218"/>
                  </a:cubicBezTo>
                  <a:cubicBezTo>
                    <a:pt x="479" y="218"/>
                    <a:pt x="479" y="218"/>
                    <a:pt x="479" y="218"/>
                  </a:cubicBezTo>
                  <a:cubicBezTo>
                    <a:pt x="479" y="218"/>
                    <a:pt x="479" y="218"/>
                    <a:pt x="479" y="218"/>
                  </a:cubicBezTo>
                  <a:cubicBezTo>
                    <a:pt x="480" y="218"/>
                    <a:pt x="480" y="218"/>
                    <a:pt x="480" y="218"/>
                  </a:cubicBezTo>
                  <a:cubicBezTo>
                    <a:pt x="481" y="219"/>
                    <a:pt x="481" y="219"/>
                    <a:pt x="481" y="219"/>
                  </a:cubicBezTo>
                  <a:cubicBezTo>
                    <a:pt x="481" y="218"/>
                    <a:pt x="481" y="218"/>
                    <a:pt x="481" y="218"/>
                  </a:cubicBezTo>
                  <a:cubicBezTo>
                    <a:pt x="480" y="217"/>
                    <a:pt x="480" y="217"/>
                    <a:pt x="480" y="217"/>
                  </a:cubicBezTo>
                  <a:cubicBezTo>
                    <a:pt x="479" y="216"/>
                    <a:pt x="479" y="216"/>
                    <a:pt x="479" y="216"/>
                  </a:cubicBezTo>
                  <a:cubicBezTo>
                    <a:pt x="478" y="216"/>
                    <a:pt x="478" y="216"/>
                    <a:pt x="478" y="216"/>
                  </a:cubicBezTo>
                  <a:cubicBezTo>
                    <a:pt x="478" y="215"/>
                    <a:pt x="478" y="215"/>
                    <a:pt x="478" y="215"/>
                  </a:cubicBezTo>
                  <a:cubicBezTo>
                    <a:pt x="476" y="214"/>
                    <a:pt x="476" y="214"/>
                    <a:pt x="476" y="214"/>
                  </a:cubicBezTo>
                  <a:cubicBezTo>
                    <a:pt x="476" y="213"/>
                    <a:pt x="476" y="213"/>
                    <a:pt x="476" y="213"/>
                  </a:cubicBezTo>
                  <a:cubicBezTo>
                    <a:pt x="476" y="212"/>
                    <a:pt x="476" y="212"/>
                    <a:pt x="476" y="212"/>
                  </a:cubicBezTo>
                  <a:cubicBezTo>
                    <a:pt x="475" y="211"/>
                    <a:pt x="475" y="211"/>
                    <a:pt x="475" y="211"/>
                  </a:cubicBezTo>
                  <a:cubicBezTo>
                    <a:pt x="474" y="211"/>
                    <a:pt x="474" y="211"/>
                    <a:pt x="474" y="211"/>
                  </a:cubicBezTo>
                  <a:cubicBezTo>
                    <a:pt x="473" y="210"/>
                    <a:pt x="473" y="210"/>
                    <a:pt x="473" y="210"/>
                  </a:cubicBezTo>
                  <a:cubicBezTo>
                    <a:pt x="473" y="209"/>
                    <a:pt x="473" y="209"/>
                    <a:pt x="473" y="209"/>
                  </a:cubicBezTo>
                  <a:cubicBezTo>
                    <a:pt x="473" y="210"/>
                    <a:pt x="473" y="210"/>
                    <a:pt x="473" y="210"/>
                  </a:cubicBezTo>
                  <a:cubicBezTo>
                    <a:pt x="473" y="210"/>
                    <a:pt x="473" y="210"/>
                    <a:pt x="473" y="210"/>
                  </a:cubicBezTo>
                  <a:cubicBezTo>
                    <a:pt x="473" y="211"/>
                    <a:pt x="473" y="211"/>
                    <a:pt x="473" y="211"/>
                  </a:cubicBezTo>
                  <a:cubicBezTo>
                    <a:pt x="472" y="211"/>
                    <a:pt x="472" y="211"/>
                    <a:pt x="472" y="211"/>
                  </a:cubicBezTo>
                  <a:cubicBezTo>
                    <a:pt x="472" y="211"/>
                    <a:pt x="472" y="211"/>
                    <a:pt x="472" y="211"/>
                  </a:cubicBezTo>
                  <a:cubicBezTo>
                    <a:pt x="471" y="211"/>
                    <a:pt x="471" y="211"/>
                    <a:pt x="471" y="211"/>
                  </a:cubicBezTo>
                  <a:cubicBezTo>
                    <a:pt x="472" y="212"/>
                    <a:pt x="472" y="212"/>
                    <a:pt x="472" y="212"/>
                  </a:cubicBezTo>
                  <a:cubicBezTo>
                    <a:pt x="474" y="212"/>
                    <a:pt x="474" y="212"/>
                    <a:pt x="474" y="212"/>
                  </a:cubicBezTo>
                  <a:cubicBezTo>
                    <a:pt x="474" y="213"/>
                    <a:pt x="474" y="213"/>
                    <a:pt x="474" y="213"/>
                  </a:cubicBezTo>
                  <a:cubicBezTo>
                    <a:pt x="474" y="214"/>
                    <a:pt x="474" y="214"/>
                    <a:pt x="474" y="214"/>
                  </a:cubicBezTo>
                  <a:cubicBezTo>
                    <a:pt x="474" y="214"/>
                    <a:pt x="474" y="214"/>
                    <a:pt x="474" y="214"/>
                  </a:cubicBezTo>
                  <a:cubicBezTo>
                    <a:pt x="475" y="214"/>
                    <a:pt x="475" y="214"/>
                    <a:pt x="475" y="214"/>
                  </a:cubicBezTo>
                  <a:cubicBezTo>
                    <a:pt x="475" y="214"/>
                    <a:pt x="475" y="214"/>
                    <a:pt x="475" y="214"/>
                  </a:cubicBezTo>
                  <a:cubicBezTo>
                    <a:pt x="475" y="215"/>
                    <a:pt x="475" y="215"/>
                    <a:pt x="475" y="215"/>
                  </a:cubicBezTo>
                  <a:cubicBezTo>
                    <a:pt x="474" y="215"/>
                    <a:pt x="474" y="215"/>
                    <a:pt x="474" y="215"/>
                  </a:cubicBezTo>
                  <a:cubicBezTo>
                    <a:pt x="474" y="215"/>
                    <a:pt x="474" y="215"/>
                    <a:pt x="474" y="215"/>
                  </a:cubicBezTo>
                  <a:cubicBezTo>
                    <a:pt x="475" y="215"/>
                    <a:pt x="475" y="215"/>
                    <a:pt x="475" y="215"/>
                  </a:cubicBezTo>
                  <a:cubicBezTo>
                    <a:pt x="475" y="216"/>
                    <a:pt x="475" y="216"/>
                    <a:pt x="475" y="216"/>
                  </a:cubicBezTo>
                  <a:cubicBezTo>
                    <a:pt x="475" y="216"/>
                    <a:pt x="475" y="216"/>
                    <a:pt x="475" y="216"/>
                  </a:cubicBezTo>
                  <a:cubicBezTo>
                    <a:pt x="474" y="216"/>
                    <a:pt x="474" y="216"/>
                    <a:pt x="474" y="216"/>
                  </a:cubicBezTo>
                  <a:cubicBezTo>
                    <a:pt x="473" y="216"/>
                    <a:pt x="473" y="216"/>
                    <a:pt x="473" y="216"/>
                  </a:cubicBezTo>
                  <a:cubicBezTo>
                    <a:pt x="473" y="216"/>
                    <a:pt x="473" y="216"/>
                    <a:pt x="473" y="216"/>
                  </a:cubicBezTo>
                  <a:cubicBezTo>
                    <a:pt x="472" y="217"/>
                    <a:pt x="472" y="217"/>
                    <a:pt x="472" y="217"/>
                  </a:cubicBezTo>
                  <a:cubicBezTo>
                    <a:pt x="473" y="218"/>
                    <a:pt x="473" y="218"/>
                    <a:pt x="473" y="218"/>
                  </a:cubicBezTo>
                  <a:cubicBezTo>
                    <a:pt x="473" y="219"/>
                    <a:pt x="473" y="219"/>
                    <a:pt x="473" y="219"/>
                  </a:cubicBezTo>
                  <a:cubicBezTo>
                    <a:pt x="474" y="220"/>
                    <a:pt x="474" y="220"/>
                    <a:pt x="474" y="220"/>
                  </a:cubicBezTo>
                  <a:cubicBezTo>
                    <a:pt x="475" y="221"/>
                    <a:pt x="475" y="221"/>
                    <a:pt x="475" y="221"/>
                  </a:cubicBezTo>
                  <a:cubicBezTo>
                    <a:pt x="475" y="223"/>
                    <a:pt x="475" y="223"/>
                    <a:pt x="475" y="223"/>
                  </a:cubicBezTo>
                  <a:cubicBezTo>
                    <a:pt x="475" y="223"/>
                    <a:pt x="475" y="223"/>
                    <a:pt x="475" y="223"/>
                  </a:cubicBezTo>
                  <a:cubicBezTo>
                    <a:pt x="476" y="225"/>
                    <a:pt x="476" y="225"/>
                    <a:pt x="476" y="225"/>
                  </a:cubicBezTo>
                  <a:cubicBezTo>
                    <a:pt x="476" y="227"/>
                    <a:pt x="476" y="227"/>
                    <a:pt x="476" y="227"/>
                  </a:cubicBezTo>
                  <a:cubicBezTo>
                    <a:pt x="477" y="228"/>
                    <a:pt x="477" y="228"/>
                    <a:pt x="477" y="228"/>
                  </a:cubicBezTo>
                  <a:cubicBezTo>
                    <a:pt x="478" y="228"/>
                    <a:pt x="478" y="228"/>
                    <a:pt x="478" y="228"/>
                  </a:cubicBezTo>
                  <a:cubicBezTo>
                    <a:pt x="478" y="229"/>
                    <a:pt x="478" y="229"/>
                    <a:pt x="478" y="229"/>
                  </a:cubicBezTo>
                  <a:cubicBezTo>
                    <a:pt x="478" y="229"/>
                    <a:pt x="478" y="229"/>
                    <a:pt x="478" y="229"/>
                  </a:cubicBezTo>
                  <a:cubicBezTo>
                    <a:pt x="480" y="231"/>
                    <a:pt x="480" y="231"/>
                    <a:pt x="480" y="231"/>
                  </a:cubicBezTo>
                  <a:cubicBezTo>
                    <a:pt x="480" y="231"/>
                    <a:pt x="480" y="231"/>
                    <a:pt x="480" y="231"/>
                  </a:cubicBezTo>
                  <a:cubicBezTo>
                    <a:pt x="481" y="232"/>
                    <a:pt x="481" y="232"/>
                    <a:pt x="481" y="232"/>
                  </a:cubicBezTo>
                  <a:cubicBezTo>
                    <a:pt x="482" y="234"/>
                    <a:pt x="482" y="234"/>
                    <a:pt x="482" y="234"/>
                  </a:cubicBezTo>
                  <a:cubicBezTo>
                    <a:pt x="482" y="235"/>
                    <a:pt x="482" y="235"/>
                    <a:pt x="482" y="235"/>
                  </a:cubicBezTo>
                  <a:cubicBezTo>
                    <a:pt x="482" y="236"/>
                    <a:pt x="482" y="236"/>
                    <a:pt x="482" y="236"/>
                  </a:cubicBezTo>
                  <a:cubicBezTo>
                    <a:pt x="482" y="237"/>
                    <a:pt x="482" y="237"/>
                    <a:pt x="482" y="237"/>
                  </a:cubicBezTo>
                  <a:cubicBezTo>
                    <a:pt x="483" y="237"/>
                    <a:pt x="483" y="237"/>
                    <a:pt x="483" y="237"/>
                  </a:cubicBezTo>
                  <a:cubicBezTo>
                    <a:pt x="484" y="238"/>
                    <a:pt x="484" y="238"/>
                    <a:pt x="484" y="238"/>
                  </a:cubicBezTo>
                  <a:cubicBezTo>
                    <a:pt x="484" y="238"/>
                    <a:pt x="484" y="238"/>
                    <a:pt x="484" y="238"/>
                  </a:cubicBezTo>
                  <a:cubicBezTo>
                    <a:pt x="484" y="239"/>
                    <a:pt x="484" y="239"/>
                    <a:pt x="484" y="239"/>
                  </a:cubicBezTo>
                  <a:cubicBezTo>
                    <a:pt x="485" y="240"/>
                    <a:pt x="485" y="240"/>
                    <a:pt x="485" y="240"/>
                  </a:cubicBezTo>
                  <a:cubicBezTo>
                    <a:pt x="485" y="241"/>
                    <a:pt x="485" y="241"/>
                    <a:pt x="485" y="241"/>
                  </a:cubicBezTo>
                  <a:cubicBezTo>
                    <a:pt x="485" y="242"/>
                    <a:pt x="485" y="242"/>
                    <a:pt x="485" y="242"/>
                  </a:cubicBezTo>
                  <a:cubicBezTo>
                    <a:pt x="486" y="244"/>
                    <a:pt x="486" y="244"/>
                    <a:pt x="486" y="244"/>
                  </a:cubicBezTo>
                  <a:cubicBezTo>
                    <a:pt x="486" y="244"/>
                    <a:pt x="486" y="244"/>
                    <a:pt x="486" y="244"/>
                  </a:cubicBezTo>
                  <a:cubicBezTo>
                    <a:pt x="486" y="245"/>
                    <a:pt x="486" y="245"/>
                    <a:pt x="486" y="245"/>
                  </a:cubicBezTo>
                  <a:cubicBezTo>
                    <a:pt x="486" y="246"/>
                    <a:pt x="486" y="246"/>
                    <a:pt x="486" y="246"/>
                  </a:cubicBezTo>
                  <a:cubicBezTo>
                    <a:pt x="487" y="248"/>
                    <a:pt x="487" y="248"/>
                    <a:pt x="487" y="248"/>
                  </a:cubicBezTo>
                  <a:cubicBezTo>
                    <a:pt x="486" y="248"/>
                    <a:pt x="486" y="248"/>
                    <a:pt x="486" y="248"/>
                  </a:cubicBezTo>
                  <a:cubicBezTo>
                    <a:pt x="487" y="250"/>
                    <a:pt x="487" y="250"/>
                    <a:pt x="487" y="250"/>
                  </a:cubicBezTo>
                  <a:cubicBezTo>
                    <a:pt x="487" y="250"/>
                    <a:pt x="487" y="250"/>
                    <a:pt x="487" y="250"/>
                  </a:cubicBezTo>
                  <a:cubicBezTo>
                    <a:pt x="489" y="252"/>
                    <a:pt x="489" y="252"/>
                    <a:pt x="489" y="252"/>
                  </a:cubicBezTo>
                  <a:cubicBezTo>
                    <a:pt x="489" y="253"/>
                    <a:pt x="489" y="253"/>
                    <a:pt x="489" y="253"/>
                  </a:cubicBezTo>
                  <a:cubicBezTo>
                    <a:pt x="490" y="254"/>
                    <a:pt x="490" y="254"/>
                    <a:pt x="490" y="254"/>
                  </a:cubicBezTo>
                  <a:cubicBezTo>
                    <a:pt x="490" y="256"/>
                    <a:pt x="490" y="256"/>
                    <a:pt x="490" y="256"/>
                  </a:cubicBezTo>
                  <a:cubicBezTo>
                    <a:pt x="490" y="257"/>
                    <a:pt x="490" y="257"/>
                    <a:pt x="490" y="257"/>
                  </a:cubicBezTo>
                  <a:cubicBezTo>
                    <a:pt x="491" y="258"/>
                    <a:pt x="491" y="258"/>
                    <a:pt x="491" y="258"/>
                  </a:cubicBezTo>
                  <a:cubicBezTo>
                    <a:pt x="491" y="259"/>
                    <a:pt x="491" y="259"/>
                    <a:pt x="491" y="259"/>
                  </a:cubicBezTo>
                  <a:cubicBezTo>
                    <a:pt x="492" y="260"/>
                    <a:pt x="492" y="260"/>
                    <a:pt x="492" y="260"/>
                  </a:cubicBezTo>
                  <a:cubicBezTo>
                    <a:pt x="492" y="261"/>
                    <a:pt x="492" y="261"/>
                    <a:pt x="492" y="261"/>
                  </a:cubicBezTo>
                  <a:cubicBezTo>
                    <a:pt x="492" y="262"/>
                    <a:pt x="492" y="262"/>
                    <a:pt x="492" y="262"/>
                  </a:cubicBezTo>
                  <a:cubicBezTo>
                    <a:pt x="492" y="264"/>
                    <a:pt x="492" y="264"/>
                    <a:pt x="492" y="264"/>
                  </a:cubicBezTo>
                  <a:cubicBezTo>
                    <a:pt x="492" y="265"/>
                    <a:pt x="492" y="265"/>
                    <a:pt x="492" y="265"/>
                  </a:cubicBezTo>
                  <a:cubicBezTo>
                    <a:pt x="493" y="266"/>
                    <a:pt x="493" y="266"/>
                    <a:pt x="493" y="266"/>
                  </a:cubicBezTo>
                  <a:cubicBezTo>
                    <a:pt x="494" y="267"/>
                    <a:pt x="494" y="267"/>
                    <a:pt x="494" y="267"/>
                  </a:cubicBezTo>
                  <a:cubicBezTo>
                    <a:pt x="495" y="267"/>
                    <a:pt x="495" y="267"/>
                    <a:pt x="495" y="267"/>
                  </a:cubicBezTo>
                  <a:close/>
                  <a:moveTo>
                    <a:pt x="450" y="211"/>
                  </a:moveTo>
                  <a:cubicBezTo>
                    <a:pt x="450" y="211"/>
                    <a:pt x="450" y="211"/>
                    <a:pt x="450" y="211"/>
                  </a:cubicBezTo>
                  <a:cubicBezTo>
                    <a:pt x="450" y="210"/>
                    <a:pt x="450" y="210"/>
                    <a:pt x="450" y="210"/>
                  </a:cubicBezTo>
                  <a:cubicBezTo>
                    <a:pt x="450" y="210"/>
                    <a:pt x="450" y="210"/>
                    <a:pt x="450" y="210"/>
                  </a:cubicBezTo>
                  <a:cubicBezTo>
                    <a:pt x="451" y="210"/>
                    <a:pt x="451" y="210"/>
                    <a:pt x="451" y="210"/>
                  </a:cubicBezTo>
                  <a:cubicBezTo>
                    <a:pt x="451" y="211"/>
                    <a:pt x="451" y="211"/>
                    <a:pt x="451" y="211"/>
                  </a:cubicBezTo>
                  <a:cubicBezTo>
                    <a:pt x="452" y="211"/>
                    <a:pt x="452" y="211"/>
                    <a:pt x="452" y="211"/>
                  </a:cubicBezTo>
                  <a:cubicBezTo>
                    <a:pt x="452" y="210"/>
                    <a:pt x="452" y="210"/>
                    <a:pt x="452" y="210"/>
                  </a:cubicBezTo>
                  <a:cubicBezTo>
                    <a:pt x="453" y="210"/>
                    <a:pt x="453" y="210"/>
                    <a:pt x="453" y="210"/>
                  </a:cubicBezTo>
                  <a:cubicBezTo>
                    <a:pt x="452" y="209"/>
                    <a:pt x="452" y="209"/>
                    <a:pt x="452" y="209"/>
                  </a:cubicBezTo>
                  <a:cubicBezTo>
                    <a:pt x="452" y="209"/>
                    <a:pt x="452" y="209"/>
                    <a:pt x="452" y="209"/>
                  </a:cubicBezTo>
                  <a:cubicBezTo>
                    <a:pt x="453" y="209"/>
                    <a:pt x="453" y="209"/>
                    <a:pt x="453" y="209"/>
                  </a:cubicBezTo>
                  <a:cubicBezTo>
                    <a:pt x="453" y="208"/>
                    <a:pt x="453" y="208"/>
                    <a:pt x="453" y="208"/>
                  </a:cubicBezTo>
                  <a:cubicBezTo>
                    <a:pt x="452" y="208"/>
                    <a:pt x="452" y="208"/>
                    <a:pt x="452" y="208"/>
                  </a:cubicBezTo>
                  <a:cubicBezTo>
                    <a:pt x="452" y="208"/>
                    <a:pt x="452" y="208"/>
                    <a:pt x="452" y="208"/>
                  </a:cubicBezTo>
                  <a:cubicBezTo>
                    <a:pt x="452" y="209"/>
                    <a:pt x="452" y="209"/>
                    <a:pt x="452" y="209"/>
                  </a:cubicBezTo>
                  <a:cubicBezTo>
                    <a:pt x="451" y="209"/>
                    <a:pt x="451" y="209"/>
                    <a:pt x="451" y="209"/>
                  </a:cubicBezTo>
                  <a:cubicBezTo>
                    <a:pt x="452" y="208"/>
                    <a:pt x="452" y="208"/>
                    <a:pt x="452" y="208"/>
                  </a:cubicBezTo>
                  <a:cubicBezTo>
                    <a:pt x="452" y="208"/>
                    <a:pt x="452" y="208"/>
                    <a:pt x="452" y="208"/>
                  </a:cubicBezTo>
                  <a:cubicBezTo>
                    <a:pt x="452" y="208"/>
                    <a:pt x="452" y="208"/>
                    <a:pt x="452" y="208"/>
                  </a:cubicBezTo>
                  <a:cubicBezTo>
                    <a:pt x="451" y="208"/>
                    <a:pt x="451" y="208"/>
                    <a:pt x="451" y="208"/>
                  </a:cubicBezTo>
                  <a:cubicBezTo>
                    <a:pt x="450" y="207"/>
                    <a:pt x="450" y="207"/>
                    <a:pt x="450" y="207"/>
                  </a:cubicBezTo>
                  <a:cubicBezTo>
                    <a:pt x="450" y="208"/>
                    <a:pt x="450" y="208"/>
                    <a:pt x="450" y="208"/>
                  </a:cubicBezTo>
                  <a:cubicBezTo>
                    <a:pt x="449" y="209"/>
                    <a:pt x="449" y="209"/>
                    <a:pt x="449" y="209"/>
                  </a:cubicBezTo>
                  <a:cubicBezTo>
                    <a:pt x="449" y="209"/>
                    <a:pt x="449" y="209"/>
                    <a:pt x="449" y="209"/>
                  </a:cubicBezTo>
                  <a:cubicBezTo>
                    <a:pt x="449" y="210"/>
                    <a:pt x="449" y="210"/>
                    <a:pt x="449" y="210"/>
                  </a:cubicBezTo>
                  <a:cubicBezTo>
                    <a:pt x="450" y="211"/>
                    <a:pt x="450" y="211"/>
                    <a:pt x="450" y="211"/>
                  </a:cubicBezTo>
                  <a:close/>
                  <a:moveTo>
                    <a:pt x="447" y="210"/>
                  </a:moveTo>
                  <a:cubicBezTo>
                    <a:pt x="447" y="210"/>
                    <a:pt x="447" y="210"/>
                    <a:pt x="447" y="210"/>
                  </a:cubicBezTo>
                  <a:cubicBezTo>
                    <a:pt x="447" y="210"/>
                    <a:pt x="447" y="210"/>
                    <a:pt x="447" y="210"/>
                  </a:cubicBezTo>
                  <a:cubicBezTo>
                    <a:pt x="447" y="209"/>
                    <a:pt x="447" y="209"/>
                    <a:pt x="447" y="209"/>
                  </a:cubicBezTo>
                  <a:cubicBezTo>
                    <a:pt x="448" y="210"/>
                    <a:pt x="448" y="210"/>
                    <a:pt x="448" y="210"/>
                  </a:cubicBezTo>
                  <a:cubicBezTo>
                    <a:pt x="448" y="210"/>
                    <a:pt x="448" y="210"/>
                    <a:pt x="448" y="210"/>
                  </a:cubicBezTo>
                  <a:cubicBezTo>
                    <a:pt x="448" y="209"/>
                    <a:pt x="448" y="209"/>
                    <a:pt x="448" y="209"/>
                  </a:cubicBezTo>
                  <a:cubicBezTo>
                    <a:pt x="448" y="209"/>
                    <a:pt x="448" y="209"/>
                    <a:pt x="448" y="209"/>
                  </a:cubicBezTo>
                  <a:cubicBezTo>
                    <a:pt x="448" y="208"/>
                    <a:pt x="448" y="208"/>
                    <a:pt x="448" y="208"/>
                  </a:cubicBezTo>
                  <a:cubicBezTo>
                    <a:pt x="448" y="208"/>
                    <a:pt x="448" y="208"/>
                    <a:pt x="448" y="208"/>
                  </a:cubicBezTo>
                  <a:cubicBezTo>
                    <a:pt x="447" y="209"/>
                    <a:pt x="447" y="209"/>
                    <a:pt x="447" y="209"/>
                  </a:cubicBezTo>
                  <a:cubicBezTo>
                    <a:pt x="446" y="209"/>
                    <a:pt x="446" y="209"/>
                    <a:pt x="446" y="209"/>
                  </a:cubicBezTo>
                  <a:cubicBezTo>
                    <a:pt x="446" y="210"/>
                    <a:pt x="446" y="210"/>
                    <a:pt x="446" y="210"/>
                  </a:cubicBezTo>
                  <a:cubicBezTo>
                    <a:pt x="447" y="210"/>
                    <a:pt x="447" y="210"/>
                    <a:pt x="447" y="210"/>
                  </a:cubicBezTo>
                  <a:close/>
                  <a:moveTo>
                    <a:pt x="453" y="213"/>
                  </a:moveTo>
                  <a:cubicBezTo>
                    <a:pt x="453" y="213"/>
                    <a:pt x="453" y="213"/>
                    <a:pt x="453" y="213"/>
                  </a:cubicBezTo>
                  <a:cubicBezTo>
                    <a:pt x="453" y="213"/>
                    <a:pt x="453" y="213"/>
                    <a:pt x="453" y="213"/>
                  </a:cubicBezTo>
                  <a:cubicBezTo>
                    <a:pt x="454" y="212"/>
                    <a:pt x="454" y="212"/>
                    <a:pt x="454" y="212"/>
                  </a:cubicBezTo>
                  <a:cubicBezTo>
                    <a:pt x="453" y="212"/>
                    <a:pt x="453" y="212"/>
                    <a:pt x="453" y="212"/>
                  </a:cubicBezTo>
                  <a:cubicBezTo>
                    <a:pt x="453" y="212"/>
                    <a:pt x="453" y="212"/>
                    <a:pt x="453" y="212"/>
                  </a:cubicBezTo>
                  <a:cubicBezTo>
                    <a:pt x="453" y="212"/>
                    <a:pt x="453" y="212"/>
                    <a:pt x="453" y="212"/>
                  </a:cubicBezTo>
                  <a:cubicBezTo>
                    <a:pt x="453" y="213"/>
                    <a:pt x="453" y="213"/>
                    <a:pt x="453" y="213"/>
                  </a:cubicBezTo>
                  <a:close/>
                  <a:moveTo>
                    <a:pt x="452" y="212"/>
                  </a:moveTo>
                  <a:cubicBezTo>
                    <a:pt x="452" y="212"/>
                    <a:pt x="452" y="212"/>
                    <a:pt x="452" y="212"/>
                  </a:cubicBezTo>
                  <a:cubicBezTo>
                    <a:pt x="452" y="213"/>
                    <a:pt x="452" y="213"/>
                    <a:pt x="452" y="213"/>
                  </a:cubicBezTo>
                  <a:cubicBezTo>
                    <a:pt x="452" y="212"/>
                    <a:pt x="452" y="212"/>
                    <a:pt x="452" y="212"/>
                  </a:cubicBezTo>
                  <a:cubicBezTo>
                    <a:pt x="452" y="212"/>
                    <a:pt x="452" y="212"/>
                    <a:pt x="452" y="212"/>
                  </a:cubicBezTo>
                  <a:cubicBezTo>
                    <a:pt x="452" y="212"/>
                    <a:pt x="452" y="212"/>
                    <a:pt x="452" y="212"/>
                  </a:cubicBezTo>
                  <a:cubicBezTo>
                    <a:pt x="452" y="212"/>
                    <a:pt x="452" y="212"/>
                    <a:pt x="452" y="212"/>
                  </a:cubicBezTo>
                  <a:close/>
                  <a:moveTo>
                    <a:pt x="452" y="215"/>
                  </a:moveTo>
                  <a:cubicBezTo>
                    <a:pt x="452" y="215"/>
                    <a:pt x="452" y="215"/>
                    <a:pt x="452" y="215"/>
                  </a:cubicBezTo>
                  <a:cubicBezTo>
                    <a:pt x="453" y="215"/>
                    <a:pt x="453" y="215"/>
                    <a:pt x="453" y="215"/>
                  </a:cubicBezTo>
                  <a:cubicBezTo>
                    <a:pt x="453" y="214"/>
                    <a:pt x="453" y="214"/>
                    <a:pt x="453" y="214"/>
                  </a:cubicBezTo>
                  <a:cubicBezTo>
                    <a:pt x="453" y="214"/>
                    <a:pt x="453" y="214"/>
                    <a:pt x="453" y="214"/>
                  </a:cubicBezTo>
                  <a:cubicBezTo>
                    <a:pt x="453" y="213"/>
                    <a:pt x="453" y="213"/>
                    <a:pt x="453" y="213"/>
                  </a:cubicBezTo>
                  <a:cubicBezTo>
                    <a:pt x="452" y="214"/>
                    <a:pt x="452" y="214"/>
                    <a:pt x="452" y="214"/>
                  </a:cubicBezTo>
                  <a:cubicBezTo>
                    <a:pt x="451" y="214"/>
                    <a:pt x="451" y="214"/>
                    <a:pt x="451" y="214"/>
                  </a:cubicBezTo>
                  <a:cubicBezTo>
                    <a:pt x="451" y="215"/>
                    <a:pt x="451" y="215"/>
                    <a:pt x="451" y="215"/>
                  </a:cubicBezTo>
                  <a:cubicBezTo>
                    <a:pt x="452" y="215"/>
                    <a:pt x="452" y="215"/>
                    <a:pt x="452" y="215"/>
                  </a:cubicBezTo>
                  <a:close/>
                  <a:moveTo>
                    <a:pt x="486" y="169"/>
                  </a:moveTo>
                  <a:cubicBezTo>
                    <a:pt x="486" y="169"/>
                    <a:pt x="486" y="169"/>
                    <a:pt x="486" y="169"/>
                  </a:cubicBezTo>
                  <a:cubicBezTo>
                    <a:pt x="487" y="168"/>
                    <a:pt x="487" y="168"/>
                    <a:pt x="487" y="168"/>
                  </a:cubicBezTo>
                  <a:cubicBezTo>
                    <a:pt x="487" y="167"/>
                    <a:pt x="487" y="167"/>
                    <a:pt x="487" y="167"/>
                  </a:cubicBezTo>
                  <a:cubicBezTo>
                    <a:pt x="486" y="167"/>
                    <a:pt x="486" y="167"/>
                    <a:pt x="486" y="167"/>
                  </a:cubicBezTo>
                  <a:cubicBezTo>
                    <a:pt x="486" y="168"/>
                    <a:pt x="486" y="168"/>
                    <a:pt x="486" y="168"/>
                  </a:cubicBezTo>
                  <a:cubicBezTo>
                    <a:pt x="486" y="169"/>
                    <a:pt x="486" y="169"/>
                    <a:pt x="486" y="169"/>
                  </a:cubicBezTo>
                  <a:close/>
                  <a:moveTo>
                    <a:pt x="540" y="163"/>
                  </a:moveTo>
                  <a:cubicBezTo>
                    <a:pt x="540" y="164"/>
                    <a:pt x="540" y="164"/>
                    <a:pt x="540" y="164"/>
                  </a:cubicBezTo>
                  <a:cubicBezTo>
                    <a:pt x="540" y="163"/>
                    <a:pt x="540" y="163"/>
                    <a:pt x="540" y="163"/>
                  </a:cubicBezTo>
                  <a:cubicBezTo>
                    <a:pt x="540" y="162"/>
                    <a:pt x="540" y="162"/>
                    <a:pt x="540" y="162"/>
                  </a:cubicBezTo>
                  <a:cubicBezTo>
                    <a:pt x="540" y="162"/>
                    <a:pt x="540" y="162"/>
                    <a:pt x="540" y="162"/>
                  </a:cubicBezTo>
                  <a:cubicBezTo>
                    <a:pt x="540" y="161"/>
                    <a:pt x="540" y="161"/>
                    <a:pt x="540" y="161"/>
                  </a:cubicBezTo>
                  <a:cubicBezTo>
                    <a:pt x="541" y="160"/>
                    <a:pt x="541" y="160"/>
                    <a:pt x="541" y="160"/>
                  </a:cubicBezTo>
                  <a:cubicBezTo>
                    <a:pt x="541" y="159"/>
                    <a:pt x="541" y="159"/>
                    <a:pt x="541" y="159"/>
                  </a:cubicBezTo>
                  <a:cubicBezTo>
                    <a:pt x="542" y="159"/>
                    <a:pt x="542" y="159"/>
                    <a:pt x="542" y="159"/>
                  </a:cubicBezTo>
                  <a:cubicBezTo>
                    <a:pt x="543" y="158"/>
                    <a:pt x="543" y="158"/>
                    <a:pt x="543" y="158"/>
                  </a:cubicBezTo>
                  <a:cubicBezTo>
                    <a:pt x="543" y="158"/>
                    <a:pt x="543" y="158"/>
                    <a:pt x="543" y="158"/>
                  </a:cubicBezTo>
                  <a:cubicBezTo>
                    <a:pt x="542" y="157"/>
                    <a:pt x="542" y="157"/>
                    <a:pt x="542" y="157"/>
                  </a:cubicBezTo>
                  <a:cubicBezTo>
                    <a:pt x="541" y="155"/>
                    <a:pt x="541" y="155"/>
                    <a:pt x="541" y="155"/>
                  </a:cubicBezTo>
                  <a:cubicBezTo>
                    <a:pt x="541" y="155"/>
                    <a:pt x="541" y="155"/>
                    <a:pt x="541" y="155"/>
                  </a:cubicBezTo>
                  <a:cubicBezTo>
                    <a:pt x="540" y="156"/>
                    <a:pt x="540" y="156"/>
                    <a:pt x="540" y="156"/>
                  </a:cubicBezTo>
                  <a:cubicBezTo>
                    <a:pt x="540" y="156"/>
                    <a:pt x="540" y="156"/>
                    <a:pt x="540" y="156"/>
                  </a:cubicBezTo>
                  <a:cubicBezTo>
                    <a:pt x="540" y="156"/>
                    <a:pt x="540" y="156"/>
                    <a:pt x="540" y="156"/>
                  </a:cubicBezTo>
                  <a:cubicBezTo>
                    <a:pt x="539" y="158"/>
                    <a:pt x="539" y="158"/>
                    <a:pt x="539" y="158"/>
                  </a:cubicBezTo>
                  <a:cubicBezTo>
                    <a:pt x="538" y="158"/>
                    <a:pt x="538" y="158"/>
                    <a:pt x="538" y="158"/>
                  </a:cubicBezTo>
                  <a:cubicBezTo>
                    <a:pt x="538" y="159"/>
                    <a:pt x="538" y="159"/>
                    <a:pt x="538" y="159"/>
                  </a:cubicBezTo>
                  <a:cubicBezTo>
                    <a:pt x="538" y="158"/>
                    <a:pt x="538" y="158"/>
                    <a:pt x="538" y="158"/>
                  </a:cubicBezTo>
                  <a:cubicBezTo>
                    <a:pt x="539" y="158"/>
                    <a:pt x="539" y="158"/>
                    <a:pt x="539" y="158"/>
                  </a:cubicBezTo>
                  <a:cubicBezTo>
                    <a:pt x="539" y="158"/>
                    <a:pt x="539" y="158"/>
                    <a:pt x="539" y="158"/>
                  </a:cubicBezTo>
                  <a:cubicBezTo>
                    <a:pt x="539" y="159"/>
                    <a:pt x="539" y="159"/>
                    <a:pt x="539" y="159"/>
                  </a:cubicBezTo>
                  <a:cubicBezTo>
                    <a:pt x="539" y="160"/>
                    <a:pt x="539" y="160"/>
                    <a:pt x="539" y="160"/>
                  </a:cubicBezTo>
                  <a:cubicBezTo>
                    <a:pt x="540" y="161"/>
                    <a:pt x="540" y="161"/>
                    <a:pt x="540" y="161"/>
                  </a:cubicBezTo>
                  <a:cubicBezTo>
                    <a:pt x="540" y="162"/>
                    <a:pt x="540" y="162"/>
                    <a:pt x="540" y="162"/>
                  </a:cubicBezTo>
                  <a:cubicBezTo>
                    <a:pt x="539" y="162"/>
                    <a:pt x="539" y="162"/>
                    <a:pt x="539" y="162"/>
                  </a:cubicBezTo>
                  <a:cubicBezTo>
                    <a:pt x="539" y="163"/>
                    <a:pt x="539" y="163"/>
                    <a:pt x="539" y="163"/>
                  </a:cubicBezTo>
                  <a:cubicBezTo>
                    <a:pt x="540" y="163"/>
                    <a:pt x="540" y="163"/>
                    <a:pt x="540" y="163"/>
                  </a:cubicBezTo>
                  <a:close/>
                  <a:moveTo>
                    <a:pt x="572" y="189"/>
                  </a:moveTo>
                  <a:cubicBezTo>
                    <a:pt x="572" y="189"/>
                    <a:pt x="572" y="189"/>
                    <a:pt x="572" y="189"/>
                  </a:cubicBezTo>
                  <a:cubicBezTo>
                    <a:pt x="573" y="189"/>
                    <a:pt x="573" y="189"/>
                    <a:pt x="573" y="189"/>
                  </a:cubicBezTo>
                  <a:cubicBezTo>
                    <a:pt x="574" y="190"/>
                    <a:pt x="574" y="190"/>
                    <a:pt x="574" y="190"/>
                  </a:cubicBezTo>
                  <a:cubicBezTo>
                    <a:pt x="576" y="191"/>
                    <a:pt x="576" y="191"/>
                    <a:pt x="576" y="191"/>
                  </a:cubicBezTo>
                  <a:cubicBezTo>
                    <a:pt x="576" y="191"/>
                    <a:pt x="576" y="191"/>
                    <a:pt x="576" y="191"/>
                  </a:cubicBezTo>
                  <a:cubicBezTo>
                    <a:pt x="577" y="191"/>
                    <a:pt x="577" y="191"/>
                    <a:pt x="577" y="191"/>
                  </a:cubicBezTo>
                  <a:cubicBezTo>
                    <a:pt x="577" y="190"/>
                    <a:pt x="577" y="190"/>
                    <a:pt x="577" y="190"/>
                  </a:cubicBezTo>
                  <a:cubicBezTo>
                    <a:pt x="576" y="190"/>
                    <a:pt x="576" y="190"/>
                    <a:pt x="576" y="190"/>
                  </a:cubicBezTo>
                  <a:cubicBezTo>
                    <a:pt x="575" y="190"/>
                    <a:pt x="575" y="190"/>
                    <a:pt x="575" y="190"/>
                  </a:cubicBezTo>
                  <a:cubicBezTo>
                    <a:pt x="574" y="189"/>
                    <a:pt x="574" y="189"/>
                    <a:pt x="574" y="189"/>
                  </a:cubicBezTo>
                  <a:cubicBezTo>
                    <a:pt x="574" y="189"/>
                    <a:pt x="574" y="189"/>
                    <a:pt x="574" y="189"/>
                  </a:cubicBezTo>
                  <a:cubicBezTo>
                    <a:pt x="572" y="189"/>
                    <a:pt x="572" y="189"/>
                    <a:pt x="572" y="189"/>
                  </a:cubicBezTo>
                  <a:cubicBezTo>
                    <a:pt x="572" y="189"/>
                    <a:pt x="572" y="189"/>
                    <a:pt x="572" y="189"/>
                  </a:cubicBezTo>
                  <a:close/>
                  <a:moveTo>
                    <a:pt x="563" y="187"/>
                  </a:moveTo>
                  <a:cubicBezTo>
                    <a:pt x="564" y="187"/>
                    <a:pt x="564" y="187"/>
                    <a:pt x="564" y="187"/>
                  </a:cubicBezTo>
                  <a:cubicBezTo>
                    <a:pt x="564" y="187"/>
                    <a:pt x="564" y="187"/>
                    <a:pt x="564" y="187"/>
                  </a:cubicBezTo>
                  <a:cubicBezTo>
                    <a:pt x="565" y="188"/>
                    <a:pt x="565" y="188"/>
                    <a:pt x="565" y="188"/>
                  </a:cubicBezTo>
                  <a:cubicBezTo>
                    <a:pt x="565" y="188"/>
                    <a:pt x="565" y="188"/>
                    <a:pt x="565" y="188"/>
                  </a:cubicBezTo>
                  <a:cubicBezTo>
                    <a:pt x="566" y="189"/>
                    <a:pt x="566" y="189"/>
                    <a:pt x="566" y="189"/>
                  </a:cubicBezTo>
                  <a:cubicBezTo>
                    <a:pt x="566" y="189"/>
                    <a:pt x="566" y="189"/>
                    <a:pt x="566" y="189"/>
                  </a:cubicBezTo>
                  <a:cubicBezTo>
                    <a:pt x="567" y="190"/>
                    <a:pt x="567" y="190"/>
                    <a:pt x="567" y="190"/>
                  </a:cubicBezTo>
                  <a:cubicBezTo>
                    <a:pt x="567" y="190"/>
                    <a:pt x="567" y="190"/>
                    <a:pt x="567" y="190"/>
                  </a:cubicBezTo>
                  <a:cubicBezTo>
                    <a:pt x="568" y="190"/>
                    <a:pt x="568" y="190"/>
                    <a:pt x="568" y="190"/>
                  </a:cubicBezTo>
                  <a:cubicBezTo>
                    <a:pt x="569" y="190"/>
                    <a:pt x="569" y="190"/>
                    <a:pt x="569" y="190"/>
                  </a:cubicBezTo>
                  <a:cubicBezTo>
                    <a:pt x="570" y="190"/>
                    <a:pt x="570" y="190"/>
                    <a:pt x="570" y="190"/>
                  </a:cubicBezTo>
                  <a:cubicBezTo>
                    <a:pt x="570" y="190"/>
                    <a:pt x="570" y="190"/>
                    <a:pt x="570" y="190"/>
                  </a:cubicBezTo>
                  <a:cubicBezTo>
                    <a:pt x="569" y="189"/>
                    <a:pt x="569" y="189"/>
                    <a:pt x="569" y="189"/>
                  </a:cubicBezTo>
                  <a:cubicBezTo>
                    <a:pt x="568" y="189"/>
                    <a:pt x="568" y="189"/>
                    <a:pt x="568" y="189"/>
                  </a:cubicBezTo>
                  <a:cubicBezTo>
                    <a:pt x="567" y="188"/>
                    <a:pt x="567" y="188"/>
                    <a:pt x="567" y="188"/>
                  </a:cubicBezTo>
                  <a:cubicBezTo>
                    <a:pt x="567" y="187"/>
                    <a:pt x="567" y="187"/>
                    <a:pt x="567" y="187"/>
                  </a:cubicBezTo>
                  <a:cubicBezTo>
                    <a:pt x="566" y="187"/>
                    <a:pt x="566" y="187"/>
                    <a:pt x="566" y="187"/>
                  </a:cubicBezTo>
                  <a:cubicBezTo>
                    <a:pt x="565" y="186"/>
                    <a:pt x="565" y="186"/>
                    <a:pt x="565" y="186"/>
                  </a:cubicBezTo>
                  <a:cubicBezTo>
                    <a:pt x="565" y="186"/>
                    <a:pt x="565" y="186"/>
                    <a:pt x="565" y="186"/>
                  </a:cubicBezTo>
                  <a:cubicBezTo>
                    <a:pt x="566" y="186"/>
                    <a:pt x="566" y="186"/>
                    <a:pt x="566" y="186"/>
                  </a:cubicBezTo>
                  <a:cubicBezTo>
                    <a:pt x="565" y="186"/>
                    <a:pt x="565" y="186"/>
                    <a:pt x="565" y="186"/>
                  </a:cubicBezTo>
                  <a:cubicBezTo>
                    <a:pt x="564" y="186"/>
                    <a:pt x="564" y="186"/>
                    <a:pt x="564" y="186"/>
                  </a:cubicBezTo>
                  <a:cubicBezTo>
                    <a:pt x="563" y="186"/>
                    <a:pt x="563" y="186"/>
                    <a:pt x="563" y="186"/>
                  </a:cubicBezTo>
                  <a:cubicBezTo>
                    <a:pt x="563" y="186"/>
                    <a:pt x="563" y="186"/>
                    <a:pt x="563" y="186"/>
                  </a:cubicBezTo>
                  <a:cubicBezTo>
                    <a:pt x="563" y="187"/>
                    <a:pt x="563" y="187"/>
                    <a:pt x="563" y="187"/>
                  </a:cubicBezTo>
                  <a:close/>
                  <a:moveTo>
                    <a:pt x="541" y="228"/>
                  </a:moveTo>
                  <a:cubicBezTo>
                    <a:pt x="541" y="228"/>
                    <a:pt x="541" y="228"/>
                    <a:pt x="541" y="228"/>
                  </a:cubicBezTo>
                  <a:cubicBezTo>
                    <a:pt x="542" y="228"/>
                    <a:pt x="542" y="228"/>
                    <a:pt x="542" y="228"/>
                  </a:cubicBezTo>
                  <a:cubicBezTo>
                    <a:pt x="542" y="227"/>
                    <a:pt x="542" y="227"/>
                    <a:pt x="542" y="227"/>
                  </a:cubicBezTo>
                  <a:cubicBezTo>
                    <a:pt x="541" y="227"/>
                    <a:pt x="541" y="227"/>
                    <a:pt x="541" y="227"/>
                  </a:cubicBezTo>
                  <a:cubicBezTo>
                    <a:pt x="540" y="227"/>
                    <a:pt x="540" y="227"/>
                    <a:pt x="540" y="227"/>
                  </a:cubicBezTo>
                  <a:cubicBezTo>
                    <a:pt x="540" y="228"/>
                    <a:pt x="540" y="228"/>
                    <a:pt x="540" y="228"/>
                  </a:cubicBezTo>
                  <a:cubicBezTo>
                    <a:pt x="541" y="228"/>
                    <a:pt x="541" y="228"/>
                    <a:pt x="541" y="228"/>
                  </a:cubicBezTo>
                  <a:close/>
                  <a:moveTo>
                    <a:pt x="536" y="227"/>
                  </a:moveTo>
                  <a:cubicBezTo>
                    <a:pt x="536" y="228"/>
                    <a:pt x="536" y="228"/>
                    <a:pt x="536" y="228"/>
                  </a:cubicBezTo>
                  <a:cubicBezTo>
                    <a:pt x="537" y="228"/>
                    <a:pt x="537" y="228"/>
                    <a:pt x="537" y="228"/>
                  </a:cubicBezTo>
                  <a:cubicBezTo>
                    <a:pt x="538" y="228"/>
                    <a:pt x="538" y="228"/>
                    <a:pt x="538" y="228"/>
                  </a:cubicBezTo>
                  <a:cubicBezTo>
                    <a:pt x="538" y="228"/>
                    <a:pt x="538" y="228"/>
                    <a:pt x="538" y="228"/>
                  </a:cubicBezTo>
                  <a:cubicBezTo>
                    <a:pt x="537" y="227"/>
                    <a:pt x="537" y="227"/>
                    <a:pt x="537" y="227"/>
                  </a:cubicBezTo>
                  <a:cubicBezTo>
                    <a:pt x="536" y="227"/>
                    <a:pt x="536" y="227"/>
                    <a:pt x="536" y="227"/>
                  </a:cubicBezTo>
                  <a:close/>
                  <a:moveTo>
                    <a:pt x="539" y="234"/>
                  </a:moveTo>
                  <a:cubicBezTo>
                    <a:pt x="539" y="234"/>
                    <a:pt x="539" y="234"/>
                    <a:pt x="539" y="234"/>
                  </a:cubicBezTo>
                  <a:cubicBezTo>
                    <a:pt x="539" y="233"/>
                    <a:pt x="539" y="233"/>
                    <a:pt x="539" y="233"/>
                  </a:cubicBezTo>
                  <a:cubicBezTo>
                    <a:pt x="539" y="232"/>
                    <a:pt x="539" y="232"/>
                    <a:pt x="539" y="232"/>
                  </a:cubicBezTo>
                  <a:cubicBezTo>
                    <a:pt x="540" y="232"/>
                    <a:pt x="540" y="232"/>
                    <a:pt x="540" y="232"/>
                  </a:cubicBezTo>
                  <a:cubicBezTo>
                    <a:pt x="541" y="231"/>
                    <a:pt x="541" y="231"/>
                    <a:pt x="541" y="231"/>
                  </a:cubicBezTo>
                  <a:cubicBezTo>
                    <a:pt x="540" y="230"/>
                    <a:pt x="540" y="230"/>
                    <a:pt x="540" y="230"/>
                  </a:cubicBezTo>
                  <a:cubicBezTo>
                    <a:pt x="541" y="230"/>
                    <a:pt x="541" y="230"/>
                    <a:pt x="541" y="230"/>
                  </a:cubicBezTo>
                  <a:cubicBezTo>
                    <a:pt x="541" y="229"/>
                    <a:pt x="541" y="229"/>
                    <a:pt x="541" y="229"/>
                  </a:cubicBezTo>
                  <a:cubicBezTo>
                    <a:pt x="541" y="229"/>
                    <a:pt x="541" y="229"/>
                    <a:pt x="541" y="229"/>
                  </a:cubicBezTo>
                  <a:cubicBezTo>
                    <a:pt x="539" y="228"/>
                    <a:pt x="539" y="228"/>
                    <a:pt x="539" y="228"/>
                  </a:cubicBezTo>
                  <a:cubicBezTo>
                    <a:pt x="539" y="228"/>
                    <a:pt x="539" y="228"/>
                    <a:pt x="539" y="228"/>
                  </a:cubicBezTo>
                  <a:cubicBezTo>
                    <a:pt x="539" y="230"/>
                    <a:pt x="539" y="230"/>
                    <a:pt x="539" y="230"/>
                  </a:cubicBezTo>
                  <a:cubicBezTo>
                    <a:pt x="539" y="230"/>
                    <a:pt x="539" y="230"/>
                    <a:pt x="539" y="230"/>
                  </a:cubicBezTo>
                  <a:cubicBezTo>
                    <a:pt x="538" y="231"/>
                    <a:pt x="538" y="231"/>
                    <a:pt x="538" y="231"/>
                  </a:cubicBezTo>
                  <a:cubicBezTo>
                    <a:pt x="538" y="231"/>
                    <a:pt x="538" y="231"/>
                    <a:pt x="538" y="231"/>
                  </a:cubicBezTo>
                  <a:cubicBezTo>
                    <a:pt x="537" y="231"/>
                    <a:pt x="537" y="231"/>
                    <a:pt x="537" y="231"/>
                  </a:cubicBezTo>
                  <a:cubicBezTo>
                    <a:pt x="537" y="232"/>
                    <a:pt x="537" y="232"/>
                    <a:pt x="537" y="232"/>
                  </a:cubicBezTo>
                  <a:cubicBezTo>
                    <a:pt x="538" y="232"/>
                    <a:pt x="538" y="232"/>
                    <a:pt x="538" y="232"/>
                  </a:cubicBezTo>
                  <a:cubicBezTo>
                    <a:pt x="538" y="233"/>
                    <a:pt x="538" y="233"/>
                    <a:pt x="538" y="233"/>
                  </a:cubicBezTo>
                  <a:cubicBezTo>
                    <a:pt x="538" y="233"/>
                    <a:pt x="538" y="233"/>
                    <a:pt x="538" y="233"/>
                  </a:cubicBezTo>
                  <a:cubicBezTo>
                    <a:pt x="538" y="233"/>
                    <a:pt x="538" y="233"/>
                    <a:pt x="538" y="233"/>
                  </a:cubicBezTo>
                  <a:cubicBezTo>
                    <a:pt x="539" y="233"/>
                    <a:pt x="539" y="233"/>
                    <a:pt x="539" y="233"/>
                  </a:cubicBezTo>
                  <a:cubicBezTo>
                    <a:pt x="539" y="234"/>
                    <a:pt x="539" y="234"/>
                    <a:pt x="539" y="234"/>
                  </a:cubicBezTo>
                  <a:close/>
                  <a:moveTo>
                    <a:pt x="538" y="239"/>
                  </a:moveTo>
                  <a:cubicBezTo>
                    <a:pt x="538" y="239"/>
                    <a:pt x="538" y="238"/>
                    <a:pt x="538" y="238"/>
                  </a:cubicBezTo>
                  <a:cubicBezTo>
                    <a:pt x="538" y="238"/>
                    <a:pt x="538" y="238"/>
                    <a:pt x="538" y="238"/>
                  </a:cubicBezTo>
                  <a:cubicBezTo>
                    <a:pt x="538" y="237"/>
                    <a:pt x="538" y="237"/>
                    <a:pt x="538" y="237"/>
                  </a:cubicBezTo>
                  <a:cubicBezTo>
                    <a:pt x="538" y="237"/>
                    <a:pt x="538" y="237"/>
                    <a:pt x="538" y="237"/>
                  </a:cubicBezTo>
                  <a:cubicBezTo>
                    <a:pt x="538" y="237"/>
                    <a:pt x="538" y="237"/>
                    <a:pt x="538" y="237"/>
                  </a:cubicBezTo>
                  <a:cubicBezTo>
                    <a:pt x="537" y="238"/>
                    <a:pt x="537" y="238"/>
                    <a:pt x="537" y="238"/>
                  </a:cubicBezTo>
                  <a:cubicBezTo>
                    <a:pt x="538" y="239"/>
                    <a:pt x="538" y="239"/>
                    <a:pt x="538" y="239"/>
                  </a:cubicBezTo>
                  <a:close/>
                  <a:moveTo>
                    <a:pt x="538" y="240"/>
                  </a:moveTo>
                  <a:cubicBezTo>
                    <a:pt x="539" y="240"/>
                    <a:pt x="539" y="240"/>
                    <a:pt x="539" y="240"/>
                  </a:cubicBezTo>
                  <a:cubicBezTo>
                    <a:pt x="538" y="240"/>
                    <a:pt x="538" y="240"/>
                    <a:pt x="538" y="240"/>
                  </a:cubicBezTo>
                  <a:cubicBezTo>
                    <a:pt x="538" y="239"/>
                    <a:pt x="538" y="239"/>
                    <a:pt x="538" y="239"/>
                  </a:cubicBezTo>
                  <a:cubicBezTo>
                    <a:pt x="538" y="240"/>
                    <a:pt x="538" y="240"/>
                    <a:pt x="538" y="240"/>
                  </a:cubicBezTo>
                  <a:cubicBezTo>
                    <a:pt x="538" y="240"/>
                    <a:pt x="538" y="240"/>
                    <a:pt x="538" y="240"/>
                  </a:cubicBezTo>
                  <a:cubicBezTo>
                    <a:pt x="538" y="240"/>
                    <a:pt x="538" y="240"/>
                    <a:pt x="538" y="240"/>
                  </a:cubicBezTo>
                  <a:close/>
                  <a:moveTo>
                    <a:pt x="537" y="241"/>
                  </a:moveTo>
                  <a:cubicBezTo>
                    <a:pt x="537" y="241"/>
                    <a:pt x="537" y="241"/>
                    <a:pt x="537" y="241"/>
                  </a:cubicBezTo>
                  <a:cubicBezTo>
                    <a:pt x="537" y="241"/>
                    <a:pt x="537" y="241"/>
                    <a:pt x="537" y="241"/>
                  </a:cubicBezTo>
                  <a:cubicBezTo>
                    <a:pt x="536" y="241"/>
                    <a:pt x="536" y="241"/>
                    <a:pt x="536" y="241"/>
                  </a:cubicBezTo>
                  <a:cubicBezTo>
                    <a:pt x="536" y="241"/>
                    <a:pt x="536" y="241"/>
                    <a:pt x="536" y="241"/>
                  </a:cubicBezTo>
                  <a:cubicBezTo>
                    <a:pt x="537" y="241"/>
                    <a:pt x="537" y="241"/>
                    <a:pt x="537" y="241"/>
                  </a:cubicBezTo>
                  <a:close/>
                  <a:moveTo>
                    <a:pt x="537" y="243"/>
                  </a:moveTo>
                  <a:cubicBezTo>
                    <a:pt x="538" y="243"/>
                    <a:pt x="538" y="243"/>
                    <a:pt x="538" y="243"/>
                  </a:cubicBezTo>
                  <a:cubicBezTo>
                    <a:pt x="538" y="243"/>
                    <a:pt x="538" y="243"/>
                    <a:pt x="538" y="243"/>
                  </a:cubicBezTo>
                  <a:cubicBezTo>
                    <a:pt x="538" y="242"/>
                    <a:pt x="538" y="242"/>
                    <a:pt x="538" y="242"/>
                  </a:cubicBezTo>
                  <a:cubicBezTo>
                    <a:pt x="538" y="242"/>
                    <a:pt x="538" y="242"/>
                    <a:pt x="538" y="242"/>
                  </a:cubicBezTo>
                  <a:cubicBezTo>
                    <a:pt x="537" y="242"/>
                    <a:pt x="537" y="242"/>
                    <a:pt x="537" y="242"/>
                  </a:cubicBezTo>
                  <a:cubicBezTo>
                    <a:pt x="537" y="243"/>
                    <a:pt x="537" y="243"/>
                    <a:pt x="537" y="243"/>
                  </a:cubicBezTo>
                  <a:close/>
                  <a:moveTo>
                    <a:pt x="536" y="248"/>
                  </a:moveTo>
                  <a:cubicBezTo>
                    <a:pt x="536" y="248"/>
                    <a:pt x="536" y="248"/>
                    <a:pt x="536" y="248"/>
                  </a:cubicBezTo>
                  <a:cubicBezTo>
                    <a:pt x="536" y="248"/>
                    <a:pt x="536" y="248"/>
                    <a:pt x="536" y="248"/>
                  </a:cubicBezTo>
                  <a:cubicBezTo>
                    <a:pt x="536" y="248"/>
                    <a:pt x="536" y="248"/>
                    <a:pt x="536" y="248"/>
                  </a:cubicBezTo>
                  <a:cubicBezTo>
                    <a:pt x="536" y="248"/>
                    <a:pt x="536" y="248"/>
                    <a:pt x="536" y="248"/>
                  </a:cubicBezTo>
                  <a:close/>
                  <a:moveTo>
                    <a:pt x="536" y="251"/>
                  </a:moveTo>
                  <a:cubicBezTo>
                    <a:pt x="536" y="250"/>
                    <a:pt x="536" y="250"/>
                    <a:pt x="536" y="250"/>
                  </a:cubicBezTo>
                  <a:cubicBezTo>
                    <a:pt x="536" y="250"/>
                    <a:pt x="536" y="250"/>
                    <a:pt x="536" y="250"/>
                  </a:cubicBezTo>
                  <a:cubicBezTo>
                    <a:pt x="536" y="250"/>
                    <a:pt x="536" y="250"/>
                    <a:pt x="536" y="250"/>
                  </a:cubicBezTo>
                  <a:cubicBezTo>
                    <a:pt x="536" y="251"/>
                    <a:pt x="536" y="251"/>
                    <a:pt x="536" y="251"/>
                  </a:cubicBezTo>
                  <a:close/>
                  <a:moveTo>
                    <a:pt x="536" y="252"/>
                  </a:moveTo>
                  <a:cubicBezTo>
                    <a:pt x="536" y="252"/>
                    <a:pt x="536" y="252"/>
                    <a:pt x="536" y="252"/>
                  </a:cubicBezTo>
                  <a:cubicBezTo>
                    <a:pt x="536" y="252"/>
                    <a:pt x="536" y="252"/>
                    <a:pt x="536" y="252"/>
                  </a:cubicBezTo>
                  <a:cubicBezTo>
                    <a:pt x="536" y="252"/>
                    <a:pt x="536" y="252"/>
                    <a:pt x="536" y="252"/>
                  </a:cubicBezTo>
                  <a:close/>
                  <a:moveTo>
                    <a:pt x="535" y="253"/>
                  </a:moveTo>
                  <a:cubicBezTo>
                    <a:pt x="535" y="253"/>
                    <a:pt x="535" y="253"/>
                    <a:pt x="535" y="253"/>
                  </a:cubicBezTo>
                  <a:cubicBezTo>
                    <a:pt x="535" y="253"/>
                    <a:pt x="535" y="253"/>
                    <a:pt x="535" y="253"/>
                  </a:cubicBezTo>
                  <a:cubicBezTo>
                    <a:pt x="535" y="253"/>
                    <a:pt x="535" y="253"/>
                    <a:pt x="535" y="253"/>
                  </a:cubicBezTo>
                  <a:cubicBezTo>
                    <a:pt x="535" y="253"/>
                    <a:pt x="535" y="253"/>
                    <a:pt x="535" y="253"/>
                  </a:cubicBezTo>
                  <a:cubicBezTo>
                    <a:pt x="535" y="253"/>
                    <a:pt x="535" y="253"/>
                    <a:pt x="535" y="253"/>
                  </a:cubicBezTo>
                  <a:close/>
                  <a:moveTo>
                    <a:pt x="534" y="256"/>
                  </a:moveTo>
                  <a:cubicBezTo>
                    <a:pt x="534" y="256"/>
                    <a:pt x="534" y="256"/>
                    <a:pt x="534" y="256"/>
                  </a:cubicBezTo>
                  <a:cubicBezTo>
                    <a:pt x="534" y="255"/>
                    <a:pt x="534" y="255"/>
                    <a:pt x="534" y="255"/>
                  </a:cubicBezTo>
                  <a:cubicBezTo>
                    <a:pt x="534" y="255"/>
                    <a:pt x="534" y="255"/>
                    <a:pt x="534" y="255"/>
                  </a:cubicBezTo>
                  <a:cubicBezTo>
                    <a:pt x="534" y="255"/>
                    <a:pt x="534" y="255"/>
                    <a:pt x="534" y="255"/>
                  </a:cubicBezTo>
                  <a:cubicBezTo>
                    <a:pt x="534" y="256"/>
                    <a:pt x="534" y="256"/>
                    <a:pt x="534" y="256"/>
                  </a:cubicBezTo>
                  <a:cubicBezTo>
                    <a:pt x="534" y="256"/>
                    <a:pt x="534" y="256"/>
                    <a:pt x="534" y="256"/>
                  </a:cubicBezTo>
                  <a:close/>
                  <a:moveTo>
                    <a:pt x="526" y="266"/>
                  </a:moveTo>
                  <a:cubicBezTo>
                    <a:pt x="527" y="266"/>
                    <a:pt x="527" y="266"/>
                    <a:pt x="527" y="266"/>
                  </a:cubicBezTo>
                  <a:cubicBezTo>
                    <a:pt x="528" y="265"/>
                    <a:pt x="528" y="265"/>
                    <a:pt x="528" y="265"/>
                  </a:cubicBezTo>
                  <a:cubicBezTo>
                    <a:pt x="528" y="264"/>
                    <a:pt x="528" y="264"/>
                    <a:pt x="528" y="264"/>
                  </a:cubicBezTo>
                  <a:cubicBezTo>
                    <a:pt x="529" y="264"/>
                    <a:pt x="529" y="264"/>
                    <a:pt x="529" y="264"/>
                  </a:cubicBezTo>
                  <a:cubicBezTo>
                    <a:pt x="529" y="263"/>
                    <a:pt x="529" y="263"/>
                    <a:pt x="529" y="263"/>
                  </a:cubicBezTo>
                  <a:cubicBezTo>
                    <a:pt x="529" y="262"/>
                    <a:pt x="529" y="262"/>
                    <a:pt x="529" y="262"/>
                  </a:cubicBezTo>
                  <a:cubicBezTo>
                    <a:pt x="530" y="261"/>
                    <a:pt x="530" y="261"/>
                    <a:pt x="530" y="261"/>
                  </a:cubicBezTo>
                  <a:cubicBezTo>
                    <a:pt x="530" y="261"/>
                    <a:pt x="530" y="261"/>
                    <a:pt x="530" y="261"/>
                  </a:cubicBezTo>
                  <a:cubicBezTo>
                    <a:pt x="529" y="261"/>
                    <a:pt x="529" y="261"/>
                    <a:pt x="529" y="261"/>
                  </a:cubicBezTo>
                  <a:cubicBezTo>
                    <a:pt x="528" y="262"/>
                    <a:pt x="528" y="262"/>
                    <a:pt x="528" y="262"/>
                  </a:cubicBezTo>
                  <a:cubicBezTo>
                    <a:pt x="528" y="262"/>
                    <a:pt x="528" y="262"/>
                    <a:pt x="528" y="262"/>
                  </a:cubicBezTo>
                  <a:cubicBezTo>
                    <a:pt x="528" y="263"/>
                    <a:pt x="528" y="263"/>
                    <a:pt x="528" y="263"/>
                  </a:cubicBezTo>
                  <a:cubicBezTo>
                    <a:pt x="527" y="263"/>
                    <a:pt x="527" y="263"/>
                    <a:pt x="527" y="263"/>
                  </a:cubicBezTo>
                  <a:cubicBezTo>
                    <a:pt x="527" y="264"/>
                    <a:pt x="527" y="264"/>
                    <a:pt x="527" y="264"/>
                  </a:cubicBezTo>
                  <a:cubicBezTo>
                    <a:pt x="527" y="264"/>
                    <a:pt x="527" y="264"/>
                    <a:pt x="527" y="264"/>
                  </a:cubicBezTo>
                  <a:cubicBezTo>
                    <a:pt x="526" y="266"/>
                    <a:pt x="526" y="266"/>
                    <a:pt x="526" y="266"/>
                  </a:cubicBezTo>
                  <a:close/>
                  <a:moveTo>
                    <a:pt x="518" y="274"/>
                  </a:moveTo>
                  <a:cubicBezTo>
                    <a:pt x="519" y="274"/>
                    <a:pt x="519" y="274"/>
                    <a:pt x="519" y="274"/>
                  </a:cubicBezTo>
                  <a:cubicBezTo>
                    <a:pt x="519" y="273"/>
                    <a:pt x="519" y="273"/>
                    <a:pt x="519" y="273"/>
                  </a:cubicBezTo>
                  <a:cubicBezTo>
                    <a:pt x="519" y="273"/>
                    <a:pt x="519" y="273"/>
                    <a:pt x="519" y="273"/>
                  </a:cubicBezTo>
                  <a:cubicBezTo>
                    <a:pt x="519" y="272"/>
                    <a:pt x="519" y="272"/>
                    <a:pt x="519" y="272"/>
                  </a:cubicBezTo>
                  <a:cubicBezTo>
                    <a:pt x="520" y="272"/>
                    <a:pt x="520" y="272"/>
                    <a:pt x="520" y="272"/>
                  </a:cubicBezTo>
                  <a:cubicBezTo>
                    <a:pt x="520" y="271"/>
                    <a:pt x="520" y="271"/>
                    <a:pt x="520" y="271"/>
                  </a:cubicBezTo>
                  <a:cubicBezTo>
                    <a:pt x="520" y="271"/>
                    <a:pt x="520" y="271"/>
                    <a:pt x="520" y="271"/>
                  </a:cubicBezTo>
                  <a:cubicBezTo>
                    <a:pt x="521" y="271"/>
                    <a:pt x="521" y="271"/>
                    <a:pt x="521" y="271"/>
                  </a:cubicBezTo>
                  <a:cubicBezTo>
                    <a:pt x="521" y="270"/>
                    <a:pt x="521" y="270"/>
                    <a:pt x="521" y="270"/>
                  </a:cubicBezTo>
                  <a:cubicBezTo>
                    <a:pt x="522" y="269"/>
                    <a:pt x="522" y="269"/>
                    <a:pt x="522" y="269"/>
                  </a:cubicBezTo>
                  <a:cubicBezTo>
                    <a:pt x="523" y="268"/>
                    <a:pt x="523" y="268"/>
                    <a:pt x="523" y="268"/>
                  </a:cubicBezTo>
                  <a:cubicBezTo>
                    <a:pt x="524" y="268"/>
                    <a:pt x="524" y="268"/>
                    <a:pt x="524" y="268"/>
                  </a:cubicBezTo>
                  <a:cubicBezTo>
                    <a:pt x="524" y="268"/>
                    <a:pt x="524" y="268"/>
                    <a:pt x="524" y="268"/>
                  </a:cubicBezTo>
                  <a:cubicBezTo>
                    <a:pt x="524" y="267"/>
                    <a:pt x="524" y="267"/>
                    <a:pt x="524" y="267"/>
                  </a:cubicBezTo>
                  <a:cubicBezTo>
                    <a:pt x="524" y="266"/>
                    <a:pt x="524" y="266"/>
                    <a:pt x="524" y="266"/>
                  </a:cubicBezTo>
                  <a:cubicBezTo>
                    <a:pt x="523" y="266"/>
                    <a:pt x="523" y="266"/>
                    <a:pt x="523" y="266"/>
                  </a:cubicBezTo>
                  <a:cubicBezTo>
                    <a:pt x="523" y="267"/>
                    <a:pt x="523" y="267"/>
                    <a:pt x="523" y="267"/>
                  </a:cubicBezTo>
                  <a:cubicBezTo>
                    <a:pt x="522" y="268"/>
                    <a:pt x="522" y="268"/>
                    <a:pt x="522" y="268"/>
                  </a:cubicBezTo>
                  <a:cubicBezTo>
                    <a:pt x="522" y="268"/>
                    <a:pt x="522" y="268"/>
                    <a:pt x="522" y="268"/>
                  </a:cubicBezTo>
                  <a:cubicBezTo>
                    <a:pt x="521" y="268"/>
                    <a:pt x="521" y="268"/>
                    <a:pt x="521" y="268"/>
                  </a:cubicBezTo>
                  <a:cubicBezTo>
                    <a:pt x="521" y="268"/>
                    <a:pt x="521" y="268"/>
                    <a:pt x="521" y="268"/>
                  </a:cubicBezTo>
                  <a:cubicBezTo>
                    <a:pt x="520" y="268"/>
                    <a:pt x="520" y="268"/>
                    <a:pt x="520" y="268"/>
                  </a:cubicBezTo>
                  <a:cubicBezTo>
                    <a:pt x="520" y="268"/>
                    <a:pt x="520" y="268"/>
                    <a:pt x="520" y="268"/>
                  </a:cubicBezTo>
                  <a:cubicBezTo>
                    <a:pt x="520" y="268"/>
                    <a:pt x="520" y="268"/>
                    <a:pt x="520" y="268"/>
                  </a:cubicBezTo>
                  <a:cubicBezTo>
                    <a:pt x="520" y="269"/>
                    <a:pt x="520" y="269"/>
                    <a:pt x="520" y="269"/>
                  </a:cubicBezTo>
                  <a:cubicBezTo>
                    <a:pt x="520" y="269"/>
                    <a:pt x="520" y="269"/>
                    <a:pt x="520" y="269"/>
                  </a:cubicBezTo>
                  <a:cubicBezTo>
                    <a:pt x="519" y="270"/>
                    <a:pt x="519" y="270"/>
                    <a:pt x="519" y="270"/>
                  </a:cubicBezTo>
                  <a:cubicBezTo>
                    <a:pt x="519" y="270"/>
                    <a:pt x="519" y="270"/>
                    <a:pt x="519" y="270"/>
                  </a:cubicBezTo>
                  <a:cubicBezTo>
                    <a:pt x="519" y="271"/>
                    <a:pt x="519" y="271"/>
                    <a:pt x="519" y="271"/>
                  </a:cubicBezTo>
                  <a:cubicBezTo>
                    <a:pt x="519" y="271"/>
                    <a:pt x="519" y="271"/>
                    <a:pt x="519" y="271"/>
                  </a:cubicBezTo>
                  <a:cubicBezTo>
                    <a:pt x="518" y="272"/>
                    <a:pt x="518" y="272"/>
                    <a:pt x="518" y="272"/>
                  </a:cubicBezTo>
                  <a:cubicBezTo>
                    <a:pt x="518" y="272"/>
                    <a:pt x="518" y="272"/>
                    <a:pt x="518" y="272"/>
                  </a:cubicBezTo>
                  <a:cubicBezTo>
                    <a:pt x="518" y="273"/>
                    <a:pt x="518" y="273"/>
                    <a:pt x="518" y="273"/>
                  </a:cubicBezTo>
                  <a:cubicBezTo>
                    <a:pt x="518" y="273"/>
                    <a:pt x="518" y="273"/>
                    <a:pt x="518" y="273"/>
                  </a:cubicBezTo>
                  <a:cubicBezTo>
                    <a:pt x="518" y="274"/>
                    <a:pt x="518" y="274"/>
                    <a:pt x="518" y="274"/>
                  </a:cubicBezTo>
                  <a:cubicBezTo>
                    <a:pt x="518" y="274"/>
                    <a:pt x="518" y="274"/>
                    <a:pt x="518" y="274"/>
                  </a:cubicBezTo>
                  <a:close/>
                  <a:moveTo>
                    <a:pt x="514" y="280"/>
                  </a:moveTo>
                  <a:cubicBezTo>
                    <a:pt x="514" y="280"/>
                    <a:pt x="514" y="279"/>
                    <a:pt x="514" y="279"/>
                  </a:cubicBezTo>
                  <a:cubicBezTo>
                    <a:pt x="515" y="277"/>
                    <a:pt x="515" y="277"/>
                    <a:pt x="515" y="277"/>
                  </a:cubicBezTo>
                  <a:cubicBezTo>
                    <a:pt x="515" y="277"/>
                    <a:pt x="515" y="277"/>
                    <a:pt x="515" y="277"/>
                  </a:cubicBezTo>
                  <a:cubicBezTo>
                    <a:pt x="516" y="276"/>
                    <a:pt x="516" y="276"/>
                    <a:pt x="516" y="276"/>
                  </a:cubicBezTo>
                  <a:cubicBezTo>
                    <a:pt x="516" y="275"/>
                    <a:pt x="516" y="275"/>
                    <a:pt x="516" y="275"/>
                  </a:cubicBezTo>
                  <a:cubicBezTo>
                    <a:pt x="516" y="275"/>
                    <a:pt x="516" y="275"/>
                    <a:pt x="516" y="275"/>
                  </a:cubicBezTo>
                  <a:cubicBezTo>
                    <a:pt x="516" y="275"/>
                    <a:pt x="516" y="275"/>
                    <a:pt x="516" y="275"/>
                  </a:cubicBezTo>
                  <a:cubicBezTo>
                    <a:pt x="515" y="275"/>
                    <a:pt x="515" y="275"/>
                    <a:pt x="515" y="275"/>
                  </a:cubicBezTo>
                  <a:cubicBezTo>
                    <a:pt x="515" y="274"/>
                    <a:pt x="515" y="274"/>
                    <a:pt x="515" y="274"/>
                  </a:cubicBezTo>
                  <a:cubicBezTo>
                    <a:pt x="514" y="275"/>
                    <a:pt x="514" y="275"/>
                    <a:pt x="514" y="275"/>
                  </a:cubicBezTo>
                  <a:cubicBezTo>
                    <a:pt x="514" y="276"/>
                    <a:pt x="514" y="276"/>
                    <a:pt x="514" y="276"/>
                  </a:cubicBezTo>
                  <a:cubicBezTo>
                    <a:pt x="514" y="276"/>
                    <a:pt x="514" y="276"/>
                    <a:pt x="514" y="276"/>
                  </a:cubicBezTo>
                  <a:cubicBezTo>
                    <a:pt x="514" y="278"/>
                    <a:pt x="514" y="278"/>
                    <a:pt x="514" y="278"/>
                  </a:cubicBezTo>
                  <a:cubicBezTo>
                    <a:pt x="513" y="278"/>
                    <a:pt x="513" y="278"/>
                    <a:pt x="513" y="278"/>
                  </a:cubicBezTo>
                  <a:cubicBezTo>
                    <a:pt x="514" y="279"/>
                    <a:pt x="514" y="279"/>
                    <a:pt x="514" y="279"/>
                  </a:cubicBezTo>
                  <a:cubicBezTo>
                    <a:pt x="514" y="280"/>
                    <a:pt x="514" y="280"/>
                    <a:pt x="514" y="280"/>
                  </a:cubicBezTo>
                  <a:close/>
                  <a:moveTo>
                    <a:pt x="9" y="215"/>
                  </a:moveTo>
                  <a:cubicBezTo>
                    <a:pt x="9" y="215"/>
                    <a:pt x="8" y="216"/>
                    <a:pt x="8" y="216"/>
                  </a:cubicBezTo>
                  <a:cubicBezTo>
                    <a:pt x="9" y="217"/>
                    <a:pt x="9" y="217"/>
                    <a:pt x="9" y="217"/>
                  </a:cubicBezTo>
                  <a:cubicBezTo>
                    <a:pt x="10" y="216"/>
                    <a:pt x="10" y="216"/>
                    <a:pt x="10" y="216"/>
                  </a:cubicBezTo>
                  <a:lnTo>
                    <a:pt x="9" y="2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0" name="Freeform 11"/>
            <p:cNvSpPr>
              <a:spLocks noEditPoints="1"/>
            </p:cNvSpPr>
            <p:nvPr/>
          </p:nvSpPr>
          <p:spPr bwMode="auto">
            <a:xfrm>
              <a:off x="4426829" y="1014430"/>
              <a:ext cx="299785" cy="329377"/>
            </a:xfrm>
            <a:custGeom>
              <a:avLst/>
              <a:gdLst>
                <a:gd name="T0" fmla="*/ 60 w 63"/>
                <a:gd name="T1" fmla="*/ 6 h 69"/>
                <a:gd name="T2" fmla="*/ 26 w 63"/>
                <a:gd name="T3" fmla="*/ 0 h 69"/>
                <a:gd name="T4" fmla="*/ 21 w 63"/>
                <a:gd name="T5" fmla="*/ 7 h 69"/>
                <a:gd name="T6" fmla="*/ 28 w 63"/>
                <a:gd name="T7" fmla="*/ 13 h 69"/>
                <a:gd name="T8" fmla="*/ 28 w 63"/>
                <a:gd name="T9" fmla="*/ 13 h 69"/>
                <a:gd name="T10" fmla="*/ 25 w 63"/>
                <a:gd name="T11" fmla="*/ 14 h 69"/>
                <a:gd name="T12" fmla="*/ 33 w 63"/>
                <a:gd name="T13" fmla="*/ 17 h 69"/>
                <a:gd name="T14" fmla="*/ 39 w 63"/>
                <a:gd name="T15" fmla="*/ 17 h 69"/>
                <a:gd name="T16" fmla="*/ 45 w 63"/>
                <a:gd name="T17" fmla="*/ 12 h 69"/>
                <a:gd name="T18" fmla="*/ 44 w 63"/>
                <a:gd name="T19" fmla="*/ 7 h 69"/>
                <a:gd name="T20" fmla="*/ 38 w 63"/>
                <a:gd name="T21" fmla="*/ 5 h 69"/>
                <a:gd name="T22" fmla="*/ 35 w 63"/>
                <a:gd name="T23" fmla="*/ 7 h 69"/>
                <a:gd name="T24" fmla="*/ 33 w 63"/>
                <a:gd name="T25" fmla="*/ 3 h 69"/>
                <a:gd name="T26" fmla="*/ 33 w 63"/>
                <a:gd name="T27" fmla="*/ 10 h 69"/>
                <a:gd name="T28" fmla="*/ 28 w 63"/>
                <a:gd name="T29" fmla="*/ 7 h 69"/>
                <a:gd name="T30" fmla="*/ 25 w 63"/>
                <a:gd name="T31" fmla="*/ 3 h 69"/>
                <a:gd name="T32" fmla="*/ 24 w 63"/>
                <a:gd name="T33" fmla="*/ 8 h 69"/>
                <a:gd name="T34" fmla="*/ 21 w 63"/>
                <a:gd name="T35" fmla="*/ 10 h 69"/>
                <a:gd name="T36" fmla="*/ 51 w 63"/>
                <a:gd name="T37" fmla="*/ 22 h 69"/>
                <a:gd name="T38" fmla="*/ 52 w 63"/>
                <a:gd name="T39" fmla="*/ 22 h 69"/>
                <a:gd name="T40" fmla="*/ 49 w 63"/>
                <a:gd name="T41" fmla="*/ 24 h 69"/>
                <a:gd name="T42" fmla="*/ 39 w 63"/>
                <a:gd name="T43" fmla="*/ 30 h 69"/>
                <a:gd name="T44" fmla="*/ 44 w 63"/>
                <a:gd name="T45" fmla="*/ 34 h 69"/>
                <a:gd name="T46" fmla="*/ 38 w 63"/>
                <a:gd name="T47" fmla="*/ 39 h 69"/>
                <a:gd name="T48" fmla="*/ 33 w 63"/>
                <a:gd name="T49" fmla="*/ 39 h 69"/>
                <a:gd name="T50" fmla="*/ 33 w 63"/>
                <a:gd name="T51" fmla="*/ 32 h 69"/>
                <a:gd name="T52" fmla="*/ 29 w 63"/>
                <a:gd name="T53" fmla="*/ 27 h 69"/>
                <a:gd name="T54" fmla="*/ 35 w 63"/>
                <a:gd name="T55" fmla="*/ 29 h 69"/>
                <a:gd name="T56" fmla="*/ 33 w 63"/>
                <a:gd name="T57" fmla="*/ 25 h 69"/>
                <a:gd name="T58" fmla="*/ 3 w 63"/>
                <a:gd name="T59" fmla="*/ 28 h 69"/>
                <a:gd name="T60" fmla="*/ 3 w 63"/>
                <a:gd name="T61" fmla="*/ 27 h 69"/>
                <a:gd name="T62" fmla="*/ 21 w 63"/>
                <a:gd name="T63" fmla="*/ 48 h 69"/>
                <a:gd name="T64" fmla="*/ 19 w 63"/>
                <a:gd name="T65" fmla="*/ 44 h 69"/>
                <a:gd name="T66" fmla="*/ 14 w 63"/>
                <a:gd name="T67" fmla="*/ 42 h 69"/>
                <a:gd name="T68" fmla="*/ 12 w 63"/>
                <a:gd name="T69" fmla="*/ 39 h 69"/>
                <a:gd name="T70" fmla="*/ 16 w 63"/>
                <a:gd name="T71" fmla="*/ 38 h 69"/>
                <a:gd name="T72" fmla="*/ 19 w 63"/>
                <a:gd name="T73" fmla="*/ 35 h 69"/>
                <a:gd name="T74" fmla="*/ 17 w 63"/>
                <a:gd name="T75" fmla="*/ 34 h 69"/>
                <a:gd name="T76" fmla="*/ 11 w 63"/>
                <a:gd name="T77" fmla="*/ 35 h 69"/>
                <a:gd name="T78" fmla="*/ 14 w 63"/>
                <a:gd name="T79" fmla="*/ 31 h 69"/>
                <a:gd name="T80" fmla="*/ 19 w 63"/>
                <a:gd name="T81" fmla="*/ 28 h 69"/>
                <a:gd name="T82" fmla="*/ 15 w 63"/>
                <a:gd name="T83" fmla="*/ 28 h 69"/>
                <a:gd name="T84" fmla="*/ 14 w 63"/>
                <a:gd name="T85" fmla="*/ 26 h 69"/>
                <a:gd name="T86" fmla="*/ 13 w 63"/>
                <a:gd name="T87" fmla="*/ 29 h 69"/>
                <a:gd name="T88" fmla="*/ 7 w 63"/>
                <a:gd name="T89" fmla="*/ 29 h 69"/>
                <a:gd name="T90" fmla="*/ 4 w 63"/>
                <a:gd name="T91" fmla="*/ 25 h 69"/>
                <a:gd name="T92" fmla="*/ 5 w 63"/>
                <a:gd name="T93" fmla="*/ 24 h 69"/>
                <a:gd name="T94" fmla="*/ 4 w 63"/>
                <a:gd name="T95" fmla="*/ 19 h 69"/>
                <a:gd name="T96" fmla="*/ 0 w 63"/>
                <a:gd name="T97" fmla="*/ 17 h 69"/>
                <a:gd name="T98" fmla="*/ 5 w 63"/>
                <a:gd name="T99" fmla="*/ 15 h 69"/>
                <a:gd name="T100" fmla="*/ 9 w 63"/>
                <a:gd name="T101" fmla="*/ 14 h 69"/>
                <a:gd name="T102" fmla="*/ 9 w 63"/>
                <a:gd name="T103" fmla="*/ 15 h 69"/>
                <a:gd name="T104" fmla="*/ 10 w 63"/>
                <a:gd name="T105" fmla="*/ 19 h 69"/>
                <a:gd name="T106" fmla="*/ 13 w 63"/>
                <a:gd name="T107" fmla="*/ 17 h 69"/>
                <a:gd name="T108" fmla="*/ 17 w 63"/>
                <a:gd name="T109" fmla="*/ 23 h 69"/>
                <a:gd name="T110" fmla="*/ 15 w 63"/>
                <a:gd name="T111" fmla="*/ 12 h 69"/>
                <a:gd name="T112" fmla="*/ 21 w 63"/>
                <a:gd name="T113" fmla="*/ 13 h 69"/>
                <a:gd name="T114" fmla="*/ 23 w 63"/>
                <a:gd name="T115" fmla="*/ 15 h 69"/>
                <a:gd name="T116" fmla="*/ 32 w 63"/>
                <a:gd name="T117" fmla="*/ 23 h 69"/>
                <a:gd name="T118" fmla="*/ 27 w 63"/>
                <a:gd name="T119" fmla="*/ 27 h 69"/>
                <a:gd name="T120" fmla="*/ 26 w 63"/>
                <a:gd name="T121" fmla="*/ 34 h 69"/>
                <a:gd name="T122" fmla="*/ 23 w 63"/>
                <a:gd name="T123" fmla="*/ 41 h 69"/>
                <a:gd name="T124" fmla="*/ 32 w 63"/>
                <a:gd name="T12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3" h="69">
                  <a:moveTo>
                    <a:pt x="58" y="6"/>
                  </a:moveTo>
                  <a:cubicBezTo>
                    <a:pt x="59" y="6"/>
                    <a:pt x="59" y="5"/>
                    <a:pt x="59" y="5"/>
                  </a:cubicBezTo>
                  <a:cubicBezTo>
                    <a:pt x="60" y="5"/>
                    <a:pt x="60" y="5"/>
                    <a:pt x="60" y="5"/>
                  </a:cubicBezTo>
                  <a:cubicBezTo>
                    <a:pt x="61" y="5"/>
                    <a:pt x="61" y="5"/>
                    <a:pt x="61" y="5"/>
                  </a:cubicBezTo>
                  <a:cubicBezTo>
                    <a:pt x="61" y="4"/>
                    <a:pt x="61" y="4"/>
                    <a:pt x="61" y="4"/>
                  </a:cubicBezTo>
                  <a:cubicBezTo>
                    <a:pt x="62" y="3"/>
                    <a:pt x="62" y="3"/>
                    <a:pt x="62" y="3"/>
                  </a:cubicBezTo>
                  <a:cubicBezTo>
                    <a:pt x="63" y="3"/>
                    <a:pt x="63" y="3"/>
                    <a:pt x="63" y="3"/>
                  </a:cubicBezTo>
                  <a:cubicBezTo>
                    <a:pt x="63" y="4"/>
                    <a:pt x="63" y="4"/>
                    <a:pt x="63" y="4"/>
                  </a:cubicBezTo>
                  <a:cubicBezTo>
                    <a:pt x="63" y="4"/>
                    <a:pt x="63" y="4"/>
                    <a:pt x="63" y="4"/>
                  </a:cubicBezTo>
                  <a:cubicBezTo>
                    <a:pt x="62" y="5"/>
                    <a:pt x="62" y="5"/>
                    <a:pt x="62" y="5"/>
                  </a:cubicBezTo>
                  <a:cubicBezTo>
                    <a:pt x="61" y="5"/>
                    <a:pt x="61" y="5"/>
                    <a:pt x="61" y="5"/>
                  </a:cubicBezTo>
                  <a:cubicBezTo>
                    <a:pt x="60" y="6"/>
                    <a:pt x="60" y="6"/>
                    <a:pt x="60" y="6"/>
                  </a:cubicBezTo>
                  <a:cubicBezTo>
                    <a:pt x="59" y="6"/>
                    <a:pt x="59" y="6"/>
                    <a:pt x="59" y="6"/>
                  </a:cubicBezTo>
                  <a:cubicBezTo>
                    <a:pt x="59" y="6"/>
                    <a:pt x="59" y="6"/>
                    <a:pt x="59" y="6"/>
                  </a:cubicBezTo>
                  <a:cubicBezTo>
                    <a:pt x="58" y="6"/>
                    <a:pt x="58" y="6"/>
                    <a:pt x="58" y="6"/>
                  </a:cubicBezTo>
                  <a:close/>
                  <a:moveTo>
                    <a:pt x="47" y="7"/>
                  </a:moveTo>
                  <a:cubicBezTo>
                    <a:pt x="48" y="7"/>
                    <a:pt x="48" y="7"/>
                    <a:pt x="48" y="7"/>
                  </a:cubicBezTo>
                  <a:cubicBezTo>
                    <a:pt x="48" y="7"/>
                    <a:pt x="48" y="7"/>
                    <a:pt x="48" y="7"/>
                  </a:cubicBezTo>
                  <a:cubicBezTo>
                    <a:pt x="49" y="7"/>
                    <a:pt x="49" y="7"/>
                    <a:pt x="49" y="7"/>
                  </a:cubicBezTo>
                  <a:cubicBezTo>
                    <a:pt x="48" y="6"/>
                    <a:pt x="48" y="6"/>
                    <a:pt x="48" y="6"/>
                  </a:cubicBezTo>
                  <a:cubicBezTo>
                    <a:pt x="48" y="6"/>
                    <a:pt x="48" y="6"/>
                    <a:pt x="48" y="6"/>
                  </a:cubicBezTo>
                  <a:cubicBezTo>
                    <a:pt x="47" y="6"/>
                    <a:pt x="47" y="6"/>
                    <a:pt x="47" y="6"/>
                  </a:cubicBezTo>
                  <a:cubicBezTo>
                    <a:pt x="47" y="7"/>
                    <a:pt x="47" y="7"/>
                    <a:pt x="47" y="7"/>
                  </a:cubicBezTo>
                  <a:close/>
                  <a:moveTo>
                    <a:pt x="26" y="0"/>
                  </a:moveTo>
                  <a:cubicBezTo>
                    <a:pt x="27" y="1"/>
                    <a:pt x="27" y="1"/>
                    <a:pt x="27" y="1"/>
                  </a:cubicBezTo>
                  <a:cubicBezTo>
                    <a:pt x="28" y="2"/>
                    <a:pt x="28" y="2"/>
                    <a:pt x="28" y="2"/>
                  </a:cubicBezTo>
                  <a:cubicBezTo>
                    <a:pt x="28" y="1"/>
                    <a:pt x="28" y="1"/>
                    <a:pt x="28" y="1"/>
                  </a:cubicBezTo>
                  <a:cubicBezTo>
                    <a:pt x="29" y="1"/>
                    <a:pt x="29" y="1"/>
                    <a:pt x="29" y="1"/>
                  </a:cubicBezTo>
                  <a:cubicBezTo>
                    <a:pt x="28" y="0"/>
                    <a:pt x="28" y="0"/>
                    <a:pt x="28" y="0"/>
                  </a:cubicBezTo>
                  <a:cubicBezTo>
                    <a:pt x="28" y="1"/>
                    <a:pt x="28" y="1"/>
                    <a:pt x="28" y="1"/>
                  </a:cubicBezTo>
                  <a:cubicBezTo>
                    <a:pt x="27" y="0"/>
                    <a:pt x="27" y="0"/>
                    <a:pt x="27" y="0"/>
                  </a:cubicBezTo>
                  <a:cubicBezTo>
                    <a:pt x="26" y="0"/>
                    <a:pt x="26" y="0"/>
                    <a:pt x="26" y="0"/>
                  </a:cubicBezTo>
                  <a:cubicBezTo>
                    <a:pt x="26" y="0"/>
                    <a:pt x="26" y="0"/>
                    <a:pt x="26" y="0"/>
                  </a:cubicBezTo>
                  <a:cubicBezTo>
                    <a:pt x="26" y="0"/>
                    <a:pt x="26" y="0"/>
                    <a:pt x="26" y="0"/>
                  </a:cubicBezTo>
                  <a:close/>
                  <a:moveTo>
                    <a:pt x="22" y="7"/>
                  </a:moveTo>
                  <a:cubicBezTo>
                    <a:pt x="21" y="7"/>
                    <a:pt x="21" y="7"/>
                    <a:pt x="21" y="7"/>
                  </a:cubicBezTo>
                  <a:cubicBezTo>
                    <a:pt x="21" y="6"/>
                    <a:pt x="21" y="6"/>
                    <a:pt x="21" y="6"/>
                  </a:cubicBezTo>
                  <a:cubicBezTo>
                    <a:pt x="21" y="6"/>
                    <a:pt x="21" y="6"/>
                    <a:pt x="21" y="6"/>
                  </a:cubicBezTo>
                  <a:cubicBezTo>
                    <a:pt x="22" y="6"/>
                    <a:pt x="22" y="6"/>
                    <a:pt x="22" y="6"/>
                  </a:cubicBezTo>
                  <a:cubicBezTo>
                    <a:pt x="22" y="6"/>
                    <a:pt x="22" y="6"/>
                    <a:pt x="22" y="6"/>
                  </a:cubicBezTo>
                  <a:cubicBezTo>
                    <a:pt x="23" y="6"/>
                    <a:pt x="23" y="6"/>
                    <a:pt x="23" y="6"/>
                  </a:cubicBezTo>
                  <a:cubicBezTo>
                    <a:pt x="22" y="7"/>
                    <a:pt x="22" y="7"/>
                    <a:pt x="22" y="7"/>
                  </a:cubicBezTo>
                  <a:cubicBezTo>
                    <a:pt x="22" y="7"/>
                    <a:pt x="22" y="7"/>
                    <a:pt x="22" y="7"/>
                  </a:cubicBezTo>
                  <a:cubicBezTo>
                    <a:pt x="22" y="7"/>
                    <a:pt x="22" y="7"/>
                    <a:pt x="22" y="7"/>
                  </a:cubicBezTo>
                  <a:close/>
                  <a:moveTo>
                    <a:pt x="26" y="13"/>
                  </a:moveTo>
                  <a:cubicBezTo>
                    <a:pt x="26" y="13"/>
                    <a:pt x="26" y="13"/>
                    <a:pt x="26" y="13"/>
                  </a:cubicBezTo>
                  <a:cubicBezTo>
                    <a:pt x="27" y="13"/>
                    <a:pt x="27" y="13"/>
                    <a:pt x="27" y="13"/>
                  </a:cubicBezTo>
                  <a:cubicBezTo>
                    <a:pt x="28" y="13"/>
                    <a:pt x="28" y="13"/>
                    <a:pt x="28" y="13"/>
                  </a:cubicBezTo>
                  <a:cubicBezTo>
                    <a:pt x="29" y="12"/>
                    <a:pt x="29" y="12"/>
                    <a:pt x="29" y="12"/>
                  </a:cubicBezTo>
                  <a:cubicBezTo>
                    <a:pt x="31" y="12"/>
                    <a:pt x="31" y="12"/>
                    <a:pt x="31" y="12"/>
                  </a:cubicBezTo>
                  <a:cubicBezTo>
                    <a:pt x="31" y="12"/>
                    <a:pt x="31" y="12"/>
                    <a:pt x="31" y="12"/>
                  </a:cubicBezTo>
                  <a:cubicBezTo>
                    <a:pt x="32" y="12"/>
                    <a:pt x="32" y="12"/>
                    <a:pt x="32" y="12"/>
                  </a:cubicBezTo>
                  <a:cubicBezTo>
                    <a:pt x="32" y="12"/>
                    <a:pt x="32" y="12"/>
                    <a:pt x="32" y="12"/>
                  </a:cubicBezTo>
                  <a:cubicBezTo>
                    <a:pt x="32" y="13"/>
                    <a:pt x="32" y="13"/>
                    <a:pt x="32" y="13"/>
                  </a:cubicBezTo>
                  <a:cubicBezTo>
                    <a:pt x="32" y="13"/>
                    <a:pt x="32" y="13"/>
                    <a:pt x="32" y="13"/>
                  </a:cubicBezTo>
                  <a:cubicBezTo>
                    <a:pt x="32" y="13"/>
                    <a:pt x="32" y="13"/>
                    <a:pt x="32" y="13"/>
                  </a:cubicBezTo>
                  <a:cubicBezTo>
                    <a:pt x="31" y="14"/>
                    <a:pt x="31" y="14"/>
                    <a:pt x="31" y="14"/>
                  </a:cubicBezTo>
                  <a:cubicBezTo>
                    <a:pt x="30" y="13"/>
                    <a:pt x="30" y="13"/>
                    <a:pt x="30" y="13"/>
                  </a:cubicBezTo>
                  <a:cubicBezTo>
                    <a:pt x="29" y="13"/>
                    <a:pt x="29" y="13"/>
                    <a:pt x="29" y="13"/>
                  </a:cubicBezTo>
                  <a:cubicBezTo>
                    <a:pt x="28" y="13"/>
                    <a:pt x="28" y="13"/>
                    <a:pt x="28" y="13"/>
                  </a:cubicBezTo>
                  <a:cubicBezTo>
                    <a:pt x="28" y="14"/>
                    <a:pt x="28" y="14"/>
                    <a:pt x="28" y="14"/>
                  </a:cubicBezTo>
                  <a:cubicBezTo>
                    <a:pt x="28" y="14"/>
                    <a:pt x="28" y="14"/>
                    <a:pt x="28" y="14"/>
                  </a:cubicBezTo>
                  <a:cubicBezTo>
                    <a:pt x="30" y="14"/>
                    <a:pt x="30" y="14"/>
                    <a:pt x="30" y="14"/>
                  </a:cubicBezTo>
                  <a:cubicBezTo>
                    <a:pt x="30" y="14"/>
                    <a:pt x="30" y="14"/>
                    <a:pt x="30" y="14"/>
                  </a:cubicBezTo>
                  <a:cubicBezTo>
                    <a:pt x="30" y="15"/>
                    <a:pt x="30" y="15"/>
                    <a:pt x="30" y="15"/>
                  </a:cubicBezTo>
                  <a:cubicBezTo>
                    <a:pt x="30" y="15"/>
                    <a:pt x="30" y="15"/>
                    <a:pt x="30" y="15"/>
                  </a:cubicBezTo>
                  <a:cubicBezTo>
                    <a:pt x="29" y="14"/>
                    <a:pt x="29" y="14"/>
                    <a:pt x="29" y="14"/>
                  </a:cubicBezTo>
                  <a:cubicBezTo>
                    <a:pt x="29" y="15"/>
                    <a:pt x="29" y="15"/>
                    <a:pt x="29" y="15"/>
                  </a:cubicBezTo>
                  <a:cubicBezTo>
                    <a:pt x="28" y="15"/>
                    <a:pt x="28" y="15"/>
                    <a:pt x="28" y="15"/>
                  </a:cubicBezTo>
                  <a:cubicBezTo>
                    <a:pt x="27" y="14"/>
                    <a:pt x="27" y="14"/>
                    <a:pt x="27" y="14"/>
                  </a:cubicBezTo>
                  <a:cubicBezTo>
                    <a:pt x="26" y="14"/>
                    <a:pt x="26" y="14"/>
                    <a:pt x="26" y="14"/>
                  </a:cubicBezTo>
                  <a:cubicBezTo>
                    <a:pt x="25" y="14"/>
                    <a:pt x="25" y="14"/>
                    <a:pt x="25" y="14"/>
                  </a:cubicBezTo>
                  <a:cubicBezTo>
                    <a:pt x="25" y="15"/>
                    <a:pt x="25" y="15"/>
                    <a:pt x="25" y="15"/>
                  </a:cubicBezTo>
                  <a:cubicBezTo>
                    <a:pt x="26" y="15"/>
                    <a:pt x="26" y="15"/>
                    <a:pt x="26" y="15"/>
                  </a:cubicBezTo>
                  <a:cubicBezTo>
                    <a:pt x="28" y="16"/>
                    <a:pt x="28" y="16"/>
                    <a:pt x="28" y="16"/>
                  </a:cubicBezTo>
                  <a:cubicBezTo>
                    <a:pt x="28" y="16"/>
                    <a:pt x="28" y="16"/>
                    <a:pt x="28" y="16"/>
                  </a:cubicBezTo>
                  <a:cubicBezTo>
                    <a:pt x="29" y="16"/>
                    <a:pt x="29" y="16"/>
                    <a:pt x="29" y="16"/>
                  </a:cubicBezTo>
                  <a:cubicBezTo>
                    <a:pt x="29" y="16"/>
                    <a:pt x="29" y="16"/>
                    <a:pt x="29" y="16"/>
                  </a:cubicBezTo>
                  <a:cubicBezTo>
                    <a:pt x="30" y="17"/>
                    <a:pt x="30" y="17"/>
                    <a:pt x="30" y="17"/>
                  </a:cubicBezTo>
                  <a:cubicBezTo>
                    <a:pt x="30" y="18"/>
                    <a:pt x="30" y="18"/>
                    <a:pt x="30" y="18"/>
                  </a:cubicBezTo>
                  <a:cubicBezTo>
                    <a:pt x="30" y="18"/>
                    <a:pt x="30" y="18"/>
                    <a:pt x="30" y="18"/>
                  </a:cubicBezTo>
                  <a:cubicBezTo>
                    <a:pt x="31" y="18"/>
                    <a:pt x="31" y="18"/>
                    <a:pt x="31" y="18"/>
                  </a:cubicBezTo>
                  <a:cubicBezTo>
                    <a:pt x="32" y="17"/>
                    <a:pt x="32" y="17"/>
                    <a:pt x="32" y="17"/>
                  </a:cubicBezTo>
                  <a:cubicBezTo>
                    <a:pt x="33" y="17"/>
                    <a:pt x="33" y="17"/>
                    <a:pt x="33" y="17"/>
                  </a:cubicBezTo>
                  <a:cubicBezTo>
                    <a:pt x="34" y="17"/>
                    <a:pt x="34" y="17"/>
                    <a:pt x="34" y="17"/>
                  </a:cubicBezTo>
                  <a:cubicBezTo>
                    <a:pt x="35" y="17"/>
                    <a:pt x="35" y="17"/>
                    <a:pt x="35" y="17"/>
                  </a:cubicBezTo>
                  <a:cubicBezTo>
                    <a:pt x="36" y="17"/>
                    <a:pt x="36" y="17"/>
                    <a:pt x="36" y="17"/>
                  </a:cubicBezTo>
                  <a:cubicBezTo>
                    <a:pt x="35" y="18"/>
                    <a:pt x="35" y="18"/>
                    <a:pt x="35" y="18"/>
                  </a:cubicBezTo>
                  <a:cubicBezTo>
                    <a:pt x="36" y="19"/>
                    <a:pt x="36" y="19"/>
                    <a:pt x="36" y="19"/>
                  </a:cubicBezTo>
                  <a:cubicBezTo>
                    <a:pt x="37" y="19"/>
                    <a:pt x="37" y="19"/>
                    <a:pt x="37" y="19"/>
                  </a:cubicBezTo>
                  <a:cubicBezTo>
                    <a:pt x="38" y="19"/>
                    <a:pt x="38" y="19"/>
                    <a:pt x="38" y="19"/>
                  </a:cubicBezTo>
                  <a:cubicBezTo>
                    <a:pt x="39" y="19"/>
                    <a:pt x="39" y="19"/>
                    <a:pt x="39" y="19"/>
                  </a:cubicBezTo>
                  <a:cubicBezTo>
                    <a:pt x="39" y="19"/>
                    <a:pt x="39" y="19"/>
                    <a:pt x="39" y="19"/>
                  </a:cubicBezTo>
                  <a:cubicBezTo>
                    <a:pt x="39" y="18"/>
                    <a:pt x="39" y="18"/>
                    <a:pt x="39" y="18"/>
                  </a:cubicBezTo>
                  <a:cubicBezTo>
                    <a:pt x="39" y="18"/>
                    <a:pt x="39" y="18"/>
                    <a:pt x="39" y="18"/>
                  </a:cubicBezTo>
                  <a:cubicBezTo>
                    <a:pt x="39" y="17"/>
                    <a:pt x="39" y="17"/>
                    <a:pt x="39" y="17"/>
                  </a:cubicBezTo>
                  <a:cubicBezTo>
                    <a:pt x="40" y="17"/>
                    <a:pt x="40" y="17"/>
                    <a:pt x="40" y="17"/>
                  </a:cubicBezTo>
                  <a:cubicBezTo>
                    <a:pt x="41" y="17"/>
                    <a:pt x="41" y="17"/>
                    <a:pt x="41" y="17"/>
                  </a:cubicBezTo>
                  <a:cubicBezTo>
                    <a:pt x="41" y="17"/>
                    <a:pt x="41" y="17"/>
                    <a:pt x="41" y="17"/>
                  </a:cubicBezTo>
                  <a:cubicBezTo>
                    <a:pt x="42" y="17"/>
                    <a:pt x="42" y="17"/>
                    <a:pt x="42" y="17"/>
                  </a:cubicBezTo>
                  <a:cubicBezTo>
                    <a:pt x="43" y="17"/>
                    <a:pt x="43" y="17"/>
                    <a:pt x="43" y="17"/>
                  </a:cubicBezTo>
                  <a:cubicBezTo>
                    <a:pt x="44" y="17"/>
                    <a:pt x="44" y="17"/>
                    <a:pt x="44" y="17"/>
                  </a:cubicBezTo>
                  <a:cubicBezTo>
                    <a:pt x="44" y="16"/>
                    <a:pt x="44" y="16"/>
                    <a:pt x="44" y="16"/>
                  </a:cubicBezTo>
                  <a:cubicBezTo>
                    <a:pt x="44" y="15"/>
                    <a:pt x="44" y="15"/>
                    <a:pt x="44" y="15"/>
                  </a:cubicBezTo>
                  <a:cubicBezTo>
                    <a:pt x="44" y="15"/>
                    <a:pt x="44" y="15"/>
                    <a:pt x="44" y="15"/>
                  </a:cubicBezTo>
                  <a:cubicBezTo>
                    <a:pt x="44" y="14"/>
                    <a:pt x="44" y="14"/>
                    <a:pt x="44" y="14"/>
                  </a:cubicBezTo>
                  <a:cubicBezTo>
                    <a:pt x="45" y="14"/>
                    <a:pt x="45" y="14"/>
                    <a:pt x="45" y="14"/>
                  </a:cubicBezTo>
                  <a:cubicBezTo>
                    <a:pt x="45" y="12"/>
                    <a:pt x="45" y="12"/>
                    <a:pt x="45" y="12"/>
                  </a:cubicBezTo>
                  <a:cubicBezTo>
                    <a:pt x="46" y="12"/>
                    <a:pt x="46" y="12"/>
                    <a:pt x="46" y="12"/>
                  </a:cubicBezTo>
                  <a:cubicBezTo>
                    <a:pt x="47" y="11"/>
                    <a:pt x="47" y="11"/>
                    <a:pt x="47" y="11"/>
                  </a:cubicBezTo>
                  <a:cubicBezTo>
                    <a:pt x="47" y="10"/>
                    <a:pt x="47" y="10"/>
                    <a:pt x="47" y="10"/>
                  </a:cubicBezTo>
                  <a:cubicBezTo>
                    <a:pt x="47" y="10"/>
                    <a:pt x="47" y="10"/>
                    <a:pt x="47" y="10"/>
                  </a:cubicBezTo>
                  <a:cubicBezTo>
                    <a:pt x="47" y="9"/>
                    <a:pt x="47" y="9"/>
                    <a:pt x="47" y="9"/>
                  </a:cubicBezTo>
                  <a:cubicBezTo>
                    <a:pt x="47" y="8"/>
                    <a:pt x="47" y="8"/>
                    <a:pt x="47" y="8"/>
                  </a:cubicBezTo>
                  <a:cubicBezTo>
                    <a:pt x="47" y="8"/>
                    <a:pt x="47" y="8"/>
                    <a:pt x="47" y="8"/>
                  </a:cubicBezTo>
                  <a:cubicBezTo>
                    <a:pt x="47" y="7"/>
                    <a:pt x="47" y="7"/>
                    <a:pt x="47" y="7"/>
                  </a:cubicBezTo>
                  <a:cubicBezTo>
                    <a:pt x="47" y="7"/>
                    <a:pt x="47" y="7"/>
                    <a:pt x="47" y="7"/>
                  </a:cubicBezTo>
                  <a:cubicBezTo>
                    <a:pt x="45" y="7"/>
                    <a:pt x="45" y="7"/>
                    <a:pt x="45" y="7"/>
                  </a:cubicBezTo>
                  <a:cubicBezTo>
                    <a:pt x="45" y="7"/>
                    <a:pt x="45" y="7"/>
                    <a:pt x="45" y="7"/>
                  </a:cubicBezTo>
                  <a:cubicBezTo>
                    <a:pt x="44" y="7"/>
                    <a:pt x="44" y="7"/>
                    <a:pt x="44" y="7"/>
                  </a:cubicBezTo>
                  <a:cubicBezTo>
                    <a:pt x="43" y="7"/>
                    <a:pt x="43" y="7"/>
                    <a:pt x="43" y="7"/>
                  </a:cubicBezTo>
                  <a:cubicBezTo>
                    <a:pt x="42" y="7"/>
                    <a:pt x="42" y="7"/>
                    <a:pt x="42" y="7"/>
                  </a:cubicBezTo>
                  <a:cubicBezTo>
                    <a:pt x="41" y="6"/>
                    <a:pt x="41" y="6"/>
                    <a:pt x="41" y="6"/>
                  </a:cubicBezTo>
                  <a:cubicBezTo>
                    <a:pt x="40" y="6"/>
                    <a:pt x="40" y="6"/>
                    <a:pt x="40" y="6"/>
                  </a:cubicBezTo>
                  <a:cubicBezTo>
                    <a:pt x="40" y="6"/>
                    <a:pt x="40" y="6"/>
                    <a:pt x="40" y="6"/>
                  </a:cubicBezTo>
                  <a:cubicBezTo>
                    <a:pt x="40" y="6"/>
                    <a:pt x="40" y="6"/>
                    <a:pt x="40" y="6"/>
                  </a:cubicBezTo>
                  <a:cubicBezTo>
                    <a:pt x="39" y="5"/>
                    <a:pt x="39" y="5"/>
                    <a:pt x="39" y="5"/>
                  </a:cubicBezTo>
                  <a:cubicBezTo>
                    <a:pt x="39" y="6"/>
                    <a:pt x="39" y="6"/>
                    <a:pt x="39" y="6"/>
                  </a:cubicBezTo>
                  <a:cubicBezTo>
                    <a:pt x="39" y="5"/>
                    <a:pt x="39" y="5"/>
                    <a:pt x="39" y="5"/>
                  </a:cubicBezTo>
                  <a:cubicBezTo>
                    <a:pt x="39" y="5"/>
                    <a:pt x="39" y="5"/>
                    <a:pt x="39" y="5"/>
                  </a:cubicBezTo>
                  <a:cubicBezTo>
                    <a:pt x="39" y="4"/>
                    <a:pt x="39" y="4"/>
                    <a:pt x="39" y="4"/>
                  </a:cubicBezTo>
                  <a:cubicBezTo>
                    <a:pt x="38" y="5"/>
                    <a:pt x="38" y="5"/>
                    <a:pt x="38" y="5"/>
                  </a:cubicBezTo>
                  <a:cubicBezTo>
                    <a:pt x="38" y="5"/>
                    <a:pt x="38" y="5"/>
                    <a:pt x="38" y="5"/>
                  </a:cubicBezTo>
                  <a:cubicBezTo>
                    <a:pt x="38" y="6"/>
                    <a:pt x="38" y="6"/>
                    <a:pt x="38" y="6"/>
                  </a:cubicBezTo>
                  <a:cubicBezTo>
                    <a:pt x="37" y="5"/>
                    <a:pt x="37" y="5"/>
                    <a:pt x="37" y="5"/>
                  </a:cubicBezTo>
                  <a:cubicBezTo>
                    <a:pt x="37" y="5"/>
                    <a:pt x="37" y="5"/>
                    <a:pt x="37" y="5"/>
                  </a:cubicBezTo>
                  <a:cubicBezTo>
                    <a:pt x="37" y="5"/>
                    <a:pt x="37" y="5"/>
                    <a:pt x="37" y="5"/>
                  </a:cubicBezTo>
                  <a:cubicBezTo>
                    <a:pt x="37" y="5"/>
                    <a:pt x="37" y="5"/>
                    <a:pt x="37" y="5"/>
                  </a:cubicBezTo>
                  <a:cubicBezTo>
                    <a:pt x="37" y="6"/>
                    <a:pt x="37" y="6"/>
                    <a:pt x="37" y="6"/>
                  </a:cubicBezTo>
                  <a:cubicBezTo>
                    <a:pt x="36" y="6"/>
                    <a:pt x="36" y="6"/>
                    <a:pt x="36" y="6"/>
                  </a:cubicBezTo>
                  <a:cubicBezTo>
                    <a:pt x="36" y="7"/>
                    <a:pt x="36" y="7"/>
                    <a:pt x="36" y="7"/>
                  </a:cubicBezTo>
                  <a:cubicBezTo>
                    <a:pt x="36" y="7"/>
                    <a:pt x="36" y="7"/>
                    <a:pt x="36" y="7"/>
                  </a:cubicBezTo>
                  <a:cubicBezTo>
                    <a:pt x="36" y="7"/>
                    <a:pt x="36" y="7"/>
                    <a:pt x="36" y="7"/>
                  </a:cubicBezTo>
                  <a:cubicBezTo>
                    <a:pt x="35" y="7"/>
                    <a:pt x="35" y="7"/>
                    <a:pt x="35" y="7"/>
                  </a:cubicBezTo>
                  <a:cubicBezTo>
                    <a:pt x="35" y="7"/>
                    <a:pt x="35" y="7"/>
                    <a:pt x="35" y="7"/>
                  </a:cubicBezTo>
                  <a:cubicBezTo>
                    <a:pt x="35" y="7"/>
                    <a:pt x="35" y="7"/>
                    <a:pt x="35" y="7"/>
                  </a:cubicBezTo>
                  <a:cubicBezTo>
                    <a:pt x="35" y="8"/>
                    <a:pt x="35" y="8"/>
                    <a:pt x="35" y="8"/>
                  </a:cubicBezTo>
                  <a:cubicBezTo>
                    <a:pt x="35" y="7"/>
                    <a:pt x="35" y="7"/>
                    <a:pt x="35" y="7"/>
                  </a:cubicBezTo>
                  <a:cubicBezTo>
                    <a:pt x="34" y="7"/>
                    <a:pt x="34" y="7"/>
                    <a:pt x="34" y="7"/>
                  </a:cubicBezTo>
                  <a:cubicBezTo>
                    <a:pt x="35" y="6"/>
                    <a:pt x="35" y="6"/>
                    <a:pt x="35" y="6"/>
                  </a:cubicBezTo>
                  <a:cubicBezTo>
                    <a:pt x="35" y="4"/>
                    <a:pt x="35" y="4"/>
                    <a:pt x="35" y="4"/>
                  </a:cubicBezTo>
                  <a:cubicBezTo>
                    <a:pt x="35" y="4"/>
                    <a:pt x="35" y="4"/>
                    <a:pt x="35" y="4"/>
                  </a:cubicBezTo>
                  <a:cubicBezTo>
                    <a:pt x="34" y="3"/>
                    <a:pt x="34" y="3"/>
                    <a:pt x="34" y="3"/>
                  </a:cubicBezTo>
                  <a:cubicBezTo>
                    <a:pt x="33" y="3"/>
                    <a:pt x="33" y="3"/>
                    <a:pt x="33" y="3"/>
                  </a:cubicBezTo>
                  <a:cubicBezTo>
                    <a:pt x="33" y="3"/>
                    <a:pt x="33" y="3"/>
                    <a:pt x="33" y="3"/>
                  </a:cubicBezTo>
                  <a:cubicBezTo>
                    <a:pt x="33" y="3"/>
                    <a:pt x="33" y="3"/>
                    <a:pt x="33" y="3"/>
                  </a:cubicBezTo>
                  <a:cubicBezTo>
                    <a:pt x="33" y="4"/>
                    <a:pt x="33" y="4"/>
                    <a:pt x="33" y="4"/>
                  </a:cubicBezTo>
                  <a:cubicBezTo>
                    <a:pt x="33" y="4"/>
                    <a:pt x="33" y="4"/>
                    <a:pt x="33" y="4"/>
                  </a:cubicBezTo>
                  <a:cubicBezTo>
                    <a:pt x="33" y="4"/>
                    <a:pt x="33" y="4"/>
                    <a:pt x="33" y="4"/>
                  </a:cubicBezTo>
                  <a:cubicBezTo>
                    <a:pt x="33" y="4"/>
                    <a:pt x="33" y="4"/>
                    <a:pt x="33" y="4"/>
                  </a:cubicBezTo>
                  <a:cubicBezTo>
                    <a:pt x="32" y="4"/>
                    <a:pt x="32" y="4"/>
                    <a:pt x="32" y="4"/>
                  </a:cubicBezTo>
                  <a:cubicBezTo>
                    <a:pt x="32" y="5"/>
                    <a:pt x="32" y="5"/>
                    <a:pt x="32" y="5"/>
                  </a:cubicBezTo>
                  <a:cubicBezTo>
                    <a:pt x="33" y="6"/>
                    <a:pt x="33" y="6"/>
                    <a:pt x="33" y="6"/>
                  </a:cubicBezTo>
                  <a:cubicBezTo>
                    <a:pt x="33" y="6"/>
                    <a:pt x="33" y="6"/>
                    <a:pt x="33" y="6"/>
                  </a:cubicBezTo>
                  <a:cubicBezTo>
                    <a:pt x="33" y="7"/>
                    <a:pt x="33" y="7"/>
                    <a:pt x="33" y="7"/>
                  </a:cubicBezTo>
                  <a:cubicBezTo>
                    <a:pt x="33" y="8"/>
                    <a:pt x="33" y="8"/>
                    <a:pt x="33" y="8"/>
                  </a:cubicBezTo>
                  <a:cubicBezTo>
                    <a:pt x="33" y="9"/>
                    <a:pt x="33" y="9"/>
                    <a:pt x="33" y="9"/>
                  </a:cubicBezTo>
                  <a:cubicBezTo>
                    <a:pt x="33" y="10"/>
                    <a:pt x="33" y="10"/>
                    <a:pt x="33" y="10"/>
                  </a:cubicBezTo>
                  <a:cubicBezTo>
                    <a:pt x="33" y="10"/>
                    <a:pt x="33" y="10"/>
                    <a:pt x="33" y="10"/>
                  </a:cubicBezTo>
                  <a:cubicBezTo>
                    <a:pt x="32" y="9"/>
                    <a:pt x="32" y="9"/>
                    <a:pt x="32" y="9"/>
                  </a:cubicBezTo>
                  <a:cubicBezTo>
                    <a:pt x="32" y="8"/>
                    <a:pt x="32" y="8"/>
                    <a:pt x="32" y="8"/>
                  </a:cubicBezTo>
                  <a:cubicBezTo>
                    <a:pt x="31" y="8"/>
                    <a:pt x="31" y="8"/>
                    <a:pt x="31" y="8"/>
                  </a:cubicBezTo>
                  <a:cubicBezTo>
                    <a:pt x="31" y="7"/>
                    <a:pt x="31" y="7"/>
                    <a:pt x="31" y="7"/>
                  </a:cubicBezTo>
                  <a:cubicBezTo>
                    <a:pt x="31" y="7"/>
                    <a:pt x="31" y="7"/>
                    <a:pt x="31" y="7"/>
                  </a:cubicBezTo>
                  <a:cubicBezTo>
                    <a:pt x="31" y="6"/>
                    <a:pt x="31" y="6"/>
                    <a:pt x="31" y="6"/>
                  </a:cubicBezTo>
                  <a:cubicBezTo>
                    <a:pt x="30" y="6"/>
                    <a:pt x="30" y="6"/>
                    <a:pt x="30" y="6"/>
                  </a:cubicBezTo>
                  <a:cubicBezTo>
                    <a:pt x="30" y="7"/>
                    <a:pt x="30" y="7"/>
                    <a:pt x="30" y="7"/>
                  </a:cubicBezTo>
                  <a:cubicBezTo>
                    <a:pt x="29" y="7"/>
                    <a:pt x="29" y="7"/>
                    <a:pt x="29" y="7"/>
                  </a:cubicBezTo>
                  <a:cubicBezTo>
                    <a:pt x="29" y="7"/>
                    <a:pt x="29" y="7"/>
                    <a:pt x="29" y="7"/>
                  </a:cubicBezTo>
                  <a:cubicBezTo>
                    <a:pt x="28" y="7"/>
                    <a:pt x="28" y="7"/>
                    <a:pt x="28" y="7"/>
                  </a:cubicBezTo>
                  <a:cubicBezTo>
                    <a:pt x="28" y="7"/>
                    <a:pt x="28" y="7"/>
                    <a:pt x="28" y="7"/>
                  </a:cubicBezTo>
                  <a:cubicBezTo>
                    <a:pt x="28" y="7"/>
                    <a:pt x="28" y="7"/>
                    <a:pt x="28" y="7"/>
                  </a:cubicBezTo>
                  <a:cubicBezTo>
                    <a:pt x="28" y="6"/>
                    <a:pt x="28" y="6"/>
                    <a:pt x="28" y="6"/>
                  </a:cubicBezTo>
                  <a:cubicBezTo>
                    <a:pt x="27" y="6"/>
                    <a:pt x="27" y="6"/>
                    <a:pt x="27" y="6"/>
                  </a:cubicBezTo>
                  <a:cubicBezTo>
                    <a:pt x="27" y="6"/>
                    <a:pt x="27" y="6"/>
                    <a:pt x="27" y="6"/>
                  </a:cubicBezTo>
                  <a:cubicBezTo>
                    <a:pt x="26" y="5"/>
                    <a:pt x="26" y="5"/>
                    <a:pt x="26" y="5"/>
                  </a:cubicBezTo>
                  <a:cubicBezTo>
                    <a:pt x="26" y="5"/>
                    <a:pt x="26" y="5"/>
                    <a:pt x="26" y="5"/>
                  </a:cubicBezTo>
                  <a:cubicBezTo>
                    <a:pt x="26" y="5"/>
                    <a:pt x="26" y="5"/>
                    <a:pt x="26" y="5"/>
                  </a:cubicBezTo>
                  <a:cubicBezTo>
                    <a:pt x="25" y="4"/>
                    <a:pt x="25" y="4"/>
                    <a:pt x="25" y="4"/>
                  </a:cubicBezTo>
                  <a:cubicBezTo>
                    <a:pt x="25" y="4"/>
                    <a:pt x="25" y="4"/>
                    <a:pt x="25" y="4"/>
                  </a:cubicBezTo>
                  <a:cubicBezTo>
                    <a:pt x="25" y="3"/>
                    <a:pt x="25" y="3"/>
                    <a:pt x="25" y="3"/>
                  </a:cubicBezTo>
                  <a:cubicBezTo>
                    <a:pt x="25" y="3"/>
                    <a:pt x="25" y="3"/>
                    <a:pt x="25" y="3"/>
                  </a:cubicBezTo>
                  <a:cubicBezTo>
                    <a:pt x="24" y="3"/>
                    <a:pt x="24" y="3"/>
                    <a:pt x="24" y="3"/>
                  </a:cubicBezTo>
                  <a:cubicBezTo>
                    <a:pt x="24" y="5"/>
                    <a:pt x="24" y="5"/>
                    <a:pt x="24" y="5"/>
                  </a:cubicBezTo>
                  <a:cubicBezTo>
                    <a:pt x="24" y="5"/>
                    <a:pt x="24" y="5"/>
                    <a:pt x="24" y="5"/>
                  </a:cubicBezTo>
                  <a:cubicBezTo>
                    <a:pt x="25" y="6"/>
                    <a:pt x="25" y="6"/>
                    <a:pt x="25" y="6"/>
                  </a:cubicBezTo>
                  <a:cubicBezTo>
                    <a:pt x="25" y="7"/>
                    <a:pt x="25" y="7"/>
                    <a:pt x="25" y="7"/>
                  </a:cubicBezTo>
                  <a:cubicBezTo>
                    <a:pt x="25" y="7"/>
                    <a:pt x="25" y="7"/>
                    <a:pt x="25" y="7"/>
                  </a:cubicBezTo>
                  <a:cubicBezTo>
                    <a:pt x="24" y="7"/>
                    <a:pt x="24" y="7"/>
                    <a:pt x="24" y="7"/>
                  </a:cubicBezTo>
                  <a:cubicBezTo>
                    <a:pt x="24" y="6"/>
                    <a:pt x="24" y="6"/>
                    <a:pt x="24" y="6"/>
                  </a:cubicBezTo>
                  <a:cubicBezTo>
                    <a:pt x="23" y="6"/>
                    <a:pt x="23" y="6"/>
                    <a:pt x="23" y="6"/>
                  </a:cubicBezTo>
                  <a:cubicBezTo>
                    <a:pt x="23" y="7"/>
                    <a:pt x="23" y="7"/>
                    <a:pt x="23" y="7"/>
                  </a:cubicBezTo>
                  <a:cubicBezTo>
                    <a:pt x="24" y="8"/>
                    <a:pt x="24" y="8"/>
                    <a:pt x="24" y="8"/>
                  </a:cubicBezTo>
                  <a:cubicBezTo>
                    <a:pt x="24" y="8"/>
                    <a:pt x="24" y="8"/>
                    <a:pt x="24" y="8"/>
                  </a:cubicBezTo>
                  <a:cubicBezTo>
                    <a:pt x="24" y="9"/>
                    <a:pt x="24" y="9"/>
                    <a:pt x="24" y="9"/>
                  </a:cubicBezTo>
                  <a:cubicBezTo>
                    <a:pt x="24" y="9"/>
                    <a:pt x="24" y="9"/>
                    <a:pt x="24" y="9"/>
                  </a:cubicBezTo>
                  <a:cubicBezTo>
                    <a:pt x="23" y="9"/>
                    <a:pt x="23" y="9"/>
                    <a:pt x="23" y="9"/>
                  </a:cubicBezTo>
                  <a:cubicBezTo>
                    <a:pt x="23" y="8"/>
                    <a:pt x="23" y="8"/>
                    <a:pt x="23" y="8"/>
                  </a:cubicBezTo>
                  <a:cubicBezTo>
                    <a:pt x="23" y="8"/>
                    <a:pt x="23" y="8"/>
                    <a:pt x="23" y="8"/>
                  </a:cubicBezTo>
                  <a:cubicBezTo>
                    <a:pt x="21" y="8"/>
                    <a:pt x="21" y="8"/>
                    <a:pt x="21" y="8"/>
                  </a:cubicBezTo>
                  <a:cubicBezTo>
                    <a:pt x="21" y="8"/>
                    <a:pt x="21" y="8"/>
                    <a:pt x="21" y="8"/>
                  </a:cubicBezTo>
                  <a:cubicBezTo>
                    <a:pt x="20" y="8"/>
                    <a:pt x="20" y="8"/>
                    <a:pt x="20" y="8"/>
                  </a:cubicBezTo>
                  <a:cubicBezTo>
                    <a:pt x="21" y="9"/>
                    <a:pt x="21" y="9"/>
                    <a:pt x="21" y="9"/>
                  </a:cubicBezTo>
                  <a:cubicBezTo>
                    <a:pt x="21" y="9"/>
                    <a:pt x="21" y="9"/>
                    <a:pt x="21" y="9"/>
                  </a:cubicBezTo>
                  <a:cubicBezTo>
                    <a:pt x="22" y="9"/>
                    <a:pt x="22" y="9"/>
                    <a:pt x="22" y="9"/>
                  </a:cubicBezTo>
                  <a:cubicBezTo>
                    <a:pt x="21" y="10"/>
                    <a:pt x="21" y="10"/>
                    <a:pt x="21" y="10"/>
                  </a:cubicBezTo>
                  <a:cubicBezTo>
                    <a:pt x="22" y="10"/>
                    <a:pt x="22" y="10"/>
                    <a:pt x="22" y="10"/>
                  </a:cubicBezTo>
                  <a:cubicBezTo>
                    <a:pt x="22" y="10"/>
                    <a:pt x="22" y="10"/>
                    <a:pt x="22" y="10"/>
                  </a:cubicBezTo>
                  <a:cubicBezTo>
                    <a:pt x="23" y="10"/>
                    <a:pt x="23" y="10"/>
                    <a:pt x="23" y="10"/>
                  </a:cubicBezTo>
                  <a:cubicBezTo>
                    <a:pt x="21" y="11"/>
                    <a:pt x="21" y="11"/>
                    <a:pt x="21" y="11"/>
                  </a:cubicBezTo>
                  <a:cubicBezTo>
                    <a:pt x="21" y="11"/>
                    <a:pt x="21" y="11"/>
                    <a:pt x="21" y="11"/>
                  </a:cubicBezTo>
                  <a:cubicBezTo>
                    <a:pt x="22" y="13"/>
                    <a:pt x="22" y="13"/>
                    <a:pt x="22" y="13"/>
                  </a:cubicBezTo>
                  <a:cubicBezTo>
                    <a:pt x="23" y="13"/>
                    <a:pt x="23" y="13"/>
                    <a:pt x="23" y="13"/>
                  </a:cubicBezTo>
                  <a:cubicBezTo>
                    <a:pt x="24" y="13"/>
                    <a:pt x="24" y="13"/>
                    <a:pt x="24" y="13"/>
                  </a:cubicBezTo>
                  <a:cubicBezTo>
                    <a:pt x="25" y="13"/>
                    <a:pt x="25" y="13"/>
                    <a:pt x="25" y="13"/>
                  </a:cubicBezTo>
                  <a:cubicBezTo>
                    <a:pt x="25" y="13"/>
                    <a:pt x="25" y="13"/>
                    <a:pt x="25" y="13"/>
                  </a:cubicBezTo>
                  <a:cubicBezTo>
                    <a:pt x="26" y="13"/>
                    <a:pt x="26" y="13"/>
                    <a:pt x="26" y="13"/>
                  </a:cubicBezTo>
                  <a:close/>
                  <a:moveTo>
                    <a:pt x="51" y="22"/>
                  </a:moveTo>
                  <a:cubicBezTo>
                    <a:pt x="52" y="21"/>
                    <a:pt x="52" y="21"/>
                    <a:pt x="52" y="21"/>
                  </a:cubicBezTo>
                  <a:cubicBezTo>
                    <a:pt x="52" y="21"/>
                    <a:pt x="52" y="21"/>
                    <a:pt x="52" y="21"/>
                  </a:cubicBezTo>
                  <a:cubicBezTo>
                    <a:pt x="53" y="21"/>
                    <a:pt x="53" y="21"/>
                    <a:pt x="53" y="21"/>
                  </a:cubicBezTo>
                  <a:cubicBezTo>
                    <a:pt x="53" y="20"/>
                    <a:pt x="53" y="20"/>
                    <a:pt x="53" y="20"/>
                  </a:cubicBezTo>
                  <a:cubicBezTo>
                    <a:pt x="54" y="21"/>
                    <a:pt x="54" y="21"/>
                    <a:pt x="54" y="21"/>
                  </a:cubicBezTo>
                  <a:cubicBezTo>
                    <a:pt x="55" y="21"/>
                    <a:pt x="55" y="21"/>
                    <a:pt x="55" y="21"/>
                  </a:cubicBezTo>
                  <a:cubicBezTo>
                    <a:pt x="56" y="21"/>
                    <a:pt x="56" y="21"/>
                    <a:pt x="56" y="21"/>
                  </a:cubicBezTo>
                  <a:cubicBezTo>
                    <a:pt x="55" y="21"/>
                    <a:pt x="55" y="21"/>
                    <a:pt x="55" y="21"/>
                  </a:cubicBezTo>
                  <a:cubicBezTo>
                    <a:pt x="55" y="22"/>
                    <a:pt x="55" y="22"/>
                    <a:pt x="55" y="22"/>
                  </a:cubicBezTo>
                  <a:cubicBezTo>
                    <a:pt x="53" y="21"/>
                    <a:pt x="53" y="21"/>
                    <a:pt x="53" y="21"/>
                  </a:cubicBezTo>
                  <a:cubicBezTo>
                    <a:pt x="53" y="21"/>
                    <a:pt x="53" y="21"/>
                    <a:pt x="53" y="21"/>
                  </a:cubicBezTo>
                  <a:cubicBezTo>
                    <a:pt x="52" y="22"/>
                    <a:pt x="52" y="22"/>
                    <a:pt x="52" y="22"/>
                  </a:cubicBezTo>
                  <a:cubicBezTo>
                    <a:pt x="52" y="22"/>
                    <a:pt x="52" y="22"/>
                    <a:pt x="52" y="22"/>
                  </a:cubicBezTo>
                  <a:cubicBezTo>
                    <a:pt x="51" y="22"/>
                    <a:pt x="51" y="22"/>
                    <a:pt x="51" y="22"/>
                  </a:cubicBezTo>
                  <a:cubicBezTo>
                    <a:pt x="51" y="22"/>
                    <a:pt x="51" y="22"/>
                    <a:pt x="51" y="22"/>
                  </a:cubicBezTo>
                  <a:close/>
                  <a:moveTo>
                    <a:pt x="48" y="25"/>
                  </a:moveTo>
                  <a:cubicBezTo>
                    <a:pt x="48" y="24"/>
                    <a:pt x="48" y="24"/>
                    <a:pt x="48" y="24"/>
                  </a:cubicBezTo>
                  <a:cubicBezTo>
                    <a:pt x="47" y="24"/>
                    <a:pt x="47" y="24"/>
                    <a:pt x="47" y="24"/>
                  </a:cubicBezTo>
                  <a:cubicBezTo>
                    <a:pt x="47" y="23"/>
                    <a:pt x="47" y="23"/>
                    <a:pt x="47" y="23"/>
                  </a:cubicBezTo>
                  <a:cubicBezTo>
                    <a:pt x="47" y="23"/>
                    <a:pt x="47" y="23"/>
                    <a:pt x="47" y="23"/>
                  </a:cubicBezTo>
                  <a:cubicBezTo>
                    <a:pt x="48" y="23"/>
                    <a:pt x="48" y="23"/>
                    <a:pt x="48" y="23"/>
                  </a:cubicBezTo>
                  <a:cubicBezTo>
                    <a:pt x="48" y="23"/>
                    <a:pt x="48" y="23"/>
                    <a:pt x="48" y="23"/>
                  </a:cubicBezTo>
                  <a:cubicBezTo>
                    <a:pt x="48" y="23"/>
                    <a:pt x="48" y="23"/>
                    <a:pt x="48" y="23"/>
                  </a:cubicBezTo>
                  <a:cubicBezTo>
                    <a:pt x="49" y="24"/>
                    <a:pt x="49" y="24"/>
                    <a:pt x="49" y="24"/>
                  </a:cubicBezTo>
                  <a:cubicBezTo>
                    <a:pt x="49" y="24"/>
                    <a:pt x="49" y="24"/>
                    <a:pt x="49" y="24"/>
                  </a:cubicBezTo>
                  <a:cubicBezTo>
                    <a:pt x="48" y="25"/>
                    <a:pt x="48" y="25"/>
                    <a:pt x="48" y="25"/>
                  </a:cubicBezTo>
                  <a:cubicBezTo>
                    <a:pt x="48" y="25"/>
                    <a:pt x="48" y="25"/>
                    <a:pt x="48" y="25"/>
                  </a:cubicBezTo>
                  <a:close/>
                  <a:moveTo>
                    <a:pt x="32" y="32"/>
                  </a:moveTo>
                  <a:cubicBezTo>
                    <a:pt x="32" y="31"/>
                    <a:pt x="32" y="31"/>
                    <a:pt x="32" y="31"/>
                  </a:cubicBezTo>
                  <a:cubicBezTo>
                    <a:pt x="33" y="30"/>
                    <a:pt x="33" y="30"/>
                    <a:pt x="33" y="30"/>
                  </a:cubicBezTo>
                  <a:cubicBezTo>
                    <a:pt x="35" y="30"/>
                    <a:pt x="35" y="30"/>
                    <a:pt x="35" y="30"/>
                  </a:cubicBezTo>
                  <a:cubicBezTo>
                    <a:pt x="36" y="30"/>
                    <a:pt x="36" y="30"/>
                    <a:pt x="36" y="30"/>
                  </a:cubicBezTo>
                  <a:cubicBezTo>
                    <a:pt x="37" y="29"/>
                    <a:pt x="37" y="29"/>
                    <a:pt x="37" y="29"/>
                  </a:cubicBezTo>
                  <a:cubicBezTo>
                    <a:pt x="38" y="28"/>
                    <a:pt x="38" y="28"/>
                    <a:pt x="38" y="28"/>
                  </a:cubicBezTo>
                  <a:cubicBezTo>
                    <a:pt x="38" y="29"/>
                    <a:pt x="38" y="29"/>
                    <a:pt x="38" y="29"/>
                  </a:cubicBezTo>
                  <a:cubicBezTo>
                    <a:pt x="39" y="30"/>
                    <a:pt x="39" y="30"/>
                    <a:pt x="39" y="30"/>
                  </a:cubicBezTo>
                  <a:cubicBezTo>
                    <a:pt x="39" y="30"/>
                    <a:pt x="39" y="30"/>
                    <a:pt x="39" y="30"/>
                  </a:cubicBezTo>
                  <a:cubicBezTo>
                    <a:pt x="38" y="31"/>
                    <a:pt x="38" y="31"/>
                    <a:pt x="38" y="31"/>
                  </a:cubicBezTo>
                  <a:cubicBezTo>
                    <a:pt x="38" y="31"/>
                    <a:pt x="38" y="31"/>
                    <a:pt x="38" y="31"/>
                  </a:cubicBezTo>
                  <a:cubicBezTo>
                    <a:pt x="38" y="32"/>
                    <a:pt x="38" y="32"/>
                    <a:pt x="38" y="32"/>
                  </a:cubicBezTo>
                  <a:cubicBezTo>
                    <a:pt x="39" y="33"/>
                    <a:pt x="39" y="33"/>
                    <a:pt x="39" y="33"/>
                  </a:cubicBezTo>
                  <a:cubicBezTo>
                    <a:pt x="40" y="34"/>
                    <a:pt x="40" y="34"/>
                    <a:pt x="40" y="34"/>
                  </a:cubicBezTo>
                  <a:cubicBezTo>
                    <a:pt x="41" y="33"/>
                    <a:pt x="41" y="33"/>
                    <a:pt x="41" y="33"/>
                  </a:cubicBezTo>
                  <a:cubicBezTo>
                    <a:pt x="42" y="33"/>
                    <a:pt x="42" y="33"/>
                    <a:pt x="42" y="33"/>
                  </a:cubicBezTo>
                  <a:cubicBezTo>
                    <a:pt x="43" y="33"/>
                    <a:pt x="43" y="33"/>
                    <a:pt x="43" y="33"/>
                  </a:cubicBezTo>
                  <a:cubicBezTo>
                    <a:pt x="43" y="33"/>
                    <a:pt x="43" y="33"/>
                    <a:pt x="43" y="33"/>
                  </a:cubicBezTo>
                  <a:cubicBezTo>
                    <a:pt x="44" y="34"/>
                    <a:pt x="44" y="34"/>
                    <a:pt x="44" y="34"/>
                  </a:cubicBezTo>
                  <a:cubicBezTo>
                    <a:pt x="44" y="34"/>
                    <a:pt x="44" y="34"/>
                    <a:pt x="44" y="34"/>
                  </a:cubicBezTo>
                  <a:cubicBezTo>
                    <a:pt x="43" y="34"/>
                    <a:pt x="43" y="34"/>
                    <a:pt x="43" y="34"/>
                  </a:cubicBezTo>
                  <a:cubicBezTo>
                    <a:pt x="42" y="36"/>
                    <a:pt x="42" y="36"/>
                    <a:pt x="42" y="36"/>
                  </a:cubicBezTo>
                  <a:cubicBezTo>
                    <a:pt x="42" y="36"/>
                    <a:pt x="42" y="36"/>
                    <a:pt x="42" y="36"/>
                  </a:cubicBezTo>
                  <a:cubicBezTo>
                    <a:pt x="41" y="38"/>
                    <a:pt x="41" y="38"/>
                    <a:pt x="41" y="38"/>
                  </a:cubicBezTo>
                  <a:cubicBezTo>
                    <a:pt x="40" y="38"/>
                    <a:pt x="40" y="38"/>
                    <a:pt x="40" y="38"/>
                  </a:cubicBezTo>
                  <a:cubicBezTo>
                    <a:pt x="40" y="38"/>
                    <a:pt x="40" y="38"/>
                    <a:pt x="40" y="38"/>
                  </a:cubicBezTo>
                  <a:cubicBezTo>
                    <a:pt x="39" y="39"/>
                    <a:pt x="39" y="39"/>
                    <a:pt x="39" y="39"/>
                  </a:cubicBezTo>
                  <a:cubicBezTo>
                    <a:pt x="39" y="40"/>
                    <a:pt x="39" y="40"/>
                    <a:pt x="39" y="40"/>
                  </a:cubicBezTo>
                  <a:cubicBezTo>
                    <a:pt x="38" y="40"/>
                    <a:pt x="38" y="40"/>
                    <a:pt x="38" y="40"/>
                  </a:cubicBezTo>
                  <a:cubicBezTo>
                    <a:pt x="38" y="40"/>
                    <a:pt x="38" y="40"/>
                    <a:pt x="38" y="40"/>
                  </a:cubicBezTo>
                  <a:cubicBezTo>
                    <a:pt x="38" y="40"/>
                    <a:pt x="38" y="40"/>
                    <a:pt x="38" y="40"/>
                  </a:cubicBezTo>
                  <a:cubicBezTo>
                    <a:pt x="38" y="39"/>
                    <a:pt x="38" y="39"/>
                    <a:pt x="38" y="39"/>
                  </a:cubicBezTo>
                  <a:cubicBezTo>
                    <a:pt x="38" y="38"/>
                    <a:pt x="38" y="38"/>
                    <a:pt x="38" y="38"/>
                  </a:cubicBezTo>
                  <a:cubicBezTo>
                    <a:pt x="38" y="37"/>
                    <a:pt x="38" y="37"/>
                    <a:pt x="38" y="37"/>
                  </a:cubicBezTo>
                  <a:cubicBezTo>
                    <a:pt x="38" y="36"/>
                    <a:pt x="38" y="36"/>
                    <a:pt x="38" y="36"/>
                  </a:cubicBezTo>
                  <a:cubicBezTo>
                    <a:pt x="38" y="36"/>
                    <a:pt x="38" y="36"/>
                    <a:pt x="38" y="36"/>
                  </a:cubicBezTo>
                  <a:cubicBezTo>
                    <a:pt x="37" y="36"/>
                    <a:pt x="37" y="36"/>
                    <a:pt x="37" y="36"/>
                  </a:cubicBezTo>
                  <a:cubicBezTo>
                    <a:pt x="37" y="36"/>
                    <a:pt x="37" y="36"/>
                    <a:pt x="37" y="36"/>
                  </a:cubicBezTo>
                  <a:cubicBezTo>
                    <a:pt x="36" y="37"/>
                    <a:pt x="36" y="37"/>
                    <a:pt x="36" y="37"/>
                  </a:cubicBezTo>
                  <a:cubicBezTo>
                    <a:pt x="36" y="38"/>
                    <a:pt x="36" y="38"/>
                    <a:pt x="36" y="38"/>
                  </a:cubicBezTo>
                  <a:cubicBezTo>
                    <a:pt x="35" y="38"/>
                    <a:pt x="35" y="38"/>
                    <a:pt x="35" y="38"/>
                  </a:cubicBezTo>
                  <a:cubicBezTo>
                    <a:pt x="34" y="39"/>
                    <a:pt x="34" y="39"/>
                    <a:pt x="34" y="39"/>
                  </a:cubicBezTo>
                  <a:cubicBezTo>
                    <a:pt x="33" y="39"/>
                    <a:pt x="33" y="39"/>
                    <a:pt x="33" y="39"/>
                  </a:cubicBezTo>
                  <a:cubicBezTo>
                    <a:pt x="33" y="39"/>
                    <a:pt x="33" y="39"/>
                    <a:pt x="33" y="39"/>
                  </a:cubicBezTo>
                  <a:cubicBezTo>
                    <a:pt x="32" y="39"/>
                    <a:pt x="32" y="39"/>
                    <a:pt x="32" y="39"/>
                  </a:cubicBezTo>
                  <a:cubicBezTo>
                    <a:pt x="32" y="38"/>
                    <a:pt x="32" y="38"/>
                    <a:pt x="32" y="38"/>
                  </a:cubicBezTo>
                  <a:cubicBezTo>
                    <a:pt x="33" y="38"/>
                    <a:pt x="33" y="38"/>
                    <a:pt x="33" y="38"/>
                  </a:cubicBezTo>
                  <a:cubicBezTo>
                    <a:pt x="32" y="37"/>
                    <a:pt x="32" y="37"/>
                    <a:pt x="32" y="37"/>
                  </a:cubicBezTo>
                  <a:cubicBezTo>
                    <a:pt x="33" y="37"/>
                    <a:pt x="33" y="37"/>
                    <a:pt x="33" y="37"/>
                  </a:cubicBezTo>
                  <a:cubicBezTo>
                    <a:pt x="33" y="36"/>
                    <a:pt x="33" y="36"/>
                    <a:pt x="33" y="36"/>
                  </a:cubicBezTo>
                  <a:cubicBezTo>
                    <a:pt x="34" y="35"/>
                    <a:pt x="34" y="35"/>
                    <a:pt x="34" y="35"/>
                  </a:cubicBezTo>
                  <a:cubicBezTo>
                    <a:pt x="34" y="34"/>
                    <a:pt x="34" y="34"/>
                    <a:pt x="34" y="34"/>
                  </a:cubicBezTo>
                  <a:cubicBezTo>
                    <a:pt x="34" y="33"/>
                    <a:pt x="34" y="33"/>
                    <a:pt x="34" y="33"/>
                  </a:cubicBezTo>
                  <a:cubicBezTo>
                    <a:pt x="34" y="33"/>
                    <a:pt x="34" y="33"/>
                    <a:pt x="34" y="33"/>
                  </a:cubicBezTo>
                  <a:cubicBezTo>
                    <a:pt x="33" y="33"/>
                    <a:pt x="33" y="33"/>
                    <a:pt x="33" y="33"/>
                  </a:cubicBezTo>
                  <a:cubicBezTo>
                    <a:pt x="33" y="32"/>
                    <a:pt x="33" y="32"/>
                    <a:pt x="33" y="32"/>
                  </a:cubicBezTo>
                  <a:cubicBezTo>
                    <a:pt x="32" y="32"/>
                    <a:pt x="32" y="32"/>
                    <a:pt x="32" y="32"/>
                  </a:cubicBezTo>
                  <a:close/>
                  <a:moveTo>
                    <a:pt x="28" y="20"/>
                  </a:moveTo>
                  <a:cubicBezTo>
                    <a:pt x="28" y="21"/>
                    <a:pt x="28" y="21"/>
                    <a:pt x="28" y="21"/>
                  </a:cubicBezTo>
                  <a:cubicBezTo>
                    <a:pt x="29" y="21"/>
                    <a:pt x="29" y="21"/>
                    <a:pt x="29" y="21"/>
                  </a:cubicBezTo>
                  <a:cubicBezTo>
                    <a:pt x="29" y="21"/>
                    <a:pt x="29" y="21"/>
                    <a:pt x="29" y="21"/>
                  </a:cubicBezTo>
                  <a:cubicBezTo>
                    <a:pt x="30" y="21"/>
                    <a:pt x="30" y="21"/>
                    <a:pt x="30" y="21"/>
                  </a:cubicBezTo>
                  <a:cubicBezTo>
                    <a:pt x="30" y="21"/>
                    <a:pt x="30" y="21"/>
                    <a:pt x="30" y="21"/>
                  </a:cubicBezTo>
                  <a:cubicBezTo>
                    <a:pt x="30" y="20"/>
                    <a:pt x="30" y="20"/>
                    <a:pt x="30" y="20"/>
                  </a:cubicBezTo>
                  <a:cubicBezTo>
                    <a:pt x="28" y="20"/>
                    <a:pt x="28" y="20"/>
                    <a:pt x="28" y="20"/>
                  </a:cubicBezTo>
                  <a:cubicBezTo>
                    <a:pt x="28" y="20"/>
                    <a:pt x="28" y="20"/>
                    <a:pt x="28" y="20"/>
                  </a:cubicBezTo>
                  <a:cubicBezTo>
                    <a:pt x="28" y="20"/>
                    <a:pt x="28" y="20"/>
                    <a:pt x="28" y="20"/>
                  </a:cubicBezTo>
                  <a:close/>
                  <a:moveTo>
                    <a:pt x="29" y="27"/>
                  </a:moveTo>
                  <a:cubicBezTo>
                    <a:pt x="30" y="28"/>
                    <a:pt x="30" y="28"/>
                    <a:pt x="30" y="28"/>
                  </a:cubicBezTo>
                  <a:cubicBezTo>
                    <a:pt x="31" y="28"/>
                    <a:pt x="31" y="28"/>
                    <a:pt x="31" y="28"/>
                  </a:cubicBezTo>
                  <a:cubicBezTo>
                    <a:pt x="31" y="28"/>
                    <a:pt x="31" y="28"/>
                    <a:pt x="31" y="28"/>
                  </a:cubicBezTo>
                  <a:cubicBezTo>
                    <a:pt x="32" y="29"/>
                    <a:pt x="32" y="29"/>
                    <a:pt x="32" y="29"/>
                  </a:cubicBezTo>
                  <a:cubicBezTo>
                    <a:pt x="32" y="29"/>
                    <a:pt x="32" y="29"/>
                    <a:pt x="32" y="29"/>
                  </a:cubicBezTo>
                  <a:cubicBezTo>
                    <a:pt x="32" y="29"/>
                    <a:pt x="32" y="29"/>
                    <a:pt x="32" y="29"/>
                  </a:cubicBezTo>
                  <a:cubicBezTo>
                    <a:pt x="32" y="30"/>
                    <a:pt x="32" y="30"/>
                    <a:pt x="32" y="30"/>
                  </a:cubicBezTo>
                  <a:cubicBezTo>
                    <a:pt x="32" y="30"/>
                    <a:pt x="32" y="30"/>
                    <a:pt x="32" y="30"/>
                  </a:cubicBezTo>
                  <a:cubicBezTo>
                    <a:pt x="33" y="30"/>
                    <a:pt x="33" y="30"/>
                    <a:pt x="33" y="30"/>
                  </a:cubicBezTo>
                  <a:cubicBezTo>
                    <a:pt x="33" y="30"/>
                    <a:pt x="33" y="30"/>
                    <a:pt x="33" y="30"/>
                  </a:cubicBezTo>
                  <a:cubicBezTo>
                    <a:pt x="34" y="29"/>
                    <a:pt x="34" y="29"/>
                    <a:pt x="34" y="29"/>
                  </a:cubicBezTo>
                  <a:cubicBezTo>
                    <a:pt x="35" y="29"/>
                    <a:pt x="35" y="29"/>
                    <a:pt x="35" y="29"/>
                  </a:cubicBezTo>
                  <a:cubicBezTo>
                    <a:pt x="35" y="29"/>
                    <a:pt x="35" y="29"/>
                    <a:pt x="35" y="29"/>
                  </a:cubicBezTo>
                  <a:cubicBezTo>
                    <a:pt x="35" y="28"/>
                    <a:pt x="35" y="28"/>
                    <a:pt x="35" y="28"/>
                  </a:cubicBezTo>
                  <a:cubicBezTo>
                    <a:pt x="35" y="27"/>
                    <a:pt x="35" y="27"/>
                    <a:pt x="35" y="27"/>
                  </a:cubicBezTo>
                  <a:cubicBezTo>
                    <a:pt x="36" y="27"/>
                    <a:pt x="36" y="27"/>
                    <a:pt x="36" y="27"/>
                  </a:cubicBezTo>
                  <a:cubicBezTo>
                    <a:pt x="36" y="26"/>
                    <a:pt x="36" y="26"/>
                    <a:pt x="36" y="26"/>
                  </a:cubicBezTo>
                  <a:cubicBezTo>
                    <a:pt x="36" y="26"/>
                    <a:pt x="36" y="26"/>
                    <a:pt x="36" y="26"/>
                  </a:cubicBezTo>
                  <a:cubicBezTo>
                    <a:pt x="35" y="26"/>
                    <a:pt x="35" y="26"/>
                    <a:pt x="35" y="26"/>
                  </a:cubicBezTo>
                  <a:cubicBezTo>
                    <a:pt x="35" y="25"/>
                    <a:pt x="35" y="25"/>
                    <a:pt x="35" y="25"/>
                  </a:cubicBezTo>
                  <a:cubicBezTo>
                    <a:pt x="34" y="25"/>
                    <a:pt x="34" y="25"/>
                    <a:pt x="34" y="25"/>
                  </a:cubicBezTo>
                  <a:cubicBezTo>
                    <a:pt x="34" y="25"/>
                    <a:pt x="34" y="25"/>
                    <a:pt x="34" y="25"/>
                  </a:cubicBezTo>
                  <a:cubicBezTo>
                    <a:pt x="33" y="26"/>
                    <a:pt x="33" y="26"/>
                    <a:pt x="33" y="26"/>
                  </a:cubicBezTo>
                  <a:cubicBezTo>
                    <a:pt x="33" y="25"/>
                    <a:pt x="33" y="25"/>
                    <a:pt x="33" y="25"/>
                  </a:cubicBezTo>
                  <a:cubicBezTo>
                    <a:pt x="32" y="25"/>
                    <a:pt x="32" y="25"/>
                    <a:pt x="32" y="25"/>
                  </a:cubicBezTo>
                  <a:cubicBezTo>
                    <a:pt x="32" y="26"/>
                    <a:pt x="32" y="26"/>
                    <a:pt x="32" y="26"/>
                  </a:cubicBezTo>
                  <a:cubicBezTo>
                    <a:pt x="32" y="26"/>
                    <a:pt x="32" y="26"/>
                    <a:pt x="32" y="26"/>
                  </a:cubicBezTo>
                  <a:cubicBezTo>
                    <a:pt x="31" y="26"/>
                    <a:pt x="31" y="26"/>
                    <a:pt x="31" y="26"/>
                  </a:cubicBezTo>
                  <a:cubicBezTo>
                    <a:pt x="30" y="26"/>
                    <a:pt x="30" y="26"/>
                    <a:pt x="30" y="26"/>
                  </a:cubicBezTo>
                  <a:cubicBezTo>
                    <a:pt x="30" y="27"/>
                    <a:pt x="30" y="27"/>
                    <a:pt x="30" y="27"/>
                  </a:cubicBezTo>
                  <a:cubicBezTo>
                    <a:pt x="29" y="27"/>
                    <a:pt x="29" y="27"/>
                    <a:pt x="29" y="27"/>
                  </a:cubicBezTo>
                  <a:close/>
                  <a:moveTo>
                    <a:pt x="5" y="31"/>
                  </a:moveTo>
                  <a:cubicBezTo>
                    <a:pt x="4" y="30"/>
                    <a:pt x="4" y="30"/>
                    <a:pt x="4" y="30"/>
                  </a:cubicBezTo>
                  <a:cubicBezTo>
                    <a:pt x="4" y="30"/>
                    <a:pt x="4" y="30"/>
                    <a:pt x="4" y="30"/>
                  </a:cubicBezTo>
                  <a:cubicBezTo>
                    <a:pt x="4" y="29"/>
                    <a:pt x="4" y="29"/>
                    <a:pt x="4" y="29"/>
                  </a:cubicBezTo>
                  <a:cubicBezTo>
                    <a:pt x="3" y="28"/>
                    <a:pt x="3" y="28"/>
                    <a:pt x="3" y="28"/>
                  </a:cubicBezTo>
                  <a:cubicBezTo>
                    <a:pt x="2" y="28"/>
                    <a:pt x="2" y="28"/>
                    <a:pt x="2" y="28"/>
                  </a:cubicBezTo>
                  <a:cubicBezTo>
                    <a:pt x="2" y="28"/>
                    <a:pt x="2" y="28"/>
                    <a:pt x="2" y="28"/>
                  </a:cubicBezTo>
                  <a:cubicBezTo>
                    <a:pt x="2" y="26"/>
                    <a:pt x="2" y="26"/>
                    <a:pt x="2" y="26"/>
                  </a:cubicBezTo>
                  <a:cubicBezTo>
                    <a:pt x="1" y="26"/>
                    <a:pt x="1" y="26"/>
                    <a:pt x="1" y="26"/>
                  </a:cubicBezTo>
                  <a:cubicBezTo>
                    <a:pt x="1" y="25"/>
                    <a:pt x="1" y="25"/>
                    <a:pt x="1" y="25"/>
                  </a:cubicBezTo>
                  <a:cubicBezTo>
                    <a:pt x="1" y="24"/>
                    <a:pt x="1" y="24"/>
                    <a:pt x="1" y="24"/>
                  </a:cubicBezTo>
                  <a:cubicBezTo>
                    <a:pt x="1" y="24"/>
                    <a:pt x="1" y="24"/>
                    <a:pt x="1" y="24"/>
                  </a:cubicBezTo>
                  <a:cubicBezTo>
                    <a:pt x="2" y="24"/>
                    <a:pt x="2" y="24"/>
                    <a:pt x="2" y="24"/>
                  </a:cubicBezTo>
                  <a:cubicBezTo>
                    <a:pt x="2" y="25"/>
                    <a:pt x="2" y="25"/>
                    <a:pt x="2" y="25"/>
                  </a:cubicBezTo>
                  <a:cubicBezTo>
                    <a:pt x="3" y="25"/>
                    <a:pt x="3" y="25"/>
                    <a:pt x="3" y="25"/>
                  </a:cubicBezTo>
                  <a:cubicBezTo>
                    <a:pt x="2" y="26"/>
                    <a:pt x="2" y="26"/>
                    <a:pt x="2" y="26"/>
                  </a:cubicBezTo>
                  <a:cubicBezTo>
                    <a:pt x="3" y="27"/>
                    <a:pt x="3" y="27"/>
                    <a:pt x="3" y="27"/>
                  </a:cubicBezTo>
                  <a:cubicBezTo>
                    <a:pt x="4" y="28"/>
                    <a:pt x="4" y="28"/>
                    <a:pt x="4" y="28"/>
                  </a:cubicBezTo>
                  <a:cubicBezTo>
                    <a:pt x="4" y="28"/>
                    <a:pt x="4" y="28"/>
                    <a:pt x="4" y="28"/>
                  </a:cubicBezTo>
                  <a:cubicBezTo>
                    <a:pt x="4" y="28"/>
                    <a:pt x="4" y="28"/>
                    <a:pt x="4" y="28"/>
                  </a:cubicBezTo>
                  <a:cubicBezTo>
                    <a:pt x="4" y="28"/>
                    <a:pt x="4" y="28"/>
                    <a:pt x="4" y="28"/>
                  </a:cubicBezTo>
                  <a:cubicBezTo>
                    <a:pt x="5" y="29"/>
                    <a:pt x="5" y="29"/>
                    <a:pt x="5" y="29"/>
                  </a:cubicBezTo>
                  <a:cubicBezTo>
                    <a:pt x="5" y="30"/>
                    <a:pt x="5" y="30"/>
                    <a:pt x="5" y="30"/>
                  </a:cubicBezTo>
                  <a:cubicBezTo>
                    <a:pt x="6" y="30"/>
                    <a:pt x="6" y="30"/>
                    <a:pt x="6" y="30"/>
                  </a:cubicBezTo>
                  <a:cubicBezTo>
                    <a:pt x="5" y="31"/>
                    <a:pt x="5" y="31"/>
                    <a:pt x="5" y="31"/>
                  </a:cubicBezTo>
                  <a:cubicBezTo>
                    <a:pt x="5" y="31"/>
                    <a:pt x="5" y="31"/>
                    <a:pt x="5" y="31"/>
                  </a:cubicBezTo>
                  <a:cubicBezTo>
                    <a:pt x="5" y="31"/>
                    <a:pt x="5" y="31"/>
                    <a:pt x="5" y="31"/>
                  </a:cubicBezTo>
                  <a:close/>
                  <a:moveTo>
                    <a:pt x="21" y="49"/>
                  </a:moveTo>
                  <a:cubicBezTo>
                    <a:pt x="21" y="48"/>
                    <a:pt x="21" y="48"/>
                    <a:pt x="21" y="48"/>
                  </a:cubicBezTo>
                  <a:cubicBezTo>
                    <a:pt x="21" y="49"/>
                    <a:pt x="21" y="49"/>
                    <a:pt x="21" y="49"/>
                  </a:cubicBezTo>
                  <a:cubicBezTo>
                    <a:pt x="20" y="49"/>
                    <a:pt x="20" y="49"/>
                    <a:pt x="20" y="49"/>
                  </a:cubicBezTo>
                  <a:cubicBezTo>
                    <a:pt x="20" y="49"/>
                    <a:pt x="20" y="49"/>
                    <a:pt x="20" y="49"/>
                  </a:cubicBezTo>
                  <a:cubicBezTo>
                    <a:pt x="20" y="48"/>
                    <a:pt x="20" y="48"/>
                    <a:pt x="20" y="48"/>
                  </a:cubicBezTo>
                  <a:cubicBezTo>
                    <a:pt x="20" y="47"/>
                    <a:pt x="20" y="47"/>
                    <a:pt x="20" y="47"/>
                  </a:cubicBezTo>
                  <a:cubicBezTo>
                    <a:pt x="20" y="47"/>
                    <a:pt x="20" y="47"/>
                    <a:pt x="20" y="47"/>
                  </a:cubicBezTo>
                  <a:cubicBezTo>
                    <a:pt x="19" y="47"/>
                    <a:pt x="19" y="47"/>
                    <a:pt x="19" y="47"/>
                  </a:cubicBezTo>
                  <a:cubicBezTo>
                    <a:pt x="18" y="46"/>
                    <a:pt x="18" y="46"/>
                    <a:pt x="18" y="46"/>
                  </a:cubicBezTo>
                  <a:cubicBezTo>
                    <a:pt x="18" y="45"/>
                    <a:pt x="18" y="45"/>
                    <a:pt x="18" y="45"/>
                  </a:cubicBezTo>
                  <a:cubicBezTo>
                    <a:pt x="19" y="45"/>
                    <a:pt x="19" y="45"/>
                    <a:pt x="19" y="45"/>
                  </a:cubicBezTo>
                  <a:cubicBezTo>
                    <a:pt x="19" y="45"/>
                    <a:pt x="19" y="45"/>
                    <a:pt x="19" y="45"/>
                  </a:cubicBezTo>
                  <a:cubicBezTo>
                    <a:pt x="19" y="44"/>
                    <a:pt x="19" y="44"/>
                    <a:pt x="19" y="44"/>
                  </a:cubicBezTo>
                  <a:cubicBezTo>
                    <a:pt x="19" y="44"/>
                    <a:pt x="19" y="44"/>
                    <a:pt x="19" y="44"/>
                  </a:cubicBezTo>
                  <a:cubicBezTo>
                    <a:pt x="19" y="44"/>
                    <a:pt x="19" y="44"/>
                    <a:pt x="19" y="44"/>
                  </a:cubicBezTo>
                  <a:cubicBezTo>
                    <a:pt x="19" y="44"/>
                    <a:pt x="19" y="44"/>
                    <a:pt x="19" y="44"/>
                  </a:cubicBezTo>
                  <a:cubicBezTo>
                    <a:pt x="18" y="43"/>
                    <a:pt x="18" y="43"/>
                    <a:pt x="18" y="43"/>
                  </a:cubicBezTo>
                  <a:cubicBezTo>
                    <a:pt x="18" y="43"/>
                    <a:pt x="18" y="43"/>
                    <a:pt x="18" y="43"/>
                  </a:cubicBezTo>
                  <a:cubicBezTo>
                    <a:pt x="18" y="44"/>
                    <a:pt x="18" y="44"/>
                    <a:pt x="18" y="44"/>
                  </a:cubicBezTo>
                  <a:cubicBezTo>
                    <a:pt x="17" y="44"/>
                    <a:pt x="17" y="44"/>
                    <a:pt x="17" y="44"/>
                  </a:cubicBezTo>
                  <a:cubicBezTo>
                    <a:pt x="16" y="43"/>
                    <a:pt x="16" y="43"/>
                    <a:pt x="16" y="43"/>
                  </a:cubicBezTo>
                  <a:cubicBezTo>
                    <a:pt x="16" y="43"/>
                    <a:pt x="16" y="43"/>
                    <a:pt x="16" y="43"/>
                  </a:cubicBezTo>
                  <a:cubicBezTo>
                    <a:pt x="15" y="43"/>
                    <a:pt x="15" y="43"/>
                    <a:pt x="15" y="43"/>
                  </a:cubicBezTo>
                  <a:cubicBezTo>
                    <a:pt x="15" y="42"/>
                    <a:pt x="15" y="42"/>
                    <a:pt x="15" y="42"/>
                  </a:cubicBezTo>
                  <a:cubicBezTo>
                    <a:pt x="14" y="42"/>
                    <a:pt x="14" y="42"/>
                    <a:pt x="14" y="42"/>
                  </a:cubicBezTo>
                  <a:cubicBezTo>
                    <a:pt x="14" y="42"/>
                    <a:pt x="14" y="42"/>
                    <a:pt x="14" y="42"/>
                  </a:cubicBezTo>
                  <a:cubicBezTo>
                    <a:pt x="14" y="42"/>
                    <a:pt x="14" y="42"/>
                    <a:pt x="14" y="42"/>
                  </a:cubicBezTo>
                  <a:cubicBezTo>
                    <a:pt x="14" y="41"/>
                    <a:pt x="14" y="41"/>
                    <a:pt x="14" y="41"/>
                  </a:cubicBezTo>
                  <a:cubicBezTo>
                    <a:pt x="13" y="41"/>
                    <a:pt x="13" y="41"/>
                    <a:pt x="13" y="41"/>
                  </a:cubicBezTo>
                  <a:cubicBezTo>
                    <a:pt x="13" y="41"/>
                    <a:pt x="13" y="41"/>
                    <a:pt x="13" y="41"/>
                  </a:cubicBezTo>
                  <a:cubicBezTo>
                    <a:pt x="13" y="41"/>
                    <a:pt x="13" y="41"/>
                    <a:pt x="13" y="41"/>
                  </a:cubicBezTo>
                  <a:cubicBezTo>
                    <a:pt x="13" y="40"/>
                    <a:pt x="13" y="40"/>
                    <a:pt x="13" y="40"/>
                  </a:cubicBezTo>
                  <a:cubicBezTo>
                    <a:pt x="12" y="40"/>
                    <a:pt x="12" y="40"/>
                    <a:pt x="12" y="40"/>
                  </a:cubicBezTo>
                  <a:cubicBezTo>
                    <a:pt x="12" y="40"/>
                    <a:pt x="12" y="40"/>
                    <a:pt x="12" y="40"/>
                  </a:cubicBezTo>
                  <a:cubicBezTo>
                    <a:pt x="12" y="39"/>
                    <a:pt x="12" y="39"/>
                    <a:pt x="12" y="39"/>
                  </a:cubicBezTo>
                  <a:cubicBezTo>
                    <a:pt x="12" y="39"/>
                    <a:pt x="12" y="39"/>
                    <a:pt x="12" y="39"/>
                  </a:cubicBezTo>
                  <a:cubicBezTo>
                    <a:pt x="12" y="39"/>
                    <a:pt x="12" y="39"/>
                    <a:pt x="12" y="39"/>
                  </a:cubicBezTo>
                  <a:cubicBezTo>
                    <a:pt x="12" y="38"/>
                    <a:pt x="12" y="38"/>
                    <a:pt x="12" y="38"/>
                  </a:cubicBezTo>
                  <a:cubicBezTo>
                    <a:pt x="12" y="38"/>
                    <a:pt x="12" y="38"/>
                    <a:pt x="12" y="38"/>
                  </a:cubicBezTo>
                  <a:cubicBezTo>
                    <a:pt x="12" y="38"/>
                    <a:pt x="12" y="38"/>
                    <a:pt x="12" y="38"/>
                  </a:cubicBezTo>
                  <a:cubicBezTo>
                    <a:pt x="13" y="37"/>
                    <a:pt x="13" y="37"/>
                    <a:pt x="13" y="37"/>
                  </a:cubicBezTo>
                  <a:cubicBezTo>
                    <a:pt x="13" y="37"/>
                    <a:pt x="13" y="37"/>
                    <a:pt x="13" y="37"/>
                  </a:cubicBezTo>
                  <a:cubicBezTo>
                    <a:pt x="14" y="38"/>
                    <a:pt x="14" y="38"/>
                    <a:pt x="14" y="38"/>
                  </a:cubicBezTo>
                  <a:cubicBezTo>
                    <a:pt x="14" y="38"/>
                    <a:pt x="14" y="38"/>
                    <a:pt x="14" y="38"/>
                  </a:cubicBezTo>
                  <a:cubicBezTo>
                    <a:pt x="14" y="38"/>
                    <a:pt x="14" y="38"/>
                    <a:pt x="14" y="38"/>
                  </a:cubicBezTo>
                  <a:cubicBezTo>
                    <a:pt x="14" y="38"/>
                    <a:pt x="14" y="38"/>
                    <a:pt x="14" y="38"/>
                  </a:cubicBezTo>
                  <a:cubicBezTo>
                    <a:pt x="15" y="38"/>
                    <a:pt x="15" y="38"/>
                    <a:pt x="15" y="38"/>
                  </a:cubicBezTo>
                  <a:cubicBezTo>
                    <a:pt x="16" y="38"/>
                    <a:pt x="16" y="38"/>
                    <a:pt x="16" y="38"/>
                  </a:cubicBezTo>
                  <a:cubicBezTo>
                    <a:pt x="16" y="38"/>
                    <a:pt x="16" y="38"/>
                    <a:pt x="16" y="38"/>
                  </a:cubicBezTo>
                  <a:cubicBezTo>
                    <a:pt x="18" y="38"/>
                    <a:pt x="18" y="38"/>
                    <a:pt x="18" y="38"/>
                  </a:cubicBezTo>
                  <a:cubicBezTo>
                    <a:pt x="18" y="37"/>
                    <a:pt x="18" y="37"/>
                    <a:pt x="18" y="37"/>
                  </a:cubicBezTo>
                  <a:cubicBezTo>
                    <a:pt x="17" y="37"/>
                    <a:pt x="17" y="37"/>
                    <a:pt x="17" y="37"/>
                  </a:cubicBezTo>
                  <a:cubicBezTo>
                    <a:pt x="16" y="37"/>
                    <a:pt x="16" y="37"/>
                    <a:pt x="16" y="37"/>
                  </a:cubicBezTo>
                  <a:cubicBezTo>
                    <a:pt x="15" y="37"/>
                    <a:pt x="15" y="37"/>
                    <a:pt x="15" y="37"/>
                  </a:cubicBezTo>
                  <a:cubicBezTo>
                    <a:pt x="14" y="36"/>
                    <a:pt x="14" y="36"/>
                    <a:pt x="14" y="36"/>
                  </a:cubicBezTo>
                  <a:cubicBezTo>
                    <a:pt x="14" y="36"/>
                    <a:pt x="14" y="36"/>
                    <a:pt x="14" y="36"/>
                  </a:cubicBezTo>
                  <a:cubicBezTo>
                    <a:pt x="15" y="36"/>
                    <a:pt x="15" y="36"/>
                    <a:pt x="15" y="36"/>
                  </a:cubicBezTo>
                  <a:cubicBezTo>
                    <a:pt x="16" y="36"/>
                    <a:pt x="16" y="36"/>
                    <a:pt x="16" y="36"/>
                  </a:cubicBezTo>
                  <a:cubicBezTo>
                    <a:pt x="17" y="35"/>
                    <a:pt x="17" y="35"/>
                    <a:pt x="17" y="35"/>
                  </a:cubicBezTo>
                  <a:cubicBezTo>
                    <a:pt x="18" y="35"/>
                    <a:pt x="18" y="35"/>
                    <a:pt x="18" y="35"/>
                  </a:cubicBezTo>
                  <a:cubicBezTo>
                    <a:pt x="19" y="35"/>
                    <a:pt x="19" y="35"/>
                    <a:pt x="19" y="35"/>
                  </a:cubicBezTo>
                  <a:cubicBezTo>
                    <a:pt x="19" y="35"/>
                    <a:pt x="19" y="35"/>
                    <a:pt x="19" y="35"/>
                  </a:cubicBezTo>
                  <a:cubicBezTo>
                    <a:pt x="20" y="35"/>
                    <a:pt x="20" y="35"/>
                    <a:pt x="20" y="35"/>
                  </a:cubicBezTo>
                  <a:cubicBezTo>
                    <a:pt x="20" y="35"/>
                    <a:pt x="20" y="35"/>
                    <a:pt x="20" y="35"/>
                  </a:cubicBezTo>
                  <a:cubicBezTo>
                    <a:pt x="20" y="34"/>
                    <a:pt x="20" y="34"/>
                    <a:pt x="20" y="34"/>
                  </a:cubicBezTo>
                  <a:cubicBezTo>
                    <a:pt x="21" y="34"/>
                    <a:pt x="21" y="34"/>
                    <a:pt x="21" y="34"/>
                  </a:cubicBezTo>
                  <a:cubicBezTo>
                    <a:pt x="21" y="34"/>
                    <a:pt x="21" y="34"/>
                    <a:pt x="21" y="34"/>
                  </a:cubicBezTo>
                  <a:cubicBezTo>
                    <a:pt x="20" y="33"/>
                    <a:pt x="20" y="33"/>
                    <a:pt x="20" y="33"/>
                  </a:cubicBezTo>
                  <a:cubicBezTo>
                    <a:pt x="20" y="34"/>
                    <a:pt x="20" y="34"/>
                    <a:pt x="20" y="34"/>
                  </a:cubicBezTo>
                  <a:cubicBezTo>
                    <a:pt x="19" y="34"/>
                    <a:pt x="19" y="34"/>
                    <a:pt x="19" y="34"/>
                  </a:cubicBezTo>
                  <a:cubicBezTo>
                    <a:pt x="17" y="34"/>
                    <a:pt x="17" y="34"/>
                    <a:pt x="17" y="34"/>
                  </a:cubicBezTo>
                  <a:cubicBezTo>
                    <a:pt x="17" y="34"/>
                    <a:pt x="17" y="34"/>
                    <a:pt x="17" y="34"/>
                  </a:cubicBezTo>
                  <a:cubicBezTo>
                    <a:pt x="17" y="34"/>
                    <a:pt x="17" y="34"/>
                    <a:pt x="17" y="34"/>
                  </a:cubicBezTo>
                  <a:cubicBezTo>
                    <a:pt x="16" y="34"/>
                    <a:pt x="16" y="34"/>
                    <a:pt x="16" y="34"/>
                  </a:cubicBezTo>
                  <a:cubicBezTo>
                    <a:pt x="16" y="34"/>
                    <a:pt x="16" y="34"/>
                    <a:pt x="16" y="34"/>
                  </a:cubicBezTo>
                  <a:cubicBezTo>
                    <a:pt x="15" y="34"/>
                    <a:pt x="15" y="34"/>
                    <a:pt x="15" y="34"/>
                  </a:cubicBezTo>
                  <a:cubicBezTo>
                    <a:pt x="15" y="35"/>
                    <a:pt x="15" y="35"/>
                    <a:pt x="15" y="35"/>
                  </a:cubicBezTo>
                  <a:cubicBezTo>
                    <a:pt x="14" y="35"/>
                    <a:pt x="14" y="35"/>
                    <a:pt x="14" y="35"/>
                  </a:cubicBezTo>
                  <a:cubicBezTo>
                    <a:pt x="14" y="35"/>
                    <a:pt x="14" y="35"/>
                    <a:pt x="14" y="35"/>
                  </a:cubicBezTo>
                  <a:cubicBezTo>
                    <a:pt x="13" y="35"/>
                    <a:pt x="13" y="35"/>
                    <a:pt x="13" y="35"/>
                  </a:cubicBezTo>
                  <a:cubicBezTo>
                    <a:pt x="12" y="35"/>
                    <a:pt x="12" y="35"/>
                    <a:pt x="12" y="35"/>
                  </a:cubicBezTo>
                  <a:cubicBezTo>
                    <a:pt x="12" y="36"/>
                    <a:pt x="12" y="36"/>
                    <a:pt x="12" y="36"/>
                  </a:cubicBezTo>
                  <a:cubicBezTo>
                    <a:pt x="11" y="36"/>
                    <a:pt x="11" y="36"/>
                    <a:pt x="11" y="36"/>
                  </a:cubicBezTo>
                  <a:cubicBezTo>
                    <a:pt x="11" y="36"/>
                    <a:pt x="11" y="36"/>
                    <a:pt x="11" y="36"/>
                  </a:cubicBezTo>
                  <a:cubicBezTo>
                    <a:pt x="11" y="35"/>
                    <a:pt x="11" y="35"/>
                    <a:pt x="11" y="35"/>
                  </a:cubicBezTo>
                  <a:cubicBezTo>
                    <a:pt x="10" y="33"/>
                    <a:pt x="10" y="33"/>
                    <a:pt x="10" y="33"/>
                  </a:cubicBezTo>
                  <a:cubicBezTo>
                    <a:pt x="11" y="33"/>
                    <a:pt x="11" y="33"/>
                    <a:pt x="11" y="33"/>
                  </a:cubicBezTo>
                  <a:cubicBezTo>
                    <a:pt x="11" y="33"/>
                    <a:pt x="11" y="33"/>
                    <a:pt x="11" y="33"/>
                  </a:cubicBezTo>
                  <a:cubicBezTo>
                    <a:pt x="11" y="32"/>
                    <a:pt x="11" y="32"/>
                    <a:pt x="11" y="32"/>
                  </a:cubicBezTo>
                  <a:cubicBezTo>
                    <a:pt x="12" y="32"/>
                    <a:pt x="12" y="32"/>
                    <a:pt x="12" y="32"/>
                  </a:cubicBezTo>
                  <a:cubicBezTo>
                    <a:pt x="12" y="32"/>
                    <a:pt x="12" y="32"/>
                    <a:pt x="12" y="32"/>
                  </a:cubicBezTo>
                  <a:cubicBezTo>
                    <a:pt x="12" y="33"/>
                    <a:pt x="12" y="33"/>
                    <a:pt x="12" y="33"/>
                  </a:cubicBezTo>
                  <a:cubicBezTo>
                    <a:pt x="12" y="33"/>
                    <a:pt x="12" y="33"/>
                    <a:pt x="12" y="33"/>
                  </a:cubicBezTo>
                  <a:cubicBezTo>
                    <a:pt x="13" y="32"/>
                    <a:pt x="13" y="32"/>
                    <a:pt x="13" y="32"/>
                  </a:cubicBezTo>
                  <a:cubicBezTo>
                    <a:pt x="13" y="32"/>
                    <a:pt x="13" y="32"/>
                    <a:pt x="13" y="32"/>
                  </a:cubicBezTo>
                  <a:cubicBezTo>
                    <a:pt x="14" y="32"/>
                    <a:pt x="14" y="32"/>
                    <a:pt x="14" y="32"/>
                  </a:cubicBezTo>
                  <a:cubicBezTo>
                    <a:pt x="14" y="31"/>
                    <a:pt x="14" y="31"/>
                    <a:pt x="14" y="31"/>
                  </a:cubicBezTo>
                  <a:cubicBezTo>
                    <a:pt x="15" y="31"/>
                    <a:pt x="15" y="31"/>
                    <a:pt x="15" y="31"/>
                  </a:cubicBezTo>
                  <a:cubicBezTo>
                    <a:pt x="16" y="30"/>
                    <a:pt x="16" y="30"/>
                    <a:pt x="16" y="30"/>
                  </a:cubicBezTo>
                  <a:cubicBezTo>
                    <a:pt x="16" y="30"/>
                    <a:pt x="16" y="30"/>
                    <a:pt x="16" y="30"/>
                  </a:cubicBezTo>
                  <a:cubicBezTo>
                    <a:pt x="16" y="29"/>
                    <a:pt x="16" y="29"/>
                    <a:pt x="16" y="29"/>
                  </a:cubicBezTo>
                  <a:cubicBezTo>
                    <a:pt x="17" y="29"/>
                    <a:pt x="17" y="29"/>
                    <a:pt x="17" y="29"/>
                  </a:cubicBezTo>
                  <a:cubicBezTo>
                    <a:pt x="18" y="29"/>
                    <a:pt x="18" y="29"/>
                    <a:pt x="18" y="29"/>
                  </a:cubicBezTo>
                  <a:cubicBezTo>
                    <a:pt x="19" y="28"/>
                    <a:pt x="19" y="28"/>
                    <a:pt x="19" y="28"/>
                  </a:cubicBezTo>
                  <a:cubicBezTo>
                    <a:pt x="20" y="28"/>
                    <a:pt x="20" y="28"/>
                    <a:pt x="20" y="28"/>
                  </a:cubicBezTo>
                  <a:cubicBezTo>
                    <a:pt x="20" y="28"/>
                    <a:pt x="20" y="28"/>
                    <a:pt x="20" y="28"/>
                  </a:cubicBezTo>
                  <a:cubicBezTo>
                    <a:pt x="20" y="27"/>
                    <a:pt x="20" y="27"/>
                    <a:pt x="20" y="27"/>
                  </a:cubicBezTo>
                  <a:cubicBezTo>
                    <a:pt x="20" y="27"/>
                    <a:pt x="20" y="27"/>
                    <a:pt x="20" y="27"/>
                  </a:cubicBezTo>
                  <a:cubicBezTo>
                    <a:pt x="19" y="28"/>
                    <a:pt x="19" y="28"/>
                    <a:pt x="19" y="28"/>
                  </a:cubicBezTo>
                  <a:cubicBezTo>
                    <a:pt x="19" y="28"/>
                    <a:pt x="19" y="28"/>
                    <a:pt x="19" y="28"/>
                  </a:cubicBezTo>
                  <a:cubicBezTo>
                    <a:pt x="18" y="28"/>
                    <a:pt x="18" y="28"/>
                    <a:pt x="18" y="28"/>
                  </a:cubicBezTo>
                  <a:cubicBezTo>
                    <a:pt x="18" y="27"/>
                    <a:pt x="18" y="27"/>
                    <a:pt x="18" y="27"/>
                  </a:cubicBezTo>
                  <a:cubicBezTo>
                    <a:pt x="18" y="26"/>
                    <a:pt x="18" y="26"/>
                    <a:pt x="18" y="26"/>
                  </a:cubicBezTo>
                  <a:cubicBezTo>
                    <a:pt x="18" y="25"/>
                    <a:pt x="18" y="25"/>
                    <a:pt x="18" y="25"/>
                  </a:cubicBezTo>
                  <a:cubicBezTo>
                    <a:pt x="18" y="25"/>
                    <a:pt x="18" y="25"/>
                    <a:pt x="18" y="25"/>
                  </a:cubicBezTo>
                  <a:cubicBezTo>
                    <a:pt x="18" y="25"/>
                    <a:pt x="18" y="25"/>
                    <a:pt x="18" y="25"/>
                  </a:cubicBezTo>
                  <a:cubicBezTo>
                    <a:pt x="17" y="25"/>
                    <a:pt x="17" y="25"/>
                    <a:pt x="17" y="25"/>
                  </a:cubicBezTo>
                  <a:cubicBezTo>
                    <a:pt x="17" y="26"/>
                    <a:pt x="17" y="26"/>
                    <a:pt x="17" y="26"/>
                  </a:cubicBezTo>
                  <a:cubicBezTo>
                    <a:pt x="17" y="27"/>
                    <a:pt x="17" y="27"/>
                    <a:pt x="17" y="27"/>
                  </a:cubicBezTo>
                  <a:cubicBezTo>
                    <a:pt x="16" y="28"/>
                    <a:pt x="16" y="28"/>
                    <a:pt x="16" y="28"/>
                  </a:cubicBezTo>
                  <a:cubicBezTo>
                    <a:pt x="15" y="28"/>
                    <a:pt x="15" y="28"/>
                    <a:pt x="15" y="28"/>
                  </a:cubicBezTo>
                  <a:cubicBezTo>
                    <a:pt x="15" y="28"/>
                    <a:pt x="15" y="28"/>
                    <a:pt x="15" y="28"/>
                  </a:cubicBezTo>
                  <a:cubicBezTo>
                    <a:pt x="15" y="27"/>
                    <a:pt x="15" y="27"/>
                    <a:pt x="15" y="27"/>
                  </a:cubicBezTo>
                  <a:cubicBezTo>
                    <a:pt x="15" y="27"/>
                    <a:pt x="15" y="27"/>
                    <a:pt x="15" y="27"/>
                  </a:cubicBezTo>
                  <a:cubicBezTo>
                    <a:pt x="15" y="26"/>
                    <a:pt x="15" y="26"/>
                    <a:pt x="15" y="26"/>
                  </a:cubicBezTo>
                  <a:cubicBezTo>
                    <a:pt x="15" y="26"/>
                    <a:pt x="15" y="26"/>
                    <a:pt x="15" y="26"/>
                  </a:cubicBezTo>
                  <a:cubicBezTo>
                    <a:pt x="15" y="25"/>
                    <a:pt x="15" y="25"/>
                    <a:pt x="15" y="25"/>
                  </a:cubicBezTo>
                  <a:cubicBezTo>
                    <a:pt x="15" y="24"/>
                    <a:pt x="15" y="24"/>
                    <a:pt x="15" y="24"/>
                  </a:cubicBezTo>
                  <a:cubicBezTo>
                    <a:pt x="15" y="24"/>
                    <a:pt x="15" y="24"/>
                    <a:pt x="15" y="24"/>
                  </a:cubicBezTo>
                  <a:cubicBezTo>
                    <a:pt x="14" y="24"/>
                    <a:pt x="14" y="24"/>
                    <a:pt x="14" y="24"/>
                  </a:cubicBezTo>
                  <a:cubicBezTo>
                    <a:pt x="14" y="24"/>
                    <a:pt x="14" y="24"/>
                    <a:pt x="14" y="24"/>
                  </a:cubicBezTo>
                  <a:cubicBezTo>
                    <a:pt x="14" y="26"/>
                    <a:pt x="14" y="26"/>
                    <a:pt x="14" y="26"/>
                  </a:cubicBezTo>
                  <a:cubicBezTo>
                    <a:pt x="14" y="26"/>
                    <a:pt x="14" y="26"/>
                    <a:pt x="14" y="26"/>
                  </a:cubicBezTo>
                  <a:cubicBezTo>
                    <a:pt x="14" y="27"/>
                    <a:pt x="14" y="27"/>
                    <a:pt x="14" y="27"/>
                  </a:cubicBezTo>
                  <a:cubicBezTo>
                    <a:pt x="13" y="26"/>
                    <a:pt x="13" y="26"/>
                    <a:pt x="13" y="26"/>
                  </a:cubicBezTo>
                  <a:cubicBezTo>
                    <a:pt x="13" y="26"/>
                    <a:pt x="13" y="26"/>
                    <a:pt x="13" y="26"/>
                  </a:cubicBezTo>
                  <a:cubicBezTo>
                    <a:pt x="13" y="25"/>
                    <a:pt x="13" y="25"/>
                    <a:pt x="13" y="25"/>
                  </a:cubicBezTo>
                  <a:cubicBezTo>
                    <a:pt x="13" y="25"/>
                    <a:pt x="13" y="25"/>
                    <a:pt x="13" y="25"/>
                  </a:cubicBezTo>
                  <a:cubicBezTo>
                    <a:pt x="12" y="25"/>
                    <a:pt x="12" y="25"/>
                    <a:pt x="12" y="25"/>
                  </a:cubicBezTo>
                  <a:cubicBezTo>
                    <a:pt x="12" y="26"/>
                    <a:pt x="12" y="26"/>
                    <a:pt x="12" y="26"/>
                  </a:cubicBezTo>
                  <a:cubicBezTo>
                    <a:pt x="12" y="26"/>
                    <a:pt x="12" y="26"/>
                    <a:pt x="12" y="26"/>
                  </a:cubicBezTo>
                  <a:cubicBezTo>
                    <a:pt x="12" y="27"/>
                    <a:pt x="12" y="27"/>
                    <a:pt x="12" y="27"/>
                  </a:cubicBezTo>
                  <a:cubicBezTo>
                    <a:pt x="13" y="28"/>
                    <a:pt x="13" y="28"/>
                    <a:pt x="13" y="28"/>
                  </a:cubicBezTo>
                  <a:cubicBezTo>
                    <a:pt x="13" y="29"/>
                    <a:pt x="13" y="29"/>
                    <a:pt x="13" y="29"/>
                  </a:cubicBezTo>
                  <a:cubicBezTo>
                    <a:pt x="13" y="29"/>
                    <a:pt x="13" y="29"/>
                    <a:pt x="13" y="29"/>
                  </a:cubicBezTo>
                  <a:cubicBezTo>
                    <a:pt x="13" y="29"/>
                    <a:pt x="13" y="29"/>
                    <a:pt x="13" y="29"/>
                  </a:cubicBezTo>
                  <a:cubicBezTo>
                    <a:pt x="12" y="29"/>
                    <a:pt x="12" y="29"/>
                    <a:pt x="12" y="29"/>
                  </a:cubicBezTo>
                  <a:cubicBezTo>
                    <a:pt x="12" y="30"/>
                    <a:pt x="12" y="30"/>
                    <a:pt x="12" y="30"/>
                  </a:cubicBezTo>
                  <a:cubicBezTo>
                    <a:pt x="12" y="31"/>
                    <a:pt x="12" y="31"/>
                    <a:pt x="12" y="31"/>
                  </a:cubicBezTo>
                  <a:cubicBezTo>
                    <a:pt x="11" y="31"/>
                    <a:pt x="11" y="31"/>
                    <a:pt x="11" y="31"/>
                  </a:cubicBezTo>
                  <a:cubicBezTo>
                    <a:pt x="10" y="31"/>
                    <a:pt x="10" y="31"/>
                    <a:pt x="10" y="31"/>
                  </a:cubicBezTo>
                  <a:cubicBezTo>
                    <a:pt x="9" y="31"/>
                    <a:pt x="9" y="31"/>
                    <a:pt x="9" y="31"/>
                  </a:cubicBezTo>
                  <a:cubicBezTo>
                    <a:pt x="9" y="31"/>
                    <a:pt x="9" y="31"/>
                    <a:pt x="9" y="31"/>
                  </a:cubicBezTo>
                  <a:cubicBezTo>
                    <a:pt x="9" y="30"/>
                    <a:pt x="9" y="30"/>
                    <a:pt x="9" y="30"/>
                  </a:cubicBezTo>
                  <a:cubicBezTo>
                    <a:pt x="9" y="30"/>
                    <a:pt x="9" y="30"/>
                    <a:pt x="9" y="30"/>
                  </a:cubicBezTo>
                  <a:cubicBezTo>
                    <a:pt x="8" y="29"/>
                    <a:pt x="8" y="29"/>
                    <a:pt x="8" y="29"/>
                  </a:cubicBezTo>
                  <a:cubicBezTo>
                    <a:pt x="7" y="29"/>
                    <a:pt x="7" y="29"/>
                    <a:pt x="7" y="29"/>
                  </a:cubicBezTo>
                  <a:cubicBezTo>
                    <a:pt x="7" y="29"/>
                    <a:pt x="7" y="29"/>
                    <a:pt x="7" y="29"/>
                  </a:cubicBezTo>
                  <a:cubicBezTo>
                    <a:pt x="6" y="28"/>
                    <a:pt x="6" y="28"/>
                    <a:pt x="6" y="28"/>
                  </a:cubicBezTo>
                  <a:cubicBezTo>
                    <a:pt x="6" y="27"/>
                    <a:pt x="6" y="27"/>
                    <a:pt x="6" y="27"/>
                  </a:cubicBezTo>
                  <a:cubicBezTo>
                    <a:pt x="7" y="27"/>
                    <a:pt x="7" y="27"/>
                    <a:pt x="7" y="27"/>
                  </a:cubicBezTo>
                  <a:cubicBezTo>
                    <a:pt x="8" y="27"/>
                    <a:pt x="8" y="27"/>
                    <a:pt x="8" y="27"/>
                  </a:cubicBezTo>
                  <a:cubicBezTo>
                    <a:pt x="8" y="27"/>
                    <a:pt x="8" y="27"/>
                    <a:pt x="8" y="27"/>
                  </a:cubicBezTo>
                  <a:cubicBezTo>
                    <a:pt x="7" y="27"/>
                    <a:pt x="7" y="27"/>
                    <a:pt x="7" y="27"/>
                  </a:cubicBezTo>
                  <a:cubicBezTo>
                    <a:pt x="6" y="27"/>
                    <a:pt x="6" y="27"/>
                    <a:pt x="6" y="27"/>
                  </a:cubicBezTo>
                  <a:cubicBezTo>
                    <a:pt x="6" y="27"/>
                    <a:pt x="6" y="27"/>
                    <a:pt x="6" y="27"/>
                  </a:cubicBezTo>
                  <a:cubicBezTo>
                    <a:pt x="6" y="26"/>
                    <a:pt x="6" y="26"/>
                    <a:pt x="6" y="26"/>
                  </a:cubicBezTo>
                  <a:cubicBezTo>
                    <a:pt x="5" y="26"/>
                    <a:pt x="5" y="26"/>
                    <a:pt x="5" y="26"/>
                  </a:cubicBezTo>
                  <a:cubicBezTo>
                    <a:pt x="4" y="25"/>
                    <a:pt x="4" y="25"/>
                    <a:pt x="4" y="25"/>
                  </a:cubicBezTo>
                  <a:cubicBezTo>
                    <a:pt x="4" y="25"/>
                    <a:pt x="4" y="25"/>
                    <a:pt x="4" y="25"/>
                  </a:cubicBezTo>
                  <a:cubicBezTo>
                    <a:pt x="4" y="24"/>
                    <a:pt x="4" y="24"/>
                    <a:pt x="4" y="24"/>
                  </a:cubicBezTo>
                  <a:cubicBezTo>
                    <a:pt x="4" y="24"/>
                    <a:pt x="4" y="24"/>
                    <a:pt x="4" y="24"/>
                  </a:cubicBezTo>
                  <a:cubicBezTo>
                    <a:pt x="4" y="24"/>
                    <a:pt x="4" y="24"/>
                    <a:pt x="4" y="24"/>
                  </a:cubicBezTo>
                  <a:cubicBezTo>
                    <a:pt x="3" y="24"/>
                    <a:pt x="3" y="24"/>
                    <a:pt x="3" y="24"/>
                  </a:cubicBezTo>
                  <a:cubicBezTo>
                    <a:pt x="3" y="23"/>
                    <a:pt x="3" y="23"/>
                    <a:pt x="3" y="23"/>
                  </a:cubicBezTo>
                  <a:cubicBezTo>
                    <a:pt x="3" y="22"/>
                    <a:pt x="3" y="22"/>
                    <a:pt x="3" y="22"/>
                  </a:cubicBezTo>
                  <a:cubicBezTo>
                    <a:pt x="3" y="22"/>
                    <a:pt x="3" y="22"/>
                    <a:pt x="3" y="22"/>
                  </a:cubicBezTo>
                  <a:cubicBezTo>
                    <a:pt x="4" y="23"/>
                    <a:pt x="4" y="23"/>
                    <a:pt x="4" y="23"/>
                  </a:cubicBezTo>
                  <a:cubicBezTo>
                    <a:pt x="4" y="23"/>
                    <a:pt x="4" y="23"/>
                    <a:pt x="4" y="23"/>
                  </a:cubicBezTo>
                  <a:cubicBezTo>
                    <a:pt x="4" y="24"/>
                    <a:pt x="4" y="24"/>
                    <a:pt x="4" y="24"/>
                  </a:cubicBezTo>
                  <a:cubicBezTo>
                    <a:pt x="5" y="24"/>
                    <a:pt x="5" y="24"/>
                    <a:pt x="5" y="24"/>
                  </a:cubicBezTo>
                  <a:cubicBezTo>
                    <a:pt x="5" y="23"/>
                    <a:pt x="5" y="23"/>
                    <a:pt x="5" y="23"/>
                  </a:cubicBezTo>
                  <a:cubicBezTo>
                    <a:pt x="5" y="23"/>
                    <a:pt x="5" y="23"/>
                    <a:pt x="5" y="23"/>
                  </a:cubicBezTo>
                  <a:cubicBezTo>
                    <a:pt x="5" y="22"/>
                    <a:pt x="5" y="22"/>
                    <a:pt x="5" y="22"/>
                  </a:cubicBezTo>
                  <a:cubicBezTo>
                    <a:pt x="5" y="22"/>
                    <a:pt x="5" y="22"/>
                    <a:pt x="5" y="22"/>
                  </a:cubicBezTo>
                  <a:cubicBezTo>
                    <a:pt x="4" y="22"/>
                    <a:pt x="4" y="22"/>
                    <a:pt x="4" y="22"/>
                  </a:cubicBezTo>
                  <a:cubicBezTo>
                    <a:pt x="4" y="22"/>
                    <a:pt x="4" y="22"/>
                    <a:pt x="4" y="22"/>
                  </a:cubicBezTo>
                  <a:cubicBezTo>
                    <a:pt x="3" y="21"/>
                    <a:pt x="3" y="21"/>
                    <a:pt x="3" y="21"/>
                  </a:cubicBezTo>
                  <a:cubicBezTo>
                    <a:pt x="3" y="21"/>
                    <a:pt x="3" y="21"/>
                    <a:pt x="3" y="21"/>
                  </a:cubicBezTo>
                  <a:cubicBezTo>
                    <a:pt x="4" y="21"/>
                    <a:pt x="4" y="21"/>
                    <a:pt x="4" y="21"/>
                  </a:cubicBezTo>
                  <a:cubicBezTo>
                    <a:pt x="4" y="20"/>
                    <a:pt x="4" y="20"/>
                    <a:pt x="4" y="20"/>
                  </a:cubicBezTo>
                  <a:cubicBezTo>
                    <a:pt x="4" y="19"/>
                    <a:pt x="4" y="19"/>
                    <a:pt x="4" y="19"/>
                  </a:cubicBezTo>
                  <a:cubicBezTo>
                    <a:pt x="4" y="19"/>
                    <a:pt x="4" y="19"/>
                    <a:pt x="4" y="19"/>
                  </a:cubicBezTo>
                  <a:cubicBezTo>
                    <a:pt x="4" y="19"/>
                    <a:pt x="4" y="19"/>
                    <a:pt x="4" y="19"/>
                  </a:cubicBezTo>
                  <a:cubicBezTo>
                    <a:pt x="3" y="19"/>
                    <a:pt x="3" y="19"/>
                    <a:pt x="3" y="19"/>
                  </a:cubicBezTo>
                  <a:cubicBezTo>
                    <a:pt x="3" y="19"/>
                    <a:pt x="3" y="19"/>
                    <a:pt x="3" y="19"/>
                  </a:cubicBezTo>
                  <a:cubicBezTo>
                    <a:pt x="3" y="20"/>
                    <a:pt x="3" y="20"/>
                    <a:pt x="3" y="20"/>
                  </a:cubicBezTo>
                  <a:cubicBezTo>
                    <a:pt x="3" y="20"/>
                    <a:pt x="3" y="20"/>
                    <a:pt x="3" y="20"/>
                  </a:cubicBezTo>
                  <a:cubicBezTo>
                    <a:pt x="2" y="21"/>
                    <a:pt x="2" y="21"/>
                    <a:pt x="2" y="21"/>
                  </a:cubicBezTo>
                  <a:cubicBezTo>
                    <a:pt x="2" y="21"/>
                    <a:pt x="2" y="21"/>
                    <a:pt x="2" y="21"/>
                  </a:cubicBezTo>
                  <a:cubicBezTo>
                    <a:pt x="2" y="20"/>
                    <a:pt x="2" y="20"/>
                    <a:pt x="2" y="20"/>
                  </a:cubicBezTo>
                  <a:cubicBezTo>
                    <a:pt x="1" y="19"/>
                    <a:pt x="1" y="19"/>
                    <a:pt x="1" y="19"/>
                  </a:cubicBezTo>
                  <a:cubicBezTo>
                    <a:pt x="1" y="18"/>
                    <a:pt x="1" y="18"/>
                    <a:pt x="1" y="18"/>
                  </a:cubicBezTo>
                  <a:cubicBezTo>
                    <a:pt x="0" y="17"/>
                    <a:pt x="0" y="17"/>
                    <a:pt x="0" y="17"/>
                  </a:cubicBezTo>
                  <a:cubicBezTo>
                    <a:pt x="0" y="17"/>
                    <a:pt x="0" y="17"/>
                    <a:pt x="0" y="17"/>
                  </a:cubicBezTo>
                  <a:cubicBezTo>
                    <a:pt x="1" y="17"/>
                    <a:pt x="1" y="17"/>
                    <a:pt x="1" y="17"/>
                  </a:cubicBezTo>
                  <a:cubicBezTo>
                    <a:pt x="2" y="16"/>
                    <a:pt x="2" y="16"/>
                    <a:pt x="2" y="16"/>
                  </a:cubicBezTo>
                  <a:cubicBezTo>
                    <a:pt x="2" y="16"/>
                    <a:pt x="2" y="16"/>
                    <a:pt x="2" y="16"/>
                  </a:cubicBezTo>
                  <a:cubicBezTo>
                    <a:pt x="2" y="15"/>
                    <a:pt x="2" y="15"/>
                    <a:pt x="2" y="15"/>
                  </a:cubicBezTo>
                  <a:cubicBezTo>
                    <a:pt x="2" y="15"/>
                    <a:pt x="2" y="15"/>
                    <a:pt x="2" y="15"/>
                  </a:cubicBezTo>
                  <a:cubicBezTo>
                    <a:pt x="2" y="14"/>
                    <a:pt x="2" y="14"/>
                    <a:pt x="2" y="14"/>
                  </a:cubicBezTo>
                  <a:cubicBezTo>
                    <a:pt x="2" y="13"/>
                    <a:pt x="2" y="13"/>
                    <a:pt x="2" y="13"/>
                  </a:cubicBezTo>
                  <a:cubicBezTo>
                    <a:pt x="3" y="13"/>
                    <a:pt x="3" y="13"/>
                    <a:pt x="3" y="13"/>
                  </a:cubicBezTo>
                  <a:cubicBezTo>
                    <a:pt x="3" y="14"/>
                    <a:pt x="3" y="14"/>
                    <a:pt x="3" y="14"/>
                  </a:cubicBezTo>
                  <a:cubicBezTo>
                    <a:pt x="4" y="15"/>
                    <a:pt x="4" y="15"/>
                    <a:pt x="4" y="15"/>
                  </a:cubicBezTo>
                  <a:cubicBezTo>
                    <a:pt x="4" y="15"/>
                    <a:pt x="4" y="15"/>
                    <a:pt x="4" y="15"/>
                  </a:cubicBezTo>
                  <a:cubicBezTo>
                    <a:pt x="5" y="15"/>
                    <a:pt x="5" y="15"/>
                    <a:pt x="5" y="15"/>
                  </a:cubicBezTo>
                  <a:cubicBezTo>
                    <a:pt x="4" y="14"/>
                    <a:pt x="4" y="14"/>
                    <a:pt x="4" y="14"/>
                  </a:cubicBezTo>
                  <a:cubicBezTo>
                    <a:pt x="4" y="13"/>
                    <a:pt x="4" y="13"/>
                    <a:pt x="4" y="13"/>
                  </a:cubicBezTo>
                  <a:cubicBezTo>
                    <a:pt x="4" y="13"/>
                    <a:pt x="4" y="13"/>
                    <a:pt x="4" y="13"/>
                  </a:cubicBezTo>
                  <a:cubicBezTo>
                    <a:pt x="5" y="13"/>
                    <a:pt x="5" y="13"/>
                    <a:pt x="5" y="13"/>
                  </a:cubicBezTo>
                  <a:cubicBezTo>
                    <a:pt x="5" y="13"/>
                    <a:pt x="5" y="13"/>
                    <a:pt x="5" y="13"/>
                  </a:cubicBezTo>
                  <a:cubicBezTo>
                    <a:pt x="5" y="14"/>
                    <a:pt x="5" y="14"/>
                    <a:pt x="5" y="14"/>
                  </a:cubicBezTo>
                  <a:cubicBezTo>
                    <a:pt x="6" y="13"/>
                    <a:pt x="6" y="13"/>
                    <a:pt x="6" y="13"/>
                  </a:cubicBezTo>
                  <a:cubicBezTo>
                    <a:pt x="8" y="12"/>
                    <a:pt x="8" y="12"/>
                    <a:pt x="8" y="12"/>
                  </a:cubicBezTo>
                  <a:cubicBezTo>
                    <a:pt x="8" y="12"/>
                    <a:pt x="8" y="12"/>
                    <a:pt x="8" y="12"/>
                  </a:cubicBezTo>
                  <a:cubicBezTo>
                    <a:pt x="9" y="12"/>
                    <a:pt x="9" y="12"/>
                    <a:pt x="9" y="12"/>
                  </a:cubicBezTo>
                  <a:cubicBezTo>
                    <a:pt x="9" y="13"/>
                    <a:pt x="9" y="13"/>
                    <a:pt x="9" y="13"/>
                  </a:cubicBezTo>
                  <a:cubicBezTo>
                    <a:pt x="9" y="14"/>
                    <a:pt x="9" y="14"/>
                    <a:pt x="9" y="14"/>
                  </a:cubicBezTo>
                  <a:cubicBezTo>
                    <a:pt x="9" y="14"/>
                    <a:pt x="9" y="14"/>
                    <a:pt x="9" y="14"/>
                  </a:cubicBezTo>
                  <a:cubicBezTo>
                    <a:pt x="8" y="14"/>
                    <a:pt x="8" y="14"/>
                    <a:pt x="8" y="14"/>
                  </a:cubicBezTo>
                  <a:cubicBezTo>
                    <a:pt x="8" y="14"/>
                    <a:pt x="8" y="14"/>
                    <a:pt x="8" y="14"/>
                  </a:cubicBezTo>
                  <a:cubicBezTo>
                    <a:pt x="8" y="14"/>
                    <a:pt x="8" y="14"/>
                    <a:pt x="8" y="14"/>
                  </a:cubicBezTo>
                  <a:cubicBezTo>
                    <a:pt x="7" y="15"/>
                    <a:pt x="7" y="15"/>
                    <a:pt x="7" y="15"/>
                  </a:cubicBezTo>
                  <a:cubicBezTo>
                    <a:pt x="7" y="15"/>
                    <a:pt x="7" y="15"/>
                    <a:pt x="7" y="15"/>
                  </a:cubicBezTo>
                  <a:cubicBezTo>
                    <a:pt x="6" y="15"/>
                    <a:pt x="6" y="15"/>
                    <a:pt x="6" y="15"/>
                  </a:cubicBezTo>
                  <a:cubicBezTo>
                    <a:pt x="6" y="16"/>
                    <a:pt x="6" y="16"/>
                    <a:pt x="6" y="16"/>
                  </a:cubicBezTo>
                  <a:cubicBezTo>
                    <a:pt x="6" y="16"/>
                    <a:pt x="6" y="16"/>
                    <a:pt x="6" y="16"/>
                  </a:cubicBezTo>
                  <a:cubicBezTo>
                    <a:pt x="7" y="16"/>
                    <a:pt x="7" y="16"/>
                    <a:pt x="7" y="16"/>
                  </a:cubicBezTo>
                  <a:cubicBezTo>
                    <a:pt x="8" y="15"/>
                    <a:pt x="8" y="15"/>
                    <a:pt x="8" y="15"/>
                  </a:cubicBezTo>
                  <a:cubicBezTo>
                    <a:pt x="9" y="15"/>
                    <a:pt x="9" y="15"/>
                    <a:pt x="9" y="15"/>
                  </a:cubicBezTo>
                  <a:cubicBezTo>
                    <a:pt x="9" y="16"/>
                    <a:pt x="9" y="16"/>
                    <a:pt x="9" y="16"/>
                  </a:cubicBezTo>
                  <a:cubicBezTo>
                    <a:pt x="8" y="16"/>
                    <a:pt x="8" y="16"/>
                    <a:pt x="8" y="16"/>
                  </a:cubicBezTo>
                  <a:cubicBezTo>
                    <a:pt x="8" y="17"/>
                    <a:pt x="8" y="17"/>
                    <a:pt x="8" y="17"/>
                  </a:cubicBezTo>
                  <a:cubicBezTo>
                    <a:pt x="8" y="17"/>
                    <a:pt x="8" y="17"/>
                    <a:pt x="8" y="17"/>
                  </a:cubicBezTo>
                  <a:cubicBezTo>
                    <a:pt x="8" y="17"/>
                    <a:pt x="8" y="17"/>
                    <a:pt x="8" y="17"/>
                  </a:cubicBezTo>
                  <a:cubicBezTo>
                    <a:pt x="9" y="17"/>
                    <a:pt x="9" y="17"/>
                    <a:pt x="9" y="17"/>
                  </a:cubicBezTo>
                  <a:cubicBezTo>
                    <a:pt x="9" y="17"/>
                    <a:pt x="9" y="17"/>
                    <a:pt x="9" y="17"/>
                  </a:cubicBezTo>
                  <a:cubicBezTo>
                    <a:pt x="9" y="17"/>
                    <a:pt x="9" y="17"/>
                    <a:pt x="9" y="17"/>
                  </a:cubicBezTo>
                  <a:cubicBezTo>
                    <a:pt x="9" y="18"/>
                    <a:pt x="9" y="18"/>
                    <a:pt x="9" y="18"/>
                  </a:cubicBezTo>
                  <a:cubicBezTo>
                    <a:pt x="10" y="19"/>
                    <a:pt x="10" y="19"/>
                    <a:pt x="10" y="19"/>
                  </a:cubicBezTo>
                  <a:cubicBezTo>
                    <a:pt x="10" y="19"/>
                    <a:pt x="10" y="19"/>
                    <a:pt x="10" y="19"/>
                  </a:cubicBezTo>
                  <a:cubicBezTo>
                    <a:pt x="10" y="19"/>
                    <a:pt x="10" y="19"/>
                    <a:pt x="10" y="19"/>
                  </a:cubicBezTo>
                  <a:cubicBezTo>
                    <a:pt x="10" y="18"/>
                    <a:pt x="10" y="18"/>
                    <a:pt x="10" y="18"/>
                  </a:cubicBezTo>
                  <a:cubicBezTo>
                    <a:pt x="10" y="17"/>
                    <a:pt x="10" y="17"/>
                    <a:pt x="10" y="17"/>
                  </a:cubicBezTo>
                  <a:cubicBezTo>
                    <a:pt x="10" y="16"/>
                    <a:pt x="10" y="16"/>
                    <a:pt x="10" y="16"/>
                  </a:cubicBezTo>
                  <a:cubicBezTo>
                    <a:pt x="10" y="16"/>
                    <a:pt x="10" y="16"/>
                    <a:pt x="10" y="16"/>
                  </a:cubicBezTo>
                  <a:cubicBezTo>
                    <a:pt x="11" y="14"/>
                    <a:pt x="11" y="14"/>
                    <a:pt x="11" y="14"/>
                  </a:cubicBezTo>
                  <a:cubicBezTo>
                    <a:pt x="11" y="14"/>
                    <a:pt x="11" y="14"/>
                    <a:pt x="11" y="14"/>
                  </a:cubicBezTo>
                  <a:cubicBezTo>
                    <a:pt x="11" y="13"/>
                    <a:pt x="11" y="13"/>
                    <a:pt x="11" y="13"/>
                  </a:cubicBezTo>
                  <a:cubicBezTo>
                    <a:pt x="12" y="13"/>
                    <a:pt x="12" y="13"/>
                    <a:pt x="12" y="13"/>
                  </a:cubicBezTo>
                  <a:cubicBezTo>
                    <a:pt x="12" y="14"/>
                    <a:pt x="12" y="14"/>
                    <a:pt x="12" y="14"/>
                  </a:cubicBezTo>
                  <a:cubicBezTo>
                    <a:pt x="13" y="15"/>
                    <a:pt x="13" y="15"/>
                    <a:pt x="13" y="15"/>
                  </a:cubicBezTo>
                  <a:cubicBezTo>
                    <a:pt x="13" y="15"/>
                    <a:pt x="13" y="15"/>
                    <a:pt x="13" y="15"/>
                  </a:cubicBezTo>
                  <a:cubicBezTo>
                    <a:pt x="13" y="17"/>
                    <a:pt x="13" y="17"/>
                    <a:pt x="13" y="17"/>
                  </a:cubicBezTo>
                  <a:cubicBezTo>
                    <a:pt x="14" y="18"/>
                    <a:pt x="14" y="18"/>
                    <a:pt x="14" y="18"/>
                  </a:cubicBezTo>
                  <a:cubicBezTo>
                    <a:pt x="14" y="19"/>
                    <a:pt x="14" y="19"/>
                    <a:pt x="14" y="19"/>
                  </a:cubicBezTo>
                  <a:cubicBezTo>
                    <a:pt x="14" y="20"/>
                    <a:pt x="14" y="20"/>
                    <a:pt x="14" y="20"/>
                  </a:cubicBezTo>
                  <a:cubicBezTo>
                    <a:pt x="13" y="20"/>
                    <a:pt x="13" y="20"/>
                    <a:pt x="13" y="20"/>
                  </a:cubicBezTo>
                  <a:cubicBezTo>
                    <a:pt x="13" y="20"/>
                    <a:pt x="13" y="20"/>
                    <a:pt x="13" y="20"/>
                  </a:cubicBezTo>
                  <a:cubicBezTo>
                    <a:pt x="14" y="21"/>
                    <a:pt x="14" y="21"/>
                    <a:pt x="14" y="21"/>
                  </a:cubicBezTo>
                  <a:cubicBezTo>
                    <a:pt x="14" y="20"/>
                    <a:pt x="14" y="20"/>
                    <a:pt x="14" y="20"/>
                  </a:cubicBezTo>
                  <a:cubicBezTo>
                    <a:pt x="15" y="20"/>
                    <a:pt x="15" y="20"/>
                    <a:pt x="15" y="20"/>
                  </a:cubicBezTo>
                  <a:cubicBezTo>
                    <a:pt x="15" y="21"/>
                    <a:pt x="15" y="21"/>
                    <a:pt x="15" y="21"/>
                  </a:cubicBezTo>
                  <a:cubicBezTo>
                    <a:pt x="16" y="22"/>
                    <a:pt x="16" y="22"/>
                    <a:pt x="16" y="22"/>
                  </a:cubicBezTo>
                  <a:cubicBezTo>
                    <a:pt x="16" y="23"/>
                    <a:pt x="16" y="23"/>
                    <a:pt x="16" y="23"/>
                  </a:cubicBezTo>
                  <a:cubicBezTo>
                    <a:pt x="17" y="23"/>
                    <a:pt x="17" y="23"/>
                    <a:pt x="17" y="23"/>
                  </a:cubicBezTo>
                  <a:cubicBezTo>
                    <a:pt x="17" y="22"/>
                    <a:pt x="17" y="22"/>
                    <a:pt x="17" y="22"/>
                  </a:cubicBezTo>
                  <a:cubicBezTo>
                    <a:pt x="16" y="21"/>
                    <a:pt x="16" y="21"/>
                    <a:pt x="16" y="21"/>
                  </a:cubicBezTo>
                  <a:cubicBezTo>
                    <a:pt x="16" y="20"/>
                    <a:pt x="16" y="20"/>
                    <a:pt x="16" y="20"/>
                  </a:cubicBezTo>
                  <a:cubicBezTo>
                    <a:pt x="15" y="19"/>
                    <a:pt x="15" y="19"/>
                    <a:pt x="15" y="19"/>
                  </a:cubicBezTo>
                  <a:cubicBezTo>
                    <a:pt x="15" y="18"/>
                    <a:pt x="15" y="18"/>
                    <a:pt x="15" y="18"/>
                  </a:cubicBezTo>
                  <a:cubicBezTo>
                    <a:pt x="15" y="17"/>
                    <a:pt x="15" y="17"/>
                    <a:pt x="15" y="17"/>
                  </a:cubicBezTo>
                  <a:cubicBezTo>
                    <a:pt x="15" y="15"/>
                    <a:pt x="15" y="15"/>
                    <a:pt x="15" y="15"/>
                  </a:cubicBezTo>
                  <a:cubicBezTo>
                    <a:pt x="15" y="14"/>
                    <a:pt x="15" y="14"/>
                    <a:pt x="15" y="14"/>
                  </a:cubicBezTo>
                  <a:cubicBezTo>
                    <a:pt x="14" y="14"/>
                    <a:pt x="14" y="14"/>
                    <a:pt x="14" y="14"/>
                  </a:cubicBezTo>
                  <a:cubicBezTo>
                    <a:pt x="15" y="13"/>
                    <a:pt x="15" y="13"/>
                    <a:pt x="15" y="13"/>
                  </a:cubicBezTo>
                  <a:cubicBezTo>
                    <a:pt x="15" y="13"/>
                    <a:pt x="15" y="13"/>
                    <a:pt x="15" y="13"/>
                  </a:cubicBezTo>
                  <a:cubicBezTo>
                    <a:pt x="15" y="12"/>
                    <a:pt x="15" y="12"/>
                    <a:pt x="15" y="12"/>
                  </a:cubicBezTo>
                  <a:cubicBezTo>
                    <a:pt x="15" y="11"/>
                    <a:pt x="15" y="11"/>
                    <a:pt x="15" y="11"/>
                  </a:cubicBezTo>
                  <a:cubicBezTo>
                    <a:pt x="15" y="10"/>
                    <a:pt x="15" y="10"/>
                    <a:pt x="15" y="10"/>
                  </a:cubicBezTo>
                  <a:cubicBezTo>
                    <a:pt x="16" y="10"/>
                    <a:pt x="16" y="10"/>
                    <a:pt x="16" y="10"/>
                  </a:cubicBezTo>
                  <a:cubicBezTo>
                    <a:pt x="16" y="10"/>
                    <a:pt x="16" y="10"/>
                    <a:pt x="16" y="10"/>
                  </a:cubicBezTo>
                  <a:cubicBezTo>
                    <a:pt x="17" y="11"/>
                    <a:pt x="17" y="11"/>
                    <a:pt x="17" y="11"/>
                  </a:cubicBezTo>
                  <a:cubicBezTo>
                    <a:pt x="17" y="12"/>
                    <a:pt x="17" y="12"/>
                    <a:pt x="17" y="12"/>
                  </a:cubicBezTo>
                  <a:cubicBezTo>
                    <a:pt x="18" y="12"/>
                    <a:pt x="18" y="12"/>
                    <a:pt x="18" y="12"/>
                  </a:cubicBezTo>
                  <a:cubicBezTo>
                    <a:pt x="18" y="11"/>
                    <a:pt x="18" y="11"/>
                    <a:pt x="18" y="11"/>
                  </a:cubicBezTo>
                  <a:cubicBezTo>
                    <a:pt x="19" y="11"/>
                    <a:pt x="19" y="11"/>
                    <a:pt x="19" y="11"/>
                  </a:cubicBezTo>
                  <a:cubicBezTo>
                    <a:pt x="19" y="11"/>
                    <a:pt x="19" y="11"/>
                    <a:pt x="19" y="11"/>
                  </a:cubicBezTo>
                  <a:cubicBezTo>
                    <a:pt x="20" y="13"/>
                    <a:pt x="20" y="13"/>
                    <a:pt x="20" y="13"/>
                  </a:cubicBezTo>
                  <a:cubicBezTo>
                    <a:pt x="21" y="13"/>
                    <a:pt x="21" y="13"/>
                    <a:pt x="21" y="13"/>
                  </a:cubicBezTo>
                  <a:cubicBezTo>
                    <a:pt x="21" y="14"/>
                    <a:pt x="21" y="14"/>
                    <a:pt x="21" y="14"/>
                  </a:cubicBezTo>
                  <a:cubicBezTo>
                    <a:pt x="20" y="15"/>
                    <a:pt x="20" y="15"/>
                    <a:pt x="20" y="15"/>
                  </a:cubicBezTo>
                  <a:cubicBezTo>
                    <a:pt x="20" y="16"/>
                    <a:pt x="20" y="16"/>
                    <a:pt x="20" y="16"/>
                  </a:cubicBezTo>
                  <a:cubicBezTo>
                    <a:pt x="20" y="17"/>
                    <a:pt x="20" y="17"/>
                    <a:pt x="20" y="17"/>
                  </a:cubicBezTo>
                  <a:cubicBezTo>
                    <a:pt x="20" y="18"/>
                    <a:pt x="20" y="18"/>
                    <a:pt x="20" y="18"/>
                  </a:cubicBezTo>
                  <a:cubicBezTo>
                    <a:pt x="20" y="18"/>
                    <a:pt x="20" y="18"/>
                    <a:pt x="20" y="18"/>
                  </a:cubicBezTo>
                  <a:cubicBezTo>
                    <a:pt x="21" y="18"/>
                    <a:pt x="21" y="18"/>
                    <a:pt x="21" y="18"/>
                  </a:cubicBezTo>
                  <a:cubicBezTo>
                    <a:pt x="21" y="17"/>
                    <a:pt x="21" y="17"/>
                    <a:pt x="21" y="17"/>
                  </a:cubicBezTo>
                  <a:cubicBezTo>
                    <a:pt x="21" y="15"/>
                    <a:pt x="21" y="15"/>
                    <a:pt x="21" y="15"/>
                  </a:cubicBezTo>
                  <a:cubicBezTo>
                    <a:pt x="21" y="14"/>
                    <a:pt x="21" y="14"/>
                    <a:pt x="21" y="14"/>
                  </a:cubicBezTo>
                  <a:cubicBezTo>
                    <a:pt x="22" y="14"/>
                    <a:pt x="22" y="14"/>
                    <a:pt x="22" y="14"/>
                  </a:cubicBezTo>
                  <a:cubicBezTo>
                    <a:pt x="23" y="15"/>
                    <a:pt x="23" y="15"/>
                    <a:pt x="23" y="15"/>
                  </a:cubicBezTo>
                  <a:cubicBezTo>
                    <a:pt x="23" y="16"/>
                    <a:pt x="23" y="16"/>
                    <a:pt x="23" y="16"/>
                  </a:cubicBezTo>
                  <a:cubicBezTo>
                    <a:pt x="24" y="18"/>
                    <a:pt x="24" y="18"/>
                    <a:pt x="24" y="18"/>
                  </a:cubicBezTo>
                  <a:cubicBezTo>
                    <a:pt x="24" y="19"/>
                    <a:pt x="24" y="19"/>
                    <a:pt x="24" y="19"/>
                  </a:cubicBezTo>
                  <a:cubicBezTo>
                    <a:pt x="24" y="19"/>
                    <a:pt x="24" y="19"/>
                    <a:pt x="24" y="19"/>
                  </a:cubicBezTo>
                  <a:cubicBezTo>
                    <a:pt x="25" y="19"/>
                    <a:pt x="25" y="19"/>
                    <a:pt x="25" y="19"/>
                  </a:cubicBezTo>
                  <a:cubicBezTo>
                    <a:pt x="26" y="19"/>
                    <a:pt x="26" y="19"/>
                    <a:pt x="26" y="19"/>
                  </a:cubicBezTo>
                  <a:cubicBezTo>
                    <a:pt x="27" y="21"/>
                    <a:pt x="27" y="21"/>
                    <a:pt x="27" y="21"/>
                  </a:cubicBezTo>
                  <a:cubicBezTo>
                    <a:pt x="27" y="21"/>
                    <a:pt x="27" y="21"/>
                    <a:pt x="27" y="21"/>
                  </a:cubicBezTo>
                  <a:cubicBezTo>
                    <a:pt x="29" y="22"/>
                    <a:pt x="29" y="22"/>
                    <a:pt x="29" y="22"/>
                  </a:cubicBezTo>
                  <a:cubicBezTo>
                    <a:pt x="29" y="23"/>
                    <a:pt x="29" y="23"/>
                    <a:pt x="29" y="23"/>
                  </a:cubicBezTo>
                  <a:cubicBezTo>
                    <a:pt x="31" y="23"/>
                    <a:pt x="31" y="23"/>
                    <a:pt x="31" y="23"/>
                  </a:cubicBezTo>
                  <a:cubicBezTo>
                    <a:pt x="32" y="23"/>
                    <a:pt x="32" y="23"/>
                    <a:pt x="32" y="23"/>
                  </a:cubicBezTo>
                  <a:cubicBezTo>
                    <a:pt x="32" y="24"/>
                    <a:pt x="32" y="24"/>
                    <a:pt x="32" y="24"/>
                  </a:cubicBezTo>
                  <a:cubicBezTo>
                    <a:pt x="32" y="24"/>
                    <a:pt x="32" y="24"/>
                    <a:pt x="32" y="24"/>
                  </a:cubicBezTo>
                  <a:cubicBezTo>
                    <a:pt x="32" y="25"/>
                    <a:pt x="32" y="25"/>
                    <a:pt x="32" y="25"/>
                  </a:cubicBezTo>
                  <a:cubicBezTo>
                    <a:pt x="31" y="25"/>
                    <a:pt x="31" y="25"/>
                    <a:pt x="31" y="25"/>
                  </a:cubicBezTo>
                  <a:cubicBezTo>
                    <a:pt x="31" y="24"/>
                    <a:pt x="31" y="24"/>
                    <a:pt x="31" y="24"/>
                  </a:cubicBezTo>
                  <a:cubicBezTo>
                    <a:pt x="30" y="25"/>
                    <a:pt x="30" y="25"/>
                    <a:pt x="30" y="25"/>
                  </a:cubicBezTo>
                  <a:cubicBezTo>
                    <a:pt x="29" y="25"/>
                    <a:pt x="29" y="25"/>
                    <a:pt x="29" y="25"/>
                  </a:cubicBezTo>
                  <a:cubicBezTo>
                    <a:pt x="28" y="25"/>
                    <a:pt x="28" y="25"/>
                    <a:pt x="28" y="25"/>
                  </a:cubicBezTo>
                  <a:cubicBezTo>
                    <a:pt x="27" y="26"/>
                    <a:pt x="27" y="26"/>
                    <a:pt x="27" y="26"/>
                  </a:cubicBezTo>
                  <a:cubicBezTo>
                    <a:pt x="27" y="26"/>
                    <a:pt x="27" y="26"/>
                    <a:pt x="27" y="26"/>
                  </a:cubicBezTo>
                  <a:cubicBezTo>
                    <a:pt x="27" y="26"/>
                    <a:pt x="27" y="26"/>
                    <a:pt x="27" y="26"/>
                  </a:cubicBezTo>
                  <a:cubicBezTo>
                    <a:pt x="27" y="27"/>
                    <a:pt x="27" y="27"/>
                    <a:pt x="27" y="27"/>
                  </a:cubicBezTo>
                  <a:cubicBezTo>
                    <a:pt x="26" y="27"/>
                    <a:pt x="26" y="27"/>
                    <a:pt x="26" y="27"/>
                  </a:cubicBezTo>
                  <a:cubicBezTo>
                    <a:pt x="26" y="28"/>
                    <a:pt x="26" y="28"/>
                    <a:pt x="26" y="28"/>
                  </a:cubicBezTo>
                  <a:cubicBezTo>
                    <a:pt x="26" y="29"/>
                    <a:pt x="26" y="29"/>
                    <a:pt x="26" y="29"/>
                  </a:cubicBezTo>
                  <a:cubicBezTo>
                    <a:pt x="26" y="30"/>
                    <a:pt x="26" y="30"/>
                    <a:pt x="26" y="30"/>
                  </a:cubicBezTo>
                  <a:cubicBezTo>
                    <a:pt x="26" y="31"/>
                    <a:pt x="26" y="31"/>
                    <a:pt x="26" y="31"/>
                  </a:cubicBezTo>
                  <a:cubicBezTo>
                    <a:pt x="26" y="32"/>
                    <a:pt x="26" y="32"/>
                    <a:pt x="26" y="32"/>
                  </a:cubicBezTo>
                  <a:cubicBezTo>
                    <a:pt x="27" y="32"/>
                    <a:pt x="27" y="32"/>
                    <a:pt x="27" y="32"/>
                  </a:cubicBezTo>
                  <a:cubicBezTo>
                    <a:pt x="26" y="33"/>
                    <a:pt x="26" y="33"/>
                    <a:pt x="26" y="33"/>
                  </a:cubicBezTo>
                  <a:cubicBezTo>
                    <a:pt x="25" y="32"/>
                    <a:pt x="25" y="32"/>
                    <a:pt x="25" y="32"/>
                  </a:cubicBezTo>
                  <a:cubicBezTo>
                    <a:pt x="25" y="33"/>
                    <a:pt x="25" y="33"/>
                    <a:pt x="25" y="33"/>
                  </a:cubicBezTo>
                  <a:cubicBezTo>
                    <a:pt x="25" y="33"/>
                    <a:pt x="25" y="33"/>
                    <a:pt x="25" y="33"/>
                  </a:cubicBezTo>
                  <a:cubicBezTo>
                    <a:pt x="26" y="34"/>
                    <a:pt x="26" y="34"/>
                    <a:pt x="26" y="34"/>
                  </a:cubicBezTo>
                  <a:cubicBezTo>
                    <a:pt x="26" y="35"/>
                    <a:pt x="26" y="35"/>
                    <a:pt x="26" y="35"/>
                  </a:cubicBezTo>
                  <a:cubicBezTo>
                    <a:pt x="25" y="36"/>
                    <a:pt x="25" y="36"/>
                    <a:pt x="25" y="36"/>
                  </a:cubicBezTo>
                  <a:cubicBezTo>
                    <a:pt x="25" y="37"/>
                    <a:pt x="25" y="37"/>
                    <a:pt x="25" y="37"/>
                  </a:cubicBezTo>
                  <a:cubicBezTo>
                    <a:pt x="25" y="38"/>
                    <a:pt x="25" y="38"/>
                    <a:pt x="25" y="38"/>
                  </a:cubicBezTo>
                  <a:cubicBezTo>
                    <a:pt x="25" y="38"/>
                    <a:pt x="25" y="38"/>
                    <a:pt x="25" y="38"/>
                  </a:cubicBezTo>
                  <a:cubicBezTo>
                    <a:pt x="24" y="38"/>
                    <a:pt x="24" y="38"/>
                    <a:pt x="24" y="38"/>
                  </a:cubicBezTo>
                  <a:cubicBezTo>
                    <a:pt x="23" y="39"/>
                    <a:pt x="23" y="39"/>
                    <a:pt x="23" y="39"/>
                  </a:cubicBezTo>
                  <a:cubicBezTo>
                    <a:pt x="24" y="39"/>
                    <a:pt x="24" y="39"/>
                    <a:pt x="24" y="39"/>
                  </a:cubicBezTo>
                  <a:cubicBezTo>
                    <a:pt x="24" y="39"/>
                    <a:pt x="24" y="39"/>
                    <a:pt x="24" y="39"/>
                  </a:cubicBezTo>
                  <a:cubicBezTo>
                    <a:pt x="23" y="40"/>
                    <a:pt x="23" y="40"/>
                    <a:pt x="23" y="40"/>
                  </a:cubicBezTo>
                  <a:cubicBezTo>
                    <a:pt x="23" y="40"/>
                    <a:pt x="23" y="40"/>
                    <a:pt x="23" y="40"/>
                  </a:cubicBezTo>
                  <a:cubicBezTo>
                    <a:pt x="23" y="41"/>
                    <a:pt x="23" y="41"/>
                    <a:pt x="23" y="41"/>
                  </a:cubicBezTo>
                  <a:cubicBezTo>
                    <a:pt x="23" y="43"/>
                    <a:pt x="23" y="43"/>
                    <a:pt x="23" y="43"/>
                  </a:cubicBezTo>
                  <a:cubicBezTo>
                    <a:pt x="23" y="44"/>
                    <a:pt x="23" y="44"/>
                    <a:pt x="23" y="44"/>
                  </a:cubicBezTo>
                  <a:cubicBezTo>
                    <a:pt x="22" y="45"/>
                    <a:pt x="22" y="45"/>
                    <a:pt x="22" y="45"/>
                  </a:cubicBezTo>
                  <a:cubicBezTo>
                    <a:pt x="23" y="46"/>
                    <a:pt x="23" y="46"/>
                    <a:pt x="23" y="46"/>
                  </a:cubicBezTo>
                  <a:cubicBezTo>
                    <a:pt x="23" y="47"/>
                    <a:pt x="23" y="47"/>
                    <a:pt x="23" y="47"/>
                  </a:cubicBezTo>
                  <a:cubicBezTo>
                    <a:pt x="23" y="47"/>
                    <a:pt x="23" y="47"/>
                    <a:pt x="23" y="47"/>
                  </a:cubicBezTo>
                  <a:cubicBezTo>
                    <a:pt x="23" y="47"/>
                    <a:pt x="23" y="47"/>
                    <a:pt x="23" y="47"/>
                  </a:cubicBezTo>
                  <a:cubicBezTo>
                    <a:pt x="23" y="48"/>
                    <a:pt x="23" y="48"/>
                    <a:pt x="23" y="48"/>
                  </a:cubicBezTo>
                  <a:cubicBezTo>
                    <a:pt x="22" y="49"/>
                    <a:pt x="22" y="49"/>
                    <a:pt x="22" y="49"/>
                  </a:cubicBezTo>
                  <a:cubicBezTo>
                    <a:pt x="21" y="49"/>
                    <a:pt x="21" y="49"/>
                    <a:pt x="21" y="49"/>
                  </a:cubicBezTo>
                  <a:close/>
                  <a:moveTo>
                    <a:pt x="31" y="69"/>
                  </a:moveTo>
                  <a:cubicBezTo>
                    <a:pt x="32" y="69"/>
                    <a:pt x="32" y="69"/>
                    <a:pt x="32" y="69"/>
                  </a:cubicBezTo>
                  <a:cubicBezTo>
                    <a:pt x="32" y="68"/>
                    <a:pt x="32" y="68"/>
                    <a:pt x="32" y="68"/>
                  </a:cubicBezTo>
                  <a:cubicBezTo>
                    <a:pt x="31" y="67"/>
                    <a:pt x="31" y="67"/>
                    <a:pt x="31" y="67"/>
                  </a:cubicBezTo>
                  <a:cubicBezTo>
                    <a:pt x="30" y="67"/>
                    <a:pt x="30" y="67"/>
                    <a:pt x="30" y="67"/>
                  </a:cubicBezTo>
                  <a:cubicBezTo>
                    <a:pt x="30" y="68"/>
                    <a:pt x="30" y="68"/>
                    <a:pt x="30" y="68"/>
                  </a:cubicBezTo>
                  <a:cubicBezTo>
                    <a:pt x="30" y="68"/>
                    <a:pt x="30" y="68"/>
                    <a:pt x="30" y="68"/>
                  </a:cubicBezTo>
                  <a:cubicBezTo>
                    <a:pt x="31" y="69"/>
                    <a:pt x="31" y="69"/>
                    <a:pt x="31" y="69"/>
                  </a:cubicBezTo>
                  <a:cubicBezTo>
                    <a:pt x="31" y="69"/>
                    <a:pt x="31" y="69"/>
                    <a:pt x="31" y="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1" name="Freeform 12"/>
            <p:cNvSpPr>
              <a:spLocks noEditPoints="1"/>
            </p:cNvSpPr>
            <p:nvPr/>
          </p:nvSpPr>
          <p:spPr bwMode="auto">
            <a:xfrm>
              <a:off x="6884296" y="2097772"/>
              <a:ext cx="333238" cy="582844"/>
            </a:xfrm>
            <a:custGeom>
              <a:avLst/>
              <a:gdLst>
                <a:gd name="T0" fmla="*/ 108 w 259"/>
                <a:gd name="T1" fmla="*/ 219 h 453"/>
                <a:gd name="T2" fmla="*/ 11 w 259"/>
                <a:gd name="T3" fmla="*/ 449 h 453"/>
                <a:gd name="T4" fmla="*/ 60 w 259"/>
                <a:gd name="T5" fmla="*/ 412 h 453"/>
                <a:gd name="T6" fmla="*/ 60 w 259"/>
                <a:gd name="T7" fmla="*/ 412 h 453"/>
                <a:gd name="T8" fmla="*/ 74 w 259"/>
                <a:gd name="T9" fmla="*/ 375 h 453"/>
                <a:gd name="T10" fmla="*/ 78 w 259"/>
                <a:gd name="T11" fmla="*/ 378 h 453"/>
                <a:gd name="T12" fmla="*/ 182 w 259"/>
                <a:gd name="T13" fmla="*/ 93 h 453"/>
                <a:gd name="T14" fmla="*/ 174 w 259"/>
                <a:gd name="T15" fmla="*/ 63 h 453"/>
                <a:gd name="T16" fmla="*/ 185 w 259"/>
                <a:gd name="T17" fmla="*/ 56 h 453"/>
                <a:gd name="T18" fmla="*/ 185 w 259"/>
                <a:gd name="T19" fmla="*/ 33 h 453"/>
                <a:gd name="T20" fmla="*/ 185 w 259"/>
                <a:gd name="T21" fmla="*/ 0 h 453"/>
                <a:gd name="T22" fmla="*/ 230 w 259"/>
                <a:gd name="T23" fmla="*/ 33 h 453"/>
                <a:gd name="T24" fmla="*/ 245 w 259"/>
                <a:gd name="T25" fmla="*/ 33 h 453"/>
                <a:gd name="T26" fmla="*/ 256 w 259"/>
                <a:gd name="T27" fmla="*/ 48 h 453"/>
                <a:gd name="T28" fmla="*/ 230 w 259"/>
                <a:gd name="T29" fmla="*/ 67 h 453"/>
                <a:gd name="T30" fmla="*/ 200 w 259"/>
                <a:gd name="T31" fmla="*/ 67 h 453"/>
                <a:gd name="T32" fmla="*/ 189 w 259"/>
                <a:gd name="T33" fmla="*/ 78 h 453"/>
                <a:gd name="T34" fmla="*/ 185 w 259"/>
                <a:gd name="T35" fmla="*/ 96 h 453"/>
                <a:gd name="T36" fmla="*/ 182 w 259"/>
                <a:gd name="T37" fmla="*/ 171 h 453"/>
                <a:gd name="T38" fmla="*/ 60 w 259"/>
                <a:gd name="T39" fmla="*/ 278 h 453"/>
                <a:gd name="T40" fmla="*/ 52 w 259"/>
                <a:gd name="T41" fmla="*/ 286 h 453"/>
                <a:gd name="T42" fmla="*/ 52 w 259"/>
                <a:gd name="T43" fmla="*/ 293 h 453"/>
                <a:gd name="T44" fmla="*/ 74 w 259"/>
                <a:gd name="T45" fmla="*/ 300 h 453"/>
                <a:gd name="T46" fmla="*/ 71 w 259"/>
                <a:gd name="T47" fmla="*/ 289 h 453"/>
                <a:gd name="T48" fmla="*/ 130 w 259"/>
                <a:gd name="T49" fmla="*/ 252 h 453"/>
                <a:gd name="T50" fmla="*/ 122 w 259"/>
                <a:gd name="T51" fmla="*/ 282 h 453"/>
                <a:gd name="T52" fmla="*/ 145 w 259"/>
                <a:gd name="T53" fmla="*/ 260 h 453"/>
                <a:gd name="T54" fmla="*/ 115 w 259"/>
                <a:gd name="T55" fmla="*/ 263 h 453"/>
                <a:gd name="T56" fmla="*/ 115 w 259"/>
                <a:gd name="T57" fmla="*/ 282 h 453"/>
                <a:gd name="T58" fmla="*/ 97 w 259"/>
                <a:gd name="T59" fmla="*/ 330 h 453"/>
                <a:gd name="T60" fmla="*/ 93 w 259"/>
                <a:gd name="T61" fmla="*/ 312 h 453"/>
                <a:gd name="T62" fmla="*/ 100 w 259"/>
                <a:gd name="T63" fmla="*/ 282 h 453"/>
                <a:gd name="T64" fmla="*/ 89 w 259"/>
                <a:gd name="T65" fmla="*/ 271 h 453"/>
                <a:gd name="T66" fmla="*/ 104 w 259"/>
                <a:gd name="T67" fmla="*/ 252 h 453"/>
                <a:gd name="T68" fmla="*/ 134 w 259"/>
                <a:gd name="T69" fmla="*/ 249 h 453"/>
                <a:gd name="T70" fmla="*/ 148 w 259"/>
                <a:gd name="T71" fmla="*/ 260 h 453"/>
                <a:gd name="T72" fmla="*/ 171 w 259"/>
                <a:gd name="T73" fmla="*/ 252 h 453"/>
                <a:gd name="T74" fmla="*/ 171 w 259"/>
                <a:gd name="T75" fmla="*/ 241 h 453"/>
                <a:gd name="T76" fmla="*/ 185 w 259"/>
                <a:gd name="T77" fmla="*/ 241 h 453"/>
                <a:gd name="T78" fmla="*/ 208 w 259"/>
                <a:gd name="T79" fmla="*/ 237 h 453"/>
                <a:gd name="T80" fmla="*/ 219 w 259"/>
                <a:gd name="T81" fmla="*/ 226 h 453"/>
                <a:gd name="T82" fmla="*/ 226 w 259"/>
                <a:gd name="T83" fmla="*/ 211 h 453"/>
                <a:gd name="T84" fmla="*/ 230 w 259"/>
                <a:gd name="T85" fmla="*/ 163 h 453"/>
                <a:gd name="T86" fmla="*/ 226 w 259"/>
                <a:gd name="T87" fmla="*/ 137 h 453"/>
                <a:gd name="T88" fmla="*/ 204 w 259"/>
                <a:gd name="T89" fmla="*/ 93 h 453"/>
                <a:gd name="T90" fmla="*/ 204 w 259"/>
                <a:gd name="T91" fmla="*/ 100 h 453"/>
                <a:gd name="T92" fmla="*/ 189 w 259"/>
                <a:gd name="T93" fmla="*/ 100 h 453"/>
                <a:gd name="T94" fmla="*/ 185 w 259"/>
                <a:gd name="T95" fmla="*/ 126 h 453"/>
                <a:gd name="T96" fmla="*/ 185 w 259"/>
                <a:gd name="T97" fmla="*/ 178 h 453"/>
                <a:gd name="T98" fmla="*/ 163 w 259"/>
                <a:gd name="T99" fmla="*/ 189 h 453"/>
                <a:gd name="T100" fmla="*/ 152 w 259"/>
                <a:gd name="T101" fmla="*/ 211 h 453"/>
                <a:gd name="T102" fmla="*/ 145 w 259"/>
                <a:gd name="T103" fmla="*/ 226 h 453"/>
                <a:gd name="T104" fmla="*/ 111 w 259"/>
                <a:gd name="T105" fmla="*/ 230 h 453"/>
                <a:gd name="T106" fmla="*/ 78 w 259"/>
                <a:gd name="T107" fmla="*/ 256 h 453"/>
                <a:gd name="T108" fmla="*/ 63 w 259"/>
                <a:gd name="T109" fmla="*/ 278 h 453"/>
                <a:gd name="T110" fmla="*/ 67 w 259"/>
                <a:gd name="T111" fmla="*/ 289 h 453"/>
                <a:gd name="T112" fmla="*/ 71 w 259"/>
                <a:gd name="T113" fmla="*/ 282 h 453"/>
                <a:gd name="T114" fmla="*/ 78 w 259"/>
                <a:gd name="T115" fmla="*/ 308 h 453"/>
                <a:gd name="T116" fmla="*/ 89 w 259"/>
                <a:gd name="T117" fmla="*/ 30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453">
                  <a:moveTo>
                    <a:pt x="104" y="219"/>
                  </a:moveTo>
                  <a:lnTo>
                    <a:pt x="108" y="219"/>
                  </a:lnTo>
                  <a:lnTo>
                    <a:pt x="104" y="219"/>
                  </a:lnTo>
                  <a:lnTo>
                    <a:pt x="104" y="219"/>
                  </a:lnTo>
                  <a:lnTo>
                    <a:pt x="104" y="219"/>
                  </a:lnTo>
                  <a:lnTo>
                    <a:pt x="104" y="219"/>
                  </a:lnTo>
                  <a:close/>
                  <a:moveTo>
                    <a:pt x="108" y="219"/>
                  </a:moveTo>
                  <a:lnTo>
                    <a:pt x="108" y="215"/>
                  </a:lnTo>
                  <a:lnTo>
                    <a:pt x="108" y="215"/>
                  </a:lnTo>
                  <a:lnTo>
                    <a:pt x="111" y="215"/>
                  </a:lnTo>
                  <a:lnTo>
                    <a:pt x="111" y="215"/>
                  </a:lnTo>
                  <a:lnTo>
                    <a:pt x="108" y="219"/>
                  </a:lnTo>
                  <a:lnTo>
                    <a:pt x="108" y="219"/>
                  </a:lnTo>
                  <a:lnTo>
                    <a:pt x="108" y="219"/>
                  </a:lnTo>
                  <a:close/>
                  <a:moveTo>
                    <a:pt x="4" y="453"/>
                  </a:moveTo>
                  <a:lnTo>
                    <a:pt x="4" y="449"/>
                  </a:lnTo>
                  <a:lnTo>
                    <a:pt x="0" y="449"/>
                  </a:lnTo>
                  <a:lnTo>
                    <a:pt x="0" y="453"/>
                  </a:lnTo>
                  <a:lnTo>
                    <a:pt x="4" y="453"/>
                  </a:lnTo>
                  <a:lnTo>
                    <a:pt x="4" y="453"/>
                  </a:lnTo>
                  <a:lnTo>
                    <a:pt x="4" y="453"/>
                  </a:lnTo>
                  <a:close/>
                  <a:moveTo>
                    <a:pt x="8" y="449"/>
                  </a:moveTo>
                  <a:lnTo>
                    <a:pt x="8" y="445"/>
                  </a:lnTo>
                  <a:lnTo>
                    <a:pt x="11" y="449"/>
                  </a:lnTo>
                  <a:lnTo>
                    <a:pt x="8" y="453"/>
                  </a:lnTo>
                  <a:lnTo>
                    <a:pt x="8" y="449"/>
                  </a:lnTo>
                  <a:lnTo>
                    <a:pt x="8" y="449"/>
                  </a:lnTo>
                  <a:lnTo>
                    <a:pt x="8" y="449"/>
                  </a:lnTo>
                  <a:close/>
                  <a:moveTo>
                    <a:pt x="22" y="438"/>
                  </a:moveTo>
                  <a:lnTo>
                    <a:pt x="22" y="441"/>
                  </a:lnTo>
                  <a:lnTo>
                    <a:pt x="22" y="441"/>
                  </a:lnTo>
                  <a:lnTo>
                    <a:pt x="26" y="441"/>
                  </a:lnTo>
                  <a:lnTo>
                    <a:pt x="26" y="441"/>
                  </a:lnTo>
                  <a:lnTo>
                    <a:pt x="22" y="438"/>
                  </a:lnTo>
                  <a:lnTo>
                    <a:pt x="22" y="438"/>
                  </a:lnTo>
                  <a:close/>
                  <a:moveTo>
                    <a:pt x="60" y="412"/>
                  </a:moveTo>
                  <a:lnTo>
                    <a:pt x="56" y="408"/>
                  </a:lnTo>
                  <a:lnTo>
                    <a:pt x="60" y="408"/>
                  </a:lnTo>
                  <a:lnTo>
                    <a:pt x="60" y="404"/>
                  </a:lnTo>
                  <a:lnTo>
                    <a:pt x="60" y="404"/>
                  </a:lnTo>
                  <a:lnTo>
                    <a:pt x="63" y="401"/>
                  </a:lnTo>
                  <a:lnTo>
                    <a:pt x="63" y="401"/>
                  </a:lnTo>
                  <a:lnTo>
                    <a:pt x="67" y="401"/>
                  </a:lnTo>
                  <a:lnTo>
                    <a:pt x="63" y="404"/>
                  </a:lnTo>
                  <a:lnTo>
                    <a:pt x="63" y="408"/>
                  </a:lnTo>
                  <a:lnTo>
                    <a:pt x="60" y="408"/>
                  </a:lnTo>
                  <a:lnTo>
                    <a:pt x="60" y="412"/>
                  </a:lnTo>
                  <a:lnTo>
                    <a:pt x="60" y="412"/>
                  </a:lnTo>
                  <a:lnTo>
                    <a:pt x="60" y="412"/>
                  </a:lnTo>
                  <a:close/>
                  <a:moveTo>
                    <a:pt x="74" y="382"/>
                  </a:moveTo>
                  <a:lnTo>
                    <a:pt x="74" y="382"/>
                  </a:lnTo>
                  <a:lnTo>
                    <a:pt x="74" y="386"/>
                  </a:lnTo>
                  <a:lnTo>
                    <a:pt x="74" y="386"/>
                  </a:lnTo>
                  <a:lnTo>
                    <a:pt x="71" y="386"/>
                  </a:lnTo>
                  <a:lnTo>
                    <a:pt x="71" y="382"/>
                  </a:lnTo>
                  <a:lnTo>
                    <a:pt x="74" y="382"/>
                  </a:lnTo>
                  <a:lnTo>
                    <a:pt x="74" y="382"/>
                  </a:lnTo>
                  <a:close/>
                  <a:moveTo>
                    <a:pt x="78" y="378"/>
                  </a:moveTo>
                  <a:lnTo>
                    <a:pt x="78" y="375"/>
                  </a:lnTo>
                  <a:lnTo>
                    <a:pt x="74" y="375"/>
                  </a:lnTo>
                  <a:lnTo>
                    <a:pt x="74" y="375"/>
                  </a:lnTo>
                  <a:lnTo>
                    <a:pt x="74" y="375"/>
                  </a:lnTo>
                  <a:lnTo>
                    <a:pt x="78" y="371"/>
                  </a:lnTo>
                  <a:lnTo>
                    <a:pt x="78" y="371"/>
                  </a:lnTo>
                  <a:lnTo>
                    <a:pt x="82" y="371"/>
                  </a:lnTo>
                  <a:lnTo>
                    <a:pt x="82" y="371"/>
                  </a:lnTo>
                  <a:lnTo>
                    <a:pt x="82" y="371"/>
                  </a:lnTo>
                  <a:lnTo>
                    <a:pt x="85" y="371"/>
                  </a:lnTo>
                  <a:lnTo>
                    <a:pt x="82" y="371"/>
                  </a:lnTo>
                  <a:lnTo>
                    <a:pt x="82" y="375"/>
                  </a:lnTo>
                  <a:lnTo>
                    <a:pt x="82" y="375"/>
                  </a:lnTo>
                  <a:lnTo>
                    <a:pt x="78" y="378"/>
                  </a:lnTo>
                  <a:lnTo>
                    <a:pt x="78" y="378"/>
                  </a:lnTo>
                  <a:close/>
                  <a:moveTo>
                    <a:pt x="163" y="82"/>
                  </a:moveTo>
                  <a:lnTo>
                    <a:pt x="163" y="82"/>
                  </a:lnTo>
                  <a:lnTo>
                    <a:pt x="163" y="78"/>
                  </a:lnTo>
                  <a:lnTo>
                    <a:pt x="167" y="74"/>
                  </a:lnTo>
                  <a:lnTo>
                    <a:pt x="167" y="74"/>
                  </a:lnTo>
                  <a:lnTo>
                    <a:pt x="167" y="78"/>
                  </a:lnTo>
                  <a:lnTo>
                    <a:pt x="167" y="82"/>
                  </a:lnTo>
                  <a:lnTo>
                    <a:pt x="163" y="82"/>
                  </a:lnTo>
                  <a:lnTo>
                    <a:pt x="163" y="82"/>
                  </a:lnTo>
                  <a:close/>
                  <a:moveTo>
                    <a:pt x="185" y="96"/>
                  </a:moveTo>
                  <a:lnTo>
                    <a:pt x="182" y="93"/>
                  </a:lnTo>
                  <a:lnTo>
                    <a:pt x="182" y="93"/>
                  </a:lnTo>
                  <a:lnTo>
                    <a:pt x="182" y="93"/>
                  </a:lnTo>
                  <a:lnTo>
                    <a:pt x="182" y="85"/>
                  </a:lnTo>
                  <a:lnTo>
                    <a:pt x="178" y="82"/>
                  </a:lnTo>
                  <a:lnTo>
                    <a:pt x="174" y="78"/>
                  </a:lnTo>
                  <a:lnTo>
                    <a:pt x="174" y="78"/>
                  </a:lnTo>
                  <a:lnTo>
                    <a:pt x="171" y="78"/>
                  </a:lnTo>
                  <a:lnTo>
                    <a:pt x="171" y="74"/>
                  </a:lnTo>
                  <a:lnTo>
                    <a:pt x="171" y="71"/>
                  </a:lnTo>
                  <a:lnTo>
                    <a:pt x="171" y="67"/>
                  </a:lnTo>
                  <a:lnTo>
                    <a:pt x="171" y="67"/>
                  </a:lnTo>
                  <a:lnTo>
                    <a:pt x="174" y="63"/>
                  </a:lnTo>
                  <a:lnTo>
                    <a:pt x="174" y="63"/>
                  </a:lnTo>
                  <a:lnTo>
                    <a:pt x="174" y="63"/>
                  </a:lnTo>
                  <a:lnTo>
                    <a:pt x="178" y="59"/>
                  </a:lnTo>
                  <a:lnTo>
                    <a:pt x="178" y="59"/>
                  </a:lnTo>
                  <a:lnTo>
                    <a:pt x="178" y="56"/>
                  </a:lnTo>
                  <a:lnTo>
                    <a:pt x="174" y="56"/>
                  </a:lnTo>
                  <a:lnTo>
                    <a:pt x="174" y="56"/>
                  </a:lnTo>
                  <a:lnTo>
                    <a:pt x="174" y="56"/>
                  </a:lnTo>
                  <a:lnTo>
                    <a:pt x="174" y="52"/>
                  </a:lnTo>
                  <a:lnTo>
                    <a:pt x="178" y="52"/>
                  </a:lnTo>
                  <a:lnTo>
                    <a:pt x="182" y="52"/>
                  </a:lnTo>
                  <a:lnTo>
                    <a:pt x="185" y="56"/>
                  </a:lnTo>
                  <a:lnTo>
                    <a:pt x="189" y="52"/>
                  </a:lnTo>
                  <a:lnTo>
                    <a:pt x="189" y="52"/>
                  </a:lnTo>
                  <a:lnTo>
                    <a:pt x="189" y="48"/>
                  </a:lnTo>
                  <a:lnTo>
                    <a:pt x="189" y="48"/>
                  </a:lnTo>
                  <a:lnTo>
                    <a:pt x="189" y="48"/>
                  </a:lnTo>
                  <a:lnTo>
                    <a:pt x="185" y="45"/>
                  </a:lnTo>
                  <a:lnTo>
                    <a:pt x="185" y="45"/>
                  </a:lnTo>
                  <a:lnTo>
                    <a:pt x="185" y="41"/>
                  </a:lnTo>
                  <a:lnTo>
                    <a:pt x="185" y="37"/>
                  </a:lnTo>
                  <a:lnTo>
                    <a:pt x="189" y="37"/>
                  </a:lnTo>
                  <a:lnTo>
                    <a:pt x="189" y="37"/>
                  </a:lnTo>
                  <a:lnTo>
                    <a:pt x="185" y="33"/>
                  </a:lnTo>
                  <a:lnTo>
                    <a:pt x="185" y="30"/>
                  </a:lnTo>
                  <a:lnTo>
                    <a:pt x="185" y="26"/>
                  </a:lnTo>
                  <a:lnTo>
                    <a:pt x="185" y="22"/>
                  </a:lnTo>
                  <a:lnTo>
                    <a:pt x="185" y="19"/>
                  </a:lnTo>
                  <a:lnTo>
                    <a:pt x="178" y="11"/>
                  </a:lnTo>
                  <a:lnTo>
                    <a:pt x="178" y="7"/>
                  </a:lnTo>
                  <a:lnTo>
                    <a:pt x="178" y="4"/>
                  </a:lnTo>
                  <a:lnTo>
                    <a:pt x="178" y="4"/>
                  </a:lnTo>
                  <a:lnTo>
                    <a:pt x="178" y="4"/>
                  </a:lnTo>
                  <a:lnTo>
                    <a:pt x="182" y="0"/>
                  </a:lnTo>
                  <a:lnTo>
                    <a:pt x="182" y="0"/>
                  </a:lnTo>
                  <a:lnTo>
                    <a:pt x="185" y="0"/>
                  </a:lnTo>
                  <a:lnTo>
                    <a:pt x="185" y="4"/>
                  </a:lnTo>
                  <a:lnTo>
                    <a:pt x="189" y="7"/>
                  </a:lnTo>
                  <a:lnTo>
                    <a:pt x="197" y="7"/>
                  </a:lnTo>
                  <a:lnTo>
                    <a:pt x="197" y="11"/>
                  </a:lnTo>
                  <a:lnTo>
                    <a:pt x="204" y="19"/>
                  </a:lnTo>
                  <a:lnTo>
                    <a:pt x="208" y="22"/>
                  </a:lnTo>
                  <a:lnTo>
                    <a:pt x="211" y="22"/>
                  </a:lnTo>
                  <a:lnTo>
                    <a:pt x="211" y="22"/>
                  </a:lnTo>
                  <a:lnTo>
                    <a:pt x="215" y="26"/>
                  </a:lnTo>
                  <a:lnTo>
                    <a:pt x="222" y="30"/>
                  </a:lnTo>
                  <a:lnTo>
                    <a:pt x="226" y="30"/>
                  </a:lnTo>
                  <a:lnTo>
                    <a:pt x="230" y="33"/>
                  </a:lnTo>
                  <a:lnTo>
                    <a:pt x="230" y="30"/>
                  </a:lnTo>
                  <a:lnTo>
                    <a:pt x="234" y="33"/>
                  </a:lnTo>
                  <a:lnTo>
                    <a:pt x="237" y="30"/>
                  </a:lnTo>
                  <a:lnTo>
                    <a:pt x="241" y="30"/>
                  </a:lnTo>
                  <a:lnTo>
                    <a:pt x="245" y="26"/>
                  </a:lnTo>
                  <a:lnTo>
                    <a:pt x="245" y="22"/>
                  </a:lnTo>
                  <a:lnTo>
                    <a:pt x="245" y="22"/>
                  </a:lnTo>
                  <a:lnTo>
                    <a:pt x="245" y="22"/>
                  </a:lnTo>
                  <a:lnTo>
                    <a:pt x="245" y="26"/>
                  </a:lnTo>
                  <a:lnTo>
                    <a:pt x="245" y="30"/>
                  </a:lnTo>
                  <a:lnTo>
                    <a:pt x="245" y="33"/>
                  </a:lnTo>
                  <a:lnTo>
                    <a:pt x="245" y="33"/>
                  </a:lnTo>
                  <a:lnTo>
                    <a:pt x="248" y="37"/>
                  </a:lnTo>
                  <a:lnTo>
                    <a:pt x="252" y="41"/>
                  </a:lnTo>
                  <a:lnTo>
                    <a:pt x="252" y="41"/>
                  </a:lnTo>
                  <a:lnTo>
                    <a:pt x="252" y="45"/>
                  </a:lnTo>
                  <a:lnTo>
                    <a:pt x="256" y="45"/>
                  </a:lnTo>
                  <a:lnTo>
                    <a:pt x="256" y="41"/>
                  </a:lnTo>
                  <a:lnTo>
                    <a:pt x="259" y="41"/>
                  </a:lnTo>
                  <a:lnTo>
                    <a:pt x="259" y="41"/>
                  </a:lnTo>
                  <a:lnTo>
                    <a:pt x="259" y="41"/>
                  </a:lnTo>
                  <a:lnTo>
                    <a:pt x="259" y="41"/>
                  </a:lnTo>
                  <a:lnTo>
                    <a:pt x="259" y="45"/>
                  </a:lnTo>
                  <a:lnTo>
                    <a:pt x="256" y="48"/>
                  </a:lnTo>
                  <a:lnTo>
                    <a:pt x="252" y="48"/>
                  </a:lnTo>
                  <a:lnTo>
                    <a:pt x="252" y="52"/>
                  </a:lnTo>
                  <a:lnTo>
                    <a:pt x="252" y="52"/>
                  </a:lnTo>
                  <a:lnTo>
                    <a:pt x="248" y="52"/>
                  </a:lnTo>
                  <a:lnTo>
                    <a:pt x="248" y="52"/>
                  </a:lnTo>
                  <a:lnTo>
                    <a:pt x="245" y="52"/>
                  </a:lnTo>
                  <a:lnTo>
                    <a:pt x="245" y="56"/>
                  </a:lnTo>
                  <a:lnTo>
                    <a:pt x="241" y="56"/>
                  </a:lnTo>
                  <a:lnTo>
                    <a:pt x="237" y="52"/>
                  </a:lnTo>
                  <a:lnTo>
                    <a:pt x="237" y="56"/>
                  </a:lnTo>
                  <a:lnTo>
                    <a:pt x="230" y="59"/>
                  </a:lnTo>
                  <a:lnTo>
                    <a:pt x="230" y="67"/>
                  </a:lnTo>
                  <a:lnTo>
                    <a:pt x="230" y="71"/>
                  </a:lnTo>
                  <a:lnTo>
                    <a:pt x="230" y="74"/>
                  </a:lnTo>
                  <a:lnTo>
                    <a:pt x="230" y="78"/>
                  </a:lnTo>
                  <a:lnTo>
                    <a:pt x="230" y="78"/>
                  </a:lnTo>
                  <a:lnTo>
                    <a:pt x="226" y="78"/>
                  </a:lnTo>
                  <a:lnTo>
                    <a:pt x="226" y="74"/>
                  </a:lnTo>
                  <a:lnTo>
                    <a:pt x="219" y="74"/>
                  </a:lnTo>
                  <a:lnTo>
                    <a:pt x="215" y="71"/>
                  </a:lnTo>
                  <a:lnTo>
                    <a:pt x="211" y="67"/>
                  </a:lnTo>
                  <a:lnTo>
                    <a:pt x="208" y="67"/>
                  </a:lnTo>
                  <a:lnTo>
                    <a:pt x="204" y="67"/>
                  </a:lnTo>
                  <a:lnTo>
                    <a:pt x="200" y="67"/>
                  </a:lnTo>
                  <a:lnTo>
                    <a:pt x="200" y="63"/>
                  </a:lnTo>
                  <a:lnTo>
                    <a:pt x="197" y="63"/>
                  </a:lnTo>
                  <a:lnTo>
                    <a:pt x="193" y="67"/>
                  </a:lnTo>
                  <a:lnTo>
                    <a:pt x="189" y="71"/>
                  </a:lnTo>
                  <a:lnTo>
                    <a:pt x="189" y="71"/>
                  </a:lnTo>
                  <a:lnTo>
                    <a:pt x="185" y="67"/>
                  </a:lnTo>
                  <a:lnTo>
                    <a:pt x="182" y="67"/>
                  </a:lnTo>
                  <a:lnTo>
                    <a:pt x="182" y="71"/>
                  </a:lnTo>
                  <a:lnTo>
                    <a:pt x="182" y="74"/>
                  </a:lnTo>
                  <a:lnTo>
                    <a:pt x="182" y="74"/>
                  </a:lnTo>
                  <a:lnTo>
                    <a:pt x="185" y="78"/>
                  </a:lnTo>
                  <a:lnTo>
                    <a:pt x="189" y="78"/>
                  </a:lnTo>
                  <a:lnTo>
                    <a:pt x="193" y="82"/>
                  </a:lnTo>
                  <a:lnTo>
                    <a:pt x="197" y="82"/>
                  </a:lnTo>
                  <a:lnTo>
                    <a:pt x="200" y="82"/>
                  </a:lnTo>
                  <a:lnTo>
                    <a:pt x="200" y="82"/>
                  </a:lnTo>
                  <a:lnTo>
                    <a:pt x="197" y="85"/>
                  </a:lnTo>
                  <a:lnTo>
                    <a:pt x="197" y="89"/>
                  </a:lnTo>
                  <a:lnTo>
                    <a:pt x="197" y="85"/>
                  </a:lnTo>
                  <a:lnTo>
                    <a:pt x="189" y="85"/>
                  </a:lnTo>
                  <a:lnTo>
                    <a:pt x="189" y="89"/>
                  </a:lnTo>
                  <a:lnTo>
                    <a:pt x="189" y="89"/>
                  </a:lnTo>
                  <a:lnTo>
                    <a:pt x="189" y="93"/>
                  </a:lnTo>
                  <a:lnTo>
                    <a:pt x="185" y="96"/>
                  </a:lnTo>
                  <a:lnTo>
                    <a:pt x="185" y="96"/>
                  </a:lnTo>
                  <a:close/>
                  <a:moveTo>
                    <a:pt x="178" y="178"/>
                  </a:moveTo>
                  <a:lnTo>
                    <a:pt x="178" y="174"/>
                  </a:lnTo>
                  <a:lnTo>
                    <a:pt x="182" y="174"/>
                  </a:lnTo>
                  <a:lnTo>
                    <a:pt x="178" y="174"/>
                  </a:lnTo>
                  <a:lnTo>
                    <a:pt x="178" y="174"/>
                  </a:lnTo>
                  <a:lnTo>
                    <a:pt x="178" y="174"/>
                  </a:lnTo>
                  <a:lnTo>
                    <a:pt x="178" y="167"/>
                  </a:lnTo>
                  <a:lnTo>
                    <a:pt x="178" y="167"/>
                  </a:lnTo>
                  <a:lnTo>
                    <a:pt x="182" y="167"/>
                  </a:lnTo>
                  <a:lnTo>
                    <a:pt x="182" y="171"/>
                  </a:lnTo>
                  <a:lnTo>
                    <a:pt x="182" y="171"/>
                  </a:lnTo>
                  <a:lnTo>
                    <a:pt x="182" y="174"/>
                  </a:lnTo>
                  <a:lnTo>
                    <a:pt x="182" y="178"/>
                  </a:lnTo>
                  <a:lnTo>
                    <a:pt x="182" y="178"/>
                  </a:lnTo>
                  <a:lnTo>
                    <a:pt x="178" y="178"/>
                  </a:lnTo>
                  <a:lnTo>
                    <a:pt x="178" y="178"/>
                  </a:lnTo>
                  <a:close/>
                  <a:moveTo>
                    <a:pt x="60" y="278"/>
                  </a:moveTo>
                  <a:lnTo>
                    <a:pt x="60" y="282"/>
                  </a:lnTo>
                  <a:lnTo>
                    <a:pt x="60" y="278"/>
                  </a:lnTo>
                  <a:lnTo>
                    <a:pt x="60" y="278"/>
                  </a:lnTo>
                  <a:lnTo>
                    <a:pt x="60" y="278"/>
                  </a:lnTo>
                  <a:lnTo>
                    <a:pt x="60" y="278"/>
                  </a:lnTo>
                  <a:lnTo>
                    <a:pt x="60" y="278"/>
                  </a:lnTo>
                  <a:close/>
                  <a:moveTo>
                    <a:pt x="56" y="282"/>
                  </a:moveTo>
                  <a:lnTo>
                    <a:pt x="60" y="282"/>
                  </a:lnTo>
                  <a:lnTo>
                    <a:pt x="60" y="282"/>
                  </a:lnTo>
                  <a:lnTo>
                    <a:pt x="56" y="282"/>
                  </a:lnTo>
                  <a:lnTo>
                    <a:pt x="56" y="282"/>
                  </a:lnTo>
                  <a:close/>
                  <a:moveTo>
                    <a:pt x="56" y="282"/>
                  </a:moveTo>
                  <a:lnTo>
                    <a:pt x="56" y="282"/>
                  </a:lnTo>
                  <a:lnTo>
                    <a:pt x="56" y="282"/>
                  </a:lnTo>
                  <a:lnTo>
                    <a:pt x="56" y="282"/>
                  </a:lnTo>
                  <a:lnTo>
                    <a:pt x="56" y="282"/>
                  </a:lnTo>
                  <a:close/>
                  <a:moveTo>
                    <a:pt x="52" y="286"/>
                  </a:moveTo>
                  <a:lnTo>
                    <a:pt x="52" y="286"/>
                  </a:lnTo>
                  <a:lnTo>
                    <a:pt x="56" y="286"/>
                  </a:lnTo>
                  <a:lnTo>
                    <a:pt x="52" y="286"/>
                  </a:lnTo>
                  <a:lnTo>
                    <a:pt x="52" y="286"/>
                  </a:lnTo>
                  <a:close/>
                  <a:moveTo>
                    <a:pt x="52" y="293"/>
                  </a:moveTo>
                  <a:lnTo>
                    <a:pt x="48" y="289"/>
                  </a:lnTo>
                  <a:lnTo>
                    <a:pt x="48" y="286"/>
                  </a:lnTo>
                  <a:lnTo>
                    <a:pt x="52" y="286"/>
                  </a:lnTo>
                  <a:lnTo>
                    <a:pt x="52" y="289"/>
                  </a:lnTo>
                  <a:lnTo>
                    <a:pt x="52" y="289"/>
                  </a:lnTo>
                  <a:lnTo>
                    <a:pt x="56" y="289"/>
                  </a:lnTo>
                  <a:lnTo>
                    <a:pt x="52" y="293"/>
                  </a:lnTo>
                  <a:lnTo>
                    <a:pt x="52" y="293"/>
                  </a:lnTo>
                  <a:lnTo>
                    <a:pt x="52" y="293"/>
                  </a:lnTo>
                  <a:close/>
                  <a:moveTo>
                    <a:pt x="74" y="293"/>
                  </a:moveTo>
                  <a:lnTo>
                    <a:pt x="74" y="293"/>
                  </a:lnTo>
                  <a:lnTo>
                    <a:pt x="78" y="289"/>
                  </a:lnTo>
                  <a:lnTo>
                    <a:pt x="78" y="293"/>
                  </a:lnTo>
                  <a:lnTo>
                    <a:pt x="78" y="293"/>
                  </a:lnTo>
                  <a:lnTo>
                    <a:pt x="74" y="293"/>
                  </a:lnTo>
                  <a:lnTo>
                    <a:pt x="74" y="293"/>
                  </a:lnTo>
                  <a:close/>
                  <a:moveTo>
                    <a:pt x="74" y="297"/>
                  </a:moveTo>
                  <a:lnTo>
                    <a:pt x="74" y="297"/>
                  </a:lnTo>
                  <a:lnTo>
                    <a:pt x="74" y="297"/>
                  </a:lnTo>
                  <a:lnTo>
                    <a:pt x="74" y="300"/>
                  </a:lnTo>
                  <a:lnTo>
                    <a:pt x="74" y="297"/>
                  </a:lnTo>
                  <a:lnTo>
                    <a:pt x="74" y="297"/>
                  </a:lnTo>
                  <a:close/>
                  <a:moveTo>
                    <a:pt x="71" y="289"/>
                  </a:moveTo>
                  <a:lnTo>
                    <a:pt x="71" y="293"/>
                  </a:lnTo>
                  <a:lnTo>
                    <a:pt x="71" y="293"/>
                  </a:lnTo>
                  <a:lnTo>
                    <a:pt x="71" y="297"/>
                  </a:lnTo>
                  <a:lnTo>
                    <a:pt x="74" y="297"/>
                  </a:lnTo>
                  <a:lnTo>
                    <a:pt x="74" y="293"/>
                  </a:lnTo>
                  <a:lnTo>
                    <a:pt x="74" y="293"/>
                  </a:lnTo>
                  <a:lnTo>
                    <a:pt x="74" y="289"/>
                  </a:lnTo>
                  <a:lnTo>
                    <a:pt x="71" y="289"/>
                  </a:lnTo>
                  <a:lnTo>
                    <a:pt x="71" y="289"/>
                  </a:lnTo>
                  <a:close/>
                  <a:moveTo>
                    <a:pt x="141" y="256"/>
                  </a:moveTo>
                  <a:lnTo>
                    <a:pt x="141" y="252"/>
                  </a:lnTo>
                  <a:lnTo>
                    <a:pt x="141" y="249"/>
                  </a:lnTo>
                  <a:lnTo>
                    <a:pt x="141" y="249"/>
                  </a:lnTo>
                  <a:lnTo>
                    <a:pt x="145" y="249"/>
                  </a:lnTo>
                  <a:lnTo>
                    <a:pt x="145" y="249"/>
                  </a:lnTo>
                  <a:lnTo>
                    <a:pt x="145" y="252"/>
                  </a:lnTo>
                  <a:lnTo>
                    <a:pt x="145" y="252"/>
                  </a:lnTo>
                  <a:lnTo>
                    <a:pt x="145" y="256"/>
                  </a:lnTo>
                  <a:lnTo>
                    <a:pt x="141" y="256"/>
                  </a:lnTo>
                  <a:lnTo>
                    <a:pt x="141" y="256"/>
                  </a:lnTo>
                  <a:close/>
                  <a:moveTo>
                    <a:pt x="130" y="252"/>
                  </a:moveTo>
                  <a:lnTo>
                    <a:pt x="134" y="249"/>
                  </a:lnTo>
                  <a:lnTo>
                    <a:pt x="137" y="249"/>
                  </a:lnTo>
                  <a:lnTo>
                    <a:pt x="134" y="252"/>
                  </a:lnTo>
                  <a:lnTo>
                    <a:pt x="134" y="252"/>
                  </a:lnTo>
                  <a:lnTo>
                    <a:pt x="130" y="252"/>
                  </a:lnTo>
                  <a:lnTo>
                    <a:pt x="130" y="252"/>
                  </a:lnTo>
                  <a:close/>
                  <a:moveTo>
                    <a:pt x="115" y="282"/>
                  </a:moveTo>
                  <a:lnTo>
                    <a:pt x="119" y="282"/>
                  </a:lnTo>
                  <a:lnTo>
                    <a:pt x="119" y="282"/>
                  </a:lnTo>
                  <a:lnTo>
                    <a:pt x="119" y="282"/>
                  </a:lnTo>
                  <a:lnTo>
                    <a:pt x="122" y="282"/>
                  </a:lnTo>
                  <a:lnTo>
                    <a:pt x="122" y="282"/>
                  </a:lnTo>
                  <a:lnTo>
                    <a:pt x="119" y="278"/>
                  </a:lnTo>
                  <a:lnTo>
                    <a:pt x="119" y="275"/>
                  </a:lnTo>
                  <a:lnTo>
                    <a:pt x="122" y="271"/>
                  </a:lnTo>
                  <a:lnTo>
                    <a:pt x="126" y="271"/>
                  </a:lnTo>
                  <a:lnTo>
                    <a:pt x="126" y="267"/>
                  </a:lnTo>
                  <a:lnTo>
                    <a:pt x="130" y="267"/>
                  </a:lnTo>
                  <a:lnTo>
                    <a:pt x="134" y="271"/>
                  </a:lnTo>
                  <a:lnTo>
                    <a:pt x="137" y="271"/>
                  </a:lnTo>
                  <a:lnTo>
                    <a:pt x="137" y="271"/>
                  </a:lnTo>
                  <a:lnTo>
                    <a:pt x="141" y="267"/>
                  </a:lnTo>
                  <a:lnTo>
                    <a:pt x="145" y="263"/>
                  </a:lnTo>
                  <a:lnTo>
                    <a:pt x="145" y="260"/>
                  </a:lnTo>
                  <a:lnTo>
                    <a:pt x="141" y="260"/>
                  </a:lnTo>
                  <a:lnTo>
                    <a:pt x="141" y="260"/>
                  </a:lnTo>
                  <a:lnTo>
                    <a:pt x="137" y="256"/>
                  </a:lnTo>
                  <a:lnTo>
                    <a:pt x="137" y="256"/>
                  </a:lnTo>
                  <a:lnTo>
                    <a:pt x="134" y="256"/>
                  </a:lnTo>
                  <a:lnTo>
                    <a:pt x="130" y="252"/>
                  </a:lnTo>
                  <a:lnTo>
                    <a:pt x="126" y="256"/>
                  </a:lnTo>
                  <a:lnTo>
                    <a:pt x="126" y="260"/>
                  </a:lnTo>
                  <a:lnTo>
                    <a:pt x="122" y="260"/>
                  </a:lnTo>
                  <a:lnTo>
                    <a:pt x="119" y="263"/>
                  </a:lnTo>
                  <a:lnTo>
                    <a:pt x="119" y="263"/>
                  </a:lnTo>
                  <a:lnTo>
                    <a:pt x="115" y="263"/>
                  </a:lnTo>
                  <a:lnTo>
                    <a:pt x="115" y="260"/>
                  </a:lnTo>
                  <a:lnTo>
                    <a:pt x="111" y="260"/>
                  </a:lnTo>
                  <a:lnTo>
                    <a:pt x="108" y="263"/>
                  </a:lnTo>
                  <a:lnTo>
                    <a:pt x="108" y="267"/>
                  </a:lnTo>
                  <a:lnTo>
                    <a:pt x="104" y="267"/>
                  </a:lnTo>
                  <a:lnTo>
                    <a:pt x="104" y="271"/>
                  </a:lnTo>
                  <a:lnTo>
                    <a:pt x="111" y="271"/>
                  </a:lnTo>
                  <a:lnTo>
                    <a:pt x="111" y="275"/>
                  </a:lnTo>
                  <a:lnTo>
                    <a:pt x="111" y="275"/>
                  </a:lnTo>
                  <a:lnTo>
                    <a:pt x="111" y="278"/>
                  </a:lnTo>
                  <a:lnTo>
                    <a:pt x="111" y="282"/>
                  </a:lnTo>
                  <a:lnTo>
                    <a:pt x="115" y="282"/>
                  </a:lnTo>
                  <a:lnTo>
                    <a:pt x="115" y="282"/>
                  </a:lnTo>
                  <a:lnTo>
                    <a:pt x="115" y="282"/>
                  </a:lnTo>
                  <a:close/>
                  <a:moveTo>
                    <a:pt x="93" y="334"/>
                  </a:moveTo>
                  <a:lnTo>
                    <a:pt x="93" y="330"/>
                  </a:lnTo>
                  <a:lnTo>
                    <a:pt x="89" y="330"/>
                  </a:lnTo>
                  <a:lnTo>
                    <a:pt x="89" y="334"/>
                  </a:lnTo>
                  <a:lnTo>
                    <a:pt x="93" y="338"/>
                  </a:lnTo>
                  <a:lnTo>
                    <a:pt x="93" y="338"/>
                  </a:lnTo>
                  <a:lnTo>
                    <a:pt x="97" y="334"/>
                  </a:lnTo>
                  <a:lnTo>
                    <a:pt x="93" y="334"/>
                  </a:lnTo>
                  <a:lnTo>
                    <a:pt x="93" y="334"/>
                  </a:lnTo>
                  <a:close/>
                  <a:moveTo>
                    <a:pt x="97" y="330"/>
                  </a:moveTo>
                  <a:lnTo>
                    <a:pt x="97" y="326"/>
                  </a:lnTo>
                  <a:lnTo>
                    <a:pt x="97" y="323"/>
                  </a:lnTo>
                  <a:lnTo>
                    <a:pt x="100" y="326"/>
                  </a:lnTo>
                  <a:lnTo>
                    <a:pt x="100" y="326"/>
                  </a:lnTo>
                  <a:lnTo>
                    <a:pt x="97" y="330"/>
                  </a:lnTo>
                  <a:lnTo>
                    <a:pt x="97" y="330"/>
                  </a:lnTo>
                  <a:lnTo>
                    <a:pt x="97" y="330"/>
                  </a:lnTo>
                  <a:close/>
                  <a:moveTo>
                    <a:pt x="93" y="323"/>
                  </a:moveTo>
                  <a:lnTo>
                    <a:pt x="93" y="319"/>
                  </a:lnTo>
                  <a:lnTo>
                    <a:pt x="97" y="315"/>
                  </a:lnTo>
                  <a:lnTo>
                    <a:pt x="97" y="312"/>
                  </a:lnTo>
                  <a:lnTo>
                    <a:pt x="93" y="312"/>
                  </a:lnTo>
                  <a:lnTo>
                    <a:pt x="97" y="312"/>
                  </a:lnTo>
                  <a:lnTo>
                    <a:pt x="100" y="312"/>
                  </a:lnTo>
                  <a:lnTo>
                    <a:pt x="100" y="312"/>
                  </a:lnTo>
                  <a:lnTo>
                    <a:pt x="100" y="312"/>
                  </a:lnTo>
                  <a:lnTo>
                    <a:pt x="100" y="304"/>
                  </a:lnTo>
                  <a:lnTo>
                    <a:pt x="100" y="304"/>
                  </a:lnTo>
                  <a:lnTo>
                    <a:pt x="100" y="293"/>
                  </a:lnTo>
                  <a:lnTo>
                    <a:pt x="100" y="289"/>
                  </a:lnTo>
                  <a:lnTo>
                    <a:pt x="100" y="286"/>
                  </a:lnTo>
                  <a:lnTo>
                    <a:pt x="104" y="286"/>
                  </a:lnTo>
                  <a:lnTo>
                    <a:pt x="104" y="282"/>
                  </a:lnTo>
                  <a:lnTo>
                    <a:pt x="100" y="282"/>
                  </a:lnTo>
                  <a:lnTo>
                    <a:pt x="100" y="278"/>
                  </a:lnTo>
                  <a:lnTo>
                    <a:pt x="100" y="278"/>
                  </a:lnTo>
                  <a:lnTo>
                    <a:pt x="100" y="278"/>
                  </a:lnTo>
                  <a:lnTo>
                    <a:pt x="97" y="278"/>
                  </a:lnTo>
                  <a:lnTo>
                    <a:pt x="93" y="275"/>
                  </a:lnTo>
                  <a:lnTo>
                    <a:pt x="97" y="275"/>
                  </a:lnTo>
                  <a:lnTo>
                    <a:pt x="97" y="271"/>
                  </a:lnTo>
                  <a:lnTo>
                    <a:pt x="97" y="267"/>
                  </a:lnTo>
                  <a:lnTo>
                    <a:pt x="97" y="267"/>
                  </a:lnTo>
                  <a:lnTo>
                    <a:pt x="93" y="267"/>
                  </a:lnTo>
                  <a:lnTo>
                    <a:pt x="93" y="267"/>
                  </a:lnTo>
                  <a:lnTo>
                    <a:pt x="89" y="271"/>
                  </a:lnTo>
                  <a:lnTo>
                    <a:pt x="89" y="271"/>
                  </a:lnTo>
                  <a:lnTo>
                    <a:pt x="85" y="267"/>
                  </a:lnTo>
                  <a:lnTo>
                    <a:pt x="85" y="263"/>
                  </a:lnTo>
                  <a:lnTo>
                    <a:pt x="89" y="263"/>
                  </a:lnTo>
                  <a:lnTo>
                    <a:pt x="93" y="260"/>
                  </a:lnTo>
                  <a:lnTo>
                    <a:pt x="100" y="263"/>
                  </a:lnTo>
                  <a:lnTo>
                    <a:pt x="100" y="263"/>
                  </a:lnTo>
                  <a:lnTo>
                    <a:pt x="104" y="263"/>
                  </a:lnTo>
                  <a:lnTo>
                    <a:pt x="104" y="260"/>
                  </a:lnTo>
                  <a:lnTo>
                    <a:pt x="104" y="256"/>
                  </a:lnTo>
                  <a:lnTo>
                    <a:pt x="100" y="256"/>
                  </a:lnTo>
                  <a:lnTo>
                    <a:pt x="104" y="252"/>
                  </a:lnTo>
                  <a:lnTo>
                    <a:pt x="104" y="252"/>
                  </a:lnTo>
                  <a:lnTo>
                    <a:pt x="108" y="256"/>
                  </a:lnTo>
                  <a:lnTo>
                    <a:pt x="108" y="256"/>
                  </a:lnTo>
                  <a:lnTo>
                    <a:pt x="111" y="252"/>
                  </a:lnTo>
                  <a:lnTo>
                    <a:pt x="115" y="252"/>
                  </a:lnTo>
                  <a:lnTo>
                    <a:pt x="122" y="252"/>
                  </a:lnTo>
                  <a:lnTo>
                    <a:pt x="126" y="252"/>
                  </a:lnTo>
                  <a:lnTo>
                    <a:pt x="126" y="252"/>
                  </a:lnTo>
                  <a:lnTo>
                    <a:pt x="130" y="252"/>
                  </a:lnTo>
                  <a:lnTo>
                    <a:pt x="130" y="249"/>
                  </a:lnTo>
                  <a:lnTo>
                    <a:pt x="134" y="249"/>
                  </a:lnTo>
                  <a:lnTo>
                    <a:pt x="134" y="249"/>
                  </a:lnTo>
                  <a:lnTo>
                    <a:pt x="137" y="245"/>
                  </a:lnTo>
                  <a:lnTo>
                    <a:pt x="141" y="241"/>
                  </a:lnTo>
                  <a:lnTo>
                    <a:pt x="145" y="245"/>
                  </a:lnTo>
                  <a:lnTo>
                    <a:pt x="148" y="245"/>
                  </a:lnTo>
                  <a:lnTo>
                    <a:pt x="148" y="245"/>
                  </a:lnTo>
                  <a:lnTo>
                    <a:pt x="148" y="245"/>
                  </a:lnTo>
                  <a:lnTo>
                    <a:pt x="148" y="249"/>
                  </a:lnTo>
                  <a:lnTo>
                    <a:pt x="145" y="252"/>
                  </a:lnTo>
                  <a:lnTo>
                    <a:pt x="148" y="252"/>
                  </a:lnTo>
                  <a:lnTo>
                    <a:pt x="148" y="256"/>
                  </a:lnTo>
                  <a:lnTo>
                    <a:pt x="148" y="260"/>
                  </a:lnTo>
                  <a:lnTo>
                    <a:pt x="148" y="260"/>
                  </a:lnTo>
                  <a:lnTo>
                    <a:pt x="148" y="263"/>
                  </a:lnTo>
                  <a:lnTo>
                    <a:pt x="152" y="263"/>
                  </a:lnTo>
                  <a:lnTo>
                    <a:pt x="156" y="267"/>
                  </a:lnTo>
                  <a:lnTo>
                    <a:pt x="159" y="267"/>
                  </a:lnTo>
                  <a:lnTo>
                    <a:pt x="163" y="267"/>
                  </a:lnTo>
                  <a:lnTo>
                    <a:pt x="163" y="263"/>
                  </a:lnTo>
                  <a:lnTo>
                    <a:pt x="167" y="260"/>
                  </a:lnTo>
                  <a:lnTo>
                    <a:pt x="167" y="260"/>
                  </a:lnTo>
                  <a:lnTo>
                    <a:pt x="167" y="260"/>
                  </a:lnTo>
                  <a:lnTo>
                    <a:pt x="167" y="256"/>
                  </a:lnTo>
                  <a:lnTo>
                    <a:pt x="171" y="252"/>
                  </a:lnTo>
                  <a:lnTo>
                    <a:pt x="171" y="252"/>
                  </a:lnTo>
                  <a:lnTo>
                    <a:pt x="174" y="252"/>
                  </a:lnTo>
                  <a:lnTo>
                    <a:pt x="174" y="252"/>
                  </a:lnTo>
                  <a:lnTo>
                    <a:pt x="174" y="249"/>
                  </a:lnTo>
                  <a:lnTo>
                    <a:pt x="174" y="245"/>
                  </a:lnTo>
                  <a:lnTo>
                    <a:pt x="167" y="245"/>
                  </a:lnTo>
                  <a:lnTo>
                    <a:pt x="167" y="241"/>
                  </a:lnTo>
                  <a:lnTo>
                    <a:pt x="167" y="237"/>
                  </a:lnTo>
                  <a:lnTo>
                    <a:pt x="171" y="237"/>
                  </a:lnTo>
                  <a:lnTo>
                    <a:pt x="171" y="237"/>
                  </a:lnTo>
                  <a:lnTo>
                    <a:pt x="171" y="237"/>
                  </a:lnTo>
                  <a:lnTo>
                    <a:pt x="171" y="241"/>
                  </a:lnTo>
                  <a:lnTo>
                    <a:pt x="171" y="241"/>
                  </a:lnTo>
                  <a:lnTo>
                    <a:pt x="174" y="241"/>
                  </a:lnTo>
                  <a:lnTo>
                    <a:pt x="174" y="241"/>
                  </a:lnTo>
                  <a:lnTo>
                    <a:pt x="178" y="241"/>
                  </a:lnTo>
                  <a:lnTo>
                    <a:pt x="178" y="241"/>
                  </a:lnTo>
                  <a:lnTo>
                    <a:pt x="182" y="241"/>
                  </a:lnTo>
                  <a:lnTo>
                    <a:pt x="182" y="241"/>
                  </a:lnTo>
                  <a:lnTo>
                    <a:pt x="182" y="241"/>
                  </a:lnTo>
                  <a:lnTo>
                    <a:pt x="178" y="245"/>
                  </a:lnTo>
                  <a:lnTo>
                    <a:pt x="178" y="245"/>
                  </a:lnTo>
                  <a:lnTo>
                    <a:pt x="178" y="245"/>
                  </a:lnTo>
                  <a:lnTo>
                    <a:pt x="182" y="245"/>
                  </a:lnTo>
                  <a:lnTo>
                    <a:pt x="185" y="241"/>
                  </a:lnTo>
                  <a:lnTo>
                    <a:pt x="193" y="241"/>
                  </a:lnTo>
                  <a:lnTo>
                    <a:pt x="197" y="241"/>
                  </a:lnTo>
                  <a:lnTo>
                    <a:pt x="197" y="241"/>
                  </a:lnTo>
                  <a:lnTo>
                    <a:pt x="197" y="237"/>
                  </a:lnTo>
                  <a:lnTo>
                    <a:pt x="197" y="234"/>
                  </a:lnTo>
                  <a:lnTo>
                    <a:pt x="200" y="234"/>
                  </a:lnTo>
                  <a:lnTo>
                    <a:pt x="204" y="234"/>
                  </a:lnTo>
                  <a:lnTo>
                    <a:pt x="204" y="237"/>
                  </a:lnTo>
                  <a:lnTo>
                    <a:pt x="204" y="241"/>
                  </a:lnTo>
                  <a:lnTo>
                    <a:pt x="204" y="241"/>
                  </a:lnTo>
                  <a:lnTo>
                    <a:pt x="208" y="241"/>
                  </a:lnTo>
                  <a:lnTo>
                    <a:pt x="208" y="237"/>
                  </a:lnTo>
                  <a:lnTo>
                    <a:pt x="208" y="234"/>
                  </a:lnTo>
                  <a:lnTo>
                    <a:pt x="208" y="230"/>
                  </a:lnTo>
                  <a:lnTo>
                    <a:pt x="211" y="226"/>
                  </a:lnTo>
                  <a:lnTo>
                    <a:pt x="215" y="226"/>
                  </a:lnTo>
                  <a:lnTo>
                    <a:pt x="215" y="226"/>
                  </a:lnTo>
                  <a:lnTo>
                    <a:pt x="211" y="223"/>
                  </a:lnTo>
                  <a:lnTo>
                    <a:pt x="215" y="219"/>
                  </a:lnTo>
                  <a:lnTo>
                    <a:pt x="215" y="219"/>
                  </a:lnTo>
                  <a:lnTo>
                    <a:pt x="219" y="219"/>
                  </a:lnTo>
                  <a:lnTo>
                    <a:pt x="219" y="223"/>
                  </a:lnTo>
                  <a:lnTo>
                    <a:pt x="219" y="223"/>
                  </a:lnTo>
                  <a:lnTo>
                    <a:pt x="219" y="226"/>
                  </a:lnTo>
                  <a:lnTo>
                    <a:pt x="219" y="237"/>
                  </a:lnTo>
                  <a:lnTo>
                    <a:pt x="219" y="237"/>
                  </a:lnTo>
                  <a:lnTo>
                    <a:pt x="222" y="234"/>
                  </a:lnTo>
                  <a:lnTo>
                    <a:pt x="222" y="234"/>
                  </a:lnTo>
                  <a:lnTo>
                    <a:pt x="226" y="234"/>
                  </a:lnTo>
                  <a:lnTo>
                    <a:pt x="230" y="230"/>
                  </a:lnTo>
                  <a:lnTo>
                    <a:pt x="230" y="226"/>
                  </a:lnTo>
                  <a:lnTo>
                    <a:pt x="230" y="223"/>
                  </a:lnTo>
                  <a:lnTo>
                    <a:pt x="234" y="219"/>
                  </a:lnTo>
                  <a:lnTo>
                    <a:pt x="234" y="219"/>
                  </a:lnTo>
                  <a:lnTo>
                    <a:pt x="230" y="215"/>
                  </a:lnTo>
                  <a:lnTo>
                    <a:pt x="226" y="211"/>
                  </a:lnTo>
                  <a:lnTo>
                    <a:pt x="226" y="208"/>
                  </a:lnTo>
                  <a:lnTo>
                    <a:pt x="226" y="200"/>
                  </a:lnTo>
                  <a:lnTo>
                    <a:pt x="226" y="193"/>
                  </a:lnTo>
                  <a:lnTo>
                    <a:pt x="226" y="186"/>
                  </a:lnTo>
                  <a:lnTo>
                    <a:pt x="222" y="178"/>
                  </a:lnTo>
                  <a:lnTo>
                    <a:pt x="219" y="171"/>
                  </a:lnTo>
                  <a:lnTo>
                    <a:pt x="219" y="167"/>
                  </a:lnTo>
                  <a:lnTo>
                    <a:pt x="219" y="163"/>
                  </a:lnTo>
                  <a:lnTo>
                    <a:pt x="226" y="160"/>
                  </a:lnTo>
                  <a:lnTo>
                    <a:pt x="226" y="160"/>
                  </a:lnTo>
                  <a:lnTo>
                    <a:pt x="230" y="163"/>
                  </a:lnTo>
                  <a:lnTo>
                    <a:pt x="230" y="163"/>
                  </a:lnTo>
                  <a:lnTo>
                    <a:pt x="230" y="160"/>
                  </a:lnTo>
                  <a:lnTo>
                    <a:pt x="230" y="156"/>
                  </a:lnTo>
                  <a:lnTo>
                    <a:pt x="226" y="156"/>
                  </a:lnTo>
                  <a:lnTo>
                    <a:pt x="226" y="152"/>
                  </a:lnTo>
                  <a:lnTo>
                    <a:pt x="226" y="152"/>
                  </a:lnTo>
                  <a:lnTo>
                    <a:pt x="226" y="148"/>
                  </a:lnTo>
                  <a:lnTo>
                    <a:pt x="226" y="148"/>
                  </a:lnTo>
                  <a:lnTo>
                    <a:pt x="226" y="145"/>
                  </a:lnTo>
                  <a:lnTo>
                    <a:pt x="226" y="145"/>
                  </a:lnTo>
                  <a:lnTo>
                    <a:pt x="226" y="141"/>
                  </a:lnTo>
                  <a:lnTo>
                    <a:pt x="226" y="137"/>
                  </a:lnTo>
                  <a:lnTo>
                    <a:pt x="226" y="137"/>
                  </a:lnTo>
                  <a:lnTo>
                    <a:pt x="226" y="134"/>
                  </a:lnTo>
                  <a:lnTo>
                    <a:pt x="226" y="130"/>
                  </a:lnTo>
                  <a:lnTo>
                    <a:pt x="222" y="122"/>
                  </a:lnTo>
                  <a:lnTo>
                    <a:pt x="222" y="122"/>
                  </a:lnTo>
                  <a:lnTo>
                    <a:pt x="219" y="122"/>
                  </a:lnTo>
                  <a:lnTo>
                    <a:pt x="219" y="115"/>
                  </a:lnTo>
                  <a:lnTo>
                    <a:pt x="215" y="115"/>
                  </a:lnTo>
                  <a:lnTo>
                    <a:pt x="208" y="108"/>
                  </a:lnTo>
                  <a:lnTo>
                    <a:pt x="208" y="104"/>
                  </a:lnTo>
                  <a:lnTo>
                    <a:pt x="204" y="100"/>
                  </a:lnTo>
                  <a:lnTo>
                    <a:pt x="204" y="96"/>
                  </a:lnTo>
                  <a:lnTo>
                    <a:pt x="204" y="93"/>
                  </a:lnTo>
                  <a:lnTo>
                    <a:pt x="204" y="96"/>
                  </a:lnTo>
                  <a:lnTo>
                    <a:pt x="204" y="96"/>
                  </a:lnTo>
                  <a:lnTo>
                    <a:pt x="200" y="93"/>
                  </a:lnTo>
                  <a:lnTo>
                    <a:pt x="200" y="93"/>
                  </a:lnTo>
                  <a:lnTo>
                    <a:pt x="197" y="93"/>
                  </a:lnTo>
                  <a:lnTo>
                    <a:pt x="197" y="93"/>
                  </a:lnTo>
                  <a:lnTo>
                    <a:pt x="197" y="96"/>
                  </a:lnTo>
                  <a:lnTo>
                    <a:pt x="197" y="100"/>
                  </a:lnTo>
                  <a:lnTo>
                    <a:pt x="197" y="100"/>
                  </a:lnTo>
                  <a:lnTo>
                    <a:pt x="200" y="100"/>
                  </a:lnTo>
                  <a:lnTo>
                    <a:pt x="204" y="96"/>
                  </a:lnTo>
                  <a:lnTo>
                    <a:pt x="204" y="100"/>
                  </a:lnTo>
                  <a:lnTo>
                    <a:pt x="204" y="104"/>
                  </a:lnTo>
                  <a:lnTo>
                    <a:pt x="200" y="104"/>
                  </a:lnTo>
                  <a:lnTo>
                    <a:pt x="200" y="104"/>
                  </a:lnTo>
                  <a:lnTo>
                    <a:pt x="197" y="104"/>
                  </a:lnTo>
                  <a:lnTo>
                    <a:pt x="200" y="108"/>
                  </a:lnTo>
                  <a:lnTo>
                    <a:pt x="197" y="108"/>
                  </a:lnTo>
                  <a:lnTo>
                    <a:pt x="197" y="108"/>
                  </a:lnTo>
                  <a:lnTo>
                    <a:pt x="193" y="104"/>
                  </a:lnTo>
                  <a:lnTo>
                    <a:pt x="193" y="104"/>
                  </a:lnTo>
                  <a:lnTo>
                    <a:pt x="193" y="100"/>
                  </a:lnTo>
                  <a:lnTo>
                    <a:pt x="189" y="100"/>
                  </a:lnTo>
                  <a:lnTo>
                    <a:pt x="189" y="100"/>
                  </a:lnTo>
                  <a:lnTo>
                    <a:pt x="189" y="104"/>
                  </a:lnTo>
                  <a:lnTo>
                    <a:pt x="189" y="108"/>
                  </a:lnTo>
                  <a:lnTo>
                    <a:pt x="189" y="111"/>
                  </a:lnTo>
                  <a:lnTo>
                    <a:pt x="189" y="111"/>
                  </a:lnTo>
                  <a:lnTo>
                    <a:pt x="185" y="115"/>
                  </a:lnTo>
                  <a:lnTo>
                    <a:pt x="185" y="115"/>
                  </a:lnTo>
                  <a:lnTo>
                    <a:pt x="189" y="119"/>
                  </a:lnTo>
                  <a:lnTo>
                    <a:pt x="193" y="122"/>
                  </a:lnTo>
                  <a:lnTo>
                    <a:pt x="189" y="126"/>
                  </a:lnTo>
                  <a:lnTo>
                    <a:pt x="189" y="126"/>
                  </a:lnTo>
                  <a:lnTo>
                    <a:pt x="185" y="126"/>
                  </a:lnTo>
                  <a:lnTo>
                    <a:pt x="185" y="126"/>
                  </a:lnTo>
                  <a:lnTo>
                    <a:pt x="185" y="130"/>
                  </a:lnTo>
                  <a:lnTo>
                    <a:pt x="189" y="130"/>
                  </a:lnTo>
                  <a:lnTo>
                    <a:pt x="193" y="126"/>
                  </a:lnTo>
                  <a:lnTo>
                    <a:pt x="197" y="134"/>
                  </a:lnTo>
                  <a:lnTo>
                    <a:pt x="197" y="141"/>
                  </a:lnTo>
                  <a:lnTo>
                    <a:pt x="197" y="145"/>
                  </a:lnTo>
                  <a:lnTo>
                    <a:pt x="197" y="152"/>
                  </a:lnTo>
                  <a:lnTo>
                    <a:pt x="193" y="163"/>
                  </a:lnTo>
                  <a:lnTo>
                    <a:pt x="193" y="167"/>
                  </a:lnTo>
                  <a:lnTo>
                    <a:pt x="193" y="171"/>
                  </a:lnTo>
                  <a:lnTo>
                    <a:pt x="189" y="174"/>
                  </a:lnTo>
                  <a:lnTo>
                    <a:pt x="185" y="178"/>
                  </a:lnTo>
                  <a:lnTo>
                    <a:pt x="185" y="182"/>
                  </a:lnTo>
                  <a:lnTo>
                    <a:pt x="185" y="186"/>
                  </a:lnTo>
                  <a:lnTo>
                    <a:pt x="185" y="189"/>
                  </a:lnTo>
                  <a:lnTo>
                    <a:pt x="182" y="193"/>
                  </a:lnTo>
                  <a:lnTo>
                    <a:pt x="171" y="197"/>
                  </a:lnTo>
                  <a:lnTo>
                    <a:pt x="171" y="197"/>
                  </a:lnTo>
                  <a:lnTo>
                    <a:pt x="167" y="200"/>
                  </a:lnTo>
                  <a:lnTo>
                    <a:pt x="163" y="197"/>
                  </a:lnTo>
                  <a:lnTo>
                    <a:pt x="159" y="193"/>
                  </a:lnTo>
                  <a:lnTo>
                    <a:pt x="159" y="193"/>
                  </a:lnTo>
                  <a:lnTo>
                    <a:pt x="163" y="189"/>
                  </a:lnTo>
                  <a:lnTo>
                    <a:pt x="163" y="189"/>
                  </a:lnTo>
                  <a:lnTo>
                    <a:pt x="163" y="186"/>
                  </a:lnTo>
                  <a:lnTo>
                    <a:pt x="167" y="186"/>
                  </a:lnTo>
                  <a:lnTo>
                    <a:pt x="167" y="182"/>
                  </a:lnTo>
                  <a:lnTo>
                    <a:pt x="159" y="186"/>
                  </a:lnTo>
                  <a:lnTo>
                    <a:pt x="159" y="186"/>
                  </a:lnTo>
                  <a:lnTo>
                    <a:pt x="156" y="189"/>
                  </a:lnTo>
                  <a:lnTo>
                    <a:pt x="156" y="193"/>
                  </a:lnTo>
                  <a:lnTo>
                    <a:pt x="156" y="193"/>
                  </a:lnTo>
                  <a:lnTo>
                    <a:pt x="156" y="200"/>
                  </a:lnTo>
                  <a:lnTo>
                    <a:pt x="156" y="204"/>
                  </a:lnTo>
                  <a:lnTo>
                    <a:pt x="152" y="208"/>
                  </a:lnTo>
                  <a:lnTo>
                    <a:pt x="152" y="211"/>
                  </a:lnTo>
                  <a:lnTo>
                    <a:pt x="152" y="211"/>
                  </a:lnTo>
                  <a:lnTo>
                    <a:pt x="152" y="219"/>
                  </a:lnTo>
                  <a:lnTo>
                    <a:pt x="152" y="219"/>
                  </a:lnTo>
                  <a:lnTo>
                    <a:pt x="152" y="219"/>
                  </a:lnTo>
                  <a:lnTo>
                    <a:pt x="152" y="223"/>
                  </a:lnTo>
                  <a:lnTo>
                    <a:pt x="152" y="223"/>
                  </a:lnTo>
                  <a:lnTo>
                    <a:pt x="152" y="223"/>
                  </a:lnTo>
                  <a:lnTo>
                    <a:pt x="148" y="223"/>
                  </a:lnTo>
                  <a:lnTo>
                    <a:pt x="152" y="226"/>
                  </a:lnTo>
                  <a:lnTo>
                    <a:pt x="148" y="226"/>
                  </a:lnTo>
                  <a:lnTo>
                    <a:pt x="148" y="226"/>
                  </a:lnTo>
                  <a:lnTo>
                    <a:pt x="145" y="226"/>
                  </a:lnTo>
                  <a:lnTo>
                    <a:pt x="145" y="226"/>
                  </a:lnTo>
                  <a:lnTo>
                    <a:pt x="141" y="223"/>
                  </a:lnTo>
                  <a:lnTo>
                    <a:pt x="141" y="223"/>
                  </a:lnTo>
                  <a:lnTo>
                    <a:pt x="141" y="223"/>
                  </a:lnTo>
                  <a:lnTo>
                    <a:pt x="137" y="223"/>
                  </a:lnTo>
                  <a:lnTo>
                    <a:pt x="137" y="223"/>
                  </a:lnTo>
                  <a:lnTo>
                    <a:pt x="130" y="226"/>
                  </a:lnTo>
                  <a:lnTo>
                    <a:pt x="126" y="226"/>
                  </a:lnTo>
                  <a:lnTo>
                    <a:pt x="122" y="230"/>
                  </a:lnTo>
                  <a:lnTo>
                    <a:pt x="119" y="230"/>
                  </a:lnTo>
                  <a:lnTo>
                    <a:pt x="115" y="230"/>
                  </a:lnTo>
                  <a:lnTo>
                    <a:pt x="111" y="230"/>
                  </a:lnTo>
                  <a:lnTo>
                    <a:pt x="108" y="230"/>
                  </a:lnTo>
                  <a:lnTo>
                    <a:pt x="104" y="234"/>
                  </a:lnTo>
                  <a:lnTo>
                    <a:pt x="100" y="237"/>
                  </a:lnTo>
                  <a:lnTo>
                    <a:pt x="100" y="237"/>
                  </a:lnTo>
                  <a:lnTo>
                    <a:pt x="100" y="241"/>
                  </a:lnTo>
                  <a:lnTo>
                    <a:pt x="93" y="245"/>
                  </a:lnTo>
                  <a:lnTo>
                    <a:pt x="93" y="245"/>
                  </a:lnTo>
                  <a:lnTo>
                    <a:pt x="89" y="249"/>
                  </a:lnTo>
                  <a:lnTo>
                    <a:pt x="89" y="252"/>
                  </a:lnTo>
                  <a:lnTo>
                    <a:pt x="85" y="252"/>
                  </a:lnTo>
                  <a:lnTo>
                    <a:pt x="82" y="252"/>
                  </a:lnTo>
                  <a:lnTo>
                    <a:pt x="78" y="256"/>
                  </a:lnTo>
                  <a:lnTo>
                    <a:pt x="82" y="260"/>
                  </a:lnTo>
                  <a:lnTo>
                    <a:pt x="82" y="260"/>
                  </a:lnTo>
                  <a:lnTo>
                    <a:pt x="82" y="263"/>
                  </a:lnTo>
                  <a:lnTo>
                    <a:pt x="82" y="263"/>
                  </a:lnTo>
                  <a:lnTo>
                    <a:pt x="78" y="263"/>
                  </a:lnTo>
                  <a:lnTo>
                    <a:pt x="74" y="267"/>
                  </a:lnTo>
                  <a:lnTo>
                    <a:pt x="74" y="271"/>
                  </a:lnTo>
                  <a:lnTo>
                    <a:pt x="74" y="271"/>
                  </a:lnTo>
                  <a:lnTo>
                    <a:pt x="71" y="275"/>
                  </a:lnTo>
                  <a:lnTo>
                    <a:pt x="67" y="275"/>
                  </a:lnTo>
                  <a:lnTo>
                    <a:pt x="67" y="275"/>
                  </a:lnTo>
                  <a:lnTo>
                    <a:pt x="63" y="278"/>
                  </a:lnTo>
                  <a:lnTo>
                    <a:pt x="63" y="278"/>
                  </a:lnTo>
                  <a:lnTo>
                    <a:pt x="67" y="278"/>
                  </a:lnTo>
                  <a:lnTo>
                    <a:pt x="67" y="282"/>
                  </a:lnTo>
                  <a:lnTo>
                    <a:pt x="67" y="282"/>
                  </a:lnTo>
                  <a:lnTo>
                    <a:pt x="67" y="286"/>
                  </a:lnTo>
                  <a:lnTo>
                    <a:pt x="67" y="282"/>
                  </a:lnTo>
                  <a:lnTo>
                    <a:pt x="67" y="282"/>
                  </a:lnTo>
                  <a:lnTo>
                    <a:pt x="63" y="282"/>
                  </a:lnTo>
                  <a:lnTo>
                    <a:pt x="67" y="286"/>
                  </a:lnTo>
                  <a:lnTo>
                    <a:pt x="67" y="286"/>
                  </a:lnTo>
                  <a:lnTo>
                    <a:pt x="67" y="289"/>
                  </a:lnTo>
                  <a:lnTo>
                    <a:pt x="67" y="289"/>
                  </a:lnTo>
                  <a:lnTo>
                    <a:pt x="67" y="289"/>
                  </a:lnTo>
                  <a:lnTo>
                    <a:pt x="71" y="286"/>
                  </a:lnTo>
                  <a:lnTo>
                    <a:pt x="71" y="286"/>
                  </a:lnTo>
                  <a:lnTo>
                    <a:pt x="74" y="286"/>
                  </a:lnTo>
                  <a:lnTo>
                    <a:pt x="74" y="289"/>
                  </a:lnTo>
                  <a:lnTo>
                    <a:pt x="74" y="289"/>
                  </a:lnTo>
                  <a:lnTo>
                    <a:pt x="78" y="289"/>
                  </a:lnTo>
                  <a:lnTo>
                    <a:pt x="74" y="286"/>
                  </a:lnTo>
                  <a:lnTo>
                    <a:pt x="74" y="286"/>
                  </a:lnTo>
                  <a:lnTo>
                    <a:pt x="71" y="286"/>
                  </a:lnTo>
                  <a:lnTo>
                    <a:pt x="71" y="282"/>
                  </a:lnTo>
                  <a:lnTo>
                    <a:pt x="71" y="282"/>
                  </a:lnTo>
                  <a:lnTo>
                    <a:pt x="71" y="278"/>
                  </a:lnTo>
                  <a:lnTo>
                    <a:pt x="74" y="278"/>
                  </a:lnTo>
                  <a:lnTo>
                    <a:pt x="74" y="278"/>
                  </a:lnTo>
                  <a:lnTo>
                    <a:pt x="78" y="282"/>
                  </a:lnTo>
                  <a:lnTo>
                    <a:pt x="78" y="286"/>
                  </a:lnTo>
                  <a:lnTo>
                    <a:pt x="82" y="289"/>
                  </a:lnTo>
                  <a:lnTo>
                    <a:pt x="82" y="293"/>
                  </a:lnTo>
                  <a:lnTo>
                    <a:pt x="78" y="297"/>
                  </a:lnTo>
                  <a:lnTo>
                    <a:pt x="74" y="297"/>
                  </a:lnTo>
                  <a:lnTo>
                    <a:pt x="74" y="300"/>
                  </a:lnTo>
                  <a:lnTo>
                    <a:pt x="78" y="304"/>
                  </a:lnTo>
                  <a:lnTo>
                    <a:pt x="78" y="308"/>
                  </a:lnTo>
                  <a:lnTo>
                    <a:pt x="82" y="312"/>
                  </a:lnTo>
                  <a:lnTo>
                    <a:pt x="82" y="315"/>
                  </a:lnTo>
                  <a:lnTo>
                    <a:pt x="82" y="315"/>
                  </a:lnTo>
                  <a:lnTo>
                    <a:pt x="82" y="319"/>
                  </a:lnTo>
                  <a:lnTo>
                    <a:pt x="85" y="319"/>
                  </a:lnTo>
                  <a:lnTo>
                    <a:pt x="89" y="319"/>
                  </a:lnTo>
                  <a:lnTo>
                    <a:pt x="89" y="319"/>
                  </a:lnTo>
                  <a:lnTo>
                    <a:pt x="89" y="315"/>
                  </a:lnTo>
                  <a:lnTo>
                    <a:pt x="85" y="312"/>
                  </a:lnTo>
                  <a:lnTo>
                    <a:pt x="85" y="308"/>
                  </a:lnTo>
                  <a:lnTo>
                    <a:pt x="89" y="308"/>
                  </a:lnTo>
                  <a:lnTo>
                    <a:pt x="89" y="308"/>
                  </a:lnTo>
                  <a:lnTo>
                    <a:pt x="89" y="308"/>
                  </a:lnTo>
                  <a:lnTo>
                    <a:pt x="89" y="312"/>
                  </a:lnTo>
                  <a:lnTo>
                    <a:pt x="89" y="312"/>
                  </a:lnTo>
                  <a:lnTo>
                    <a:pt x="93" y="319"/>
                  </a:lnTo>
                  <a:lnTo>
                    <a:pt x="93" y="319"/>
                  </a:lnTo>
                  <a:lnTo>
                    <a:pt x="93" y="32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2" name="Freeform 13"/>
            <p:cNvSpPr>
              <a:spLocks noEditPoints="1"/>
            </p:cNvSpPr>
            <p:nvPr/>
          </p:nvSpPr>
          <p:spPr bwMode="auto">
            <a:xfrm>
              <a:off x="6861137" y="2317785"/>
              <a:ext cx="95211" cy="137670"/>
            </a:xfrm>
            <a:custGeom>
              <a:avLst/>
              <a:gdLst>
                <a:gd name="T0" fmla="*/ 48 w 74"/>
                <a:gd name="T1" fmla="*/ 78 h 107"/>
                <a:gd name="T2" fmla="*/ 44 w 74"/>
                <a:gd name="T3" fmla="*/ 78 h 107"/>
                <a:gd name="T4" fmla="*/ 44 w 74"/>
                <a:gd name="T5" fmla="*/ 78 h 107"/>
                <a:gd name="T6" fmla="*/ 18 w 74"/>
                <a:gd name="T7" fmla="*/ 85 h 107"/>
                <a:gd name="T8" fmla="*/ 22 w 74"/>
                <a:gd name="T9" fmla="*/ 85 h 107"/>
                <a:gd name="T10" fmla="*/ 22 w 74"/>
                <a:gd name="T11" fmla="*/ 85 h 107"/>
                <a:gd name="T12" fmla="*/ 22 w 74"/>
                <a:gd name="T13" fmla="*/ 89 h 107"/>
                <a:gd name="T14" fmla="*/ 22 w 74"/>
                <a:gd name="T15" fmla="*/ 89 h 107"/>
                <a:gd name="T16" fmla="*/ 55 w 74"/>
                <a:gd name="T17" fmla="*/ 74 h 107"/>
                <a:gd name="T18" fmla="*/ 59 w 74"/>
                <a:gd name="T19" fmla="*/ 78 h 107"/>
                <a:gd name="T20" fmla="*/ 59 w 74"/>
                <a:gd name="T21" fmla="*/ 78 h 107"/>
                <a:gd name="T22" fmla="*/ 59 w 74"/>
                <a:gd name="T23" fmla="*/ 74 h 107"/>
                <a:gd name="T24" fmla="*/ 70 w 74"/>
                <a:gd name="T25" fmla="*/ 92 h 107"/>
                <a:gd name="T26" fmla="*/ 70 w 74"/>
                <a:gd name="T27" fmla="*/ 89 h 107"/>
                <a:gd name="T28" fmla="*/ 74 w 74"/>
                <a:gd name="T29" fmla="*/ 92 h 107"/>
                <a:gd name="T30" fmla="*/ 70 w 74"/>
                <a:gd name="T31" fmla="*/ 92 h 107"/>
                <a:gd name="T32" fmla="*/ 74 w 74"/>
                <a:gd name="T33" fmla="*/ 85 h 107"/>
                <a:gd name="T34" fmla="*/ 70 w 74"/>
                <a:gd name="T35" fmla="*/ 85 h 107"/>
                <a:gd name="T36" fmla="*/ 70 w 74"/>
                <a:gd name="T37" fmla="*/ 81 h 107"/>
                <a:gd name="T38" fmla="*/ 74 w 74"/>
                <a:gd name="T39" fmla="*/ 81 h 107"/>
                <a:gd name="T40" fmla="*/ 74 w 74"/>
                <a:gd name="T41" fmla="*/ 85 h 107"/>
                <a:gd name="T42" fmla="*/ 26 w 74"/>
                <a:gd name="T43" fmla="*/ 107 h 107"/>
                <a:gd name="T44" fmla="*/ 26 w 74"/>
                <a:gd name="T45" fmla="*/ 104 h 107"/>
                <a:gd name="T46" fmla="*/ 37 w 74"/>
                <a:gd name="T47" fmla="*/ 104 h 107"/>
                <a:gd name="T48" fmla="*/ 33 w 74"/>
                <a:gd name="T49" fmla="*/ 107 h 107"/>
                <a:gd name="T50" fmla="*/ 26 w 74"/>
                <a:gd name="T51" fmla="*/ 107 h 107"/>
                <a:gd name="T52" fmla="*/ 0 w 74"/>
                <a:gd name="T53" fmla="*/ 18 h 107"/>
                <a:gd name="T54" fmla="*/ 3 w 74"/>
                <a:gd name="T55" fmla="*/ 18 h 107"/>
                <a:gd name="T56" fmla="*/ 3 w 74"/>
                <a:gd name="T57" fmla="*/ 18 h 107"/>
                <a:gd name="T58" fmla="*/ 15 w 74"/>
                <a:gd name="T59" fmla="*/ 29 h 107"/>
                <a:gd name="T60" fmla="*/ 18 w 74"/>
                <a:gd name="T61" fmla="*/ 33 h 107"/>
                <a:gd name="T62" fmla="*/ 22 w 74"/>
                <a:gd name="T63" fmla="*/ 37 h 107"/>
                <a:gd name="T64" fmla="*/ 15 w 74"/>
                <a:gd name="T65" fmla="*/ 33 h 107"/>
                <a:gd name="T66" fmla="*/ 11 w 74"/>
                <a:gd name="T67" fmla="*/ 37 h 107"/>
                <a:gd name="T68" fmla="*/ 15 w 74"/>
                <a:gd name="T69" fmla="*/ 44 h 107"/>
                <a:gd name="T70" fmla="*/ 18 w 74"/>
                <a:gd name="T71" fmla="*/ 44 h 107"/>
                <a:gd name="T72" fmla="*/ 18 w 74"/>
                <a:gd name="T73" fmla="*/ 52 h 107"/>
                <a:gd name="T74" fmla="*/ 22 w 74"/>
                <a:gd name="T75" fmla="*/ 59 h 107"/>
                <a:gd name="T76" fmla="*/ 18 w 74"/>
                <a:gd name="T77" fmla="*/ 63 h 107"/>
                <a:gd name="T78" fmla="*/ 22 w 74"/>
                <a:gd name="T79" fmla="*/ 66 h 107"/>
                <a:gd name="T80" fmla="*/ 18 w 74"/>
                <a:gd name="T81" fmla="*/ 70 h 107"/>
                <a:gd name="T82" fmla="*/ 18 w 74"/>
                <a:gd name="T83" fmla="*/ 74 h 107"/>
                <a:gd name="T84" fmla="*/ 26 w 74"/>
                <a:gd name="T85" fmla="*/ 81 h 107"/>
                <a:gd name="T86" fmla="*/ 26 w 74"/>
                <a:gd name="T87" fmla="*/ 85 h 107"/>
                <a:gd name="T88" fmla="*/ 29 w 74"/>
                <a:gd name="T89" fmla="*/ 85 h 107"/>
                <a:gd name="T90" fmla="*/ 29 w 74"/>
                <a:gd name="T91" fmla="*/ 85 h 107"/>
                <a:gd name="T92" fmla="*/ 40 w 74"/>
                <a:gd name="T93" fmla="*/ 74 h 107"/>
                <a:gd name="T94" fmla="*/ 44 w 74"/>
                <a:gd name="T95" fmla="*/ 78 h 107"/>
                <a:gd name="T96" fmla="*/ 48 w 74"/>
                <a:gd name="T97" fmla="*/ 74 h 107"/>
                <a:gd name="T98" fmla="*/ 52 w 74"/>
                <a:gd name="T99" fmla="*/ 74 h 107"/>
                <a:gd name="T100" fmla="*/ 55 w 74"/>
                <a:gd name="T101" fmla="*/ 74 h 107"/>
                <a:gd name="T102" fmla="*/ 59 w 74"/>
                <a:gd name="T103" fmla="*/ 70 h 107"/>
                <a:gd name="T104" fmla="*/ 66 w 74"/>
                <a:gd name="T105" fmla="*/ 66 h 107"/>
                <a:gd name="T106" fmla="*/ 66 w 74"/>
                <a:gd name="T107" fmla="*/ 63 h 107"/>
                <a:gd name="T108" fmla="*/ 66 w 74"/>
                <a:gd name="T109" fmla="*/ 52 h 107"/>
                <a:gd name="T110" fmla="*/ 63 w 74"/>
                <a:gd name="T111" fmla="*/ 48 h 107"/>
                <a:gd name="T112" fmla="*/ 59 w 74"/>
                <a:gd name="T113" fmla="*/ 37 h 107"/>
                <a:gd name="T114" fmla="*/ 48 w 74"/>
                <a:gd name="T115" fmla="*/ 18 h 107"/>
                <a:gd name="T116" fmla="*/ 33 w 74"/>
                <a:gd name="T117" fmla="*/ 0 h 107"/>
                <a:gd name="T118" fmla="*/ 18 w 74"/>
                <a:gd name="T119" fmla="*/ 3 h 107"/>
                <a:gd name="T120" fmla="*/ 3 w 74"/>
                <a:gd name="T121" fmla="*/ 11 h 107"/>
                <a:gd name="T122" fmla="*/ 0 w 74"/>
                <a:gd name="T123"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 h="107">
                  <a:moveTo>
                    <a:pt x="44" y="78"/>
                  </a:moveTo>
                  <a:lnTo>
                    <a:pt x="48" y="78"/>
                  </a:lnTo>
                  <a:lnTo>
                    <a:pt x="48" y="78"/>
                  </a:lnTo>
                  <a:lnTo>
                    <a:pt x="44" y="78"/>
                  </a:lnTo>
                  <a:lnTo>
                    <a:pt x="44" y="78"/>
                  </a:lnTo>
                  <a:lnTo>
                    <a:pt x="44" y="78"/>
                  </a:lnTo>
                  <a:close/>
                  <a:moveTo>
                    <a:pt x="22" y="89"/>
                  </a:moveTo>
                  <a:lnTo>
                    <a:pt x="18" y="85"/>
                  </a:lnTo>
                  <a:lnTo>
                    <a:pt x="22" y="85"/>
                  </a:lnTo>
                  <a:lnTo>
                    <a:pt x="22" y="85"/>
                  </a:lnTo>
                  <a:lnTo>
                    <a:pt x="22" y="85"/>
                  </a:lnTo>
                  <a:lnTo>
                    <a:pt x="22" y="85"/>
                  </a:lnTo>
                  <a:lnTo>
                    <a:pt x="22" y="89"/>
                  </a:lnTo>
                  <a:lnTo>
                    <a:pt x="22" y="89"/>
                  </a:lnTo>
                  <a:lnTo>
                    <a:pt x="22" y="89"/>
                  </a:lnTo>
                  <a:lnTo>
                    <a:pt x="22" y="89"/>
                  </a:lnTo>
                  <a:close/>
                  <a:moveTo>
                    <a:pt x="59" y="74"/>
                  </a:moveTo>
                  <a:lnTo>
                    <a:pt x="55" y="74"/>
                  </a:lnTo>
                  <a:lnTo>
                    <a:pt x="55" y="78"/>
                  </a:lnTo>
                  <a:lnTo>
                    <a:pt x="59" y="78"/>
                  </a:lnTo>
                  <a:lnTo>
                    <a:pt x="59" y="78"/>
                  </a:lnTo>
                  <a:lnTo>
                    <a:pt x="59" y="78"/>
                  </a:lnTo>
                  <a:lnTo>
                    <a:pt x="59" y="74"/>
                  </a:lnTo>
                  <a:lnTo>
                    <a:pt x="59" y="74"/>
                  </a:lnTo>
                  <a:lnTo>
                    <a:pt x="59" y="74"/>
                  </a:lnTo>
                  <a:close/>
                  <a:moveTo>
                    <a:pt x="70" y="92"/>
                  </a:moveTo>
                  <a:lnTo>
                    <a:pt x="70" y="89"/>
                  </a:lnTo>
                  <a:lnTo>
                    <a:pt x="70" y="89"/>
                  </a:lnTo>
                  <a:lnTo>
                    <a:pt x="74" y="89"/>
                  </a:lnTo>
                  <a:lnTo>
                    <a:pt x="74" y="92"/>
                  </a:lnTo>
                  <a:lnTo>
                    <a:pt x="70" y="92"/>
                  </a:lnTo>
                  <a:lnTo>
                    <a:pt x="70" y="92"/>
                  </a:lnTo>
                  <a:lnTo>
                    <a:pt x="70" y="92"/>
                  </a:lnTo>
                  <a:close/>
                  <a:moveTo>
                    <a:pt x="74" y="85"/>
                  </a:moveTo>
                  <a:lnTo>
                    <a:pt x="70" y="89"/>
                  </a:lnTo>
                  <a:lnTo>
                    <a:pt x="70" y="85"/>
                  </a:lnTo>
                  <a:lnTo>
                    <a:pt x="70" y="81"/>
                  </a:lnTo>
                  <a:lnTo>
                    <a:pt x="70" y="81"/>
                  </a:lnTo>
                  <a:lnTo>
                    <a:pt x="74" y="81"/>
                  </a:lnTo>
                  <a:lnTo>
                    <a:pt x="74" y="81"/>
                  </a:lnTo>
                  <a:lnTo>
                    <a:pt x="74" y="81"/>
                  </a:lnTo>
                  <a:lnTo>
                    <a:pt x="74" y="85"/>
                  </a:lnTo>
                  <a:lnTo>
                    <a:pt x="74" y="85"/>
                  </a:lnTo>
                  <a:close/>
                  <a:moveTo>
                    <a:pt x="26" y="107"/>
                  </a:moveTo>
                  <a:lnTo>
                    <a:pt x="26" y="107"/>
                  </a:lnTo>
                  <a:lnTo>
                    <a:pt x="26" y="104"/>
                  </a:lnTo>
                  <a:lnTo>
                    <a:pt x="33" y="100"/>
                  </a:lnTo>
                  <a:lnTo>
                    <a:pt x="37" y="104"/>
                  </a:lnTo>
                  <a:lnTo>
                    <a:pt x="37" y="104"/>
                  </a:lnTo>
                  <a:lnTo>
                    <a:pt x="33" y="107"/>
                  </a:lnTo>
                  <a:lnTo>
                    <a:pt x="29" y="107"/>
                  </a:lnTo>
                  <a:lnTo>
                    <a:pt x="26" y="107"/>
                  </a:lnTo>
                  <a:lnTo>
                    <a:pt x="26" y="107"/>
                  </a:lnTo>
                  <a:close/>
                  <a:moveTo>
                    <a:pt x="0" y="18"/>
                  </a:moveTo>
                  <a:lnTo>
                    <a:pt x="0" y="18"/>
                  </a:lnTo>
                  <a:lnTo>
                    <a:pt x="3" y="18"/>
                  </a:lnTo>
                  <a:lnTo>
                    <a:pt x="7" y="18"/>
                  </a:lnTo>
                  <a:lnTo>
                    <a:pt x="3" y="18"/>
                  </a:lnTo>
                  <a:lnTo>
                    <a:pt x="11" y="26"/>
                  </a:lnTo>
                  <a:lnTo>
                    <a:pt x="15" y="29"/>
                  </a:lnTo>
                  <a:lnTo>
                    <a:pt x="18" y="29"/>
                  </a:lnTo>
                  <a:lnTo>
                    <a:pt x="18" y="33"/>
                  </a:lnTo>
                  <a:lnTo>
                    <a:pt x="18" y="33"/>
                  </a:lnTo>
                  <a:lnTo>
                    <a:pt x="22" y="37"/>
                  </a:lnTo>
                  <a:lnTo>
                    <a:pt x="15" y="37"/>
                  </a:lnTo>
                  <a:lnTo>
                    <a:pt x="15" y="33"/>
                  </a:lnTo>
                  <a:lnTo>
                    <a:pt x="11" y="37"/>
                  </a:lnTo>
                  <a:lnTo>
                    <a:pt x="11" y="37"/>
                  </a:lnTo>
                  <a:lnTo>
                    <a:pt x="7" y="40"/>
                  </a:lnTo>
                  <a:lnTo>
                    <a:pt x="15" y="44"/>
                  </a:lnTo>
                  <a:lnTo>
                    <a:pt x="15" y="44"/>
                  </a:lnTo>
                  <a:lnTo>
                    <a:pt x="18" y="44"/>
                  </a:lnTo>
                  <a:lnTo>
                    <a:pt x="18" y="52"/>
                  </a:lnTo>
                  <a:lnTo>
                    <a:pt x="18" y="52"/>
                  </a:lnTo>
                  <a:lnTo>
                    <a:pt x="22" y="52"/>
                  </a:lnTo>
                  <a:lnTo>
                    <a:pt x="22" y="59"/>
                  </a:lnTo>
                  <a:lnTo>
                    <a:pt x="18" y="59"/>
                  </a:lnTo>
                  <a:lnTo>
                    <a:pt x="18" y="63"/>
                  </a:lnTo>
                  <a:lnTo>
                    <a:pt x="22" y="63"/>
                  </a:lnTo>
                  <a:lnTo>
                    <a:pt x="22" y="66"/>
                  </a:lnTo>
                  <a:lnTo>
                    <a:pt x="18" y="66"/>
                  </a:lnTo>
                  <a:lnTo>
                    <a:pt x="18" y="70"/>
                  </a:lnTo>
                  <a:lnTo>
                    <a:pt x="22" y="74"/>
                  </a:lnTo>
                  <a:lnTo>
                    <a:pt x="18" y="74"/>
                  </a:lnTo>
                  <a:lnTo>
                    <a:pt x="22" y="81"/>
                  </a:lnTo>
                  <a:lnTo>
                    <a:pt x="26" y="81"/>
                  </a:lnTo>
                  <a:lnTo>
                    <a:pt x="26" y="85"/>
                  </a:lnTo>
                  <a:lnTo>
                    <a:pt x="26" y="85"/>
                  </a:lnTo>
                  <a:lnTo>
                    <a:pt x="26" y="89"/>
                  </a:lnTo>
                  <a:lnTo>
                    <a:pt x="29" y="85"/>
                  </a:lnTo>
                  <a:lnTo>
                    <a:pt x="29" y="81"/>
                  </a:lnTo>
                  <a:lnTo>
                    <a:pt x="29" y="85"/>
                  </a:lnTo>
                  <a:lnTo>
                    <a:pt x="33" y="81"/>
                  </a:lnTo>
                  <a:lnTo>
                    <a:pt x="40" y="74"/>
                  </a:lnTo>
                  <a:lnTo>
                    <a:pt x="44" y="74"/>
                  </a:lnTo>
                  <a:lnTo>
                    <a:pt x="44" y="78"/>
                  </a:lnTo>
                  <a:lnTo>
                    <a:pt x="44" y="74"/>
                  </a:lnTo>
                  <a:lnTo>
                    <a:pt x="48" y="74"/>
                  </a:lnTo>
                  <a:lnTo>
                    <a:pt x="48" y="78"/>
                  </a:lnTo>
                  <a:lnTo>
                    <a:pt x="52" y="74"/>
                  </a:lnTo>
                  <a:lnTo>
                    <a:pt x="55" y="78"/>
                  </a:lnTo>
                  <a:lnTo>
                    <a:pt x="55" y="74"/>
                  </a:lnTo>
                  <a:lnTo>
                    <a:pt x="55" y="74"/>
                  </a:lnTo>
                  <a:lnTo>
                    <a:pt x="59" y="70"/>
                  </a:lnTo>
                  <a:lnTo>
                    <a:pt x="63" y="70"/>
                  </a:lnTo>
                  <a:lnTo>
                    <a:pt x="66" y="66"/>
                  </a:lnTo>
                  <a:lnTo>
                    <a:pt x="66" y="63"/>
                  </a:lnTo>
                  <a:lnTo>
                    <a:pt x="66" y="63"/>
                  </a:lnTo>
                  <a:lnTo>
                    <a:pt x="66" y="52"/>
                  </a:lnTo>
                  <a:lnTo>
                    <a:pt x="66" y="52"/>
                  </a:lnTo>
                  <a:lnTo>
                    <a:pt x="63" y="52"/>
                  </a:lnTo>
                  <a:lnTo>
                    <a:pt x="63" y="48"/>
                  </a:lnTo>
                  <a:lnTo>
                    <a:pt x="63" y="40"/>
                  </a:lnTo>
                  <a:lnTo>
                    <a:pt x="59" y="37"/>
                  </a:lnTo>
                  <a:lnTo>
                    <a:pt x="59" y="29"/>
                  </a:lnTo>
                  <a:lnTo>
                    <a:pt x="48" y="18"/>
                  </a:lnTo>
                  <a:lnTo>
                    <a:pt x="40" y="11"/>
                  </a:lnTo>
                  <a:lnTo>
                    <a:pt x="33" y="0"/>
                  </a:lnTo>
                  <a:lnTo>
                    <a:pt x="29" y="3"/>
                  </a:lnTo>
                  <a:lnTo>
                    <a:pt x="18" y="3"/>
                  </a:lnTo>
                  <a:lnTo>
                    <a:pt x="11" y="11"/>
                  </a:lnTo>
                  <a:lnTo>
                    <a:pt x="3" y="11"/>
                  </a:lnTo>
                  <a:lnTo>
                    <a:pt x="0" y="15"/>
                  </a:lnTo>
                  <a:lnTo>
                    <a:pt x="0"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3" name="Freeform 14"/>
            <p:cNvSpPr>
              <a:spLocks/>
            </p:cNvSpPr>
            <p:nvPr/>
          </p:nvSpPr>
          <p:spPr bwMode="auto">
            <a:xfrm>
              <a:off x="6817391" y="2189123"/>
              <a:ext cx="100357" cy="156969"/>
            </a:xfrm>
            <a:custGeom>
              <a:avLst/>
              <a:gdLst>
                <a:gd name="T0" fmla="*/ 0 w 78"/>
                <a:gd name="T1" fmla="*/ 70 h 122"/>
                <a:gd name="T2" fmla="*/ 4 w 78"/>
                <a:gd name="T3" fmla="*/ 63 h 122"/>
                <a:gd name="T4" fmla="*/ 12 w 78"/>
                <a:gd name="T5" fmla="*/ 55 h 122"/>
                <a:gd name="T6" fmla="*/ 15 w 78"/>
                <a:gd name="T7" fmla="*/ 51 h 122"/>
                <a:gd name="T8" fmla="*/ 19 w 78"/>
                <a:gd name="T9" fmla="*/ 40 h 122"/>
                <a:gd name="T10" fmla="*/ 19 w 78"/>
                <a:gd name="T11" fmla="*/ 33 h 122"/>
                <a:gd name="T12" fmla="*/ 26 w 78"/>
                <a:gd name="T13" fmla="*/ 37 h 122"/>
                <a:gd name="T14" fmla="*/ 30 w 78"/>
                <a:gd name="T15" fmla="*/ 37 h 122"/>
                <a:gd name="T16" fmla="*/ 37 w 78"/>
                <a:gd name="T17" fmla="*/ 40 h 122"/>
                <a:gd name="T18" fmla="*/ 49 w 78"/>
                <a:gd name="T19" fmla="*/ 40 h 122"/>
                <a:gd name="T20" fmla="*/ 49 w 78"/>
                <a:gd name="T21" fmla="*/ 33 h 122"/>
                <a:gd name="T22" fmla="*/ 45 w 78"/>
                <a:gd name="T23" fmla="*/ 25 h 122"/>
                <a:gd name="T24" fmla="*/ 49 w 78"/>
                <a:gd name="T25" fmla="*/ 25 h 122"/>
                <a:gd name="T26" fmla="*/ 56 w 78"/>
                <a:gd name="T27" fmla="*/ 18 h 122"/>
                <a:gd name="T28" fmla="*/ 63 w 78"/>
                <a:gd name="T29" fmla="*/ 14 h 122"/>
                <a:gd name="T30" fmla="*/ 63 w 78"/>
                <a:gd name="T31" fmla="*/ 7 h 122"/>
                <a:gd name="T32" fmla="*/ 63 w 78"/>
                <a:gd name="T33" fmla="*/ 3 h 122"/>
                <a:gd name="T34" fmla="*/ 67 w 78"/>
                <a:gd name="T35" fmla="*/ 3 h 122"/>
                <a:gd name="T36" fmla="*/ 67 w 78"/>
                <a:gd name="T37" fmla="*/ 7 h 122"/>
                <a:gd name="T38" fmla="*/ 78 w 78"/>
                <a:gd name="T39" fmla="*/ 14 h 122"/>
                <a:gd name="T40" fmla="*/ 71 w 78"/>
                <a:gd name="T41" fmla="*/ 18 h 122"/>
                <a:gd name="T42" fmla="*/ 71 w 78"/>
                <a:gd name="T43" fmla="*/ 22 h 122"/>
                <a:gd name="T44" fmla="*/ 67 w 78"/>
                <a:gd name="T45" fmla="*/ 33 h 122"/>
                <a:gd name="T46" fmla="*/ 71 w 78"/>
                <a:gd name="T47" fmla="*/ 44 h 122"/>
                <a:gd name="T48" fmla="*/ 71 w 78"/>
                <a:gd name="T49" fmla="*/ 48 h 122"/>
                <a:gd name="T50" fmla="*/ 71 w 78"/>
                <a:gd name="T51" fmla="*/ 55 h 122"/>
                <a:gd name="T52" fmla="*/ 63 w 78"/>
                <a:gd name="T53" fmla="*/ 63 h 122"/>
                <a:gd name="T54" fmla="*/ 60 w 78"/>
                <a:gd name="T55" fmla="*/ 66 h 122"/>
                <a:gd name="T56" fmla="*/ 52 w 78"/>
                <a:gd name="T57" fmla="*/ 70 h 122"/>
                <a:gd name="T58" fmla="*/ 45 w 78"/>
                <a:gd name="T59" fmla="*/ 74 h 122"/>
                <a:gd name="T60" fmla="*/ 49 w 78"/>
                <a:gd name="T61" fmla="*/ 81 h 122"/>
                <a:gd name="T62" fmla="*/ 49 w 78"/>
                <a:gd name="T63" fmla="*/ 89 h 122"/>
                <a:gd name="T64" fmla="*/ 56 w 78"/>
                <a:gd name="T65" fmla="*/ 92 h 122"/>
                <a:gd name="T66" fmla="*/ 67 w 78"/>
                <a:gd name="T67" fmla="*/ 100 h 122"/>
                <a:gd name="T68" fmla="*/ 52 w 78"/>
                <a:gd name="T69" fmla="*/ 103 h 122"/>
                <a:gd name="T70" fmla="*/ 37 w 78"/>
                <a:gd name="T71" fmla="*/ 111 h 122"/>
                <a:gd name="T72" fmla="*/ 34 w 78"/>
                <a:gd name="T73" fmla="*/ 118 h 122"/>
                <a:gd name="T74" fmla="*/ 26 w 78"/>
                <a:gd name="T75" fmla="*/ 118 h 122"/>
                <a:gd name="T76" fmla="*/ 26 w 78"/>
                <a:gd name="T77" fmla="*/ 122 h 122"/>
                <a:gd name="T78" fmla="*/ 19 w 78"/>
                <a:gd name="T79" fmla="*/ 122 h 122"/>
                <a:gd name="T80" fmla="*/ 23 w 78"/>
                <a:gd name="T81" fmla="*/ 118 h 122"/>
                <a:gd name="T82" fmla="*/ 15 w 78"/>
                <a:gd name="T83" fmla="*/ 118 h 122"/>
                <a:gd name="T84" fmla="*/ 15 w 78"/>
                <a:gd name="T85" fmla="*/ 115 h 122"/>
                <a:gd name="T86" fmla="*/ 19 w 78"/>
                <a:gd name="T87" fmla="*/ 103 h 122"/>
                <a:gd name="T88" fmla="*/ 26 w 78"/>
                <a:gd name="T89" fmla="*/ 100 h 122"/>
                <a:gd name="T90" fmla="*/ 15 w 78"/>
                <a:gd name="T91" fmla="*/ 103 h 122"/>
                <a:gd name="T92" fmla="*/ 15 w 78"/>
                <a:gd name="T93" fmla="*/ 92 h 122"/>
                <a:gd name="T94" fmla="*/ 15 w 78"/>
                <a:gd name="T95" fmla="*/ 85 h 122"/>
                <a:gd name="T96" fmla="*/ 19 w 78"/>
                <a:gd name="T97" fmla="*/ 81 h 122"/>
                <a:gd name="T98" fmla="*/ 15 w 78"/>
                <a:gd name="T99" fmla="*/ 81 h 122"/>
                <a:gd name="T100" fmla="*/ 8 w 78"/>
                <a:gd name="T101" fmla="*/ 81 h 122"/>
                <a:gd name="T102" fmla="*/ 4 w 78"/>
                <a:gd name="T103" fmla="*/ 81 h 122"/>
                <a:gd name="T104" fmla="*/ 0 w 78"/>
                <a:gd name="T105" fmla="*/ 77 h 122"/>
                <a:gd name="T106" fmla="*/ 0 w 78"/>
                <a:gd name="T107" fmla="*/ 7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22">
                  <a:moveTo>
                    <a:pt x="0" y="77"/>
                  </a:moveTo>
                  <a:lnTo>
                    <a:pt x="0" y="70"/>
                  </a:lnTo>
                  <a:lnTo>
                    <a:pt x="4" y="66"/>
                  </a:lnTo>
                  <a:lnTo>
                    <a:pt x="4" y="63"/>
                  </a:lnTo>
                  <a:lnTo>
                    <a:pt x="4" y="59"/>
                  </a:lnTo>
                  <a:lnTo>
                    <a:pt x="12" y="55"/>
                  </a:lnTo>
                  <a:lnTo>
                    <a:pt x="12" y="51"/>
                  </a:lnTo>
                  <a:lnTo>
                    <a:pt x="15" y="51"/>
                  </a:lnTo>
                  <a:lnTo>
                    <a:pt x="19" y="44"/>
                  </a:lnTo>
                  <a:lnTo>
                    <a:pt x="19" y="40"/>
                  </a:lnTo>
                  <a:lnTo>
                    <a:pt x="19" y="40"/>
                  </a:lnTo>
                  <a:lnTo>
                    <a:pt x="19" y="33"/>
                  </a:lnTo>
                  <a:lnTo>
                    <a:pt x="23" y="29"/>
                  </a:lnTo>
                  <a:lnTo>
                    <a:pt x="26" y="37"/>
                  </a:lnTo>
                  <a:lnTo>
                    <a:pt x="30" y="37"/>
                  </a:lnTo>
                  <a:lnTo>
                    <a:pt x="30" y="37"/>
                  </a:lnTo>
                  <a:lnTo>
                    <a:pt x="34" y="37"/>
                  </a:lnTo>
                  <a:lnTo>
                    <a:pt x="37" y="40"/>
                  </a:lnTo>
                  <a:lnTo>
                    <a:pt x="45" y="37"/>
                  </a:lnTo>
                  <a:lnTo>
                    <a:pt x="49" y="40"/>
                  </a:lnTo>
                  <a:lnTo>
                    <a:pt x="52" y="33"/>
                  </a:lnTo>
                  <a:lnTo>
                    <a:pt x="49" y="33"/>
                  </a:lnTo>
                  <a:lnTo>
                    <a:pt x="49" y="29"/>
                  </a:lnTo>
                  <a:lnTo>
                    <a:pt x="45" y="25"/>
                  </a:lnTo>
                  <a:lnTo>
                    <a:pt x="45" y="25"/>
                  </a:lnTo>
                  <a:lnTo>
                    <a:pt x="49" y="25"/>
                  </a:lnTo>
                  <a:lnTo>
                    <a:pt x="56" y="22"/>
                  </a:lnTo>
                  <a:lnTo>
                    <a:pt x="56" y="18"/>
                  </a:lnTo>
                  <a:lnTo>
                    <a:pt x="60" y="14"/>
                  </a:lnTo>
                  <a:lnTo>
                    <a:pt x="63" y="14"/>
                  </a:lnTo>
                  <a:lnTo>
                    <a:pt x="63" y="11"/>
                  </a:lnTo>
                  <a:lnTo>
                    <a:pt x="63" y="7"/>
                  </a:lnTo>
                  <a:lnTo>
                    <a:pt x="63" y="7"/>
                  </a:lnTo>
                  <a:lnTo>
                    <a:pt x="63" y="3"/>
                  </a:lnTo>
                  <a:lnTo>
                    <a:pt x="63" y="0"/>
                  </a:lnTo>
                  <a:lnTo>
                    <a:pt x="67" y="3"/>
                  </a:lnTo>
                  <a:lnTo>
                    <a:pt x="67" y="7"/>
                  </a:lnTo>
                  <a:lnTo>
                    <a:pt x="67" y="7"/>
                  </a:lnTo>
                  <a:lnTo>
                    <a:pt x="74" y="11"/>
                  </a:lnTo>
                  <a:lnTo>
                    <a:pt x="78" y="14"/>
                  </a:lnTo>
                  <a:lnTo>
                    <a:pt x="78" y="14"/>
                  </a:lnTo>
                  <a:lnTo>
                    <a:pt x="71" y="18"/>
                  </a:lnTo>
                  <a:lnTo>
                    <a:pt x="71" y="18"/>
                  </a:lnTo>
                  <a:lnTo>
                    <a:pt x="71" y="22"/>
                  </a:lnTo>
                  <a:lnTo>
                    <a:pt x="67" y="29"/>
                  </a:lnTo>
                  <a:lnTo>
                    <a:pt x="67" y="33"/>
                  </a:lnTo>
                  <a:lnTo>
                    <a:pt x="71" y="37"/>
                  </a:lnTo>
                  <a:lnTo>
                    <a:pt x="71" y="44"/>
                  </a:lnTo>
                  <a:lnTo>
                    <a:pt x="74" y="48"/>
                  </a:lnTo>
                  <a:lnTo>
                    <a:pt x="71" y="48"/>
                  </a:lnTo>
                  <a:lnTo>
                    <a:pt x="67" y="51"/>
                  </a:lnTo>
                  <a:lnTo>
                    <a:pt x="71" y="55"/>
                  </a:lnTo>
                  <a:lnTo>
                    <a:pt x="60" y="63"/>
                  </a:lnTo>
                  <a:lnTo>
                    <a:pt x="63" y="63"/>
                  </a:lnTo>
                  <a:lnTo>
                    <a:pt x="60" y="66"/>
                  </a:lnTo>
                  <a:lnTo>
                    <a:pt x="60" y="66"/>
                  </a:lnTo>
                  <a:lnTo>
                    <a:pt x="56" y="66"/>
                  </a:lnTo>
                  <a:lnTo>
                    <a:pt x="52" y="70"/>
                  </a:lnTo>
                  <a:lnTo>
                    <a:pt x="52" y="74"/>
                  </a:lnTo>
                  <a:lnTo>
                    <a:pt x="45" y="74"/>
                  </a:lnTo>
                  <a:lnTo>
                    <a:pt x="45" y="77"/>
                  </a:lnTo>
                  <a:lnTo>
                    <a:pt x="49" y="81"/>
                  </a:lnTo>
                  <a:lnTo>
                    <a:pt x="45" y="85"/>
                  </a:lnTo>
                  <a:lnTo>
                    <a:pt x="49" y="89"/>
                  </a:lnTo>
                  <a:lnTo>
                    <a:pt x="52" y="89"/>
                  </a:lnTo>
                  <a:lnTo>
                    <a:pt x="56" y="92"/>
                  </a:lnTo>
                  <a:lnTo>
                    <a:pt x="67" y="96"/>
                  </a:lnTo>
                  <a:lnTo>
                    <a:pt x="67" y="100"/>
                  </a:lnTo>
                  <a:lnTo>
                    <a:pt x="63" y="103"/>
                  </a:lnTo>
                  <a:lnTo>
                    <a:pt x="52" y="103"/>
                  </a:lnTo>
                  <a:lnTo>
                    <a:pt x="45" y="111"/>
                  </a:lnTo>
                  <a:lnTo>
                    <a:pt x="37" y="111"/>
                  </a:lnTo>
                  <a:lnTo>
                    <a:pt x="34" y="115"/>
                  </a:lnTo>
                  <a:lnTo>
                    <a:pt x="34" y="118"/>
                  </a:lnTo>
                  <a:lnTo>
                    <a:pt x="30" y="115"/>
                  </a:lnTo>
                  <a:lnTo>
                    <a:pt x="26" y="118"/>
                  </a:lnTo>
                  <a:lnTo>
                    <a:pt x="30" y="118"/>
                  </a:lnTo>
                  <a:lnTo>
                    <a:pt x="26" y="122"/>
                  </a:lnTo>
                  <a:lnTo>
                    <a:pt x="23" y="122"/>
                  </a:lnTo>
                  <a:lnTo>
                    <a:pt x="19" y="122"/>
                  </a:lnTo>
                  <a:lnTo>
                    <a:pt x="19" y="122"/>
                  </a:lnTo>
                  <a:lnTo>
                    <a:pt x="23" y="118"/>
                  </a:lnTo>
                  <a:lnTo>
                    <a:pt x="19" y="115"/>
                  </a:lnTo>
                  <a:lnTo>
                    <a:pt x="15" y="118"/>
                  </a:lnTo>
                  <a:lnTo>
                    <a:pt x="15" y="118"/>
                  </a:lnTo>
                  <a:lnTo>
                    <a:pt x="15" y="115"/>
                  </a:lnTo>
                  <a:lnTo>
                    <a:pt x="15" y="107"/>
                  </a:lnTo>
                  <a:lnTo>
                    <a:pt x="19" y="103"/>
                  </a:lnTo>
                  <a:lnTo>
                    <a:pt x="23" y="103"/>
                  </a:lnTo>
                  <a:lnTo>
                    <a:pt x="26" y="100"/>
                  </a:lnTo>
                  <a:lnTo>
                    <a:pt x="23" y="103"/>
                  </a:lnTo>
                  <a:lnTo>
                    <a:pt x="15" y="103"/>
                  </a:lnTo>
                  <a:lnTo>
                    <a:pt x="15" y="100"/>
                  </a:lnTo>
                  <a:lnTo>
                    <a:pt x="15" y="92"/>
                  </a:lnTo>
                  <a:lnTo>
                    <a:pt x="19" y="89"/>
                  </a:lnTo>
                  <a:lnTo>
                    <a:pt x="15" y="85"/>
                  </a:lnTo>
                  <a:lnTo>
                    <a:pt x="19" y="85"/>
                  </a:lnTo>
                  <a:lnTo>
                    <a:pt x="19" y="81"/>
                  </a:lnTo>
                  <a:lnTo>
                    <a:pt x="19" y="81"/>
                  </a:lnTo>
                  <a:lnTo>
                    <a:pt x="15" y="81"/>
                  </a:lnTo>
                  <a:lnTo>
                    <a:pt x="12" y="85"/>
                  </a:lnTo>
                  <a:lnTo>
                    <a:pt x="8" y="81"/>
                  </a:lnTo>
                  <a:lnTo>
                    <a:pt x="4" y="81"/>
                  </a:lnTo>
                  <a:lnTo>
                    <a:pt x="4" y="81"/>
                  </a:lnTo>
                  <a:lnTo>
                    <a:pt x="4" y="85"/>
                  </a:lnTo>
                  <a:lnTo>
                    <a:pt x="0" y="77"/>
                  </a:lnTo>
                  <a:lnTo>
                    <a:pt x="0" y="77"/>
                  </a:lnTo>
                  <a:lnTo>
                    <a:pt x="0" y="7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4" name="Freeform 15"/>
            <p:cNvSpPr>
              <a:spLocks/>
            </p:cNvSpPr>
            <p:nvPr/>
          </p:nvSpPr>
          <p:spPr bwMode="auto">
            <a:xfrm>
              <a:off x="6002952" y="1988409"/>
              <a:ext cx="653609" cy="276626"/>
            </a:xfrm>
            <a:custGeom>
              <a:avLst/>
              <a:gdLst>
                <a:gd name="T0" fmla="*/ 19 w 508"/>
                <a:gd name="T1" fmla="*/ 66 h 215"/>
                <a:gd name="T2" fmla="*/ 30 w 508"/>
                <a:gd name="T3" fmla="*/ 52 h 215"/>
                <a:gd name="T4" fmla="*/ 37 w 508"/>
                <a:gd name="T5" fmla="*/ 44 h 215"/>
                <a:gd name="T6" fmla="*/ 60 w 508"/>
                <a:gd name="T7" fmla="*/ 37 h 215"/>
                <a:gd name="T8" fmla="*/ 71 w 508"/>
                <a:gd name="T9" fmla="*/ 41 h 215"/>
                <a:gd name="T10" fmla="*/ 89 w 508"/>
                <a:gd name="T11" fmla="*/ 41 h 215"/>
                <a:gd name="T12" fmla="*/ 108 w 508"/>
                <a:gd name="T13" fmla="*/ 55 h 215"/>
                <a:gd name="T14" fmla="*/ 126 w 508"/>
                <a:gd name="T15" fmla="*/ 52 h 215"/>
                <a:gd name="T16" fmla="*/ 145 w 508"/>
                <a:gd name="T17" fmla="*/ 52 h 215"/>
                <a:gd name="T18" fmla="*/ 148 w 508"/>
                <a:gd name="T19" fmla="*/ 33 h 215"/>
                <a:gd name="T20" fmla="*/ 137 w 508"/>
                <a:gd name="T21" fmla="*/ 18 h 215"/>
                <a:gd name="T22" fmla="*/ 148 w 508"/>
                <a:gd name="T23" fmla="*/ 7 h 215"/>
                <a:gd name="T24" fmla="*/ 159 w 508"/>
                <a:gd name="T25" fmla="*/ 3 h 215"/>
                <a:gd name="T26" fmla="*/ 182 w 508"/>
                <a:gd name="T27" fmla="*/ 7 h 215"/>
                <a:gd name="T28" fmla="*/ 200 w 508"/>
                <a:gd name="T29" fmla="*/ 11 h 215"/>
                <a:gd name="T30" fmla="*/ 208 w 508"/>
                <a:gd name="T31" fmla="*/ 26 h 215"/>
                <a:gd name="T32" fmla="*/ 219 w 508"/>
                <a:gd name="T33" fmla="*/ 33 h 215"/>
                <a:gd name="T34" fmla="*/ 237 w 508"/>
                <a:gd name="T35" fmla="*/ 37 h 215"/>
                <a:gd name="T36" fmla="*/ 259 w 508"/>
                <a:gd name="T37" fmla="*/ 29 h 215"/>
                <a:gd name="T38" fmla="*/ 285 w 508"/>
                <a:gd name="T39" fmla="*/ 33 h 215"/>
                <a:gd name="T40" fmla="*/ 308 w 508"/>
                <a:gd name="T41" fmla="*/ 44 h 215"/>
                <a:gd name="T42" fmla="*/ 330 w 508"/>
                <a:gd name="T43" fmla="*/ 48 h 215"/>
                <a:gd name="T44" fmla="*/ 356 w 508"/>
                <a:gd name="T45" fmla="*/ 48 h 215"/>
                <a:gd name="T46" fmla="*/ 378 w 508"/>
                <a:gd name="T47" fmla="*/ 37 h 215"/>
                <a:gd name="T48" fmla="*/ 393 w 508"/>
                <a:gd name="T49" fmla="*/ 26 h 215"/>
                <a:gd name="T50" fmla="*/ 408 w 508"/>
                <a:gd name="T51" fmla="*/ 18 h 215"/>
                <a:gd name="T52" fmla="*/ 422 w 508"/>
                <a:gd name="T53" fmla="*/ 26 h 215"/>
                <a:gd name="T54" fmla="*/ 437 w 508"/>
                <a:gd name="T55" fmla="*/ 48 h 215"/>
                <a:gd name="T56" fmla="*/ 445 w 508"/>
                <a:gd name="T57" fmla="*/ 74 h 215"/>
                <a:gd name="T58" fmla="*/ 471 w 508"/>
                <a:gd name="T59" fmla="*/ 66 h 215"/>
                <a:gd name="T60" fmla="*/ 496 w 508"/>
                <a:gd name="T61" fmla="*/ 70 h 215"/>
                <a:gd name="T62" fmla="*/ 504 w 508"/>
                <a:gd name="T63" fmla="*/ 89 h 215"/>
                <a:gd name="T64" fmla="*/ 496 w 508"/>
                <a:gd name="T65" fmla="*/ 92 h 215"/>
                <a:gd name="T66" fmla="*/ 474 w 508"/>
                <a:gd name="T67" fmla="*/ 100 h 215"/>
                <a:gd name="T68" fmla="*/ 467 w 508"/>
                <a:gd name="T69" fmla="*/ 104 h 215"/>
                <a:gd name="T70" fmla="*/ 452 w 508"/>
                <a:gd name="T71" fmla="*/ 126 h 215"/>
                <a:gd name="T72" fmla="*/ 430 w 508"/>
                <a:gd name="T73" fmla="*/ 133 h 215"/>
                <a:gd name="T74" fmla="*/ 415 w 508"/>
                <a:gd name="T75" fmla="*/ 137 h 215"/>
                <a:gd name="T76" fmla="*/ 393 w 508"/>
                <a:gd name="T77" fmla="*/ 148 h 215"/>
                <a:gd name="T78" fmla="*/ 404 w 508"/>
                <a:gd name="T79" fmla="*/ 163 h 215"/>
                <a:gd name="T80" fmla="*/ 382 w 508"/>
                <a:gd name="T81" fmla="*/ 189 h 215"/>
                <a:gd name="T82" fmla="*/ 352 w 508"/>
                <a:gd name="T83" fmla="*/ 196 h 215"/>
                <a:gd name="T84" fmla="*/ 311 w 508"/>
                <a:gd name="T85" fmla="*/ 215 h 215"/>
                <a:gd name="T86" fmla="*/ 289 w 508"/>
                <a:gd name="T87" fmla="*/ 215 h 215"/>
                <a:gd name="T88" fmla="*/ 248 w 508"/>
                <a:gd name="T89" fmla="*/ 196 h 215"/>
                <a:gd name="T90" fmla="*/ 215 w 508"/>
                <a:gd name="T91" fmla="*/ 200 h 215"/>
                <a:gd name="T92" fmla="*/ 167 w 508"/>
                <a:gd name="T93" fmla="*/ 200 h 215"/>
                <a:gd name="T94" fmla="*/ 152 w 508"/>
                <a:gd name="T95" fmla="*/ 178 h 215"/>
                <a:gd name="T96" fmla="*/ 145 w 508"/>
                <a:gd name="T97" fmla="*/ 170 h 215"/>
                <a:gd name="T98" fmla="*/ 122 w 508"/>
                <a:gd name="T99" fmla="*/ 163 h 215"/>
                <a:gd name="T100" fmla="*/ 100 w 508"/>
                <a:gd name="T101" fmla="*/ 156 h 215"/>
                <a:gd name="T102" fmla="*/ 63 w 508"/>
                <a:gd name="T103" fmla="*/ 148 h 215"/>
                <a:gd name="T104" fmla="*/ 67 w 508"/>
                <a:gd name="T105" fmla="*/ 133 h 215"/>
                <a:gd name="T106" fmla="*/ 60 w 508"/>
                <a:gd name="T107" fmla="*/ 118 h 215"/>
                <a:gd name="T108" fmla="*/ 52 w 508"/>
                <a:gd name="T109" fmla="*/ 107 h 215"/>
                <a:gd name="T110" fmla="*/ 37 w 508"/>
                <a:gd name="T111" fmla="*/ 104 h 215"/>
                <a:gd name="T112" fmla="*/ 26 w 508"/>
                <a:gd name="T113" fmla="*/ 100 h 215"/>
                <a:gd name="T114" fmla="*/ 19 w 508"/>
                <a:gd name="T115" fmla="*/ 96 h 215"/>
                <a:gd name="T116" fmla="*/ 4 w 508"/>
                <a:gd name="T117" fmla="*/ 85 h 215"/>
                <a:gd name="T118" fmla="*/ 0 w 508"/>
                <a:gd name="T119" fmla="*/ 8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8" h="215">
                  <a:moveTo>
                    <a:pt x="0" y="78"/>
                  </a:moveTo>
                  <a:lnTo>
                    <a:pt x="4" y="70"/>
                  </a:lnTo>
                  <a:lnTo>
                    <a:pt x="8" y="70"/>
                  </a:lnTo>
                  <a:lnTo>
                    <a:pt x="15" y="70"/>
                  </a:lnTo>
                  <a:lnTo>
                    <a:pt x="15" y="70"/>
                  </a:lnTo>
                  <a:lnTo>
                    <a:pt x="19" y="66"/>
                  </a:lnTo>
                  <a:lnTo>
                    <a:pt x="22" y="63"/>
                  </a:lnTo>
                  <a:lnTo>
                    <a:pt x="22" y="63"/>
                  </a:lnTo>
                  <a:lnTo>
                    <a:pt x="22" y="59"/>
                  </a:lnTo>
                  <a:lnTo>
                    <a:pt x="30" y="55"/>
                  </a:lnTo>
                  <a:lnTo>
                    <a:pt x="30" y="55"/>
                  </a:lnTo>
                  <a:lnTo>
                    <a:pt x="30" y="52"/>
                  </a:lnTo>
                  <a:lnTo>
                    <a:pt x="34" y="52"/>
                  </a:lnTo>
                  <a:lnTo>
                    <a:pt x="37" y="48"/>
                  </a:lnTo>
                  <a:lnTo>
                    <a:pt x="37" y="48"/>
                  </a:lnTo>
                  <a:lnTo>
                    <a:pt x="37" y="44"/>
                  </a:lnTo>
                  <a:lnTo>
                    <a:pt x="37" y="44"/>
                  </a:lnTo>
                  <a:lnTo>
                    <a:pt x="37" y="44"/>
                  </a:lnTo>
                  <a:lnTo>
                    <a:pt x="41" y="44"/>
                  </a:lnTo>
                  <a:lnTo>
                    <a:pt x="45" y="44"/>
                  </a:lnTo>
                  <a:lnTo>
                    <a:pt x="45" y="41"/>
                  </a:lnTo>
                  <a:lnTo>
                    <a:pt x="48" y="37"/>
                  </a:lnTo>
                  <a:lnTo>
                    <a:pt x="56" y="37"/>
                  </a:lnTo>
                  <a:lnTo>
                    <a:pt x="60" y="37"/>
                  </a:lnTo>
                  <a:lnTo>
                    <a:pt x="60" y="37"/>
                  </a:lnTo>
                  <a:lnTo>
                    <a:pt x="63" y="37"/>
                  </a:lnTo>
                  <a:lnTo>
                    <a:pt x="67" y="37"/>
                  </a:lnTo>
                  <a:lnTo>
                    <a:pt x="67" y="37"/>
                  </a:lnTo>
                  <a:lnTo>
                    <a:pt x="71" y="37"/>
                  </a:lnTo>
                  <a:lnTo>
                    <a:pt x="71" y="41"/>
                  </a:lnTo>
                  <a:lnTo>
                    <a:pt x="71" y="41"/>
                  </a:lnTo>
                  <a:lnTo>
                    <a:pt x="74" y="41"/>
                  </a:lnTo>
                  <a:lnTo>
                    <a:pt x="78" y="41"/>
                  </a:lnTo>
                  <a:lnTo>
                    <a:pt x="82" y="41"/>
                  </a:lnTo>
                  <a:lnTo>
                    <a:pt x="82" y="41"/>
                  </a:lnTo>
                  <a:lnTo>
                    <a:pt x="89" y="41"/>
                  </a:lnTo>
                  <a:lnTo>
                    <a:pt x="89" y="41"/>
                  </a:lnTo>
                  <a:lnTo>
                    <a:pt x="89" y="44"/>
                  </a:lnTo>
                  <a:lnTo>
                    <a:pt x="89" y="44"/>
                  </a:lnTo>
                  <a:lnTo>
                    <a:pt x="97" y="52"/>
                  </a:lnTo>
                  <a:lnTo>
                    <a:pt x="100" y="52"/>
                  </a:lnTo>
                  <a:lnTo>
                    <a:pt x="108" y="55"/>
                  </a:lnTo>
                  <a:lnTo>
                    <a:pt x="108" y="55"/>
                  </a:lnTo>
                  <a:lnTo>
                    <a:pt x="111" y="52"/>
                  </a:lnTo>
                  <a:lnTo>
                    <a:pt x="115" y="52"/>
                  </a:lnTo>
                  <a:lnTo>
                    <a:pt x="119" y="52"/>
                  </a:lnTo>
                  <a:lnTo>
                    <a:pt x="122" y="52"/>
                  </a:lnTo>
                  <a:lnTo>
                    <a:pt x="126" y="52"/>
                  </a:lnTo>
                  <a:lnTo>
                    <a:pt x="126" y="52"/>
                  </a:lnTo>
                  <a:lnTo>
                    <a:pt x="134" y="52"/>
                  </a:lnTo>
                  <a:lnTo>
                    <a:pt x="137" y="52"/>
                  </a:lnTo>
                  <a:lnTo>
                    <a:pt x="141" y="52"/>
                  </a:lnTo>
                  <a:lnTo>
                    <a:pt x="141" y="52"/>
                  </a:lnTo>
                  <a:lnTo>
                    <a:pt x="145" y="52"/>
                  </a:lnTo>
                  <a:lnTo>
                    <a:pt x="148" y="52"/>
                  </a:lnTo>
                  <a:lnTo>
                    <a:pt x="152" y="48"/>
                  </a:lnTo>
                  <a:lnTo>
                    <a:pt x="152" y="44"/>
                  </a:lnTo>
                  <a:lnTo>
                    <a:pt x="148" y="44"/>
                  </a:lnTo>
                  <a:lnTo>
                    <a:pt x="148" y="41"/>
                  </a:lnTo>
                  <a:lnTo>
                    <a:pt x="148" y="33"/>
                  </a:lnTo>
                  <a:lnTo>
                    <a:pt x="148" y="33"/>
                  </a:lnTo>
                  <a:lnTo>
                    <a:pt x="145" y="29"/>
                  </a:lnTo>
                  <a:lnTo>
                    <a:pt x="145" y="29"/>
                  </a:lnTo>
                  <a:lnTo>
                    <a:pt x="137" y="29"/>
                  </a:lnTo>
                  <a:lnTo>
                    <a:pt x="137" y="26"/>
                  </a:lnTo>
                  <a:lnTo>
                    <a:pt x="137" y="18"/>
                  </a:lnTo>
                  <a:lnTo>
                    <a:pt x="141" y="15"/>
                  </a:lnTo>
                  <a:lnTo>
                    <a:pt x="141" y="11"/>
                  </a:lnTo>
                  <a:lnTo>
                    <a:pt x="141" y="7"/>
                  </a:lnTo>
                  <a:lnTo>
                    <a:pt x="145" y="7"/>
                  </a:lnTo>
                  <a:lnTo>
                    <a:pt x="148" y="7"/>
                  </a:lnTo>
                  <a:lnTo>
                    <a:pt x="148" y="7"/>
                  </a:lnTo>
                  <a:lnTo>
                    <a:pt x="148" y="3"/>
                  </a:lnTo>
                  <a:lnTo>
                    <a:pt x="148" y="0"/>
                  </a:lnTo>
                  <a:lnTo>
                    <a:pt x="148" y="0"/>
                  </a:lnTo>
                  <a:lnTo>
                    <a:pt x="152" y="0"/>
                  </a:lnTo>
                  <a:lnTo>
                    <a:pt x="156" y="0"/>
                  </a:lnTo>
                  <a:lnTo>
                    <a:pt x="159" y="3"/>
                  </a:lnTo>
                  <a:lnTo>
                    <a:pt x="163" y="3"/>
                  </a:lnTo>
                  <a:lnTo>
                    <a:pt x="163" y="3"/>
                  </a:lnTo>
                  <a:lnTo>
                    <a:pt x="167" y="7"/>
                  </a:lnTo>
                  <a:lnTo>
                    <a:pt x="171" y="7"/>
                  </a:lnTo>
                  <a:lnTo>
                    <a:pt x="178" y="7"/>
                  </a:lnTo>
                  <a:lnTo>
                    <a:pt x="182" y="7"/>
                  </a:lnTo>
                  <a:lnTo>
                    <a:pt x="182" y="11"/>
                  </a:lnTo>
                  <a:lnTo>
                    <a:pt x="185" y="11"/>
                  </a:lnTo>
                  <a:lnTo>
                    <a:pt x="189" y="11"/>
                  </a:lnTo>
                  <a:lnTo>
                    <a:pt x="193" y="11"/>
                  </a:lnTo>
                  <a:lnTo>
                    <a:pt x="197" y="11"/>
                  </a:lnTo>
                  <a:lnTo>
                    <a:pt x="200" y="11"/>
                  </a:lnTo>
                  <a:lnTo>
                    <a:pt x="200" y="15"/>
                  </a:lnTo>
                  <a:lnTo>
                    <a:pt x="200" y="15"/>
                  </a:lnTo>
                  <a:lnTo>
                    <a:pt x="204" y="18"/>
                  </a:lnTo>
                  <a:lnTo>
                    <a:pt x="204" y="22"/>
                  </a:lnTo>
                  <a:lnTo>
                    <a:pt x="204" y="22"/>
                  </a:lnTo>
                  <a:lnTo>
                    <a:pt x="208" y="26"/>
                  </a:lnTo>
                  <a:lnTo>
                    <a:pt x="208" y="29"/>
                  </a:lnTo>
                  <a:lnTo>
                    <a:pt x="208" y="29"/>
                  </a:lnTo>
                  <a:lnTo>
                    <a:pt x="211" y="29"/>
                  </a:lnTo>
                  <a:lnTo>
                    <a:pt x="215" y="33"/>
                  </a:lnTo>
                  <a:lnTo>
                    <a:pt x="215" y="33"/>
                  </a:lnTo>
                  <a:lnTo>
                    <a:pt x="219" y="33"/>
                  </a:lnTo>
                  <a:lnTo>
                    <a:pt x="226" y="37"/>
                  </a:lnTo>
                  <a:lnTo>
                    <a:pt x="226" y="37"/>
                  </a:lnTo>
                  <a:lnTo>
                    <a:pt x="230" y="37"/>
                  </a:lnTo>
                  <a:lnTo>
                    <a:pt x="234" y="37"/>
                  </a:lnTo>
                  <a:lnTo>
                    <a:pt x="234" y="37"/>
                  </a:lnTo>
                  <a:lnTo>
                    <a:pt x="237" y="37"/>
                  </a:lnTo>
                  <a:lnTo>
                    <a:pt x="241" y="37"/>
                  </a:lnTo>
                  <a:lnTo>
                    <a:pt x="241" y="37"/>
                  </a:lnTo>
                  <a:lnTo>
                    <a:pt x="245" y="33"/>
                  </a:lnTo>
                  <a:lnTo>
                    <a:pt x="248" y="29"/>
                  </a:lnTo>
                  <a:lnTo>
                    <a:pt x="256" y="29"/>
                  </a:lnTo>
                  <a:lnTo>
                    <a:pt x="259" y="29"/>
                  </a:lnTo>
                  <a:lnTo>
                    <a:pt x="263" y="29"/>
                  </a:lnTo>
                  <a:lnTo>
                    <a:pt x="267" y="29"/>
                  </a:lnTo>
                  <a:lnTo>
                    <a:pt x="271" y="29"/>
                  </a:lnTo>
                  <a:lnTo>
                    <a:pt x="278" y="29"/>
                  </a:lnTo>
                  <a:lnTo>
                    <a:pt x="282" y="29"/>
                  </a:lnTo>
                  <a:lnTo>
                    <a:pt x="285" y="33"/>
                  </a:lnTo>
                  <a:lnTo>
                    <a:pt x="293" y="37"/>
                  </a:lnTo>
                  <a:lnTo>
                    <a:pt x="296" y="37"/>
                  </a:lnTo>
                  <a:lnTo>
                    <a:pt x="300" y="37"/>
                  </a:lnTo>
                  <a:lnTo>
                    <a:pt x="300" y="37"/>
                  </a:lnTo>
                  <a:lnTo>
                    <a:pt x="304" y="41"/>
                  </a:lnTo>
                  <a:lnTo>
                    <a:pt x="308" y="44"/>
                  </a:lnTo>
                  <a:lnTo>
                    <a:pt x="308" y="44"/>
                  </a:lnTo>
                  <a:lnTo>
                    <a:pt x="311" y="44"/>
                  </a:lnTo>
                  <a:lnTo>
                    <a:pt x="315" y="48"/>
                  </a:lnTo>
                  <a:lnTo>
                    <a:pt x="315" y="48"/>
                  </a:lnTo>
                  <a:lnTo>
                    <a:pt x="322" y="48"/>
                  </a:lnTo>
                  <a:lnTo>
                    <a:pt x="330" y="48"/>
                  </a:lnTo>
                  <a:lnTo>
                    <a:pt x="341" y="48"/>
                  </a:lnTo>
                  <a:lnTo>
                    <a:pt x="345" y="48"/>
                  </a:lnTo>
                  <a:lnTo>
                    <a:pt x="345" y="48"/>
                  </a:lnTo>
                  <a:lnTo>
                    <a:pt x="348" y="48"/>
                  </a:lnTo>
                  <a:lnTo>
                    <a:pt x="352" y="48"/>
                  </a:lnTo>
                  <a:lnTo>
                    <a:pt x="356" y="48"/>
                  </a:lnTo>
                  <a:lnTo>
                    <a:pt x="356" y="44"/>
                  </a:lnTo>
                  <a:lnTo>
                    <a:pt x="363" y="41"/>
                  </a:lnTo>
                  <a:lnTo>
                    <a:pt x="367" y="41"/>
                  </a:lnTo>
                  <a:lnTo>
                    <a:pt x="371" y="41"/>
                  </a:lnTo>
                  <a:lnTo>
                    <a:pt x="371" y="37"/>
                  </a:lnTo>
                  <a:lnTo>
                    <a:pt x="378" y="37"/>
                  </a:lnTo>
                  <a:lnTo>
                    <a:pt x="382" y="37"/>
                  </a:lnTo>
                  <a:lnTo>
                    <a:pt x="385" y="33"/>
                  </a:lnTo>
                  <a:lnTo>
                    <a:pt x="385" y="33"/>
                  </a:lnTo>
                  <a:lnTo>
                    <a:pt x="385" y="29"/>
                  </a:lnTo>
                  <a:lnTo>
                    <a:pt x="389" y="26"/>
                  </a:lnTo>
                  <a:lnTo>
                    <a:pt x="393" y="26"/>
                  </a:lnTo>
                  <a:lnTo>
                    <a:pt x="393" y="22"/>
                  </a:lnTo>
                  <a:lnTo>
                    <a:pt x="396" y="18"/>
                  </a:lnTo>
                  <a:lnTo>
                    <a:pt x="400" y="18"/>
                  </a:lnTo>
                  <a:lnTo>
                    <a:pt x="400" y="22"/>
                  </a:lnTo>
                  <a:lnTo>
                    <a:pt x="404" y="18"/>
                  </a:lnTo>
                  <a:lnTo>
                    <a:pt x="408" y="18"/>
                  </a:lnTo>
                  <a:lnTo>
                    <a:pt x="411" y="22"/>
                  </a:lnTo>
                  <a:lnTo>
                    <a:pt x="415" y="26"/>
                  </a:lnTo>
                  <a:lnTo>
                    <a:pt x="415" y="26"/>
                  </a:lnTo>
                  <a:lnTo>
                    <a:pt x="419" y="26"/>
                  </a:lnTo>
                  <a:lnTo>
                    <a:pt x="419" y="26"/>
                  </a:lnTo>
                  <a:lnTo>
                    <a:pt x="422" y="26"/>
                  </a:lnTo>
                  <a:lnTo>
                    <a:pt x="426" y="22"/>
                  </a:lnTo>
                  <a:lnTo>
                    <a:pt x="426" y="22"/>
                  </a:lnTo>
                  <a:lnTo>
                    <a:pt x="433" y="22"/>
                  </a:lnTo>
                  <a:lnTo>
                    <a:pt x="437" y="22"/>
                  </a:lnTo>
                  <a:lnTo>
                    <a:pt x="441" y="26"/>
                  </a:lnTo>
                  <a:lnTo>
                    <a:pt x="437" y="48"/>
                  </a:lnTo>
                  <a:lnTo>
                    <a:pt x="437" y="52"/>
                  </a:lnTo>
                  <a:lnTo>
                    <a:pt x="437" y="55"/>
                  </a:lnTo>
                  <a:lnTo>
                    <a:pt x="437" y="59"/>
                  </a:lnTo>
                  <a:lnTo>
                    <a:pt x="433" y="66"/>
                  </a:lnTo>
                  <a:lnTo>
                    <a:pt x="437" y="70"/>
                  </a:lnTo>
                  <a:lnTo>
                    <a:pt x="445" y="74"/>
                  </a:lnTo>
                  <a:lnTo>
                    <a:pt x="452" y="70"/>
                  </a:lnTo>
                  <a:lnTo>
                    <a:pt x="456" y="70"/>
                  </a:lnTo>
                  <a:lnTo>
                    <a:pt x="463" y="70"/>
                  </a:lnTo>
                  <a:lnTo>
                    <a:pt x="467" y="74"/>
                  </a:lnTo>
                  <a:lnTo>
                    <a:pt x="471" y="70"/>
                  </a:lnTo>
                  <a:lnTo>
                    <a:pt x="471" y="66"/>
                  </a:lnTo>
                  <a:lnTo>
                    <a:pt x="471" y="63"/>
                  </a:lnTo>
                  <a:lnTo>
                    <a:pt x="474" y="63"/>
                  </a:lnTo>
                  <a:lnTo>
                    <a:pt x="478" y="59"/>
                  </a:lnTo>
                  <a:lnTo>
                    <a:pt x="485" y="63"/>
                  </a:lnTo>
                  <a:lnTo>
                    <a:pt x="489" y="66"/>
                  </a:lnTo>
                  <a:lnTo>
                    <a:pt x="496" y="70"/>
                  </a:lnTo>
                  <a:lnTo>
                    <a:pt x="500" y="78"/>
                  </a:lnTo>
                  <a:lnTo>
                    <a:pt x="504" y="81"/>
                  </a:lnTo>
                  <a:lnTo>
                    <a:pt x="508" y="85"/>
                  </a:lnTo>
                  <a:lnTo>
                    <a:pt x="508" y="85"/>
                  </a:lnTo>
                  <a:lnTo>
                    <a:pt x="508" y="89"/>
                  </a:lnTo>
                  <a:lnTo>
                    <a:pt x="504" y="89"/>
                  </a:lnTo>
                  <a:lnTo>
                    <a:pt x="504" y="92"/>
                  </a:lnTo>
                  <a:lnTo>
                    <a:pt x="504" y="92"/>
                  </a:lnTo>
                  <a:lnTo>
                    <a:pt x="500" y="92"/>
                  </a:lnTo>
                  <a:lnTo>
                    <a:pt x="500" y="92"/>
                  </a:lnTo>
                  <a:lnTo>
                    <a:pt x="496" y="92"/>
                  </a:lnTo>
                  <a:lnTo>
                    <a:pt x="496" y="92"/>
                  </a:lnTo>
                  <a:lnTo>
                    <a:pt x="489" y="92"/>
                  </a:lnTo>
                  <a:lnTo>
                    <a:pt x="489" y="92"/>
                  </a:lnTo>
                  <a:lnTo>
                    <a:pt x="485" y="96"/>
                  </a:lnTo>
                  <a:lnTo>
                    <a:pt x="482" y="100"/>
                  </a:lnTo>
                  <a:lnTo>
                    <a:pt x="478" y="100"/>
                  </a:lnTo>
                  <a:lnTo>
                    <a:pt x="474" y="100"/>
                  </a:lnTo>
                  <a:lnTo>
                    <a:pt x="474" y="100"/>
                  </a:lnTo>
                  <a:lnTo>
                    <a:pt x="474" y="104"/>
                  </a:lnTo>
                  <a:lnTo>
                    <a:pt x="471" y="104"/>
                  </a:lnTo>
                  <a:lnTo>
                    <a:pt x="471" y="104"/>
                  </a:lnTo>
                  <a:lnTo>
                    <a:pt x="467" y="104"/>
                  </a:lnTo>
                  <a:lnTo>
                    <a:pt x="467" y="104"/>
                  </a:lnTo>
                  <a:lnTo>
                    <a:pt x="463" y="111"/>
                  </a:lnTo>
                  <a:lnTo>
                    <a:pt x="463" y="115"/>
                  </a:lnTo>
                  <a:lnTo>
                    <a:pt x="463" y="118"/>
                  </a:lnTo>
                  <a:lnTo>
                    <a:pt x="463" y="118"/>
                  </a:lnTo>
                  <a:lnTo>
                    <a:pt x="459" y="118"/>
                  </a:lnTo>
                  <a:lnTo>
                    <a:pt x="452" y="126"/>
                  </a:lnTo>
                  <a:lnTo>
                    <a:pt x="448" y="126"/>
                  </a:lnTo>
                  <a:lnTo>
                    <a:pt x="441" y="122"/>
                  </a:lnTo>
                  <a:lnTo>
                    <a:pt x="441" y="126"/>
                  </a:lnTo>
                  <a:lnTo>
                    <a:pt x="437" y="130"/>
                  </a:lnTo>
                  <a:lnTo>
                    <a:pt x="433" y="133"/>
                  </a:lnTo>
                  <a:lnTo>
                    <a:pt x="430" y="133"/>
                  </a:lnTo>
                  <a:lnTo>
                    <a:pt x="430" y="137"/>
                  </a:lnTo>
                  <a:lnTo>
                    <a:pt x="426" y="141"/>
                  </a:lnTo>
                  <a:lnTo>
                    <a:pt x="426" y="141"/>
                  </a:lnTo>
                  <a:lnTo>
                    <a:pt x="422" y="137"/>
                  </a:lnTo>
                  <a:lnTo>
                    <a:pt x="419" y="137"/>
                  </a:lnTo>
                  <a:lnTo>
                    <a:pt x="415" y="137"/>
                  </a:lnTo>
                  <a:lnTo>
                    <a:pt x="411" y="133"/>
                  </a:lnTo>
                  <a:lnTo>
                    <a:pt x="404" y="133"/>
                  </a:lnTo>
                  <a:lnTo>
                    <a:pt x="400" y="133"/>
                  </a:lnTo>
                  <a:lnTo>
                    <a:pt x="396" y="137"/>
                  </a:lnTo>
                  <a:lnTo>
                    <a:pt x="393" y="141"/>
                  </a:lnTo>
                  <a:lnTo>
                    <a:pt x="393" y="148"/>
                  </a:lnTo>
                  <a:lnTo>
                    <a:pt x="393" y="152"/>
                  </a:lnTo>
                  <a:lnTo>
                    <a:pt x="393" y="152"/>
                  </a:lnTo>
                  <a:lnTo>
                    <a:pt x="400" y="156"/>
                  </a:lnTo>
                  <a:lnTo>
                    <a:pt x="408" y="159"/>
                  </a:lnTo>
                  <a:lnTo>
                    <a:pt x="408" y="163"/>
                  </a:lnTo>
                  <a:lnTo>
                    <a:pt x="404" y="163"/>
                  </a:lnTo>
                  <a:lnTo>
                    <a:pt x="404" y="167"/>
                  </a:lnTo>
                  <a:lnTo>
                    <a:pt x="396" y="174"/>
                  </a:lnTo>
                  <a:lnTo>
                    <a:pt x="393" y="181"/>
                  </a:lnTo>
                  <a:lnTo>
                    <a:pt x="389" y="185"/>
                  </a:lnTo>
                  <a:lnTo>
                    <a:pt x="385" y="185"/>
                  </a:lnTo>
                  <a:lnTo>
                    <a:pt x="382" y="189"/>
                  </a:lnTo>
                  <a:lnTo>
                    <a:pt x="378" y="189"/>
                  </a:lnTo>
                  <a:lnTo>
                    <a:pt x="374" y="189"/>
                  </a:lnTo>
                  <a:lnTo>
                    <a:pt x="371" y="193"/>
                  </a:lnTo>
                  <a:lnTo>
                    <a:pt x="363" y="193"/>
                  </a:lnTo>
                  <a:lnTo>
                    <a:pt x="356" y="193"/>
                  </a:lnTo>
                  <a:lnTo>
                    <a:pt x="352" y="196"/>
                  </a:lnTo>
                  <a:lnTo>
                    <a:pt x="348" y="196"/>
                  </a:lnTo>
                  <a:lnTo>
                    <a:pt x="337" y="200"/>
                  </a:lnTo>
                  <a:lnTo>
                    <a:pt x="326" y="204"/>
                  </a:lnTo>
                  <a:lnTo>
                    <a:pt x="322" y="207"/>
                  </a:lnTo>
                  <a:lnTo>
                    <a:pt x="315" y="215"/>
                  </a:lnTo>
                  <a:lnTo>
                    <a:pt x="311" y="215"/>
                  </a:lnTo>
                  <a:lnTo>
                    <a:pt x="308" y="215"/>
                  </a:lnTo>
                  <a:lnTo>
                    <a:pt x="304" y="215"/>
                  </a:lnTo>
                  <a:lnTo>
                    <a:pt x="304" y="215"/>
                  </a:lnTo>
                  <a:lnTo>
                    <a:pt x="304" y="211"/>
                  </a:lnTo>
                  <a:lnTo>
                    <a:pt x="296" y="211"/>
                  </a:lnTo>
                  <a:lnTo>
                    <a:pt x="289" y="215"/>
                  </a:lnTo>
                  <a:lnTo>
                    <a:pt x="285" y="211"/>
                  </a:lnTo>
                  <a:lnTo>
                    <a:pt x="278" y="211"/>
                  </a:lnTo>
                  <a:lnTo>
                    <a:pt x="271" y="207"/>
                  </a:lnTo>
                  <a:lnTo>
                    <a:pt x="259" y="204"/>
                  </a:lnTo>
                  <a:lnTo>
                    <a:pt x="252" y="196"/>
                  </a:lnTo>
                  <a:lnTo>
                    <a:pt x="248" y="196"/>
                  </a:lnTo>
                  <a:lnTo>
                    <a:pt x="237" y="196"/>
                  </a:lnTo>
                  <a:lnTo>
                    <a:pt x="226" y="196"/>
                  </a:lnTo>
                  <a:lnTo>
                    <a:pt x="226" y="196"/>
                  </a:lnTo>
                  <a:lnTo>
                    <a:pt x="222" y="196"/>
                  </a:lnTo>
                  <a:lnTo>
                    <a:pt x="222" y="200"/>
                  </a:lnTo>
                  <a:lnTo>
                    <a:pt x="215" y="200"/>
                  </a:lnTo>
                  <a:lnTo>
                    <a:pt x="208" y="200"/>
                  </a:lnTo>
                  <a:lnTo>
                    <a:pt x="197" y="200"/>
                  </a:lnTo>
                  <a:lnTo>
                    <a:pt x="185" y="200"/>
                  </a:lnTo>
                  <a:lnTo>
                    <a:pt x="178" y="200"/>
                  </a:lnTo>
                  <a:lnTo>
                    <a:pt x="171" y="200"/>
                  </a:lnTo>
                  <a:lnTo>
                    <a:pt x="167" y="200"/>
                  </a:lnTo>
                  <a:lnTo>
                    <a:pt x="163" y="200"/>
                  </a:lnTo>
                  <a:lnTo>
                    <a:pt x="159" y="193"/>
                  </a:lnTo>
                  <a:lnTo>
                    <a:pt x="159" y="189"/>
                  </a:lnTo>
                  <a:lnTo>
                    <a:pt x="156" y="185"/>
                  </a:lnTo>
                  <a:lnTo>
                    <a:pt x="152" y="181"/>
                  </a:lnTo>
                  <a:lnTo>
                    <a:pt x="152" y="178"/>
                  </a:lnTo>
                  <a:lnTo>
                    <a:pt x="152" y="178"/>
                  </a:lnTo>
                  <a:lnTo>
                    <a:pt x="148" y="174"/>
                  </a:lnTo>
                  <a:lnTo>
                    <a:pt x="145" y="174"/>
                  </a:lnTo>
                  <a:lnTo>
                    <a:pt x="145" y="174"/>
                  </a:lnTo>
                  <a:lnTo>
                    <a:pt x="145" y="170"/>
                  </a:lnTo>
                  <a:lnTo>
                    <a:pt x="145" y="170"/>
                  </a:lnTo>
                  <a:lnTo>
                    <a:pt x="141" y="170"/>
                  </a:lnTo>
                  <a:lnTo>
                    <a:pt x="141" y="170"/>
                  </a:lnTo>
                  <a:lnTo>
                    <a:pt x="137" y="170"/>
                  </a:lnTo>
                  <a:lnTo>
                    <a:pt x="134" y="167"/>
                  </a:lnTo>
                  <a:lnTo>
                    <a:pt x="126" y="163"/>
                  </a:lnTo>
                  <a:lnTo>
                    <a:pt x="122" y="163"/>
                  </a:lnTo>
                  <a:lnTo>
                    <a:pt x="122" y="163"/>
                  </a:lnTo>
                  <a:lnTo>
                    <a:pt x="119" y="163"/>
                  </a:lnTo>
                  <a:lnTo>
                    <a:pt x="119" y="159"/>
                  </a:lnTo>
                  <a:lnTo>
                    <a:pt x="115" y="159"/>
                  </a:lnTo>
                  <a:lnTo>
                    <a:pt x="104" y="156"/>
                  </a:lnTo>
                  <a:lnTo>
                    <a:pt x="100" y="156"/>
                  </a:lnTo>
                  <a:lnTo>
                    <a:pt x="100" y="156"/>
                  </a:lnTo>
                  <a:lnTo>
                    <a:pt x="97" y="156"/>
                  </a:lnTo>
                  <a:lnTo>
                    <a:pt x="89" y="156"/>
                  </a:lnTo>
                  <a:lnTo>
                    <a:pt x="71" y="156"/>
                  </a:lnTo>
                  <a:lnTo>
                    <a:pt x="67" y="152"/>
                  </a:lnTo>
                  <a:lnTo>
                    <a:pt x="63" y="148"/>
                  </a:lnTo>
                  <a:lnTo>
                    <a:pt x="63" y="144"/>
                  </a:lnTo>
                  <a:lnTo>
                    <a:pt x="63" y="141"/>
                  </a:lnTo>
                  <a:lnTo>
                    <a:pt x="67" y="141"/>
                  </a:lnTo>
                  <a:lnTo>
                    <a:pt x="67" y="141"/>
                  </a:lnTo>
                  <a:lnTo>
                    <a:pt x="67" y="137"/>
                  </a:lnTo>
                  <a:lnTo>
                    <a:pt x="67" y="133"/>
                  </a:lnTo>
                  <a:lnTo>
                    <a:pt x="67" y="130"/>
                  </a:lnTo>
                  <a:lnTo>
                    <a:pt x="67" y="130"/>
                  </a:lnTo>
                  <a:lnTo>
                    <a:pt x="67" y="126"/>
                  </a:lnTo>
                  <a:lnTo>
                    <a:pt x="67" y="126"/>
                  </a:lnTo>
                  <a:lnTo>
                    <a:pt x="63" y="122"/>
                  </a:lnTo>
                  <a:lnTo>
                    <a:pt x="60" y="118"/>
                  </a:lnTo>
                  <a:lnTo>
                    <a:pt x="60" y="118"/>
                  </a:lnTo>
                  <a:lnTo>
                    <a:pt x="56" y="115"/>
                  </a:lnTo>
                  <a:lnTo>
                    <a:pt x="56" y="115"/>
                  </a:lnTo>
                  <a:lnTo>
                    <a:pt x="56" y="111"/>
                  </a:lnTo>
                  <a:lnTo>
                    <a:pt x="52" y="107"/>
                  </a:lnTo>
                  <a:lnTo>
                    <a:pt x="52" y="107"/>
                  </a:lnTo>
                  <a:lnTo>
                    <a:pt x="48" y="104"/>
                  </a:lnTo>
                  <a:lnTo>
                    <a:pt x="48" y="104"/>
                  </a:lnTo>
                  <a:lnTo>
                    <a:pt x="45" y="100"/>
                  </a:lnTo>
                  <a:lnTo>
                    <a:pt x="45" y="100"/>
                  </a:lnTo>
                  <a:lnTo>
                    <a:pt x="41" y="100"/>
                  </a:lnTo>
                  <a:lnTo>
                    <a:pt x="37" y="104"/>
                  </a:lnTo>
                  <a:lnTo>
                    <a:pt x="37" y="104"/>
                  </a:lnTo>
                  <a:lnTo>
                    <a:pt x="37" y="104"/>
                  </a:lnTo>
                  <a:lnTo>
                    <a:pt x="34" y="100"/>
                  </a:lnTo>
                  <a:lnTo>
                    <a:pt x="34" y="100"/>
                  </a:lnTo>
                  <a:lnTo>
                    <a:pt x="30" y="100"/>
                  </a:lnTo>
                  <a:lnTo>
                    <a:pt x="26" y="100"/>
                  </a:lnTo>
                  <a:lnTo>
                    <a:pt x="26" y="100"/>
                  </a:lnTo>
                  <a:lnTo>
                    <a:pt x="22" y="104"/>
                  </a:lnTo>
                  <a:lnTo>
                    <a:pt x="22" y="104"/>
                  </a:lnTo>
                  <a:lnTo>
                    <a:pt x="19" y="100"/>
                  </a:lnTo>
                  <a:lnTo>
                    <a:pt x="19" y="100"/>
                  </a:lnTo>
                  <a:lnTo>
                    <a:pt x="19" y="96"/>
                  </a:lnTo>
                  <a:lnTo>
                    <a:pt x="15" y="96"/>
                  </a:lnTo>
                  <a:lnTo>
                    <a:pt x="11" y="92"/>
                  </a:lnTo>
                  <a:lnTo>
                    <a:pt x="11" y="92"/>
                  </a:lnTo>
                  <a:lnTo>
                    <a:pt x="8" y="89"/>
                  </a:lnTo>
                  <a:lnTo>
                    <a:pt x="8" y="89"/>
                  </a:lnTo>
                  <a:lnTo>
                    <a:pt x="4" y="85"/>
                  </a:lnTo>
                  <a:lnTo>
                    <a:pt x="4" y="85"/>
                  </a:lnTo>
                  <a:lnTo>
                    <a:pt x="4" y="81"/>
                  </a:lnTo>
                  <a:lnTo>
                    <a:pt x="4" y="85"/>
                  </a:lnTo>
                  <a:lnTo>
                    <a:pt x="4" y="85"/>
                  </a:lnTo>
                  <a:lnTo>
                    <a:pt x="4" y="85"/>
                  </a:lnTo>
                  <a:lnTo>
                    <a:pt x="0" y="81"/>
                  </a:lnTo>
                  <a:lnTo>
                    <a:pt x="0" y="81"/>
                  </a:lnTo>
                  <a:lnTo>
                    <a:pt x="0" y="78"/>
                  </a:lnTo>
                  <a:lnTo>
                    <a:pt x="0" y="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5" name="Freeform 16"/>
            <p:cNvSpPr>
              <a:spLocks/>
            </p:cNvSpPr>
            <p:nvPr/>
          </p:nvSpPr>
          <p:spPr bwMode="auto">
            <a:xfrm>
              <a:off x="5193663" y="1935656"/>
              <a:ext cx="800284" cy="382130"/>
            </a:xfrm>
            <a:custGeom>
              <a:avLst/>
              <a:gdLst>
                <a:gd name="T0" fmla="*/ 15 w 622"/>
                <a:gd name="T1" fmla="*/ 174 h 297"/>
                <a:gd name="T2" fmla="*/ 0 w 622"/>
                <a:gd name="T3" fmla="*/ 141 h 297"/>
                <a:gd name="T4" fmla="*/ 29 w 622"/>
                <a:gd name="T5" fmla="*/ 133 h 297"/>
                <a:gd name="T6" fmla="*/ 44 w 622"/>
                <a:gd name="T7" fmla="*/ 107 h 297"/>
                <a:gd name="T8" fmla="*/ 59 w 622"/>
                <a:gd name="T9" fmla="*/ 100 h 297"/>
                <a:gd name="T10" fmla="*/ 70 w 622"/>
                <a:gd name="T11" fmla="*/ 100 h 297"/>
                <a:gd name="T12" fmla="*/ 100 w 622"/>
                <a:gd name="T13" fmla="*/ 107 h 297"/>
                <a:gd name="T14" fmla="*/ 118 w 622"/>
                <a:gd name="T15" fmla="*/ 115 h 297"/>
                <a:gd name="T16" fmla="*/ 141 w 622"/>
                <a:gd name="T17" fmla="*/ 107 h 297"/>
                <a:gd name="T18" fmla="*/ 163 w 622"/>
                <a:gd name="T19" fmla="*/ 107 h 297"/>
                <a:gd name="T20" fmla="*/ 178 w 622"/>
                <a:gd name="T21" fmla="*/ 115 h 297"/>
                <a:gd name="T22" fmla="*/ 207 w 622"/>
                <a:gd name="T23" fmla="*/ 115 h 297"/>
                <a:gd name="T24" fmla="*/ 200 w 622"/>
                <a:gd name="T25" fmla="*/ 89 h 297"/>
                <a:gd name="T26" fmla="*/ 196 w 622"/>
                <a:gd name="T27" fmla="*/ 74 h 297"/>
                <a:gd name="T28" fmla="*/ 211 w 622"/>
                <a:gd name="T29" fmla="*/ 56 h 297"/>
                <a:gd name="T30" fmla="*/ 200 w 622"/>
                <a:gd name="T31" fmla="*/ 52 h 297"/>
                <a:gd name="T32" fmla="*/ 207 w 622"/>
                <a:gd name="T33" fmla="*/ 44 h 297"/>
                <a:gd name="T34" fmla="*/ 229 w 622"/>
                <a:gd name="T35" fmla="*/ 37 h 297"/>
                <a:gd name="T36" fmla="*/ 255 w 622"/>
                <a:gd name="T37" fmla="*/ 30 h 297"/>
                <a:gd name="T38" fmla="*/ 274 w 622"/>
                <a:gd name="T39" fmla="*/ 22 h 297"/>
                <a:gd name="T40" fmla="*/ 300 w 622"/>
                <a:gd name="T41" fmla="*/ 11 h 297"/>
                <a:gd name="T42" fmla="*/ 322 w 622"/>
                <a:gd name="T43" fmla="*/ 4 h 297"/>
                <a:gd name="T44" fmla="*/ 344 w 622"/>
                <a:gd name="T45" fmla="*/ 15 h 297"/>
                <a:gd name="T46" fmla="*/ 352 w 622"/>
                <a:gd name="T47" fmla="*/ 26 h 297"/>
                <a:gd name="T48" fmla="*/ 366 w 622"/>
                <a:gd name="T49" fmla="*/ 26 h 297"/>
                <a:gd name="T50" fmla="*/ 381 w 622"/>
                <a:gd name="T51" fmla="*/ 30 h 297"/>
                <a:gd name="T52" fmla="*/ 392 w 622"/>
                <a:gd name="T53" fmla="*/ 37 h 297"/>
                <a:gd name="T54" fmla="*/ 415 w 622"/>
                <a:gd name="T55" fmla="*/ 26 h 297"/>
                <a:gd name="T56" fmla="*/ 433 w 622"/>
                <a:gd name="T57" fmla="*/ 22 h 297"/>
                <a:gd name="T58" fmla="*/ 507 w 622"/>
                <a:gd name="T59" fmla="*/ 82 h 297"/>
                <a:gd name="T60" fmla="*/ 529 w 622"/>
                <a:gd name="T61" fmla="*/ 89 h 297"/>
                <a:gd name="T62" fmla="*/ 552 w 622"/>
                <a:gd name="T63" fmla="*/ 85 h 297"/>
                <a:gd name="T64" fmla="*/ 581 w 622"/>
                <a:gd name="T65" fmla="*/ 100 h 297"/>
                <a:gd name="T66" fmla="*/ 589 w 622"/>
                <a:gd name="T67" fmla="*/ 111 h 297"/>
                <a:gd name="T68" fmla="*/ 611 w 622"/>
                <a:gd name="T69" fmla="*/ 111 h 297"/>
                <a:gd name="T70" fmla="*/ 614 w 622"/>
                <a:gd name="T71" fmla="*/ 130 h 297"/>
                <a:gd name="T72" fmla="*/ 607 w 622"/>
                <a:gd name="T73" fmla="*/ 163 h 297"/>
                <a:gd name="T74" fmla="*/ 574 w 622"/>
                <a:gd name="T75" fmla="*/ 163 h 297"/>
                <a:gd name="T76" fmla="*/ 566 w 622"/>
                <a:gd name="T77" fmla="*/ 197 h 297"/>
                <a:gd name="T78" fmla="*/ 552 w 622"/>
                <a:gd name="T79" fmla="*/ 204 h 297"/>
                <a:gd name="T80" fmla="*/ 537 w 622"/>
                <a:gd name="T81" fmla="*/ 215 h 297"/>
                <a:gd name="T82" fmla="*/ 548 w 622"/>
                <a:gd name="T83" fmla="*/ 237 h 297"/>
                <a:gd name="T84" fmla="*/ 548 w 622"/>
                <a:gd name="T85" fmla="*/ 260 h 297"/>
                <a:gd name="T86" fmla="*/ 489 w 622"/>
                <a:gd name="T87" fmla="*/ 252 h 297"/>
                <a:gd name="T88" fmla="*/ 448 w 622"/>
                <a:gd name="T89" fmla="*/ 252 h 297"/>
                <a:gd name="T90" fmla="*/ 415 w 622"/>
                <a:gd name="T91" fmla="*/ 263 h 297"/>
                <a:gd name="T92" fmla="*/ 392 w 622"/>
                <a:gd name="T93" fmla="*/ 274 h 297"/>
                <a:gd name="T94" fmla="*/ 352 w 622"/>
                <a:gd name="T95" fmla="*/ 293 h 297"/>
                <a:gd name="T96" fmla="*/ 278 w 622"/>
                <a:gd name="T97" fmla="*/ 245 h 297"/>
                <a:gd name="T98" fmla="*/ 152 w 622"/>
                <a:gd name="T99" fmla="*/ 286 h 297"/>
                <a:gd name="T100" fmla="*/ 115 w 622"/>
                <a:gd name="T101" fmla="*/ 274 h 297"/>
                <a:gd name="T102" fmla="*/ 96 w 622"/>
                <a:gd name="T103" fmla="*/ 267 h 297"/>
                <a:gd name="T104" fmla="*/ 81 w 622"/>
                <a:gd name="T105" fmla="*/ 252 h 297"/>
                <a:gd name="T106" fmla="*/ 70 w 622"/>
                <a:gd name="T107" fmla="*/ 237 h 297"/>
                <a:gd name="T108" fmla="*/ 89 w 622"/>
                <a:gd name="T109" fmla="*/ 237 h 297"/>
                <a:gd name="T110" fmla="*/ 81 w 622"/>
                <a:gd name="T111" fmla="*/ 226 h 297"/>
                <a:gd name="T112" fmla="*/ 103 w 622"/>
                <a:gd name="T113" fmla="*/ 222 h 297"/>
                <a:gd name="T114" fmla="*/ 107 w 622"/>
                <a:gd name="T115" fmla="*/ 211 h 297"/>
                <a:gd name="T116" fmla="*/ 107 w 622"/>
                <a:gd name="T117" fmla="*/ 197 h 297"/>
                <a:gd name="T118" fmla="*/ 92 w 622"/>
                <a:gd name="T119" fmla="*/ 193 h 297"/>
                <a:gd name="T120" fmla="*/ 81 w 622"/>
                <a:gd name="T121" fmla="*/ 189 h 297"/>
                <a:gd name="T122" fmla="*/ 66 w 622"/>
                <a:gd name="T123" fmla="*/ 193 h 297"/>
                <a:gd name="T124" fmla="*/ 52 w 622"/>
                <a:gd name="T125" fmla="*/ 2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22" h="297">
                  <a:moveTo>
                    <a:pt x="48" y="200"/>
                  </a:moveTo>
                  <a:lnTo>
                    <a:pt x="44" y="197"/>
                  </a:lnTo>
                  <a:lnTo>
                    <a:pt x="37" y="200"/>
                  </a:lnTo>
                  <a:lnTo>
                    <a:pt x="33" y="197"/>
                  </a:lnTo>
                  <a:lnTo>
                    <a:pt x="33" y="193"/>
                  </a:lnTo>
                  <a:lnTo>
                    <a:pt x="41" y="193"/>
                  </a:lnTo>
                  <a:lnTo>
                    <a:pt x="33" y="182"/>
                  </a:lnTo>
                  <a:lnTo>
                    <a:pt x="26" y="178"/>
                  </a:lnTo>
                  <a:lnTo>
                    <a:pt x="15" y="174"/>
                  </a:lnTo>
                  <a:lnTo>
                    <a:pt x="15" y="178"/>
                  </a:lnTo>
                  <a:lnTo>
                    <a:pt x="7" y="171"/>
                  </a:lnTo>
                  <a:lnTo>
                    <a:pt x="7" y="171"/>
                  </a:lnTo>
                  <a:lnTo>
                    <a:pt x="7" y="167"/>
                  </a:lnTo>
                  <a:lnTo>
                    <a:pt x="0" y="163"/>
                  </a:lnTo>
                  <a:lnTo>
                    <a:pt x="0" y="159"/>
                  </a:lnTo>
                  <a:lnTo>
                    <a:pt x="4" y="148"/>
                  </a:lnTo>
                  <a:lnTo>
                    <a:pt x="0" y="148"/>
                  </a:lnTo>
                  <a:lnTo>
                    <a:pt x="0" y="141"/>
                  </a:lnTo>
                  <a:lnTo>
                    <a:pt x="4" y="137"/>
                  </a:lnTo>
                  <a:lnTo>
                    <a:pt x="7" y="133"/>
                  </a:lnTo>
                  <a:lnTo>
                    <a:pt x="7" y="130"/>
                  </a:lnTo>
                  <a:lnTo>
                    <a:pt x="11" y="126"/>
                  </a:lnTo>
                  <a:lnTo>
                    <a:pt x="18" y="133"/>
                  </a:lnTo>
                  <a:lnTo>
                    <a:pt x="18" y="137"/>
                  </a:lnTo>
                  <a:lnTo>
                    <a:pt x="26" y="141"/>
                  </a:lnTo>
                  <a:lnTo>
                    <a:pt x="29" y="137"/>
                  </a:lnTo>
                  <a:lnTo>
                    <a:pt x="29" y="133"/>
                  </a:lnTo>
                  <a:lnTo>
                    <a:pt x="29" y="133"/>
                  </a:lnTo>
                  <a:lnTo>
                    <a:pt x="26" y="122"/>
                  </a:lnTo>
                  <a:lnTo>
                    <a:pt x="33" y="119"/>
                  </a:lnTo>
                  <a:lnTo>
                    <a:pt x="37" y="119"/>
                  </a:lnTo>
                  <a:lnTo>
                    <a:pt x="37" y="119"/>
                  </a:lnTo>
                  <a:lnTo>
                    <a:pt x="37" y="115"/>
                  </a:lnTo>
                  <a:lnTo>
                    <a:pt x="37" y="111"/>
                  </a:lnTo>
                  <a:lnTo>
                    <a:pt x="41" y="107"/>
                  </a:lnTo>
                  <a:lnTo>
                    <a:pt x="44" y="107"/>
                  </a:lnTo>
                  <a:lnTo>
                    <a:pt x="44" y="104"/>
                  </a:lnTo>
                  <a:lnTo>
                    <a:pt x="48" y="104"/>
                  </a:lnTo>
                  <a:lnTo>
                    <a:pt x="52" y="104"/>
                  </a:lnTo>
                  <a:lnTo>
                    <a:pt x="52" y="100"/>
                  </a:lnTo>
                  <a:lnTo>
                    <a:pt x="52" y="96"/>
                  </a:lnTo>
                  <a:lnTo>
                    <a:pt x="52" y="96"/>
                  </a:lnTo>
                  <a:lnTo>
                    <a:pt x="55" y="100"/>
                  </a:lnTo>
                  <a:lnTo>
                    <a:pt x="59" y="100"/>
                  </a:lnTo>
                  <a:lnTo>
                    <a:pt x="59" y="100"/>
                  </a:lnTo>
                  <a:lnTo>
                    <a:pt x="59" y="104"/>
                  </a:lnTo>
                  <a:lnTo>
                    <a:pt x="59" y="107"/>
                  </a:lnTo>
                  <a:lnTo>
                    <a:pt x="63" y="104"/>
                  </a:lnTo>
                  <a:lnTo>
                    <a:pt x="63" y="100"/>
                  </a:lnTo>
                  <a:lnTo>
                    <a:pt x="66" y="100"/>
                  </a:lnTo>
                  <a:lnTo>
                    <a:pt x="66" y="104"/>
                  </a:lnTo>
                  <a:lnTo>
                    <a:pt x="66" y="100"/>
                  </a:lnTo>
                  <a:lnTo>
                    <a:pt x="66" y="100"/>
                  </a:lnTo>
                  <a:lnTo>
                    <a:pt x="70" y="100"/>
                  </a:lnTo>
                  <a:lnTo>
                    <a:pt x="74" y="96"/>
                  </a:lnTo>
                  <a:lnTo>
                    <a:pt x="78" y="96"/>
                  </a:lnTo>
                  <a:lnTo>
                    <a:pt x="78" y="100"/>
                  </a:lnTo>
                  <a:lnTo>
                    <a:pt x="81" y="104"/>
                  </a:lnTo>
                  <a:lnTo>
                    <a:pt x="89" y="100"/>
                  </a:lnTo>
                  <a:lnTo>
                    <a:pt x="92" y="100"/>
                  </a:lnTo>
                  <a:lnTo>
                    <a:pt x="92" y="104"/>
                  </a:lnTo>
                  <a:lnTo>
                    <a:pt x="96" y="104"/>
                  </a:lnTo>
                  <a:lnTo>
                    <a:pt x="100" y="107"/>
                  </a:lnTo>
                  <a:lnTo>
                    <a:pt x="103" y="107"/>
                  </a:lnTo>
                  <a:lnTo>
                    <a:pt x="103" y="111"/>
                  </a:lnTo>
                  <a:lnTo>
                    <a:pt x="111" y="115"/>
                  </a:lnTo>
                  <a:lnTo>
                    <a:pt x="111" y="115"/>
                  </a:lnTo>
                  <a:lnTo>
                    <a:pt x="115" y="115"/>
                  </a:lnTo>
                  <a:lnTo>
                    <a:pt x="115" y="119"/>
                  </a:lnTo>
                  <a:lnTo>
                    <a:pt x="115" y="119"/>
                  </a:lnTo>
                  <a:lnTo>
                    <a:pt x="118" y="119"/>
                  </a:lnTo>
                  <a:lnTo>
                    <a:pt x="118" y="115"/>
                  </a:lnTo>
                  <a:lnTo>
                    <a:pt x="122" y="111"/>
                  </a:lnTo>
                  <a:lnTo>
                    <a:pt x="122" y="115"/>
                  </a:lnTo>
                  <a:lnTo>
                    <a:pt x="129" y="115"/>
                  </a:lnTo>
                  <a:lnTo>
                    <a:pt x="129" y="119"/>
                  </a:lnTo>
                  <a:lnTo>
                    <a:pt x="133" y="119"/>
                  </a:lnTo>
                  <a:lnTo>
                    <a:pt x="137" y="115"/>
                  </a:lnTo>
                  <a:lnTo>
                    <a:pt x="137" y="111"/>
                  </a:lnTo>
                  <a:lnTo>
                    <a:pt x="141" y="111"/>
                  </a:lnTo>
                  <a:lnTo>
                    <a:pt x="141" y="107"/>
                  </a:lnTo>
                  <a:lnTo>
                    <a:pt x="144" y="107"/>
                  </a:lnTo>
                  <a:lnTo>
                    <a:pt x="144" y="107"/>
                  </a:lnTo>
                  <a:lnTo>
                    <a:pt x="148" y="107"/>
                  </a:lnTo>
                  <a:lnTo>
                    <a:pt x="152" y="107"/>
                  </a:lnTo>
                  <a:lnTo>
                    <a:pt x="155" y="111"/>
                  </a:lnTo>
                  <a:lnTo>
                    <a:pt x="155" y="111"/>
                  </a:lnTo>
                  <a:lnTo>
                    <a:pt x="163" y="111"/>
                  </a:lnTo>
                  <a:lnTo>
                    <a:pt x="159" y="107"/>
                  </a:lnTo>
                  <a:lnTo>
                    <a:pt x="163" y="107"/>
                  </a:lnTo>
                  <a:lnTo>
                    <a:pt x="166" y="107"/>
                  </a:lnTo>
                  <a:lnTo>
                    <a:pt x="170" y="104"/>
                  </a:lnTo>
                  <a:lnTo>
                    <a:pt x="174" y="107"/>
                  </a:lnTo>
                  <a:lnTo>
                    <a:pt x="174" y="107"/>
                  </a:lnTo>
                  <a:lnTo>
                    <a:pt x="174" y="111"/>
                  </a:lnTo>
                  <a:lnTo>
                    <a:pt x="170" y="111"/>
                  </a:lnTo>
                  <a:lnTo>
                    <a:pt x="174" y="115"/>
                  </a:lnTo>
                  <a:lnTo>
                    <a:pt x="178" y="115"/>
                  </a:lnTo>
                  <a:lnTo>
                    <a:pt x="178" y="115"/>
                  </a:lnTo>
                  <a:lnTo>
                    <a:pt x="181" y="115"/>
                  </a:lnTo>
                  <a:lnTo>
                    <a:pt x="185" y="115"/>
                  </a:lnTo>
                  <a:lnTo>
                    <a:pt x="192" y="119"/>
                  </a:lnTo>
                  <a:lnTo>
                    <a:pt x="196" y="119"/>
                  </a:lnTo>
                  <a:lnTo>
                    <a:pt x="196" y="115"/>
                  </a:lnTo>
                  <a:lnTo>
                    <a:pt x="196" y="111"/>
                  </a:lnTo>
                  <a:lnTo>
                    <a:pt x="200" y="111"/>
                  </a:lnTo>
                  <a:lnTo>
                    <a:pt x="203" y="115"/>
                  </a:lnTo>
                  <a:lnTo>
                    <a:pt x="207" y="115"/>
                  </a:lnTo>
                  <a:lnTo>
                    <a:pt x="215" y="111"/>
                  </a:lnTo>
                  <a:lnTo>
                    <a:pt x="215" y="111"/>
                  </a:lnTo>
                  <a:lnTo>
                    <a:pt x="215" y="96"/>
                  </a:lnTo>
                  <a:lnTo>
                    <a:pt x="215" y="96"/>
                  </a:lnTo>
                  <a:lnTo>
                    <a:pt x="207" y="96"/>
                  </a:lnTo>
                  <a:lnTo>
                    <a:pt x="207" y="96"/>
                  </a:lnTo>
                  <a:lnTo>
                    <a:pt x="203" y="93"/>
                  </a:lnTo>
                  <a:lnTo>
                    <a:pt x="200" y="93"/>
                  </a:lnTo>
                  <a:lnTo>
                    <a:pt x="200" y="89"/>
                  </a:lnTo>
                  <a:lnTo>
                    <a:pt x="196" y="89"/>
                  </a:lnTo>
                  <a:lnTo>
                    <a:pt x="196" y="89"/>
                  </a:lnTo>
                  <a:lnTo>
                    <a:pt x="192" y="85"/>
                  </a:lnTo>
                  <a:lnTo>
                    <a:pt x="196" y="85"/>
                  </a:lnTo>
                  <a:lnTo>
                    <a:pt x="196" y="85"/>
                  </a:lnTo>
                  <a:lnTo>
                    <a:pt x="200" y="82"/>
                  </a:lnTo>
                  <a:lnTo>
                    <a:pt x="200" y="78"/>
                  </a:lnTo>
                  <a:lnTo>
                    <a:pt x="200" y="74"/>
                  </a:lnTo>
                  <a:lnTo>
                    <a:pt x="196" y="74"/>
                  </a:lnTo>
                  <a:lnTo>
                    <a:pt x="196" y="70"/>
                  </a:lnTo>
                  <a:lnTo>
                    <a:pt x="200" y="67"/>
                  </a:lnTo>
                  <a:lnTo>
                    <a:pt x="203" y="63"/>
                  </a:lnTo>
                  <a:lnTo>
                    <a:pt x="211" y="63"/>
                  </a:lnTo>
                  <a:lnTo>
                    <a:pt x="215" y="63"/>
                  </a:lnTo>
                  <a:lnTo>
                    <a:pt x="215" y="63"/>
                  </a:lnTo>
                  <a:lnTo>
                    <a:pt x="215" y="59"/>
                  </a:lnTo>
                  <a:lnTo>
                    <a:pt x="215" y="59"/>
                  </a:lnTo>
                  <a:lnTo>
                    <a:pt x="211" y="56"/>
                  </a:lnTo>
                  <a:lnTo>
                    <a:pt x="207" y="56"/>
                  </a:lnTo>
                  <a:lnTo>
                    <a:pt x="207" y="59"/>
                  </a:lnTo>
                  <a:lnTo>
                    <a:pt x="203" y="56"/>
                  </a:lnTo>
                  <a:lnTo>
                    <a:pt x="200" y="56"/>
                  </a:lnTo>
                  <a:lnTo>
                    <a:pt x="196" y="56"/>
                  </a:lnTo>
                  <a:lnTo>
                    <a:pt x="200" y="56"/>
                  </a:lnTo>
                  <a:lnTo>
                    <a:pt x="203" y="56"/>
                  </a:lnTo>
                  <a:lnTo>
                    <a:pt x="203" y="52"/>
                  </a:lnTo>
                  <a:lnTo>
                    <a:pt x="200" y="52"/>
                  </a:lnTo>
                  <a:lnTo>
                    <a:pt x="196" y="52"/>
                  </a:lnTo>
                  <a:lnTo>
                    <a:pt x="196" y="48"/>
                  </a:lnTo>
                  <a:lnTo>
                    <a:pt x="196" y="44"/>
                  </a:lnTo>
                  <a:lnTo>
                    <a:pt x="196" y="44"/>
                  </a:lnTo>
                  <a:lnTo>
                    <a:pt x="200" y="44"/>
                  </a:lnTo>
                  <a:lnTo>
                    <a:pt x="200" y="41"/>
                  </a:lnTo>
                  <a:lnTo>
                    <a:pt x="203" y="41"/>
                  </a:lnTo>
                  <a:lnTo>
                    <a:pt x="203" y="44"/>
                  </a:lnTo>
                  <a:lnTo>
                    <a:pt x="207" y="44"/>
                  </a:lnTo>
                  <a:lnTo>
                    <a:pt x="211" y="44"/>
                  </a:lnTo>
                  <a:lnTo>
                    <a:pt x="215" y="44"/>
                  </a:lnTo>
                  <a:lnTo>
                    <a:pt x="215" y="41"/>
                  </a:lnTo>
                  <a:lnTo>
                    <a:pt x="215" y="41"/>
                  </a:lnTo>
                  <a:lnTo>
                    <a:pt x="218" y="41"/>
                  </a:lnTo>
                  <a:lnTo>
                    <a:pt x="222" y="44"/>
                  </a:lnTo>
                  <a:lnTo>
                    <a:pt x="222" y="41"/>
                  </a:lnTo>
                  <a:lnTo>
                    <a:pt x="222" y="41"/>
                  </a:lnTo>
                  <a:lnTo>
                    <a:pt x="229" y="37"/>
                  </a:lnTo>
                  <a:lnTo>
                    <a:pt x="233" y="37"/>
                  </a:lnTo>
                  <a:lnTo>
                    <a:pt x="237" y="37"/>
                  </a:lnTo>
                  <a:lnTo>
                    <a:pt x="240" y="37"/>
                  </a:lnTo>
                  <a:lnTo>
                    <a:pt x="240" y="33"/>
                  </a:lnTo>
                  <a:lnTo>
                    <a:pt x="244" y="33"/>
                  </a:lnTo>
                  <a:lnTo>
                    <a:pt x="248" y="30"/>
                  </a:lnTo>
                  <a:lnTo>
                    <a:pt x="252" y="30"/>
                  </a:lnTo>
                  <a:lnTo>
                    <a:pt x="255" y="30"/>
                  </a:lnTo>
                  <a:lnTo>
                    <a:pt x="255" y="30"/>
                  </a:lnTo>
                  <a:lnTo>
                    <a:pt x="259" y="30"/>
                  </a:lnTo>
                  <a:lnTo>
                    <a:pt x="259" y="26"/>
                  </a:lnTo>
                  <a:lnTo>
                    <a:pt x="259" y="26"/>
                  </a:lnTo>
                  <a:lnTo>
                    <a:pt x="263" y="26"/>
                  </a:lnTo>
                  <a:lnTo>
                    <a:pt x="263" y="22"/>
                  </a:lnTo>
                  <a:lnTo>
                    <a:pt x="266" y="22"/>
                  </a:lnTo>
                  <a:lnTo>
                    <a:pt x="266" y="22"/>
                  </a:lnTo>
                  <a:lnTo>
                    <a:pt x="270" y="22"/>
                  </a:lnTo>
                  <a:lnTo>
                    <a:pt x="274" y="22"/>
                  </a:lnTo>
                  <a:lnTo>
                    <a:pt x="278" y="22"/>
                  </a:lnTo>
                  <a:lnTo>
                    <a:pt x="285" y="15"/>
                  </a:lnTo>
                  <a:lnTo>
                    <a:pt x="285" y="15"/>
                  </a:lnTo>
                  <a:lnTo>
                    <a:pt x="289" y="15"/>
                  </a:lnTo>
                  <a:lnTo>
                    <a:pt x="292" y="15"/>
                  </a:lnTo>
                  <a:lnTo>
                    <a:pt x="292" y="11"/>
                  </a:lnTo>
                  <a:lnTo>
                    <a:pt x="296" y="11"/>
                  </a:lnTo>
                  <a:lnTo>
                    <a:pt x="300" y="11"/>
                  </a:lnTo>
                  <a:lnTo>
                    <a:pt x="300" y="11"/>
                  </a:lnTo>
                  <a:lnTo>
                    <a:pt x="300" y="7"/>
                  </a:lnTo>
                  <a:lnTo>
                    <a:pt x="300" y="7"/>
                  </a:lnTo>
                  <a:lnTo>
                    <a:pt x="303" y="7"/>
                  </a:lnTo>
                  <a:lnTo>
                    <a:pt x="303" y="4"/>
                  </a:lnTo>
                  <a:lnTo>
                    <a:pt x="307" y="0"/>
                  </a:lnTo>
                  <a:lnTo>
                    <a:pt x="311" y="4"/>
                  </a:lnTo>
                  <a:lnTo>
                    <a:pt x="311" y="0"/>
                  </a:lnTo>
                  <a:lnTo>
                    <a:pt x="318" y="4"/>
                  </a:lnTo>
                  <a:lnTo>
                    <a:pt x="322" y="4"/>
                  </a:lnTo>
                  <a:lnTo>
                    <a:pt x="326" y="4"/>
                  </a:lnTo>
                  <a:lnTo>
                    <a:pt x="329" y="4"/>
                  </a:lnTo>
                  <a:lnTo>
                    <a:pt x="333" y="4"/>
                  </a:lnTo>
                  <a:lnTo>
                    <a:pt x="337" y="4"/>
                  </a:lnTo>
                  <a:lnTo>
                    <a:pt x="337" y="7"/>
                  </a:lnTo>
                  <a:lnTo>
                    <a:pt x="337" y="7"/>
                  </a:lnTo>
                  <a:lnTo>
                    <a:pt x="340" y="11"/>
                  </a:lnTo>
                  <a:lnTo>
                    <a:pt x="340" y="15"/>
                  </a:lnTo>
                  <a:lnTo>
                    <a:pt x="344" y="15"/>
                  </a:lnTo>
                  <a:lnTo>
                    <a:pt x="344" y="15"/>
                  </a:lnTo>
                  <a:lnTo>
                    <a:pt x="344" y="18"/>
                  </a:lnTo>
                  <a:lnTo>
                    <a:pt x="344" y="22"/>
                  </a:lnTo>
                  <a:lnTo>
                    <a:pt x="344" y="22"/>
                  </a:lnTo>
                  <a:lnTo>
                    <a:pt x="340" y="22"/>
                  </a:lnTo>
                  <a:lnTo>
                    <a:pt x="344" y="26"/>
                  </a:lnTo>
                  <a:lnTo>
                    <a:pt x="344" y="26"/>
                  </a:lnTo>
                  <a:lnTo>
                    <a:pt x="348" y="26"/>
                  </a:lnTo>
                  <a:lnTo>
                    <a:pt x="352" y="26"/>
                  </a:lnTo>
                  <a:lnTo>
                    <a:pt x="352" y="26"/>
                  </a:lnTo>
                  <a:lnTo>
                    <a:pt x="355" y="26"/>
                  </a:lnTo>
                  <a:lnTo>
                    <a:pt x="355" y="22"/>
                  </a:lnTo>
                  <a:lnTo>
                    <a:pt x="355" y="26"/>
                  </a:lnTo>
                  <a:lnTo>
                    <a:pt x="359" y="26"/>
                  </a:lnTo>
                  <a:lnTo>
                    <a:pt x="359" y="26"/>
                  </a:lnTo>
                  <a:lnTo>
                    <a:pt x="359" y="22"/>
                  </a:lnTo>
                  <a:lnTo>
                    <a:pt x="359" y="22"/>
                  </a:lnTo>
                  <a:lnTo>
                    <a:pt x="366" y="26"/>
                  </a:lnTo>
                  <a:lnTo>
                    <a:pt x="366" y="30"/>
                  </a:lnTo>
                  <a:lnTo>
                    <a:pt x="366" y="33"/>
                  </a:lnTo>
                  <a:lnTo>
                    <a:pt x="370" y="33"/>
                  </a:lnTo>
                  <a:lnTo>
                    <a:pt x="370" y="30"/>
                  </a:lnTo>
                  <a:lnTo>
                    <a:pt x="370" y="30"/>
                  </a:lnTo>
                  <a:lnTo>
                    <a:pt x="370" y="26"/>
                  </a:lnTo>
                  <a:lnTo>
                    <a:pt x="374" y="26"/>
                  </a:lnTo>
                  <a:lnTo>
                    <a:pt x="377" y="30"/>
                  </a:lnTo>
                  <a:lnTo>
                    <a:pt x="381" y="30"/>
                  </a:lnTo>
                  <a:lnTo>
                    <a:pt x="385" y="30"/>
                  </a:lnTo>
                  <a:lnTo>
                    <a:pt x="385" y="30"/>
                  </a:lnTo>
                  <a:lnTo>
                    <a:pt x="385" y="33"/>
                  </a:lnTo>
                  <a:lnTo>
                    <a:pt x="381" y="33"/>
                  </a:lnTo>
                  <a:lnTo>
                    <a:pt x="381" y="37"/>
                  </a:lnTo>
                  <a:lnTo>
                    <a:pt x="385" y="41"/>
                  </a:lnTo>
                  <a:lnTo>
                    <a:pt x="385" y="41"/>
                  </a:lnTo>
                  <a:lnTo>
                    <a:pt x="389" y="37"/>
                  </a:lnTo>
                  <a:lnTo>
                    <a:pt x="392" y="37"/>
                  </a:lnTo>
                  <a:lnTo>
                    <a:pt x="400" y="37"/>
                  </a:lnTo>
                  <a:lnTo>
                    <a:pt x="400" y="41"/>
                  </a:lnTo>
                  <a:lnTo>
                    <a:pt x="403" y="37"/>
                  </a:lnTo>
                  <a:lnTo>
                    <a:pt x="400" y="33"/>
                  </a:lnTo>
                  <a:lnTo>
                    <a:pt x="403" y="33"/>
                  </a:lnTo>
                  <a:lnTo>
                    <a:pt x="411" y="33"/>
                  </a:lnTo>
                  <a:lnTo>
                    <a:pt x="411" y="30"/>
                  </a:lnTo>
                  <a:lnTo>
                    <a:pt x="415" y="30"/>
                  </a:lnTo>
                  <a:lnTo>
                    <a:pt x="415" y="26"/>
                  </a:lnTo>
                  <a:lnTo>
                    <a:pt x="418" y="26"/>
                  </a:lnTo>
                  <a:lnTo>
                    <a:pt x="422" y="22"/>
                  </a:lnTo>
                  <a:lnTo>
                    <a:pt x="422" y="18"/>
                  </a:lnTo>
                  <a:lnTo>
                    <a:pt x="426" y="18"/>
                  </a:lnTo>
                  <a:lnTo>
                    <a:pt x="429" y="18"/>
                  </a:lnTo>
                  <a:lnTo>
                    <a:pt x="433" y="15"/>
                  </a:lnTo>
                  <a:lnTo>
                    <a:pt x="433" y="18"/>
                  </a:lnTo>
                  <a:lnTo>
                    <a:pt x="433" y="18"/>
                  </a:lnTo>
                  <a:lnTo>
                    <a:pt x="433" y="22"/>
                  </a:lnTo>
                  <a:lnTo>
                    <a:pt x="429" y="22"/>
                  </a:lnTo>
                  <a:lnTo>
                    <a:pt x="429" y="26"/>
                  </a:lnTo>
                  <a:lnTo>
                    <a:pt x="459" y="44"/>
                  </a:lnTo>
                  <a:lnTo>
                    <a:pt x="500" y="89"/>
                  </a:lnTo>
                  <a:lnTo>
                    <a:pt x="503" y="89"/>
                  </a:lnTo>
                  <a:lnTo>
                    <a:pt x="507" y="89"/>
                  </a:lnTo>
                  <a:lnTo>
                    <a:pt x="507" y="85"/>
                  </a:lnTo>
                  <a:lnTo>
                    <a:pt x="507" y="85"/>
                  </a:lnTo>
                  <a:lnTo>
                    <a:pt x="507" y="82"/>
                  </a:lnTo>
                  <a:lnTo>
                    <a:pt x="511" y="82"/>
                  </a:lnTo>
                  <a:lnTo>
                    <a:pt x="514" y="85"/>
                  </a:lnTo>
                  <a:lnTo>
                    <a:pt x="514" y="85"/>
                  </a:lnTo>
                  <a:lnTo>
                    <a:pt x="514" y="89"/>
                  </a:lnTo>
                  <a:lnTo>
                    <a:pt x="518" y="89"/>
                  </a:lnTo>
                  <a:lnTo>
                    <a:pt x="522" y="93"/>
                  </a:lnTo>
                  <a:lnTo>
                    <a:pt x="522" y="93"/>
                  </a:lnTo>
                  <a:lnTo>
                    <a:pt x="526" y="89"/>
                  </a:lnTo>
                  <a:lnTo>
                    <a:pt x="529" y="89"/>
                  </a:lnTo>
                  <a:lnTo>
                    <a:pt x="533" y="93"/>
                  </a:lnTo>
                  <a:lnTo>
                    <a:pt x="537" y="89"/>
                  </a:lnTo>
                  <a:lnTo>
                    <a:pt x="537" y="89"/>
                  </a:lnTo>
                  <a:lnTo>
                    <a:pt x="540" y="89"/>
                  </a:lnTo>
                  <a:lnTo>
                    <a:pt x="544" y="89"/>
                  </a:lnTo>
                  <a:lnTo>
                    <a:pt x="540" y="85"/>
                  </a:lnTo>
                  <a:lnTo>
                    <a:pt x="540" y="85"/>
                  </a:lnTo>
                  <a:lnTo>
                    <a:pt x="548" y="85"/>
                  </a:lnTo>
                  <a:lnTo>
                    <a:pt x="552" y="85"/>
                  </a:lnTo>
                  <a:lnTo>
                    <a:pt x="559" y="85"/>
                  </a:lnTo>
                  <a:lnTo>
                    <a:pt x="563" y="89"/>
                  </a:lnTo>
                  <a:lnTo>
                    <a:pt x="566" y="93"/>
                  </a:lnTo>
                  <a:lnTo>
                    <a:pt x="566" y="96"/>
                  </a:lnTo>
                  <a:lnTo>
                    <a:pt x="570" y="96"/>
                  </a:lnTo>
                  <a:lnTo>
                    <a:pt x="574" y="96"/>
                  </a:lnTo>
                  <a:lnTo>
                    <a:pt x="577" y="100"/>
                  </a:lnTo>
                  <a:lnTo>
                    <a:pt x="577" y="100"/>
                  </a:lnTo>
                  <a:lnTo>
                    <a:pt x="581" y="100"/>
                  </a:lnTo>
                  <a:lnTo>
                    <a:pt x="581" y="104"/>
                  </a:lnTo>
                  <a:lnTo>
                    <a:pt x="581" y="104"/>
                  </a:lnTo>
                  <a:lnTo>
                    <a:pt x="581" y="107"/>
                  </a:lnTo>
                  <a:lnTo>
                    <a:pt x="581" y="107"/>
                  </a:lnTo>
                  <a:lnTo>
                    <a:pt x="581" y="111"/>
                  </a:lnTo>
                  <a:lnTo>
                    <a:pt x="581" y="111"/>
                  </a:lnTo>
                  <a:lnTo>
                    <a:pt x="585" y="111"/>
                  </a:lnTo>
                  <a:lnTo>
                    <a:pt x="589" y="111"/>
                  </a:lnTo>
                  <a:lnTo>
                    <a:pt x="589" y="111"/>
                  </a:lnTo>
                  <a:lnTo>
                    <a:pt x="592" y="111"/>
                  </a:lnTo>
                  <a:lnTo>
                    <a:pt x="592" y="111"/>
                  </a:lnTo>
                  <a:lnTo>
                    <a:pt x="600" y="107"/>
                  </a:lnTo>
                  <a:lnTo>
                    <a:pt x="603" y="107"/>
                  </a:lnTo>
                  <a:lnTo>
                    <a:pt x="607" y="107"/>
                  </a:lnTo>
                  <a:lnTo>
                    <a:pt x="611" y="104"/>
                  </a:lnTo>
                  <a:lnTo>
                    <a:pt x="611" y="104"/>
                  </a:lnTo>
                  <a:lnTo>
                    <a:pt x="611" y="107"/>
                  </a:lnTo>
                  <a:lnTo>
                    <a:pt x="611" y="111"/>
                  </a:lnTo>
                  <a:lnTo>
                    <a:pt x="614" y="111"/>
                  </a:lnTo>
                  <a:lnTo>
                    <a:pt x="618" y="115"/>
                  </a:lnTo>
                  <a:lnTo>
                    <a:pt x="622" y="115"/>
                  </a:lnTo>
                  <a:lnTo>
                    <a:pt x="622" y="119"/>
                  </a:lnTo>
                  <a:lnTo>
                    <a:pt x="622" y="119"/>
                  </a:lnTo>
                  <a:lnTo>
                    <a:pt x="618" y="122"/>
                  </a:lnTo>
                  <a:lnTo>
                    <a:pt x="614" y="126"/>
                  </a:lnTo>
                  <a:lnTo>
                    <a:pt x="614" y="130"/>
                  </a:lnTo>
                  <a:lnTo>
                    <a:pt x="614" y="130"/>
                  </a:lnTo>
                  <a:lnTo>
                    <a:pt x="611" y="133"/>
                  </a:lnTo>
                  <a:lnTo>
                    <a:pt x="607" y="133"/>
                  </a:lnTo>
                  <a:lnTo>
                    <a:pt x="603" y="137"/>
                  </a:lnTo>
                  <a:lnTo>
                    <a:pt x="603" y="141"/>
                  </a:lnTo>
                  <a:lnTo>
                    <a:pt x="603" y="145"/>
                  </a:lnTo>
                  <a:lnTo>
                    <a:pt x="607" y="152"/>
                  </a:lnTo>
                  <a:lnTo>
                    <a:pt x="611" y="156"/>
                  </a:lnTo>
                  <a:lnTo>
                    <a:pt x="611" y="159"/>
                  </a:lnTo>
                  <a:lnTo>
                    <a:pt x="607" y="163"/>
                  </a:lnTo>
                  <a:lnTo>
                    <a:pt x="603" y="163"/>
                  </a:lnTo>
                  <a:lnTo>
                    <a:pt x="600" y="167"/>
                  </a:lnTo>
                  <a:lnTo>
                    <a:pt x="596" y="167"/>
                  </a:lnTo>
                  <a:lnTo>
                    <a:pt x="596" y="167"/>
                  </a:lnTo>
                  <a:lnTo>
                    <a:pt x="596" y="163"/>
                  </a:lnTo>
                  <a:lnTo>
                    <a:pt x="592" y="163"/>
                  </a:lnTo>
                  <a:lnTo>
                    <a:pt x="585" y="167"/>
                  </a:lnTo>
                  <a:lnTo>
                    <a:pt x="581" y="167"/>
                  </a:lnTo>
                  <a:lnTo>
                    <a:pt x="574" y="163"/>
                  </a:lnTo>
                  <a:lnTo>
                    <a:pt x="570" y="163"/>
                  </a:lnTo>
                  <a:lnTo>
                    <a:pt x="570" y="163"/>
                  </a:lnTo>
                  <a:lnTo>
                    <a:pt x="566" y="171"/>
                  </a:lnTo>
                  <a:lnTo>
                    <a:pt x="566" y="174"/>
                  </a:lnTo>
                  <a:lnTo>
                    <a:pt x="566" y="178"/>
                  </a:lnTo>
                  <a:lnTo>
                    <a:pt x="563" y="185"/>
                  </a:lnTo>
                  <a:lnTo>
                    <a:pt x="563" y="193"/>
                  </a:lnTo>
                  <a:lnTo>
                    <a:pt x="563" y="197"/>
                  </a:lnTo>
                  <a:lnTo>
                    <a:pt x="566" y="197"/>
                  </a:lnTo>
                  <a:lnTo>
                    <a:pt x="570" y="197"/>
                  </a:lnTo>
                  <a:lnTo>
                    <a:pt x="566" y="200"/>
                  </a:lnTo>
                  <a:lnTo>
                    <a:pt x="566" y="204"/>
                  </a:lnTo>
                  <a:lnTo>
                    <a:pt x="566" y="204"/>
                  </a:lnTo>
                  <a:lnTo>
                    <a:pt x="563" y="204"/>
                  </a:lnTo>
                  <a:lnTo>
                    <a:pt x="559" y="204"/>
                  </a:lnTo>
                  <a:lnTo>
                    <a:pt x="559" y="204"/>
                  </a:lnTo>
                  <a:lnTo>
                    <a:pt x="555" y="204"/>
                  </a:lnTo>
                  <a:lnTo>
                    <a:pt x="552" y="204"/>
                  </a:lnTo>
                  <a:lnTo>
                    <a:pt x="544" y="208"/>
                  </a:lnTo>
                  <a:lnTo>
                    <a:pt x="540" y="208"/>
                  </a:lnTo>
                  <a:lnTo>
                    <a:pt x="537" y="208"/>
                  </a:lnTo>
                  <a:lnTo>
                    <a:pt x="537" y="208"/>
                  </a:lnTo>
                  <a:lnTo>
                    <a:pt x="533" y="208"/>
                  </a:lnTo>
                  <a:lnTo>
                    <a:pt x="529" y="211"/>
                  </a:lnTo>
                  <a:lnTo>
                    <a:pt x="529" y="211"/>
                  </a:lnTo>
                  <a:lnTo>
                    <a:pt x="533" y="215"/>
                  </a:lnTo>
                  <a:lnTo>
                    <a:pt x="537" y="215"/>
                  </a:lnTo>
                  <a:lnTo>
                    <a:pt x="540" y="215"/>
                  </a:lnTo>
                  <a:lnTo>
                    <a:pt x="540" y="215"/>
                  </a:lnTo>
                  <a:lnTo>
                    <a:pt x="540" y="219"/>
                  </a:lnTo>
                  <a:lnTo>
                    <a:pt x="540" y="222"/>
                  </a:lnTo>
                  <a:lnTo>
                    <a:pt x="540" y="226"/>
                  </a:lnTo>
                  <a:lnTo>
                    <a:pt x="544" y="226"/>
                  </a:lnTo>
                  <a:lnTo>
                    <a:pt x="544" y="230"/>
                  </a:lnTo>
                  <a:lnTo>
                    <a:pt x="548" y="234"/>
                  </a:lnTo>
                  <a:lnTo>
                    <a:pt x="548" y="237"/>
                  </a:lnTo>
                  <a:lnTo>
                    <a:pt x="552" y="237"/>
                  </a:lnTo>
                  <a:lnTo>
                    <a:pt x="552" y="245"/>
                  </a:lnTo>
                  <a:lnTo>
                    <a:pt x="548" y="248"/>
                  </a:lnTo>
                  <a:lnTo>
                    <a:pt x="548" y="248"/>
                  </a:lnTo>
                  <a:lnTo>
                    <a:pt x="552" y="252"/>
                  </a:lnTo>
                  <a:lnTo>
                    <a:pt x="548" y="252"/>
                  </a:lnTo>
                  <a:lnTo>
                    <a:pt x="548" y="256"/>
                  </a:lnTo>
                  <a:lnTo>
                    <a:pt x="548" y="256"/>
                  </a:lnTo>
                  <a:lnTo>
                    <a:pt x="548" y="260"/>
                  </a:lnTo>
                  <a:lnTo>
                    <a:pt x="544" y="263"/>
                  </a:lnTo>
                  <a:lnTo>
                    <a:pt x="537" y="260"/>
                  </a:lnTo>
                  <a:lnTo>
                    <a:pt x="529" y="252"/>
                  </a:lnTo>
                  <a:lnTo>
                    <a:pt x="526" y="252"/>
                  </a:lnTo>
                  <a:lnTo>
                    <a:pt x="518" y="252"/>
                  </a:lnTo>
                  <a:lnTo>
                    <a:pt x="511" y="252"/>
                  </a:lnTo>
                  <a:lnTo>
                    <a:pt x="503" y="252"/>
                  </a:lnTo>
                  <a:lnTo>
                    <a:pt x="496" y="252"/>
                  </a:lnTo>
                  <a:lnTo>
                    <a:pt x="489" y="252"/>
                  </a:lnTo>
                  <a:lnTo>
                    <a:pt x="485" y="252"/>
                  </a:lnTo>
                  <a:lnTo>
                    <a:pt x="481" y="252"/>
                  </a:lnTo>
                  <a:lnTo>
                    <a:pt x="477" y="252"/>
                  </a:lnTo>
                  <a:lnTo>
                    <a:pt x="474" y="256"/>
                  </a:lnTo>
                  <a:lnTo>
                    <a:pt x="466" y="252"/>
                  </a:lnTo>
                  <a:lnTo>
                    <a:pt x="459" y="252"/>
                  </a:lnTo>
                  <a:lnTo>
                    <a:pt x="455" y="252"/>
                  </a:lnTo>
                  <a:lnTo>
                    <a:pt x="452" y="252"/>
                  </a:lnTo>
                  <a:lnTo>
                    <a:pt x="448" y="252"/>
                  </a:lnTo>
                  <a:lnTo>
                    <a:pt x="444" y="252"/>
                  </a:lnTo>
                  <a:lnTo>
                    <a:pt x="440" y="252"/>
                  </a:lnTo>
                  <a:lnTo>
                    <a:pt x="440" y="252"/>
                  </a:lnTo>
                  <a:lnTo>
                    <a:pt x="440" y="256"/>
                  </a:lnTo>
                  <a:lnTo>
                    <a:pt x="440" y="260"/>
                  </a:lnTo>
                  <a:lnTo>
                    <a:pt x="440" y="263"/>
                  </a:lnTo>
                  <a:lnTo>
                    <a:pt x="437" y="263"/>
                  </a:lnTo>
                  <a:lnTo>
                    <a:pt x="426" y="263"/>
                  </a:lnTo>
                  <a:lnTo>
                    <a:pt x="415" y="263"/>
                  </a:lnTo>
                  <a:lnTo>
                    <a:pt x="411" y="260"/>
                  </a:lnTo>
                  <a:lnTo>
                    <a:pt x="403" y="260"/>
                  </a:lnTo>
                  <a:lnTo>
                    <a:pt x="403" y="263"/>
                  </a:lnTo>
                  <a:lnTo>
                    <a:pt x="403" y="263"/>
                  </a:lnTo>
                  <a:lnTo>
                    <a:pt x="400" y="267"/>
                  </a:lnTo>
                  <a:lnTo>
                    <a:pt x="400" y="267"/>
                  </a:lnTo>
                  <a:lnTo>
                    <a:pt x="396" y="267"/>
                  </a:lnTo>
                  <a:lnTo>
                    <a:pt x="396" y="271"/>
                  </a:lnTo>
                  <a:lnTo>
                    <a:pt x="392" y="274"/>
                  </a:lnTo>
                  <a:lnTo>
                    <a:pt x="385" y="278"/>
                  </a:lnTo>
                  <a:lnTo>
                    <a:pt x="381" y="286"/>
                  </a:lnTo>
                  <a:lnTo>
                    <a:pt x="381" y="286"/>
                  </a:lnTo>
                  <a:lnTo>
                    <a:pt x="377" y="293"/>
                  </a:lnTo>
                  <a:lnTo>
                    <a:pt x="370" y="297"/>
                  </a:lnTo>
                  <a:lnTo>
                    <a:pt x="370" y="297"/>
                  </a:lnTo>
                  <a:lnTo>
                    <a:pt x="363" y="293"/>
                  </a:lnTo>
                  <a:lnTo>
                    <a:pt x="355" y="293"/>
                  </a:lnTo>
                  <a:lnTo>
                    <a:pt x="352" y="293"/>
                  </a:lnTo>
                  <a:lnTo>
                    <a:pt x="344" y="297"/>
                  </a:lnTo>
                  <a:lnTo>
                    <a:pt x="340" y="297"/>
                  </a:lnTo>
                  <a:lnTo>
                    <a:pt x="333" y="278"/>
                  </a:lnTo>
                  <a:lnTo>
                    <a:pt x="322" y="278"/>
                  </a:lnTo>
                  <a:lnTo>
                    <a:pt x="322" y="256"/>
                  </a:lnTo>
                  <a:lnTo>
                    <a:pt x="315" y="260"/>
                  </a:lnTo>
                  <a:lnTo>
                    <a:pt x="311" y="248"/>
                  </a:lnTo>
                  <a:lnTo>
                    <a:pt x="303" y="245"/>
                  </a:lnTo>
                  <a:lnTo>
                    <a:pt x="278" y="245"/>
                  </a:lnTo>
                  <a:lnTo>
                    <a:pt x="252" y="245"/>
                  </a:lnTo>
                  <a:lnTo>
                    <a:pt x="237" y="237"/>
                  </a:lnTo>
                  <a:lnTo>
                    <a:pt x="229" y="234"/>
                  </a:lnTo>
                  <a:lnTo>
                    <a:pt x="203" y="219"/>
                  </a:lnTo>
                  <a:lnTo>
                    <a:pt x="159" y="226"/>
                  </a:lnTo>
                  <a:lnTo>
                    <a:pt x="174" y="297"/>
                  </a:lnTo>
                  <a:lnTo>
                    <a:pt x="170" y="297"/>
                  </a:lnTo>
                  <a:lnTo>
                    <a:pt x="163" y="297"/>
                  </a:lnTo>
                  <a:lnTo>
                    <a:pt x="152" y="286"/>
                  </a:lnTo>
                  <a:lnTo>
                    <a:pt x="141" y="282"/>
                  </a:lnTo>
                  <a:lnTo>
                    <a:pt x="129" y="278"/>
                  </a:lnTo>
                  <a:lnTo>
                    <a:pt x="122" y="282"/>
                  </a:lnTo>
                  <a:lnTo>
                    <a:pt x="111" y="289"/>
                  </a:lnTo>
                  <a:lnTo>
                    <a:pt x="111" y="286"/>
                  </a:lnTo>
                  <a:lnTo>
                    <a:pt x="111" y="282"/>
                  </a:lnTo>
                  <a:lnTo>
                    <a:pt x="111" y="278"/>
                  </a:lnTo>
                  <a:lnTo>
                    <a:pt x="115" y="274"/>
                  </a:lnTo>
                  <a:lnTo>
                    <a:pt x="115" y="274"/>
                  </a:lnTo>
                  <a:lnTo>
                    <a:pt x="115" y="271"/>
                  </a:lnTo>
                  <a:lnTo>
                    <a:pt x="111" y="271"/>
                  </a:lnTo>
                  <a:lnTo>
                    <a:pt x="107" y="271"/>
                  </a:lnTo>
                  <a:lnTo>
                    <a:pt x="107" y="271"/>
                  </a:lnTo>
                  <a:lnTo>
                    <a:pt x="103" y="271"/>
                  </a:lnTo>
                  <a:lnTo>
                    <a:pt x="100" y="271"/>
                  </a:lnTo>
                  <a:lnTo>
                    <a:pt x="100" y="271"/>
                  </a:lnTo>
                  <a:lnTo>
                    <a:pt x="100" y="267"/>
                  </a:lnTo>
                  <a:lnTo>
                    <a:pt x="96" y="267"/>
                  </a:lnTo>
                  <a:lnTo>
                    <a:pt x="96" y="263"/>
                  </a:lnTo>
                  <a:lnTo>
                    <a:pt x="92" y="263"/>
                  </a:lnTo>
                  <a:lnTo>
                    <a:pt x="92" y="263"/>
                  </a:lnTo>
                  <a:lnTo>
                    <a:pt x="89" y="263"/>
                  </a:lnTo>
                  <a:lnTo>
                    <a:pt x="89" y="263"/>
                  </a:lnTo>
                  <a:lnTo>
                    <a:pt x="89" y="260"/>
                  </a:lnTo>
                  <a:lnTo>
                    <a:pt x="89" y="260"/>
                  </a:lnTo>
                  <a:lnTo>
                    <a:pt x="85" y="252"/>
                  </a:lnTo>
                  <a:lnTo>
                    <a:pt x="81" y="252"/>
                  </a:lnTo>
                  <a:lnTo>
                    <a:pt x="81" y="252"/>
                  </a:lnTo>
                  <a:lnTo>
                    <a:pt x="81" y="248"/>
                  </a:lnTo>
                  <a:lnTo>
                    <a:pt x="78" y="248"/>
                  </a:lnTo>
                  <a:lnTo>
                    <a:pt x="78" y="245"/>
                  </a:lnTo>
                  <a:lnTo>
                    <a:pt x="74" y="245"/>
                  </a:lnTo>
                  <a:lnTo>
                    <a:pt x="70" y="245"/>
                  </a:lnTo>
                  <a:lnTo>
                    <a:pt x="70" y="241"/>
                  </a:lnTo>
                  <a:lnTo>
                    <a:pt x="70" y="241"/>
                  </a:lnTo>
                  <a:lnTo>
                    <a:pt x="70" y="237"/>
                  </a:lnTo>
                  <a:lnTo>
                    <a:pt x="74" y="237"/>
                  </a:lnTo>
                  <a:lnTo>
                    <a:pt x="78" y="237"/>
                  </a:lnTo>
                  <a:lnTo>
                    <a:pt x="78" y="237"/>
                  </a:lnTo>
                  <a:lnTo>
                    <a:pt x="81" y="237"/>
                  </a:lnTo>
                  <a:lnTo>
                    <a:pt x="81" y="241"/>
                  </a:lnTo>
                  <a:lnTo>
                    <a:pt x="85" y="237"/>
                  </a:lnTo>
                  <a:lnTo>
                    <a:pt x="85" y="237"/>
                  </a:lnTo>
                  <a:lnTo>
                    <a:pt x="89" y="237"/>
                  </a:lnTo>
                  <a:lnTo>
                    <a:pt x="89" y="237"/>
                  </a:lnTo>
                  <a:lnTo>
                    <a:pt x="89" y="237"/>
                  </a:lnTo>
                  <a:lnTo>
                    <a:pt x="85" y="237"/>
                  </a:lnTo>
                  <a:lnTo>
                    <a:pt x="85" y="237"/>
                  </a:lnTo>
                  <a:lnTo>
                    <a:pt x="85" y="234"/>
                  </a:lnTo>
                  <a:lnTo>
                    <a:pt x="81" y="230"/>
                  </a:lnTo>
                  <a:lnTo>
                    <a:pt x="81" y="230"/>
                  </a:lnTo>
                  <a:lnTo>
                    <a:pt x="81" y="230"/>
                  </a:lnTo>
                  <a:lnTo>
                    <a:pt x="81" y="226"/>
                  </a:lnTo>
                  <a:lnTo>
                    <a:pt x="81" y="226"/>
                  </a:lnTo>
                  <a:lnTo>
                    <a:pt x="85" y="222"/>
                  </a:lnTo>
                  <a:lnTo>
                    <a:pt x="89" y="222"/>
                  </a:lnTo>
                  <a:lnTo>
                    <a:pt x="92" y="222"/>
                  </a:lnTo>
                  <a:lnTo>
                    <a:pt x="92" y="222"/>
                  </a:lnTo>
                  <a:lnTo>
                    <a:pt x="96" y="222"/>
                  </a:lnTo>
                  <a:lnTo>
                    <a:pt x="100" y="219"/>
                  </a:lnTo>
                  <a:lnTo>
                    <a:pt x="100" y="222"/>
                  </a:lnTo>
                  <a:lnTo>
                    <a:pt x="103" y="222"/>
                  </a:lnTo>
                  <a:lnTo>
                    <a:pt x="103" y="222"/>
                  </a:lnTo>
                  <a:lnTo>
                    <a:pt x="107" y="222"/>
                  </a:lnTo>
                  <a:lnTo>
                    <a:pt x="111" y="222"/>
                  </a:lnTo>
                  <a:lnTo>
                    <a:pt x="115" y="222"/>
                  </a:lnTo>
                  <a:lnTo>
                    <a:pt x="115" y="222"/>
                  </a:lnTo>
                  <a:lnTo>
                    <a:pt x="111" y="219"/>
                  </a:lnTo>
                  <a:lnTo>
                    <a:pt x="107" y="219"/>
                  </a:lnTo>
                  <a:lnTo>
                    <a:pt x="107" y="215"/>
                  </a:lnTo>
                  <a:lnTo>
                    <a:pt x="107" y="211"/>
                  </a:lnTo>
                  <a:lnTo>
                    <a:pt x="107" y="211"/>
                  </a:lnTo>
                  <a:lnTo>
                    <a:pt x="111" y="211"/>
                  </a:lnTo>
                  <a:lnTo>
                    <a:pt x="107" y="208"/>
                  </a:lnTo>
                  <a:lnTo>
                    <a:pt x="107" y="208"/>
                  </a:lnTo>
                  <a:lnTo>
                    <a:pt x="107" y="208"/>
                  </a:lnTo>
                  <a:lnTo>
                    <a:pt x="107" y="204"/>
                  </a:lnTo>
                  <a:lnTo>
                    <a:pt x="111" y="200"/>
                  </a:lnTo>
                  <a:lnTo>
                    <a:pt x="107" y="200"/>
                  </a:lnTo>
                  <a:lnTo>
                    <a:pt x="107" y="197"/>
                  </a:lnTo>
                  <a:lnTo>
                    <a:pt x="107" y="197"/>
                  </a:lnTo>
                  <a:lnTo>
                    <a:pt x="107" y="193"/>
                  </a:lnTo>
                  <a:lnTo>
                    <a:pt x="103" y="193"/>
                  </a:lnTo>
                  <a:lnTo>
                    <a:pt x="103" y="193"/>
                  </a:lnTo>
                  <a:lnTo>
                    <a:pt x="103" y="189"/>
                  </a:lnTo>
                  <a:lnTo>
                    <a:pt x="96" y="189"/>
                  </a:lnTo>
                  <a:lnTo>
                    <a:pt x="96" y="189"/>
                  </a:lnTo>
                  <a:lnTo>
                    <a:pt x="92" y="189"/>
                  </a:lnTo>
                  <a:lnTo>
                    <a:pt x="92" y="193"/>
                  </a:lnTo>
                  <a:lnTo>
                    <a:pt x="92" y="193"/>
                  </a:lnTo>
                  <a:lnTo>
                    <a:pt x="92" y="193"/>
                  </a:lnTo>
                  <a:lnTo>
                    <a:pt x="89" y="193"/>
                  </a:lnTo>
                  <a:lnTo>
                    <a:pt x="89" y="193"/>
                  </a:lnTo>
                  <a:lnTo>
                    <a:pt x="89" y="193"/>
                  </a:lnTo>
                  <a:lnTo>
                    <a:pt x="85" y="193"/>
                  </a:lnTo>
                  <a:lnTo>
                    <a:pt x="85" y="193"/>
                  </a:lnTo>
                  <a:lnTo>
                    <a:pt x="81" y="193"/>
                  </a:lnTo>
                  <a:lnTo>
                    <a:pt x="81" y="189"/>
                  </a:lnTo>
                  <a:lnTo>
                    <a:pt x="81" y="189"/>
                  </a:lnTo>
                  <a:lnTo>
                    <a:pt x="81" y="189"/>
                  </a:lnTo>
                  <a:lnTo>
                    <a:pt x="78" y="189"/>
                  </a:lnTo>
                  <a:lnTo>
                    <a:pt x="78" y="189"/>
                  </a:lnTo>
                  <a:lnTo>
                    <a:pt x="74" y="189"/>
                  </a:lnTo>
                  <a:lnTo>
                    <a:pt x="70" y="193"/>
                  </a:lnTo>
                  <a:lnTo>
                    <a:pt x="70" y="193"/>
                  </a:lnTo>
                  <a:lnTo>
                    <a:pt x="70" y="193"/>
                  </a:lnTo>
                  <a:lnTo>
                    <a:pt x="66" y="193"/>
                  </a:lnTo>
                  <a:lnTo>
                    <a:pt x="66" y="193"/>
                  </a:lnTo>
                  <a:lnTo>
                    <a:pt x="63" y="197"/>
                  </a:lnTo>
                  <a:lnTo>
                    <a:pt x="63" y="197"/>
                  </a:lnTo>
                  <a:lnTo>
                    <a:pt x="59" y="197"/>
                  </a:lnTo>
                  <a:lnTo>
                    <a:pt x="59" y="200"/>
                  </a:lnTo>
                  <a:lnTo>
                    <a:pt x="55" y="200"/>
                  </a:lnTo>
                  <a:lnTo>
                    <a:pt x="55" y="200"/>
                  </a:lnTo>
                  <a:lnTo>
                    <a:pt x="55" y="200"/>
                  </a:lnTo>
                  <a:lnTo>
                    <a:pt x="55" y="200"/>
                  </a:lnTo>
                  <a:lnTo>
                    <a:pt x="52" y="200"/>
                  </a:lnTo>
                  <a:lnTo>
                    <a:pt x="52" y="200"/>
                  </a:lnTo>
                  <a:lnTo>
                    <a:pt x="48" y="200"/>
                  </a:lnTo>
                  <a:lnTo>
                    <a:pt x="48" y="200"/>
                  </a:lnTo>
                  <a:lnTo>
                    <a:pt x="48" y="20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6" name="Freeform 17"/>
            <p:cNvSpPr>
              <a:spLocks/>
            </p:cNvSpPr>
            <p:nvPr/>
          </p:nvSpPr>
          <p:spPr bwMode="auto">
            <a:xfrm>
              <a:off x="5398237" y="2217429"/>
              <a:ext cx="338384" cy="190421"/>
            </a:xfrm>
            <a:custGeom>
              <a:avLst/>
              <a:gdLst>
                <a:gd name="T0" fmla="*/ 211 w 263"/>
                <a:gd name="T1" fmla="*/ 137 h 148"/>
                <a:gd name="T2" fmla="*/ 215 w 263"/>
                <a:gd name="T3" fmla="*/ 130 h 148"/>
                <a:gd name="T4" fmla="*/ 211 w 263"/>
                <a:gd name="T5" fmla="*/ 126 h 148"/>
                <a:gd name="T6" fmla="*/ 211 w 263"/>
                <a:gd name="T7" fmla="*/ 118 h 148"/>
                <a:gd name="T8" fmla="*/ 207 w 263"/>
                <a:gd name="T9" fmla="*/ 115 h 148"/>
                <a:gd name="T10" fmla="*/ 200 w 263"/>
                <a:gd name="T11" fmla="*/ 111 h 148"/>
                <a:gd name="T12" fmla="*/ 204 w 263"/>
                <a:gd name="T13" fmla="*/ 104 h 148"/>
                <a:gd name="T14" fmla="*/ 211 w 263"/>
                <a:gd name="T15" fmla="*/ 104 h 148"/>
                <a:gd name="T16" fmla="*/ 218 w 263"/>
                <a:gd name="T17" fmla="*/ 96 h 148"/>
                <a:gd name="T18" fmla="*/ 215 w 263"/>
                <a:gd name="T19" fmla="*/ 93 h 148"/>
                <a:gd name="T20" fmla="*/ 230 w 263"/>
                <a:gd name="T21" fmla="*/ 89 h 148"/>
                <a:gd name="T22" fmla="*/ 226 w 263"/>
                <a:gd name="T23" fmla="*/ 85 h 148"/>
                <a:gd name="T24" fmla="*/ 230 w 263"/>
                <a:gd name="T25" fmla="*/ 81 h 148"/>
                <a:gd name="T26" fmla="*/ 237 w 263"/>
                <a:gd name="T27" fmla="*/ 78 h 148"/>
                <a:gd name="T28" fmla="*/ 244 w 263"/>
                <a:gd name="T29" fmla="*/ 78 h 148"/>
                <a:gd name="T30" fmla="*/ 256 w 263"/>
                <a:gd name="T31" fmla="*/ 78 h 148"/>
                <a:gd name="T32" fmla="*/ 263 w 263"/>
                <a:gd name="T33" fmla="*/ 74 h 148"/>
                <a:gd name="T34" fmla="*/ 256 w 263"/>
                <a:gd name="T35" fmla="*/ 63 h 148"/>
                <a:gd name="T36" fmla="*/ 252 w 263"/>
                <a:gd name="T37" fmla="*/ 67 h 148"/>
                <a:gd name="T38" fmla="*/ 248 w 263"/>
                <a:gd name="T39" fmla="*/ 70 h 148"/>
                <a:gd name="T40" fmla="*/ 237 w 263"/>
                <a:gd name="T41" fmla="*/ 67 h 148"/>
                <a:gd name="T42" fmla="*/ 237 w 263"/>
                <a:gd name="T43" fmla="*/ 59 h 148"/>
                <a:gd name="T44" fmla="*/ 241 w 263"/>
                <a:gd name="T45" fmla="*/ 48 h 148"/>
                <a:gd name="T46" fmla="*/ 237 w 263"/>
                <a:gd name="T47" fmla="*/ 52 h 148"/>
                <a:gd name="T48" fmla="*/ 226 w 263"/>
                <a:gd name="T49" fmla="*/ 59 h 148"/>
                <a:gd name="T50" fmla="*/ 222 w 263"/>
                <a:gd name="T51" fmla="*/ 67 h 148"/>
                <a:gd name="T52" fmla="*/ 211 w 263"/>
                <a:gd name="T53" fmla="*/ 78 h 148"/>
                <a:gd name="T54" fmla="*/ 204 w 263"/>
                <a:gd name="T55" fmla="*/ 74 h 148"/>
                <a:gd name="T56" fmla="*/ 193 w 263"/>
                <a:gd name="T57" fmla="*/ 74 h 148"/>
                <a:gd name="T58" fmla="*/ 181 w 263"/>
                <a:gd name="T59" fmla="*/ 78 h 148"/>
                <a:gd name="T60" fmla="*/ 163 w 263"/>
                <a:gd name="T61" fmla="*/ 59 h 148"/>
                <a:gd name="T62" fmla="*/ 156 w 263"/>
                <a:gd name="T63" fmla="*/ 41 h 148"/>
                <a:gd name="T64" fmla="*/ 144 w 263"/>
                <a:gd name="T65" fmla="*/ 26 h 148"/>
                <a:gd name="T66" fmla="*/ 93 w 263"/>
                <a:gd name="T67" fmla="*/ 26 h 148"/>
                <a:gd name="T68" fmla="*/ 70 w 263"/>
                <a:gd name="T69" fmla="*/ 15 h 148"/>
                <a:gd name="T70" fmla="*/ 0 w 263"/>
                <a:gd name="T71" fmla="*/ 7 h 148"/>
                <a:gd name="T72" fmla="*/ 22 w 263"/>
                <a:gd name="T73" fmla="*/ 78 h 148"/>
                <a:gd name="T74" fmla="*/ 30 w 263"/>
                <a:gd name="T75" fmla="*/ 74 h 148"/>
                <a:gd name="T76" fmla="*/ 26 w 263"/>
                <a:gd name="T77" fmla="*/ 67 h 148"/>
                <a:gd name="T78" fmla="*/ 33 w 263"/>
                <a:gd name="T79" fmla="*/ 59 h 148"/>
                <a:gd name="T80" fmla="*/ 41 w 263"/>
                <a:gd name="T81" fmla="*/ 55 h 148"/>
                <a:gd name="T82" fmla="*/ 44 w 263"/>
                <a:gd name="T83" fmla="*/ 55 h 148"/>
                <a:gd name="T84" fmla="*/ 52 w 263"/>
                <a:gd name="T85" fmla="*/ 52 h 148"/>
                <a:gd name="T86" fmla="*/ 70 w 263"/>
                <a:gd name="T87" fmla="*/ 63 h 148"/>
                <a:gd name="T88" fmla="*/ 85 w 263"/>
                <a:gd name="T89" fmla="*/ 70 h 148"/>
                <a:gd name="T90" fmla="*/ 96 w 263"/>
                <a:gd name="T91" fmla="*/ 74 h 148"/>
                <a:gd name="T92" fmla="*/ 107 w 263"/>
                <a:gd name="T93" fmla="*/ 78 h 148"/>
                <a:gd name="T94" fmla="*/ 115 w 263"/>
                <a:gd name="T95" fmla="*/ 89 h 148"/>
                <a:gd name="T96" fmla="*/ 119 w 263"/>
                <a:gd name="T97" fmla="*/ 100 h 148"/>
                <a:gd name="T98" fmla="*/ 133 w 263"/>
                <a:gd name="T99" fmla="*/ 107 h 148"/>
                <a:gd name="T100" fmla="*/ 159 w 263"/>
                <a:gd name="T101" fmla="*/ 122 h 148"/>
                <a:gd name="T102" fmla="*/ 178 w 263"/>
                <a:gd name="T103" fmla="*/ 130 h 148"/>
                <a:gd name="T104" fmla="*/ 181 w 263"/>
                <a:gd name="T105" fmla="*/ 130 h 148"/>
                <a:gd name="T106" fmla="*/ 189 w 263"/>
                <a:gd name="T107" fmla="*/ 137 h 148"/>
                <a:gd name="T108" fmla="*/ 193 w 263"/>
                <a:gd name="T109" fmla="*/ 144 h 148"/>
                <a:gd name="T110" fmla="*/ 200 w 263"/>
                <a:gd name="T111" fmla="*/ 148 h 148"/>
                <a:gd name="T112" fmla="*/ 204 w 263"/>
                <a:gd name="T113" fmla="*/ 144 h 148"/>
                <a:gd name="T114" fmla="*/ 207 w 263"/>
                <a:gd name="T11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3" h="148">
                  <a:moveTo>
                    <a:pt x="207" y="148"/>
                  </a:moveTo>
                  <a:lnTo>
                    <a:pt x="211" y="137"/>
                  </a:lnTo>
                  <a:lnTo>
                    <a:pt x="215" y="133"/>
                  </a:lnTo>
                  <a:lnTo>
                    <a:pt x="215" y="130"/>
                  </a:lnTo>
                  <a:lnTo>
                    <a:pt x="215" y="126"/>
                  </a:lnTo>
                  <a:lnTo>
                    <a:pt x="211" y="126"/>
                  </a:lnTo>
                  <a:lnTo>
                    <a:pt x="211" y="118"/>
                  </a:lnTo>
                  <a:lnTo>
                    <a:pt x="211" y="118"/>
                  </a:lnTo>
                  <a:lnTo>
                    <a:pt x="211" y="115"/>
                  </a:lnTo>
                  <a:lnTo>
                    <a:pt x="207" y="115"/>
                  </a:lnTo>
                  <a:lnTo>
                    <a:pt x="204" y="115"/>
                  </a:lnTo>
                  <a:lnTo>
                    <a:pt x="200" y="111"/>
                  </a:lnTo>
                  <a:lnTo>
                    <a:pt x="200" y="104"/>
                  </a:lnTo>
                  <a:lnTo>
                    <a:pt x="204" y="104"/>
                  </a:lnTo>
                  <a:lnTo>
                    <a:pt x="207" y="104"/>
                  </a:lnTo>
                  <a:lnTo>
                    <a:pt x="211" y="104"/>
                  </a:lnTo>
                  <a:lnTo>
                    <a:pt x="211" y="100"/>
                  </a:lnTo>
                  <a:lnTo>
                    <a:pt x="218" y="96"/>
                  </a:lnTo>
                  <a:lnTo>
                    <a:pt x="218" y="96"/>
                  </a:lnTo>
                  <a:lnTo>
                    <a:pt x="215" y="93"/>
                  </a:lnTo>
                  <a:lnTo>
                    <a:pt x="222" y="93"/>
                  </a:lnTo>
                  <a:lnTo>
                    <a:pt x="230" y="89"/>
                  </a:lnTo>
                  <a:lnTo>
                    <a:pt x="230" y="89"/>
                  </a:lnTo>
                  <a:lnTo>
                    <a:pt x="226" y="85"/>
                  </a:lnTo>
                  <a:lnTo>
                    <a:pt x="226" y="81"/>
                  </a:lnTo>
                  <a:lnTo>
                    <a:pt x="230" y="81"/>
                  </a:lnTo>
                  <a:lnTo>
                    <a:pt x="233" y="78"/>
                  </a:lnTo>
                  <a:lnTo>
                    <a:pt x="237" y="78"/>
                  </a:lnTo>
                  <a:lnTo>
                    <a:pt x="241" y="74"/>
                  </a:lnTo>
                  <a:lnTo>
                    <a:pt x="244" y="78"/>
                  </a:lnTo>
                  <a:lnTo>
                    <a:pt x="248" y="78"/>
                  </a:lnTo>
                  <a:lnTo>
                    <a:pt x="256" y="78"/>
                  </a:lnTo>
                  <a:lnTo>
                    <a:pt x="259" y="78"/>
                  </a:lnTo>
                  <a:lnTo>
                    <a:pt x="263" y="74"/>
                  </a:lnTo>
                  <a:lnTo>
                    <a:pt x="263" y="70"/>
                  </a:lnTo>
                  <a:lnTo>
                    <a:pt x="256" y="63"/>
                  </a:lnTo>
                  <a:lnTo>
                    <a:pt x="252" y="63"/>
                  </a:lnTo>
                  <a:lnTo>
                    <a:pt x="252" y="67"/>
                  </a:lnTo>
                  <a:lnTo>
                    <a:pt x="252" y="70"/>
                  </a:lnTo>
                  <a:lnTo>
                    <a:pt x="248" y="70"/>
                  </a:lnTo>
                  <a:lnTo>
                    <a:pt x="244" y="67"/>
                  </a:lnTo>
                  <a:lnTo>
                    <a:pt x="237" y="67"/>
                  </a:lnTo>
                  <a:lnTo>
                    <a:pt x="233" y="63"/>
                  </a:lnTo>
                  <a:lnTo>
                    <a:pt x="237" y="59"/>
                  </a:lnTo>
                  <a:lnTo>
                    <a:pt x="241" y="52"/>
                  </a:lnTo>
                  <a:lnTo>
                    <a:pt x="241" y="48"/>
                  </a:lnTo>
                  <a:lnTo>
                    <a:pt x="237" y="48"/>
                  </a:lnTo>
                  <a:lnTo>
                    <a:pt x="237" y="52"/>
                  </a:lnTo>
                  <a:lnTo>
                    <a:pt x="233" y="55"/>
                  </a:lnTo>
                  <a:lnTo>
                    <a:pt x="226" y="59"/>
                  </a:lnTo>
                  <a:lnTo>
                    <a:pt x="222" y="67"/>
                  </a:lnTo>
                  <a:lnTo>
                    <a:pt x="222" y="67"/>
                  </a:lnTo>
                  <a:lnTo>
                    <a:pt x="218" y="74"/>
                  </a:lnTo>
                  <a:lnTo>
                    <a:pt x="211" y="78"/>
                  </a:lnTo>
                  <a:lnTo>
                    <a:pt x="211" y="78"/>
                  </a:lnTo>
                  <a:lnTo>
                    <a:pt x="204" y="74"/>
                  </a:lnTo>
                  <a:lnTo>
                    <a:pt x="196" y="74"/>
                  </a:lnTo>
                  <a:lnTo>
                    <a:pt x="193" y="74"/>
                  </a:lnTo>
                  <a:lnTo>
                    <a:pt x="185" y="78"/>
                  </a:lnTo>
                  <a:lnTo>
                    <a:pt x="181" y="78"/>
                  </a:lnTo>
                  <a:lnTo>
                    <a:pt x="174" y="59"/>
                  </a:lnTo>
                  <a:lnTo>
                    <a:pt x="163" y="59"/>
                  </a:lnTo>
                  <a:lnTo>
                    <a:pt x="163" y="37"/>
                  </a:lnTo>
                  <a:lnTo>
                    <a:pt x="156" y="41"/>
                  </a:lnTo>
                  <a:lnTo>
                    <a:pt x="152" y="29"/>
                  </a:lnTo>
                  <a:lnTo>
                    <a:pt x="144" y="26"/>
                  </a:lnTo>
                  <a:lnTo>
                    <a:pt x="119" y="26"/>
                  </a:lnTo>
                  <a:lnTo>
                    <a:pt x="93" y="26"/>
                  </a:lnTo>
                  <a:lnTo>
                    <a:pt x="78" y="18"/>
                  </a:lnTo>
                  <a:lnTo>
                    <a:pt x="70" y="15"/>
                  </a:lnTo>
                  <a:lnTo>
                    <a:pt x="44" y="0"/>
                  </a:lnTo>
                  <a:lnTo>
                    <a:pt x="0" y="7"/>
                  </a:lnTo>
                  <a:lnTo>
                    <a:pt x="15" y="78"/>
                  </a:lnTo>
                  <a:lnTo>
                    <a:pt x="22" y="78"/>
                  </a:lnTo>
                  <a:lnTo>
                    <a:pt x="26" y="78"/>
                  </a:lnTo>
                  <a:lnTo>
                    <a:pt x="30" y="74"/>
                  </a:lnTo>
                  <a:lnTo>
                    <a:pt x="26" y="70"/>
                  </a:lnTo>
                  <a:lnTo>
                    <a:pt x="26" y="67"/>
                  </a:lnTo>
                  <a:lnTo>
                    <a:pt x="30" y="59"/>
                  </a:lnTo>
                  <a:lnTo>
                    <a:pt x="33" y="59"/>
                  </a:lnTo>
                  <a:lnTo>
                    <a:pt x="37" y="55"/>
                  </a:lnTo>
                  <a:lnTo>
                    <a:pt x="41" y="55"/>
                  </a:lnTo>
                  <a:lnTo>
                    <a:pt x="44" y="55"/>
                  </a:lnTo>
                  <a:lnTo>
                    <a:pt x="44" y="55"/>
                  </a:lnTo>
                  <a:lnTo>
                    <a:pt x="44" y="52"/>
                  </a:lnTo>
                  <a:lnTo>
                    <a:pt x="52" y="52"/>
                  </a:lnTo>
                  <a:lnTo>
                    <a:pt x="63" y="55"/>
                  </a:lnTo>
                  <a:lnTo>
                    <a:pt x="70" y="63"/>
                  </a:lnTo>
                  <a:lnTo>
                    <a:pt x="74" y="67"/>
                  </a:lnTo>
                  <a:lnTo>
                    <a:pt x="85" y="70"/>
                  </a:lnTo>
                  <a:lnTo>
                    <a:pt x="96" y="78"/>
                  </a:lnTo>
                  <a:lnTo>
                    <a:pt x="96" y="74"/>
                  </a:lnTo>
                  <a:lnTo>
                    <a:pt x="100" y="74"/>
                  </a:lnTo>
                  <a:lnTo>
                    <a:pt x="107" y="78"/>
                  </a:lnTo>
                  <a:lnTo>
                    <a:pt x="111" y="89"/>
                  </a:lnTo>
                  <a:lnTo>
                    <a:pt x="115" y="89"/>
                  </a:lnTo>
                  <a:lnTo>
                    <a:pt x="115" y="93"/>
                  </a:lnTo>
                  <a:lnTo>
                    <a:pt x="119" y="100"/>
                  </a:lnTo>
                  <a:lnTo>
                    <a:pt x="126" y="104"/>
                  </a:lnTo>
                  <a:lnTo>
                    <a:pt x="133" y="107"/>
                  </a:lnTo>
                  <a:lnTo>
                    <a:pt x="144" y="115"/>
                  </a:lnTo>
                  <a:lnTo>
                    <a:pt x="159" y="122"/>
                  </a:lnTo>
                  <a:lnTo>
                    <a:pt x="170" y="130"/>
                  </a:lnTo>
                  <a:lnTo>
                    <a:pt x="178" y="130"/>
                  </a:lnTo>
                  <a:lnTo>
                    <a:pt x="181" y="130"/>
                  </a:lnTo>
                  <a:lnTo>
                    <a:pt x="181" y="130"/>
                  </a:lnTo>
                  <a:lnTo>
                    <a:pt x="189" y="133"/>
                  </a:lnTo>
                  <a:lnTo>
                    <a:pt x="189" y="137"/>
                  </a:lnTo>
                  <a:lnTo>
                    <a:pt x="189" y="144"/>
                  </a:lnTo>
                  <a:lnTo>
                    <a:pt x="193" y="144"/>
                  </a:lnTo>
                  <a:lnTo>
                    <a:pt x="196" y="144"/>
                  </a:lnTo>
                  <a:lnTo>
                    <a:pt x="200" y="148"/>
                  </a:lnTo>
                  <a:lnTo>
                    <a:pt x="204" y="148"/>
                  </a:lnTo>
                  <a:lnTo>
                    <a:pt x="204" y="144"/>
                  </a:lnTo>
                  <a:lnTo>
                    <a:pt x="207" y="148"/>
                  </a:lnTo>
                  <a:lnTo>
                    <a:pt x="207" y="1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7" name="Freeform 18"/>
            <p:cNvSpPr>
              <a:spLocks/>
            </p:cNvSpPr>
            <p:nvPr/>
          </p:nvSpPr>
          <p:spPr bwMode="auto">
            <a:xfrm>
              <a:off x="5336477" y="2284334"/>
              <a:ext cx="304932" cy="171122"/>
            </a:xfrm>
            <a:custGeom>
              <a:avLst/>
              <a:gdLst>
                <a:gd name="T0" fmla="*/ 237 w 237"/>
                <a:gd name="T1" fmla="*/ 81 h 133"/>
                <a:gd name="T2" fmla="*/ 226 w 237"/>
                <a:gd name="T3" fmla="*/ 78 h 133"/>
                <a:gd name="T4" fmla="*/ 192 w 237"/>
                <a:gd name="T5" fmla="*/ 63 h 133"/>
                <a:gd name="T6" fmla="*/ 167 w 237"/>
                <a:gd name="T7" fmla="*/ 48 h 133"/>
                <a:gd name="T8" fmla="*/ 159 w 237"/>
                <a:gd name="T9" fmla="*/ 37 h 133"/>
                <a:gd name="T10" fmla="*/ 144 w 237"/>
                <a:gd name="T11" fmla="*/ 22 h 133"/>
                <a:gd name="T12" fmla="*/ 122 w 237"/>
                <a:gd name="T13" fmla="*/ 15 h 133"/>
                <a:gd name="T14" fmla="*/ 100 w 237"/>
                <a:gd name="T15" fmla="*/ 0 h 133"/>
                <a:gd name="T16" fmla="*/ 92 w 237"/>
                <a:gd name="T17" fmla="*/ 3 h 133"/>
                <a:gd name="T18" fmla="*/ 81 w 237"/>
                <a:gd name="T19" fmla="*/ 7 h 133"/>
                <a:gd name="T20" fmla="*/ 74 w 237"/>
                <a:gd name="T21" fmla="*/ 18 h 133"/>
                <a:gd name="T22" fmla="*/ 70 w 237"/>
                <a:gd name="T23" fmla="*/ 26 h 133"/>
                <a:gd name="T24" fmla="*/ 41 w 237"/>
                <a:gd name="T25" fmla="*/ 15 h 133"/>
                <a:gd name="T26" fmla="*/ 11 w 237"/>
                <a:gd name="T27" fmla="*/ 11 h 133"/>
                <a:gd name="T28" fmla="*/ 4 w 237"/>
                <a:gd name="T29" fmla="*/ 22 h 133"/>
                <a:gd name="T30" fmla="*/ 7 w 237"/>
                <a:gd name="T31" fmla="*/ 29 h 133"/>
                <a:gd name="T32" fmla="*/ 11 w 237"/>
                <a:gd name="T33" fmla="*/ 41 h 133"/>
                <a:gd name="T34" fmla="*/ 11 w 237"/>
                <a:gd name="T35" fmla="*/ 55 h 133"/>
                <a:gd name="T36" fmla="*/ 15 w 237"/>
                <a:gd name="T37" fmla="*/ 55 h 133"/>
                <a:gd name="T38" fmla="*/ 26 w 237"/>
                <a:gd name="T39" fmla="*/ 52 h 133"/>
                <a:gd name="T40" fmla="*/ 26 w 237"/>
                <a:gd name="T41" fmla="*/ 59 h 133"/>
                <a:gd name="T42" fmla="*/ 30 w 237"/>
                <a:gd name="T43" fmla="*/ 63 h 133"/>
                <a:gd name="T44" fmla="*/ 22 w 237"/>
                <a:gd name="T45" fmla="*/ 63 h 133"/>
                <a:gd name="T46" fmla="*/ 22 w 237"/>
                <a:gd name="T47" fmla="*/ 70 h 133"/>
                <a:gd name="T48" fmla="*/ 26 w 237"/>
                <a:gd name="T49" fmla="*/ 66 h 133"/>
                <a:gd name="T50" fmla="*/ 33 w 237"/>
                <a:gd name="T51" fmla="*/ 70 h 133"/>
                <a:gd name="T52" fmla="*/ 33 w 237"/>
                <a:gd name="T53" fmla="*/ 81 h 133"/>
                <a:gd name="T54" fmla="*/ 41 w 237"/>
                <a:gd name="T55" fmla="*/ 100 h 133"/>
                <a:gd name="T56" fmla="*/ 52 w 237"/>
                <a:gd name="T57" fmla="*/ 96 h 133"/>
                <a:gd name="T58" fmla="*/ 63 w 237"/>
                <a:gd name="T59" fmla="*/ 89 h 133"/>
                <a:gd name="T60" fmla="*/ 78 w 237"/>
                <a:gd name="T61" fmla="*/ 85 h 133"/>
                <a:gd name="T62" fmla="*/ 89 w 237"/>
                <a:gd name="T63" fmla="*/ 85 h 133"/>
                <a:gd name="T64" fmla="*/ 107 w 237"/>
                <a:gd name="T65" fmla="*/ 96 h 133"/>
                <a:gd name="T66" fmla="*/ 122 w 237"/>
                <a:gd name="T67" fmla="*/ 96 h 133"/>
                <a:gd name="T68" fmla="*/ 126 w 237"/>
                <a:gd name="T69" fmla="*/ 104 h 133"/>
                <a:gd name="T70" fmla="*/ 144 w 237"/>
                <a:gd name="T71" fmla="*/ 111 h 133"/>
                <a:gd name="T72" fmla="*/ 155 w 237"/>
                <a:gd name="T73" fmla="*/ 118 h 133"/>
                <a:gd name="T74" fmla="*/ 155 w 237"/>
                <a:gd name="T75" fmla="*/ 126 h 133"/>
                <a:gd name="T76" fmla="*/ 163 w 237"/>
                <a:gd name="T77" fmla="*/ 130 h 133"/>
                <a:gd name="T78" fmla="*/ 170 w 237"/>
                <a:gd name="T79" fmla="*/ 130 h 133"/>
                <a:gd name="T80" fmla="*/ 178 w 237"/>
                <a:gd name="T81" fmla="*/ 133 h 133"/>
                <a:gd name="T82" fmla="*/ 185 w 237"/>
                <a:gd name="T83" fmla="*/ 133 h 133"/>
                <a:gd name="T84" fmla="*/ 192 w 237"/>
                <a:gd name="T85" fmla="*/ 126 h 133"/>
                <a:gd name="T86" fmla="*/ 204 w 237"/>
                <a:gd name="T87" fmla="*/ 118 h 133"/>
                <a:gd name="T88" fmla="*/ 207 w 237"/>
                <a:gd name="T89" fmla="*/ 115 h 133"/>
                <a:gd name="T90" fmla="*/ 211 w 237"/>
                <a:gd name="T91" fmla="*/ 104 h 133"/>
                <a:gd name="T92" fmla="*/ 211 w 237"/>
                <a:gd name="T93" fmla="*/ 100 h 133"/>
                <a:gd name="T94" fmla="*/ 218 w 237"/>
                <a:gd name="T95" fmla="*/ 96 h 133"/>
                <a:gd name="T96" fmla="*/ 229 w 237"/>
                <a:gd name="T97" fmla="*/ 92 h 133"/>
                <a:gd name="T98" fmla="*/ 237 w 237"/>
                <a:gd name="T99" fmla="*/ 9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7" h="133">
                  <a:moveTo>
                    <a:pt x="237" y="92"/>
                  </a:moveTo>
                  <a:lnTo>
                    <a:pt x="237" y="85"/>
                  </a:lnTo>
                  <a:lnTo>
                    <a:pt x="237" y="81"/>
                  </a:lnTo>
                  <a:lnTo>
                    <a:pt x="229" y="78"/>
                  </a:lnTo>
                  <a:lnTo>
                    <a:pt x="229" y="78"/>
                  </a:lnTo>
                  <a:lnTo>
                    <a:pt x="226" y="78"/>
                  </a:lnTo>
                  <a:lnTo>
                    <a:pt x="218" y="78"/>
                  </a:lnTo>
                  <a:lnTo>
                    <a:pt x="207" y="70"/>
                  </a:lnTo>
                  <a:lnTo>
                    <a:pt x="192" y="63"/>
                  </a:lnTo>
                  <a:lnTo>
                    <a:pt x="181" y="55"/>
                  </a:lnTo>
                  <a:lnTo>
                    <a:pt x="174" y="52"/>
                  </a:lnTo>
                  <a:lnTo>
                    <a:pt x="167" y="48"/>
                  </a:lnTo>
                  <a:lnTo>
                    <a:pt x="163" y="41"/>
                  </a:lnTo>
                  <a:lnTo>
                    <a:pt x="163" y="37"/>
                  </a:lnTo>
                  <a:lnTo>
                    <a:pt x="159" y="37"/>
                  </a:lnTo>
                  <a:lnTo>
                    <a:pt x="155" y="26"/>
                  </a:lnTo>
                  <a:lnTo>
                    <a:pt x="148" y="22"/>
                  </a:lnTo>
                  <a:lnTo>
                    <a:pt x="144" y="22"/>
                  </a:lnTo>
                  <a:lnTo>
                    <a:pt x="144" y="26"/>
                  </a:lnTo>
                  <a:lnTo>
                    <a:pt x="133" y="18"/>
                  </a:lnTo>
                  <a:lnTo>
                    <a:pt x="122" y="15"/>
                  </a:lnTo>
                  <a:lnTo>
                    <a:pt x="118" y="11"/>
                  </a:lnTo>
                  <a:lnTo>
                    <a:pt x="111" y="3"/>
                  </a:lnTo>
                  <a:lnTo>
                    <a:pt x="100" y="0"/>
                  </a:lnTo>
                  <a:lnTo>
                    <a:pt x="92" y="0"/>
                  </a:lnTo>
                  <a:lnTo>
                    <a:pt x="92" y="3"/>
                  </a:lnTo>
                  <a:lnTo>
                    <a:pt x="92" y="3"/>
                  </a:lnTo>
                  <a:lnTo>
                    <a:pt x="89" y="3"/>
                  </a:lnTo>
                  <a:lnTo>
                    <a:pt x="85" y="3"/>
                  </a:lnTo>
                  <a:lnTo>
                    <a:pt x="81" y="7"/>
                  </a:lnTo>
                  <a:lnTo>
                    <a:pt x="78" y="7"/>
                  </a:lnTo>
                  <a:lnTo>
                    <a:pt x="74" y="15"/>
                  </a:lnTo>
                  <a:lnTo>
                    <a:pt x="74" y="18"/>
                  </a:lnTo>
                  <a:lnTo>
                    <a:pt x="78" y="22"/>
                  </a:lnTo>
                  <a:lnTo>
                    <a:pt x="74" y="26"/>
                  </a:lnTo>
                  <a:lnTo>
                    <a:pt x="70" y="26"/>
                  </a:lnTo>
                  <a:lnTo>
                    <a:pt x="59" y="26"/>
                  </a:lnTo>
                  <a:lnTo>
                    <a:pt x="52" y="26"/>
                  </a:lnTo>
                  <a:lnTo>
                    <a:pt x="41" y="15"/>
                  </a:lnTo>
                  <a:lnTo>
                    <a:pt x="30" y="11"/>
                  </a:lnTo>
                  <a:lnTo>
                    <a:pt x="18" y="7"/>
                  </a:lnTo>
                  <a:lnTo>
                    <a:pt x="11" y="11"/>
                  </a:lnTo>
                  <a:lnTo>
                    <a:pt x="0" y="18"/>
                  </a:lnTo>
                  <a:lnTo>
                    <a:pt x="0" y="22"/>
                  </a:lnTo>
                  <a:lnTo>
                    <a:pt x="4" y="22"/>
                  </a:lnTo>
                  <a:lnTo>
                    <a:pt x="4" y="26"/>
                  </a:lnTo>
                  <a:lnTo>
                    <a:pt x="7" y="26"/>
                  </a:lnTo>
                  <a:lnTo>
                    <a:pt x="7" y="29"/>
                  </a:lnTo>
                  <a:lnTo>
                    <a:pt x="11" y="33"/>
                  </a:lnTo>
                  <a:lnTo>
                    <a:pt x="11" y="41"/>
                  </a:lnTo>
                  <a:lnTo>
                    <a:pt x="11" y="41"/>
                  </a:lnTo>
                  <a:lnTo>
                    <a:pt x="11" y="48"/>
                  </a:lnTo>
                  <a:lnTo>
                    <a:pt x="11" y="52"/>
                  </a:lnTo>
                  <a:lnTo>
                    <a:pt x="11" y="55"/>
                  </a:lnTo>
                  <a:lnTo>
                    <a:pt x="18" y="59"/>
                  </a:lnTo>
                  <a:lnTo>
                    <a:pt x="18" y="55"/>
                  </a:lnTo>
                  <a:lnTo>
                    <a:pt x="15" y="55"/>
                  </a:lnTo>
                  <a:lnTo>
                    <a:pt x="18" y="55"/>
                  </a:lnTo>
                  <a:lnTo>
                    <a:pt x="22" y="55"/>
                  </a:lnTo>
                  <a:lnTo>
                    <a:pt x="26" y="52"/>
                  </a:lnTo>
                  <a:lnTo>
                    <a:pt x="26" y="55"/>
                  </a:lnTo>
                  <a:lnTo>
                    <a:pt x="26" y="59"/>
                  </a:lnTo>
                  <a:lnTo>
                    <a:pt x="26" y="59"/>
                  </a:lnTo>
                  <a:lnTo>
                    <a:pt x="30" y="59"/>
                  </a:lnTo>
                  <a:lnTo>
                    <a:pt x="30" y="63"/>
                  </a:lnTo>
                  <a:lnTo>
                    <a:pt x="30" y="63"/>
                  </a:lnTo>
                  <a:lnTo>
                    <a:pt x="26" y="63"/>
                  </a:lnTo>
                  <a:lnTo>
                    <a:pt x="26" y="63"/>
                  </a:lnTo>
                  <a:lnTo>
                    <a:pt x="22" y="63"/>
                  </a:lnTo>
                  <a:lnTo>
                    <a:pt x="18" y="63"/>
                  </a:lnTo>
                  <a:lnTo>
                    <a:pt x="18" y="66"/>
                  </a:lnTo>
                  <a:lnTo>
                    <a:pt x="22" y="70"/>
                  </a:lnTo>
                  <a:lnTo>
                    <a:pt x="22" y="66"/>
                  </a:lnTo>
                  <a:lnTo>
                    <a:pt x="22" y="66"/>
                  </a:lnTo>
                  <a:lnTo>
                    <a:pt x="26" y="66"/>
                  </a:lnTo>
                  <a:lnTo>
                    <a:pt x="26" y="66"/>
                  </a:lnTo>
                  <a:lnTo>
                    <a:pt x="30" y="70"/>
                  </a:lnTo>
                  <a:lnTo>
                    <a:pt x="33" y="70"/>
                  </a:lnTo>
                  <a:lnTo>
                    <a:pt x="33" y="74"/>
                  </a:lnTo>
                  <a:lnTo>
                    <a:pt x="33" y="78"/>
                  </a:lnTo>
                  <a:lnTo>
                    <a:pt x="33" y="81"/>
                  </a:lnTo>
                  <a:lnTo>
                    <a:pt x="33" y="89"/>
                  </a:lnTo>
                  <a:lnTo>
                    <a:pt x="37" y="92"/>
                  </a:lnTo>
                  <a:lnTo>
                    <a:pt x="41" y="100"/>
                  </a:lnTo>
                  <a:lnTo>
                    <a:pt x="44" y="100"/>
                  </a:lnTo>
                  <a:lnTo>
                    <a:pt x="52" y="100"/>
                  </a:lnTo>
                  <a:lnTo>
                    <a:pt x="52" y="96"/>
                  </a:lnTo>
                  <a:lnTo>
                    <a:pt x="55" y="92"/>
                  </a:lnTo>
                  <a:lnTo>
                    <a:pt x="55" y="92"/>
                  </a:lnTo>
                  <a:lnTo>
                    <a:pt x="63" y="89"/>
                  </a:lnTo>
                  <a:lnTo>
                    <a:pt x="70" y="85"/>
                  </a:lnTo>
                  <a:lnTo>
                    <a:pt x="78" y="89"/>
                  </a:lnTo>
                  <a:lnTo>
                    <a:pt x="78" y="85"/>
                  </a:lnTo>
                  <a:lnTo>
                    <a:pt x="81" y="81"/>
                  </a:lnTo>
                  <a:lnTo>
                    <a:pt x="85" y="85"/>
                  </a:lnTo>
                  <a:lnTo>
                    <a:pt x="89" y="85"/>
                  </a:lnTo>
                  <a:lnTo>
                    <a:pt x="92" y="89"/>
                  </a:lnTo>
                  <a:lnTo>
                    <a:pt x="100" y="89"/>
                  </a:lnTo>
                  <a:lnTo>
                    <a:pt x="107" y="96"/>
                  </a:lnTo>
                  <a:lnTo>
                    <a:pt x="111" y="96"/>
                  </a:lnTo>
                  <a:lnTo>
                    <a:pt x="115" y="92"/>
                  </a:lnTo>
                  <a:lnTo>
                    <a:pt x="122" y="96"/>
                  </a:lnTo>
                  <a:lnTo>
                    <a:pt x="126" y="96"/>
                  </a:lnTo>
                  <a:lnTo>
                    <a:pt x="126" y="100"/>
                  </a:lnTo>
                  <a:lnTo>
                    <a:pt x="126" y="104"/>
                  </a:lnTo>
                  <a:lnTo>
                    <a:pt x="129" y="100"/>
                  </a:lnTo>
                  <a:lnTo>
                    <a:pt x="137" y="104"/>
                  </a:lnTo>
                  <a:lnTo>
                    <a:pt x="144" y="111"/>
                  </a:lnTo>
                  <a:lnTo>
                    <a:pt x="152" y="111"/>
                  </a:lnTo>
                  <a:lnTo>
                    <a:pt x="155" y="115"/>
                  </a:lnTo>
                  <a:lnTo>
                    <a:pt x="155" y="118"/>
                  </a:lnTo>
                  <a:lnTo>
                    <a:pt x="155" y="118"/>
                  </a:lnTo>
                  <a:lnTo>
                    <a:pt x="155" y="122"/>
                  </a:lnTo>
                  <a:lnTo>
                    <a:pt x="155" y="126"/>
                  </a:lnTo>
                  <a:lnTo>
                    <a:pt x="159" y="126"/>
                  </a:lnTo>
                  <a:lnTo>
                    <a:pt x="159" y="126"/>
                  </a:lnTo>
                  <a:lnTo>
                    <a:pt x="163" y="130"/>
                  </a:lnTo>
                  <a:lnTo>
                    <a:pt x="167" y="130"/>
                  </a:lnTo>
                  <a:lnTo>
                    <a:pt x="170" y="130"/>
                  </a:lnTo>
                  <a:lnTo>
                    <a:pt x="170" y="130"/>
                  </a:lnTo>
                  <a:lnTo>
                    <a:pt x="174" y="130"/>
                  </a:lnTo>
                  <a:lnTo>
                    <a:pt x="178" y="130"/>
                  </a:lnTo>
                  <a:lnTo>
                    <a:pt x="178" y="133"/>
                  </a:lnTo>
                  <a:lnTo>
                    <a:pt x="181" y="133"/>
                  </a:lnTo>
                  <a:lnTo>
                    <a:pt x="181" y="133"/>
                  </a:lnTo>
                  <a:lnTo>
                    <a:pt x="185" y="133"/>
                  </a:lnTo>
                  <a:lnTo>
                    <a:pt x="189" y="130"/>
                  </a:lnTo>
                  <a:lnTo>
                    <a:pt x="189" y="126"/>
                  </a:lnTo>
                  <a:lnTo>
                    <a:pt x="192" y="126"/>
                  </a:lnTo>
                  <a:lnTo>
                    <a:pt x="189" y="122"/>
                  </a:lnTo>
                  <a:lnTo>
                    <a:pt x="196" y="122"/>
                  </a:lnTo>
                  <a:lnTo>
                    <a:pt x="204" y="118"/>
                  </a:lnTo>
                  <a:lnTo>
                    <a:pt x="204" y="118"/>
                  </a:lnTo>
                  <a:lnTo>
                    <a:pt x="204" y="115"/>
                  </a:lnTo>
                  <a:lnTo>
                    <a:pt x="207" y="115"/>
                  </a:lnTo>
                  <a:lnTo>
                    <a:pt x="207" y="111"/>
                  </a:lnTo>
                  <a:lnTo>
                    <a:pt x="207" y="107"/>
                  </a:lnTo>
                  <a:lnTo>
                    <a:pt x="211" y="104"/>
                  </a:lnTo>
                  <a:lnTo>
                    <a:pt x="211" y="100"/>
                  </a:lnTo>
                  <a:lnTo>
                    <a:pt x="211" y="100"/>
                  </a:lnTo>
                  <a:lnTo>
                    <a:pt x="211" y="100"/>
                  </a:lnTo>
                  <a:lnTo>
                    <a:pt x="211" y="96"/>
                  </a:lnTo>
                  <a:lnTo>
                    <a:pt x="215" y="96"/>
                  </a:lnTo>
                  <a:lnTo>
                    <a:pt x="218" y="96"/>
                  </a:lnTo>
                  <a:lnTo>
                    <a:pt x="218" y="96"/>
                  </a:lnTo>
                  <a:lnTo>
                    <a:pt x="226" y="92"/>
                  </a:lnTo>
                  <a:lnTo>
                    <a:pt x="229" y="92"/>
                  </a:lnTo>
                  <a:lnTo>
                    <a:pt x="233" y="92"/>
                  </a:lnTo>
                  <a:lnTo>
                    <a:pt x="237" y="92"/>
                  </a:lnTo>
                  <a:lnTo>
                    <a:pt x="237" y="92"/>
                  </a:lnTo>
                  <a:lnTo>
                    <a:pt x="237" y="9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8" name="Freeform 19"/>
            <p:cNvSpPr>
              <a:spLocks noEditPoints="1"/>
            </p:cNvSpPr>
            <p:nvPr/>
          </p:nvSpPr>
          <p:spPr bwMode="auto">
            <a:xfrm>
              <a:off x="6769785" y="2784834"/>
              <a:ext cx="209721" cy="286919"/>
            </a:xfrm>
            <a:custGeom>
              <a:avLst/>
              <a:gdLst>
                <a:gd name="T0" fmla="*/ 17 w 44"/>
                <a:gd name="T1" fmla="*/ 0 h 60"/>
                <a:gd name="T2" fmla="*/ 23 w 44"/>
                <a:gd name="T3" fmla="*/ 23 h 60"/>
                <a:gd name="T4" fmla="*/ 28 w 44"/>
                <a:gd name="T5" fmla="*/ 24 h 60"/>
                <a:gd name="T6" fmla="*/ 31 w 44"/>
                <a:gd name="T7" fmla="*/ 28 h 60"/>
                <a:gd name="T8" fmla="*/ 30 w 44"/>
                <a:gd name="T9" fmla="*/ 29 h 60"/>
                <a:gd name="T10" fmla="*/ 24 w 44"/>
                <a:gd name="T11" fmla="*/ 24 h 60"/>
                <a:gd name="T12" fmla="*/ 19 w 44"/>
                <a:gd name="T13" fmla="*/ 26 h 60"/>
                <a:gd name="T14" fmla="*/ 16 w 44"/>
                <a:gd name="T15" fmla="*/ 22 h 60"/>
                <a:gd name="T16" fmla="*/ 13 w 44"/>
                <a:gd name="T17" fmla="*/ 20 h 60"/>
                <a:gd name="T18" fmla="*/ 12 w 44"/>
                <a:gd name="T19" fmla="*/ 14 h 60"/>
                <a:gd name="T20" fmla="*/ 17 w 44"/>
                <a:gd name="T21" fmla="*/ 4 h 60"/>
                <a:gd name="T22" fmla="*/ 20 w 44"/>
                <a:gd name="T23" fmla="*/ 7 h 60"/>
                <a:gd name="T24" fmla="*/ 21 w 44"/>
                <a:gd name="T25" fmla="*/ 14 h 60"/>
                <a:gd name="T26" fmla="*/ 21 w 44"/>
                <a:gd name="T27" fmla="*/ 22 h 60"/>
                <a:gd name="T28" fmla="*/ 22 w 44"/>
                <a:gd name="T29" fmla="*/ 19 h 60"/>
                <a:gd name="T30" fmla="*/ 15 w 44"/>
                <a:gd name="T31" fmla="*/ 26 h 60"/>
                <a:gd name="T32" fmla="*/ 20 w 44"/>
                <a:gd name="T33" fmla="*/ 30 h 60"/>
                <a:gd name="T34" fmla="*/ 31 w 44"/>
                <a:gd name="T35" fmla="*/ 24 h 60"/>
                <a:gd name="T36" fmla="*/ 22 w 44"/>
                <a:gd name="T37" fmla="*/ 27 h 60"/>
                <a:gd name="T38" fmla="*/ 23 w 44"/>
                <a:gd name="T39" fmla="*/ 31 h 60"/>
                <a:gd name="T40" fmla="*/ 27 w 44"/>
                <a:gd name="T41" fmla="*/ 27 h 60"/>
                <a:gd name="T42" fmla="*/ 29 w 44"/>
                <a:gd name="T43" fmla="*/ 30 h 60"/>
                <a:gd name="T44" fmla="*/ 29 w 44"/>
                <a:gd name="T45" fmla="*/ 30 h 60"/>
                <a:gd name="T46" fmla="*/ 23 w 44"/>
                <a:gd name="T47" fmla="*/ 39 h 60"/>
                <a:gd name="T48" fmla="*/ 24 w 44"/>
                <a:gd name="T49" fmla="*/ 34 h 60"/>
                <a:gd name="T50" fmla="*/ 27 w 44"/>
                <a:gd name="T51" fmla="*/ 36 h 60"/>
                <a:gd name="T52" fmla="*/ 26 w 44"/>
                <a:gd name="T53" fmla="*/ 39 h 60"/>
                <a:gd name="T54" fmla="*/ 32 w 44"/>
                <a:gd name="T55" fmla="*/ 39 h 60"/>
                <a:gd name="T56" fmla="*/ 29 w 44"/>
                <a:gd name="T57" fmla="*/ 43 h 60"/>
                <a:gd name="T58" fmla="*/ 27 w 44"/>
                <a:gd name="T59" fmla="*/ 39 h 60"/>
                <a:gd name="T60" fmla="*/ 29 w 44"/>
                <a:gd name="T61" fmla="*/ 44 h 60"/>
                <a:gd name="T62" fmla="*/ 34 w 44"/>
                <a:gd name="T63" fmla="*/ 40 h 60"/>
                <a:gd name="T64" fmla="*/ 38 w 44"/>
                <a:gd name="T65" fmla="*/ 41 h 60"/>
                <a:gd name="T66" fmla="*/ 34 w 44"/>
                <a:gd name="T67" fmla="*/ 35 h 60"/>
                <a:gd name="T68" fmla="*/ 39 w 44"/>
                <a:gd name="T69" fmla="*/ 36 h 60"/>
                <a:gd name="T70" fmla="*/ 36 w 44"/>
                <a:gd name="T71" fmla="*/ 30 h 60"/>
                <a:gd name="T72" fmla="*/ 36 w 44"/>
                <a:gd name="T73" fmla="*/ 34 h 60"/>
                <a:gd name="T74" fmla="*/ 33 w 44"/>
                <a:gd name="T75" fmla="*/ 36 h 60"/>
                <a:gd name="T76" fmla="*/ 38 w 44"/>
                <a:gd name="T77" fmla="*/ 40 h 60"/>
                <a:gd name="T78" fmla="*/ 40 w 44"/>
                <a:gd name="T79" fmla="*/ 37 h 60"/>
                <a:gd name="T80" fmla="*/ 39 w 44"/>
                <a:gd name="T81" fmla="*/ 39 h 60"/>
                <a:gd name="T82" fmla="*/ 41 w 44"/>
                <a:gd name="T83" fmla="*/ 42 h 60"/>
                <a:gd name="T84" fmla="*/ 24 w 44"/>
                <a:gd name="T85" fmla="*/ 51 h 60"/>
                <a:gd name="T86" fmla="*/ 30 w 44"/>
                <a:gd name="T87" fmla="*/ 46 h 60"/>
                <a:gd name="T88" fmla="*/ 36 w 44"/>
                <a:gd name="T89" fmla="*/ 47 h 60"/>
                <a:gd name="T90" fmla="*/ 38 w 44"/>
                <a:gd name="T91" fmla="*/ 42 h 60"/>
                <a:gd name="T92" fmla="*/ 42 w 44"/>
                <a:gd name="T93" fmla="*/ 47 h 60"/>
                <a:gd name="T94" fmla="*/ 44 w 44"/>
                <a:gd name="T95" fmla="*/ 54 h 60"/>
                <a:gd name="T96" fmla="*/ 42 w 44"/>
                <a:gd name="T97" fmla="*/ 55 h 60"/>
                <a:gd name="T98" fmla="*/ 39 w 44"/>
                <a:gd name="T99" fmla="*/ 59 h 60"/>
                <a:gd name="T100" fmla="*/ 34 w 44"/>
                <a:gd name="T101" fmla="*/ 58 h 60"/>
                <a:gd name="T102" fmla="*/ 33 w 44"/>
                <a:gd name="T103" fmla="*/ 53 h 60"/>
                <a:gd name="T104" fmla="*/ 29 w 44"/>
                <a:gd name="T105" fmla="*/ 52 h 60"/>
                <a:gd name="T106" fmla="*/ 26 w 44"/>
                <a:gd name="T107" fmla="*/ 51 h 60"/>
                <a:gd name="T108" fmla="*/ 24 w 44"/>
                <a:gd name="T109" fmla="*/ 55 h 60"/>
                <a:gd name="T110" fmla="*/ 14 w 44"/>
                <a:gd name="T111" fmla="*/ 32 h 60"/>
                <a:gd name="T112" fmla="*/ 12 w 44"/>
                <a:gd name="T113" fmla="*/ 33 h 60"/>
                <a:gd name="T114" fmla="*/ 3 w 44"/>
                <a:gd name="T115" fmla="*/ 47 h 60"/>
                <a:gd name="T116" fmla="*/ 10 w 44"/>
                <a:gd name="T117" fmla="*/ 41 h 60"/>
                <a:gd name="T118" fmla="*/ 10 w 44"/>
                <a:gd name="T119" fmla="*/ 38 h 60"/>
                <a:gd name="T120" fmla="*/ 4 w 44"/>
                <a:gd name="T121" fmla="*/ 44 h 60"/>
                <a:gd name="T122" fmla="*/ 2 w 44"/>
                <a:gd name="T123"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4" h="60">
                  <a:moveTo>
                    <a:pt x="16" y="2"/>
                  </a:moveTo>
                  <a:cubicBezTo>
                    <a:pt x="17" y="2"/>
                    <a:pt x="17" y="2"/>
                    <a:pt x="17" y="2"/>
                  </a:cubicBezTo>
                  <a:cubicBezTo>
                    <a:pt x="17" y="3"/>
                    <a:pt x="17" y="3"/>
                    <a:pt x="17" y="3"/>
                  </a:cubicBezTo>
                  <a:cubicBezTo>
                    <a:pt x="16" y="2"/>
                    <a:pt x="16" y="2"/>
                    <a:pt x="16" y="2"/>
                  </a:cubicBezTo>
                  <a:close/>
                  <a:moveTo>
                    <a:pt x="16" y="1"/>
                  </a:moveTo>
                  <a:cubicBezTo>
                    <a:pt x="16" y="1"/>
                    <a:pt x="16" y="1"/>
                    <a:pt x="16" y="1"/>
                  </a:cubicBezTo>
                  <a:cubicBezTo>
                    <a:pt x="15" y="1"/>
                    <a:pt x="15" y="1"/>
                    <a:pt x="15" y="1"/>
                  </a:cubicBezTo>
                  <a:cubicBezTo>
                    <a:pt x="16" y="1"/>
                    <a:pt x="16" y="1"/>
                    <a:pt x="16" y="1"/>
                  </a:cubicBezTo>
                  <a:close/>
                  <a:moveTo>
                    <a:pt x="17" y="0"/>
                  </a:moveTo>
                  <a:cubicBezTo>
                    <a:pt x="17" y="0"/>
                    <a:pt x="17" y="0"/>
                    <a:pt x="17" y="0"/>
                  </a:cubicBezTo>
                  <a:cubicBezTo>
                    <a:pt x="17" y="0"/>
                    <a:pt x="17" y="0"/>
                    <a:pt x="17" y="0"/>
                  </a:cubicBezTo>
                  <a:cubicBezTo>
                    <a:pt x="17" y="0"/>
                    <a:pt x="17" y="0"/>
                    <a:pt x="17" y="0"/>
                  </a:cubicBezTo>
                  <a:close/>
                  <a:moveTo>
                    <a:pt x="19" y="2"/>
                  </a:moveTo>
                  <a:cubicBezTo>
                    <a:pt x="19" y="2"/>
                    <a:pt x="19" y="2"/>
                    <a:pt x="19" y="2"/>
                  </a:cubicBezTo>
                  <a:cubicBezTo>
                    <a:pt x="19" y="3"/>
                    <a:pt x="19" y="3"/>
                    <a:pt x="19" y="3"/>
                  </a:cubicBezTo>
                  <a:cubicBezTo>
                    <a:pt x="20" y="2"/>
                    <a:pt x="20" y="2"/>
                    <a:pt x="20" y="2"/>
                  </a:cubicBezTo>
                  <a:cubicBezTo>
                    <a:pt x="20" y="2"/>
                    <a:pt x="19" y="2"/>
                    <a:pt x="19" y="2"/>
                  </a:cubicBezTo>
                  <a:close/>
                  <a:moveTo>
                    <a:pt x="20" y="22"/>
                  </a:moveTo>
                  <a:cubicBezTo>
                    <a:pt x="20" y="22"/>
                    <a:pt x="20" y="22"/>
                    <a:pt x="20" y="22"/>
                  </a:cubicBezTo>
                  <a:cubicBezTo>
                    <a:pt x="21" y="23"/>
                    <a:pt x="21" y="23"/>
                    <a:pt x="21" y="23"/>
                  </a:cubicBezTo>
                  <a:cubicBezTo>
                    <a:pt x="22" y="24"/>
                    <a:pt x="22" y="24"/>
                    <a:pt x="22" y="24"/>
                  </a:cubicBezTo>
                  <a:cubicBezTo>
                    <a:pt x="23" y="23"/>
                    <a:pt x="23" y="23"/>
                    <a:pt x="23" y="23"/>
                  </a:cubicBezTo>
                  <a:cubicBezTo>
                    <a:pt x="23" y="23"/>
                    <a:pt x="23" y="23"/>
                    <a:pt x="23" y="23"/>
                  </a:cubicBezTo>
                  <a:cubicBezTo>
                    <a:pt x="24" y="22"/>
                    <a:pt x="24" y="22"/>
                    <a:pt x="24" y="22"/>
                  </a:cubicBezTo>
                  <a:cubicBezTo>
                    <a:pt x="25" y="22"/>
                    <a:pt x="25" y="22"/>
                    <a:pt x="25" y="22"/>
                  </a:cubicBezTo>
                  <a:cubicBezTo>
                    <a:pt x="26" y="23"/>
                    <a:pt x="26" y="23"/>
                    <a:pt x="26" y="23"/>
                  </a:cubicBezTo>
                  <a:cubicBezTo>
                    <a:pt x="27" y="24"/>
                    <a:pt x="27" y="24"/>
                    <a:pt x="27" y="24"/>
                  </a:cubicBezTo>
                  <a:cubicBezTo>
                    <a:pt x="26" y="24"/>
                    <a:pt x="26" y="24"/>
                    <a:pt x="26" y="24"/>
                  </a:cubicBezTo>
                  <a:cubicBezTo>
                    <a:pt x="27" y="25"/>
                    <a:pt x="27" y="25"/>
                    <a:pt x="27" y="25"/>
                  </a:cubicBezTo>
                  <a:cubicBezTo>
                    <a:pt x="28" y="24"/>
                    <a:pt x="28" y="24"/>
                    <a:pt x="28" y="24"/>
                  </a:cubicBezTo>
                  <a:cubicBezTo>
                    <a:pt x="27" y="24"/>
                    <a:pt x="27" y="24"/>
                    <a:pt x="27" y="24"/>
                  </a:cubicBezTo>
                  <a:cubicBezTo>
                    <a:pt x="28" y="23"/>
                    <a:pt x="28" y="23"/>
                    <a:pt x="28" y="23"/>
                  </a:cubicBezTo>
                  <a:cubicBezTo>
                    <a:pt x="28" y="24"/>
                    <a:pt x="28" y="24"/>
                    <a:pt x="28" y="24"/>
                  </a:cubicBezTo>
                  <a:cubicBezTo>
                    <a:pt x="29" y="24"/>
                    <a:pt x="29" y="24"/>
                    <a:pt x="29" y="24"/>
                  </a:cubicBezTo>
                  <a:cubicBezTo>
                    <a:pt x="30" y="25"/>
                    <a:pt x="30" y="25"/>
                    <a:pt x="30" y="25"/>
                  </a:cubicBezTo>
                  <a:cubicBezTo>
                    <a:pt x="30" y="25"/>
                    <a:pt x="30" y="25"/>
                    <a:pt x="30" y="25"/>
                  </a:cubicBezTo>
                  <a:cubicBezTo>
                    <a:pt x="30" y="25"/>
                    <a:pt x="30" y="25"/>
                    <a:pt x="30" y="25"/>
                  </a:cubicBezTo>
                  <a:cubicBezTo>
                    <a:pt x="29" y="25"/>
                    <a:pt x="29" y="25"/>
                    <a:pt x="29" y="25"/>
                  </a:cubicBezTo>
                  <a:cubicBezTo>
                    <a:pt x="29" y="25"/>
                    <a:pt x="29" y="25"/>
                    <a:pt x="29" y="25"/>
                  </a:cubicBezTo>
                  <a:cubicBezTo>
                    <a:pt x="29" y="26"/>
                    <a:pt x="29" y="26"/>
                    <a:pt x="29" y="26"/>
                  </a:cubicBezTo>
                  <a:cubicBezTo>
                    <a:pt x="30" y="27"/>
                    <a:pt x="30" y="27"/>
                    <a:pt x="30" y="27"/>
                  </a:cubicBezTo>
                  <a:cubicBezTo>
                    <a:pt x="30" y="28"/>
                    <a:pt x="30" y="28"/>
                    <a:pt x="30" y="28"/>
                  </a:cubicBezTo>
                  <a:cubicBezTo>
                    <a:pt x="31" y="28"/>
                    <a:pt x="31" y="28"/>
                    <a:pt x="31" y="28"/>
                  </a:cubicBezTo>
                  <a:cubicBezTo>
                    <a:pt x="31" y="28"/>
                    <a:pt x="31" y="28"/>
                    <a:pt x="31" y="28"/>
                  </a:cubicBezTo>
                  <a:cubicBezTo>
                    <a:pt x="32" y="28"/>
                    <a:pt x="32" y="28"/>
                    <a:pt x="32" y="28"/>
                  </a:cubicBezTo>
                  <a:cubicBezTo>
                    <a:pt x="32" y="28"/>
                    <a:pt x="32" y="28"/>
                    <a:pt x="32" y="28"/>
                  </a:cubicBezTo>
                  <a:cubicBezTo>
                    <a:pt x="32" y="29"/>
                    <a:pt x="32" y="29"/>
                    <a:pt x="32" y="29"/>
                  </a:cubicBezTo>
                  <a:cubicBezTo>
                    <a:pt x="32" y="29"/>
                    <a:pt x="32" y="29"/>
                    <a:pt x="32" y="29"/>
                  </a:cubicBezTo>
                  <a:cubicBezTo>
                    <a:pt x="32" y="30"/>
                    <a:pt x="32" y="30"/>
                    <a:pt x="32" y="30"/>
                  </a:cubicBezTo>
                  <a:cubicBezTo>
                    <a:pt x="31" y="30"/>
                    <a:pt x="31" y="30"/>
                    <a:pt x="31" y="30"/>
                  </a:cubicBezTo>
                  <a:cubicBezTo>
                    <a:pt x="30" y="29"/>
                    <a:pt x="30" y="29"/>
                    <a:pt x="30" y="29"/>
                  </a:cubicBezTo>
                  <a:cubicBezTo>
                    <a:pt x="31" y="29"/>
                    <a:pt x="31" y="29"/>
                    <a:pt x="31" y="29"/>
                  </a:cubicBezTo>
                  <a:cubicBezTo>
                    <a:pt x="31" y="29"/>
                    <a:pt x="31" y="29"/>
                    <a:pt x="31" y="29"/>
                  </a:cubicBezTo>
                  <a:cubicBezTo>
                    <a:pt x="30" y="28"/>
                    <a:pt x="30" y="28"/>
                    <a:pt x="30" y="28"/>
                  </a:cubicBezTo>
                  <a:cubicBezTo>
                    <a:pt x="30" y="29"/>
                    <a:pt x="30" y="29"/>
                    <a:pt x="30" y="29"/>
                  </a:cubicBezTo>
                  <a:cubicBezTo>
                    <a:pt x="29" y="29"/>
                    <a:pt x="29" y="29"/>
                    <a:pt x="29" y="29"/>
                  </a:cubicBezTo>
                  <a:cubicBezTo>
                    <a:pt x="28" y="28"/>
                    <a:pt x="28" y="28"/>
                    <a:pt x="28" y="28"/>
                  </a:cubicBezTo>
                  <a:cubicBezTo>
                    <a:pt x="28" y="28"/>
                    <a:pt x="28" y="28"/>
                    <a:pt x="28" y="28"/>
                  </a:cubicBezTo>
                  <a:cubicBezTo>
                    <a:pt x="28" y="27"/>
                    <a:pt x="28" y="27"/>
                    <a:pt x="28" y="27"/>
                  </a:cubicBezTo>
                  <a:cubicBezTo>
                    <a:pt x="27" y="26"/>
                    <a:pt x="27" y="26"/>
                    <a:pt x="27" y="26"/>
                  </a:cubicBezTo>
                  <a:cubicBezTo>
                    <a:pt x="26" y="26"/>
                    <a:pt x="26" y="26"/>
                    <a:pt x="26" y="26"/>
                  </a:cubicBezTo>
                  <a:cubicBezTo>
                    <a:pt x="26" y="25"/>
                    <a:pt x="26" y="25"/>
                    <a:pt x="26" y="25"/>
                  </a:cubicBezTo>
                  <a:cubicBezTo>
                    <a:pt x="25" y="24"/>
                    <a:pt x="25" y="24"/>
                    <a:pt x="25" y="24"/>
                  </a:cubicBezTo>
                  <a:cubicBezTo>
                    <a:pt x="25" y="24"/>
                    <a:pt x="25" y="24"/>
                    <a:pt x="25" y="24"/>
                  </a:cubicBezTo>
                  <a:cubicBezTo>
                    <a:pt x="24" y="24"/>
                    <a:pt x="24" y="24"/>
                    <a:pt x="24" y="24"/>
                  </a:cubicBezTo>
                  <a:cubicBezTo>
                    <a:pt x="24" y="24"/>
                    <a:pt x="24" y="24"/>
                    <a:pt x="24" y="24"/>
                  </a:cubicBezTo>
                  <a:cubicBezTo>
                    <a:pt x="25" y="26"/>
                    <a:pt x="25" y="26"/>
                    <a:pt x="25" y="26"/>
                  </a:cubicBezTo>
                  <a:cubicBezTo>
                    <a:pt x="25" y="27"/>
                    <a:pt x="25" y="27"/>
                    <a:pt x="25" y="27"/>
                  </a:cubicBezTo>
                  <a:cubicBezTo>
                    <a:pt x="25" y="27"/>
                    <a:pt x="25" y="27"/>
                    <a:pt x="25" y="27"/>
                  </a:cubicBezTo>
                  <a:cubicBezTo>
                    <a:pt x="24" y="26"/>
                    <a:pt x="24" y="26"/>
                    <a:pt x="24" y="26"/>
                  </a:cubicBezTo>
                  <a:cubicBezTo>
                    <a:pt x="23" y="25"/>
                    <a:pt x="23" y="25"/>
                    <a:pt x="23" y="25"/>
                  </a:cubicBezTo>
                  <a:cubicBezTo>
                    <a:pt x="23" y="25"/>
                    <a:pt x="23" y="25"/>
                    <a:pt x="23" y="25"/>
                  </a:cubicBezTo>
                  <a:cubicBezTo>
                    <a:pt x="21" y="24"/>
                    <a:pt x="21" y="24"/>
                    <a:pt x="21" y="24"/>
                  </a:cubicBezTo>
                  <a:cubicBezTo>
                    <a:pt x="20" y="24"/>
                    <a:pt x="20" y="24"/>
                    <a:pt x="20" y="24"/>
                  </a:cubicBezTo>
                  <a:cubicBezTo>
                    <a:pt x="19" y="25"/>
                    <a:pt x="19" y="25"/>
                    <a:pt x="19" y="25"/>
                  </a:cubicBezTo>
                  <a:cubicBezTo>
                    <a:pt x="20" y="25"/>
                    <a:pt x="20" y="25"/>
                    <a:pt x="20" y="25"/>
                  </a:cubicBezTo>
                  <a:cubicBezTo>
                    <a:pt x="19" y="26"/>
                    <a:pt x="19" y="26"/>
                    <a:pt x="19" y="26"/>
                  </a:cubicBezTo>
                  <a:cubicBezTo>
                    <a:pt x="18" y="25"/>
                    <a:pt x="18" y="25"/>
                    <a:pt x="18" y="25"/>
                  </a:cubicBezTo>
                  <a:cubicBezTo>
                    <a:pt x="17" y="25"/>
                    <a:pt x="17" y="25"/>
                    <a:pt x="17" y="25"/>
                  </a:cubicBezTo>
                  <a:cubicBezTo>
                    <a:pt x="16" y="25"/>
                    <a:pt x="16" y="25"/>
                    <a:pt x="16" y="25"/>
                  </a:cubicBezTo>
                  <a:cubicBezTo>
                    <a:pt x="17" y="25"/>
                    <a:pt x="17" y="25"/>
                    <a:pt x="17" y="25"/>
                  </a:cubicBezTo>
                  <a:cubicBezTo>
                    <a:pt x="16" y="24"/>
                    <a:pt x="16" y="24"/>
                    <a:pt x="16" y="24"/>
                  </a:cubicBezTo>
                  <a:cubicBezTo>
                    <a:pt x="16" y="24"/>
                    <a:pt x="16" y="24"/>
                    <a:pt x="16" y="24"/>
                  </a:cubicBezTo>
                  <a:cubicBezTo>
                    <a:pt x="16" y="25"/>
                    <a:pt x="16" y="25"/>
                    <a:pt x="16" y="25"/>
                  </a:cubicBezTo>
                  <a:cubicBezTo>
                    <a:pt x="15" y="24"/>
                    <a:pt x="15" y="24"/>
                    <a:pt x="15" y="24"/>
                  </a:cubicBezTo>
                  <a:cubicBezTo>
                    <a:pt x="15" y="23"/>
                    <a:pt x="15" y="23"/>
                    <a:pt x="15" y="23"/>
                  </a:cubicBezTo>
                  <a:cubicBezTo>
                    <a:pt x="15" y="23"/>
                    <a:pt x="15" y="23"/>
                    <a:pt x="15" y="23"/>
                  </a:cubicBezTo>
                  <a:cubicBezTo>
                    <a:pt x="16" y="22"/>
                    <a:pt x="16" y="22"/>
                    <a:pt x="16" y="22"/>
                  </a:cubicBezTo>
                  <a:cubicBezTo>
                    <a:pt x="17" y="21"/>
                    <a:pt x="17" y="21"/>
                    <a:pt x="17" y="21"/>
                  </a:cubicBezTo>
                  <a:cubicBezTo>
                    <a:pt x="16" y="20"/>
                    <a:pt x="16" y="20"/>
                    <a:pt x="16" y="20"/>
                  </a:cubicBezTo>
                  <a:cubicBezTo>
                    <a:pt x="15" y="20"/>
                    <a:pt x="15" y="20"/>
                    <a:pt x="15" y="20"/>
                  </a:cubicBezTo>
                  <a:cubicBezTo>
                    <a:pt x="15" y="21"/>
                    <a:pt x="15" y="21"/>
                    <a:pt x="15" y="21"/>
                  </a:cubicBezTo>
                  <a:cubicBezTo>
                    <a:pt x="15" y="21"/>
                    <a:pt x="15" y="21"/>
                    <a:pt x="15" y="21"/>
                  </a:cubicBezTo>
                  <a:cubicBezTo>
                    <a:pt x="15" y="22"/>
                    <a:pt x="15" y="22"/>
                    <a:pt x="15" y="22"/>
                  </a:cubicBezTo>
                  <a:cubicBezTo>
                    <a:pt x="14" y="22"/>
                    <a:pt x="14" y="22"/>
                    <a:pt x="14" y="22"/>
                  </a:cubicBezTo>
                  <a:cubicBezTo>
                    <a:pt x="13" y="21"/>
                    <a:pt x="13" y="21"/>
                    <a:pt x="13" y="21"/>
                  </a:cubicBezTo>
                  <a:cubicBezTo>
                    <a:pt x="13" y="20"/>
                    <a:pt x="13" y="20"/>
                    <a:pt x="13" y="20"/>
                  </a:cubicBezTo>
                  <a:cubicBezTo>
                    <a:pt x="13" y="20"/>
                    <a:pt x="13" y="20"/>
                    <a:pt x="13" y="20"/>
                  </a:cubicBezTo>
                  <a:cubicBezTo>
                    <a:pt x="13" y="20"/>
                    <a:pt x="13" y="20"/>
                    <a:pt x="13" y="20"/>
                  </a:cubicBezTo>
                  <a:cubicBezTo>
                    <a:pt x="12" y="20"/>
                    <a:pt x="12" y="20"/>
                    <a:pt x="12" y="20"/>
                  </a:cubicBezTo>
                  <a:cubicBezTo>
                    <a:pt x="12" y="18"/>
                    <a:pt x="12" y="18"/>
                    <a:pt x="12" y="18"/>
                  </a:cubicBezTo>
                  <a:cubicBezTo>
                    <a:pt x="12" y="17"/>
                    <a:pt x="12" y="17"/>
                    <a:pt x="12" y="17"/>
                  </a:cubicBezTo>
                  <a:cubicBezTo>
                    <a:pt x="11" y="16"/>
                    <a:pt x="11" y="16"/>
                    <a:pt x="11" y="16"/>
                  </a:cubicBezTo>
                  <a:cubicBezTo>
                    <a:pt x="12" y="16"/>
                    <a:pt x="12" y="16"/>
                    <a:pt x="12" y="16"/>
                  </a:cubicBezTo>
                  <a:cubicBezTo>
                    <a:pt x="11" y="15"/>
                    <a:pt x="11" y="15"/>
                    <a:pt x="11" y="15"/>
                  </a:cubicBezTo>
                  <a:cubicBezTo>
                    <a:pt x="11" y="15"/>
                    <a:pt x="11" y="15"/>
                    <a:pt x="11" y="15"/>
                  </a:cubicBezTo>
                  <a:cubicBezTo>
                    <a:pt x="11" y="14"/>
                    <a:pt x="11" y="14"/>
                    <a:pt x="11" y="14"/>
                  </a:cubicBezTo>
                  <a:cubicBezTo>
                    <a:pt x="11" y="13"/>
                    <a:pt x="11" y="13"/>
                    <a:pt x="11" y="13"/>
                  </a:cubicBezTo>
                  <a:cubicBezTo>
                    <a:pt x="11" y="14"/>
                    <a:pt x="11" y="14"/>
                    <a:pt x="11" y="14"/>
                  </a:cubicBezTo>
                  <a:cubicBezTo>
                    <a:pt x="12" y="14"/>
                    <a:pt x="12" y="14"/>
                    <a:pt x="12" y="14"/>
                  </a:cubicBezTo>
                  <a:cubicBezTo>
                    <a:pt x="13" y="14"/>
                    <a:pt x="13" y="14"/>
                    <a:pt x="13" y="14"/>
                  </a:cubicBezTo>
                  <a:cubicBezTo>
                    <a:pt x="13" y="13"/>
                    <a:pt x="13" y="13"/>
                    <a:pt x="13" y="13"/>
                  </a:cubicBezTo>
                  <a:cubicBezTo>
                    <a:pt x="12" y="12"/>
                    <a:pt x="12" y="12"/>
                    <a:pt x="12" y="12"/>
                  </a:cubicBezTo>
                  <a:cubicBezTo>
                    <a:pt x="12" y="11"/>
                    <a:pt x="12" y="11"/>
                    <a:pt x="12" y="11"/>
                  </a:cubicBezTo>
                  <a:cubicBezTo>
                    <a:pt x="13" y="9"/>
                    <a:pt x="13" y="9"/>
                    <a:pt x="13" y="9"/>
                  </a:cubicBezTo>
                  <a:cubicBezTo>
                    <a:pt x="13" y="7"/>
                    <a:pt x="13" y="7"/>
                    <a:pt x="13" y="7"/>
                  </a:cubicBezTo>
                  <a:cubicBezTo>
                    <a:pt x="13" y="6"/>
                    <a:pt x="13" y="6"/>
                    <a:pt x="13" y="6"/>
                  </a:cubicBezTo>
                  <a:cubicBezTo>
                    <a:pt x="14" y="5"/>
                    <a:pt x="14" y="5"/>
                    <a:pt x="14" y="5"/>
                  </a:cubicBezTo>
                  <a:cubicBezTo>
                    <a:pt x="14" y="4"/>
                    <a:pt x="14" y="4"/>
                    <a:pt x="14" y="4"/>
                  </a:cubicBezTo>
                  <a:cubicBezTo>
                    <a:pt x="15" y="4"/>
                    <a:pt x="15" y="4"/>
                    <a:pt x="15" y="4"/>
                  </a:cubicBezTo>
                  <a:cubicBezTo>
                    <a:pt x="17" y="4"/>
                    <a:pt x="17" y="4"/>
                    <a:pt x="17" y="4"/>
                  </a:cubicBezTo>
                  <a:cubicBezTo>
                    <a:pt x="17" y="5"/>
                    <a:pt x="17" y="5"/>
                    <a:pt x="17" y="5"/>
                  </a:cubicBezTo>
                  <a:cubicBezTo>
                    <a:pt x="18" y="5"/>
                    <a:pt x="18" y="5"/>
                    <a:pt x="18" y="5"/>
                  </a:cubicBezTo>
                  <a:cubicBezTo>
                    <a:pt x="18" y="5"/>
                    <a:pt x="18" y="5"/>
                    <a:pt x="18" y="5"/>
                  </a:cubicBezTo>
                  <a:cubicBezTo>
                    <a:pt x="20" y="5"/>
                    <a:pt x="20" y="5"/>
                    <a:pt x="20" y="5"/>
                  </a:cubicBezTo>
                  <a:cubicBezTo>
                    <a:pt x="20" y="4"/>
                    <a:pt x="20" y="4"/>
                    <a:pt x="20" y="4"/>
                  </a:cubicBezTo>
                  <a:cubicBezTo>
                    <a:pt x="20" y="4"/>
                    <a:pt x="20" y="4"/>
                    <a:pt x="20" y="4"/>
                  </a:cubicBezTo>
                  <a:cubicBezTo>
                    <a:pt x="21" y="4"/>
                    <a:pt x="21" y="4"/>
                    <a:pt x="21" y="4"/>
                  </a:cubicBezTo>
                  <a:cubicBezTo>
                    <a:pt x="21" y="4"/>
                    <a:pt x="21" y="4"/>
                    <a:pt x="21" y="4"/>
                  </a:cubicBezTo>
                  <a:cubicBezTo>
                    <a:pt x="21" y="5"/>
                    <a:pt x="21" y="5"/>
                    <a:pt x="21" y="5"/>
                  </a:cubicBezTo>
                  <a:cubicBezTo>
                    <a:pt x="21" y="5"/>
                    <a:pt x="21" y="5"/>
                    <a:pt x="21" y="5"/>
                  </a:cubicBezTo>
                  <a:cubicBezTo>
                    <a:pt x="20" y="7"/>
                    <a:pt x="20" y="7"/>
                    <a:pt x="20" y="7"/>
                  </a:cubicBezTo>
                  <a:cubicBezTo>
                    <a:pt x="21" y="8"/>
                    <a:pt x="21" y="8"/>
                    <a:pt x="21" y="8"/>
                  </a:cubicBezTo>
                  <a:cubicBezTo>
                    <a:pt x="22" y="8"/>
                    <a:pt x="22" y="8"/>
                    <a:pt x="22" y="8"/>
                  </a:cubicBezTo>
                  <a:cubicBezTo>
                    <a:pt x="22" y="9"/>
                    <a:pt x="22" y="9"/>
                    <a:pt x="22" y="9"/>
                  </a:cubicBezTo>
                  <a:cubicBezTo>
                    <a:pt x="23" y="10"/>
                    <a:pt x="23" y="10"/>
                    <a:pt x="23" y="10"/>
                  </a:cubicBezTo>
                  <a:cubicBezTo>
                    <a:pt x="22" y="12"/>
                    <a:pt x="22" y="12"/>
                    <a:pt x="22" y="12"/>
                  </a:cubicBezTo>
                  <a:cubicBezTo>
                    <a:pt x="22" y="13"/>
                    <a:pt x="22" y="13"/>
                    <a:pt x="22" y="13"/>
                  </a:cubicBezTo>
                  <a:cubicBezTo>
                    <a:pt x="22" y="14"/>
                    <a:pt x="22" y="14"/>
                    <a:pt x="22" y="14"/>
                  </a:cubicBezTo>
                  <a:cubicBezTo>
                    <a:pt x="21" y="15"/>
                    <a:pt x="21" y="15"/>
                    <a:pt x="21" y="15"/>
                  </a:cubicBezTo>
                  <a:cubicBezTo>
                    <a:pt x="21" y="15"/>
                    <a:pt x="21" y="15"/>
                    <a:pt x="21" y="15"/>
                  </a:cubicBezTo>
                  <a:cubicBezTo>
                    <a:pt x="21" y="14"/>
                    <a:pt x="21" y="14"/>
                    <a:pt x="21" y="14"/>
                  </a:cubicBezTo>
                  <a:cubicBezTo>
                    <a:pt x="21" y="14"/>
                    <a:pt x="21" y="14"/>
                    <a:pt x="21" y="14"/>
                  </a:cubicBezTo>
                  <a:cubicBezTo>
                    <a:pt x="19" y="15"/>
                    <a:pt x="19" y="15"/>
                    <a:pt x="19" y="15"/>
                  </a:cubicBezTo>
                  <a:cubicBezTo>
                    <a:pt x="19" y="16"/>
                    <a:pt x="19" y="16"/>
                    <a:pt x="19" y="16"/>
                  </a:cubicBezTo>
                  <a:cubicBezTo>
                    <a:pt x="19" y="17"/>
                    <a:pt x="19" y="17"/>
                    <a:pt x="19" y="17"/>
                  </a:cubicBezTo>
                  <a:cubicBezTo>
                    <a:pt x="19" y="18"/>
                    <a:pt x="19" y="18"/>
                    <a:pt x="19" y="18"/>
                  </a:cubicBezTo>
                  <a:cubicBezTo>
                    <a:pt x="19" y="19"/>
                    <a:pt x="19" y="19"/>
                    <a:pt x="19" y="19"/>
                  </a:cubicBezTo>
                  <a:cubicBezTo>
                    <a:pt x="19" y="19"/>
                    <a:pt x="19" y="19"/>
                    <a:pt x="19" y="19"/>
                  </a:cubicBezTo>
                  <a:cubicBezTo>
                    <a:pt x="19" y="20"/>
                    <a:pt x="19" y="20"/>
                    <a:pt x="19" y="20"/>
                  </a:cubicBezTo>
                  <a:cubicBezTo>
                    <a:pt x="20" y="21"/>
                    <a:pt x="20" y="21"/>
                    <a:pt x="20" y="21"/>
                  </a:cubicBezTo>
                  <a:cubicBezTo>
                    <a:pt x="20" y="21"/>
                    <a:pt x="20" y="21"/>
                    <a:pt x="20" y="21"/>
                  </a:cubicBezTo>
                  <a:cubicBezTo>
                    <a:pt x="20" y="22"/>
                    <a:pt x="20" y="22"/>
                    <a:pt x="20" y="22"/>
                  </a:cubicBezTo>
                  <a:close/>
                  <a:moveTo>
                    <a:pt x="21" y="22"/>
                  </a:moveTo>
                  <a:cubicBezTo>
                    <a:pt x="21" y="23"/>
                    <a:pt x="21" y="23"/>
                    <a:pt x="21" y="23"/>
                  </a:cubicBezTo>
                  <a:cubicBezTo>
                    <a:pt x="22" y="23"/>
                    <a:pt x="22" y="23"/>
                    <a:pt x="22" y="23"/>
                  </a:cubicBezTo>
                  <a:cubicBezTo>
                    <a:pt x="22" y="23"/>
                    <a:pt x="22" y="23"/>
                    <a:pt x="22" y="23"/>
                  </a:cubicBezTo>
                  <a:cubicBezTo>
                    <a:pt x="21" y="22"/>
                    <a:pt x="21" y="22"/>
                    <a:pt x="21" y="22"/>
                  </a:cubicBezTo>
                  <a:close/>
                  <a:moveTo>
                    <a:pt x="21" y="19"/>
                  </a:moveTo>
                  <a:cubicBezTo>
                    <a:pt x="21" y="20"/>
                    <a:pt x="21" y="20"/>
                    <a:pt x="21" y="20"/>
                  </a:cubicBezTo>
                  <a:cubicBezTo>
                    <a:pt x="21" y="21"/>
                    <a:pt x="21" y="21"/>
                    <a:pt x="21" y="21"/>
                  </a:cubicBezTo>
                  <a:cubicBezTo>
                    <a:pt x="21" y="21"/>
                    <a:pt x="21" y="21"/>
                    <a:pt x="21" y="21"/>
                  </a:cubicBezTo>
                  <a:cubicBezTo>
                    <a:pt x="22" y="21"/>
                    <a:pt x="22" y="21"/>
                    <a:pt x="22" y="21"/>
                  </a:cubicBezTo>
                  <a:cubicBezTo>
                    <a:pt x="22" y="19"/>
                    <a:pt x="22" y="19"/>
                    <a:pt x="22" y="19"/>
                  </a:cubicBezTo>
                  <a:cubicBezTo>
                    <a:pt x="22" y="19"/>
                    <a:pt x="22" y="19"/>
                    <a:pt x="22" y="19"/>
                  </a:cubicBezTo>
                  <a:cubicBezTo>
                    <a:pt x="22" y="19"/>
                    <a:pt x="22" y="19"/>
                    <a:pt x="22" y="19"/>
                  </a:cubicBezTo>
                  <a:cubicBezTo>
                    <a:pt x="21" y="19"/>
                    <a:pt x="21" y="19"/>
                    <a:pt x="21" y="19"/>
                  </a:cubicBezTo>
                  <a:close/>
                  <a:moveTo>
                    <a:pt x="13" y="24"/>
                  </a:moveTo>
                  <a:cubicBezTo>
                    <a:pt x="13" y="25"/>
                    <a:pt x="13" y="25"/>
                    <a:pt x="13" y="25"/>
                  </a:cubicBezTo>
                  <a:cubicBezTo>
                    <a:pt x="14" y="25"/>
                    <a:pt x="14" y="25"/>
                    <a:pt x="14" y="25"/>
                  </a:cubicBezTo>
                  <a:cubicBezTo>
                    <a:pt x="14" y="25"/>
                    <a:pt x="14" y="25"/>
                    <a:pt x="14" y="25"/>
                  </a:cubicBezTo>
                  <a:cubicBezTo>
                    <a:pt x="13" y="24"/>
                    <a:pt x="13" y="24"/>
                    <a:pt x="13" y="24"/>
                  </a:cubicBezTo>
                  <a:cubicBezTo>
                    <a:pt x="13" y="24"/>
                    <a:pt x="13" y="24"/>
                    <a:pt x="13" y="24"/>
                  </a:cubicBezTo>
                  <a:close/>
                  <a:moveTo>
                    <a:pt x="14" y="26"/>
                  </a:moveTo>
                  <a:cubicBezTo>
                    <a:pt x="14" y="26"/>
                    <a:pt x="14" y="26"/>
                    <a:pt x="14" y="26"/>
                  </a:cubicBezTo>
                  <a:cubicBezTo>
                    <a:pt x="15" y="26"/>
                    <a:pt x="15" y="26"/>
                    <a:pt x="15" y="26"/>
                  </a:cubicBezTo>
                  <a:cubicBezTo>
                    <a:pt x="15" y="27"/>
                    <a:pt x="15" y="27"/>
                    <a:pt x="15" y="27"/>
                  </a:cubicBezTo>
                  <a:cubicBezTo>
                    <a:pt x="16" y="28"/>
                    <a:pt x="16" y="28"/>
                    <a:pt x="16" y="28"/>
                  </a:cubicBezTo>
                  <a:cubicBezTo>
                    <a:pt x="16" y="28"/>
                    <a:pt x="16" y="28"/>
                    <a:pt x="16" y="28"/>
                  </a:cubicBezTo>
                  <a:cubicBezTo>
                    <a:pt x="16" y="29"/>
                    <a:pt x="16" y="29"/>
                    <a:pt x="16" y="29"/>
                  </a:cubicBezTo>
                  <a:cubicBezTo>
                    <a:pt x="17" y="30"/>
                    <a:pt x="17" y="30"/>
                    <a:pt x="17" y="30"/>
                  </a:cubicBezTo>
                  <a:cubicBezTo>
                    <a:pt x="17" y="31"/>
                    <a:pt x="17" y="31"/>
                    <a:pt x="17" y="31"/>
                  </a:cubicBezTo>
                  <a:cubicBezTo>
                    <a:pt x="18" y="31"/>
                    <a:pt x="18" y="31"/>
                    <a:pt x="18" y="31"/>
                  </a:cubicBezTo>
                  <a:cubicBezTo>
                    <a:pt x="19" y="32"/>
                    <a:pt x="19" y="32"/>
                    <a:pt x="19" y="32"/>
                  </a:cubicBezTo>
                  <a:cubicBezTo>
                    <a:pt x="20" y="31"/>
                    <a:pt x="20" y="31"/>
                    <a:pt x="20" y="31"/>
                  </a:cubicBezTo>
                  <a:cubicBezTo>
                    <a:pt x="20" y="30"/>
                    <a:pt x="20" y="30"/>
                    <a:pt x="20" y="30"/>
                  </a:cubicBezTo>
                  <a:cubicBezTo>
                    <a:pt x="20" y="30"/>
                    <a:pt x="20" y="30"/>
                    <a:pt x="20" y="30"/>
                  </a:cubicBezTo>
                  <a:cubicBezTo>
                    <a:pt x="20" y="29"/>
                    <a:pt x="20" y="29"/>
                    <a:pt x="20" y="29"/>
                  </a:cubicBezTo>
                  <a:cubicBezTo>
                    <a:pt x="20" y="29"/>
                    <a:pt x="20" y="29"/>
                    <a:pt x="20" y="29"/>
                  </a:cubicBezTo>
                  <a:cubicBezTo>
                    <a:pt x="20" y="28"/>
                    <a:pt x="20" y="28"/>
                    <a:pt x="20" y="28"/>
                  </a:cubicBezTo>
                  <a:cubicBezTo>
                    <a:pt x="20" y="28"/>
                    <a:pt x="20" y="28"/>
                    <a:pt x="20" y="28"/>
                  </a:cubicBezTo>
                  <a:cubicBezTo>
                    <a:pt x="19" y="27"/>
                    <a:pt x="19" y="27"/>
                    <a:pt x="19" y="27"/>
                  </a:cubicBezTo>
                  <a:cubicBezTo>
                    <a:pt x="17" y="26"/>
                    <a:pt x="17" y="26"/>
                    <a:pt x="17" y="26"/>
                  </a:cubicBezTo>
                  <a:cubicBezTo>
                    <a:pt x="16" y="26"/>
                    <a:pt x="16" y="26"/>
                    <a:pt x="16" y="26"/>
                  </a:cubicBezTo>
                  <a:cubicBezTo>
                    <a:pt x="15" y="26"/>
                    <a:pt x="15" y="26"/>
                    <a:pt x="15" y="26"/>
                  </a:cubicBezTo>
                  <a:cubicBezTo>
                    <a:pt x="14" y="26"/>
                    <a:pt x="14" y="26"/>
                    <a:pt x="14" y="26"/>
                  </a:cubicBezTo>
                  <a:close/>
                  <a:moveTo>
                    <a:pt x="32" y="23"/>
                  </a:moveTo>
                  <a:cubicBezTo>
                    <a:pt x="31" y="24"/>
                    <a:pt x="31" y="24"/>
                    <a:pt x="31" y="24"/>
                  </a:cubicBezTo>
                  <a:cubicBezTo>
                    <a:pt x="32" y="24"/>
                    <a:pt x="32" y="24"/>
                    <a:pt x="32" y="24"/>
                  </a:cubicBezTo>
                  <a:cubicBezTo>
                    <a:pt x="31" y="25"/>
                    <a:pt x="31" y="25"/>
                    <a:pt x="31" y="25"/>
                  </a:cubicBezTo>
                  <a:cubicBezTo>
                    <a:pt x="31" y="25"/>
                    <a:pt x="31" y="25"/>
                    <a:pt x="31" y="25"/>
                  </a:cubicBezTo>
                  <a:cubicBezTo>
                    <a:pt x="31" y="26"/>
                    <a:pt x="31" y="26"/>
                    <a:pt x="31" y="26"/>
                  </a:cubicBezTo>
                  <a:cubicBezTo>
                    <a:pt x="33" y="25"/>
                    <a:pt x="33" y="25"/>
                    <a:pt x="33" y="25"/>
                  </a:cubicBezTo>
                  <a:cubicBezTo>
                    <a:pt x="33" y="25"/>
                    <a:pt x="33" y="25"/>
                    <a:pt x="33" y="25"/>
                  </a:cubicBezTo>
                  <a:cubicBezTo>
                    <a:pt x="32" y="24"/>
                    <a:pt x="32" y="24"/>
                    <a:pt x="32" y="24"/>
                  </a:cubicBezTo>
                  <a:cubicBezTo>
                    <a:pt x="32" y="23"/>
                    <a:pt x="32" y="23"/>
                    <a:pt x="32" y="23"/>
                  </a:cubicBezTo>
                  <a:close/>
                  <a:moveTo>
                    <a:pt x="21" y="26"/>
                  </a:moveTo>
                  <a:cubicBezTo>
                    <a:pt x="22" y="27"/>
                    <a:pt x="22" y="27"/>
                    <a:pt x="22" y="27"/>
                  </a:cubicBezTo>
                  <a:cubicBezTo>
                    <a:pt x="22" y="27"/>
                    <a:pt x="22" y="27"/>
                    <a:pt x="22" y="27"/>
                  </a:cubicBezTo>
                  <a:cubicBezTo>
                    <a:pt x="23" y="26"/>
                    <a:pt x="23" y="26"/>
                    <a:pt x="23" y="26"/>
                  </a:cubicBezTo>
                  <a:cubicBezTo>
                    <a:pt x="22" y="26"/>
                    <a:pt x="22" y="26"/>
                    <a:pt x="22" y="26"/>
                  </a:cubicBezTo>
                  <a:cubicBezTo>
                    <a:pt x="21" y="25"/>
                    <a:pt x="21" y="25"/>
                    <a:pt x="21" y="25"/>
                  </a:cubicBezTo>
                  <a:cubicBezTo>
                    <a:pt x="21" y="26"/>
                    <a:pt x="21" y="26"/>
                    <a:pt x="21" y="26"/>
                  </a:cubicBezTo>
                  <a:cubicBezTo>
                    <a:pt x="21" y="26"/>
                    <a:pt x="21" y="26"/>
                    <a:pt x="21" y="26"/>
                  </a:cubicBezTo>
                  <a:close/>
                  <a:moveTo>
                    <a:pt x="23" y="30"/>
                  </a:moveTo>
                  <a:cubicBezTo>
                    <a:pt x="22" y="30"/>
                    <a:pt x="22" y="30"/>
                    <a:pt x="22" y="30"/>
                  </a:cubicBezTo>
                  <a:cubicBezTo>
                    <a:pt x="22" y="31"/>
                    <a:pt x="22" y="31"/>
                    <a:pt x="22" y="31"/>
                  </a:cubicBezTo>
                  <a:cubicBezTo>
                    <a:pt x="22" y="32"/>
                    <a:pt x="22" y="32"/>
                    <a:pt x="22" y="32"/>
                  </a:cubicBezTo>
                  <a:cubicBezTo>
                    <a:pt x="23" y="32"/>
                    <a:pt x="23" y="32"/>
                    <a:pt x="23" y="32"/>
                  </a:cubicBezTo>
                  <a:cubicBezTo>
                    <a:pt x="23" y="31"/>
                    <a:pt x="23" y="31"/>
                    <a:pt x="23" y="31"/>
                  </a:cubicBezTo>
                  <a:cubicBezTo>
                    <a:pt x="23" y="30"/>
                    <a:pt x="23" y="30"/>
                    <a:pt x="23" y="30"/>
                  </a:cubicBezTo>
                  <a:cubicBezTo>
                    <a:pt x="23" y="29"/>
                    <a:pt x="23" y="29"/>
                    <a:pt x="23" y="29"/>
                  </a:cubicBezTo>
                  <a:cubicBezTo>
                    <a:pt x="23" y="30"/>
                    <a:pt x="23" y="30"/>
                    <a:pt x="23" y="30"/>
                  </a:cubicBezTo>
                  <a:close/>
                  <a:moveTo>
                    <a:pt x="25" y="30"/>
                  </a:moveTo>
                  <a:cubicBezTo>
                    <a:pt x="24" y="30"/>
                    <a:pt x="24" y="30"/>
                    <a:pt x="24" y="30"/>
                  </a:cubicBezTo>
                  <a:cubicBezTo>
                    <a:pt x="25" y="31"/>
                    <a:pt x="25" y="31"/>
                    <a:pt x="25" y="31"/>
                  </a:cubicBezTo>
                  <a:cubicBezTo>
                    <a:pt x="25" y="31"/>
                    <a:pt x="25" y="31"/>
                    <a:pt x="25" y="31"/>
                  </a:cubicBezTo>
                  <a:cubicBezTo>
                    <a:pt x="26" y="30"/>
                    <a:pt x="26" y="30"/>
                    <a:pt x="26" y="30"/>
                  </a:cubicBezTo>
                  <a:cubicBezTo>
                    <a:pt x="25" y="30"/>
                    <a:pt x="25" y="30"/>
                    <a:pt x="25" y="30"/>
                  </a:cubicBezTo>
                  <a:close/>
                  <a:moveTo>
                    <a:pt x="28" y="28"/>
                  </a:moveTo>
                  <a:cubicBezTo>
                    <a:pt x="27" y="27"/>
                    <a:pt x="27" y="27"/>
                    <a:pt x="27" y="27"/>
                  </a:cubicBezTo>
                  <a:cubicBezTo>
                    <a:pt x="26" y="27"/>
                    <a:pt x="26" y="27"/>
                    <a:pt x="26" y="27"/>
                  </a:cubicBezTo>
                  <a:cubicBezTo>
                    <a:pt x="26" y="28"/>
                    <a:pt x="26" y="28"/>
                    <a:pt x="26" y="28"/>
                  </a:cubicBezTo>
                  <a:cubicBezTo>
                    <a:pt x="28" y="29"/>
                    <a:pt x="28" y="29"/>
                    <a:pt x="28" y="29"/>
                  </a:cubicBezTo>
                  <a:cubicBezTo>
                    <a:pt x="28" y="29"/>
                    <a:pt x="28" y="29"/>
                    <a:pt x="28" y="29"/>
                  </a:cubicBezTo>
                  <a:cubicBezTo>
                    <a:pt x="28" y="28"/>
                    <a:pt x="28" y="28"/>
                    <a:pt x="28" y="28"/>
                  </a:cubicBezTo>
                  <a:close/>
                  <a:moveTo>
                    <a:pt x="29" y="30"/>
                  </a:moveTo>
                  <a:cubicBezTo>
                    <a:pt x="30" y="30"/>
                    <a:pt x="30" y="30"/>
                    <a:pt x="30" y="30"/>
                  </a:cubicBezTo>
                  <a:cubicBezTo>
                    <a:pt x="30" y="31"/>
                    <a:pt x="30" y="31"/>
                    <a:pt x="30" y="31"/>
                  </a:cubicBezTo>
                  <a:cubicBezTo>
                    <a:pt x="31" y="31"/>
                    <a:pt x="31" y="31"/>
                    <a:pt x="31" y="31"/>
                  </a:cubicBezTo>
                  <a:cubicBezTo>
                    <a:pt x="30" y="30"/>
                    <a:pt x="30" y="30"/>
                    <a:pt x="30" y="30"/>
                  </a:cubicBezTo>
                  <a:cubicBezTo>
                    <a:pt x="29" y="30"/>
                    <a:pt x="29" y="30"/>
                    <a:pt x="29" y="30"/>
                  </a:cubicBezTo>
                  <a:close/>
                  <a:moveTo>
                    <a:pt x="28" y="33"/>
                  </a:moveTo>
                  <a:cubicBezTo>
                    <a:pt x="29" y="32"/>
                    <a:pt x="29" y="32"/>
                    <a:pt x="29" y="32"/>
                  </a:cubicBezTo>
                  <a:cubicBezTo>
                    <a:pt x="29" y="31"/>
                    <a:pt x="29" y="31"/>
                    <a:pt x="29" y="31"/>
                  </a:cubicBezTo>
                  <a:cubicBezTo>
                    <a:pt x="30" y="33"/>
                    <a:pt x="30" y="33"/>
                    <a:pt x="30" y="33"/>
                  </a:cubicBezTo>
                  <a:cubicBezTo>
                    <a:pt x="31" y="33"/>
                    <a:pt x="31" y="33"/>
                    <a:pt x="31" y="33"/>
                  </a:cubicBezTo>
                  <a:cubicBezTo>
                    <a:pt x="32" y="33"/>
                    <a:pt x="32" y="33"/>
                    <a:pt x="32" y="33"/>
                  </a:cubicBezTo>
                  <a:cubicBezTo>
                    <a:pt x="32" y="32"/>
                    <a:pt x="32" y="32"/>
                    <a:pt x="32" y="32"/>
                  </a:cubicBezTo>
                  <a:cubicBezTo>
                    <a:pt x="31" y="32"/>
                    <a:pt x="31" y="32"/>
                    <a:pt x="31" y="32"/>
                  </a:cubicBezTo>
                  <a:cubicBezTo>
                    <a:pt x="30" y="31"/>
                    <a:pt x="30" y="31"/>
                    <a:pt x="30" y="31"/>
                  </a:cubicBezTo>
                  <a:cubicBezTo>
                    <a:pt x="29" y="31"/>
                    <a:pt x="29" y="31"/>
                    <a:pt x="29" y="31"/>
                  </a:cubicBezTo>
                  <a:cubicBezTo>
                    <a:pt x="29" y="30"/>
                    <a:pt x="29" y="30"/>
                    <a:pt x="29" y="30"/>
                  </a:cubicBezTo>
                  <a:cubicBezTo>
                    <a:pt x="28" y="30"/>
                    <a:pt x="28" y="30"/>
                    <a:pt x="28" y="30"/>
                  </a:cubicBezTo>
                  <a:cubicBezTo>
                    <a:pt x="28" y="30"/>
                    <a:pt x="28" y="30"/>
                    <a:pt x="28" y="30"/>
                  </a:cubicBezTo>
                  <a:cubicBezTo>
                    <a:pt x="28" y="30"/>
                    <a:pt x="28" y="30"/>
                    <a:pt x="28" y="30"/>
                  </a:cubicBezTo>
                  <a:cubicBezTo>
                    <a:pt x="28" y="31"/>
                    <a:pt x="28" y="31"/>
                    <a:pt x="28" y="31"/>
                  </a:cubicBezTo>
                  <a:cubicBezTo>
                    <a:pt x="28" y="31"/>
                    <a:pt x="28" y="31"/>
                    <a:pt x="28" y="31"/>
                  </a:cubicBezTo>
                  <a:cubicBezTo>
                    <a:pt x="28" y="32"/>
                    <a:pt x="28" y="32"/>
                    <a:pt x="28" y="32"/>
                  </a:cubicBezTo>
                  <a:cubicBezTo>
                    <a:pt x="28" y="32"/>
                    <a:pt x="28" y="32"/>
                    <a:pt x="28" y="32"/>
                  </a:cubicBezTo>
                  <a:cubicBezTo>
                    <a:pt x="28" y="33"/>
                    <a:pt x="28" y="33"/>
                    <a:pt x="28" y="33"/>
                  </a:cubicBezTo>
                  <a:close/>
                  <a:moveTo>
                    <a:pt x="24" y="38"/>
                  </a:moveTo>
                  <a:cubicBezTo>
                    <a:pt x="23" y="39"/>
                    <a:pt x="23" y="39"/>
                    <a:pt x="23" y="39"/>
                  </a:cubicBezTo>
                  <a:cubicBezTo>
                    <a:pt x="23" y="39"/>
                    <a:pt x="23" y="39"/>
                    <a:pt x="23" y="39"/>
                  </a:cubicBezTo>
                  <a:cubicBezTo>
                    <a:pt x="22" y="38"/>
                    <a:pt x="22" y="38"/>
                    <a:pt x="22" y="38"/>
                  </a:cubicBezTo>
                  <a:cubicBezTo>
                    <a:pt x="23" y="37"/>
                    <a:pt x="23" y="37"/>
                    <a:pt x="23" y="37"/>
                  </a:cubicBezTo>
                  <a:cubicBezTo>
                    <a:pt x="23" y="35"/>
                    <a:pt x="23" y="35"/>
                    <a:pt x="23" y="35"/>
                  </a:cubicBezTo>
                  <a:cubicBezTo>
                    <a:pt x="23" y="34"/>
                    <a:pt x="23" y="34"/>
                    <a:pt x="23" y="34"/>
                  </a:cubicBezTo>
                  <a:cubicBezTo>
                    <a:pt x="23" y="34"/>
                    <a:pt x="23" y="34"/>
                    <a:pt x="23" y="34"/>
                  </a:cubicBezTo>
                  <a:cubicBezTo>
                    <a:pt x="23" y="34"/>
                    <a:pt x="23" y="34"/>
                    <a:pt x="23" y="34"/>
                  </a:cubicBezTo>
                  <a:cubicBezTo>
                    <a:pt x="22" y="33"/>
                    <a:pt x="22" y="33"/>
                    <a:pt x="22" y="33"/>
                  </a:cubicBezTo>
                  <a:cubicBezTo>
                    <a:pt x="22" y="33"/>
                    <a:pt x="22" y="33"/>
                    <a:pt x="22" y="33"/>
                  </a:cubicBezTo>
                  <a:cubicBezTo>
                    <a:pt x="23" y="33"/>
                    <a:pt x="23" y="33"/>
                    <a:pt x="23" y="33"/>
                  </a:cubicBezTo>
                  <a:cubicBezTo>
                    <a:pt x="24" y="33"/>
                    <a:pt x="24" y="33"/>
                    <a:pt x="24" y="33"/>
                  </a:cubicBezTo>
                  <a:cubicBezTo>
                    <a:pt x="24" y="34"/>
                    <a:pt x="24" y="34"/>
                    <a:pt x="24" y="34"/>
                  </a:cubicBezTo>
                  <a:cubicBezTo>
                    <a:pt x="24" y="34"/>
                    <a:pt x="24" y="34"/>
                    <a:pt x="24" y="34"/>
                  </a:cubicBezTo>
                  <a:cubicBezTo>
                    <a:pt x="25" y="34"/>
                    <a:pt x="25" y="34"/>
                    <a:pt x="25" y="34"/>
                  </a:cubicBezTo>
                  <a:cubicBezTo>
                    <a:pt x="25" y="34"/>
                    <a:pt x="25" y="34"/>
                    <a:pt x="25" y="34"/>
                  </a:cubicBezTo>
                  <a:cubicBezTo>
                    <a:pt x="26" y="34"/>
                    <a:pt x="26" y="34"/>
                    <a:pt x="26" y="34"/>
                  </a:cubicBezTo>
                  <a:cubicBezTo>
                    <a:pt x="27" y="35"/>
                    <a:pt x="27" y="35"/>
                    <a:pt x="27" y="35"/>
                  </a:cubicBezTo>
                  <a:cubicBezTo>
                    <a:pt x="27" y="34"/>
                    <a:pt x="27" y="34"/>
                    <a:pt x="27" y="34"/>
                  </a:cubicBezTo>
                  <a:cubicBezTo>
                    <a:pt x="28" y="34"/>
                    <a:pt x="28" y="34"/>
                    <a:pt x="28" y="34"/>
                  </a:cubicBezTo>
                  <a:cubicBezTo>
                    <a:pt x="28" y="34"/>
                    <a:pt x="28" y="34"/>
                    <a:pt x="28" y="34"/>
                  </a:cubicBezTo>
                  <a:cubicBezTo>
                    <a:pt x="28" y="35"/>
                    <a:pt x="28" y="35"/>
                    <a:pt x="28" y="35"/>
                  </a:cubicBezTo>
                  <a:cubicBezTo>
                    <a:pt x="28" y="35"/>
                    <a:pt x="28" y="35"/>
                    <a:pt x="28" y="35"/>
                  </a:cubicBezTo>
                  <a:cubicBezTo>
                    <a:pt x="27" y="36"/>
                    <a:pt x="27" y="36"/>
                    <a:pt x="27" y="36"/>
                  </a:cubicBezTo>
                  <a:cubicBezTo>
                    <a:pt x="26" y="37"/>
                    <a:pt x="26" y="37"/>
                    <a:pt x="26" y="37"/>
                  </a:cubicBezTo>
                  <a:cubicBezTo>
                    <a:pt x="26" y="38"/>
                    <a:pt x="26" y="38"/>
                    <a:pt x="26" y="38"/>
                  </a:cubicBezTo>
                  <a:cubicBezTo>
                    <a:pt x="25" y="38"/>
                    <a:pt x="25" y="38"/>
                    <a:pt x="25" y="38"/>
                  </a:cubicBezTo>
                  <a:cubicBezTo>
                    <a:pt x="25" y="38"/>
                    <a:pt x="25" y="38"/>
                    <a:pt x="25" y="38"/>
                  </a:cubicBezTo>
                  <a:cubicBezTo>
                    <a:pt x="25" y="38"/>
                    <a:pt x="25" y="38"/>
                    <a:pt x="25" y="38"/>
                  </a:cubicBezTo>
                  <a:cubicBezTo>
                    <a:pt x="24" y="38"/>
                    <a:pt x="24" y="38"/>
                    <a:pt x="24" y="38"/>
                  </a:cubicBezTo>
                  <a:close/>
                  <a:moveTo>
                    <a:pt x="26" y="38"/>
                  </a:moveTo>
                  <a:cubicBezTo>
                    <a:pt x="25" y="38"/>
                    <a:pt x="25" y="38"/>
                    <a:pt x="25" y="38"/>
                  </a:cubicBezTo>
                  <a:cubicBezTo>
                    <a:pt x="25" y="39"/>
                    <a:pt x="25" y="39"/>
                    <a:pt x="25" y="39"/>
                  </a:cubicBezTo>
                  <a:cubicBezTo>
                    <a:pt x="25" y="39"/>
                    <a:pt x="25" y="39"/>
                    <a:pt x="25" y="39"/>
                  </a:cubicBezTo>
                  <a:cubicBezTo>
                    <a:pt x="26" y="39"/>
                    <a:pt x="26" y="39"/>
                    <a:pt x="26" y="39"/>
                  </a:cubicBezTo>
                  <a:cubicBezTo>
                    <a:pt x="26" y="38"/>
                    <a:pt x="26" y="38"/>
                    <a:pt x="26" y="38"/>
                  </a:cubicBezTo>
                  <a:cubicBezTo>
                    <a:pt x="26" y="38"/>
                    <a:pt x="26" y="38"/>
                    <a:pt x="26" y="38"/>
                  </a:cubicBezTo>
                  <a:close/>
                  <a:moveTo>
                    <a:pt x="33" y="38"/>
                  </a:moveTo>
                  <a:cubicBezTo>
                    <a:pt x="33" y="38"/>
                    <a:pt x="33" y="38"/>
                    <a:pt x="33" y="38"/>
                  </a:cubicBezTo>
                  <a:cubicBezTo>
                    <a:pt x="33" y="38"/>
                    <a:pt x="33" y="38"/>
                    <a:pt x="33" y="38"/>
                  </a:cubicBezTo>
                  <a:cubicBezTo>
                    <a:pt x="33" y="38"/>
                    <a:pt x="33" y="38"/>
                    <a:pt x="33" y="38"/>
                  </a:cubicBezTo>
                  <a:close/>
                  <a:moveTo>
                    <a:pt x="29" y="43"/>
                  </a:moveTo>
                  <a:cubicBezTo>
                    <a:pt x="30" y="42"/>
                    <a:pt x="30" y="42"/>
                    <a:pt x="30" y="42"/>
                  </a:cubicBezTo>
                  <a:cubicBezTo>
                    <a:pt x="30" y="41"/>
                    <a:pt x="30" y="41"/>
                    <a:pt x="30" y="41"/>
                  </a:cubicBezTo>
                  <a:cubicBezTo>
                    <a:pt x="32" y="39"/>
                    <a:pt x="32" y="39"/>
                    <a:pt x="32" y="39"/>
                  </a:cubicBezTo>
                  <a:cubicBezTo>
                    <a:pt x="32" y="39"/>
                    <a:pt x="32" y="39"/>
                    <a:pt x="32" y="39"/>
                  </a:cubicBezTo>
                  <a:cubicBezTo>
                    <a:pt x="32" y="38"/>
                    <a:pt x="32" y="38"/>
                    <a:pt x="32" y="38"/>
                  </a:cubicBezTo>
                  <a:cubicBezTo>
                    <a:pt x="32" y="37"/>
                    <a:pt x="32" y="37"/>
                    <a:pt x="32" y="37"/>
                  </a:cubicBezTo>
                  <a:cubicBezTo>
                    <a:pt x="32" y="36"/>
                    <a:pt x="32" y="36"/>
                    <a:pt x="32" y="36"/>
                  </a:cubicBezTo>
                  <a:cubicBezTo>
                    <a:pt x="31" y="36"/>
                    <a:pt x="31" y="36"/>
                    <a:pt x="31" y="36"/>
                  </a:cubicBezTo>
                  <a:cubicBezTo>
                    <a:pt x="31" y="38"/>
                    <a:pt x="31" y="38"/>
                    <a:pt x="31" y="38"/>
                  </a:cubicBezTo>
                  <a:cubicBezTo>
                    <a:pt x="30" y="39"/>
                    <a:pt x="30" y="39"/>
                    <a:pt x="30" y="39"/>
                  </a:cubicBezTo>
                  <a:cubicBezTo>
                    <a:pt x="30" y="40"/>
                    <a:pt x="30" y="40"/>
                    <a:pt x="30" y="40"/>
                  </a:cubicBezTo>
                  <a:cubicBezTo>
                    <a:pt x="30" y="41"/>
                    <a:pt x="30" y="41"/>
                    <a:pt x="30" y="41"/>
                  </a:cubicBezTo>
                  <a:cubicBezTo>
                    <a:pt x="29" y="42"/>
                    <a:pt x="29" y="42"/>
                    <a:pt x="29" y="42"/>
                  </a:cubicBezTo>
                  <a:cubicBezTo>
                    <a:pt x="29" y="42"/>
                    <a:pt x="29" y="42"/>
                    <a:pt x="29" y="42"/>
                  </a:cubicBezTo>
                  <a:cubicBezTo>
                    <a:pt x="29" y="43"/>
                    <a:pt x="29" y="43"/>
                    <a:pt x="29" y="43"/>
                  </a:cubicBezTo>
                  <a:close/>
                  <a:moveTo>
                    <a:pt x="28" y="43"/>
                  </a:moveTo>
                  <a:cubicBezTo>
                    <a:pt x="28" y="41"/>
                    <a:pt x="28" y="41"/>
                    <a:pt x="28" y="41"/>
                  </a:cubicBezTo>
                  <a:cubicBezTo>
                    <a:pt x="29" y="39"/>
                    <a:pt x="29" y="39"/>
                    <a:pt x="29" y="39"/>
                  </a:cubicBezTo>
                  <a:cubicBezTo>
                    <a:pt x="30" y="38"/>
                    <a:pt x="30" y="38"/>
                    <a:pt x="30" y="38"/>
                  </a:cubicBezTo>
                  <a:cubicBezTo>
                    <a:pt x="30" y="37"/>
                    <a:pt x="30" y="37"/>
                    <a:pt x="30" y="37"/>
                  </a:cubicBezTo>
                  <a:cubicBezTo>
                    <a:pt x="29" y="37"/>
                    <a:pt x="29" y="37"/>
                    <a:pt x="29" y="37"/>
                  </a:cubicBezTo>
                  <a:cubicBezTo>
                    <a:pt x="29" y="37"/>
                    <a:pt x="29" y="37"/>
                    <a:pt x="29" y="37"/>
                  </a:cubicBezTo>
                  <a:cubicBezTo>
                    <a:pt x="28" y="37"/>
                    <a:pt x="28" y="37"/>
                    <a:pt x="28" y="37"/>
                  </a:cubicBezTo>
                  <a:cubicBezTo>
                    <a:pt x="27" y="37"/>
                    <a:pt x="27" y="37"/>
                    <a:pt x="27" y="37"/>
                  </a:cubicBezTo>
                  <a:cubicBezTo>
                    <a:pt x="27" y="38"/>
                    <a:pt x="27" y="38"/>
                    <a:pt x="27" y="38"/>
                  </a:cubicBezTo>
                  <a:cubicBezTo>
                    <a:pt x="27" y="39"/>
                    <a:pt x="27" y="39"/>
                    <a:pt x="27" y="39"/>
                  </a:cubicBezTo>
                  <a:cubicBezTo>
                    <a:pt x="27" y="40"/>
                    <a:pt x="27" y="40"/>
                    <a:pt x="27" y="40"/>
                  </a:cubicBezTo>
                  <a:cubicBezTo>
                    <a:pt x="26" y="41"/>
                    <a:pt x="26" y="41"/>
                    <a:pt x="26" y="41"/>
                  </a:cubicBezTo>
                  <a:cubicBezTo>
                    <a:pt x="25" y="41"/>
                    <a:pt x="25" y="41"/>
                    <a:pt x="25" y="41"/>
                  </a:cubicBezTo>
                  <a:cubicBezTo>
                    <a:pt x="25" y="42"/>
                    <a:pt x="25" y="42"/>
                    <a:pt x="25" y="42"/>
                  </a:cubicBezTo>
                  <a:cubicBezTo>
                    <a:pt x="25" y="43"/>
                    <a:pt x="25" y="43"/>
                    <a:pt x="25" y="43"/>
                  </a:cubicBezTo>
                  <a:cubicBezTo>
                    <a:pt x="26" y="43"/>
                    <a:pt x="26" y="43"/>
                    <a:pt x="26" y="43"/>
                  </a:cubicBezTo>
                  <a:cubicBezTo>
                    <a:pt x="27" y="44"/>
                    <a:pt x="27" y="44"/>
                    <a:pt x="27" y="44"/>
                  </a:cubicBezTo>
                  <a:cubicBezTo>
                    <a:pt x="27" y="44"/>
                    <a:pt x="27" y="44"/>
                    <a:pt x="27" y="44"/>
                  </a:cubicBezTo>
                  <a:cubicBezTo>
                    <a:pt x="27" y="45"/>
                    <a:pt x="27" y="45"/>
                    <a:pt x="27" y="45"/>
                  </a:cubicBezTo>
                  <a:cubicBezTo>
                    <a:pt x="28" y="45"/>
                    <a:pt x="28" y="45"/>
                    <a:pt x="28" y="45"/>
                  </a:cubicBezTo>
                  <a:cubicBezTo>
                    <a:pt x="29" y="44"/>
                    <a:pt x="29" y="44"/>
                    <a:pt x="29" y="44"/>
                  </a:cubicBezTo>
                  <a:cubicBezTo>
                    <a:pt x="29" y="44"/>
                    <a:pt x="29" y="44"/>
                    <a:pt x="29" y="44"/>
                  </a:cubicBezTo>
                  <a:cubicBezTo>
                    <a:pt x="28" y="43"/>
                    <a:pt x="28" y="43"/>
                    <a:pt x="28" y="43"/>
                  </a:cubicBezTo>
                  <a:close/>
                  <a:moveTo>
                    <a:pt x="31" y="44"/>
                  </a:moveTo>
                  <a:cubicBezTo>
                    <a:pt x="31" y="44"/>
                    <a:pt x="31" y="44"/>
                    <a:pt x="31" y="44"/>
                  </a:cubicBezTo>
                  <a:cubicBezTo>
                    <a:pt x="31" y="45"/>
                    <a:pt x="31" y="45"/>
                    <a:pt x="31" y="45"/>
                  </a:cubicBezTo>
                  <a:cubicBezTo>
                    <a:pt x="30" y="45"/>
                    <a:pt x="30" y="45"/>
                    <a:pt x="30" y="45"/>
                  </a:cubicBezTo>
                  <a:cubicBezTo>
                    <a:pt x="30" y="45"/>
                    <a:pt x="30" y="45"/>
                    <a:pt x="30" y="45"/>
                  </a:cubicBezTo>
                  <a:cubicBezTo>
                    <a:pt x="30" y="44"/>
                    <a:pt x="30" y="44"/>
                    <a:pt x="30" y="44"/>
                  </a:cubicBezTo>
                  <a:cubicBezTo>
                    <a:pt x="31" y="44"/>
                    <a:pt x="31" y="44"/>
                    <a:pt x="31" y="44"/>
                  </a:cubicBezTo>
                  <a:close/>
                  <a:moveTo>
                    <a:pt x="33" y="40"/>
                  </a:moveTo>
                  <a:cubicBezTo>
                    <a:pt x="34" y="40"/>
                    <a:pt x="34" y="40"/>
                    <a:pt x="34" y="40"/>
                  </a:cubicBezTo>
                  <a:cubicBezTo>
                    <a:pt x="34" y="41"/>
                    <a:pt x="34" y="41"/>
                    <a:pt x="34" y="41"/>
                  </a:cubicBezTo>
                  <a:cubicBezTo>
                    <a:pt x="34" y="42"/>
                    <a:pt x="34" y="42"/>
                    <a:pt x="34" y="42"/>
                  </a:cubicBezTo>
                  <a:cubicBezTo>
                    <a:pt x="34" y="42"/>
                    <a:pt x="34" y="42"/>
                    <a:pt x="34" y="42"/>
                  </a:cubicBezTo>
                  <a:cubicBezTo>
                    <a:pt x="33" y="43"/>
                    <a:pt x="33" y="43"/>
                    <a:pt x="33" y="43"/>
                  </a:cubicBezTo>
                  <a:cubicBezTo>
                    <a:pt x="32" y="43"/>
                    <a:pt x="32" y="43"/>
                    <a:pt x="32" y="43"/>
                  </a:cubicBezTo>
                  <a:cubicBezTo>
                    <a:pt x="32" y="42"/>
                    <a:pt x="32" y="42"/>
                    <a:pt x="32" y="42"/>
                  </a:cubicBezTo>
                  <a:cubicBezTo>
                    <a:pt x="31" y="42"/>
                    <a:pt x="31" y="42"/>
                    <a:pt x="31" y="42"/>
                  </a:cubicBezTo>
                  <a:cubicBezTo>
                    <a:pt x="32" y="41"/>
                    <a:pt x="32" y="41"/>
                    <a:pt x="32" y="41"/>
                  </a:cubicBezTo>
                  <a:cubicBezTo>
                    <a:pt x="33" y="40"/>
                    <a:pt x="33" y="40"/>
                    <a:pt x="33" y="40"/>
                  </a:cubicBezTo>
                  <a:close/>
                  <a:moveTo>
                    <a:pt x="37" y="40"/>
                  </a:moveTo>
                  <a:cubicBezTo>
                    <a:pt x="38" y="41"/>
                    <a:pt x="38" y="41"/>
                    <a:pt x="38" y="41"/>
                  </a:cubicBezTo>
                  <a:cubicBezTo>
                    <a:pt x="38" y="42"/>
                    <a:pt x="38" y="42"/>
                    <a:pt x="38" y="42"/>
                  </a:cubicBezTo>
                  <a:cubicBezTo>
                    <a:pt x="37" y="41"/>
                    <a:pt x="37" y="41"/>
                    <a:pt x="37" y="41"/>
                  </a:cubicBezTo>
                  <a:cubicBezTo>
                    <a:pt x="37" y="40"/>
                    <a:pt x="37" y="40"/>
                    <a:pt x="37" y="40"/>
                  </a:cubicBezTo>
                  <a:close/>
                  <a:moveTo>
                    <a:pt x="35" y="44"/>
                  </a:moveTo>
                  <a:cubicBezTo>
                    <a:pt x="36" y="44"/>
                    <a:pt x="36" y="44"/>
                    <a:pt x="36" y="44"/>
                  </a:cubicBezTo>
                  <a:cubicBezTo>
                    <a:pt x="36" y="45"/>
                    <a:pt x="36" y="45"/>
                    <a:pt x="36" y="45"/>
                  </a:cubicBezTo>
                  <a:cubicBezTo>
                    <a:pt x="35" y="44"/>
                    <a:pt x="35" y="44"/>
                    <a:pt x="35" y="44"/>
                  </a:cubicBezTo>
                  <a:cubicBezTo>
                    <a:pt x="35" y="44"/>
                    <a:pt x="35" y="44"/>
                    <a:pt x="35" y="44"/>
                  </a:cubicBezTo>
                  <a:cubicBezTo>
                    <a:pt x="35" y="44"/>
                    <a:pt x="35" y="44"/>
                    <a:pt x="35" y="44"/>
                  </a:cubicBezTo>
                  <a:close/>
                  <a:moveTo>
                    <a:pt x="34" y="34"/>
                  </a:moveTo>
                  <a:cubicBezTo>
                    <a:pt x="34" y="35"/>
                    <a:pt x="34" y="35"/>
                    <a:pt x="34" y="35"/>
                  </a:cubicBezTo>
                  <a:cubicBezTo>
                    <a:pt x="33" y="35"/>
                    <a:pt x="33" y="35"/>
                    <a:pt x="33" y="35"/>
                  </a:cubicBezTo>
                  <a:cubicBezTo>
                    <a:pt x="33" y="34"/>
                    <a:pt x="33" y="34"/>
                    <a:pt x="33" y="34"/>
                  </a:cubicBezTo>
                  <a:cubicBezTo>
                    <a:pt x="33" y="34"/>
                    <a:pt x="33" y="34"/>
                    <a:pt x="33" y="34"/>
                  </a:cubicBezTo>
                  <a:cubicBezTo>
                    <a:pt x="34" y="34"/>
                    <a:pt x="34" y="34"/>
                    <a:pt x="34" y="34"/>
                  </a:cubicBezTo>
                  <a:close/>
                  <a:moveTo>
                    <a:pt x="36" y="35"/>
                  </a:moveTo>
                  <a:cubicBezTo>
                    <a:pt x="37" y="36"/>
                    <a:pt x="37" y="36"/>
                    <a:pt x="37" y="36"/>
                  </a:cubicBezTo>
                  <a:cubicBezTo>
                    <a:pt x="37" y="36"/>
                    <a:pt x="37" y="36"/>
                    <a:pt x="37" y="36"/>
                  </a:cubicBezTo>
                  <a:cubicBezTo>
                    <a:pt x="38" y="36"/>
                    <a:pt x="38" y="36"/>
                    <a:pt x="38" y="36"/>
                  </a:cubicBezTo>
                  <a:cubicBezTo>
                    <a:pt x="39" y="36"/>
                    <a:pt x="39" y="36"/>
                    <a:pt x="39" y="36"/>
                  </a:cubicBezTo>
                  <a:cubicBezTo>
                    <a:pt x="39" y="36"/>
                    <a:pt x="39" y="36"/>
                    <a:pt x="39" y="36"/>
                  </a:cubicBezTo>
                  <a:cubicBezTo>
                    <a:pt x="39" y="36"/>
                    <a:pt x="39" y="36"/>
                    <a:pt x="39" y="36"/>
                  </a:cubicBezTo>
                  <a:cubicBezTo>
                    <a:pt x="39" y="36"/>
                    <a:pt x="39" y="36"/>
                    <a:pt x="39" y="36"/>
                  </a:cubicBezTo>
                  <a:cubicBezTo>
                    <a:pt x="39" y="35"/>
                    <a:pt x="39" y="35"/>
                    <a:pt x="39" y="35"/>
                  </a:cubicBezTo>
                  <a:cubicBezTo>
                    <a:pt x="38" y="35"/>
                    <a:pt x="38" y="35"/>
                    <a:pt x="38" y="35"/>
                  </a:cubicBezTo>
                  <a:cubicBezTo>
                    <a:pt x="38" y="34"/>
                    <a:pt x="38" y="34"/>
                    <a:pt x="38" y="34"/>
                  </a:cubicBezTo>
                  <a:cubicBezTo>
                    <a:pt x="38" y="32"/>
                    <a:pt x="38" y="32"/>
                    <a:pt x="38" y="32"/>
                  </a:cubicBezTo>
                  <a:cubicBezTo>
                    <a:pt x="38" y="32"/>
                    <a:pt x="38" y="32"/>
                    <a:pt x="38" y="32"/>
                  </a:cubicBezTo>
                  <a:cubicBezTo>
                    <a:pt x="38" y="31"/>
                    <a:pt x="38" y="31"/>
                    <a:pt x="38" y="31"/>
                  </a:cubicBezTo>
                  <a:cubicBezTo>
                    <a:pt x="37" y="30"/>
                    <a:pt x="37" y="30"/>
                    <a:pt x="37" y="30"/>
                  </a:cubicBezTo>
                  <a:cubicBezTo>
                    <a:pt x="37" y="30"/>
                    <a:pt x="37" y="30"/>
                    <a:pt x="37" y="30"/>
                  </a:cubicBezTo>
                  <a:cubicBezTo>
                    <a:pt x="36" y="30"/>
                    <a:pt x="36" y="30"/>
                    <a:pt x="36" y="30"/>
                  </a:cubicBezTo>
                  <a:cubicBezTo>
                    <a:pt x="36" y="30"/>
                    <a:pt x="36" y="30"/>
                    <a:pt x="36" y="30"/>
                  </a:cubicBezTo>
                  <a:cubicBezTo>
                    <a:pt x="35" y="30"/>
                    <a:pt x="35" y="30"/>
                    <a:pt x="35" y="30"/>
                  </a:cubicBezTo>
                  <a:cubicBezTo>
                    <a:pt x="35" y="30"/>
                    <a:pt x="35" y="30"/>
                    <a:pt x="35" y="30"/>
                  </a:cubicBezTo>
                  <a:cubicBezTo>
                    <a:pt x="35" y="30"/>
                    <a:pt x="35" y="30"/>
                    <a:pt x="35" y="30"/>
                  </a:cubicBezTo>
                  <a:cubicBezTo>
                    <a:pt x="34" y="30"/>
                    <a:pt x="34" y="30"/>
                    <a:pt x="34" y="30"/>
                  </a:cubicBezTo>
                  <a:cubicBezTo>
                    <a:pt x="33" y="30"/>
                    <a:pt x="33" y="30"/>
                    <a:pt x="33" y="30"/>
                  </a:cubicBezTo>
                  <a:cubicBezTo>
                    <a:pt x="33" y="30"/>
                    <a:pt x="33" y="30"/>
                    <a:pt x="33" y="30"/>
                  </a:cubicBezTo>
                  <a:cubicBezTo>
                    <a:pt x="33" y="30"/>
                    <a:pt x="33" y="30"/>
                    <a:pt x="33" y="30"/>
                  </a:cubicBezTo>
                  <a:cubicBezTo>
                    <a:pt x="33" y="32"/>
                    <a:pt x="33" y="32"/>
                    <a:pt x="33" y="32"/>
                  </a:cubicBezTo>
                  <a:cubicBezTo>
                    <a:pt x="35" y="32"/>
                    <a:pt x="35" y="32"/>
                    <a:pt x="35" y="32"/>
                  </a:cubicBezTo>
                  <a:cubicBezTo>
                    <a:pt x="36" y="34"/>
                    <a:pt x="36" y="34"/>
                    <a:pt x="36" y="34"/>
                  </a:cubicBezTo>
                  <a:cubicBezTo>
                    <a:pt x="36" y="34"/>
                    <a:pt x="36" y="34"/>
                    <a:pt x="36" y="34"/>
                  </a:cubicBezTo>
                  <a:cubicBezTo>
                    <a:pt x="36" y="34"/>
                    <a:pt x="36" y="34"/>
                    <a:pt x="36" y="34"/>
                  </a:cubicBezTo>
                  <a:cubicBezTo>
                    <a:pt x="35" y="35"/>
                    <a:pt x="35" y="35"/>
                    <a:pt x="35" y="35"/>
                  </a:cubicBezTo>
                  <a:cubicBezTo>
                    <a:pt x="35" y="35"/>
                    <a:pt x="35" y="35"/>
                    <a:pt x="35" y="35"/>
                  </a:cubicBezTo>
                  <a:cubicBezTo>
                    <a:pt x="36" y="35"/>
                    <a:pt x="36" y="35"/>
                    <a:pt x="36" y="35"/>
                  </a:cubicBezTo>
                  <a:cubicBezTo>
                    <a:pt x="36" y="35"/>
                    <a:pt x="36" y="35"/>
                    <a:pt x="36" y="35"/>
                  </a:cubicBezTo>
                  <a:cubicBezTo>
                    <a:pt x="36" y="35"/>
                    <a:pt x="36" y="35"/>
                    <a:pt x="36" y="35"/>
                  </a:cubicBezTo>
                  <a:close/>
                  <a:moveTo>
                    <a:pt x="35" y="35"/>
                  </a:moveTo>
                  <a:cubicBezTo>
                    <a:pt x="35" y="36"/>
                    <a:pt x="35" y="36"/>
                    <a:pt x="35" y="36"/>
                  </a:cubicBezTo>
                  <a:cubicBezTo>
                    <a:pt x="34" y="35"/>
                    <a:pt x="34" y="35"/>
                    <a:pt x="34" y="35"/>
                  </a:cubicBezTo>
                  <a:cubicBezTo>
                    <a:pt x="33" y="35"/>
                    <a:pt x="33" y="35"/>
                    <a:pt x="33" y="35"/>
                  </a:cubicBezTo>
                  <a:cubicBezTo>
                    <a:pt x="33" y="36"/>
                    <a:pt x="33" y="36"/>
                    <a:pt x="33" y="36"/>
                  </a:cubicBezTo>
                  <a:cubicBezTo>
                    <a:pt x="33" y="37"/>
                    <a:pt x="33" y="37"/>
                    <a:pt x="33" y="37"/>
                  </a:cubicBezTo>
                  <a:cubicBezTo>
                    <a:pt x="34" y="37"/>
                    <a:pt x="34" y="37"/>
                    <a:pt x="34" y="37"/>
                  </a:cubicBezTo>
                  <a:cubicBezTo>
                    <a:pt x="34" y="37"/>
                    <a:pt x="34" y="37"/>
                    <a:pt x="34" y="37"/>
                  </a:cubicBezTo>
                  <a:cubicBezTo>
                    <a:pt x="35" y="37"/>
                    <a:pt x="35" y="37"/>
                    <a:pt x="35" y="37"/>
                  </a:cubicBezTo>
                  <a:cubicBezTo>
                    <a:pt x="35" y="38"/>
                    <a:pt x="35" y="38"/>
                    <a:pt x="35" y="38"/>
                  </a:cubicBezTo>
                  <a:cubicBezTo>
                    <a:pt x="35" y="39"/>
                    <a:pt x="35" y="39"/>
                    <a:pt x="35" y="39"/>
                  </a:cubicBezTo>
                  <a:cubicBezTo>
                    <a:pt x="35" y="40"/>
                    <a:pt x="35" y="40"/>
                    <a:pt x="35" y="40"/>
                  </a:cubicBezTo>
                  <a:cubicBezTo>
                    <a:pt x="36" y="41"/>
                    <a:pt x="36" y="41"/>
                    <a:pt x="36" y="41"/>
                  </a:cubicBezTo>
                  <a:cubicBezTo>
                    <a:pt x="36" y="40"/>
                    <a:pt x="36" y="40"/>
                    <a:pt x="36" y="40"/>
                  </a:cubicBezTo>
                  <a:cubicBezTo>
                    <a:pt x="37" y="40"/>
                    <a:pt x="37" y="40"/>
                    <a:pt x="37" y="40"/>
                  </a:cubicBezTo>
                  <a:cubicBezTo>
                    <a:pt x="38" y="40"/>
                    <a:pt x="38" y="40"/>
                    <a:pt x="38" y="40"/>
                  </a:cubicBezTo>
                  <a:cubicBezTo>
                    <a:pt x="38" y="39"/>
                    <a:pt x="38" y="39"/>
                    <a:pt x="38" y="39"/>
                  </a:cubicBezTo>
                  <a:cubicBezTo>
                    <a:pt x="37" y="38"/>
                    <a:pt x="37" y="38"/>
                    <a:pt x="37" y="38"/>
                  </a:cubicBezTo>
                  <a:cubicBezTo>
                    <a:pt x="36" y="38"/>
                    <a:pt x="36" y="38"/>
                    <a:pt x="36" y="38"/>
                  </a:cubicBezTo>
                  <a:cubicBezTo>
                    <a:pt x="36" y="37"/>
                    <a:pt x="36" y="37"/>
                    <a:pt x="36" y="37"/>
                  </a:cubicBezTo>
                  <a:cubicBezTo>
                    <a:pt x="36" y="36"/>
                    <a:pt x="36" y="36"/>
                    <a:pt x="36" y="36"/>
                  </a:cubicBezTo>
                  <a:cubicBezTo>
                    <a:pt x="35" y="35"/>
                    <a:pt x="35" y="35"/>
                    <a:pt x="35" y="35"/>
                  </a:cubicBezTo>
                  <a:close/>
                  <a:moveTo>
                    <a:pt x="40" y="37"/>
                  </a:moveTo>
                  <a:cubicBezTo>
                    <a:pt x="40" y="37"/>
                    <a:pt x="40" y="37"/>
                    <a:pt x="40" y="37"/>
                  </a:cubicBezTo>
                  <a:cubicBezTo>
                    <a:pt x="40" y="37"/>
                    <a:pt x="40" y="37"/>
                    <a:pt x="40" y="37"/>
                  </a:cubicBezTo>
                  <a:cubicBezTo>
                    <a:pt x="40" y="37"/>
                    <a:pt x="40" y="37"/>
                    <a:pt x="40" y="37"/>
                  </a:cubicBezTo>
                  <a:cubicBezTo>
                    <a:pt x="40" y="37"/>
                    <a:pt x="40" y="37"/>
                    <a:pt x="40" y="37"/>
                  </a:cubicBezTo>
                  <a:close/>
                  <a:moveTo>
                    <a:pt x="40" y="38"/>
                  </a:moveTo>
                  <a:cubicBezTo>
                    <a:pt x="39" y="38"/>
                    <a:pt x="39" y="38"/>
                    <a:pt x="39" y="38"/>
                  </a:cubicBezTo>
                  <a:cubicBezTo>
                    <a:pt x="39" y="38"/>
                    <a:pt x="39" y="38"/>
                    <a:pt x="39" y="38"/>
                  </a:cubicBezTo>
                  <a:cubicBezTo>
                    <a:pt x="40" y="38"/>
                    <a:pt x="40" y="38"/>
                    <a:pt x="40" y="38"/>
                  </a:cubicBezTo>
                  <a:cubicBezTo>
                    <a:pt x="40" y="38"/>
                    <a:pt x="40" y="38"/>
                    <a:pt x="40" y="38"/>
                  </a:cubicBezTo>
                  <a:close/>
                  <a:moveTo>
                    <a:pt x="40" y="42"/>
                  </a:moveTo>
                  <a:cubicBezTo>
                    <a:pt x="40" y="41"/>
                    <a:pt x="40" y="41"/>
                    <a:pt x="40" y="41"/>
                  </a:cubicBezTo>
                  <a:cubicBezTo>
                    <a:pt x="39" y="40"/>
                    <a:pt x="39" y="40"/>
                    <a:pt x="39" y="40"/>
                  </a:cubicBezTo>
                  <a:cubicBezTo>
                    <a:pt x="39" y="40"/>
                    <a:pt x="39" y="40"/>
                    <a:pt x="39" y="40"/>
                  </a:cubicBezTo>
                  <a:cubicBezTo>
                    <a:pt x="40" y="39"/>
                    <a:pt x="40" y="39"/>
                    <a:pt x="40" y="39"/>
                  </a:cubicBezTo>
                  <a:cubicBezTo>
                    <a:pt x="39" y="39"/>
                    <a:pt x="39" y="39"/>
                    <a:pt x="39" y="39"/>
                  </a:cubicBezTo>
                  <a:cubicBezTo>
                    <a:pt x="39" y="39"/>
                    <a:pt x="39" y="39"/>
                    <a:pt x="39" y="39"/>
                  </a:cubicBezTo>
                  <a:cubicBezTo>
                    <a:pt x="39" y="40"/>
                    <a:pt x="39" y="40"/>
                    <a:pt x="39" y="40"/>
                  </a:cubicBezTo>
                  <a:cubicBezTo>
                    <a:pt x="39" y="41"/>
                    <a:pt x="39" y="41"/>
                    <a:pt x="39" y="41"/>
                  </a:cubicBezTo>
                  <a:cubicBezTo>
                    <a:pt x="39" y="41"/>
                    <a:pt x="39" y="41"/>
                    <a:pt x="39" y="41"/>
                  </a:cubicBezTo>
                  <a:cubicBezTo>
                    <a:pt x="39" y="42"/>
                    <a:pt x="39" y="42"/>
                    <a:pt x="39" y="42"/>
                  </a:cubicBezTo>
                  <a:cubicBezTo>
                    <a:pt x="40" y="42"/>
                    <a:pt x="40" y="42"/>
                    <a:pt x="40" y="42"/>
                  </a:cubicBezTo>
                  <a:close/>
                  <a:moveTo>
                    <a:pt x="41" y="42"/>
                  </a:moveTo>
                  <a:cubicBezTo>
                    <a:pt x="41" y="43"/>
                    <a:pt x="41" y="43"/>
                    <a:pt x="41" y="43"/>
                  </a:cubicBezTo>
                  <a:cubicBezTo>
                    <a:pt x="41" y="43"/>
                    <a:pt x="41" y="43"/>
                    <a:pt x="41" y="43"/>
                  </a:cubicBezTo>
                  <a:cubicBezTo>
                    <a:pt x="41" y="42"/>
                    <a:pt x="41" y="42"/>
                    <a:pt x="41" y="42"/>
                  </a:cubicBezTo>
                  <a:cubicBezTo>
                    <a:pt x="41" y="42"/>
                    <a:pt x="41" y="42"/>
                    <a:pt x="41" y="42"/>
                  </a:cubicBezTo>
                  <a:close/>
                  <a:moveTo>
                    <a:pt x="41" y="40"/>
                  </a:moveTo>
                  <a:cubicBezTo>
                    <a:pt x="41" y="41"/>
                    <a:pt x="41" y="41"/>
                    <a:pt x="41" y="41"/>
                  </a:cubicBezTo>
                  <a:cubicBezTo>
                    <a:pt x="41" y="42"/>
                    <a:pt x="41" y="42"/>
                    <a:pt x="41" y="42"/>
                  </a:cubicBezTo>
                  <a:cubicBezTo>
                    <a:pt x="41" y="42"/>
                    <a:pt x="41" y="42"/>
                    <a:pt x="41" y="42"/>
                  </a:cubicBezTo>
                  <a:cubicBezTo>
                    <a:pt x="42" y="42"/>
                    <a:pt x="42" y="42"/>
                    <a:pt x="42" y="42"/>
                  </a:cubicBezTo>
                  <a:cubicBezTo>
                    <a:pt x="42" y="41"/>
                    <a:pt x="42" y="41"/>
                    <a:pt x="42" y="41"/>
                  </a:cubicBezTo>
                  <a:cubicBezTo>
                    <a:pt x="41" y="40"/>
                    <a:pt x="41" y="40"/>
                    <a:pt x="41" y="40"/>
                  </a:cubicBezTo>
                  <a:close/>
                  <a:moveTo>
                    <a:pt x="24" y="54"/>
                  </a:moveTo>
                  <a:cubicBezTo>
                    <a:pt x="23" y="53"/>
                    <a:pt x="23" y="53"/>
                    <a:pt x="23" y="53"/>
                  </a:cubicBezTo>
                  <a:cubicBezTo>
                    <a:pt x="24" y="52"/>
                    <a:pt x="24" y="52"/>
                    <a:pt x="24" y="52"/>
                  </a:cubicBezTo>
                  <a:cubicBezTo>
                    <a:pt x="24" y="51"/>
                    <a:pt x="24" y="51"/>
                    <a:pt x="24" y="51"/>
                  </a:cubicBezTo>
                  <a:cubicBezTo>
                    <a:pt x="24" y="51"/>
                    <a:pt x="24" y="51"/>
                    <a:pt x="24" y="51"/>
                  </a:cubicBezTo>
                  <a:cubicBezTo>
                    <a:pt x="25" y="50"/>
                    <a:pt x="25" y="50"/>
                    <a:pt x="25" y="50"/>
                  </a:cubicBezTo>
                  <a:cubicBezTo>
                    <a:pt x="25" y="50"/>
                    <a:pt x="25" y="50"/>
                    <a:pt x="25" y="50"/>
                  </a:cubicBezTo>
                  <a:cubicBezTo>
                    <a:pt x="26" y="49"/>
                    <a:pt x="26" y="49"/>
                    <a:pt x="26" y="49"/>
                  </a:cubicBezTo>
                  <a:cubicBezTo>
                    <a:pt x="27" y="49"/>
                    <a:pt x="27" y="49"/>
                    <a:pt x="27" y="49"/>
                  </a:cubicBezTo>
                  <a:cubicBezTo>
                    <a:pt x="28" y="49"/>
                    <a:pt x="28" y="49"/>
                    <a:pt x="28" y="49"/>
                  </a:cubicBezTo>
                  <a:cubicBezTo>
                    <a:pt x="28" y="48"/>
                    <a:pt x="28" y="48"/>
                    <a:pt x="28" y="48"/>
                  </a:cubicBezTo>
                  <a:cubicBezTo>
                    <a:pt x="28" y="48"/>
                    <a:pt x="28" y="48"/>
                    <a:pt x="28" y="48"/>
                  </a:cubicBezTo>
                  <a:cubicBezTo>
                    <a:pt x="29" y="47"/>
                    <a:pt x="29" y="47"/>
                    <a:pt x="29" y="47"/>
                  </a:cubicBezTo>
                  <a:cubicBezTo>
                    <a:pt x="30" y="46"/>
                    <a:pt x="30" y="46"/>
                    <a:pt x="30" y="46"/>
                  </a:cubicBezTo>
                  <a:cubicBezTo>
                    <a:pt x="30" y="46"/>
                    <a:pt x="30" y="46"/>
                    <a:pt x="30" y="46"/>
                  </a:cubicBezTo>
                  <a:cubicBezTo>
                    <a:pt x="32" y="47"/>
                    <a:pt x="32" y="47"/>
                    <a:pt x="32" y="47"/>
                  </a:cubicBezTo>
                  <a:cubicBezTo>
                    <a:pt x="32" y="49"/>
                    <a:pt x="32" y="49"/>
                    <a:pt x="32" y="49"/>
                  </a:cubicBezTo>
                  <a:cubicBezTo>
                    <a:pt x="31" y="50"/>
                    <a:pt x="31" y="50"/>
                    <a:pt x="31" y="50"/>
                  </a:cubicBezTo>
                  <a:cubicBezTo>
                    <a:pt x="31" y="49"/>
                    <a:pt x="31" y="49"/>
                    <a:pt x="31" y="49"/>
                  </a:cubicBezTo>
                  <a:cubicBezTo>
                    <a:pt x="32" y="49"/>
                    <a:pt x="32" y="49"/>
                    <a:pt x="32" y="49"/>
                  </a:cubicBezTo>
                  <a:cubicBezTo>
                    <a:pt x="33" y="49"/>
                    <a:pt x="33" y="49"/>
                    <a:pt x="33" y="49"/>
                  </a:cubicBezTo>
                  <a:cubicBezTo>
                    <a:pt x="34" y="47"/>
                    <a:pt x="34" y="47"/>
                    <a:pt x="34" y="47"/>
                  </a:cubicBezTo>
                  <a:cubicBezTo>
                    <a:pt x="35" y="47"/>
                    <a:pt x="35" y="47"/>
                    <a:pt x="35" y="47"/>
                  </a:cubicBezTo>
                  <a:cubicBezTo>
                    <a:pt x="35" y="48"/>
                    <a:pt x="35" y="48"/>
                    <a:pt x="35" y="48"/>
                  </a:cubicBezTo>
                  <a:cubicBezTo>
                    <a:pt x="36" y="47"/>
                    <a:pt x="36" y="47"/>
                    <a:pt x="36" y="47"/>
                  </a:cubicBezTo>
                  <a:cubicBezTo>
                    <a:pt x="36" y="47"/>
                    <a:pt x="36" y="47"/>
                    <a:pt x="36" y="47"/>
                  </a:cubicBezTo>
                  <a:cubicBezTo>
                    <a:pt x="35" y="47"/>
                    <a:pt x="35" y="47"/>
                    <a:pt x="35" y="47"/>
                  </a:cubicBezTo>
                  <a:cubicBezTo>
                    <a:pt x="36" y="45"/>
                    <a:pt x="36" y="45"/>
                    <a:pt x="36" y="45"/>
                  </a:cubicBezTo>
                  <a:cubicBezTo>
                    <a:pt x="37" y="45"/>
                    <a:pt x="37" y="45"/>
                    <a:pt x="37" y="45"/>
                  </a:cubicBezTo>
                  <a:cubicBezTo>
                    <a:pt x="37" y="46"/>
                    <a:pt x="37" y="46"/>
                    <a:pt x="37" y="46"/>
                  </a:cubicBezTo>
                  <a:cubicBezTo>
                    <a:pt x="38" y="45"/>
                    <a:pt x="38" y="45"/>
                    <a:pt x="38" y="45"/>
                  </a:cubicBezTo>
                  <a:cubicBezTo>
                    <a:pt x="38" y="44"/>
                    <a:pt x="38" y="44"/>
                    <a:pt x="38" y="44"/>
                  </a:cubicBezTo>
                  <a:cubicBezTo>
                    <a:pt x="38" y="44"/>
                    <a:pt x="38" y="44"/>
                    <a:pt x="38" y="44"/>
                  </a:cubicBezTo>
                  <a:cubicBezTo>
                    <a:pt x="39" y="45"/>
                    <a:pt x="39" y="45"/>
                    <a:pt x="39" y="45"/>
                  </a:cubicBezTo>
                  <a:cubicBezTo>
                    <a:pt x="39" y="44"/>
                    <a:pt x="39" y="44"/>
                    <a:pt x="39" y="44"/>
                  </a:cubicBezTo>
                  <a:cubicBezTo>
                    <a:pt x="38" y="43"/>
                    <a:pt x="38" y="43"/>
                    <a:pt x="38" y="43"/>
                  </a:cubicBezTo>
                  <a:cubicBezTo>
                    <a:pt x="38" y="42"/>
                    <a:pt x="38" y="42"/>
                    <a:pt x="38" y="42"/>
                  </a:cubicBezTo>
                  <a:cubicBezTo>
                    <a:pt x="39" y="42"/>
                    <a:pt x="39" y="42"/>
                    <a:pt x="39" y="42"/>
                  </a:cubicBezTo>
                  <a:cubicBezTo>
                    <a:pt x="39" y="42"/>
                    <a:pt x="39" y="42"/>
                    <a:pt x="39" y="42"/>
                  </a:cubicBezTo>
                  <a:cubicBezTo>
                    <a:pt x="40" y="43"/>
                    <a:pt x="40" y="43"/>
                    <a:pt x="40" y="43"/>
                  </a:cubicBezTo>
                  <a:cubicBezTo>
                    <a:pt x="41" y="44"/>
                    <a:pt x="41" y="44"/>
                    <a:pt x="41" y="44"/>
                  </a:cubicBezTo>
                  <a:cubicBezTo>
                    <a:pt x="42" y="44"/>
                    <a:pt x="42" y="44"/>
                    <a:pt x="42" y="44"/>
                  </a:cubicBezTo>
                  <a:cubicBezTo>
                    <a:pt x="42" y="44"/>
                    <a:pt x="42" y="44"/>
                    <a:pt x="42" y="44"/>
                  </a:cubicBezTo>
                  <a:cubicBezTo>
                    <a:pt x="42" y="44"/>
                    <a:pt x="42" y="44"/>
                    <a:pt x="42" y="44"/>
                  </a:cubicBezTo>
                  <a:cubicBezTo>
                    <a:pt x="43" y="45"/>
                    <a:pt x="43" y="45"/>
                    <a:pt x="43" y="45"/>
                  </a:cubicBezTo>
                  <a:cubicBezTo>
                    <a:pt x="43" y="46"/>
                    <a:pt x="43" y="46"/>
                    <a:pt x="43" y="46"/>
                  </a:cubicBezTo>
                  <a:cubicBezTo>
                    <a:pt x="42" y="46"/>
                    <a:pt x="42" y="46"/>
                    <a:pt x="42" y="46"/>
                  </a:cubicBezTo>
                  <a:cubicBezTo>
                    <a:pt x="42" y="47"/>
                    <a:pt x="42" y="47"/>
                    <a:pt x="42" y="47"/>
                  </a:cubicBezTo>
                  <a:cubicBezTo>
                    <a:pt x="43" y="47"/>
                    <a:pt x="43" y="47"/>
                    <a:pt x="43" y="47"/>
                  </a:cubicBezTo>
                  <a:cubicBezTo>
                    <a:pt x="43" y="47"/>
                    <a:pt x="43" y="47"/>
                    <a:pt x="43" y="47"/>
                  </a:cubicBezTo>
                  <a:cubicBezTo>
                    <a:pt x="43" y="48"/>
                    <a:pt x="43" y="48"/>
                    <a:pt x="43" y="48"/>
                  </a:cubicBezTo>
                  <a:cubicBezTo>
                    <a:pt x="43" y="49"/>
                    <a:pt x="43" y="49"/>
                    <a:pt x="43" y="49"/>
                  </a:cubicBezTo>
                  <a:cubicBezTo>
                    <a:pt x="43" y="48"/>
                    <a:pt x="43" y="48"/>
                    <a:pt x="43" y="48"/>
                  </a:cubicBezTo>
                  <a:cubicBezTo>
                    <a:pt x="43" y="49"/>
                    <a:pt x="43" y="49"/>
                    <a:pt x="43" y="49"/>
                  </a:cubicBezTo>
                  <a:cubicBezTo>
                    <a:pt x="43" y="50"/>
                    <a:pt x="43" y="50"/>
                    <a:pt x="43" y="50"/>
                  </a:cubicBezTo>
                  <a:cubicBezTo>
                    <a:pt x="44" y="51"/>
                    <a:pt x="44" y="51"/>
                    <a:pt x="44" y="51"/>
                  </a:cubicBezTo>
                  <a:cubicBezTo>
                    <a:pt x="44" y="52"/>
                    <a:pt x="44" y="52"/>
                    <a:pt x="44" y="52"/>
                  </a:cubicBezTo>
                  <a:cubicBezTo>
                    <a:pt x="44" y="53"/>
                    <a:pt x="44" y="53"/>
                    <a:pt x="44" y="53"/>
                  </a:cubicBezTo>
                  <a:cubicBezTo>
                    <a:pt x="44" y="54"/>
                    <a:pt x="44" y="54"/>
                    <a:pt x="44" y="54"/>
                  </a:cubicBezTo>
                  <a:cubicBezTo>
                    <a:pt x="44" y="54"/>
                    <a:pt x="44" y="54"/>
                    <a:pt x="44" y="54"/>
                  </a:cubicBezTo>
                  <a:cubicBezTo>
                    <a:pt x="44" y="54"/>
                    <a:pt x="44" y="54"/>
                    <a:pt x="44" y="54"/>
                  </a:cubicBezTo>
                  <a:cubicBezTo>
                    <a:pt x="43" y="54"/>
                    <a:pt x="43" y="54"/>
                    <a:pt x="43" y="54"/>
                  </a:cubicBezTo>
                  <a:cubicBezTo>
                    <a:pt x="43" y="54"/>
                    <a:pt x="43" y="54"/>
                    <a:pt x="43" y="54"/>
                  </a:cubicBezTo>
                  <a:cubicBezTo>
                    <a:pt x="43" y="54"/>
                    <a:pt x="43" y="54"/>
                    <a:pt x="43" y="54"/>
                  </a:cubicBezTo>
                  <a:cubicBezTo>
                    <a:pt x="43" y="56"/>
                    <a:pt x="43" y="56"/>
                    <a:pt x="43" y="56"/>
                  </a:cubicBezTo>
                  <a:cubicBezTo>
                    <a:pt x="43" y="56"/>
                    <a:pt x="43" y="56"/>
                    <a:pt x="43" y="56"/>
                  </a:cubicBezTo>
                  <a:cubicBezTo>
                    <a:pt x="43" y="57"/>
                    <a:pt x="43" y="57"/>
                    <a:pt x="43" y="57"/>
                  </a:cubicBezTo>
                  <a:cubicBezTo>
                    <a:pt x="43" y="56"/>
                    <a:pt x="43" y="56"/>
                    <a:pt x="43" y="56"/>
                  </a:cubicBezTo>
                  <a:cubicBezTo>
                    <a:pt x="42" y="55"/>
                    <a:pt x="42" y="55"/>
                    <a:pt x="42" y="55"/>
                  </a:cubicBezTo>
                  <a:cubicBezTo>
                    <a:pt x="42" y="55"/>
                    <a:pt x="42" y="55"/>
                    <a:pt x="42" y="55"/>
                  </a:cubicBezTo>
                  <a:cubicBezTo>
                    <a:pt x="42" y="54"/>
                    <a:pt x="42" y="54"/>
                    <a:pt x="42" y="54"/>
                  </a:cubicBezTo>
                  <a:cubicBezTo>
                    <a:pt x="42" y="53"/>
                    <a:pt x="42" y="53"/>
                    <a:pt x="42" y="53"/>
                  </a:cubicBezTo>
                  <a:cubicBezTo>
                    <a:pt x="41" y="52"/>
                    <a:pt x="41" y="52"/>
                    <a:pt x="41" y="52"/>
                  </a:cubicBezTo>
                  <a:cubicBezTo>
                    <a:pt x="40" y="53"/>
                    <a:pt x="40" y="53"/>
                    <a:pt x="40" y="53"/>
                  </a:cubicBezTo>
                  <a:cubicBezTo>
                    <a:pt x="39" y="54"/>
                    <a:pt x="39" y="54"/>
                    <a:pt x="39" y="54"/>
                  </a:cubicBezTo>
                  <a:cubicBezTo>
                    <a:pt x="39" y="55"/>
                    <a:pt x="39" y="55"/>
                    <a:pt x="39" y="55"/>
                  </a:cubicBezTo>
                  <a:cubicBezTo>
                    <a:pt x="40" y="56"/>
                    <a:pt x="40" y="56"/>
                    <a:pt x="40" y="56"/>
                  </a:cubicBezTo>
                  <a:cubicBezTo>
                    <a:pt x="40" y="57"/>
                    <a:pt x="40" y="57"/>
                    <a:pt x="40" y="57"/>
                  </a:cubicBezTo>
                  <a:cubicBezTo>
                    <a:pt x="41" y="57"/>
                    <a:pt x="41" y="57"/>
                    <a:pt x="41" y="57"/>
                  </a:cubicBezTo>
                  <a:cubicBezTo>
                    <a:pt x="41" y="58"/>
                    <a:pt x="41" y="58"/>
                    <a:pt x="41" y="58"/>
                  </a:cubicBezTo>
                  <a:cubicBezTo>
                    <a:pt x="39" y="59"/>
                    <a:pt x="39" y="59"/>
                    <a:pt x="39" y="59"/>
                  </a:cubicBezTo>
                  <a:cubicBezTo>
                    <a:pt x="39" y="60"/>
                    <a:pt x="39" y="60"/>
                    <a:pt x="39" y="60"/>
                  </a:cubicBezTo>
                  <a:cubicBezTo>
                    <a:pt x="39" y="59"/>
                    <a:pt x="39" y="59"/>
                    <a:pt x="39" y="59"/>
                  </a:cubicBezTo>
                  <a:cubicBezTo>
                    <a:pt x="38" y="59"/>
                    <a:pt x="38" y="59"/>
                    <a:pt x="38" y="59"/>
                  </a:cubicBezTo>
                  <a:cubicBezTo>
                    <a:pt x="39" y="58"/>
                    <a:pt x="39" y="58"/>
                    <a:pt x="39" y="58"/>
                  </a:cubicBezTo>
                  <a:cubicBezTo>
                    <a:pt x="38" y="58"/>
                    <a:pt x="38" y="58"/>
                    <a:pt x="38" y="58"/>
                  </a:cubicBezTo>
                  <a:cubicBezTo>
                    <a:pt x="38" y="58"/>
                    <a:pt x="38" y="58"/>
                    <a:pt x="38" y="58"/>
                  </a:cubicBezTo>
                  <a:cubicBezTo>
                    <a:pt x="38" y="59"/>
                    <a:pt x="38" y="59"/>
                    <a:pt x="38" y="59"/>
                  </a:cubicBezTo>
                  <a:cubicBezTo>
                    <a:pt x="37" y="59"/>
                    <a:pt x="37" y="59"/>
                    <a:pt x="37" y="59"/>
                  </a:cubicBezTo>
                  <a:cubicBezTo>
                    <a:pt x="36" y="59"/>
                    <a:pt x="36" y="59"/>
                    <a:pt x="36" y="59"/>
                  </a:cubicBezTo>
                  <a:cubicBezTo>
                    <a:pt x="35" y="58"/>
                    <a:pt x="35" y="58"/>
                    <a:pt x="35" y="58"/>
                  </a:cubicBezTo>
                  <a:cubicBezTo>
                    <a:pt x="34" y="58"/>
                    <a:pt x="34" y="58"/>
                    <a:pt x="34" y="58"/>
                  </a:cubicBezTo>
                  <a:cubicBezTo>
                    <a:pt x="34" y="57"/>
                    <a:pt x="34" y="57"/>
                    <a:pt x="34" y="57"/>
                  </a:cubicBezTo>
                  <a:cubicBezTo>
                    <a:pt x="33" y="56"/>
                    <a:pt x="33" y="56"/>
                    <a:pt x="33" y="56"/>
                  </a:cubicBezTo>
                  <a:cubicBezTo>
                    <a:pt x="33" y="56"/>
                    <a:pt x="33" y="56"/>
                    <a:pt x="33" y="56"/>
                  </a:cubicBezTo>
                  <a:cubicBezTo>
                    <a:pt x="33" y="55"/>
                    <a:pt x="33" y="55"/>
                    <a:pt x="33" y="55"/>
                  </a:cubicBezTo>
                  <a:cubicBezTo>
                    <a:pt x="33" y="55"/>
                    <a:pt x="33" y="55"/>
                    <a:pt x="33" y="55"/>
                  </a:cubicBezTo>
                  <a:cubicBezTo>
                    <a:pt x="32" y="54"/>
                    <a:pt x="32" y="54"/>
                    <a:pt x="32" y="54"/>
                  </a:cubicBezTo>
                  <a:cubicBezTo>
                    <a:pt x="33" y="54"/>
                    <a:pt x="33" y="54"/>
                    <a:pt x="33" y="54"/>
                  </a:cubicBezTo>
                  <a:cubicBezTo>
                    <a:pt x="33" y="53"/>
                    <a:pt x="33" y="53"/>
                    <a:pt x="33" y="53"/>
                  </a:cubicBezTo>
                  <a:cubicBezTo>
                    <a:pt x="33" y="53"/>
                    <a:pt x="33" y="53"/>
                    <a:pt x="33" y="53"/>
                  </a:cubicBezTo>
                  <a:cubicBezTo>
                    <a:pt x="34" y="53"/>
                    <a:pt x="34" y="53"/>
                    <a:pt x="34" y="53"/>
                  </a:cubicBezTo>
                  <a:cubicBezTo>
                    <a:pt x="33" y="53"/>
                    <a:pt x="33" y="53"/>
                    <a:pt x="33" y="53"/>
                  </a:cubicBezTo>
                  <a:cubicBezTo>
                    <a:pt x="33" y="52"/>
                    <a:pt x="33" y="52"/>
                    <a:pt x="33" y="52"/>
                  </a:cubicBezTo>
                  <a:cubicBezTo>
                    <a:pt x="32" y="51"/>
                    <a:pt x="32" y="51"/>
                    <a:pt x="32" y="51"/>
                  </a:cubicBezTo>
                  <a:cubicBezTo>
                    <a:pt x="31" y="51"/>
                    <a:pt x="31" y="51"/>
                    <a:pt x="31" y="51"/>
                  </a:cubicBezTo>
                  <a:cubicBezTo>
                    <a:pt x="31" y="51"/>
                    <a:pt x="31" y="51"/>
                    <a:pt x="31" y="51"/>
                  </a:cubicBezTo>
                  <a:cubicBezTo>
                    <a:pt x="30" y="51"/>
                    <a:pt x="30" y="51"/>
                    <a:pt x="30" y="51"/>
                  </a:cubicBezTo>
                  <a:cubicBezTo>
                    <a:pt x="30" y="51"/>
                    <a:pt x="30" y="51"/>
                    <a:pt x="30" y="51"/>
                  </a:cubicBezTo>
                  <a:cubicBezTo>
                    <a:pt x="30" y="51"/>
                    <a:pt x="30" y="51"/>
                    <a:pt x="30" y="51"/>
                  </a:cubicBezTo>
                  <a:cubicBezTo>
                    <a:pt x="30" y="52"/>
                    <a:pt x="30" y="52"/>
                    <a:pt x="30" y="52"/>
                  </a:cubicBezTo>
                  <a:cubicBezTo>
                    <a:pt x="30" y="52"/>
                    <a:pt x="30" y="52"/>
                    <a:pt x="30" y="52"/>
                  </a:cubicBezTo>
                  <a:cubicBezTo>
                    <a:pt x="30" y="52"/>
                    <a:pt x="30" y="52"/>
                    <a:pt x="30" y="52"/>
                  </a:cubicBezTo>
                  <a:cubicBezTo>
                    <a:pt x="29" y="52"/>
                    <a:pt x="29" y="52"/>
                    <a:pt x="29" y="52"/>
                  </a:cubicBezTo>
                  <a:cubicBezTo>
                    <a:pt x="29" y="52"/>
                    <a:pt x="29" y="52"/>
                    <a:pt x="29" y="52"/>
                  </a:cubicBezTo>
                  <a:cubicBezTo>
                    <a:pt x="29" y="51"/>
                    <a:pt x="29" y="51"/>
                    <a:pt x="29" y="51"/>
                  </a:cubicBezTo>
                  <a:cubicBezTo>
                    <a:pt x="28" y="51"/>
                    <a:pt x="28" y="51"/>
                    <a:pt x="28" y="51"/>
                  </a:cubicBezTo>
                  <a:cubicBezTo>
                    <a:pt x="28" y="51"/>
                    <a:pt x="28" y="51"/>
                    <a:pt x="28" y="51"/>
                  </a:cubicBezTo>
                  <a:cubicBezTo>
                    <a:pt x="28" y="52"/>
                    <a:pt x="28" y="52"/>
                    <a:pt x="28" y="52"/>
                  </a:cubicBezTo>
                  <a:cubicBezTo>
                    <a:pt x="28" y="52"/>
                    <a:pt x="28" y="52"/>
                    <a:pt x="28" y="52"/>
                  </a:cubicBezTo>
                  <a:cubicBezTo>
                    <a:pt x="27" y="52"/>
                    <a:pt x="27" y="52"/>
                    <a:pt x="27" y="52"/>
                  </a:cubicBezTo>
                  <a:cubicBezTo>
                    <a:pt x="27" y="52"/>
                    <a:pt x="27" y="52"/>
                    <a:pt x="27" y="52"/>
                  </a:cubicBezTo>
                  <a:cubicBezTo>
                    <a:pt x="27" y="51"/>
                    <a:pt x="27" y="51"/>
                    <a:pt x="27" y="51"/>
                  </a:cubicBezTo>
                  <a:cubicBezTo>
                    <a:pt x="27" y="51"/>
                    <a:pt x="27" y="51"/>
                    <a:pt x="27" y="51"/>
                  </a:cubicBezTo>
                  <a:cubicBezTo>
                    <a:pt x="26" y="51"/>
                    <a:pt x="26" y="51"/>
                    <a:pt x="26" y="51"/>
                  </a:cubicBezTo>
                  <a:cubicBezTo>
                    <a:pt x="26" y="52"/>
                    <a:pt x="26" y="52"/>
                    <a:pt x="26" y="52"/>
                  </a:cubicBezTo>
                  <a:cubicBezTo>
                    <a:pt x="25" y="52"/>
                    <a:pt x="25" y="52"/>
                    <a:pt x="25" y="52"/>
                  </a:cubicBezTo>
                  <a:cubicBezTo>
                    <a:pt x="24" y="54"/>
                    <a:pt x="24" y="54"/>
                    <a:pt x="24" y="54"/>
                  </a:cubicBezTo>
                  <a:cubicBezTo>
                    <a:pt x="24" y="54"/>
                    <a:pt x="24" y="54"/>
                    <a:pt x="24" y="54"/>
                  </a:cubicBezTo>
                  <a:close/>
                  <a:moveTo>
                    <a:pt x="23" y="55"/>
                  </a:moveTo>
                  <a:cubicBezTo>
                    <a:pt x="23" y="56"/>
                    <a:pt x="23" y="56"/>
                    <a:pt x="23" y="56"/>
                  </a:cubicBezTo>
                  <a:cubicBezTo>
                    <a:pt x="23" y="56"/>
                    <a:pt x="23" y="56"/>
                    <a:pt x="23" y="56"/>
                  </a:cubicBezTo>
                  <a:cubicBezTo>
                    <a:pt x="24" y="57"/>
                    <a:pt x="24" y="57"/>
                    <a:pt x="24" y="57"/>
                  </a:cubicBezTo>
                  <a:cubicBezTo>
                    <a:pt x="25" y="56"/>
                    <a:pt x="25" y="56"/>
                    <a:pt x="25" y="56"/>
                  </a:cubicBezTo>
                  <a:cubicBezTo>
                    <a:pt x="25" y="55"/>
                    <a:pt x="25" y="55"/>
                    <a:pt x="25" y="55"/>
                  </a:cubicBezTo>
                  <a:cubicBezTo>
                    <a:pt x="24" y="55"/>
                    <a:pt x="24" y="55"/>
                    <a:pt x="24" y="55"/>
                  </a:cubicBezTo>
                  <a:cubicBezTo>
                    <a:pt x="24" y="55"/>
                    <a:pt x="24" y="55"/>
                    <a:pt x="24" y="55"/>
                  </a:cubicBezTo>
                  <a:cubicBezTo>
                    <a:pt x="23" y="55"/>
                    <a:pt x="23" y="55"/>
                    <a:pt x="23" y="55"/>
                  </a:cubicBezTo>
                  <a:cubicBezTo>
                    <a:pt x="23" y="55"/>
                    <a:pt x="23" y="55"/>
                    <a:pt x="23" y="55"/>
                  </a:cubicBezTo>
                  <a:close/>
                  <a:moveTo>
                    <a:pt x="13" y="32"/>
                  </a:moveTo>
                  <a:cubicBezTo>
                    <a:pt x="12" y="32"/>
                    <a:pt x="12" y="32"/>
                    <a:pt x="12" y="32"/>
                  </a:cubicBezTo>
                  <a:cubicBezTo>
                    <a:pt x="12" y="31"/>
                    <a:pt x="12" y="31"/>
                    <a:pt x="12" y="31"/>
                  </a:cubicBezTo>
                  <a:cubicBezTo>
                    <a:pt x="12" y="31"/>
                    <a:pt x="12" y="31"/>
                    <a:pt x="12" y="31"/>
                  </a:cubicBezTo>
                  <a:cubicBezTo>
                    <a:pt x="13" y="31"/>
                    <a:pt x="13" y="31"/>
                    <a:pt x="13" y="31"/>
                  </a:cubicBezTo>
                  <a:cubicBezTo>
                    <a:pt x="13" y="32"/>
                    <a:pt x="13" y="32"/>
                    <a:pt x="13" y="32"/>
                  </a:cubicBezTo>
                  <a:cubicBezTo>
                    <a:pt x="14" y="32"/>
                    <a:pt x="14" y="32"/>
                    <a:pt x="14" y="32"/>
                  </a:cubicBezTo>
                  <a:cubicBezTo>
                    <a:pt x="14" y="32"/>
                    <a:pt x="14" y="32"/>
                    <a:pt x="14" y="32"/>
                  </a:cubicBezTo>
                  <a:cubicBezTo>
                    <a:pt x="14" y="33"/>
                    <a:pt x="14" y="33"/>
                    <a:pt x="14" y="33"/>
                  </a:cubicBezTo>
                  <a:cubicBezTo>
                    <a:pt x="14" y="32"/>
                    <a:pt x="14" y="32"/>
                    <a:pt x="14" y="32"/>
                  </a:cubicBezTo>
                  <a:cubicBezTo>
                    <a:pt x="13" y="32"/>
                    <a:pt x="13" y="32"/>
                    <a:pt x="13" y="32"/>
                  </a:cubicBezTo>
                  <a:close/>
                  <a:moveTo>
                    <a:pt x="12" y="33"/>
                  </a:moveTo>
                  <a:cubicBezTo>
                    <a:pt x="13" y="33"/>
                    <a:pt x="13" y="33"/>
                    <a:pt x="13" y="33"/>
                  </a:cubicBezTo>
                  <a:cubicBezTo>
                    <a:pt x="13" y="33"/>
                    <a:pt x="13" y="33"/>
                    <a:pt x="13" y="33"/>
                  </a:cubicBezTo>
                  <a:cubicBezTo>
                    <a:pt x="13" y="34"/>
                    <a:pt x="13" y="34"/>
                    <a:pt x="13" y="34"/>
                  </a:cubicBezTo>
                  <a:cubicBezTo>
                    <a:pt x="13" y="34"/>
                    <a:pt x="13" y="34"/>
                    <a:pt x="13" y="34"/>
                  </a:cubicBezTo>
                  <a:cubicBezTo>
                    <a:pt x="12" y="34"/>
                    <a:pt x="12" y="34"/>
                    <a:pt x="12" y="34"/>
                  </a:cubicBezTo>
                  <a:cubicBezTo>
                    <a:pt x="12" y="33"/>
                    <a:pt x="12" y="33"/>
                    <a:pt x="12" y="33"/>
                  </a:cubicBezTo>
                  <a:cubicBezTo>
                    <a:pt x="12" y="33"/>
                    <a:pt x="12" y="33"/>
                    <a:pt x="12" y="33"/>
                  </a:cubicBezTo>
                  <a:close/>
                  <a:moveTo>
                    <a:pt x="13" y="39"/>
                  </a:moveTo>
                  <a:cubicBezTo>
                    <a:pt x="13" y="38"/>
                    <a:pt x="13" y="38"/>
                    <a:pt x="13" y="38"/>
                  </a:cubicBezTo>
                  <a:cubicBezTo>
                    <a:pt x="13" y="38"/>
                    <a:pt x="13" y="38"/>
                    <a:pt x="13" y="38"/>
                  </a:cubicBezTo>
                  <a:cubicBezTo>
                    <a:pt x="13" y="38"/>
                    <a:pt x="13" y="38"/>
                    <a:pt x="13" y="38"/>
                  </a:cubicBezTo>
                  <a:cubicBezTo>
                    <a:pt x="14" y="39"/>
                    <a:pt x="14" y="39"/>
                    <a:pt x="14" y="39"/>
                  </a:cubicBezTo>
                  <a:cubicBezTo>
                    <a:pt x="14" y="39"/>
                    <a:pt x="14" y="39"/>
                    <a:pt x="14" y="39"/>
                  </a:cubicBezTo>
                  <a:cubicBezTo>
                    <a:pt x="13" y="39"/>
                    <a:pt x="13" y="39"/>
                    <a:pt x="13" y="39"/>
                  </a:cubicBezTo>
                  <a:cubicBezTo>
                    <a:pt x="12" y="39"/>
                    <a:pt x="12" y="39"/>
                    <a:pt x="12" y="39"/>
                  </a:cubicBezTo>
                  <a:cubicBezTo>
                    <a:pt x="13" y="39"/>
                    <a:pt x="13" y="39"/>
                    <a:pt x="13" y="39"/>
                  </a:cubicBezTo>
                  <a:close/>
                  <a:moveTo>
                    <a:pt x="2" y="48"/>
                  </a:moveTo>
                  <a:cubicBezTo>
                    <a:pt x="3" y="47"/>
                    <a:pt x="3" y="47"/>
                    <a:pt x="3" y="47"/>
                  </a:cubicBezTo>
                  <a:cubicBezTo>
                    <a:pt x="3" y="47"/>
                    <a:pt x="3" y="47"/>
                    <a:pt x="3" y="47"/>
                  </a:cubicBezTo>
                  <a:cubicBezTo>
                    <a:pt x="4" y="46"/>
                    <a:pt x="4" y="46"/>
                    <a:pt x="4" y="46"/>
                  </a:cubicBezTo>
                  <a:cubicBezTo>
                    <a:pt x="5" y="46"/>
                    <a:pt x="5" y="46"/>
                    <a:pt x="5" y="46"/>
                  </a:cubicBezTo>
                  <a:cubicBezTo>
                    <a:pt x="6" y="45"/>
                    <a:pt x="6" y="45"/>
                    <a:pt x="6" y="45"/>
                  </a:cubicBezTo>
                  <a:cubicBezTo>
                    <a:pt x="7" y="44"/>
                    <a:pt x="7" y="44"/>
                    <a:pt x="7" y="44"/>
                  </a:cubicBezTo>
                  <a:cubicBezTo>
                    <a:pt x="7" y="44"/>
                    <a:pt x="7" y="44"/>
                    <a:pt x="7" y="44"/>
                  </a:cubicBezTo>
                  <a:cubicBezTo>
                    <a:pt x="8" y="43"/>
                    <a:pt x="8" y="43"/>
                    <a:pt x="8" y="43"/>
                  </a:cubicBezTo>
                  <a:cubicBezTo>
                    <a:pt x="8" y="43"/>
                    <a:pt x="8" y="43"/>
                    <a:pt x="8" y="43"/>
                  </a:cubicBezTo>
                  <a:cubicBezTo>
                    <a:pt x="8" y="42"/>
                    <a:pt x="8" y="42"/>
                    <a:pt x="8" y="42"/>
                  </a:cubicBezTo>
                  <a:cubicBezTo>
                    <a:pt x="9" y="41"/>
                    <a:pt x="9" y="41"/>
                    <a:pt x="9" y="41"/>
                  </a:cubicBezTo>
                  <a:cubicBezTo>
                    <a:pt x="10" y="41"/>
                    <a:pt x="10" y="41"/>
                    <a:pt x="10" y="41"/>
                  </a:cubicBezTo>
                  <a:cubicBezTo>
                    <a:pt x="10" y="40"/>
                    <a:pt x="10" y="40"/>
                    <a:pt x="10" y="40"/>
                  </a:cubicBezTo>
                  <a:cubicBezTo>
                    <a:pt x="11" y="39"/>
                    <a:pt x="11" y="39"/>
                    <a:pt x="11" y="39"/>
                  </a:cubicBezTo>
                  <a:cubicBezTo>
                    <a:pt x="12" y="39"/>
                    <a:pt x="12" y="39"/>
                    <a:pt x="12" y="39"/>
                  </a:cubicBezTo>
                  <a:cubicBezTo>
                    <a:pt x="12" y="39"/>
                    <a:pt x="12" y="39"/>
                    <a:pt x="12" y="39"/>
                  </a:cubicBezTo>
                  <a:cubicBezTo>
                    <a:pt x="12" y="38"/>
                    <a:pt x="12" y="38"/>
                    <a:pt x="12" y="38"/>
                  </a:cubicBezTo>
                  <a:cubicBezTo>
                    <a:pt x="11" y="37"/>
                    <a:pt x="11" y="37"/>
                    <a:pt x="11" y="37"/>
                  </a:cubicBezTo>
                  <a:cubicBezTo>
                    <a:pt x="11" y="36"/>
                    <a:pt x="11" y="36"/>
                    <a:pt x="11" y="36"/>
                  </a:cubicBezTo>
                  <a:cubicBezTo>
                    <a:pt x="11" y="35"/>
                    <a:pt x="11" y="35"/>
                    <a:pt x="11" y="35"/>
                  </a:cubicBezTo>
                  <a:cubicBezTo>
                    <a:pt x="11" y="35"/>
                    <a:pt x="11" y="35"/>
                    <a:pt x="11" y="35"/>
                  </a:cubicBezTo>
                  <a:cubicBezTo>
                    <a:pt x="10" y="36"/>
                    <a:pt x="10" y="36"/>
                    <a:pt x="10" y="36"/>
                  </a:cubicBezTo>
                  <a:cubicBezTo>
                    <a:pt x="10" y="38"/>
                    <a:pt x="10" y="38"/>
                    <a:pt x="10" y="38"/>
                  </a:cubicBezTo>
                  <a:cubicBezTo>
                    <a:pt x="10" y="37"/>
                    <a:pt x="10" y="37"/>
                    <a:pt x="10" y="37"/>
                  </a:cubicBezTo>
                  <a:cubicBezTo>
                    <a:pt x="10" y="38"/>
                    <a:pt x="10" y="38"/>
                    <a:pt x="10" y="38"/>
                  </a:cubicBezTo>
                  <a:cubicBezTo>
                    <a:pt x="10" y="39"/>
                    <a:pt x="10" y="39"/>
                    <a:pt x="10" y="39"/>
                  </a:cubicBezTo>
                  <a:cubicBezTo>
                    <a:pt x="10" y="39"/>
                    <a:pt x="10" y="39"/>
                    <a:pt x="10" y="39"/>
                  </a:cubicBezTo>
                  <a:cubicBezTo>
                    <a:pt x="9" y="39"/>
                    <a:pt x="9" y="39"/>
                    <a:pt x="9" y="39"/>
                  </a:cubicBezTo>
                  <a:cubicBezTo>
                    <a:pt x="8" y="40"/>
                    <a:pt x="8" y="40"/>
                    <a:pt x="8" y="40"/>
                  </a:cubicBezTo>
                  <a:cubicBezTo>
                    <a:pt x="8" y="41"/>
                    <a:pt x="8" y="41"/>
                    <a:pt x="8" y="41"/>
                  </a:cubicBezTo>
                  <a:cubicBezTo>
                    <a:pt x="7" y="41"/>
                    <a:pt x="7" y="41"/>
                    <a:pt x="7" y="41"/>
                  </a:cubicBezTo>
                  <a:cubicBezTo>
                    <a:pt x="6" y="43"/>
                    <a:pt x="6" y="43"/>
                    <a:pt x="6" y="43"/>
                  </a:cubicBezTo>
                  <a:cubicBezTo>
                    <a:pt x="5" y="44"/>
                    <a:pt x="5" y="44"/>
                    <a:pt x="5" y="44"/>
                  </a:cubicBezTo>
                  <a:cubicBezTo>
                    <a:pt x="4" y="44"/>
                    <a:pt x="4" y="44"/>
                    <a:pt x="4" y="44"/>
                  </a:cubicBezTo>
                  <a:cubicBezTo>
                    <a:pt x="4" y="45"/>
                    <a:pt x="4" y="45"/>
                    <a:pt x="4" y="45"/>
                  </a:cubicBezTo>
                  <a:cubicBezTo>
                    <a:pt x="3" y="45"/>
                    <a:pt x="3" y="45"/>
                    <a:pt x="3" y="45"/>
                  </a:cubicBezTo>
                  <a:cubicBezTo>
                    <a:pt x="2" y="47"/>
                    <a:pt x="2" y="47"/>
                    <a:pt x="2" y="47"/>
                  </a:cubicBezTo>
                  <a:cubicBezTo>
                    <a:pt x="2" y="47"/>
                    <a:pt x="2" y="47"/>
                    <a:pt x="2" y="47"/>
                  </a:cubicBezTo>
                  <a:cubicBezTo>
                    <a:pt x="2" y="48"/>
                    <a:pt x="2" y="48"/>
                    <a:pt x="2" y="48"/>
                  </a:cubicBezTo>
                  <a:close/>
                  <a:moveTo>
                    <a:pt x="2" y="48"/>
                  </a:moveTo>
                  <a:cubicBezTo>
                    <a:pt x="1" y="48"/>
                    <a:pt x="1" y="48"/>
                    <a:pt x="1" y="48"/>
                  </a:cubicBezTo>
                  <a:cubicBezTo>
                    <a:pt x="2" y="48"/>
                    <a:pt x="2" y="48"/>
                    <a:pt x="2" y="48"/>
                  </a:cubicBezTo>
                  <a:cubicBezTo>
                    <a:pt x="2" y="48"/>
                    <a:pt x="2" y="48"/>
                    <a:pt x="2" y="48"/>
                  </a:cubicBezTo>
                  <a:close/>
                  <a:moveTo>
                    <a:pt x="2" y="48"/>
                  </a:moveTo>
                  <a:cubicBezTo>
                    <a:pt x="2" y="48"/>
                    <a:pt x="2" y="48"/>
                    <a:pt x="2" y="48"/>
                  </a:cubicBezTo>
                  <a:cubicBezTo>
                    <a:pt x="3" y="49"/>
                    <a:pt x="3" y="49"/>
                    <a:pt x="3" y="49"/>
                  </a:cubicBezTo>
                  <a:cubicBezTo>
                    <a:pt x="2" y="48"/>
                    <a:pt x="2" y="48"/>
                    <a:pt x="2" y="48"/>
                  </a:cubicBezTo>
                  <a:close/>
                  <a:moveTo>
                    <a:pt x="1" y="49"/>
                  </a:moveTo>
                  <a:cubicBezTo>
                    <a:pt x="0" y="49"/>
                    <a:pt x="0" y="49"/>
                    <a:pt x="0" y="49"/>
                  </a:cubicBezTo>
                  <a:cubicBezTo>
                    <a:pt x="0" y="50"/>
                    <a:pt x="0" y="50"/>
                    <a:pt x="0" y="50"/>
                  </a:cubicBezTo>
                  <a:cubicBezTo>
                    <a:pt x="1" y="51"/>
                    <a:pt x="1" y="51"/>
                    <a:pt x="1" y="51"/>
                  </a:cubicBezTo>
                  <a:cubicBezTo>
                    <a:pt x="1" y="51"/>
                    <a:pt x="1" y="51"/>
                    <a:pt x="1" y="51"/>
                  </a:cubicBezTo>
                  <a:cubicBezTo>
                    <a:pt x="1" y="50"/>
                    <a:pt x="1" y="50"/>
                    <a:pt x="1" y="50"/>
                  </a:cubicBezTo>
                  <a:cubicBezTo>
                    <a:pt x="1" y="49"/>
                    <a:pt x="1" y="49"/>
                    <a:pt x="1" y="4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9" name="Freeform 20"/>
            <p:cNvSpPr>
              <a:spLocks noEditPoints="1"/>
            </p:cNvSpPr>
            <p:nvPr/>
          </p:nvSpPr>
          <p:spPr bwMode="auto">
            <a:xfrm>
              <a:off x="6318178" y="3052453"/>
              <a:ext cx="971407" cy="348677"/>
            </a:xfrm>
            <a:custGeom>
              <a:avLst/>
              <a:gdLst>
                <a:gd name="T0" fmla="*/ 194 w 204"/>
                <a:gd name="T1" fmla="*/ 57 h 73"/>
                <a:gd name="T2" fmla="*/ 184 w 204"/>
                <a:gd name="T3" fmla="*/ 47 h 73"/>
                <a:gd name="T4" fmla="*/ 169 w 204"/>
                <a:gd name="T5" fmla="*/ 44 h 73"/>
                <a:gd name="T6" fmla="*/ 168 w 204"/>
                <a:gd name="T7" fmla="*/ 37 h 73"/>
                <a:gd name="T8" fmla="*/ 174 w 204"/>
                <a:gd name="T9" fmla="*/ 33 h 73"/>
                <a:gd name="T10" fmla="*/ 187 w 204"/>
                <a:gd name="T11" fmla="*/ 36 h 73"/>
                <a:gd name="T12" fmla="*/ 158 w 204"/>
                <a:gd name="T13" fmla="*/ 28 h 73"/>
                <a:gd name="T14" fmla="*/ 134 w 204"/>
                <a:gd name="T15" fmla="*/ 13 h 73"/>
                <a:gd name="T16" fmla="*/ 146 w 204"/>
                <a:gd name="T17" fmla="*/ 30 h 73"/>
                <a:gd name="T18" fmla="*/ 149 w 204"/>
                <a:gd name="T19" fmla="*/ 21 h 73"/>
                <a:gd name="T20" fmla="*/ 144 w 204"/>
                <a:gd name="T21" fmla="*/ 31 h 73"/>
                <a:gd name="T22" fmla="*/ 148 w 204"/>
                <a:gd name="T23" fmla="*/ 42 h 73"/>
                <a:gd name="T24" fmla="*/ 156 w 204"/>
                <a:gd name="T25" fmla="*/ 42 h 73"/>
                <a:gd name="T26" fmla="*/ 137 w 204"/>
                <a:gd name="T27" fmla="*/ 43 h 73"/>
                <a:gd name="T28" fmla="*/ 135 w 204"/>
                <a:gd name="T29" fmla="*/ 36 h 73"/>
                <a:gd name="T30" fmla="*/ 123 w 204"/>
                <a:gd name="T31" fmla="*/ 49 h 73"/>
                <a:gd name="T32" fmla="*/ 123 w 204"/>
                <a:gd name="T33" fmla="*/ 36 h 73"/>
                <a:gd name="T34" fmla="*/ 118 w 204"/>
                <a:gd name="T35" fmla="*/ 30 h 73"/>
                <a:gd name="T36" fmla="*/ 130 w 204"/>
                <a:gd name="T37" fmla="*/ 22 h 73"/>
                <a:gd name="T38" fmla="*/ 109 w 204"/>
                <a:gd name="T39" fmla="*/ 31 h 73"/>
                <a:gd name="T40" fmla="*/ 108 w 204"/>
                <a:gd name="T41" fmla="*/ 51 h 73"/>
                <a:gd name="T42" fmla="*/ 116 w 204"/>
                <a:gd name="T43" fmla="*/ 45 h 73"/>
                <a:gd name="T44" fmla="*/ 120 w 204"/>
                <a:gd name="T45" fmla="*/ 41 h 73"/>
                <a:gd name="T46" fmla="*/ 120 w 204"/>
                <a:gd name="T47" fmla="*/ 31 h 73"/>
                <a:gd name="T48" fmla="*/ 107 w 204"/>
                <a:gd name="T49" fmla="*/ 7 h 73"/>
                <a:gd name="T50" fmla="*/ 93 w 204"/>
                <a:gd name="T51" fmla="*/ 43 h 73"/>
                <a:gd name="T52" fmla="*/ 64 w 204"/>
                <a:gd name="T53" fmla="*/ 33 h 73"/>
                <a:gd name="T54" fmla="*/ 91 w 204"/>
                <a:gd name="T55" fmla="*/ 10 h 73"/>
                <a:gd name="T56" fmla="*/ 103 w 204"/>
                <a:gd name="T57" fmla="*/ 22 h 73"/>
                <a:gd name="T58" fmla="*/ 93 w 204"/>
                <a:gd name="T59" fmla="*/ 36 h 73"/>
                <a:gd name="T60" fmla="*/ 82 w 204"/>
                <a:gd name="T61" fmla="*/ 42 h 73"/>
                <a:gd name="T62" fmla="*/ 67 w 204"/>
                <a:gd name="T63" fmla="*/ 39 h 73"/>
                <a:gd name="T64" fmla="*/ 176 w 204"/>
                <a:gd name="T65" fmla="*/ 31 h 73"/>
                <a:gd name="T66" fmla="*/ 181 w 204"/>
                <a:gd name="T67" fmla="*/ 30 h 73"/>
                <a:gd name="T68" fmla="*/ 174 w 204"/>
                <a:gd name="T69" fmla="*/ 55 h 73"/>
                <a:gd name="T70" fmla="*/ 173 w 204"/>
                <a:gd name="T71" fmla="*/ 51 h 73"/>
                <a:gd name="T72" fmla="*/ 158 w 204"/>
                <a:gd name="T73" fmla="*/ 58 h 73"/>
                <a:gd name="T74" fmla="*/ 155 w 204"/>
                <a:gd name="T75" fmla="*/ 53 h 73"/>
                <a:gd name="T76" fmla="*/ 142 w 204"/>
                <a:gd name="T77" fmla="*/ 59 h 73"/>
                <a:gd name="T78" fmla="*/ 129 w 204"/>
                <a:gd name="T79" fmla="*/ 66 h 73"/>
                <a:gd name="T80" fmla="*/ 117 w 204"/>
                <a:gd name="T81" fmla="*/ 71 h 73"/>
                <a:gd name="T82" fmla="*/ 89 w 204"/>
                <a:gd name="T83" fmla="*/ 56 h 73"/>
                <a:gd name="T84" fmla="*/ 131 w 204"/>
                <a:gd name="T85" fmla="*/ 61 h 73"/>
                <a:gd name="T86" fmla="*/ 108 w 204"/>
                <a:gd name="T87" fmla="*/ 63 h 73"/>
                <a:gd name="T88" fmla="*/ 111 w 204"/>
                <a:gd name="T89" fmla="*/ 64 h 73"/>
                <a:gd name="T90" fmla="*/ 104 w 204"/>
                <a:gd name="T91" fmla="*/ 64 h 73"/>
                <a:gd name="T92" fmla="*/ 93 w 204"/>
                <a:gd name="T93" fmla="*/ 64 h 73"/>
                <a:gd name="T94" fmla="*/ 193 w 204"/>
                <a:gd name="T95" fmla="*/ 61 h 73"/>
                <a:gd name="T96" fmla="*/ 81 w 204"/>
                <a:gd name="T97" fmla="*/ 56 h 73"/>
                <a:gd name="T98" fmla="*/ 68 w 204"/>
                <a:gd name="T99" fmla="*/ 56 h 73"/>
                <a:gd name="T100" fmla="*/ 81 w 204"/>
                <a:gd name="T101" fmla="*/ 63 h 73"/>
                <a:gd name="T102" fmla="*/ 49 w 204"/>
                <a:gd name="T103" fmla="*/ 57 h 73"/>
                <a:gd name="T104" fmla="*/ 47 w 204"/>
                <a:gd name="T105" fmla="*/ 14 h 73"/>
                <a:gd name="T106" fmla="*/ 56 w 204"/>
                <a:gd name="T107" fmla="*/ 41 h 73"/>
                <a:gd name="T108" fmla="*/ 48 w 204"/>
                <a:gd name="T109" fmla="*/ 35 h 73"/>
                <a:gd name="T110" fmla="*/ 31 w 204"/>
                <a:gd name="T111" fmla="*/ 21 h 73"/>
                <a:gd name="T112" fmla="*/ 15 w 204"/>
                <a:gd name="T113" fmla="*/ 32 h 73"/>
                <a:gd name="T114" fmla="*/ 8 w 204"/>
                <a:gd name="T115" fmla="*/ 22 h 73"/>
                <a:gd name="T116" fmla="*/ 16 w 204"/>
                <a:gd name="T117" fmla="*/ 20 h 73"/>
                <a:gd name="T118" fmla="*/ 42 w 204"/>
                <a:gd name="T119" fmla="*/ 52 h 73"/>
                <a:gd name="T120" fmla="*/ 42 w 204"/>
                <a:gd name="T121" fmla="*/ 35 h 73"/>
                <a:gd name="T122" fmla="*/ 29 w 204"/>
                <a:gd name="T123" fmla="*/ 21 h 73"/>
                <a:gd name="T124" fmla="*/ 4 w 204"/>
                <a:gd name="T125"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 h="73">
                  <a:moveTo>
                    <a:pt x="204" y="38"/>
                  </a:moveTo>
                  <a:cubicBezTo>
                    <a:pt x="203" y="53"/>
                    <a:pt x="203" y="53"/>
                    <a:pt x="203" y="53"/>
                  </a:cubicBezTo>
                  <a:cubicBezTo>
                    <a:pt x="203" y="54"/>
                    <a:pt x="203" y="54"/>
                    <a:pt x="203" y="54"/>
                  </a:cubicBezTo>
                  <a:cubicBezTo>
                    <a:pt x="203" y="55"/>
                    <a:pt x="203" y="55"/>
                    <a:pt x="203" y="55"/>
                  </a:cubicBezTo>
                  <a:cubicBezTo>
                    <a:pt x="203" y="55"/>
                    <a:pt x="203" y="55"/>
                    <a:pt x="203" y="55"/>
                  </a:cubicBezTo>
                  <a:cubicBezTo>
                    <a:pt x="203" y="65"/>
                    <a:pt x="203" y="65"/>
                    <a:pt x="203" y="65"/>
                  </a:cubicBezTo>
                  <a:cubicBezTo>
                    <a:pt x="203" y="65"/>
                    <a:pt x="203" y="65"/>
                    <a:pt x="203" y="65"/>
                  </a:cubicBezTo>
                  <a:cubicBezTo>
                    <a:pt x="202" y="65"/>
                    <a:pt x="202" y="65"/>
                    <a:pt x="202" y="65"/>
                  </a:cubicBezTo>
                  <a:cubicBezTo>
                    <a:pt x="200" y="64"/>
                    <a:pt x="200" y="64"/>
                    <a:pt x="200" y="64"/>
                  </a:cubicBezTo>
                  <a:cubicBezTo>
                    <a:pt x="200" y="63"/>
                    <a:pt x="200" y="63"/>
                    <a:pt x="200" y="63"/>
                  </a:cubicBezTo>
                  <a:cubicBezTo>
                    <a:pt x="200" y="63"/>
                    <a:pt x="200" y="63"/>
                    <a:pt x="200" y="63"/>
                  </a:cubicBezTo>
                  <a:cubicBezTo>
                    <a:pt x="199" y="62"/>
                    <a:pt x="199" y="62"/>
                    <a:pt x="199" y="62"/>
                  </a:cubicBezTo>
                  <a:cubicBezTo>
                    <a:pt x="199" y="62"/>
                    <a:pt x="199" y="62"/>
                    <a:pt x="199" y="62"/>
                  </a:cubicBezTo>
                  <a:cubicBezTo>
                    <a:pt x="199" y="61"/>
                    <a:pt x="199" y="61"/>
                    <a:pt x="199" y="61"/>
                  </a:cubicBezTo>
                  <a:cubicBezTo>
                    <a:pt x="199" y="61"/>
                    <a:pt x="199" y="61"/>
                    <a:pt x="199" y="61"/>
                  </a:cubicBezTo>
                  <a:cubicBezTo>
                    <a:pt x="199" y="60"/>
                    <a:pt x="199" y="60"/>
                    <a:pt x="199" y="60"/>
                  </a:cubicBezTo>
                  <a:cubicBezTo>
                    <a:pt x="199" y="61"/>
                    <a:pt x="199" y="61"/>
                    <a:pt x="199" y="61"/>
                  </a:cubicBezTo>
                  <a:cubicBezTo>
                    <a:pt x="198" y="61"/>
                    <a:pt x="198" y="61"/>
                    <a:pt x="198" y="61"/>
                  </a:cubicBezTo>
                  <a:cubicBezTo>
                    <a:pt x="197" y="61"/>
                    <a:pt x="197" y="61"/>
                    <a:pt x="197" y="61"/>
                  </a:cubicBezTo>
                  <a:cubicBezTo>
                    <a:pt x="196" y="61"/>
                    <a:pt x="196" y="61"/>
                    <a:pt x="196" y="61"/>
                  </a:cubicBezTo>
                  <a:cubicBezTo>
                    <a:pt x="195" y="61"/>
                    <a:pt x="195" y="61"/>
                    <a:pt x="195" y="61"/>
                  </a:cubicBezTo>
                  <a:cubicBezTo>
                    <a:pt x="195" y="61"/>
                    <a:pt x="195" y="61"/>
                    <a:pt x="195" y="61"/>
                  </a:cubicBezTo>
                  <a:cubicBezTo>
                    <a:pt x="194" y="61"/>
                    <a:pt x="194" y="61"/>
                    <a:pt x="194" y="61"/>
                  </a:cubicBezTo>
                  <a:cubicBezTo>
                    <a:pt x="193" y="61"/>
                    <a:pt x="193" y="61"/>
                    <a:pt x="193" y="61"/>
                  </a:cubicBezTo>
                  <a:cubicBezTo>
                    <a:pt x="194" y="61"/>
                    <a:pt x="194" y="61"/>
                    <a:pt x="194" y="61"/>
                  </a:cubicBezTo>
                  <a:cubicBezTo>
                    <a:pt x="194" y="60"/>
                    <a:pt x="194" y="60"/>
                    <a:pt x="194" y="60"/>
                  </a:cubicBezTo>
                  <a:cubicBezTo>
                    <a:pt x="194" y="59"/>
                    <a:pt x="194" y="59"/>
                    <a:pt x="194" y="59"/>
                  </a:cubicBezTo>
                  <a:cubicBezTo>
                    <a:pt x="194" y="59"/>
                    <a:pt x="194" y="59"/>
                    <a:pt x="194" y="59"/>
                  </a:cubicBezTo>
                  <a:cubicBezTo>
                    <a:pt x="195" y="58"/>
                    <a:pt x="195" y="58"/>
                    <a:pt x="195" y="58"/>
                  </a:cubicBezTo>
                  <a:cubicBezTo>
                    <a:pt x="194" y="58"/>
                    <a:pt x="194" y="58"/>
                    <a:pt x="194" y="58"/>
                  </a:cubicBezTo>
                  <a:cubicBezTo>
                    <a:pt x="193" y="57"/>
                    <a:pt x="193" y="57"/>
                    <a:pt x="193" y="57"/>
                  </a:cubicBezTo>
                  <a:cubicBezTo>
                    <a:pt x="194" y="57"/>
                    <a:pt x="194" y="57"/>
                    <a:pt x="194" y="57"/>
                  </a:cubicBezTo>
                  <a:cubicBezTo>
                    <a:pt x="194" y="57"/>
                    <a:pt x="194" y="57"/>
                    <a:pt x="194" y="57"/>
                  </a:cubicBezTo>
                  <a:cubicBezTo>
                    <a:pt x="195" y="57"/>
                    <a:pt x="195" y="57"/>
                    <a:pt x="195" y="57"/>
                  </a:cubicBezTo>
                  <a:cubicBezTo>
                    <a:pt x="196" y="57"/>
                    <a:pt x="196" y="57"/>
                    <a:pt x="196" y="57"/>
                  </a:cubicBezTo>
                  <a:cubicBezTo>
                    <a:pt x="195" y="57"/>
                    <a:pt x="195" y="57"/>
                    <a:pt x="195" y="57"/>
                  </a:cubicBezTo>
                  <a:cubicBezTo>
                    <a:pt x="194" y="57"/>
                    <a:pt x="194" y="57"/>
                    <a:pt x="194" y="57"/>
                  </a:cubicBezTo>
                  <a:cubicBezTo>
                    <a:pt x="193" y="57"/>
                    <a:pt x="193" y="57"/>
                    <a:pt x="193" y="57"/>
                  </a:cubicBezTo>
                  <a:cubicBezTo>
                    <a:pt x="193" y="56"/>
                    <a:pt x="193" y="56"/>
                    <a:pt x="193" y="56"/>
                  </a:cubicBezTo>
                  <a:cubicBezTo>
                    <a:pt x="193" y="56"/>
                    <a:pt x="193" y="56"/>
                    <a:pt x="193" y="56"/>
                  </a:cubicBezTo>
                  <a:cubicBezTo>
                    <a:pt x="193" y="56"/>
                    <a:pt x="193" y="56"/>
                    <a:pt x="193" y="56"/>
                  </a:cubicBezTo>
                  <a:cubicBezTo>
                    <a:pt x="194" y="56"/>
                    <a:pt x="194" y="56"/>
                    <a:pt x="194" y="56"/>
                  </a:cubicBezTo>
                  <a:cubicBezTo>
                    <a:pt x="194" y="55"/>
                    <a:pt x="194" y="55"/>
                    <a:pt x="194" y="55"/>
                  </a:cubicBezTo>
                  <a:cubicBezTo>
                    <a:pt x="192" y="54"/>
                    <a:pt x="192" y="54"/>
                    <a:pt x="192" y="54"/>
                  </a:cubicBezTo>
                  <a:cubicBezTo>
                    <a:pt x="192" y="54"/>
                    <a:pt x="192" y="54"/>
                    <a:pt x="192" y="54"/>
                  </a:cubicBezTo>
                  <a:cubicBezTo>
                    <a:pt x="191" y="53"/>
                    <a:pt x="191" y="53"/>
                    <a:pt x="191" y="53"/>
                  </a:cubicBezTo>
                  <a:cubicBezTo>
                    <a:pt x="192" y="53"/>
                    <a:pt x="192" y="53"/>
                    <a:pt x="192" y="53"/>
                  </a:cubicBezTo>
                  <a:cubicBezTo>
                    <a:pt x="191" y="52"/>
                    <a:pt x="191" y="52"/>
                    <a:pt x="191" y="52"/>
                  </a:cubicBezTo>
                  <a:cubicBezTo>
                    <a:pt x="191" y="51"/>
                    <a:pt x="191" y="51"/>
                    <a:pt x="191" y="51"/>
                  </a:cubicBezTo>
                  <a:cubicBezTo>
                    <a:pt x="192" y="51"/>
                    <a:pt x="192" y="51"/>
                    <a:pt x="192" y="51"/>
                  </a:cubicBezTo>
                  <a:cubicBezTo>
                    <a:pt x="191" y="51"/>
                    <a:pt x="191" y="51"/>
                    <a:pt x="191" y="51"/>
                  </a:cubicBezTo>
                  <a:cubicBezTo>
                    <a:pt x="190" y="50"/>
                    <a:pt x="190" y="50"/>
                    <a:pt x="190" y="50"/>
                  </a:cubicBezTo>
                  <a:cubicBezTo>
                    <a:pt x="190" y="50"/>
                    <a:pt x="190" y="50"/>
                    <a:pt x="190" y="50"/>
                  </a:cubicBezTo>
                  <a:cubicBezTo>
                    <a:pt x="190" y="50"/>
                    <a:pt x="190" y="50"/>
                    <a:pt x="190" y="50"/>
                  </a:cubicBezTo>
                  <a:cubicBezTo>
                    <a:pt x="191" y="49"/>
                    <a:pt x="191" y="49"/>
                    <a:pt x="191" y="49"/>
                  </a:cubicBezTo>
                  <a:cubicBezTo>
                    <a:pt x="190" y="50"/>
                    <a:pt x="190" y="50"/>
                    <a:pt x="190" y="50"/>
                  </a:cubicBezTo>
                  <a:cubicBezTo>
                    <a:pt x="189" y="49"/>
                    <a:pt x="189" y="49"/>
                    <a:pt x="189" y="49"/>
                  </a:cubicBezTo>
                  <a:cubicBezTo>
                    <a:pt x="189" y="49"/>
                    <a:pt x="189" y="49"/>
                    <a:pt x="189" y="49"/>
                  </a:cubicBezTo>
                  <a:cubicBezTo>
                    <a:pt x="189" y="49"/>
                    <a:pt x="189" y="49"/>
                    <a:pt x="189" y="49"/>
                  </a:cubicBezTo>
                  <a:cubicBezTo>
                    <a:pt x="189" y="48"/>
                    <a:pt x="189" y="48"/>
                    <a:pt x="189" y="48"/>
                  </a:cubicBezTo>
                  <a:cubicBezTo>
                    <a:pt x="189" y="49"/>
                    <a:pt x="189" y="49"/>
                    <a:pt x="189" y="49"/>
                  </a:cubicBezTo>
                  <a:cubicBezTo>
                    <a:pt x="188" y="49"/>
                    <a:pt x="188" y="49"/>
                    <a:pt x="188" y="49"/>
                  </a:cubicBezTo>
                  <a:cubicBezTo>
                    <a:pt x="187" y="48"/>
                    <a:pt x="187" y="48"/>
                    <a:pt x="187" y="48"/>
                  </a:cubicBezTo>
                  <a:cubicBezTo>
                    <a:pt x="186" y="48"/>
                    <a:pt x="186" y="48"/>
                    <a:pt x="186" y="48"/>
                  </a:cubicBezTo>
                  <a:cubicBezTo>
                    <a:pt x="185" y="47"/>
                    <a:pt x="185" y="47"/>
                    <a:pt x="185" y="47"/>
                  </a:cubicBezTo>
                  <a:cubicBezTo>
                    <a:pt x="184" y="47"/>
                    <a:pt x="184" y="47"/>
                    <a:pt x="184" y="47"/>
                  </a:cubicBezTo>
                  <a:cubicBezTo>
                    <a:pt x="182" y="47"/>
                    <a:pt x="182" y="47"/>
                    <a:pt x="182" y="47"/>
                  </a:cubicBezTo>
                  <a:cubicBezTo>
                    <a:pt x="179" y="46"/>
                    <a:pt x="179" y="46"/>
                    <a:pt x="179" y="46"/>
                  </a:cubicBezTo>
                  <a:cubicBezTo>
                    <a:pt x="178" y="46"/>
                    <a:pt x="178" y="46"/>
                    <a:pt x="178" y="46"/>
                  </a:cubicBezTo>
                  <a:cubicBezTo>
                    <a:pt x="177" y="45"/>
                    <a:pt x="177" y="45"/>
                    <a:pt x="177" y="45"/>
                  </a:cubicBezTo>
                  <a:cubicBezTo>
                    <a:pt x="176" y="45"/>
                    <a:pt x="176" y="45"/>
                    <a:pt x="176" y="45"/>
                  </a:cubicBezTo>
                  <a:cubicBezTo>
                    <a:pt x="176" y="45"/>
                    <a:pt x="176" y="45"/>
                    <a:pt x="176" y="45"/>
                  </a:cubicBezTo>
                  <a:cubicBezTo>
                    <a:pt x="175" y="44"/>
                    <a:pt x="175" y="44"/>
                    <a:pt x="175" y="44"/>
                  </a:cubicBezTo>
                  <a:cubicBezTo>
                    <a:pt x="175" y="44"/>
                    <a:pt x="175" y="44"/>
                    <a:pt x="175" y="44"/>
                  </a:cubicBezTo>
                  <a:cubicBezTo>
                    <a:pt x="176" y="44"/>
                    <a:pt x="176" y="44"/>
                    <a:pt x="176" y="44"/>
                  </a:cubicBezTo>
                  <a:cubicBezTo>
                    <a:pt x="176" y="44"/>
                    <a:pt x="176" y="44"/>
                    <a:pt x="176" y="44"/>
                  </a:cubicBezTo>
                  <a:cubicBezTo>
                    <a:pt x="176" y="44"/>
                    <a:pt x="176" y="44"/>
                    <a:pt x="176" y="44"/>
                  </a:cubicBezTo>
                  <a:cubicBezTo>
                    <a:pt x="176" y="44"/>
                    <a:pt x="176" y="44"/>
                    <a:pt x="176" y="44"/>
                  </a:cubicBezTo>
                  <a:cubicBezTo>
                    <a:pt x="175" y="44"/>
                    <a:pt x="175" y="44"/>
                    <a:pt x="175" y="44"/>
                  </a:cubicBezTo>
                  <a:cubicBezTo>
                    <a:pt x="174" y="44"/>
                    <a:pt x="174" y="44"/>
                    <a:pt x="174" y="44"/>
                  </a:cubicBezTo>
                  <a:cubicBezTo>
                    <a:pt x="174" y="43"/>
                    <a:pt x="174" y="43"/>
                    <a:pt x="174" y="43"/>
                  </a:cubicBezTo>
                  <a:cubicBezTo>
                    <a:pt x="174" y="43"/>
                    <a:pt x="174" y="43"/>
                    <a:pt x="174" y="43"/>
                  </a:cubicBezTo>
                  <a:cubicBezTo>
                    <a:pt x="173" y="44"/>
                    <a:pt x="173" y="44"/>
                    <a:pt x="173" y="44"/>
                  </a:cubicBezTo>
                  <a:cubicBezTo>
                    <a:pt x="173" y="43"/>
                    <a:pt x="173" y="43"/>
                    <a:pt x="173" y="43"/>
                  </a:cubicBezTo>
                  <a:cubicBezTo>
                    <a:pt x="173" y="43"/>
                    <a:pt x="173" y="43"/>
                    <a:pt x="173" y="43"/>
                  </a:cubicBezTo>
                  <a:cubicBezTo>
                    <a:pt x="173" y="43"/>
                    <a:pt x="173" y="43"/>
                    <a:pt x="173" y="43"/>
                  </a:cubicBezTo>
                  <a:cubicBezTo>
                    <a:pt x="172" y="43"/>
                    <a:pt x="172" y="43"/>
                    <a:pt x="172" y="43"/>
                  </a:cubicBezTo>
                  <a:cubicBezTo>
                    <a:pt x="172" y="43"/>
                    <a:pt x="172" y="43"/>
                    <a:pt x="172" y="43"/>
                  </a:cubicBezTo>
                  <a:cubicBezTo>
                    <a:pt x="172" y="42"/>
                    <a:pt x="172" y="42"/>
                    <a:pt x="172" y="42"/>
                  </a:cubicBezTo>
                  <a:cubicBezTo>
                    <a:pt x="171" y="41"/>
                    <a:pt x="171" y="41"/>
                    <a:pt x="171" y="41"/>
                  </a:cubicBezTo>
                  <a:cubicBezTo>
                    <a:pt x="172" y="40"/>
                    <a:pt x="172" y="40"/>
                    <a:pt x="172" y="40"/>
                  </a:cubicBezTo>
                  <a:cubicBezTo>
                    <a:pt x="172" y="39"/>
                    <a:pt x="172" y="39"/>
                    <a:pt x="172" y="39"/>
                  </a:cubicBezTo>
                  <a:cubicBezTo>
                    <a:pt x="171" y="40"/>
                    <a:pt x="171" y="40"/>
                    <a:pt x="171" y="40"/>
                  </a:cubicBezTo>
                  <a:cubicBezTo>
                    <a:pt x="171" y="41"/>
                    <a:pt x="171" y="41"/>
                    <a:pt x="171" y="41"/>
                  </a:cubicBezTo>
                  <a:cubicBezTo>
                    <a:pt x="171" y="41"/>
                    <a:pt x="171" y="41"/>
                    <a:pt x="171" y="41"/>
                  </a:cubicBezTo>
                  <a:cubicBezTo>
                    <a:pt x="170" y="42"/>
                    <a:pt x="170" y="42"/>
                    <a:pt x="170" y="42"/>
                  </a:cubicBezTo>
                  <a:cubicBezTo>
                    <a:pt x="170" y="43"/>
                    <a:pt x="170" y="43"/>
                    <a:pt x="170" y="43"/>
                  </a:cubicBezTo>
                  <a:cubicBezTo>
                    <a:pt x="170" y="43"/>
                    <a:pt x="170" y="43"/>
                    <a:pt x="170" y="43"/>
                  </a:cubicBezTo>
                  <a:cubicBezTo>
                    <a:pt x="169" y="44"/>
                    <a:pt x="169" y="44"/>
                    <a:pt x="169" y="44"/>
                  </a:cubicBezTo>
                  <a:cubicBezTo>
                    <a:pt x="168" y="45"/>
                    <a:pt x="168" y="45"/>
                    <a:pt x="168" y="45"/>
                  </a:cubicBezTo>
                  <a:cubicBezTo>
                    <a:pt x="167" y="44"/>
                    <a:pt x="167" y="44"/>
                    <a:pt x="167" y="44"/>
                  </a:cubicBezTo>
                  <a:cubicBezTo>
                    <a:pt x="167" y="43"/>
                    <a:pt x="167" y="43"/>
                    <a:pt x="167" y="43"/>
                  </a:cubicBezTo>
                  <a:cubicBezTo>
                    <a:pt x="167" y="42"/>
                    <a:pt x="167" y="42"/>
                    <a:pt x="167" y="42"/>
                  </a:cubicBezTo>
                  <a:cubicBezTo>
                    <a:pt x="167" y="42"/>
                    <a:pt x="167" y="42"/>
                    <a:pt x="167" y="42"/>
                  </a:cubicBezTo>
                  <a:cubicBezTo>
                    <a:pt x="167" y="42"/>
                    <a:pt x="167" y="42"/>
                    <a:pt x="167" y="42"/>
                  </a:cubicBezTo>
                  <a:cubicBezTo>
                    <a:pt x="167" y="41"/>
                    <a:pt x="167" y="41"/>
                    <a:pt x="167" y="41"/>
                  </a:cubicBezTo>
                  <a:cubicBezTo>
                    <a:pt x="166" y="41"/>
                    <a:pt x="166" y="41"/>
                    <a:pt x="166" y="41"/>
                  </a:cubicBezTo>
                  <a:cubicBezTo>
                    <a:pt x="166" y="41"/>
                    <a:pt x="166" y="41"/>
                    <a:pt x="166" y="41"/>
                  </a:cubicBezTo>
                  <a:cubicBezTo>
                    <a:pt x="166" y="40"/>
                    <a:pt x="166" y="40"/>
                    <a:pt x="166" y="40"/>
                  </a:cubicBezTo>
                  <a:cubicBezTo>
                    <a:pt x="165" y="40"/>
                    <a:pt x="165" y="40"/>
                    <a:pt x="165" y="40"/>
                  </a:cubicBezTo>
                  <a:cubicBezTo>
                    <a:pt x="164" y="40"/>
                    <a:pt x="164" y="40"/>
                    <a:pt x="164" y="40"/>
                  </a:cubicBezTo>
                  <a:cubicBezTo>
                    <a:pt x="164" y="39"/>
                    <a:pt x="164" y="39"/>
                    <a:pt x="164" y="39"/>
                  </a:cubicBezTo>
                  <a:cubicBezTo>
                    <a:pt x="164" y="39"/>
                    <a:pt x="164" y="39"/>
                    <a:pt x="164" y="39"/>
                  </a:cubicBezTo>
                  <a:cubicBezTo>
                    <a:pt x="165" y="39"/>
                    <a:pt x="165" y="39"/>
                    <a:pt x="165" y="39"/>
                  </a:cubicBezTo>
                  <a:cubicBezTo>
                    <a:pt x="166" y="39"/>
                    <a:pt x="166" y="39"/>
                    <a:pt x="166" y="39"/>
                  </a:cubicBezTo>
                  <a:cubicBezTo>
                    <a:pt x="166" y="39"/>
                    <a:pt x="166" y="39"/>
                    <a:pt x="166" y="39"/>
                  </a:cubicBezTo>
                  <a:cubicBezTo>
                    <a:pt x="167" y="39"/>
                    <a:pt x="167" y="39"/>
                    <a:pt x="167" y="39"/>
                  </a:cubicBezTo>
                  <a:cubicBezTo>
                    <a:pt x="168" y="39"/>
                    <a:pt x="168" y="39"/>
                    <a:pt x="168" y="39"/>
                  </a:cubicBezTo>
                  <a:cubicBezTo>
                    <a:pt x="168" y="38"/>
                    <a:pt x="168" y="38"/>
                    <a:pt x="168" y="38"/>
                  </a:cubicBezTo>
                  <a:cubicBezTo>
                    <a:pt x="169" y="38"/>
                    <a:pt x="169" y="38"/>
                    <a:pt x="169" y="38"/>
                  </a:cubicBezTo>
                  <a:cubicBezTo>
                    <a:pt x="170" y="38"/>
                    <a:pt x="170" y="38"/>
                    <a:pt x="170" y="38"/>
                  </a:cubicBezTo>
                  <a:cubicBezTo>
                    <a:pt x="171" y="39"/>
                    <a:pt x="171" y="39"/>
                    <a:pt x="171" y="39"/>
                  </a:cubicBezTo>
                  <a:cubicBezTo>
                    <a:pt x="171" y="38"/>
                    <a:pt x="171" y="38"/>
                    <a:pt x="171" y="38"/>
                  </a:cubicBezTo>
                  <a:cubicBezTo>
                    <a:pt x="172" y="38"/>
                    <a:pt x="172" y="38"/>
                    <a:pt x="172" y="38"/>
                  </a:cubicBezTo>
                  <a:cubicBezTo>
                    <a:pt x="172" y="38"/>
                    <a:pt x="172" y="38"/>
                    <a:pt x="172" y="38"/>
                  </a:cubicBezTo>
                  <a:cubicBezTo>
                    <a:pt x="172" y="37"/>
                    <a:pt x="172" y="37"/>
                    <a:pt x="172" y="37"/>
                  </a:cubicBezTo>
                  <a:cubicBezTo>
                    <a:pt x="172" y="36"/>
                    <a:pt x="172" y="36"/>
                    <a:pt x="172" y="36"/>
                  </a:cubicBezTo>
                  <a:cubicBezTo>
                    <a:pt x="170" y="36"/>
                    <a:pt x="170" y="36"/>
                    <a:pt x="170" y="36"/>
                  </a:cubicBezTo>
                  <a:cubicBezTo>
                    <a:pt x="170" y="36"/>
                    <a:pt x="170" y="36"/>
                    <a:pt x="170" y="36"/>
                  </a:cubicBezTo>
                  <a:cubicBezTo>
                    <a:pt x="170" y="37"/>
                    <a:pt x="170" y="37"/>
                    <a:pt x="170" y="37"/>
                  </a:cubicBezTo>
                  <a:cubicBezTo>
                    <a:pt x="169" y="36"/>
                    <a:pt x="169" y="36"/>
                    <a:pt x="169" y="36"/>
                  </a:cubicBezTo>
                  <a:cubicBezTo>
                    <a:pt x="168" y="37"/>
                    <a:pt x="168" y="37"/>
                    <a:pt x="168" y="37"/>
                  </a:cubicBezTo>
                  <a:cubicBezTo>
                    <a:pt x="167" y="37"/>
                    <a:pt x="167" y="37"/>
                    <a:pt x="167" y="37"/>
                  </a:cubicBezTo>
                  <a:cubicBezTo>
                    <a:pt x="167" y="37"/>
                    <a:pt x="167" y="37"/>
                    <a:pt x="167" y="37"/>
                  </a:cubicBezTo>
                  <a:cubicBezTo>
                    <a:pt x="166" y="37"/>
                    <a:pt x="166" y="37"/>
                    <a:pt x="166" y="37"/>
                  </a:cubicBezTo>
                  <a:cubicBezTo>
                    <a:pt x="165" y="37"/>
                    <a:pt x="165" y="37"/>
                    <a:pt x="165" y="37"/>
                  </a:cubicBezTo>
                  <a:cubicBezTo>
                    <a:pt x="165" y="37"/>
                    <a:pt x="165" y="37"/>
                    <a:pt x="165" y="37"/>
                  </a:cubicBezTo>
                  <a:cubicBezTo>
                    <a:pt x="164" y="36"/>
                    <a:pt x="164" y="36"/>
                    <a:pt x="164" y="36"/>
                  </a:cubicBezTo>
                  <a:cubicBezTo>
                    <a:pt x="163" y="35"/>
                    <a:pt x="163" y="35"/>
                    <a:pt x="163" y="35"/>
                  </a:cubicBezTo>
                  <a:cubicBezTo>
                    <a:pt x="164" y="35"/>
                    <a:pt x="164" y="35"/>
                    <a:pt x="164" y="35"/>
                  </a:cubicBezTo>
                  <a:cubicBezTo>
                    <a:pt x="163" y="34"/>
                    <a:pt x="163" y="34"/>
                    <a:pt x="163" y="34"/>
                  </a:cubicBezTo>
                  <a:cubicBezTo>
                    <a:pt x="162" y="33"/>
                    <a:pt x="162" y="33"/>
                    <a:pt x="162" y="33"/>
                  </a:cubicBezTo>
                  <a:cubicBezTo>
                    <a:pt x="161" y="33"/>
                    <a:pt x="161" y="33"/>
                    <a:pt x="161" y="33"/>
                  </a:cubicBezTo>
                  <a:cubicBezTo>
                    <a:pt x="161" y="33"/>
                    <a:pt x="161" y="33"/>
                    <a:pt x="161" y="33"/>
                  </a:cubicBezTo>
                  <a:cubicBezTo>
                    <a:pt x="160" y="34"/>
                    <a:pt x="160" y="34"/>
                    <a:pt x="160" y="34"/>
                  </a:cubicBezTo>
                  <a:cubicBezTo>
                    <a:pt x="159" y="33"/>
                    <a:pt x="159" y="33"/>
                    <a:pt x="159" y="33"/>
                  </a:cubicBezTo>
                  <a:cubicBezTo>
                    <a:pt x="160" y="33"/>
                    <a:pt x="160" y="33"/>
                    <a:pt x="160" y="33"/>
                  </a:cubicBezTo>
                  <a:cubicBezTo>
                    <a:pt x="161" y="32"/>
                    <a:pt x="161" y="32"/>
                    <a:pt x="161" y="32"/>
                  </a:cubicBezTo>
                  <a:cubicBezTo>
                    <a:pt x="161" y="32"/>
                    <a:pt x="161" y="32"/>
                    <a:pt x="161" y="32"/>
                  </a:cubicBezTo>
                  <a:cubicBezTo>
                    <a:pt x="160" y="31"/>
                    <a:pt x="160" y="31"/>
                    <a:pt x="160" y="31"/>
                  </a:cubicBezTo>
                  <a:cubicBezTo>
                    <a:pt x="161" y="31"/>
                    <a:pt x="161" y="31"/>
                    <a:pt x="161" y="31"/>
                  </a:cubicBezTo>
                  <a:cubicBezTo>
                    <a:pt x="162" y="31"/>
                    <a:pt x="162" y="31"/>
                    <a:pt x="162" y="31"/>
                  </a:cubicBezTo>
                  <a:cubicBezTo>
                    <a:pt x="163" y="30"/>
                    <a:pt x="163" y="30"/>
                    <a:pt x="163" y="30"/>
                  </a:cubicBezTo>
                  <a:cubicBezTo>
                    <a:pt x="164" y="30"/>
                    <a:pt x="164" y="30"/>
                    <a:pt x="164" y="30"/>
                  </a:cubicBezTo>
                  <a:cubicBezTo>
                    <a:pt x="165" y="29"/>
                    <a:pt x="165" y="29"/>
                    <a:pt x="165" y="29"/>
                  </a:cubicBezTo>
                  <a:cubicBezTo>
                    <a:pt x="165" y="29"/>
                    <a:pt x="165" y="29"/>
                    <a:pt x="165" y="29"/>
                  </a:cubicBezTo>
                  <a:cubicBezTo>
                    <a:pt x="166" y="29"/>
                    <a:pt x="166" y="29"/>
                    <a:pt x="166" y="29"/>
                  </a:cubicBezTo>
                  <a:cubicBezTo>
                    <a:pt x="169" y="29"/>
                    <a:pt x="169" y="29"/>
                    <a:pt x="169" y="29"/>
                  </a:cubicBezTo>
                  <a:cubicBezTo>
                    <a:pt x="170" y="30"/>
                    <a:pt x="170" y="30"/>
                    <a:pt x="170" y="30"/>
                  </a:cubicBezTo>
                  <a:cubicBezTo>
                    <a:pt x="172" y="30"/>
                    <a:pt x="172" y="30"/>
                    <a:pt x="172" y="30"/>
                  </a:cubicBezTo>
                  <a:cubicBezTo>
                    <a:pt x="173" y="30"/>
                    <a:pt x="173" y="30"/>
                    <a:pt x="173" y="30"/>
                  </a:cubicBezTo>
                  <a:cubicBezTo>
                    <a:pt x="173" y="31"/>
                    <a:pt x="173" y="31"/>
                    <a:pt x="173" y="31"/>
                  </a:cubicBezTo>
                  <a:cubicBezTo>
                    <a:pt x="173" y="31"/>
                    <a:pt x="173" y="31"/>
                    <a:pt x="173" y="31"/>
                  </a:cubicBezTo>
                  <a:cubicBezTo>
                    <a:pt x="173" y="32"/>
                    <a:pt x="173" y="32"/>
                    <a:pt x="173" y="32"/>
                  </a:cubicBezTo>
                  <a:cubicBezTo>
                    <a:pt x="174" y="33"/>
                    <a:pt x="174" y="33"/>
                    <a:pt x="174" y="33"/>
                  </a:cubicBezTo>
                  <a:cubicBezTo>
                    <a:pt x="174" y="33"/>
                    <a:pt x="174" y="33"/>
                    <a:pt x="174" y="33"/>
                  </a:cubicBezTo>
                  <a:cubicBezTo>
                    <a:pt x="174" y="34"/>
                    <a:pt x="174" y="34"/>
                    <a:pt x="174" y="34"/>
                  </a:cubicBezTo>
                  <a:cubicBezTo>
                    <a:pt x="173" y="35"/>
                    <a:pt x="173" y="35"/>
                    <a:pt x="173" y="35"/>
                  </a:cubicBezTo>
                  <a:cubicBezTo>
                    <a:pt x="173" y="36"/>
                    <a:pt x="173" y="36"/>
                    <a:pt x="173" y="36"/>
                  </a:cubicBezTo>
                  <a:cubicBezTo>
                    <a:pt x="174" y="38"/>
                    <a:pt x="174" y="38"/>
                    <a:pt x="174" y="38"/>
                  </a:cubicBezTo>
                  <a:cubicBezTo>
                    <a:pt x="174" y="39"/>
                    <a:pt x="174" y="39"/>
                    <a:pt x="174" y="39"/>
                  </a:cubicBezTo>
                  <a:cubicBezTo>
                    <a:pt x="175" y="39"/>
                    <a:pt x="175" y="39"/>
                    <a:pt x="175" y="39"/>
                  </a:cubicBezTo>
                  <a:cubicBezTo>
                    <a:pt x="175" y="39"/>
                    <a:pt x="175" y="39"/>
                    <a:pt x="175" y="39"/>
                  </a:cubicBezTo>
                  <a:cubicBezTo>
                    <a:pt x="175" y="38"/>
                    <a:pt x="175" y="38"/>
                    <a:pt x="175" y="38"/>
                  </a:cubicBezTo>
                  <a:cubicBezTo>
                    <a:pt x="175" y="38"/>
                    <a:pt x="175" y="38"/>
                    <a:pt x="175" y="38"/>
                  </a:cubicBezTo>
                  <a:cubicBezTo>
                    <a:pt x="176" y="38"/>
                    <a:pt x="176" y="38"/>
                    <a:pt x="176" y="38"/>
                  </a:cubicBezTo>
                  <a:cubicBezTo>
                    <a:pt x="176" y="39"/>
                    <a:pt x="176" y="39"/>
                    <a:pt x="176" y="39"/>
                  </a:cubicBezTo>
                  <a:cubicBezTo>
                    <a:pt x="176" y="40"/>
                    <a:pt x="176" y="40"/>
                    <a:pt x="176" y="40"/>
                  </a:cubicBezTo>
                  <a:cubicBezTo>
                    <a:pt x="176" y="40"/>
                    <a:pt x="176" y="40"/>
                    <a:pt x="176" y="40"/>
                  </a:cubicBezTo>
                  <a:cubicBezTo>
                    <a:pt x="177" y="40"/>
                    <a:pt x="177" y="40"/>
                    <a:pt x="177" y="40"/>
                  </a:cubicBezTo>
                  <a:cubicBezTo>
                    <a:pt x="178" y="41"/>
                    <a:pt x="178" y="41"/>
                    <a:pt x="178" y="41"/>
                  </a:cubicBezTo>
                  <a:cubicBezTo>
                    <a:pt x="178" y="41"/>
                    <a:pt x="178" y="41"/>
                    <a:pt x="178" y="41"/>
                  </a:cubicBezTo>
                  <a:cubicBezTo>
                    <a:pt x="179" y="41"/>
                    <a:pt x="179" y="41"/>
                    <a:pt x="179" y="41"/>
                  </a:cubicBezTo>
                  <a:cubicBezTo>
                    <a:pt x="180" y="41"/>
                    <a:pt x="180" y="41"/>
                    <a:pt x="180" y="41"/>
                  </a:cubicBezTo>
                  <a:cubicBezTo>
                    <a:pt x="180" y="40"/>
                    <a:pt x="180" y="40"/>
                    <a:pt x="180" y="40"/>
                  </a:cubicBezTo>
                  <a:cubicBezTo>
                    <a:pt x="180" y="40"/>
                    <a:pt x="180" y="40"/>
                    <a:pt x="180" y="40"/>
                  </a:cubicBezTo>
                  <a:cubicBezTo>
                    <a:pt x="181" y="40"/>
                    <a:pt x="181" y="40"/>
                    <a:pt x="181" y="40"/>
                  </a:cubicBezTo>
                  <a:cubicBezTo>
                    <a:pt x="181" y="39"/>
                    <a:pt x="181" y="39"/>
                    <a:pt x="181" y="39"/>
                  </a:cubicBezTo>
                  <a:cubicBezTo>
                    <a:pt x="181" y="38"/>
                    <a:pt x="181" y="38"/>
                    <a:pt x="181" y="38"/>
                  </a:cubicBezTo>
                  <a:cubicBezTo>
                    <a:pt x="182" y="38"/>
                    <a:pt x="182" y="38"/>
                    <a:pt x="182" y="38"/>
                  </a:cubicBezTo>
                  <a:cubicBezTo>
                    <a:pt x="183" y="38"/>
                    <a:pt x="183" y="38"/>
                    <a:pt x="183" y="38"/>
                  </a:cubicBezTo>
                  <a:cubicBezTo>
                    <a:pt x="183" y="37"/>
                    <a:pt x="183" y="37"/>
                    <a:pt x="183" y="37"/>
                  </a:cubicBezTo>
                  <a:cubicBezTo>
                    <a:pt x="184" y="36"/>
                    <a:pt x="184" y="36"/>
                    <a:pt x="184" y="36"/>
                  </a:cubicBezTo>
                  <a:cubicBezTo>
                    <a:pt x="184" y="37"/>
                    <a:pt x="184" y="37"/>
                    <a:pt x="184" y="37"/>
                  </a:cubicBezTo>
                  <a:cubicBezTo>
                    <a:pt x="185" y="37"/>
                    <a:pt x="185" y="37"/>
                    <a:pt x="185" y="37"/>
                  </a:cubicBezTo>
                  <a:cubicBezTo>
                    <a:pt x="185" y="36"/>
                    <a:pt x="185" y="36"/>
                    <a:pt x="185" y="36"/>
                  </a:cubicBezTo>
                  <a:cubicBezTo>
                    <a:pt x="187" y="36"/>
                    <a:pt x="187" y="36"/>
                    <a:pt x="187" y="36"/>
                  </a:cubicBezTo>
                  <a:cubicBezTo>
                    <a:pt x="187" y="36"/>
                    <a:pt x="187" y="36"/>
                    <a:pt x="187" y="36"/>
                  </a:cubicBezTo>
                  <a:cubicBezTo>
                    <a:pt x="186" y="35"/>
                    <a:pt x="186" y="35"/>
                    <a:pt x="186" y="35"/>
                  </a:cubicBezTo>
                  <a:cubicBezTo>
                    <a:pt x="187" y="34"/>
                    <a:pt x="187" y="34"/>
                    <a:pt x="187" y="34"/>
                  </a:cubicBezTo>
                  <a:cubicBezTo>
                    <a:pt x="189" y="33"/>
                    <a:pt x="189" y="33"/>
                    <a:pt x="189" y="33"/>
                  </a:cubicBezTo>
                  <a:cubicBezTo>
                    <a:pt x="190" y="33"/>
                    <a:pt x="190" y="33"/>
                    <a:pt x="190" y="33"/>
                  </a:cubicBezTo>
                  <a:cubicBezTo>
                    <a:pt x="191" y="34"/>
                    <a:pt x="191" y="34"/>
                    <a:pt x="191" y="34"/>
                  </a:cubicBezTo>
                  <a:cubicBezTo>
                    <a:pt x="192" y="34"/>
                    <a:pt x="192" y="34"/>
                    <a:pt x="192" y="34"/>
                  </a:cubicBezTo>
                  <a:cubicBezTo>
                    <a:pt x="193" y="35"/>
                    <a:pt x="193" y="35"/>
                    <a:pt x="193" y="35"/>
                  </a:cubicBezTo>
                  <a:cubicBezTo>
                    <a:pt x="194" y="35"/>
                    <a:pt x="194" y="35"/>
                    <a:pt x="194" y="35"/>
                  </a:cubicBezTo>
                  <a:cubicBezTo>
                    <a:pt x="195" y="36"/>
                    <a:pt x="195" y="36"/>
                    <a:pt x="195" y="36"/>
                  </a:cubicBezTo>
                  <a:cubicBezTo>
                    <a:pt x="196" y="36"/>
                    <a:pt x="196" y="36"/>
                    <a:pt x="196" y="36"/>
                  </a:cubicBezTo>
                  <a:cubicBezTo>
                    <a:pt x="199" y="37"/>
                    <a:pt x="199" y="37"/>
                    <a:pt x="199" y="37"/>
                  </a:cubicBezTo>
                  <a:cubicBezTo>
                    <a:pt x="200" y="37"/>
                    <a:pt x="200" y="37"/>
                    <a:pt x="200" y="37"/>
                  </a:cubicBezTo>
                  <a:cubicBezTo>
                    <a:pt x="200" y="37"/>
                    <a:pt x="200" y="37"/>
                    <a:pt x="200" y="37"/>
                  </a:cubicBezTo>
                  <a:cubicBezTo>
                    <a:pt x="201" y="37"/>
                    <a:pt x="201" y="37"/>
                    <a:pt x="201" y="37"/>
                  </a:cubicBezTo>
                  <a:cubicBezTo>
                    <a:pt x="202" y="37"/>
                    <a:pt x="202" y="37"/>
                    <a:pt x="202" y="37"/>
                  </a:cubicBezTo>
                  <a:cubicBezTo>
                    <a:pt x="203" y="37"/>
                    <a:pt x="203" y="37"/>
                    <a:pt x="203" y="37"/>
                  </a:cubicBezTo>
                  <a:cubicBezTo>
                    <a:pt x="203" y="38"/>
                    <a:pt x="203" y="38"/>
                    <a:pt x="203" y="38"/>
                  </a:cubicBezTo>
                  <a:cubicBezTo>
                    <a:pt x="203" y="38"/>
                    <a:pt x="203" y="38"/>
                    <a:pt x="203" y="38"/>
                  </a:cubicBezTo>
                  <a:cubicBezTo>
                    <a:pt x="203" y="38"/>
                    <a:pt x="203" y="38"/>
                    <a:pt x="203" y="38"/>
                  </a:cubicBezTo>
                  <a:cubicBezTo>
                    <a:pt x="204" y="38"/>
                    <a:pt x="204" y="38"/>
                    <a:pt x="204" y="38"/>
                  </a:cubicBezTo>
                  <a:cubicBezTo>
                    <a:pt x="204" y="38"/>
                    <a:pt x="204" y="38"/>
                    <a:pt x="204" y="38"/>
                  </a:cubicBezTo>
                  <a:close/>
                  <a:moveTo>
                    <a:pt x="151" y="27"/>
                  </a:moveTo>
                  <a:cubicBezTo>
                    <a:pt x="153" y="28"/>
                    <a:pt x="153" y="28"/>
                    <a:pt x="153" y="28"/>
                  </a:cubicBezTo>
                  <a:cubicBezTo>
                    <a:pt x="153" y="28"/>
                    <a:pt x="153" y="28"/>
                    <a:pt x="153" y="28"/>
                  </a:cubicBezTo>
                  <a:cubicBezTo>
                    <a:pt x="152" y="28"/>
                    <a:pt x="152" y="28"/>
                    <a:pt x="152" y="28"/>
                  </a:cubicBezTo>
                  <a:cubicBezTo>
                    <a:pt x="151" y="27"/>
                    <a:pt x="151" y="27"/>
                    <a:pt x="151" y="27"/>
                  </a:cubicBezTo>
                  <a:close/>
                  <a:moveTo>
                    <a:pt x="160" y="29"/>
                  </a:moveTo>
                  <a:cubicBezTo>
                    <a:pt x="161" y="29"/>
                    <a:pt x="161" y="29"/>
                    <a:pt x="161" y="29"/>
                  </a:cubicBezTo>
                  <a:cubicBezTo>
                    <a:pt x="161" y="29"/>
                    <a:pt x="161" y="29"/>
                    <a:pt x="161" y="29"/>
                  </a:cubicBezTo>
                  <a:cubicBezTo>
                    <a:pt x="161" y="28"/>
                    <a:pt x="161" y="28"/>
                    <a:pt x="161" y="28"/>
                  </a:cubicBezTo>
                  <a:cubicBezTo>
                    <a:pt x="160" y="28"/>
                    <a:pt x="160" y="28"/>
                    <a:pt x="160" y="28"/>
                  </a:cubicBezTo>
                  <a:cubicBezTo>
                    <a:pt x="159" y="28"/>
                    <a:pt x="159" y="28"/>
                    <a:pt x="159" y="28"/>
                  </a:cubicBezTo>
                  <a:cubicBezTo>
                    <a:pt x="158" y="28"/>
                    <a:pt x="158" y="28"/>
                    <a:pt x="158" y="28"/>
                  </a:cubicBezTo>
                  <a:cubicBezTo>
                    <a:pt x="157" y="28"/>
                    <a:pt x="157" y="28"/>
                    <a:pt x="157" y="28"/>
                  </a:cubicBezTo>
                  <a:cubicBezTo>
                    <a:pt x="157" y="28"/>
                    <a:pt x="157" y="28"/>
                    <a:pt x="157" y="28"/>
                  </a:cubicBezTo>
                  <a:cubicBezTo>
                    <a:pt x="157" y="28"/>
                    <a:pt x="157" y="28"/>
                    <a:pt x="157" y="28"/>
                  </a:cubicBezTo>
                  <a:cubicBezTo>
                    <a:pt x="156" y="29"/>
                    <a:pt x="156" y="29"/>
                    <a:pt x="156" y="29"/>
                  </a:cubicBezTo>
                  <a:cubicBezTo>
                    <a:pt x="158" y="29"/>
                    <a:pt x="158" y="29"/>
                    <a:pt x="158" y="29"/>
                  </a:cubicBezTo>
                  <a:cubicBezTo>
                    <a:pt x="158" y="29"/>
                    <a:pt x="158" y="29"/>
                    <a:pt x="158" y="29"/>
                  </a:cubicBezTo>
                  <a:cubicBezTo>
                    <a:pt x="159" y="29"/>
                    <a:pt x="159" y="29"/>
                    <a:pt x="159" y="29"/>
                  </a:cubicBezTo>
                  <a:cubicBezTo>
                    <a:pt x="159" y="29"/>
                    <a:pt x="159" y="29"/>
                    <a:pt x="159" y="29"/>
                  </a:cubicBezTo>
                  <a:cubicBezTo>
                    <a:pt x="158" y="28"/>
                    <a:pt x="158" y="28"/>
                    <a:pt x="158" y="28"/>
                  </a:cubicBezTo>
                  <a:cubicBezTo>
                    <a:pt x="158" y="28"/>
                    <a:pt x="158" y="28"/>
                    <a:pt x="158" y="28"/>
                  </a:cubicBezTo>
                  <a:cubicBezTo>
                    <a:pt x="159" y="28"/>
                    <a:pt x="159" y="28"/>
                    <a:pt x="159" y="28"/>
                  </a:cubicBezTo>
                  <a:cubicBezTo>
                    <a:pt x="160" y="29"/>
                    <a:pt x="160" y="29"/>
                    <a:pt x="160" y="29"/>
                  </a:cubicBezTo>
                  <a:close/>
                  <a:moveTo>
                    <a:pt x="159" y="31"/>
                  </a:moveTo>
                  <a:cubicBezTo>
                    <a:pt x="158" y="31"/>
                    <a:pt x="158" y="31"/>
                    <a:pt x="158" y="31"/>
                  </a:cubicBezTo>
                  <a:cubicBezTo>
                    <a:pt x="157" y="31"/>
                    <a:pt x="157" y="31"/>
                    <a:pt x="157" y="31"/>
                  </a:cubicBezTo>
                  <a:cubicBezTo>
                    <a:pt x="157" y="31"/>
                    <a:pt x="157" y="31"/>
                    <a:pt x="157" y="31"/>
                  </a:cubicBezTo>
                  <a:cubicBezTo>
                    <a:pt x="159" y="31"/>
                    <a:pt x="159" y="31"/>
                    <a:pt x="159" y="31"/>
                  </a:cubicBezTo>
                  <a:close/>
                  <a:moveTo>
                    <a:pt x="159" y="31"/>
                  </a:moveTo>
                  <a:cubicBezTo>
                    <a:pt x="159" y="31"/>
                    <a:pt x="159" y="31"/>
                    <a:pt x="159" y="31"/>
                  </a:cubicBezTo>
                  <a:cubicBezTo>
                    <a:pt x="158" y="31"/>
                    <a:pt x="158" y="31"/>
                    <a:pt x="158" y="31"/>
                  </a:cubicBezTo>
                  <a:cubicBezTo>
                    <a:pt x="159" y="31"/>
                    <a:pt x="159" y="31"/>
                    <a:pt x="159" y="31"/>
                  </a:cubicBezTo>
                  <a:close/>
                  <a:moveTo>
                    <a:pt x="159" y="31"/>
                  </a:moveTo>
                  <a:cubicBezTo>
                    <a:pt x="158" y="32"/>
                    <a:pt x="158" y="32"/>
                    <a:pt x="158" y="32"/>
                  </a:cubicBezTo>
                  <a:cubicBezTo>
                    <a:pt x="158" y="33"/>
                    <a:pt x="158" y="33"/>
                    <a:pt x="158" y="33"/>
                  </a:cubicBezTo>
                  <a:cubicBezTo>
                    <a:pt x="159" y="33"/>
                    <a:pt x="159" y="33"/>
                    <a:pt x="159" y="33"/>
                  </a:cubicBezTo>
                  <a:cubicBezTo>
                    <a:pt x="159" y="33"/>
                    <a:pt x="159" y="33"/>
                    <a:pt x="159" y="33"/>
                  </a:cubicBezTo>
                  <a:cubicBezTo>
                    <a:pt x="160" y="31"/>
                    <a:pt x="160" y="31"/>
                    <a:pt x="160" y="31"/>
                  </a:cubicBezTo>
                  <a:cubicBezTo>
                    <a:pt x="159" y="31"/>
                    <a:pt x="159" y="31"/>
                    <a:pt x="159" y="31"/>
                  </a:cubicBezTo>
                  <a:close/>
                  <a:moveTo>
                    <a:pt x="134" y="12"/>
                  </a:moveTo>
                  <a:cubicBezTo>
                    <a:pt x="135" y="12"/>
                    <a:pt x="135" y="12"/>
                    <a:pt x="135" y="12"/>
                  </a:cubicBezTo>
                  <a:cubicBezTo>
                    <a:pt x="135" y="13"/>
                    <a:pt x="135" y="13"/>
                    <a:pt x="135" y="13"/>
                  </a:cubicBezTo>
                  <a:cubicBezTo>
                    <a:pt x="135" y="14"/>
                    <a:pt x="135" y="14"/>
                    <a:pt x="135" y="14"/>
                  </a:cubicBezTo>
                  <a:cubicBezTo>
                    <a:pt x="134" y="13"/>
                    <a:pt x="134" y="13"/>
                    <a:pt x="134" y="13"/>
                  </a:cubicBezTo>
                  <a:cubicBezTo>
                    <a:pt x="134" y="12"/>
                    <a:pt x="134" y="12"/>
                    <a:pt x="134" y="12"/>
                  </a:cubicBezTo>
                  <a:cubicBezTo>
                    <a:pt x="134" y="12"/>
                    <a:pt x="134" y="12"/>
                    <a:pt x="134" y="12"/>
                  </a:cubicBezTo>
                  <a:close/>
                  <a:moveTo>
                    <a:pt x="140" y="9"/>
                  </a:moveTo>
                  <a:cubicBezTo>
                    <a:pt x="140" y="10"/>
                    <a:pt x="140" y="10"/>
                    <a:pt x="140" y="10"/>
                  </a:cubicBezTo>
                  <a:cubicBezTo>
                    <a:pt x="140" y="10"/>
                    <a:pt x="140" y="10"/>
                    <a:pt x="140" y="10"/>
                  </a:cubicBezTo>
                  <a:cubicBezTo>
                    <a:pt x="141" y="10"/>
                    <a:pt x="141" y="10"/>
                    <a:pt x="141" y="10"/>
                  </a:cubicBezTo>
                  <a:cubicBezTo>
                    <a:pt x="141" y="10"/>
                    <a:pt x="141" y="10"/>
                    <a:pt x="141" y="10"/>
                  </a:cubicBezTo>
                  <a:cubicBezTo>
                    <a:pt x="141" y="9"/>
                    <a:pt x="141" y="9"/>
                    <a:pt x="141" y="9"/>
                  </a:cubicBezTo>
                  <a:cubicBezTo>
                    <a:pt x="140" y="8"/>
                    <a:pt x="140" y="8"/>
                    <a:pt x="140" y="8"/>
                  </a:cubicBezTo>
                  <a:cubicBezTo>
                    <a:pt x="140" y="9"/>
                    <a:pt x="140" y="9"/>
                    <a:pt x="140" y="9"/>
                  </a:cubicBezTo>
                  <a:close/>
                  <a:moveTo>
                    <a:pt x="140" y="11"/>
                  </a:moveTo>
                  <a:cubicBezTo>
                    <a:pt x="140" y="11"/>
                    <a:pt x="140" y="11"/>
                    <a:pt x="140" y="11"/>
                  </a:cubicBezTo>
                  <a:cubicBezTo>
                    <a:pt x="140" y="11"/>
                    <a:pt x="140" y="11"/>
                    <a:pt x="140" y="11"/>
                  </a:cubicBezTo>
                  <a:cubicBezTo>
                    <a:pt x="140" y="11"/>
                    <a:pt x="140" y="11"/>
                    <a:pt x="140" y="11"/>
                  </a:cubicBezTo>
                  <a:cubicBezTo>
                    <a:pt x="140" y="11"/>
                    <a:pt x="140" y="11"/>
                    <a:pt x="140" y="11"/>
                  </a:cubicBezTo>
                  <a:close/>
                  <a:moveTo>
                    <a:pt x="147" y="18"/>
                  </a:moveTo>
                  <a:cubicBezTo>
                    <a:pt x="147" y="19"/>
                    <a:pt x="147" y="19"/>
                    <a:pt x="147" y="19"/>
                  </a:cubicBezTo>
                  <a:cubicBezTo>
                    <a:pt x="148" y="19"/>
                    <a:pt x="148" y="19"/>
                    <a:pt x="148" y="19"/>
                  </a:cubicBezTo>
                  <a:cubicBezTo>
                    <a:pt x="148" y="19"/>
                    <a:pt x="148" y="19"/>
                    <a:pt x="148" y="19"/>
                  </a:cubicBezTo>
                  <a:cubicBezTo>
                    <a:pt x="149" y="18"/>
                    <a:pt x="149" y="18"/>
                    <a:pt x="149" y="18"/>
                  </a:cubicBezTo>
                  <a:cubicBezTo>
                    <a:pt x="149" y="18"/>
                    <a:pt x="149" y="18"/>
                    <a:pt x="149" y="18"/>
                  </a:cubicBezTo>
                  <a:cubicBezTo>
                    <a:pt x="148" y="17"/>
                    <a:pt x="148" y="17"/>
                    <a:pt x="148" y="17"/>
                  </a:cubicBezTo>
                  <a:cubicBezTo>
                    <a:pt x="147" y="18"/>
                    <a:pt x="147" y="18"/>
                    <a:pt x="147" y="18"/>
                  </a:cubicBezTo>
                  <a:cubicBezTo>
                    <a:pt x="147" y="18"/>
                    <a:pt x="147" y="18"/>
                    <a:pt x="147" y="18"/>
                  </a:cubicBezTo>
                  <a:close/>
                  <a:moveTo>
                    <a:pt x="146" y="29"/>
                  </a:moveTo>
                  <a:cubicBezTo>
                    <a:pt x="146" y="30"/>
                    <a:pt x="146" y="30"/>
                    <a:pt x="146" y="30"/>
                  </a:cubicBezTo>
                  <a:cubicBezTo>
                    <a:pt x="147" y="31"/>
                    <a:pt x="147" y="31"/>
                    <a:pt x="147" y="31"/>
                  </a:cubicBezTo>
                  <a:cubicBezTo>
                    <a:pt x="148" y="31"/>
                    <a:pt x="148" y="31"/>
                    <a:pt x="148" y="31"/>
                  </a:cubicBezTo>
                  <a:cubicBezTo>
                    <a:pt x="147" y="31"/>
                    <a:pt x="147" y="31"/>
                    <a:pt x="147" y="31"/>
                  </a:cubicBezTo>
                  <a:cubicBezTo>
                    <a:pt x="147" y="32"/>
                    <a:pt x="147" y="32"/>
                    <a:pt x="147" y="32"/>
                  </a:cubicBezTo>
                  <a:cubicBezTo>
                    <a:pt x="147" y="31"/>
                    <a:pt x="147" y="31"/>
                    <a:pt x="147" y="31"/>
                  </a:cubicBezTo>
                  <a:cubicBezTo>
                    <a:pt x="146" y="31"/>
                    <a:pt x="146" y="31"/>
                    <a:pt x="146" y="31"/>
                  </a:cubicBezTo>
                  <a:cubicBezTo>
                    <a:pt x="146" y="30"/>
                    <a:pt x="146" y="30"/>
                    <a:pt x="146" y="30"/>
                  </a:cubicBezTo>
                  <a:cubicBezTo>
                    <a:pt x="145" y="29"/>
                    <a:pt x="145" y="29"/>
                    <a:pt x="145" y="29"/>
                  </a:cubicBezTo>
                  <a:cubicBezTo>
                    <a:pt x="144" y="28"/>
                    <a:pt x="144" y="28"/>
                    <a:pt x="144" y="28"/>
                  </a:cubicBezTo>
                  <a:cubicBezTo>
                    <a:pt x="145" y="27"/>
                    <a:pt x="145" y="27"/>
                    <a:pt x="145" y="27"/>
                  </a:cubicBezTo>
                  <a:cubicBezTo>
                    <a:pt x="144" y="27"/>
                    <a:pt x="144" y="27"/>
                    <a:pt x="144" y="27"/>
                  </a:cubicBezTo>
                  <a:cubicBezTo>
                    <a:pt x="144" y="26"/>
                    <a:pt x="144" y="26"/>
                    <a:pt x="144" y="26"/>
                  </a:cubicBezTo>
                  <a:cubicBezTo>
                    <a:pt x="144" y="26"/>
                    <a:pt x="144" y="26"/>
                    <a:pt x="144" y="26"/>
                  </a:cubicBezTo>
                  <a:cubicBezTo>
                    <a:pt x="144" y="25"/>
                    <a:pt x="144" y="25"/>
                    <a:pt x="144" y="25"/>
                  </a:cubicBezTo>
                  <a:cubicBezTo>
                    <a:pt x="144" y="24"/>
                    <a:pt x="144" y="24"/>
                    <a:pt x="144" y="24"/>
                  </a:cubicBezTo>
                  <a:cubicBezTo>
                    <a:pt x="144" y="24"/>
                    <a:pt x="144" y="24"/>
                    <a:pt x="144" y="24"/>
                  </a:cubicBezTo>
                  <a:cubicBezTo>
                    <a:pt x="143" y="23"/>
                    <a:pt x="143" y="23"/>
                    <a:pt x="143" y="23"/>
                  </a:cubicBezTo>
                  <a:cubicBezTo>
                    <a:pt x="143" y="22"/>
                    <a:pt x="143" y="22"/>
                    <a:pt x="143" y="22"/>
                  </a:cubicBezTo>
                  <a:cubicBezTo>
                    <a:pt x="144" y="22"/>
                    <a:pt x="144" y="22"/>
                    <a:pt x="144" y="22"/>
                  </a:cubicBezTo>
                  <a:cubicBezTo>
                    <a:pt x="144" y="21"/>
                    <a:pt x="144" y="21"/>
                    <a:pt x="144" y="21"/>
                  </a:cubicBezTo>
                  <a:cubicBezTo>
                    <a:pt x="144" y="20"/>
                    <a:pt x="144" y="20"/>
                    <a:pt x="144" y="20"/>
                  </a:cubicBezTo>
                  <a:cubicBezTo>
                    <a:pt x="146" y="18"/>
                    <a:pt x="146" y="18"/>
                    <a:pt x="146" y="18"/>
                  </a:cubicBezTo>
                  <a:cubicBezTo>
                    <a:pt x="146" y="18"/>
                    <a:pt x="146" y="18"/>
                    <a:pt x="146" y="18"/>
                  </a:cubicBezTo>
                  <a:cubicBezTo>
                    <a:pt x="146" y="19"/>
                    <a:pt x="146" y="19"/>
                    <a:pt x="146" y="19"/>
                  </a:cubicBezTo>
                  <a:cubicBezTo>
                    <a:pt x="145" y="20"/>
                    <a:pt x="145" y="20"/>
                    <a:pt x="145" y="20"/>
                  </a:cubicBezTo>
                  <a:cubicBezTo>
                    <a:pt x="145" y="20"/>
                    <a:pt x="145" y="20"/>
                    <a:pt x="145" y="20"/>
                  </a:cubicBezTo>
                  <a:cubicBezTo>
                    <a:pt x="146" y="20"/>
                    <a:pt x="146" y="20"/>
                    <a:pt x="146" y="20"/>
                  </a:cubicBezTo>
                  <a:cubicBezTo>
                    <a:pt x="146" y="21"/>
                    <a:pt x="146" y="21"/>
                    <a:pt x="146" y="21"/>
                  </a:cubicBezTo>
                  <a:cubicBezTo>
                    <a:pt x="146" y="22"/>
                    <a:pt x="146" y="22"/>
                    <a:pt x="146" y="22"/>
                  </a:cubicBezTo>
                  <a:cubicBezTo>
                    <a:pt x="145" y="23"/>
                    <a:pt x="145" y="23"/>
                    <a:pt x="145" y="23"/>
                  </a:cubicBezTo>
                  <a:cubicBezTo>
                    <a:pt x="144" y="23"/>
                    <a:pt x="144" y="23"/>
                    <a:pt x="144" y="23"/>
                  </a:cubicBezTo>
                  <a:cubicBezTo>
                    <a:pt x="145" y="24"/>
                    <a:pt x="145" y="24"/>
                    <a:pt x="145" y="24"/>
                  </a:cubicBezTo>
                  <a:cubicBezTo>
                    <a:pt x="145" y="24"/>
                    <a:pt x="145" y="24"/>
                    <a:pt x="145" y="24"/>
                  </a:cubicBezTo>
                  <a:cubicBezTo>
                    <a:pt x="146" y="23"/>
                    <a:pt x="146" y="23"/>
                    <a:pt x="146" y="23"/>
                  </a:cubicBezTo>
                  <a:cubicBezTo>
                    <a:pt x="146" y="23"/>
                    <a:pt x="146" y="23"/>
                    <a:pt x="146" y="23"/>
                  </a:cubicBezTo>
                  <a:cubicBezTo>
                    <a:pt x="147" y="22"/>
                    <a:pt x="147" y="22"/>
                    <a:pt x="147" y="22"/>
                  </a:cubicBezTo>
                  <a:cubicBezTo>
                    <a:pt x="146" y="22"/>
                    <a:pt x="146" y="22"/>
                    <a:pt x="146" y="22"/>
                  </a:cubicBezTo>
                  <a:cubicBezTo>
                    <a:pt x="146" y="22"/>
                    <a:pt x="146" y="22"/>
                    <a:pt x="146" y="22"/>
                  </a:cubicBezTo>
                  <a:cubicBezTo>
                    <a:pt x="148" y="21"/>
                    <a:pt x="148" y="21"/>
                    <a:pt x="148" y="21"/>
                  </a:cubicBezTo>
                  <a:cubicBezTo>
                    <a:pt x="149" y="21"/>
                    <a:pt x="149" y="21"/>
                    <a:pt x="149" y="21"/>
                  </a:cubicBezTo>
                  <a:cubicBezTo>
                    <a:pt x="150" y="21"/>
                    <a:pt x="150" y="21"/>
                    <a:pt x="150" y="21"/>
                  </a:cubicBezTo>
                  <a:cubicBezTo>
                    <a:pt x="150" y="22"/>
                    <a:pt x="150" y="22"/>
                    <a:pt x="150" y="22"/>
                  </a:cubicBezTo>
                  <a:cubicBezTo>
                    <a:pt x="149" y="23"/>
                    <a:pt x="149" y="23"/>
                    <a:pt x="149" y="23"/>
                  </a:cubicBezTo>
                  <a:cubicBezTo>
                    <a:pt x="147" y="24"/>
                    <a:pt x="147" y="24"/>
                    <a:pt x="147" y="24"/>
                  </a:cubicBezTo>
                  <a:cubicBezTo>
                    <a:pt x="147" y="24"/>
                    <a:pt x="147" y="24"/>
                    <a:pt x="147" y="24"/>
                  </a:cubicBezTo>
                  <a:cubicBezTo>
                    <a:pt x="147" y="25"/>
                    <a:pt x="147" y="25"/>
                    <a:pt x="147" y="25"/>
                  </a:cubicBezTo>
                  <a:cubicBezTo>
                    <a:pt x="148" y="25"/>
                    <a:pt x="148" y="25"/>
                    <a:pt x="148" y="25"/>
                  </a:cubicBezTo>
                  <a:cubicBezTo>
                    <a:pt x="149" y="26"/>
                    <a:pt x="149" y="26"/>
                    <a:pt x="149" y="26"/>
                  </a:cubicBezTo>
                  <a:cubicBezTo>
                    <a:pt x="149" y="26"/>
                    <a:pt x="149" y="26"/>
                    <a:pt x="149" y="26"/>
                  </a:cubicBezTo>
                  <a:cubicBezTo>
                    <a:pt x="150" y="26"/>
                    <a:pt x="150" y="26"/>
                    <a:pt x="150" y="26"/>
                  </a:cubicBezTo>
                  <a:cubicBezTo>
                    <a:pt x="149" y="27"/>
                    <a:pt x="149" y="27"/>
                    <a:pt x="149" y="27"/>
                  </a:cubicBezTo>
                  <a:cubicBezTo>
                    <a:pt x="148" y="26"/>
                    <a:pt x="148" y="26"/>
                    <a:pt x="148" y="26"/>
                  </a:cubicBezTo>
                  <a:cubicBezTo>
                    <a:pt x="147" y="26"/>
                    <a:pt x="147" y="26"/>
                    <a:pt x="147" y="26"/>
                  </a:cubicBezTo>
                  <a:cubicBezTo>
                    <a:pt x="146" y="26"/>
                    <a:pt x="146" y="26"/>
                    <a:pt x="146" y="26"/>
                  </a:cubicBezTo>
                  <a:cubicBezTo>
                    <a:pt x="145" y="26"/>
                    <a:pt x="145" y="26"/>
                    <a:pt x="145" y="26"/>
                  </a:cubicBezTo>
                  <a:cubicBezTo>
                    <a:pt x="145" y="27"/>
                    <a:pt x="145" y="27"/>
                    <a:pt x="145" y="27"/>
                  </a:cubicBezTo>
                  <a:cubicBezTo>
                    <a:pt x="146" y="29"/>
                    <a:pt x="146" y="29"/>
                    <a:pt x="146" y="29"/>
                  </a:cubicBezTo>
                  <a:close/>
                  <a:moveTo>
                    <a:pt x="142" y="31"/>
                  </a:moveTo>
                  <a:cubicBezTo>
                    <a:pt x="143" y="31"/>
                    <a:pt x="143" y="31"/>
                    <a:pt x="143" y="31"/>
                  </a:cubicBezTo>
                  <a:cubicBezTo>
                    <a:pt x="142" y="31"/>
                    <a:pt x="142" y="31"/>
                    <a:pt x="142" y="31"/>
                  </a:cubicBezTo>
                  <a:cubicBezTo>
                    <a:pt x="142" y="30"/>
                    <a:pt x="142" y="30"/>
                    <a:pt x="142" y="30"/>
                  </a:cubicBezTo>
                  <a:cubicBezTo>
                    <a:pt x="142" y="31"/>
                    <a:pt x="142" y="31"/>
                    <a:pt x="142" y="31"/>
                  </a:cubicBezTo>
                  <a:close/>
                  <a:moveTo>
                    <a:pt x="142" y="29"/>
                  </a:moveTo>
                  <a:cubicBezTo>
                    <a:pt x="142" y="29"/>
                    <a:pt x="142" y="29"/>
                    <a:pt x="142" y="29"/>
                  </a:cubicBezTo>
                  <a:cubicBezTo>
                    <a:pt x="142" y="30"/>
                    <a:pt x="142" y="30"/>
                    <a:pt x="142" y="30"/>
                  </a:cubicBezTo>
                  <a:cubicBezTo>
                    <a:pt x="142" y="30"/>
                    <a:pt x="142" y="30"/>
                    <a:pt x="142" y="30"/>
                  </a:cubicBezTo>
                  <a:cubicBezTo>
                    <a:pt x="142" y="29"/>
                    <a:pt x="142" y="29"/>
                    <a:pt x="142" y="29"/>
                  </a:cubicBezTo>
                  <a:cubicBezTo>
                    <a:pt x="142" y="29"/>
                    <a:pt x="142" y="29"/>
                    <a:pt x="142" y="29"/>
                  </a:cubicBezTo>
                  <a:close/>
                  <a:moveTo>
                    <a:pt x="143" y="29"/>
                  </a:moveTo>
                  <a:cubicBezTo>
                    <a:pt x="143" y="30"/>
                    <a:pt x="143" y="30"/>
                    <a:pt x="143" y="30"/>
                  </a:cubicBezTo>
                  <a:cubicBezTo>
                    <a:pt x="143" y="30"/>
                    <a:pt x="143" y="30"/>
                    <a:pt x="143" y="30"/>
                  </a:cubicBezTo>
                  <a:cubicBezTo>
                    <a:pt x="143" y="31"/>
                    <a:pt x="143" y="31"/>
                    <a:pt x="143" y="31"/>
                  </a:cubicBezTo>
                  <a:cubicBezTo>
                    <a:pt x="144" y="31"/>
                    <a:pt x="144" y="31"/>
                    <a:pt x="144" y="31"/>
                  </a:cubicBezTo>
                  <a:cubicBezTo>
                    <a:pt x="145" y="31"/>
                    <a:pt x="145" y="31"/>
                    <a:pt x="145" y="31"/>
                  </a:cubicBezTo>
                  <a:cubicBezTo>
                    <a:pt x="145" y="31"/>
                    <a:pt x="145" y="31"/>
                    <a:pt x="145" y="31"/>
                  </a:cubicBezTo>
                  <a:cubicBezTo>
                    <a:pt x="145" y="30"/>
                    <a:pt x="145" y="30"/>
                    <a:pt x="145" y="30"/>
                  </a:cubicBezTo>
                  <a:cubicBezTo>
                    <a:pt x="144" y="30"/>
                    <a:pt x="144" y="30"/>
                    <a:pt x="144" y="30"/>
                  </a:cubicBezTo>
                  <a:cubicBezTo>
                    <a:pt x="144" y="30"/>
                    <a:pt x="144" y="30"/>
                    <a:pt x="144" y="30"/>
                  </a:cubicBezTo>
                  <a:cubicBezTo>
                    <a:pt x="144" y="29"/>
                    <a:pt x="144" y="29"/>
                    <a:pt x="144" y="29"/>
                  </a:cubicBezTo>
                  <a:cubicBezTo>
                    <a:pt x="143" y="29"/>
                    <a:pt x="143" y="29"/>
                    <a:pt x="143" y="29"/>
                  </a:cubicBezTo>
                  <a:close/>
                  <a:moveTo>
                    <a:pt x="143" y="34"/>
                  </a:moveTo>
                  <a:cubicBezTo>
                    <a:pt x="144" y="33"/>
                    <a:pt x="144" y="33"/>
                    <a:pt x="144" y="33"/>
                  </a:cubicBezTo>
                  <a:cubicBezTo>
                    <a:pt x="145" y="33"/>
                    <a:pt x="145" y="33"/>
                    <a:pt x="145" y="33"/>
                  </a:cubicBezTo>
                  <a:cubicBezTo>
                    <a:pt x="146" y="34"/>
                    <a:pt x="146" y="34"/>
                    <a:pt x="146" y="34"/>
                  </a:cubicBezTo>
                  <a:cubicBezTo>
                    <a:pt x="146" y="35"/>
                    <a:pt x="146" y="35"/>
                    <a:pt x="146" y="35"/>
                  </a:cubicBezTo>
                  <a:cubicBezTo>
                    <a:pt x="146" y="35"/>
                    <a:pt x="146" y="35"/>
                    <a:pt x="146" y="35"/>
                  </a:cubicBezTo>
                  <a:cubicBezTo>
                    <a:pt x="145" y="35"/>
                    <a:pt x="145" y="35"/>
                    <a:pt x="145" y="35"/>
                  </a:cubicBezTo>
                  <a:cubicBezTo>
                    <a:pt x="144" y="35"/>
                    <a:pt x="144" y="35"/>
                    <a:pt x="144" y="35"/>
                  </a:cubicBezTo>
                  <a:cubicBezTo>
                    <a:pt x="143" y="35"/>
                    <a:pt x="143" y="35"/>
                    <a:pt x="143" y="35"/>
                  </a:cubicBezTo>
                  <a:cubicBezTo>
                    <a:pt x="143" y="34"/>
                    <a:pt x="143" y="34"/>
                    <a:pt x="143" y="34"/>
                  </a:cubicBezTo>
                  <a:close/>
                  <a:moveTo>
                    <a:pt x="156" y="34"/>
                  </a:moveTo>
                  <a:cubicBezTo>
                    <a:pt x="154" y="35"/>
                    <a:pt x="154" y="35"/>
                    <a:pt x="154" y="35"/>
                  </a:cubicBezTo>
                  <a:cubicBezTo>
                    <a:pt x="154" y="35"/>
                    <a:pt x="154" y="35"/>
                    <a:pt x="154" y="35"/>
                  </a:cubicBezTo>
                  <a:cubicBezTo>
                    <a:pt x="154" y="35"/>
                    <a:pt x="154" y="35"/>
                    <a:pt x="154" y="35"/>
                  </a:cubicBezTo>
                  <a:cubicBezTo>
                    <a:pt x="155" y="36"/>
                    <a:pt x="155" y="36"/>
                    <a:pt x="155" y="36"/>
                  </a:cubicBezTo>
                  <a:cubicBezTo>
                    <a:pt x="157" y="36"/>
                    <a:pt x="157" y="36"/>
                    <a:pt x="157" y="36"/>
                  </a:cubicBezTo>
                  <a:cubicBezTo>
                    <a:pt x="156" y="35"/>
                    <a:pt x="156" y="35"/>
                    <a:pt x="156" y="35"/>
                  </a:cubicBezTo>
                  <a:cubicBezTo>
                    <a:pt x="156" y="35"/>
                    <a:pt x="156" y="35"/>
                    <a:pt x="156" y="35"/>
                  </a:cubicBezTo>
                  <a:cubicBezTo>
                    <a:pt x="156" y="34"/>
                    <a:pt x="156" y="34"/>
                    <a:pt x="156" y="34"/>
                  </a:cubicBezTo>
                  <a:close/>
                  <a:moveTo>
                    <a:pt x="148" y="42"/>
                  </a:moveTo>
                  <a:cubicBezTo>
                    <a:pt x="149" y="42"/>
                    <a:pt x="149" y="42"/>
                    <a:pt x="149" y="42"/>
                  </a:cubicBezTo>
                  <a:cubicBezTo>
                    <a:pt x="149" y="42"/>
                    <a:pt x="149" y="42"/>
                    <a:pt x="149" y="42"/>
                  </a:cubicBezTo>
                  <a:cubicBezTo>
                    <a:pt x="148" y="43"/>
                    <a:pt x="148" y="43"/>
                    <a:pt x="148" y="43"/>
                  </a:cubicBezTo>
                  <a:cubicBezTo>
                    <a:pt x="148" y="42"/>
                    <a:pt x="148" y="42"/>
                    <a:pt x="148" y="42"/>
                  </a:cubicBezTo>
                  <a:close/>
                  <a:moveTo>
                    <a:pt x="147" y="42"/>
                  </a:moveTo>
                  <a:cubicBezTo>
                    <a:pt x="148" y="42"/>
                    <a:pt x="148" y="42"/>
                    <a:pt x="148" y="42"/>
                  </a:cubicBezTo>
                  <a:cubicBezTo>
                    <a:pt x="148" y="43"/>
                    <a:pt x="148" y="43"/>
                    <a:pt x="148" y="43"/>
                  </a:cubicBezTo>
                  <a:cubicBezTo>
                    <a:pt x="147" y="43"/>
                    <a:pt x="147" y="43"/>
                    <a:pt x="147" y="43"/>
                  </a:cubicBezTo>
                  <a:cubicBezTo>
                    <a:pt x="147" y="42"/>
                    <a:pt x="147" y="42"/>
                    <a:pt x="147" y="42"/>
                  </a:cubicBezTo>
                  <a:close/>
                  <a:moveTo>
                    <a:pt x="145" y="43"/>
                  </a:moveTo>
                  <a:cubicBezTo>
                    <a:pt x="146" y="42"/>
                    <a:pt x="146" y="42"/>
                    <a:pt x="146" y="42"/>
                  </a:cubicBezTo>
                  <a:cubicBezTo>
                    <a:pt x="146" y="42"/>
                    <a:pt x="146" y="42"/>
                    <a:pt x="146" y="42"/>
                  </a:cubicBezTo>
                  <a:cubicBezTo>
                    <a:pt x="147" y="42"/>
                    <a:pt x="147" y="42"/>
                    <a:pt x="147" y="42"/>
                  </a:cubicBezTo>
                  <a:cubicBezTo>
                    <a:pt x="146" y="43"/>
                    <a:pt x="146" y="43"/>
                    <a:pt x="146" y="43"/>
                  </a:cubicBezTo>
                  <a:cubicBezTo>
                    <a:pt x="146" y="43"/>
                    <a:pt x="146" y="43"/>
                    <a:pt x="146" y="43"/>
                  </a:cubicBezTo>
                  <a:cubicBezTo>
                    <a:pt x="146" y="43"/>
                    <a:pt x="146" y="43"/>
                    <a:pt x="146" y="43"/>
                  </a:cubicBezTo>
                  <a:cubicBezTo>
                    <a:pt x="145" y="43"/>
                    <a:pt x="145" y="43"/>
                    <a:pt x="145" y="43"/>
                  </a:cubicBezTo>
                  <a:close/>
                  <a:moveTo>
                    <a:pt x="145" y="40"/>
                  </a:moveTo>
                  <a:cubicBezTo>
                    <a:pt x="144" y="41"/>
                    <a:pt x="144" y="41"/>
                    <a:pt x="144" y="41"/>
                  </a:cubicBezTo>
                  <a:cubicBezTo>
                    <a:pt x="145" y="41"/>
                    <a:pt x="145" y="41"/>
                    <a:pt x="145" y="41"/>
                  </a:cubicBezTo>
                  <a:cubicBezTo>
                    <a:pt x="145" y="40"/>
                    <a:pt x="145" y="40"/>
                    <a:pt x="145" y="40"/>
                  </a:cubicBezTo>
                  <a:close/>
                  <a:moveTo>
                    <a:pt x="146" y="39"/>
                  </a:moveTo>
                  <a:cubicBezTo>
                    <a:pt x="145" y="40"/>
                    <a:pt x="145" y="40"/>
                    <a:pt x="145" y="40"/>
                  </a:cubicBezTo>
                  <a:cubicBezTo>
                    <a:pt x="145" y="40"/>
                    <a:pt x="145" y="40"/>
                    <a:pt x="145" y="40"/>
                  </a:cubicBezTo>
                  <a:cubicBezTo>
                    <a:pt x="146" y="40"/>
                    <a:pt x="146" y="40"/>
                    <a:pt x="146" y="40"/>
                  </a:cubicBezTo>
                  <a:cubicBezTo>
                    <a:pt x="146" y="39"/>
                    <a:pt x="146" y="39"/>
                    <a:pt x="146" y="39"/>
                  </a:cubicBezTo>
                  <a:close/>
                  <a:moveTo>
                    <a:pt x="146" y="42"/>
                  </a:moveTo>
                  <a:cubicBezTo>
                    <a:pt x="147" y="41"/>
                    <a:pt x="147" y="41"/>
                    <a:pt x="147" y="41"/>
                  </a:cubicBezTo>
                  <a:cubicBezTo>
                    <a:pt x="147" y="41"/>
                    <a:pt x="147" y="41"/>
                    <a:pt x="147" y="41"/>
                  </a:cubicBezTo>
                  <a:cubicBezTo>
                    <a:pt x="148" y="42"/>
                    <a:pt x="148" y="42"/>
                    <a:pt x="148" y="42"/>
                  </a:cubicBezTo>
                  <a:cubicBezTo>
                    <a:pt x="149" y="42"/>
                    <a:pt x="149" y="42"/>
                    <a:pt x="149" y="42"/>
                  </a:cubicBezTo>
                  <a:cubicBezTo>
                    <a:pt x="149" y="41"/>
                    <a:pt x="149" y="41"/>
                    <a:pt x="149" y="41"/>
                  </a:cubicBezTo>
                  <a:cubicBezTo>
                    <a:pt x="150" y="41"/>
                    <a:pt x="150" y="41"/>
                    <a:pt x="150" y="41"/>
                  </a:cubicBezTo>
                  <a:cubicBezTo>
                    <a:pt x="150" y="42"/>
                    <a:pt x="150" y="42"/>
                    <a:pt x="150" y="42"/>
                  </a:cubicBezTo>
                  <a:cubicBezTo>
                    <a:pt x="152" y="42"/>
                    <a:pt x="152" y="42"/>
                    <a:pt x="152" y="42"/>
                  </a:cubicBezTo>
                  <a:cubicBezTo>
                    <a:pt x="153" y="41"/>
                    <a:pt x="153" y="41"/>
                    <a:pt x="153" y="41"/>
                  </a:cubicBezTo>
                  <a:cubicBezTo>
                    <a:pt x="154" y="41"/>
                    <a:pt x="154" y="41"/>
                    <a:pt x="154" y="41"/>
                  </a:cubicBezTo>
                  <a:cubicBezTo>
                    <a:pt x="155" y="42"/>
                    <a:pt x="155" y="42"/>
                    <a:pt x="155" y="42"/>
                  </a:cubicBezTo>
                  <a:cubicBezTo>
                    <a:pt x="156" y="42"/>
                    <a:pt x="156" y="42"/>
                    <a:pt x="156" y="42"/>
                  </a:cubicBezTo>
                  <a:cubicBezTo>
                    <a:pt x="157" y="43"/>
                    <a:pt x="157" y="43"/>
                    <a:pt x="157" y="43"/>
                  </a:cubicBezTo>
                  <a:cubicBezTo>
                    <a:pt x="158" y="43"/>
                    <a:pt x="158" y="43"/>
                    <a:pt x="158" y="43"/>
                  </a:cubicBezTo>
                  <a:cubicBezTo>
                    <a:pt x="158" y="43"/>
                    <a:pt x="158" y="43"/>
                    <a:pt x="158" y="43"/>
                  </a:cubicBezTo>
                  <a:cubicBezTo>
                    <a:pt x="158" y="41"/>
                    <a:pt x="158" y="41"/>
                    <a:pt x="158" y="41"/>
                  </a:cubicBezTo>
                  <a:cubicBezTo>
                    <a:pt x="156" y="40"/>
                    <a:pt x="156" y="40"/>
                    <a:pt x="156" y="40"/>
                  </a:cubicBezTo>
                  <a:cubicBezTo>
                    <a:pt x="154" y="40"/>
                    <a:pt x="154" y="40"/>
                    <a:pt x="154" y="40"/>
                  </a:cubicBezTo>
                  <a:cubicBezTo>
                    <a:pt x="153" y="39"/>
                    <a:pt x="153" y="39"/>
                    <a:pt x="153" y="39"/>
                  </a:cubicBezTo>
                  <a:cubicBezTo>
                    <a:pt x="152" y="39"/>
                    <a:pt x="152" y="39"/>
                    <a:pt x="152" y="39"/>
                  </a:cubicBezTo>
                  <a:cubicBezTo>
                    <a:pt x="151" y="40"/>
                    <a:pt x="151" y="40"/>
                    <a:pt x="151" y="40"/>
                  </a:cubicBezTo>
                  <a:cubicBezTo>
                    <a:pt x="150" y="40"/>
                    <a:pt x="150" y="40"/>
                    <a:pt x="150" y="40"/>
                  </a:cubicBezTo>
                  <a:cubicBezTo>
                    <a:pt x="150" y="39"/>
                    <a:pt x="150" y="39"/>
                    <a:pt x="150" y="39"/>
                  </a:cubicBezTo>
                  <a:cubicBezTo>
                    <a:pt x="148" y="39"/>
                    <a:pt x="148" y="39"/>
                    <a:pt x="148" y="39"/>
                  </a:cubicBezTo>
                  <a:cubicBezTo>
                    <a:pt x="147" y="39"/>
                    <a:pt x="147" y="39"/>
                    <a:pt x="147" y="39"/>
                  </a:cubicBezTo>
                  <a:cubicBezTo>
                    <a:pt x="146" y="40"/>
                    <a:pt x="146" y="40"/>
                    <a:pt x="146" y="40"/>
                  </a:cubicBezTo>
                  <a:cubicBezTo>
                    <a:pt x="146" y="40"/>
                    <a:pt x="146" y="40"/>
                    <a:pt x="146" y="40"/>
                  </a:cubicBezTo>
                  <a:cubicBezTo>
                    <a:pt x="145" y="41"/>
                    <a:pt x="145" y="41"/>
                    <a:pt x="145" y="41"/>
                  </a:cubicBezTo>
                  <a:cubicBezTo>
                    <a:pt x="145" y="41"/>
                    <a:pt x="145" y="41"/>
                    <a:pt x="145" y="41"/>
                  </a:cubicBezTo>
                  <a:cubicBezTo>
                    <a:pt x="145" y="42"/>
                    <a:pt x="145" y="42"/>
                    <a:pt x="145" y="42"/>
                  </a:cubicBezTo>
                  <a:cubicBezTo>
                    <a:pt x="146" y="42"/>
                    <a:pt x="146" y="42"/>
                    <a:pt x="146" y="42"/>
                  </a:cubicBezTo>
                  <a:close/>
                  <a:moveTo>
                    <a:pt x="137" y="40"/>
                  </a:moveTo>
                  <a:cubicBezTo>
                    <a:pt x="138" y="41"/>
                    <a:pt x="138" y="41"/>
                    <a:pt x="138" y="41"/>
                  </a:cubicBezTo>
                  <a:cubicBezTo>
                    <a:pt x="139" y="40"/>
                    <a:pt x="139" y="40"/>
                    <a:pt x="139" y="40"/>
                  </a:cubicBezTo>
                  <a:cubicBezTo>
                    <a:pt x="140" y="40"/>
                    <a:pt x="140" y="40"/>
                    <a:pt x="140" y="40"/>
                  </a:cubicBezTo>
                  <a:cubicBezTo>
                    <a:pt x="142" y="41"/>
                    <a:pt x="142" y="41"/>
                    <a:pt x="142" y="41"/>
                  </a:cubicBezTo>
                  <a:cubicBezTo>
                    <a:pt x="142" y="41"/>
                    <a:pt x="142" y="41"/>
                    <a:pt x="142" y="41"/>
                  </a:cubicBezTo>
                  <a:cubicBezTo>
                    <a:pt x="142" y="42"/>
                    <a:pt x="142" y="42"/>
                    <a:pt x="142" y="42"/>
                  </a:cubicBezTo>
                  <a:cubicBezTo>
                    <a:pt x="142" y="43"/>
                    <a:pt x="142" y="43"/>
                    <a:pt x="142" y="43"/>
                  </a:cubicBezTo>
                  <a:cubicBezTo>
                    <a:pt x="142" y="43"/>
                    <a:pt x="142" y="43"/>
                    <a:pt x="142" y="43"/>
                  </a:cubicBezTo>
                  <a:cubicBezTo>
                    <a:pt x="141" y="43"/>
                    <a:pt x="141" y="43"/>
                    <a:pt x="141" y="43"/>
                  </a:cubicBezTo>
                  <a:cubicBezTo>
                    <a:pt x="140" y="43"/>
                    <a:pt x="140" y="43"/>
                    <a:pt x="140" y="43"/>
                  </a:cubicBezTo>
                  <a:cubicBezTo>
                    <a:pt x="139" y="43"/>
                    <a:pt x="139" y="43"/>
                    <a:pt x="139" y="43"/>
                  </a:cubicBezTo>
                  <a:cubicBezTo>
                    <a:pt x="138" y="43"/>
                    <a:pt x="138" y="43"/>
                    <a:pt x="138" y="43"/>
                  </a:cubicBezTo>
                  <a:cubicBezTo>
                    <a:pt x="137" y="43"/>
                    <a:pt x="137" y="43"/>
                    <a:pt x="137" y="43"/>
                  </a:cubicBezTo>
                  <a:cubicBezTo>
                    <a:pt x="136" y="42"/>
                    <a:pt x="136" y="42"/>
                    <a:pt x="136" y="42"/>
                  </a:cubicBezTo>
                  <a:cubicBezTo>
                    <a:pt x="136" y="41"/>
                    <a:pt x="136" y="41"/>
                    <a:pt x="136" y="41"/>
                  </a:cubicBezTo>
                  <a:cubicBezTo>
                    <a:pt x="137" y="40"/>
                    <a:pt x="137" y="40"/>
                    <a:pt x="137" y="40"/>
                  </a:cubicBezTo>
                  <a:close/>
                  <a:moveTo>
                    <a:pt x="113" y="57"/>
                  </a:moveTo>
                  <a:cubicBezTo>
                    <a:pt x="112" y="57"/>
                    <a:pt x="112" y="57"/>
                    <a:pt x="112" y="57"/>
                  </a:cubicBezTo>
                  <a:cubicBezTo>
                    <a:pt x="112" y="57"/>
                    <a:pt x="112" y="57"/>
                    <a:pt x="112" y="57"/>
                  </a:cubicBezTo>
                  <a:cubicBezTo>
                    <a:pt x="112" y="57"/>
                    <a:pt x="112" y="57"/>
                    <a:pt x="112" y="57"/>
                  </a:cubicBezTo>
                  <a:cubicBezTo>
                    <a:pt x="113" y="57"/>
                    <a:pt x="113" y="57"/>
                    <a:pt x="113" y="57"/>
                  </a:cubicBezTo>
                  <a:close/>
                  <a:moveTo>
                    <a:pt x="112" y="51"/>
                  </a:moveTo>
                  <a:cubicBezTo>
                    <a:pt x="112" y="53"/>
                    <a:pt x="112" y="53"/>
                    <a:pt x="112" y="53"/>
                  </a:cubicBezTo>
                  <a:cubicBezTo>
                    <a:pt x="112" y="53"/>
                    <a:pt x="112" y="53"/>
                    <a:pt x="112" y="53"/>
                  </a:cubicBezTo>
                  <a:cubicBezTo>
                    <a:pt x="112" y="54"/>
                    <a:pt x="112" y="54"/>
                    <a:pt x="112" y="54"/>
                  </a:cubicBezTo>
                  <a:cubicBezTo>
                    <a:pt x="112" y="54"/>
                    <a:pt x="112" y="54"/>
                    <a:pt x="112" y="54"/>
                  </a:cubicBezTo>
                  <a:cubicBezTo>
                    <a:pt x="111" y="53"/>
                    <a:pt x="111" y="53"/>
                    <a:pt x="111" y="53"/>
                  </a:cubicBezTo>
                  <a:cubicBezTo>
                    <a:pt x="111" y="52"/>
                    <a:pt x="111" y="52"/>
                    <a:pt x="111" y="52"/>
                  </a:cubicBezTo>
                  <a:cubicBezTo>
                    <a:pt x="112" y="52"/>
                    <a:pt x="112" y="52"/>
                    <a:pt x="112" y="52"/>
                  </a:cubicBezTo>
                  <a:cubicBezTo>
                    <a:pt x="112" y="51"/>
                    <a:pt x="112" y="51"/>
                    <a:pt x="112" y="51"/>
                  </a:cubicBezTo>
                  <a:close/>
                  <a:moveTo>
                    <a:pt x="136" y="36"/>
                  </a:moveTo>
                  <a:cubicBezTo>
                    <a:pt x="136" y="37"/>
                    <a:pt x="136" y="37"/>
                    <a:pt x="136" y="37"/>
                  </a:cubicBezTo>
                  <a:cubicBezTo>
                    <a:pt x="137" y="37"/>
                    <a:pt x="137" y="37"/>
                    <a:pt x="137" y="37"/>
                  </a:cubicBezTo>
                  <a:cubicBezTo>
                    <a:pt x="137" y="38"/>
                    <a:pt x="137" y="38"/>
                    <a:pt x="137" y="38"/>
                  </a:cubicBezTo>
                  <a:cubicBezTo>
                    <a:pt x="137" y="38"/>
                    <a:pt x="137" y="38"/>
                    <a:pt x="137" y="38"/>
                  </a:cubicBezTo>
                  <a:cubicBezTo>
                    <a:pt x="136" y="37"/>
                    <a:pt x="136" y="37"/>
                    <a:pt x="136" y="37"/>
                  </a:cubicBezTo>
                  <a:cubicBezTo>
                    <a:pt x="136" y="36"/>
                    <a:pt x="136" y="36"/>
                    <a:pt x="136" y="36"/>
                  </a:cubicBezTo>
                  <a:cubicBezTo>
                    <a:pt x="136" y="36"/>
                    <a:pt x="136" y="36"/>
                    <a:pt x="136" y="36"/>
                  </a:cubicBezTo>
                  <a:close/>
                  <a:moveTo>
                    <a:pt x="134" y="35"/>
                  </a:moveTo>
                  <a:cubicBezTo>
                    <a:pt x="134" y="35"/>
                    <a:pt x="134" y="35"/>
                    <a:pt x="134" y="35"/>
                  </a:cubicBezTo>
                  <a:cubicBezTo>
                    <a:pt x="135" y="35"/>
                    <a:pt x="135" y="35"/>
                    <a:pt x="135" y="35"/>
                  </a:cubicBezTo>
                  <a:cubicBezTo>
                    <a:pt x="136" y="35"/>
                    <a:pt x="136" y="35"/>
                    <a:pt x="136" y="35"/>
                  </a:cubicBezTo>
                  <a:cubicBezTo>
                    <a:pt x="137" y="35"/>
                    <a:pt x="137" y="35"/>
                    <a:pt x="137" y="35"/>
                  </a:cubicBezTo>
                  <a:cubicBezTo>
                    <a:pt x="138" y="35"/>
                    <a:pt x="138" y="35"/>
                    <a:pt x="138" y="35"/>
                  </a:cubicBezTo>
                  <a:cubicBezTo>
                    <a:pt x="137" y="35"/>
                    <a:pt x="137" y="35"/>
                    <a:pt x="137" y="35"/>
                  </a:cubicBezTo>
                  <a:cubicBezTo>
                    <a:pt x="135" y="36"/>
                    <a:pt x="135" y="36"/>
                    <a:pt x="135" y="36"/>
                  </a:cubicBezTo>
                  <a:cubicBezTo>
                    <a:pt x="134" y="35"/>
                    <a:pt x="134" y="35"/>
                    <a:pt x="134" y="35"/>
                  </a:cubicBezTo>
                  <a:cubicBezTo>
                    <a:pt x="134" y="35"/>
                    <a:pt x="134" y="35"/>
                    <a:pt x="134" y="35"/>
                  </a:cubicBezTo>
                  <a:cubicBezTo>
                    <a:pt x="134" y="35"/>
                    <a:pt x="134" y="35"/>
                    <a:pt x="134" y="35"/>
                  </a:cubicBezTo>
                  <a:close/>
                  <a:moveTo>
                    <a:pt x="129" y="35"/>
                  </a:moveTo>
                  <a:cubicBezTo>
                    <a:pt x="130" y="35"/>
                    <a:pt x="130" y="35"/>
                    <a:pt x="130" y="35"/>
                  </a:cubicBezTo>
                  <a:cubicBezTo>
                    <a:pt x="130" y="35"/>
                    <a:pt x="130" y="35"/>
                    <a:pt x="130" y="35"/>
                  </a:cubicBezTo>
                  <a:cubicBezTo>
                    <a:pt x="131" y="34"/>
                    <a:pt x="131" y="34"/>
                    <a:pt x="131" y="34"/>
                  </a:cubicBezTo>
                  <a:cubicBezTo>
                    <a:pt x="132" y="35"/>
                    <a:pt x="132" y="35"/>
                    <a:pt x="132" y="35"/>
                  </a:cubicBezTo>
                  <a:cubicBezTo>
                    <a:pt x="132" y="35"/>
                    <a:pt x="132" y="35"/>
                    <a:pt x="132" y="35"/>
                  </a:cubicBezTo>
                  <a:cubicBezTo>
                    <a:pt x="133" y="35"/>
                    <a:pt x="133" y="35"/>
                    <a:pt x="133" y="35"/>
                  </a:cubicBezTo>
                  <a:cubicBezTo>
                    <a:pt x="134" y="35"/>
                    <a:pt x="134" y="35"/>
                    <a:pt x="134" y="35"/>
                  </a:cubicBezTo>
                  <a:cubicBezTo>
                    <a:pt x="134" y="35"/>
                    <a:pt x="134" y="35"/>
                    <a:pt x="134" y="35"/>
                  </a:cubicBezTo>
                  <a:cubicBezTo>
                    <a:pt x="133" y="35"/>
                    <a:pt x="133" y="35"/>
                    <a:pt x="133" y="35"/>
                  </a:cubicBezTo>
                  <a:cubicBezTo>
                    <a:pt x="132" y="36"/>
                    <a:pt x="132" y="36"/>
                    <a:pt x="132" y="36"/>
                  </a:cubicBezTo>
                  <a:cubicBezTo>
                    <a:pt x="132" y="35"/>
                    <a:pt x="132" y="35"/>
                    <a:pt x="132" y="35"/>
                  </a:cubicBezTo>
                  <a:cubicBezTo>
                    <a:pt x="131" y="36"/>
                    <a:pt x="131" y="36"/>
                    <a:pt x="131" y="36"/>
                  </a:cubicBezTo>
                  <a:cubicBezTo>
                    <a:pt x="130" y="36"/>
                    <a:pt x="130" y="36"/>
                    <a:pt x="130" y="36"/>
                  </a:cubicBezTo>
                  <a:cubicBezTo>
                    <a:pt x="129" y="35"/>
                    <a:pt x="129" y="35"/>
                    <a:pt x="129" y="35"/>
                  </a:cubicBezTo>
                  <a:cubicBezTo>
                    <a:pt x="129" y="35"/>
                    <a:pt x="129" y="35"/>
                    <a:pt x="129" y="35"/>
                  </a:cubicBezTo>
                  <a:close/>
                  <a:moveTo>
                    <a:pt x="122" y="50"/>
                  </a:moveTo>
                  <a:cubicBezTo>
                    <a:pt x="122" y="49"/>
                    <a:pt x="122" y="49"/>
                    <a:pt x="122" y="49"/>
                  </a:cubicBezTo>
                  <a:cubicBezTo>
                    <a:pt x="123" y="47"/>
                    <a:pt x="123" y="47"/>
                    <a:pt x="123" y="47"/>
                  </a:cubicBezTo>
                  <a:cubicBezTo>
                    <a:pt x="123" y="46"/>
                    <a:pt x="123" y="46"/>
                    <a:pt x="123" y="46"/>
                  </a:cubicBezTo>
                  <a:cubicBezTo>
                    <a:pt x="123" y="46"/>
                    <a:pt x="123" y="46"/>
                    <a:pt x="123" y="46"/>
                  </a:cubicBezTo>
                  <a:cubicBezTo>
                    <a:pt x="124" y="46"/>
                    <a:pt x="124" y="46"/>
                    <a:pt x="124" y="46"/>
                  </a:cubicBezTo>
                  <a:cubicBezTo>
                    <a:pt x="124" y="46"/>
                    <a:pt x="124" y="46"/>
                    <a:pt x="124" y="46"/>
                  </a:cubicBezTo>
                  <a:cubicBezTo>
                    <a:pt x="124" y="47"/>
                    <a:pt x="124" y="47"/>
                    <a:pt x="124" y="47"/>
                  </a:cubicBezTo>
                  <a:cubicBezTo>
                    <a:pt x="124" y="47"/>
                    <a:pt x="124" y="47"/>
                    <a:pt x="124" y="47"/>
                  </a:cubicBezTo>
                  <a:cubicBezTo>
                    <a:pt x="124" y="47"/>
                    <a:pt x="124" y="47"/>
                    <a:pt x="124" y="47"/>
                  </a:cubicBezTo>
                  <a:cubicBezTo>
                    <a:pt x="124" y="47"/>
                    <a:pt x="124" y="47"/>
                    <a:pt x="124" y="47"/>
                  </a:cubicBezTo>
                  <a:cubicBezTo>
                    <a:pt x="123" y="48"/>
                    <a:pt x="123" y="48"/>
                    <a:pt x="123" y="48"/>
                  </a:cubicBezTo>
                  <a:cubicBezTo>
                    <a:pt x="123" y="48"/>
                    <a:pt x="123" y="48"/>
                    <a:pt x="123" y="48"/>
                  </a:cubicBezTo>
                  <a:cubicBezTo>
                    <a:pt x="123" y="49"/>
                    <a:pt x="123" y="49"/>
                    <a:pt x="123" y="49"/>
                  </a:cubicBezTo>
                  <a:cubicBezTo>
                    <a:pt x="124" y="49"/>
                    <a:pt x="124" y="49"/>
                    <a:pt x="124" y="49"/>
                  </a:cubicBezTo>
                  <a:cubicBezTo>
                    <a:pt x="124" y="49"/>
                    <a:pt x="124" y="49"/>
                    <a:pt x="124" y="49"/>
                  </a:cubicBezTo>
                  <a:cubicBezTo>
                    <a:pt x="124" y="50"/>
                    <a:pt x="124" y="50"/>
                    <a:pt x="124" y="50"/>
                  </a:cubicBezTo>
                  <a:cubicBezTo>
                    <a:pt x="123" y="50"/>
                    <a:pt x="123" y="50"/>
                    <a:pt x="123" y="50"/>
                  </a:cubicBezTo>
                  <a:cubicBezTo>
                    <a:pt x="123" y="50"/>
                    <a:pt x="123" y="50"/>
                    <a:pt x="123" y="50"/>
                  </a:cubicBezTo>
                  <a:cubicBezTo>
                    <a:pt x="122" y="51"/>
                    <a:pt x="122" y="51"/>
                    <a:pt x="122" y="51"/>
                  </a:cubicBezTo>
                  <a:cubicBezTo>
                    <a:pt x="122" y="50"/>
                    <a:pt x="122" y="50"/>
                    <a:pt x="122" y="50"/>
                  </a:cubicBezTo>
                  <a:cubicBezTo>
                    <a:pt x="122" y="50"/>
                    <a:pt x="122" y="50"/>
                    <a:pt x="122" y="50"/>
                  </a:cubicBezTo>
                  <a:close/>
                  <a:moveTo>
                    <a:pt x="120" y="49"/>
                  </a:moveTo>
                  <a:cubicBezTo>
                    <a:pt x="120" y="49"/>
                    <a:pt x="120" y="49"/>
                    <a:pt x="120" y="49"/>
                  </a:cubicBezTo>
                  <a:cubicBezTo>
                    <a:pt x="120" y="50"/>
                    <a:pt x="120" y="50"/>
                    <a:pt x="120" y="50"/>
                  </a:cubicBezTo>
                  <a:cubicBezTo>
                    <a:pt x="121" y="50"/>
                    <a:pt x="121" y="50"/>
                    <a:pt x="121" y="50"/>
                  </a:cubicBezTo>
                  <a:cubicBezTo>
                    <a:pt x="121" y="49"/>
                    <a:pt x="121" y="49"/>
                    <a:pt x="121" y="49"/>
                  </a:cubicBezTo>
                  <a:cubicBezTo>
                    <a:pt x="121" y="49"/>
                    <a:pt x="121" y="49"/>
                    <a:pt x="121" y="49"/>
                  </a:cubicBezTo>
                  <a:cubicBezTo>
                    <a:pt x="121" y="48"/>
                    <a:pt x="121" y="48"/>
                    <a:pt x="121" y="48"/>
                  </a:cubicBezTo>
                  <a:cubicBezTo>
                    <a:pt x="122" y="48"/>
                    <a:pt x="122" y="48"/>
                    <a:pt x="122" y="48"/>
                  </a:cubicBezTo>
                  <a:cubicBezTo>
                    <a:pt x="122" y="48"/>
                    <a:pt x="122" y="48"/>
                    <a:pt x="122" y="48"/>
                  </a:cubicBezTo>
                  <a:cubicBezTo>
                    <a:pt x="121" y="47"/>
                    <a:pt x="121" y="47"/>
                    <a:pt x="121" y="47"/>
                  </a:cubicBezTo>
                  <a:cubicBezTo>
                    <a:pt x="121" y="47"/>
                    <a:pt x="121" y="47"/>
                    <a:pt x="121" y="47"/>
                  </a:cubicBezTo>
                  <a:cubicBezTo>
                    <a:pt x="120" y="48"/>
                    <a:pt x="120" y="48"/>
                    <a:pt x="120" y="48"/>
                  </a:cubicBezTo>
                  <a:cubicBezTo>
                    <a:pt x="120" y="48"/>
                    <a:pt x="120" y="48"/>
                    <a:pt x="120" y="48"/>
                  </a:cubicBezTo>
                  <a:cubicBezTo>
                    <a:pt x="120" y="49"/>
                    <a:pt x="120" y="49"/>
                    <a:pt x="120" y="49"/>
                  </a:cubicBezTo>
                  <a:close/>
                  <a:moveTo>
                    <a:pt x="118" y="48"/>
                  </a:moveTo>
                  <a:cubicBezTo>
                    <a:pt x="118" y="49"/>
                    <a:pt x="118" y="49"/>
                    <a:pt x="118" y="49"/>
                  </a:cubicBezTo>
                  <a:cubicBezTo>
                    <a:pt x="117" y="49"/>
                    <a:pt x="117" y="49"/>
                    <a:pt x="117" y="49"/>
                  </a:cubicBezTo>
                  <a:cubicBezTo>
                    <a:pt x="118" y="50"/>
                    <a:pt x="118" y="50"/>
                    <a:pt x="118" y="50"/>
                  </a:cubicBezTo>
                  <a:cubicBezTo>
                    <a:pt x="118" y="50"/>
                    <a:pt x="118" y="50"/>
                    <a:pt x="118" y="50"/>
                  </a:cubicBezTo>
                  <a:cubicBezTo>
                    <a:pt x="119" y="50"/>
                    <a:pt x="119" y="50"/>
                    <a:pt x="119" y="50"/>
                  </a:cubicBezTo>
                  <a:cubicBezTo>
                    <a:pt x="119" y="49"/>
                    <a:pt x="119" y="49"/>
                    <a:pt x="119" y="49"/>
                  </a:cubicBezTo>
                  <a:cubicBezTo>
                    <a:pt x="118" y="48"/>
                    <a:pt x="118" y="48"/>
                    <a:pt x="118" y="48"/>
                  </a:cubicBezTo>
                  <a:cubicBezTo>
                    <a:pt x="118" y="48"/>
                    <a:pt x="118" y="48"/>
                    <a:pt x="118" y="48"/>
                  </a:cubicBezTo>
                  <a:close/>
                  <a:moveTo>
                    <a:pt x="124" y="35"/>
                  </a:moveTo>
                  <a:cubicBezTo>
                    <a:pt x="123" y="36"/>
                    <a:pt x="123" y="36"/>
                    <a:pt x="123" y="36"/>
                  </a:cubicBezTo>
                  <a:cubicBezTo>
                    <a:pt x="124" y="36"/>
                    <a:pt x="124" y="36"/>
                    <a:pt x="124" y="36"/>
                  </a:cubicBezTo>
                  <a:cubicBezTo>
                    <a:pt x="124" y="36"/>
                    <a:pt x="124" y="35"/>
                    <a:pt x="124" y="35"/>
                  </a:cubicBezTo>
                  <a:close/>
                  <a:moveTo>
                    <a:pt x="125" y="35"/>
                  </a:moveTo>
                  <a:cubicBezTo>
                    <a:pt x="125" y="35"/>
                    <a:pt x="125" y="35"/>
                    <a:pt x="125" y="35"/>
                  </a:cubicBezTo>
                  <a:cubicBezTo>
                    <a:pt x="125" y="35"/>
                    <a:pt x="125" y="35"/>
                    <a:pt x="125" y="35"/>
                  </a:cubicBezTo>
                  <a:cubicBezTo>
                    <a:pt x="125" y="35"/>
                    <a:pt x="125" y="35"/>
                    <a:pt x="125" y="35"/>
                  </a:cubicBezTo>
                  <a:close/>
                  <a:moveTo>
                    <a:pt x="126" y="34"/>
                  </a:moveTo>
                  <a:cubicBezTo>
                    <a:pt x="126" y="34"/>
                    <a:pt x="126" y="34"/>
                    <a:pt x="126" y="34"/>
                  </a:cubicBezTo>
                  <a:cubicBezTo>
                    <a:pt x="126" y="35"/>
                    <a:pt x="126" y="35"/>
                    <a:pt x="126" y="35"/>
                  </a:cubicBezTo>
                  <a:cubicBezTo>
                    <a:pt x="126" y="34"/>
                    <a:pt x="126" y="34"/>
                    <a:pt x="126" y="34"/>
                  </a:cubicBezTo>
                  <a:close/>
                  <a:moveTo>
                    <a:pt x="123" y="33"/>
                  </a:moveTo>
                  <a:cubicBezTo>
                    <a:pt x="124" y="33"/>
                    <a:pt x="124" y="33"/>
                    <a:pt x="124" y="33"/>
                  </a:cubicBezTo>
                  <a:cubicBezTo>
                    <a:pt x="125" y="33"/>
                    <a:pt x="125" y="33"/>
                    <a:pt x="125" y="33"/>
                  </a:cubicBezTo>
                  <a:cubicBezTo>
                    <a:pt x="125" y="33"/>
                    <a:pt x="125" y="33"/>
                    <a:pt x="125" y="33"/>
                  </a:cubicBezTo>
                  <a:cubicBezTo>
                    <a:pt x="125" y="33"/>
                    <a:pt x="125" y="33"/>
                    <a:pt x="125" y="33"/>
                  </a:cubicBezTo>
                  <a:cubicBezTo>
                    <a:pt x="125" y="33"/>
                    <a:pt x="125" y="33"/>
                    <a:pt x="125" y="33"/>
                  </a:cubicBezTo>
                  <a:cubicBezTo>
                    <a:pt x="126" y="33"/>
                    <a:pt x="126" y="33"/>
                    <a:pt x="126" y="33"/>
                  </a:cubicBezTo>
                  <a:cubicBezTo>
                    <a:pt x="126" y="33"/>
                    <a:pt x="126" y="33"/>
                    <a:pt x="126" y="33"/>
                  </a:cubicBezTo>
                  <a:cubicBezTo>
                    <a:pt x="126" y="34"/>
                    <a:pt x="126" y="34"/>
                    <a:pt x="126" y="34"/>
                  </a:cubicBezTo>
                  <a:cubicBezTo>
                    <a:pt x="125" y="34"/>
                    <a:pt x="125" y="34"/>
                    <a:pt x="125" y="34"/>
                  </a:cubicBezTo>
                  <a:cubicBezTo>
                    <a:pt x="125" y="34"/>
                    <a:pt x="125" y="34"/>
                    <a:pt x="125" y="34"/>
                  </a:cubicBezTo>
                  <a:cubicBezTo>
                    <a:pt x="125" y="34"/>
                    <a:pt x="125" y="34"/>
                    <a:pt x="125" y="34"/>
                  </a:cubicBezTo>
                  <a:cubicBezTo>
                    <a:pt x="124" y="34"/>
                    <a:pt x="124" y="34"/>
                    <a:pt x="124" y="34"/>
                  </a:cubicBezTo>
                  <a:cubicBezTo>
                    <a:pt x="123" y="34"/>
                    <a:pt x="123" y="34"/>
                    <a:pt x="123" y="34"/>
                  </a:cubicBezTo>
                  <a:cubicBezTo>
                    <a:pt x="123" y="34"/>
                    <a:pt x="123" y="34"/>
                    <a:pt x="123" y="34"/>
                  </a:cubicBezTo>
                  <a:cubicBezTo>
                    <a:pt x="123" y="33"/>
                    <a:pt x="123" y="33"/>
                    <a:pt x="123" y="33"/>
                  </a:cubicBezTo>
                  <a:close/>
                  <a:moveTo>
                    <a:pt x="118" y="29"/>
                  </a:moveTo>
                  <a:cubicBezTo>
                    <a:pt x="119" y="29"/>
                    <a:pt x="119" y="29"/>
                    <a:pt x="119" y="29"/>
                  </a:cubicBezTo>
                  <a:cubicBezTo>
                    <a:pt x="119" y="29"/>
                    <a:pt x="119" y="29"/>
                    <a:pt x="119" y="29"/>
                  </a:cubicBezTo>
                  <a:cubicBezTo>
                    <a:pt x="119" y="29"/>
                    <a:pt x="118" y="29"/>
                    <a:pt x="118" y="29"/>
                  </a:cubicBezTo>
                  <a:close/>
                  <a:moveTo>
                    <a:pt x="117" y="29"/>
                  </a:moveTo>
                  <a:cubicBezTo>
                    <a:pt x="118" y="29"/>
                    <a:pt x="118" y="29"/>
                    <a:pt x="118" y="29"/>
                  </a:cubicBezTo>
                  <a:cubicBezTo>
                    <a:pt x="118" y="30"/>
                    <a:pt x="118" y="30"/>
                    <a:pt x="118" y="30"/>
                  </a:cubicBezTo>
                  <a:cubicBezTo>
                    <a:pt x="118" y="30"/>
                    <a:pt x="118" y="30"/>
                    <a:pt x="118" y="30"/>
                  </a:cubicBezTo>
                  <a:cubicBezTo>
                    <a:pt x="117" y="29"/>
                    <a:pt x="117" y="29"/>
                    <a:pt x="117" y="29"/>
                  </a:cubicBezTo>
                  <a:close/>
                  <a:moveTo>
                    <a:pt x="112" y="26"/>
                  </a:moveTo>
                  <a:cubicBezTo>
                    <a:pt x="113" y="25"/>
                    <a:pt x="113" y="25"/>
                    <a:pt x="113" y="25"/>
                  </a:cubicBezTo>
                  <a:cubicBezTo>
                    <a:pt x="114" y="26"/>
                    <a:pt x="114" y="26"/>
                    <a:pt x="114" y="26"/>
                  </a:cubicBezTo>
                  <a:cubicBezTo>
                    <a:pt x="115" y="26"/>
                    <a:pt x="115" y="26"/>
                    <a:pt x="115" y="26"/>
                  </a:cubicBezTo>
                  <a:cubicBezTo>
                    <a:pt x="117" y="25"/>
                    <a:pt x="117" y="25"/>
                    <a:pt x="117" y="25"/>
                  </a:cubicBezTo>
                  <a:cubicBezTo>
                    <a:pt x="118" y="25"/>
                    <a:pt x="118" y="25"/>
                    <a:pt x="118" y="25"/>
                  </a:cubicBezTo>
                  <a:cubicBezTo>
                    <a:pt x="118" y="26"/>
                    <a:pt x="118" y="26"/>
                    <a:pt x="118" y="26"/>
                  </a:cubicBezTo>
                  <a:cubicBezTo>
                    <a:pt x="119" y="26"/>
                    <a:pt x="119" y="26"/>
                    <a:pt x="119" y="26"/>
                  </a:cubicBezTo>
                  <a:cubicBezTo>
                    <a:pt x="120" y="26"/>
                    <a:pt x="120" y="26"/>
                    <a:pt x="120" y="26"/>
                  </a:cubicBezTo>
                  <a:cubicBezTo>
                    <a:pt x="122" y="26"/>
                    <a:pt x="122" y="26"/>
                    <a:pt x="122" y="26"/>
                  </a:cubicBezTo>
                  <a:cubicBezTo>
                    <a:pt x="123" y="26"/>
                    <a:pt x="123" y="26"/>
                    <a:pt x="123" y="26"/>
                  </a:cubicBezTo>
                  <a:cubicBezTo>
                    <a:pt x="123" y="26"/>
                    <a:pt x="123" y="26"/>
                    <a:pt x="123" y="26"/>
                  </a:cubicBezTo>
                  <a:cubicBezTo>
                    <a:pt x="124" y="26"/>
                    <a:pt x="124" y="26"/>
                    <a:pt x="124" y="26"/>
                  </a:cubicBezTo>
                  <a:cubicBezTo>
                    <a:pt x="125" y="26"/>
                    <a:pt x="125" y="26"/>
                    <a:pt x="125" y="26"/>
                  </a:cubicBezTo>
                  <a:cubicBezTo>
                    <a:pt x="125" y="26"/>
                    <a:pt x="125" y="26"/>
                    <a:pt x="125" y="26"/>
                  </a:cubicBezTo>
                  <a:cubicBezTo>
                    <a:pt x="126" y="27"/>
                    <a:pt x="126" y="27"/>
                    <a:pt x="126" y="27"/>
                  </a:cubicBezTo>
                  <a:cubicBezTo>
                    <a:pt x="129" y="26"/>
                    <a:pt x="129" y="26"/>
                    <a:pt x="129" y="26"/>
                  </a:cubicBezTo>
                  <a:cubicBezTo>
                    <a:pt x="131" y="25"/>
                    <a:pt x="131" y="25"/>
                    <a:pt x="131" y="25"/>
                  </a:cubicBezTo>
                  <a:cubicBezTo>
                    <a:pt x="131" y="24"/>
                    <a:pt x="131" y="24"/>
                    <a:pt x="131" y="24"/>
                  </a:cubicBezTo>
                  <a:cubicBezTo>
                    <a:pt x="132" y="24"/>
                    <a:pt x="132" y="24"/>
                    <a:pt x="132" y="24"/>
                  </a:cubicBezTo>
                  <a:cubicBezTo>
                    <a:pt x="132" y="24"/>
                    <a:pt x="132" y="24"/>
                    <a:pt x="132" y="24"/>
                  </a:cubicBezTo>
                  <a:cubicBezTo>
                    <a:pt x="133" y="23"/>
                    <a:pt x="133" y="23"/>
                    <a:pt x="133" y="23"/>
                  </a:cubicBezTo>
                  <a:cubicBezTo>
                    <a:pt x="133" y="23"/>
                    <a:pt x="133" y="23"/>
                    <a:pt x="133" y="23"/>
                  </a:cubicBezTo>
                  <a:cubicBezTo>
                    <a:pt x="133" y="22"/>
                    <a:pt x="133" y="22"/>
                    <a:pt x="133" y="22"/>
                  </a:cubicBezTo>
                  <a:cubicBezTo>
                    <a:pt x="134" y="22"/>
                    <a:pt x="134" y="22"/>
                    <a:pt x="134" y="22"/>
                  </a:cubicBezTo>
                  <a:cubicBezTo>
                    <a:pt x="133" y="21"/>
                    <a:pt x="133" y="21"/>
                    <a:pt x="133" y="21"/>
                  </a:cubicBezTo>
                  <a:cubicBezTo>
                    <a:pt x="133" y="21"/>
                    <a:pt x="133" y="21"/>
                    <a:pt x="133" y="21"/>
                  </a:cubicBezTo>
                  <a:cubicBezTo>
                    <a:pt x="132" y="21"/>
                    <a:pt x="132" y="21"/>
                    <a:pt x="132" y="21"/>
                  </a:cubicBezTo>
                  <a:cubicBezTo>
                    <a:pt x="131" y="21"/>
                    <a:pt x="131" y="21"/>
                    <a:pt x="131" y="21"/>
                  </a:cubicBezTo>
                  <a:cubicBezTo>
                    <a:pt x="131" y="22"/>
                    <a:pt x="131" y="22"/>
                    <a:pt x="131" y="22"/>
                  </a:cubicBezTo>
                  <a:cubicBezTo>
                    <a:pt x="130" y="22"/>
                    <a:pt x="130" y="22"/>
                    <a:pt x="130" y="22"/>
                  </a:cubicBezTo>
                  <a:cubicBezTo>
                    <a:pt x="130" y="23"/>
                    <a:pt x="130" y="23"/>
                    <a:pt x="130" y="23"/>
                  </a:cubicBezTo>
                  <a:cubicBezTo>
                    <a:pt x="129" y="23"/>
                    <a:pt x="129" y="23"/>
                    <a:pt x="129" y="23"/>
                  </a:cubicBezTo>
                  <a:cubicBezTo>
                    <a:pt x="129" y="23"/>
                    <a:pt x="129" y="23"/>
                    <a:pt x="129" y="23"/>
                  </a:cubicBezTo>
                  <a:cubicBezTo>
                    <a:pt x="128" y="24"/>
                    <a:pt x="128" y="24"/>
                    <a:pt x="128" y="24"/>
                  </a:cubicBezTo>
                  <a:cubicBezTo>
                    <a:pt x="127" y="24"/>
                    <a:pt x="127" y="24"/>
                    <a:pt x="127" y="24"/>
                  </a:cubicBezTo>
                  <a:cubicBezTo>
                    <a:pt x="125" y="24"/>
                    <a:pt x="125" y="24"/>
                    <a:pt x="125" y="24"/>
                  </a:cubicBezTo>
                  <a:cubicBezTo>
                    <a:pt x="123" y="24"/>
                    <a:pt x="123" y="24"/>
                    <a:pt x="123" y="24"/>
                  </a:cubicBezTo>
                  <a:cubicBezTo>
                    <a:pt x="123" y="24"/>
                    <a:pt x="123" y="24"/>
                    <a:pt x="123" y="24"/>
                  </a:cubicBezTo>
                  <a:cubicBezTo>
                    <a:pt x="122" y="24"/>
                    <a:pt x="122" y="24"/>
                    <a:pt x="122" y="24"/>
                  </a:cubicBezTo>
                  <a:cubicBezTo>
                    <a:pt x="122" y="23"/>
                    <a:pt x="122" y="23"/>
                    <a:pt x="122" y="23"/>
                  </a:cubicBezTo>
                  <a:cubicBezTo>
                    <a:pt x="121" y="23"/>
                    <a:pt x="121" y="23"/>
                    <a:pt x="121" y="23"/>
                  </a:cubicBezTo>
                  <a:cubicBezTo>
                    <a:pt x="120" y="23"/>
                    <a:pt x="120" y="23"/>
                    <a:pt x="120" y="23"/>
                  </a:cubicBezTo>
                  <a:cubicBezTo>
                    <a:pt x="119" y="23"/>
                    <a:pt x="119" y="23"/>
                    <a:pt x="119" y="23"/>
                  </a:cubicBezTo>
                  <a:cubicBezTo>
                    <a:pt x="118" y="23"/>
                    <a:pt x="118" y="23"/>
                    <a:pt x="118" y="23"/>
                  </a:cubicBezTo>
                  <a:cubicBezTo>
                    <a:pt x="118" y="23"/>
                    <a:pt x="118" y="23"/>
                    <a:pt x="118" y="23"/>
                  </a:cubicBezTo>
                  <a:cubicBezTo>
                    <a:pt x="117" y="23"/>
                    <a:pt x="117" y="23"/>
                    <a:pt x="117" y="23"/>
                  </a:cubicBezTo>
                  <a:cubicBezTo>
                    <a:pt x="116" y="22"/>
                    <a:pt x="116" y="22"/>
                    <a:pt x="116" y="22"/>
                  </a:cubicBezTo>
                  <a:cubicBezTo>
                    <a:pt x="115" y="22"/>
                    <a:pt x="115" y="22"/>
                    <a:pt x="115" y="22"/>
                  </a:cubicBezTo>
                  <a:cubicBezTo>
                    <a:pt x="114" y="22"/>
                    <a:pt x="114" y="22"/>
                    <a:pt x="114" y="22"/>
                  </a:cubicBezTo>
                  <a:cubicBezTo>
                    <a:pt x="114" y="23"/>
                    <a:pt x="114" y="23"/>
                    <a:pt x="114" y="23"/>
                  </a:cubicBezTo>
                  <a:cubicBezTo>
                    <a:pt x="113" y="23"/>
                    <a:pt x="113" y="23"/>
                    <a:pt x="113" y="23"/>
                  </a:cubicBezTo>
                  <a:cubicBezTo>
                    <a:pt x="113" y="24"/>
                    <a:pt x="113" y="24"/>
                    <a:pt x="113" y="24"/>
                  </a:cubicBezTo>
                  <a:cubicBezTo>
                    <a:pt x="112" y="25"/>
                    <a:pt x="112" y="25"/>
                    <a:pt x="112" y="25"/>
                  </a:cubicBezTo>
                  <a:cubicBezTo>
                    <a:pt x="111" y="24"/>
                    <a:pt x="111" y="24"/>
                    <a:pt x="111" y="24"/>
                  </a:cubicBezTo>
                  <a:cubicBezTo>
                    <a:pt x="110" y="24"/>
                    <a:pt x="110" y="24"/>
                    <a:pt x="110" y="24"/>
                  </a:cubicBezTo>
                  <a:cubicBezTo>
                    <a:pt x="110" y="25"/>
                    <a:pt x="110" y="25"/>
                    <a:pt x="110" y="25"/>
                  </a:cubicBezTo>
                  <a:cubicBezTo>
                    <a:pt x="110" y="25"/>
                    <a:pt x="110" y="25"/>
                    <a:pt x="110" y="25"/>
                  </a:cubicBezTo>
                  <a:cubicBezTo>
                    <a:pt x="109" y="26"/>
                    <a:pt x="109" y="26"/>
                    <a:pt x="109" y="26"/>
                  </a:cubicBezTo>
                  <a:cubicBezTo>
                    <a:pt x="109" y="27"/>
                    <a:pt x="109" y="27"/>
                    <a:pt x="109" y="27"/>
                  </a:cubicBezTo>
                  <a:cubicBezTo>
                    <a:pt x="109" y="28"/>
                    <a:pt x="109" y="28"/>
                    <a:pt x="109" y="28"/>
                  </a:cubicBezTo>
                  <a:cubicBezTo>
                    <a:pt x="109" y="29"/>
                    <a:pt x="109" y="29"/>
                    <a:pt x="109" y="29"/>
                  </a:cubicBezTo>
                  <a:cubicBezTo>
                    <a:pt x="109" y="30"/>
                    <a:pt x="109" y="30"/>
                    <a:pt x="109" y="30"/>
                  </a:cubicBezTo>
                  <a:cubicBezTo>
                    <a:pt x="109" y="31"/>
                    <a:pt x="109" y="31"/>
                    <a:pt x="109" y="31"/>
                  </a:cubicBezTo>
                  <a:cubicBezTo>
                    <a:pt x="109" y="31"/>
                    <a:pt x="109" y="31"/>
                    <a:pt x="109" y="31"/>
                  </a:cubicBezTo>
                  <a:cubicBezTo>
                    <a:pt x="109" y="31"/>
                    <a:pt x="109" y="31"/>
                    <a:pt x="109" y="31"/>
                  </a:cubicBezTo>
                  <a:cubicBezTo>
                    <a:pt x="109" y="30"/>
                    <a:pt x="109" y="30"/>
                    <a:pt x="109" y="30"/>
                  </a:cubicBezTo>
                  <a:cubicBezTo>
                    <a:pt x="108" y="31"/>
                    <a:pt x="108" y="31"/>
                    <a:pt x="108" y="31"/>
                  </a:cubicBezTo>
                  <a:cubicBezTo>
                    <a:pt x="107" y="31"/>
                    <a:pt x="107" y="31"/>
                    <a:pt x="107" y="31"/>
                  </a:cubicBezTo>
                  <a:cubicBezTo>
                    <a:pt x="107" y="32"/>
                    <a:pt x="107" y="32"/>
                    <a:pt x="107" y="32"/>
                  </a:cubicBezTo>
                  <a:cubicBezTo>
                    <a:pt x="106" y="32"/>
                    <a:pt x="106" y="32"/>
                    <a:pt x="106" y="32"/>
                  </a:cubicBezTo>
                  <a:cubicBezTo>
                    <a:pt x="107" y="33"/>
                    <a:pt x="107" y="33"/>
                    <a:pt x="107" y="33"/>
                  </a:cubicBezTo>
                  <a:cubicBezTo>
                    <a:pt x="106" y="34"/>
                    <a:pt x="106" y="34"/>
                    <a:pt x="106" y="34"/>
                  </a:cubicBezTo>
                  <a:cubicBezTo>
                    <a:pt x="107" y="36"/>
                    <a:pt x="107" y="36"/>
                    <a:pt x="107" y="36"/>
                  </a:cubicBezTo>
                  <a:cubicBezTo>
                    <a:pt x="106" y="36"/>
                    <a:pt x="106" y="36"/>
                    <a:pt x="106" y="36"/>
                  </a:cubicBezTo>
                  <a:cubicBezTo>
                    <a:pt x="106" y="37"/>
                    <a:pt x="106" y="37"/>
                    <a:pt x="106" y="37"/>
                  </a:cubicBezTo>
                  <a:cubicBezTo>
                    <a:pt x="106" y="37"/>
                    <a:pt x="106" y="37"/>
                    <a:pt x="106" y="37"/>
                  </a:cubicBezTo>
                  <a:cubicBezTo>
                    <a:pt x="106" y="38"/>
                    <a:pt x="106" y="38"/>
                    <a:pt x="106" y="38"/>
                  </a:cubicBezTo>
                  <a:cubicBezTo>
                    <a:pt x="105" y="39"/>
                    <a:pt x="105" y="39"/>
                    <a:pt x="105" y="39"/>
                  </a:cubicBezTo>
                  <a:cubicBezTo>
                    <a:pt x="104" y="40"/>
                    <a:pt x="104" y="40"/>
                    <a:pt x="104" y="40"/>
                  </a:cubicBezTo>
                  <a:cubicBezTo>
                    <a:pt x="104" y="40"/>
                    <a:pt x="104" y="40"/>
                    <a:pt x="104" y="40"/>
                  </a:cubicBezTo>
                  <a:cubicBezTo>
                    <a:pt x="104" y="40"/>
                    <a:pt x="104" y="40"/>
                    <a:pt x="104" y="40"/>
                  </a:cubicBezTo>
                  <a:cubicBezTo>
                    <a:pt x="105" y="42"/>
                    <a:pt x="105" y="42"/>
                    <a:pt x="105" y="42"/>
                  </a:cubicBezTo>
                  <a:cubicBezTo>
                    <a:pt x="105" y="42"/>
                    <a:pt x="105" y="42"/>
                    <a:pt x="105" y="42"/>
                  </a:cubicBezTo>
                  <a:cubicBezTo>
                    <a:pt x="105" y="42"/>
                    <a:pt x="105" y="42"/>
                    <a:pt x="105" y="42"/>
                  </a:cubicBezTo>
                  <a:cubicBezTo>
                    <a:pt x="106" y="42"/>
                    <a:pt x="106" y="42"/>
                    <a:pt x="106" y="42"/>
                  </a:cubicBezTo>
                  <a:cubicBezTo>
                    <a:pt x="107" y="42"/>
                    <a:pt x="107" y="42"/>
                    <a:pt x="107" y="42"/>
                  </a:cubicBezTo>
                  <a:cubicBezTo>
                    <a:pt x="107" y="42"/>
                    <a:pt x="107" y="42"/>
                    <a:pt x="107" y="42"/>
                  </a:cubicBezTo>
                  <a:cubicBezTo>
                    <a:pt x="107" y="43"/>
                    <a:pt x="107" y="43"/>
                    <a:pt x="107" y="43"/>
                  </a:cubicBezTo>
                  <a:cubicBezTo>
                    <a:pt x="108" y="45"/>
                    <a:pt x="108" y="45"/>
                    <a:pt x="108" y="45"/>
                  </a:cubicBezTo>
                  <a:cubicBezTo>
                    <a:pt x="108" y="45"/>
                    <a:pt x="108" y="45"/>
                    <a:pt x="108" y="45"/>
                  </a:cubicBezTo>
                  <a:cubicBezTo>
                    <a:pt x="107" y="46"/>
                    <a:pt x="107" y="46"/>
                    <a:pt x="107" y="46"/>
                  </a:cubicBezTo>
                  <a:cubicBezTo>
                    <a:pt x="107" y="47"/>
                    <a:pt x="107" y="47"/>
                    <a:pt x="107" y="47"/>
                  </a:cubicBezTo>
                  <a:cubicBezTo>
                    <a:pt x="107" y="49"/>
                    <a:pt x="107" y="49"/>
                    <a:pt x="107" y="49"/>
                  </a:cubicBezTo>
                  <a:cubicBezTo>
                    <a:pt x="107" y="50"/>
                    <a:pt x="107" y="50"/>
                    <a:pt x="107" y="50"/>
                  </a:cubicBezTo>
                  <a:cubicBezTo>
                    <a:pt x="107" y="50"/>
                    <a:pt x="107" y="50"/>
                    <a:pt x="107" y="50"/>
                  </a:cubicBezTo>
                  <a:cubicBezTo>
                    <a:pt x="108" y="51"/>
                    <a:pt x="108" y="51"/>
                    <a:pt x="108" y="51"/>
                  </a:cubicBezTo>
                  <a:cubicBezTo>
                    <a:pt x="109" y="51"/>
                    <a:pt x="109" y="51"/>
                    <a:pt x="109" y="51"/>
                  </a:cubicBezTo>
                  <a:cubicBezTo>
                    <a:pt x="109" y="50"/>
                    <a:pt x="109" y="50"/>
                    <a:pt x="109" y="50"/>
                  </a:cubicBezTo>
                  <a:cubicBezTo>
                    <a:pt x="110" y="50"/>
                    <a:pt x="110" y="50"/>
                    <a:pt x="110" y="50"/>
                  </a:cubicBezTo>
                  <a:cubicBezTo>
                    <a:pt x="111" y="50"/>
                    <a:pt x="111" y="50"/>
                    <a:pt x="111" y="50"/>
                  </a:cubicBezTo>
                  <a:cubicBezTo>
                    <a:pt x="111" y="51"/>
                    <a:pt x="111" y="51"/>
                    <a:pt x="111" y="51"/>
                  </a:cubicBezTo>
                  <a:cubicBezTo>
                    <a:pt x="112" y="50"/>
                    <a:pt x="112" y="50"/>
                    <a:pt x="112" y="50"/>
                  </a:cubicBezTo>
                  <a:cubicBezTo>
                    <a:pt x="111" y="49"/>
                    <a:pt x="111" y="49"/>
                    <a:pt x="111" y="49"/>
                  </a:cubicBezTo>
                  <a:cubicBezTo>
                    <a:pt x="111" y="49"/>
                    <a:pt x="111" y="49"/>
                    <a:pt x="111" y="49"/>
                  </a:cubicBezTo>
                  <a:cubicBezTo>
                    <a:pt x="111" y="48"/>
                    <a:pt x="111" y="48"/>
                    <a:pt x="111" y="48"/>
                  </a:cubicBezTo>
                  <a:cubicBezTo>
                    <a:pt x="111" y="47"/>
                    <a:pt x="111" y="47"/>
                    <a:pt x="111" y="47"/>
                  </a:cubicBezTo>
                  <a:cubicBezTo>
                    <a:pt x="111" y="46"/>
                    <a:pt x="111" y="46"/>
                    <a:pt x="111" y="46"/>
                  </a:cubicBezTo>
                  <a:cubicBezTo>
                    <a:pt x="111" y="45"/>
                    <a:pt x="111" y="45"/>
                    <a:pt x="111" y="45"/>
                  </a:cubicBezTo>
                  <a:cubicBezTo>
                    <a:pt x="111" y="44"/>
                    <a:pt x="111" y="44"/>
                    <a:pt x="111" y="44"/>
                  </a:cubicBezTo>
                  <a:cubicBezTo>
                    <a:pt x="112" y="43"/>
                    <a:pt x="112" y="43"/>
                    <a:pt x="112" y="43"/>
                  </a:cubicBezTo>
                  <a:cubicBezTo>
                    <a:pt x="112" y="42"/>
                    <a:pt x="112" y="42"/>
                    <a:pt x="112" y="42"/>
                  </a:cubicBezTo>
                  <a:cubicBezTo>
                    <a:pt x="112" y="41"/>
                    <a:pt x="112" y="41"/>
                    <a:pt x="112" y="41"/>
                  </a:cubicBezTo>
                  <a:cubicBezTo>
                    <a:pt x="111" y="40"/>
                    <a:pt x="111" y="40"/>
                    <a:pt x="111" y="40"/>
                  </a:cubicBezTo>
                  <a:cubicBezTo>
                    <a:pt x="111" y="40"/>
                    <a:pt x="111" y="40"/>
                    <a:pt x="111" y="40"/>
                  </a:cubicBezTo>
                  <a:cubicBezTo>
                    <a:pt x="112" y="39"/>
                    <a:pt x="112" y="39"/>
                    <a:pt x="112" y="39"/>
                  </a:cubicBezTo>
                  <a:cubicBezTo>
                    <a:pt x="113" y="39"/>
                    <a:pt x="113" y="39"/>
                    <a:pt x="113" y="39"/>
                  </a:cubicBezTo>
                  <a:cubicBezTo>
                    <a:pt x="113" y="39"/>
                    <a:pt x="113" y="39"/>
                    <a:pt x="113" y="39"/>
                  </a:cubicBezTo>
                  <a:cubicBezTo>
                    <a:pt x="114" y="39"/>
                    <a:pt x="114" y="39"/>
                    <a:pt x="114" y="39"/>
                  </a:cubicBezTo>
                  <a:cubicBezTo>
                    <a:pt x="114" y="39"/>
                    <a:pt x="114" y="39"/>
                    <a:pt x="114" y="39"/>
                  </a:cubicBezTo>
                  <a:cubicBezTo>
                    <a:pt x="115" y="40"/>
                    <a:pt x="115" y="40"/>
                    <a:pt x="115" y="40"/>
                  </a:cubicBezTo>
                  <a:cubicBezTo>
                    <a:pt x="115" y="41"/>
                    <a:pt x="115" y="41"/>
                    <a:pt x="115" y="41"/>
                  </a:cubicBezTo>
                  <a:cubicBezTo>
                    <a:pt x="114" y="42"/>
                    <a:pt x="114" y="42"/>
                    <a:pt x="114" y="42"/>
                  </a:cubicBezTo>
                  <a:cubicBezTo>
                    <a:pt x="114" y="42"/>
                    <a:pt x="114" y="42"/>
                    <a:pt x="114" y="42"/>
                  </a:cubicBezTo>
                  <a:cubicBezTo>
                    <a:pt x="114" y="43"/>
                    <a:pt x="114" y="43"/>
                    <a:pt x="114" y="43"/>
                  </a:cubicBezTo>
                  <a:cubicBezTo>
                    <a:pt x="115" y="43"/>
                    <a:pt x="115" y="43"/>
                    <a:pt x="115" y="43"/>
                  </a:cubicBezTo>
                  <a:cubicBezTo>
                    <a:pt x="115" y="44"/>
                    <a:pt x="115" y="44"/>
                    <a:pt x="115" y="44"/>
                  </a:cubicBezTo>
                  <a:cubicBezTo>
                    <a:pt x="116" y="44"/>
                    <a:pt x="116" y="44"/>
                    <a:pt x="116" y="44"/>
                  </a:cubicBezTo>
                  <a:cubicBezTo>
                    <a:pt x="117" y="45"/>
                    <a:pt x="117" y="45"/>
                    <a:pt x="117" y="45"/>
                  </a:cubicBezTo>
                  <a:cubicBezTo>
                    <a:pt x="116" y="45"/>
                    <a:pt x="116" y="45"/>
                    <a:pt x="116" y="45"/>
                  </a:cubicBezTo>
                  <a:cubicBezTo>
                    <a:pt x="116" y="47"/>
                    <a:pt x="116" y="47"/>
                    <a:pt x="116" y="47"/>
                  </a:cubicBezTo>
                  <a:cubicBezTo>
                    <a:pt x="116" y="47"/>
                    <a:pt x="116" y="47"/>
                    <a:pt x="116" y="47"/>
                  </a:cubicBezTo>
                  <a:cubicBezTo>
                    <a:pt x="117" y="48"/>
                    <a:pt x="117" y="48"/>
                    <a:pt x="117" y="48"/>
                  </a:cubicBezTo>
                  <a:cubicBezTo>
                    <a:pt x="117" y="47"/>
                    <a:pt x="117" y="47"/>
                    <a:pt x="117" y="47"/>
                  </a:cubicBezTo>
                  <a:cubicBezTo>
                    <a:pt x="118" y="48"/>
                    <a:pt x="118" y="48"/>
                    <a:pt x="118" y="48"/>
                  </a:cubicBezTo>
                  <a:cubicBezTo>
                    <a:pt x="119" y="48"/>
                    <a:pt x="119" y="48"/>
                    <a:pt x="119" y="48"/>
                  </a:cubicBezTo>
                  <a:cubicBezTo>
                    <a:pt x="119" y="47"/>
                    <a:pt x="119" y="47"/>
                    <a:pt x="119" y="47"/>
                  </a:cubicBezTo>
                  <a:cubicBezTo>
                    <a:pt x="119" y="47"/>
                    <a:pt x="119" y="47"/>
                    <a:pt x="119" y="47"/>
                  </a:cubicBezTo>
                  <a:cubicBezTo>
                    <a:pt x="120" y="46"/>
                    <a:pt x="120" y="46"/>
                    <a:pt x="120" y="46"/>
                  </a:cubicBezTo>
                  <a:cubicBezTo>
                    <a:pt x="120" y="46"/>
                    <a:pt x="120" y="46"/>
                    <a:pt x="120" y="46"/>
                  </a:cubicBezTo>
                  <a:cubicBezTo>
                    <a:pt x="121" y="45"/>
                    <a:pt x="121" y="45"/>
                    <a:pt x="121" y="45"/>
                  </a:cubicBezTo>
                  <a:cubicBezTo>
                    <a:pt x="123" y="45"/>
                    <a:pt x="123" y="45"/>
                    <a:pt x="123" y="45"/>
                  </a:cubicBezTo>
                  <a:cubicBezTo>
                    <a:pt x="123" y="45"/>
                    <a:pt x="123" y="45"/>
                    <a:pt x="123" y="45"/>
                  </a:cubicBezTo>
                  <a:cubicBezTo>
                    <a:pt x="124" y="45"/>
                    <a:pt x="124" y="45"/>
                    <a:pt x="124" y="45"/>
                  </a:cubicBezTo>
                  <a:cubicBezTo>
                    <a:pt x="124" y="45"/>
                    <a:pt x="124" y="45"/>
                    <a:pt x="124" y="45"/>
                  </a:cubicBezTo>
                  <a:cubicBezTo>
                    <a:pt x="125" y="45"/>
                    <a:pt x="125" y="45"/>
                    <a:pt x="125" y="45"/>
                  </a:cubicBezTo>
                  <a:cubicBezTo>
                    <a:pt x="124" y="44"/>
                    <a:pt x="124" y="44"/>
                    <a:pt x="124" y="44"/>
                  </a:cubicBezTo>
                  <a:cubicBezTo>
                    <a:pt x="123" y="44"/>
                    <a:pt x="123" y="44"/>
                    <a:pt x="123" y="44"/>
                  </a:cubicBezTo>
                  <a:cubicBezTo>
                    <a:pt x="123" y="44"/>
                    <a:pt x="123" y="44"/>
                    <a:pt x="123" y="44"/>
                  </a:cubicBezTo>
                  <a:cubicBezTo>
                    <a:pt x="123" y="44"/>
                    <a:pt x="123" y="44"/>
                    <a:pt x="123" y="44"/>
                  </a:cubicBezTo>
                  <a:cubicBezTo>
                    <a:pt x="122" y="44"/>
                    <a:pt x="122" y="44"/>
                    <a:pt x="122" y="44"/>
                  </a:cubicBezTo>
                  <a:cubicBezTo>
                    <a:pt x="122" y="44"/>
                    <a:pt x="122" y="44"/>
                    <a:pt x="122" y="44"/>
                  </a:cubicBezTo>
                  <a:cubicBezTo>
                    <a:pt x="121" y="44"/>
                    <a:pt x="121" y="44"/>
                    <a:pt x="121" y="44"/>
                  </a:cubicBezTo>
                  <a:cubicBezTo>
                    <a:pt x="121" y="43"/>
                    <a:pt x="121" y="43"/>
                    <a:pt x="121" y="43"/>
                  </a:cubicBezTo>
                  <a:cubicBezTo>
                    <a:pt x="121" y="43"/>
                    <a:pt x="121" y="43"/>
                    <a:pt x="121" y="43"/>
                  </a:cubicBezTo>
                  <a:cubicBezTo>
                    <a:pt x="121" y="43"/>
                    <a:pt x="121" y="43"/>
                    <a:pt x="121" y="43"/>
                  </a:cubicBezTo>
                  <a:cubicBezTo>
                    <a:pt x="120" y="43"/>
                    <a:pt x="120" y="43"/>
                    <a:pt x="120" y="43"/>
                  </a:cubicBezTo>
                  <a:cubicBezTo>
                    <a:pt x="120" y="43"/>
                    <a:pt x="120" y="43"/>
                    <a:pt x="120" y="43"/>
                  </a:cubicBezTo>
                  <a:cubicBezTo>
                    <a:pt x="119" y="42"/>
                    <a:pt x="119" y="42"/>
                    <a:pt x="119" y="42"/>
                  </a:cubicBezTo>
                  <a:cubicBezTo>
                    <a:pt x="120" y="42"/>
                    <a:pt x="120" y="42"/>
                    <a:pt x="120" y="42"/>
                  </a:cubicBezTo>
                  <a:cubicBezTo>
                    <a:pt x="120" y="41"/>
                    <a:pt x="120" y="41"/>
                    <a:pt x="120" y="41"/>
                  </a:cubicBezTo>
                  <a:cubicBezTo>
                    <a:pt x="120" y="42"/>
                    <a:pt x="120" y="42"/>
                    <a:pt x="120" y="42"/>
                  </a:cubicBezTo>
                  <a:cubicBezTo>
                    <a:pt x="120" y="41"/>
                    <a:pt x="120" y="41"/>
                    <a:pt x="120" y="41"/>
                  </a:cubicBezTo>
                  <a:cubicBezTo>
                    <a:pt x="121" y="41"/>
                    <a:pt x="121" y="41"/>
                    <a:pt x="121" y="41"/>
                  </a:cubicBezTo>
                  <a:cubicBezTo>
                    <a:pt x="121" y="41"/>
                    <a:pt x="121" y="41"/>
                    <a:pt x="121" y="41"/>
                  </a:cubicBezTo>
                  <a:cubicBezTo>
                    <a:pt x="120" y="40"/>
                    <a:pt x="120" y="40"/>
                    <a:pt x="120" y="40"/>
                  </a:cubicBezTo>
                  <a:cubicBezTo>
                    <a:pt x="120" y="40"/>
                    <a:pt x="120" y="40"/>
                    <a:pt x="120" y="40"/>
                  </a:cubicBezTo>
                  <a:cubicBezTo>
                    <a:pt x="120" y="40"/>
                    <a:pt x="120" y="40"/>
                    <a:pt x="120" y="40"/>
                  </a:cubicBezTo>
                  <a:cubicBezTo>
                    <a:pt x="120" y="39"/>
                    <a:pt x="120" y="39"/>
                    <a:pt x="120" y="39"/>
                  </a:cubicBezTo>
                  <a:cubicBezTo>
                    <a:pt x="119" y="39"/>
                    <a:pt x="119" y="39"/>
                    <a:pt x="119" y="39"/>
                  </a:cubicBezTo>
                  <a:cubicBezTo>
                    <a:pt x="119" y="39"/>
                    <a:pt x="119" y="39"/>
                    <a:pt x="119" y="39"/>
                  </a:cubicBezTo>
                  <a:cubicBezTo>
                    <a:pt x="118" y="38"/>
                    <a:pt x="118" y="38"/>
                    <a:pt x="118" y="38"/>
                  </a:cubicBezTo>
                  <a:cubicBezTo>
                    <a:pt x="117" y="37"/>
                    <a:pt x="117" y="37"/>
                    <a:pt x="117" y="37"/>
                  </a:cubicBezTo>
                  <a:cubicBezTo>
                    <a:pt x="116" y="36"/>
                    <a:pt x="116" y="36"/>
                    <a:pt x="116" y="36"/>
                  </a:cubicBezTo>
                  <a:cubicBezTo>
                    <a:pt x="116" y="36"/>
                    <a:pt x="116" y="36"/>
                    <a:pt x="116" y="36"/>
                  </a:cubicBezTo>
                  <a:cubicBezTo>
                    <a:pt x="116" y="35"/>
                    <a:pt x="116" y="35"/>
                    <a:pt x="116" y="35"/>
                  </a:cubicBezTo>
                  <a:cubicBezTo>
                    <a:pt x="116" y="35"/>
                    <a:pt x="116" y="35"/>
                    <a:pt x="116" y="35"/>
                  </a:cubicBezTo>
                  <a:cubicBezTo>
                    <a:pt x="117" y="36"/>
                    <a:pt x="117" y="36"/>
                    <a:pt x="117" y="36"/>
                  </a:cubicBezTo>
                  <a:cubicBezTo>
                    <a:pt x="117" y="36"/>
                    <a:pt x="117" y="36"/>
                    <a:pt x="117" y="36"/>
                  </a:cubicBezTo>
                  <a:cubicBezTo>
                    <a:pt x="118" y="35"/>
                    <a:pt x="118" y="35"/>
                    <a:pt x="118" y="35"/>
                  </a:cubicBezTo>
                  <a:cubicBezTo>
                    <a:pt x="118" y="35"/>
                    <a:pt x="118" y="35"/>
                    <a:pt x="118" y="35"/>
                  </a:cubicBezTo>
                  <a:cubicBezTo>
                    <a:pt x="120" y="34"/>
                    <a:pt x="120" y="34"/>
                    <a:pt x="120" y="34"/>
                  </a:cubicBezTo>
                  <a:cubicBezTo>
                    <a:pt x="121" y="33"/>
                    <a:pt x="121" y="33"/>
                    <a:pt x="121" y="33"/>
                  </a:cubicBezTo>
                  <a:cubicBezTo>
                    <a:pt x="122" y="32"/>
                    <a:pt x="122" y="32"/>
                    <a:pt x="122" y="32"/>
                  </a:cubicBezTo>
                  <a:cubicBezTo>
                    <a:pt x="123" y="32"/>
                    <a:pt x="123" y="32"/>
                    <a:pt x="123" y="32"/>
                  </a:cubicBezTo>
                  <a:cubicBezTo>
                    <a:pt x="123" y="31"/>
                    <a:pt x="123" y="31"/>
                    <a:pt x="123" y="31"/>
                  </a:cubicBezTo>
                  <a:cubicBezTo>
                    <a:pt x="124" y="31"/>
                    <a:pt x="124" y="31"/>
                    <a:pt x="124" y="31"/>
                  </a:cubicBezTo>
                  <a:cubicBezTo>
                    <a:pt x="125" y="32"/>
                    <a:pt x="125" y="32"/>
                    <a:pt x="125" y="32"/>
                  </a:cubicBezTo>
                  <a:cubicBezTo>
                    <a:pt x="125" y="32"/>
                    <a:pt x="125" y="32"/>
                    <a:pt x="125" y="32"/>
                  </a:cubicBezTo>
                  <a:cubicBezTo>
                    <a:pt x="126" y="31"/>
                    <a:pt x="126" y="31"/>
                    <a:pt x="126" y="31"/>
                  </a:cubicBezTo>
                  <a:cubicBezTo>
                    <a:pt x="126" y="30"/>
                    <a:pt x="126" y="30"/>
                    <a:pt x="126" y="30"/>
                  </a:cubicBezTo>
                  <a:cubicBezTo>
                    <a:pt x="125" y="30"/>
                    <a:pt x="125" y="30"/>
                    <a:pt x="125" y="30"/>
                  </a:cubicBezTo>
                  <a:cubicBezTo>
                    <a:pt x="123" y="30"/>
                    <a:pt x="123" y="30"/>
                    <a:pt x="123" y="30"/>
                  </a:cubicBezTo>
                  <a:cubicBezTo>
                    <a:pt x="122" y="30"/>
                    <a:pt x="122" y="30"/>
                    <a:pt x="122" y="30"/>
                  </a:cubicBezTo>
                  <a:cubicBezTo>
                    <a:pt x="121" y="30"/>
                    <a:pt x="121" y="30"/>
                    <a:pt x="121" y="30"/>
                  </a:cubicBezTo>
                  <a:cubicBezTo>
                    <a:pt x="120" y="31"/>
                    <a:pt x="120" y="31"/>
                    <a:pt x="120" y="31"/>
                  </a:cubicBezTo>
                  <a:cubicBezTo>
                    <a:pt x="120" y="31"/>
                    <a:pt x="120" y="31"/>
                    <a:pt x="120" y="31"/>
                  </a:cubicBezTo>
                  <a:cubicBezTo>
                    <a:pt x="119" y="31"/>
                    <a:pt x="119" y="31"/>
                    <a:pt x="119" y="31"/>
                  </a:cubicBezTo>
                  <a:cubicBezTo>
                    <a:pt x="118" y="31"/>
                    <a:pt x="118" y="31"/>
                    <a:pt x="118" y="31"/>
                  </a:cubicBezTo>
                  <a:cubicBezTo>
                    <a:pt x="117" y="31"/>
                    <a:pt x="117" y="31"/>
                    <a:pt x="117" y="31"/>
                  </a:cubicBezTo>
                  <a:cubicBezTo>
                    <a:pt x="116" y="31"/>
                    <a:pt x="116" y="31"/>
                    <a:pt x="116" y="31"/>
                  </a:cubicBezTo>
                  <a:cubicBezTo>
                    <a:pt x="116" y="32"/>
                    <a:pt x="116" y="32"/>
                    <a:pt x="116" y="32"/>
                  </a:cubicBezTo>
                  <a:cubicBezTo>
                    <a:pt x="115" y="33"/>
                    <a:pt x="115" y="33"/>
                    <a:pt x="115" y="33"/>
                  </a:cubicBezTo>
                  <a:cubicBezTo>
                    <a:pt x="114" y="34"/>
                    <a:pt x="114" y="34"/>
                    <a:pt x="114" y="34"/>
                  </a:cubicBezTo>
                  <a:cubicBezTo>
                    <a:pt x="113" y="33"/>
                    <a:pt x="113" y="33"/>
                    <a:pt x="113" y="33"/>
                  </a:cubicBezTo>
                  <a:cubicBezTo>
                    <a:pt x="113" y="33"/>
                    <a:pt x="113" y="33"/>
                    <a:pt x="113" y="33"/>
                  </a:cubicBezTo>
                  <a:cubicBezTo>
                    <a:pt x="112" y="32"/>
                    <a:pt x="112" y="32"/>
                    <a:pt x="112" y="32"/>
                  </a:cubicBezTo>
                  <a:cubicBezTo>
                    <a:pt x="111" y="31"/>
                    <a:pt x="111" y="31"/>
                    <a:pt x="111" y="31"/>
                  </a:cubicBezTo>
                  <a:cubicBezTo>
                    <a:pt x="110" y="30"/>
                    <a:pt x="110" y="30"/>
                    <a:pt x="110" y="30"/>
                  </a:cubicBezTo>
                  <a:cubicBezTo>
                    <a:pt x="110" y="28"/>
                    <a:pt x="110" y="28"/>
                    <a:pt x="110" y="28"/>
                  </a:cubicBezTo>
                  <a:cubicBezTo>
                    <a:pt x="111" y="27"/>
                    <a:pt x="111" y="27"/>
                    <a:pt x="111" y="27"/>
                  </a:cubicBezTo>
                  <a:cubicBezTo>
                    <a:pt x="112" y="26"/>
                    <a:pt x="112" y="26"/>
                    <a:pt x="112" y="26"/>
                  </a:cubicBezTo>
                  <a:close/>
                  <a:moveTo>
                    <a:pt x="113" y="0"/>
                  </a:moveTo>
                  <a:cubicBezTo>
                    <a:pt x="112" y="0"/>
                    <a:pt x="112" y="0"/>
                    <a:pt x="112" y="0"/>
                  </a:cubicBezTo>
                  <a:cubicBezTo>
                    <a:pt x="112" y="1"/>
                    <a:pt x="112" y="1"/>
                    <a:pt x="112" y="1"/>
                  </a:cubicBezTo>
                  <a:cubicBezTo>
                    <a:pt x="113" y="0"/>
                    <a:pt x="113" y="0"/>
                    <a:pt x="113" y="0"/>
                  </a:cubicBezTo>
                  <a:cubicBezTo>
                    <a:pt x="113" y="0"/>
                    <a:pt x="113" y="0"/>
                    <a:pt x="113" y="0"/>
                  </a:cubicBezTo>
                  <a:close/>
                  <a:moveTo>
                    <a:pt x="114" y="3"/>
                  </a:moveTo>
                  <a:cubicBezTo>
                    <a:pt x="114" y="3"/>
                    <a:pt x="114" y="3"/>
                    <a:pt x="114" y="3"/>
                  </a:cubicBezTo>
                  <a:cubicBezTo>
                    <a:pt x="115" y="2"/>
                    <a:pt x="115" y="2"/>
                    <a:pt x="115" y="2"/>
                  </a:cubicBezTo>
                  <a:cubicBezTo>
                    <a:pt x="115" y="3"/>
                    <a:pt x="115" y="3"/>
                    <a:pt x="115" y="3"/>
                  </a:cubicBezTo>
                  <a:cubicBezTo>
                    <a:pt x="116" y="2"/>
                    <a:pt x="116" y="2"/>
                    <a:pt x="116" y="2"/>
                  </a:cubicBezTo>
                  <a:cubicBezTo>
                    <a:pt x="116" y="2"/>
                    <a:pt x="116" y="2"/>
                    <a:pt x="116" y="2"/>
                  </a:cubicBezTo>
                  <a:cubicBezTo>
                    <a:pt x="115" y="2"/>
                    <a:pt x="115" y="2"/>
                    <a:pt x="115" y="2"/>
                  </a:cubicBezTo>
                  <a:cubicBezTo>
                    <a:pt x="114" y="2"/>
                    <a:pt x="114" y="2"/>
                    <a:pt x="114" y="2"/>
                  </a:cubicBezTo>
                  <a:cubicBezTo>
                    <a:pt x="113" y="2"/>
                    <a:pt x="113" y="2"/>
                    <a:pt x="113" y="2"/>
                  </a:cubicBezTo>
                  <a:cubicBezTo>
                    <a:pt x="114" y="3"/>
                    <a:pt x="114" y="3"/>
                    <a:pt x="114" y="3"/>
                  </a:cubicBezTo>
                  <a:close/>
                  <a:moveTo>
                    <a:pt x="107" y="7"/>
                  </a:moveTo>
                  <a:cubicBezTo>
                    <a:pt x="107" y="7"/>
                    <a:pt x="107" y="7"/>
                    <a:pt x="107" y="7"/>
                  </a:cubicBezTo>
                  <a:cubicBezTo>
                    <a:pt x="107" y="8"/>
                    <a:pt x="107" y="8"/>
                    <a:pt x="107" y="8"/>
                  </a:cubicBezTo>
                  <a:cubicBezTo>
                    <a:pt x="107" y="7"/>
                    <a:pt x="107" y="7"/>
                    <a:pt x="107" y="7"/>
                  </a:cubicBezTo>
                  <a:cubicBezTo>
                    <a:pt x="107" y="7"/>
                    <a:pt x="107" y="7"/>
                    <a:pt x="107" y="7"/>
                  </a:cubicBezTo>
                  <a:close/>
                  <a:moveTo>
                    <a:pt x="108" y="6"/>
                  </a:moveTo>
                  <a:cubicBezTo>
                    <a:pt x="110" y="5"/>
                    <a:pt x="110" y="5"/>
                    <a:pt x="110" y="5"/>
                  </a:cubicBezTo>
                  <a:cubicBezTo>
                    <a:pt x="111" y="5"/>
                    <a:pt x="111" y="5"/>
                    <a:pt x="111" y="5"/>
                  </a:cubicBezTo>
                  <a:cubicBezTo>
                    <a:pt x="111" y="5"/>
                    <a:pt x="111" y="5"/>
                    <a:pt x="111" y="5"/>
                  </a:cubicBezTo>
                  <a:cubicBezTo>
                    <a:pt x="110" y="6"/>
                    <a:pt x="110" y="6"/>
                    <a:pt x="110" y="6"/>
                  </a:cubicBezTo>
                  <a:cubicBezTo>
                    <a:pt x="109" y="6"/>
                    <a:pt x="109" y="6"/>
                    <a:pt x="109" y="6"/>
                  </a:cubicBezTo>
                  <a:cubicBezTo>
                    <a:pt x="108" y="6"/>
                    <a:pt x="108" y="6"/>
                    <a:pt x="108" y="6"/>
                  </a:cubicBezTo>
                  <a:close/>
                  <a:moveTo>
                    <a:pt x="99" y="10"/>
                  </a:moveTo>
                  <a:cubicBezTo>
                    <a:pt x="100" y="11"/>
                    <a:pt x="100" y="11"/>
                    <a:pt x="100" y="11"/>
                  </a:cubicBezTo>
                  <a:cubicBezTo>
                    <a:pt x="99" y="10"/>
                    <a:pt x="99" y="10"/>
                    <a:pt x="99" y="10"/>
                  </a:cubicBezTo>
                  <a:cubicBezTo>
                    <a:pt x="99" y="10"/>
                    <a:pt x="99" y="10"/>
                    <a:pt x="99" y="10"/>
                  </a:cubicBezTo>
                  <a:close/>
                  <a:moveTo>
                    <a:pt x="99" y="10"/>
                  </a:moveTo>
                  <a:cubicBezTo>
                    <a:pt x="99" y="10"/>
                    <a:pt x="99" y="10"/>
                    <a:pt x="99" y="10"/>
                  </a:cubicBezTo>
                  <a:cubicBezTo>
                    <a:pt x="100" y="10"/>
                    <a:pt x="100" y="10"/>
                    <a:pt x="100" y="10"/>
                  </a:cubicBezTo>
                  <a:cubicBezTo>
                    <a:pt x="100" y="10"/>
                    <a:pt x="100" y="10"/>
                    <a:pt x="100" y="10"/>
                  </a:cubicBezTo>
                  <a:cubicBezTo>
                    <a:pt x="100" y="10"/>
                    <a:pt x="100" y="10"/>
                    <a:pt x="100" y="10"/>
                  </a:cubicBezTo>
                  <a:cubicBezTo>
                    <a:pt x="99" y="10"/>
                    <a:pt x="99" y="10"/>
                    <a:pt x="99" y="10"/>
                  </a:cubicBezTo>
                  <a:close/>
                  <a:moveTo>
                    <a:pt x="100" y="12"/>
                  </a:moveTo>
                  <a:cubicBezTo>
                    <a:pt x="99" y="12"/>
                    <a:pt x="99" y="12"/>
                    <a:pt x="99" y="12"/>
                  </a:cubicBezTo>
                  <a:cubicBezTo>
                    <a:pt x="100" y="12"/>
                    <a:pt x="100" y="12"/>
                    <a:pt x="100" y="12"/>
                  </a:cubicBezTo>
                  <a:cubicBezTo>
                    <a:pt x="100" y="12"/>
                    <a:pt x="100" y="12"/>
                    <a:pt x="100" y="12"/>
                  </a:cubicBezTo>
                  <a:close/>
                  <a:moveTo>
                    <a:pt x="99" y="13"/>
                  </a:moveTo>
                  <a:cubicBezTo>
                    <a:pt x="99" y="13"/>
                    <a:pt x="99" y="13"/>
                    <a:pt x="99" y="13"/>
                  </a:cubicBezTo>
                  <a:cubicBezTo>
                    <a:pt x="99" y="14"/>
                    <a:pt x="99" y="14"/>
                    <a:pt x="99" y="14"/>
                  </a:cubicBezTo>
                  <a:cubicBezTo>
                    <a:pt x="99" y="14"/>
                    <a:pt x="99" y="14"/>
                    <a:pt x="99" y="14"/>
                  </a:cubicBezTo>
                  <a:cubicBezTo>
                    <a:pt x="99" y="13"/>
                    <a:pt x="99" y="13"/>
                    <a:pt x="99" y="13"/>
                  </a:cubicBezTo>
                  <a:close/>
                  <a:moveTo>
                    <a:pt x="93" y="42"/>
                  </a:moveTo>
                  <a:cubicBezTo>
                    <a:pt x="94" y="42"/>
                    <a:pt x="94" y="42"/>
                    <a:pt x="94" y="42"/>
                  </a:cubicBezTo>
                  <a:cubicBezTo>
                    <a:pt x="94" y="43"/>
                    <a:pt x="94" y="43"/>
                    <a:pt x="94" y="43"/>
                  </a:cubicBezTo>
                  <a:cubicBezTo>
                    <a:pt x="93" y="43"/>
                    <a:pt x="93" y="43"/>
                    <a:pt x="93" y="43"/>
                  </a:cubicBezTo>
                  <a:cubicBezTo>
                    <a:pt x="93" y="42"/>
                    <a:pt x="93" y="42"/>
                    <a:pt x="93" y="42"/>
                  </a:cubicBezTo>
                  <a:cubicBezTo>
                    <a:pt x="93" y="42"/>
                    <a:pt x="93" y="42"/>
                    <a:pt x="93" y="42"/>
                  </a:cubicBezTo>
                  <a:close/>
                  <a:moveTo>
                    <a:pt x="93" y="42"/>
                  </a:moveTo>
                  <a:cubicBezTo>
                    <a:pt x="93" y="43"/>
                    <a:pt x="93" y="43"/>
                    <a:pt x="93" y="43"/>
                  </a:cubicBezTo>
                  <a:cubicBezTo>
                    <a:pt x="93" y="44"/>
                    <a:pt x="93" y="44"/>
                    <a:pt x="93" y="44"/>
                  </a:cubicBezTo>
                  <a:cubicBezTo>
                    <a:pt x="92" y="44"/>
                    <a:pt x="92" y="44"/>
                    <a:pt x="92" y="44"/>
                  </a:cubicBezTo>
                  <a:cubicBezTo>
                    <a:pt x="92" y="44"/>
                    <a:pt x="92" y="44"/>
                    <a:pt x="92" y="44"/>
                  </a:cubicBezTo>
                  <a:cubicBezTo>
                    <a:pt x="92" y="43"/>
                    <a:pt x="92" y="43"/>
                    <a:pt x="92" y="43"/>
                  </a:cubicBezTo>
                  <a:cubicBezTo>
                    <a:pt x="92" y="42"/>
                    <a:pt x="92" y="42"/>
                    <a:pt x="92" y="42"/>
                  </a:cubicBezTo>
                  <a:cubicBezTo>
                    <a:pt x="93" y="41"/>
                    <a:pt x="93" y="41"/>
                    <a:pt x="93" y="41"/>
                  </a:cubicBezTo>
                  <a:cubicBezTo>
                    <a:pt x="93" y="42"/>
                    <a:pt x="93" y="42"/>
                    <a:pt x="93" y="42"/>
                  </a:cubicBezTo>
                  <a:close/>
                  <a:moveTo>
                    <a:pt x="62" y="29"/>
                  </a:moveTo>
                  <a:cubicBezTo>
                    <a:pt x="63" y="29"/>
                    <a:pt x="63" y="29"/>
                    <a:pt x="63" y="29"/>
                  </a:cubicBezTo>
                  <a:cubicBezTo>
                    <a:pt x="64" y="30"/>
                    <a:pt x="64" y="30"/>
                    <a:pt x="64" y="30"/>
                  </a:cubicBezTo>
                  <a:cubicBezTo>
                    <a:pt x="63" y="30"/>
                    <a:pt x="63" y="30"/>
                    <a:pt x="63" y="30"/>
                  </a:cubicBezTo>
                  <a:cubicBezTo>
                    <a:pt x="62" y="30"/>
                    <a:pt x="62" y="30"/>
                    <a:pt x="62" y="30"/>
                  </a:cubicBezTo>
                  <a:cubicBezTo>
                    <a:pt x="62" y="29"/>
                    <a:pt x="62" y="29"/>
                    <a:pt x="62" y="29"/>
                  </a:cubicBezTo>
                  <a:cubicBezTo>
                    <a:pt x="62" y="29"/>
                    <a:pt x="62" y="29"/>
                    <a:pt x="62" y="29"/>
                  </a:cubicBezTo>
                  <a:close/>
                  <a:moveTo>
                    <a:pt x="63" y="31"/>
                  </a:moveTo>
                  <a:cubicBezTo>
                    <a:pt x="64" y="31"/>
                    <a:pt x="64" y="31"/>
                    <a:pt x="64" y="31"/>
                  </a:cubicBezTo>
                  <a:cubicBezTo>
                    <a:pt x="64" y="31"/>
                    <a:pt x="64" y="31"/>
                    <a:pt x="64" y="31"/>
                  </a:cubicBezTo>
                  <a:cubicBezTo>
                    <a:pt x="65" y="32"/>
                    <a:pt x="65" y="32"/>
                    <a:pt x="65" y="32"/>
                  </a:cubicBezTo>
                  <a:cubicBezTo>
                    <a:pt x="65" y="32"/>
                    <a:pt x="65" y="32"/>
                    <a:pt x="65" y="32"/>
                  </a:cubicBezTo>
                  <a:cubicBezTo>
                    <a:pt x="64" y="32"/>
                    <a:pt x="64" y="32"/>
                    <a:pt x="64" y="32"/>
                  </a:cubicBezTo>
                  <a:cubicBezTo>
                    <a:pt x="63" y="32"/>
                    <a:pt x="63" y="32"/>
                    <a:pt x="63" y="32"/>
                  </a:cubicBezTo>
                  <a:cubicBezTo>
                    <a:pt x="63" y="31"/>
                    <a:pt x="63" y="31"/>
                    <a:pt x="63" y="31"/>
                  </a:cubicBezTo>
                  <a:cubicBezTo>
                    <a:pt x="63" y="31"/>
                    <a:pt x="63" y="31"/>
                    <a:pt x="63" y="31"/>
                  </a:cubicBezTo>
                  <a:close/>
                  <a:moveTo>
                    <a:pt x="64" y="32"/>
                  </a:moveTo>
                  <a:cubicBezTo>
                    <a:pt x="65" y="32"/>
                    <a:pt x="65" y="32"/>
                    <a:pt x="65" y="32"/>
                  </a:cubicBezTo>
                  <a:cubicBezTo>
                    <a:pt x="65" y="33"/>
                    <a:pt x="65" y="33"/>
                    <a:pt x="65" y="33"/>
                  </a:cubicBezTo>
                  <a:cubicBezTo>
                    <a:pt x="65" y="33"/>
                    <a:pt x="65" y="33"/>
                    <a:pt x="65" y="33"/>
                  </a:cubicBezTo>
                  <a:cubicBezTo>
                    <a:pt x="64" y="34"/>
                    <a:pt x="64" y="34"/>
                    <a:pt x="64" y="34"/>
                  </a:cubicBezTo>
                  <a:cubicBezTo>
                    <a:pt x="64" y="33"/>
                    <a:pt x="64" y="33"/>
                    <a:pt x="64" y="33"/>
                  </a:cubicBezTo>
                  <a:cubicBezTo>
                    <a:pt x="64" y="33"/>
                    <a:pt x="64" y="33"/>
                    <a:pt x="64" y="33"/>
                  </a:cubicBezTo>
                  <a:cubicBezTo>
                    <a:pt x="64" y="32"/>
                    <a:pt x="64" y="32"/>
                    <a:pt x="64" y="32"/>
                  </a:cubicBezTo>
                  <a:close/>
                  <a:moveTo>
                    <a:pt x="62" y="23"/>
                  </a:moveTo>
                  <a:cubicBezTo>
                    <a:pt x="62" y="21"/>
                    <a:pt x="62" y="21"/>
                    <a:pt x="62" y="21"/>
                  </a:cubicBezTo>
                  <a:cubicBezTo>
                    <a:pt x="63" y="20"/>
                    <a:pt x="63" y="20"/>
                    <a:pt x="63" y="20"/>
                  </a:cubicBezTo>
                  <a:cubicBezTo>
                    <a:pt x="64" y="20"/>
                    <a:pt x="64" y="20"/>
                    <a:pt x="64" y="20"/>
                  </a:cubicBezTo>
                  <a:cubicBezTo>
                    <a:pt x="64" y="19"/>
                    <a:pt x="64" y="19"/>
                    <a:pt x="64" y="19"/>
                  </a:cubicBezTo>
                  <a:cubicBezTo>
                    <a:pt x="65" y="21"/>
                    <a:pt x="65" y="21"/>
                    <a:pt x="65" y="21"/>
                  </a:cubicBezTo>
                  <a:cubicBezTo>
                    <a:pt x="67" y="22"/>
                    <a:pt x="67" y="22"/>
                    <a:pt x="67" y="22"/>
                  </a:cubicBezTo>
                  <a:cubicBezTo>
                    <a:pt x="67" y="22"/>
                    <a:pt x="67" y="22"/>
                    <a:pt x="67" y="22"/>
                  </a:cubicBezTo>
                  <a:cubicBezTo>
                    <a:pt x="68" y="23"/>
                    <a:pt x="68" y="23"/>
                    <a:pt x="68" y="23"/>
                  </a:cubicBezTo>
                  <a:cubicBezTo>
                    <a:pt x="68" y="24"/>
                    <a:pt x="68" y="24"/>
                    <a:pt x="68" y="24"/>
                  </a:cubicBezTo>
                  <a:cubicBezTo>
                    <a:pt x="69" y="24"/>
                    <a:pt x="69" y="24"/>
                    <a:pt x="69" y="24"/>
                  </a:cubicBezTo>
                  <a:cubicBezTo>
                    <a:pt x="70" y="23"/>
                    <a:pt x="70" y="23"/>
                    <a:pt x="70" y="23"/>
                  </a:cubicBezTo>
                  <a:cubicBezTo>
                    <a:pt x="70" y="23"/>
                    <a:pt x="70" y="23"/>
                    <a:pt x="70" y="23"/>
                  </a:cubicBezTo>
                  <a:cubicBezTo>
                    <a:pt x="71" y="23"/>
                    <a:pt x="71" y="23"/>
                    <a:pt x="71" y="23"/>
                  </a:cubicBezTo>
                  <a:cubicBezTo>
                    <a:pt x="72" y="23"/>
                    <a:pt x="72" y="23"/>
                    <a:pt x="72" y="23"/>
                  </a:cubicBezTo>
                  <a:cubicBezTo>
                    <a:pt x="75" y="23"/>
                    <a:pt x="75" y="23"/>
                    <a:pt x="75" y="23"/>
                  </a:cubicBezTo>
                  <a:cubicBezTo>
                    <a:pt x="77" y="22"/>
                    <a:pt x="77" y="22"/>
                    <a:pt x="77" y="22"/>
                  </a:cubicBezTo>
                  <a:cubicBezTo>
                    <a:pt x="78" y="21"/>
                    <a:pt x="78" y="21"/>
                    <a:pt x="78" y="21"/>
                  </a:cubicBezTo>
                  <a:cubicBezTo>
                    <a:pt x="80" y="21"/>
                    <a:pt x="80" y="21"/>
                    <a:pt x="80" y="21"/>
                  </a:cubicBezTo>
                  <a:cubicBezTo>
                    <a:pt x="81" y="22"/>
                    <a:pt x="81" y="22"/>
                    <a:pt x="81" y="22"/>
                  </a:cubicBezTo>
                  <a:cubicBezTo>
                    <a:pt x="81" y="22"/>
                    <a:pt x="81" y="22"/>
                    <a:pt x="81" y="22"/>
                  </a:cubicBezTo>
                  <a:cubicBezTo>
                    <a:pt x="82" y="22"/>
                    <a:pt x="82" y="22"/>
                    <a:pt x="82" y="22"/>
                  </a:cubicBezTo>
                  <a:cubicBezTo>
                    <a:pt x="84" y="21"/>
                    <a:pt x="84" y="21"/>
                    <a:pt x="84" y="21"/>
                  </a:cubicBezTo>
                  <a:cubicBezTo>
                    <a:pt x="86" y="21"/>
                    <a:pt x="86" y="21"/>
                    <a:pt x="86" y="21"/>
                  </a:cubicBezTo>
                  <a:cubicBezTo>
                    <a:pt x="86" y="20"/>
                    <a:pt x="86" y="20"/>
                    <a:pt x="86" y="20"/>
                  </a:cubicBezTo>
                  <a:cubicBezTo>
                    <a:pt x="88" y="18"/>
                    <a:pt x="88" y="18"/>
                    <a:pt x="88" y="18"/>
                  </a:cubicBezTo>
                  <a:cubicBezTo>
                    <a:pt x="89" y="16"/>
                    <a:pt x="89" y="16"/>
                    <a:pt x="89" y="16"/>
                  </a:cubicBezTo>
                  <a:cubicBezTo>
                    <a:pt x="90" y="15"/>
                    <a:pt x="90" y="15"/>
                    <a:pt x="90" y="15"/>
                  </a:cubicBezTo>
                  <a:cubicBezTo>
                    <a:pt x="91" y="11"/>
                    <a:pt x="91" y="11"/>
                    <a:pt x="91" y="11"/>
                  </a:cubicBezTo>
                  <a:cubicBezTo>
                    <a:pt x="91" y="11"/>
                    <a:pt x="91" y="11"/>
                    <a:pt x="91" y="11"/>
                  </a:cubicBezTo>
                  <a:cubicBezTo>
                    <a:pt x="91" y="10"/>
                    <a:pt x="91" y="10"/>
                    <a:pt x="91" y="10"/>
                  </a:cubicBezTo>
                  <a:cubicBezTo>
                    <a:pt x="91" y="10"/>
                    <a:pt x="91" y="10"/>
                    <a:pt x="91" y="10"/>
                  </a:cubicBezTo>
                  <a:cubicBezTo>
                    <a:pt x="92" y="9"/>
                    <a:pt x="92" y="9"/>
                    <a:pt x="92" y="9"/>
                  </a:cubicBezTo>
                  <a:cubicBezTo>
                    <a:pt x="93" y="9"/>
                    <a:pt x="93" y="9"/>
                    <a:pt x="93" y="9"/>
                  </a:cubicBezTo>
                  <a:cubicBezTo>
                    <a:pt x="94" y="9"/>
                    <a:pt x="94" y="9"/>
                    <a:pt x="94" y="9"/>
                  </a:cubicBezTo>
                  <a:cubicBezTo>
                    <a:pt x="96" y="9"/>
                    <a:pt x="96" y="9"/>
                    <a:pt x="96" y="9"/>
                  </a:cubicBezTo>
                  <a:cubicBezTo>
                    <a:pt x="97" y="9"/>
                    <a:pt x="97" y="9"/>
                    <a:pt x="97" y="9"/>
                  </a:cubicBezTo>
                  <a:cubicBezTo>
                    <a:pt x="98" y="9"/>
                    <a:pt x="98" y="9"/>
                    <a:pt x="98" y="9"/>
                  </a:cubicBezTo>
                  <a:cubicBezTo>
                    <a:pt x="99" y="9"/>
                    <a:pt x="99" y="9"/>
                    <a:pt x="99" y="9"/>
                  </a:cubicBezTo>
                  <a:cubicBezTo>
                    <a:pt x="99" y="10"/>
                    <a:pt x="99" y="10"/>
                    <a:pt x="99" y="10"/>
                  </a:cubicBezTo>
                  <a:cubicBezTo>
                    <a:pt x="98" y="10"/>
                    <a:pt x="98" y="10"/>
                    <a:pt x="98" y="10"/>
                  </a:cubicBezTo>
                  <a:cubicBezTo>
                    <a:pt x="99" y="10"/>
                    <a:pt x="99" y="10"/>
                    <a:pt x="99" y="10"/>
                  </a:cubicBezTo>
                  <a:cubicBezTo>
                    <a:pt x="98" y="10"/>
                    <a:pt x="98" y="10"/>
                    <a:pt x="98" y="10"/>
                  </a:cubicBezTo>
                  <a:cubicBezTo>
                    <a:pt x="99" y="11"/>
                    <a:pt x="99" y="11"/>
                    <a:pt x="99" y="11"/>
                  </a:cubicBezTo>
                  <a:cubicBezTo>
                    <a:pt x="100" y="12"/>
                    <a:pt x="100" y="12"/>
                    <a:pt x="100" y="12"/>
                  </a:cubicBezTo>
                  <a:cubicBezTo>
                    <a:pt x="99" y="12"/>
                    <a:pt x="99" y="12"/>
                    <a:pt x="99" y="12"/>
                  </a:cubicBezTo>
                  <a:cubicBezTo>
                    <a:pt x="98" y="12"/>
                    <a:pt x="98" y="12"/>
                    <a:pt x="98" y="12"/>
                  </a:cubicBezTo>
                  <a:cubicBezTo>
                    <a:pt x="98" y="12"/>
                    <a:pt x="98" y="12"/>
                    <a:pt x="98" y="12"/>
                  </a:cubicBezTo>
                  <a:cubicBezTo>
                    <a:pt x="98" y="13"/>
                    <a:pt x="98" y="13"/>
                    <a:pt x="98" y="13"/>
                  </a:cubicBezTo>
                  <a:cubicBezTo>
                    <a:pt x="99" y="13"/>
                    <a:pt x="99" y="13"/>
                    <a:pt x="99" y="13"/>
                  </a:cubicBezTo>
                  <a:cubicBezTo>
                    <a:pt x="99" y="13"/>
                    <a:pt x="99" y="13"/>
                    <a:pt x="99" y="13"/>
                  </a:cubicBezTo>
                  <a:cubicBezTo>
                    <a:pt x="98" y="14"/>
                    <a:pt x="98" y="14"/>
                    <a:pt x="98" y="14"/>
                  </a:cubicBezTo>
                  <a:cubicBezTo>
                    <a:pt x="98" y="14"/>
                    <a:pt x="98" y="14"/>
                    <a:pt x="98" y="14"/>
                  </a:cubicBezTo>
                  <a:cubicBezTo>
                    <a:pt x="99" y="15"/>
                    <a:pt x="99" y="15"/>
                    <a:pt x="99" y="15"/>
                  </a:cubicBezTo>
                  <a:cubicBezTo>
                    <a:pt x="99" y="16"/>
                    <a:pt x="99" y="16"/>
                    <a:pt x="99" y="16"/>
                  </a:cubicBezTo>
                  <a:cubicBezTo>
                    <a:pt x="101" y="17"/>
                    <a:pt x="101" y="17"/>
                    <a:pt x="101" y="17"/>
                  </a:cubicBezTo>
                  <a:cubicBezTo>
                    <a:pt x="101" y="17"/>
                    <a:pt x="101" y="17"/>
                    <a:pt x="101" y="17"/>
                  </a:cubicBezTo>
                  <a:cubicBezTo>
                    <a:pt x="101" y="18"/>
                    <a:pt x="101" y="18"/>
                    <a:pt x="101" y="18"/>
                  </a:cubicBezTo>
                  <a:cubicBezTo>
                    <a:pt x="100" y="18"/>
                    <a:pt x="100" y="18"/>
                    <a:pt x="100" y="18"/>
                  </a:cubicBezTo>
                  <a:cubicBezTo>
                    <a:pt x="99" y="19"/>
                    <a:pt x="99" y="19"/>
                    <a:pt x="99" y="19"/>
                  </a:cubicBezTo>
                  <a:cubicBezTo>
                    <a:pt x="100" y="19"/>
                    <a:pt x="100" y="19"/>
                    <a:pt x="100" y="19"/>
                  </a:cubicBezTo>
                  <a:cubicBezTo>
                    <a:pt x="100" y="20"/>
                    <a:pt x="100" y="20"/>
                    <a:pt x="100" y="20"/>
                  </a:cubicBezTo>
                  <a:cubicBezTo>
                    <a:pt x="101" y="20"/>
                    <a:pt x="101" y="20"/>
                    <a:pt x="101" y="20"/>
                  </a:cubicBezTo>
                  <a:cubicBezTo>
                    <a:pt x="103" y="22"/>
                    <a:pt x="103" y="22"/>
                    <a:pt x="103" y="22"/>
                  </a:cubicBezTo>
                  <a:cubicBezTo>
                    <a:pt x="103" y="22"/>
                    <a:pt x="103" y="22"/>
                    <a:pt x="103" y="22"/>
                  </a:cubicBezTo>
                  <a:cubicBezTo>
                    <a:pt x="104" y="23"/>
                    <a:pt x="104" y="23"/>
                    <a:pt x="104" y="23"/>
                  </a:cubicBezTo>
                  <a:cubicBezTo>
                    <a:pt x="104" y="23"/>
                    <a:pt x="104" y="23"/>
                    <a:pt x="104" y="23"/>
                  </a:cubicBezTo>
                  <a:cubicBezTo>
                    <a:pt x="105" y="23"/>
                    <a:pt x="105" y="23"/>
                    <a:pt x="105" y="23"/>
                  </a:cubicBezTo>
                  <a:cubicBezTo>
                    <a:pt x="105" y="24"/>
                    <a:pt x="105" y="24"/>
                    <a:pt x="105" y="24"/>
                  </a:cubicBezTo>
                  <a:cubicBezTo>
                    <a:pt x="104" y="24"/>
                    <a:pt x="104" y="24"/>
                    <a:pt x="104" y="24"/>
                  </a:cubicBezTo>
                  <a:cubicBezTo>
                    <a:pt x="104" y="24"/>
                    <a:pt x="104" y="24"/>
                    <a:pt x="104" y="24"/>
                  </a:cubicBezTo>
                  <a:cubicBezTo>
                    <a:pt x="103" y="24"/>
                    <a:pt x="103" y="24"/>
                    <a:pt x="103" y="24"/>
                  </a:cubicBezTo>
                  <a:cubicBezTo>
                    <a:pt x="102" y="24"/>
                    <a:pt x="102" y="24"/>
                    <a:pt x="102" y="24"/>
                  </a:cubicBezTo>
                  <a:cubicBezTo>
                    <a:pt x="100" y="23"/>
                    <a:pt x="100" y="23"/>
                    <a:pt x="100" y="23"/>
                  </a:cubicBezTo>
                  <a:cubicBezTo>
                    <a:pt x="101" y="24"/>
                    <a:pt x="101" y="24"/>
                    <a:pt x="101" y="24"/>
                  </a:cubicBezTo>
                  <a:cubicBezTo>
                    <a:pt x="101" y="24"/>
                    <a:pt x="101" y="24"/>
                    <a:pt x="101" y="24"/>
                  </a:cubicBezTo>
                  <a:cubicBezTo>
                    <a:pt x="100" y="24"/>
                    <a:pt x="100" y="24"/>
                    <a:pt x="100" y="24"/>
                  </a:cubicBezTo>
                  <a:cubicBezTo>
                    <a:pt x="99" y="25"/>
                    <a:pt x="99" y="25"/>
                    <a:pt x="99" y="25"/>
                  </a:cubicBezTo>
                  <a:cubicBezTo>
                    <a:pt x="99" y="25"/>
                    <a:pt x="99" y="25"/>
                    <a:pt x="99" y="25"/>
                  </a:cubicBezTo>
                  <a:cubicBezTo>
                    <a:pt x="99" y="26"/>
                    <a:pt x="99" y="26"/>
                    <a:pt x="99" y="26"/>
                  </a:cubicBezTo>
                  <a:cubicBezTo>
                    <a:pt x="99" y="27"/>
                    <a:pt x="99" y="27"/>
                    <a:pt x="99" y="27"/>
                  </a:cubicBezTo>
                  <a:cubicBezTo>
                    <a:pt x="98" y="28"/>
                    <a:pt x="98" y="28"/>
                    <a:pt x="98" y="28"/>
                  </a:cubicBezTo>
                  <a:cubicBezTo>
                    <a:pt x="98" y="29"/>
                    <a:pt x="98" y="29"/>
                    <a:pt x="98" y="29"/>
                  </a:cubicBezTo>
                  <a:cubicBezTo>
                    <a:pt x="97" y="30"/>
                    <a:pt x="97" y="30"/>
                    <a:pt x="97" y="30"/>
                  </a:cubicBezTo>
                  <a:cubicBezTo>
                    <a:pt x="97" y="31"/>
                    <a:pt x="97" y="31"/>
                    <a:pt x="97" y="31"/>
                  </a:cubicBezTo>
                  <a:cubicBezTo>
                    <a:pt x="97" y="32"/>
                    <a:pt x="97" y="32"/>
                    <a:pt x="97" y="32"/>
                  </a:cubicBezTo>
                  <a:cubicBezTo>
                    <a:pt x="96" y="33"/>
                    <a:pt x="96" y="33"/>
                    <a:pt x="96" y="33"/>
                  </a:cubicBezTo>
                  <a:cubicBezTo>
                    <a:pt x="95" y="32"/>
                    <a:pt x="95" y="32"/>
                    <a:pt x="95" y="32"/>
                  </a:cubicBezTo>
                  <a:cubicBezTo>
                    <a:pt x="95" y="32"/>
                    <a:pt x="95" y="32"/>
                    <a:pt x="95" y="32"/>
                  </a:cubicBezTo>
                  <a:cubicBezTo>
                    <a:pt x="95" y="32"/>
                    <a:pt x="95" y="32"/>
                    <a:pt x="95" y="32"/>
                  </a:cubicBezTo>
                  <a:cubicBezTo>
                    <a:pt x="95" y="33"/>
                    <a:pt x="95" y="33"/>
                    <a:pt x="95" y="33"/>
                  </a:cubicBezTo>
                  <a:cubicBezTo>
                    <a:pt x="94" y="34"/>
                    <a:pt x="94" y="34"/>
                    <a:pt x="94" y="34"/>
                  </a:cubicBezTo>
                  <a:cubicBezTo>
                    <a:pt x="94" y="35"/>
                    <a:pt x="94" y="35"/>
                    <a:pt x="94" y="35"/>
                  </a:cubicBezTo>
                  <a:cubicBezTo>
                    <a:pt x="94" y="35"/>
                    <a:pt x="94" y="35"/>
                    <a:pt x="94" y="35"/>
                  </a:cubicBezTo>
                  <a:cubicBezTo>
                    <a:pt x="93" y="35"/>
                    <a:pt x="93" y="35"/>
                    <a:pt x="93" y="35"/>
                  </a:cubicBezTo>
                  <a:cubicBezTo>
                    <a:pt x="93" y="35"/>
                    <a:pt x="93" y="35"/>
                    <a:pt x="93" y="35"/>
                  </a:cubicBezTo>
                  <a:cubicBezTo>
                    <a:pt x="93" y="36"/>
                    <a:pt x="93" y="36"/>
                    <a:pt x="93" y="36"/>
                  </a:cubicBezTo>
                  <a:cubicBezTo>
                    <a:pt x="94" y="35"/>
                    <a:pt x="94" y="35"/>
                    <a:pt x="94" y="35"/>
                  </a:cubicBezTo>
                  <a:cubicBezTo>
                    <a:pt x="94" y="36"/>
                    <a:pt x="94" y="36"/>
                    <a:pt x="94" y="36"/>
                  </a:cubicBezTo>
                  <a:cubicBezTo>
                    <a:pt x="94" y="36"/>
                    <a:pt x="94" y="36"/>
                    <a:pt x="94" y="36"/>
                  </a:cubicBezTo>
                  <a:cubicBezTo>
                    <a:pt x="93" y="37"/>
                    <a:pt x="93" y="37"/>
                    <a:pt x="93" y="37"/>
                  </a:cubicBezTo>
                  <a:cubicBezTo>
                    <a:pt x="94" y="37"/>
                    <a:pt x="94" y="37"/>
                    <a:pt x="94" y="37"/>
                  </a:cubicBezTo>
                  <a:cubicBezTo>
                    <a:pt x="94" y="37"/>
                    <a:pt x="94" y="37"/>
                    <a:pt x="94" y="37"/>
                  </a:cubicBezTo>
                  <a:cubicBezTo>
                    <a:pt x="94" y="37"/>
                    <a:pt x="94" y="37"/>
                    <a:pt x="94" y="37"/>
                  </a:cubicBezTo>
                  <a:cubicBezTo>
                    <a:pt x="94" y="38"/>
                    <a:pt x="94" y="38"/>
                    <a:pt x="94" y="38"/>
                  </a:cubicBezTo>
                  <a:cubicBezTo>
                    <a:pt x="93" y="38"/>
                    <a:pt x="93" y="38"/>
                    <a:pt x="93" y="38"/>
                  </a:cubicBezTo>
                  <a:cubicBezTo>
                    <a:pt x="93" y="38"/>
                    <a:pt x="93" y="38"/>
                    <a:pt x="93" y="38"/>
                  </a:cubicBezTo>
                  <a:cubicBezTo>
                    <a:pt x="93" y="38"/>
                    <a:pt x="93" y="38"/>
                    <a:pt x="93" y="38"/>
                  </a:cubicBezTo>
                  <a:cubicBezTo>
                    <a:pt x="94" y="38"/>
                    <a:pt x="94" y="38"/>
                    <a:pt x="94" y="38"/>
                  </a:cubicBezTo>
                  <a:cubicBezTo>
                    <a:pt x="94" y="39"/>
                    <a:pt x="94" y="39"/>
                    <a:pt x="94" y="39"/>
                  </a:cubicBezTo>
                  <a:cubicBezTo>
                    <a:pt x="93" y="40"/>
                    <a:pt x="93" y="40"/>
                    <a:pt x="93" y="40"/>
                  </a:cubicBezTo>
                  <a:cubicBezTo>
                    <a:pt x="93" y="40"/>
                    <a:pt x="93" y="40"/>
                    <a:pt x="93" y="40"/>
                  </a:cubicBezTo>
                  <a:cubicBezTo>
                    <a:pt x="92" y="40"/>
                    <a:pt x="92" y="40"/>
                    <a:pt x="92" y="40"/>
                  </a:cubicBezTo>
                  <a:cubicBezTo>
                    <a:pt x="92" y="41"/>
                    <a:pt x="92" y="41"/>
                    <a:pt x="92" y="41"/>
                  </a:cubicBezTo>
                  <a:cubicBezTo>
                    <a:pt x="92" y="41"/>
                    <a:pt x="92" y="41"/>
                    <a:pt x="92" y="41"/>
                  </a:cubicBezTo>
                  <a:cubicBezTo>
                    <a:pt x="91" y="43"/>
                    <a:pt x="91" y="43"/>
                    <a:pt x="91" y="43"/>
                  </a:cubicBezTo>
                  <a:cubicBezTo>
                    <a:pt x="90" y="44"/>
                    <a:pt x="90" y="44"/>
                    <a:pt x="90" y="44"/>
                  </a:cubicBezTo>
                  <a:cubicBezTo>
                    <a:pt x="88" y="44"/>
                    <a:pt x="88" y="44"/>
                    <a:pt x="88" y="44"/>
                  </a:cubicBezTo>
                  <a:cubicBezTo>
                    <a:pt x="87" y="45"/>
                    <a:pt x="87" y="45"/>
                    <a:pt x="87" y="45"/>
                  </a:cubicBezTo>
                  <a:cubicBezTo>
                    <a:pt x="86" y="45"/>
                    <a:pt x="86" y="45"/>
                    <a:pt x="86" y="45"/>
                  </a:cubicBezTo>
                  <a:cubicBezTo>
                    <a:pt x="86" y="44"/>
                    <a:pt x="86" y="44"/>
                    <a:pt x="86" y="44"/>
                  </a:cubicBezTo>
                  <a:cubicBezTo>
                    <a:pt x="86" y="43"/>
                    <a:pt x="86" y="43"/>
                    <a:pt x="86" y="43"/>
                  </a:cubicBezTo>
                  <a:cubicBezTo>
                    <a:pt x="85" y="42"/>
                    <a:pt x="85" y="42"/>
                    <a:pt x="85" y="42"/>
                  </a:cubicBezTo>
                  <a:cubicBezTo>
                    <a:pt x="85" y="42"/>
                    <a:pt x="85" y="42"/>
                    <a:pt x="85" y="42"/>
                  </a:cubicBezTo>
                  <a:cubicBezTo>
                    <a:pt x="85" y="42"/>
                    <a:pt x="85" y="42"/>
                    <a:pt x="85" y="42"/>
                  </a:cubicBezTo>
                  <a:cubicBezTo>
                    <a:pt x="84" y="42"/>
                    <a:pt x="84" y="42"/>
                    <a:pt x="84" y="42"/>
                  </a:cubicBezTo>
                  <a:cubicBezTo>
                    <a:pt x="84" y="42"/>
                    <a:pt x="84" y="42"/>
                    <a:pt x="84" y="42"/>
                  </a:cubicBezTo>
                  <a:cubicBezTo>
                    <a:pt x="83" y="42"/>
                    <a:pt x="83" y="42"/>
                    <a:pt x="83" y="42"/>
                  </a:cubicBezTo>
                  <a:cubicBezTo>
                    <a:pt x="83" y="41"/>
                    <a:pt x="83" y="41"/>
                    <a:pt x="83" y="41"/>
                  </a:cubicBezTo>
                  <a:cubicBezTo>
                    <a:pt x="82" y="42"/>
                    <a:pt x="82" y="42"/>
                    <a:pt x="82" y="42"/>
                  </a:cubicBezTo>
                  <a:cubicBezTo>
                    <a:pt x="83" y="42"/>
                    <a:pt x="83" y="42"/>
                    <a:pt x="83" y="42"/>
                  </a:cubicBezTo>
                  <a:cubicBezTo>
                    <a:pt x="82" y="42"/>
                    <a:pt x="82" y="42"/>
                    <a:pt x="82" y="42"/>
                  </a:cubicBezTo>
                  <a:cubicBezTo>
                    <a:pt x="82" y="42"/>
                    <a:pt x="82" y="42"/>
                    <a:pt x="82" y="42"/>
                  </a:cubicBezTo>
                  <a:cubicBezTo>
                    <a:pt x="82" y="41"/>
                    <a:pt x="82" y="41"/>
                    <a:pt x="82" y="41"/>
                  </a:cubicBezTo>
                  <a:cubicBezTo>
                    <a:pt x="81" y="41"/>
                    <a:pt x="81" y="41"/>
                    <a:pt x="81" y="41"/>
                  </a:cubicBezTo>
                  <a:cubicBezTo>
                    <a:pt x="81" y="41"/>
                    <a:pt x="81" y="41"/>
                    <a:pt x="81" y="41"/>
                  </a:cubicBezTo>
                  <a:cubicBezTo>
                    <a:pt x="80" y="40"/>
                    <a:pt x="80" y="40"/>
                    <a:pt x="80" y="40"/>
                  </a:cubicBezTo>
                  <a:cubicBezTo>
                    <a:pt x="79" y="40"/>
                    <a:pt x="79" y="40"/>
                    <a:pt x="79" y="40"/>
                  </a:cubicBezTo>
                  <a:cubicBezTo>
                    <a:pt x="79" y="41"/>
                    <a:pt x="79" y="41"/>
                    <a:pt x="79" y="41"/>
                  </a:cubicBezTo>
                  <a:cubicBezTo>
                    <a:pt x="77" y="41"/>
                    <a:pt x="77" y="41"/>
                    <a:pt x="77" y="41"/>
                  </a:cubicBezTo>
                  <a:cubicBezTo>
                    <a:pt x="77" y="42"/>
                    <a:pt x="77" y="42"/>
                    <a:pt x="77" y="42"/>
                  </a:cubicBezTo>
                  <a:cubicBezTo>
                    <a:pt x="77" y="42"/>
                    <a:pt x="77" y="42"/>
                    <a:pt x="77" y="42"/>
                  </a:cubicBezTo>
                  <a:cubicBezTo>
                    <a:pt x="76" y="41"/>
                    <a:pt x="76" y="41"/>
                    <a:pt x="76" y="41"/>
                  </a:cubicBezTo>
                  <a:cubicBezTo>
                    <a:pt x="76" y="42"/>
                    <a:pt x="76" y="42"/>
                    <a:pt x="76" y="42"/>
                  </a:cubicBezTo>
                  <a:cubicBezTo>
                    <a:pt x="75" y="43"/>
                    <a:pt x="75" y="43"/>
                    <a:pt x="75" y="43"/>
                  </a:cubicBezTo>
                  <a:cubicBezTo>
                    <a:pt x="74" y="43"/>
                    <a:pt x="74" y="43"/>
                    <a:pt x="74" y="43"/>
                  </a:cubicBezTo>
                  <a:cubicBezTo>
                    <a:pt x="74" y="42"/>
                    <a:pt x="74" y="42"/>
                    <a:pt x="74" y="42"/>
                  </a:cubicBezTo>
                  <a:cubicBezTo>
                    <a:pt x="74" y="41"/>
                    <a:pt x="74" y="41"/>
                    <a:pt x="74" y="41"/>
                  </a:cubicBezTo>
                  <a:cubicBezTo>
                    <a:pt x="74" y="40"/>
                    <a:pt x="74" y="40"/>
                    <a:pt x="74" y="40"/>
                  </a:cubicBezTo>
                  <a:cubicBezTo>
                    <a:pt x="74" y="39"/>
                    <a:pt x="74" y="39"/>
                    <a:pt x="74" y="39"/>
                  </a:cubicBezTo>
                  <a:cubicBezTo>
                    <a:pt x="74" y="38"/>
                    <a:pt x="74" y="38"/>
                    <a:pt x="74" y="38"/>
                  </a:cubicBezTo>
                  <a:cubicBezTo>
                    <a:pt x="74" y="39"/>
                    <a:pt x="74" y="39"/>
                    <a:pt x="74" y="39"/>
                  </a:cubicBezTo>
                  <a:cubicBezTo>
                    <a:pt x="73" y="40"/>
                    <a:pt x="73" y="40"/>
                    <a:pt x="73" y="40"/>
                  </a:cubicBezTo>
                  <a:cubicBezTo>
                    <a:pt x="73" y="40"/>
                    <a:pt x="73" y="40"/>
                    <a:pt x="73" y="40"/>
                  </a:cubicBezTo>
                  <a:cubicBezTo>
                    <a:pt x="72" y="40"/>
                    <a:pt x="72" y="40"/>
                    <a:pt x="72" y="40"/>
                  </a:cubicBezTo>
                  <a:cubicBezTo>
                    <a:pt x="71" y="40"/>
                    <a:pt x="71" y="40"/>
                    <a:pt x="71" y="40"/>
                  </a:cubicBezTo>
                  <a:cubicBezTo>
                    <a:pt x="70" y="40"/>
                    <a:pt x="70" y="40"/>
                    <a:pt x="70" y="40"/>
                  </a:cubicBezTo>
                  <a:cubicBezTo>
                    <a:pt x="70" y="40"/>
                    <a:pt x="70" y="40"/>
                    <a:pt x="70" y="40"/>
                  </a:cubicBezTo>
                  <a:cubicBezTo>
                    <a:pt x="69" y="40"/>
                    <a:pt x="69" y="40"/>
                    <a:pt x="69" y="40"/>
                  </a:cubicBezTo>
                  <a:cubicBezTo>
                    <a:pt x="68" y="39"/>
                    <a:pt x="68" y="39"/>
                    <a:pt x="68" y="39"/>
                  </a:cubicBezTo>
                  <a:cubicBezTo>
                    <a:pt x="68" y="40"/>
                    <a:pt x="68" y="40"/>
                    <a:pt x="68" y="40"/>
                  </a:cubicBezTo>
                  <a:cubicBezTo>
                    <a:pt x="67" y="40"/>
                    <a:pt x="67" y="40"/>
                    <a:pt x="67" y="40"/>
                  </a:cubicBezTo>
                  <a:cubicBezTo>
                    <a:pt x="67" y="39"/>
                    <a:pt x="67" y="39"/>
                    <a:pt x="67" y="39"/>
                  </a:cubicBezTo>
                  <a:cubicBezTo>
                    <a:pt x="67" y="38"/>
                    <a:pt x="67" y="38"/>
                    <a:pt x="67" y="38"/>
                  </a:cubicBezTo>
                  <a:cubicBezTo>
                    <a:pt x="66" y="36"/>
                    <a:pt x="66" y="36"/>
                    <a:pt x="66" y="36"/>
                  </a:cubicBezTo>
                  <a:cubicBezTo>
                    <a:pt x="66" y="36"/>
                    <a:pt x="66" y="36"/>
                    <a:pt x="66" y="36"/>
                  </a:cubicBezTo>
                  <a:cubicBezTo>
                    <a:pt x="65" y="35"/>
                    <a:pt x="65" y="35"/>
                    <a:pt x="65" y="35"/>
                  </a:cubicBezTo>
                  <a:cubicBezTo>
                    <a:pt x="66" y="35"/>
                    <a:pt x="66" y="35"/>
                    <a:pt x="66" y="35"/>
                  </a:cubicBezTo>
                  <a:cubicBezTo>
                    <a:pt x="66" y="34"/>
                    <a:pt x="66" y="34"/>
                    <a:pt x="66" y="34"/>
                  </a:cubicBezTo>
                  <a:cubicBezTo>
                    <a:pt x="66" y="33"/>
                    <a:pt x="66" y="33"/>
                    <a:pt x="66" y="33"/>
                  </a:cubicBezTo>
                  <a:cubicBezTo>
                    <a:pt x="66" y="32"/>
                    <a:pt x="66" y="32"/>
                    <a:pt x="66" y="32"/>
                  </a:cubicBezTo>
                  <a:cubicBezTo>
                    <a:pt x="65" y="31"/>
                    <a:pt x="65" y="31"/>
                    <a:pt x="65" y="31"/>
                  </a:cubicBezTo>
                  <a:cubicBezTo>
                    <a:pt x="64" y="31"/>
                    <a:pt x="64" y="31"/>
                    <a:pt x="64" y="31"/>
                  </a:cubicBezTo>
                  <a:cubicBezTo>
                    <a:pt x="63" y="30"/>
                    <a:pt x="63" y="30"/>
                    <a:pt x="63" y="30"/>
                  </a:cubicBezTo>
                  <a:cubicBezTo>
                    <a:pt x="63" y="30"/>
                    <a:pt x="63" y="30"/>
                    <a:pt x="63" y="30"/>
                  </a:cubicBezTo>
                  <a:cubicBezTo>
                    <a:pt x="63" y="30"/>
                    <a:pt x="63" y="30"/>
                    <a:pt x="63" y="30"/>
                  </a:cubicBezTo>
                  <a:cubicBezTo>
                    <a:pt x="64" y="30"/>
                    <a:pt x="64" y="30"/>
                    <a:pt x="64" y="30"/>
                  </a:cubicBezTo>
                  <a:cubicBezTo>
                    <a:pt x="66" y="29"/>
                    <a:pt x="66" y="29"/>
                    <a:pt x="66" y="29"/>
                  </a:cubicBezTo>
                  <a:cubicBezTo>
                    <a:pt x="67" y="28"/>
                    <a:pt x="67" y="28"/>
                    <a:pt x="67" y="28"/>
                  </a:cubicBezTo>
                  <a:cubicBezTo>
                    <a:pt x="67" y="28"/>
                    <a:pt x="67" y="28"/>
                    <a:pt x="67" y="28"/>
                  </a:cubicBezTo>
                  <a:cubicBezTo>
                    <a:pt x="67" y="28"/>
                    <a:pt x="67" y="28"/>
                    <a:pt x="67" y="28"/>
                  </a:cubicBezTo>
                  <a:cubicBezTo>
                    <a:pt x="65" y="29"/>
                    <a:pt x="65" y="29"/>
                    <a:pt x="65" y="29"/>
                  </a:cubicBezTo>
                  <a:cubicBezTo>
                    <a:pt x="64" y="29"/>
                    <a:pt x="64" y="29"/>
                    <a:pt x="64" y="29"/>
                  </a:cubicBezTo>
                  <a:cubicBezTo>
                    <a:pt x="64" y="29"/>
                    <a:pt x="64" y="29"/>
                    <a:pt x="64" y="29"/>
                  </a:cubicBezTo>
                  <a:cubicBezTo>
                    <a:pt x="63" y="29"/>
                    <a:pt x="63" y="29"/>
                    <a:pt x="63" y="29"/>
                  </a:cubicBezTo>
                  <a:cubicBezTo>
                    <a:pt x="62" y="28"/>
                    <a:pt x="62" y="28"/>
                    <a:pt x="62" y="28"/>
                  </a:cubicBezTo>
                  <a:cubicBezTo>
                    <a:pt x="62" y="28"/>
                    <a:pt x="62" y="28"/>
                    <a:pt x="62" y="28"/>
                  </a:cubicBezTo>
                  <a:cubicBezTo>
                    <a:pt x="63" y="28"/>
                    <a:pt x="63" y="28"/>
                    <a:pt x="63" y="28"/>
                  </a:cubicBezTo>
                  <a:cubicBezTo>
                    <a:pt x="62" y="27"/>
                    <a:pt x="62" y="27"/>
                    <a:pt x="62" y="27"/>
                  </a:cubicBezTo>
                  <a:cubicBezTo>
                    <a:pt x="61" y="26"/>
                    <a:pt x="61" y="26"/>
                    <a:pt x="61" y="26"/>
                  </a:cubicBezTo>
                  <a:cubicBezTo>
                    <a:pt x="61" y="24"/>
                    <a:pt x="61" y="24"/>
                    <a:pt x="61" y="24"/>
                  </a:cubicBezTo>
                  <a:cubicBezTo>
                    <a:pt x="62" y="24"/>
                    <a:pt x="62" y="24"/>
                    <a:pt x="62" y="24"/>
                  </a:cubicBezTo>
                  <a:cubicBezTo>
                    <a:pt x="62" y="24"/>
                    <a:pt x="62" y="24"/>
                    <a:pt x="62" y="24"/>
                  </a:cubicBezTo>
                  <a:cubicBezTo>
                    <a:pt x="61" y="23"/>
                    <a:pt x="61" y="23"/>
                    <a:pt x="61" y="23"/>
                  </a:cubicBezTo>
                  <a:cubicBezTo>
                    <a:pt x="62" y="23"/>
                    <a:pt x="62" y="23"/>
                    <a:pt x="62" y="23"/>
                  </a:cubicBezTo>
                  <a:close/>
                  <a:moveTo>
                    <a:pt x="176" y="31"/>
                  </a:moveTo>
                  <a:cubicBezTo>
                    <a:pt x="176" y="31"/>
                    <a:pt x="176" y="31"/>
                    <a:pt x="176" y="31"/>
                  </a:cubicBezTo>
                  <a:cubicBezTo>
                    <a:pt x="176" y="32"/>
                    <a:pt x="176" y="32"/>
                    <a:pt x="176" y="32"/>
                  </a:cubicBezTo>
                  <a:cubicBezTo>
                    <a:pt x="177" y="32"/>
                    <a:pt x="177" y="32"/>
                    <a:pt x="177" y="32"/>
                  </a:cubicBezTo>
                  <a:cubicBezTo>
                    <a:pt x="176" y="31"/>
                    <a:pt x="176" y="31"/>
                    <a:pt x="176" y="31"/>
                  </a:cubicBezTo>
                  <a:close/>
                  <a:moveTo>
                    <a:pt x="178" y="34"/>
                  </a:moveTo>
                  <a:cubicBezTo>
                    <a:pt x="177" y="34"/>
                    <a:pt x="177" y="34"/>
                    <a:pt x="177" y="34"/>
                  </a:cubicBezTo>
                  <a:cubicBezTo>
                    <a:pt x="178" y="34"/>
                    <a:pt x="178" y="34"/>
                    <a:pt x="178" y="34"/>
                  </a:cubicBezTo>
                  <a:cubicBezTo>
                    <a:pt x="178" y="34"/>
                    <a:pt x="178" y="34"/>
                    <a:pt x="178" y="34"/>
                  </a:cubicBezTo>
                  <a:close/>
                  <a:moveTo>
                    <a:pt x="179" y="34"/>
                  </a:moveTo>
                  <a:cubicBezTo>
                    <a:pt x="179" y="34"/>
                    <a:pt x="179" y="34"/>
                    <a:pt x="179" y="34"/>
                  </a:cubicBezTo>
                  <a:cubicBezTo>
                    <a:pt x="181" y="35"/>
                    <a:pt x="181" y="35"/>
                    <a:pt x="181" y="35"/>
                  </a:cubicBezTo>
                  <a:cubicBezTo>
                    <a:pt x="183" y="35"/>
                    <a:pt x="183" y="35"/>
                    <a:pt x="183" y="35"/>
                  </a:cubicBezTo>
                  <a:cubicBezTo>
                    <a:pt x="185" y="35"/>
                    <a:pt x="185" y="35"/>
                    <a:pt x="185" y="35"/>
                  </a:cubicBezTo>
                  <a:cubicBezTo>
                    <a:pt x="185" y="35"/>
                    <a:pt x="185" y="35"/>
                    <a:pt x="185" y="35"/>
                  </a:cubicBezTo>
                  <a:cubicBezTo>
                    <a:pt x="184" y="34"/>
                    <a:pt x="184" y="34"/>
                    <a:pt x="184" y="34"/>
                  </a:cubicBezTo>
                  <a:cubicBezTo>
                    <a:pt x="183" y="34"/>
                    <a:pt x="183" y="34"/>
                    <a:pt x="183" y="34"/>
                  </a:cubicBezTo>
                  <a:cubicBezTo>
                    <a:pt x="181" y="34"/>
                    <a:pt x="181" y="34"/>
                    <a:pt x="181" y="34"/>
                  </a:cubicBezTo>
                  <a:cubicBezTo>
                    <a:pt x="181" y="34"/>
                    <a:pt x="181" y="34"/>
                    <a:pt x="181" y="34"/>
                  </a:cubicBezTo>
                  <a:cubicBezTo>
                    <a:pt x="179" y="34"/>
                    <a:pt x="179" y="34"/>
                    <a:pt x="179" y="34"/>
                  </a:cubicBezTo>
                  <a:close/>
                  <a:moveTo>
                    <a:pt x="179" y="30"/>
                  </a:moveTo>
                  <a:cubicBezTo>
                    <a:pt x="180" y="31"/>
                    <a:pt x="180" y="31"/>
                    <a:pt x="180" y="31"/>
                  </a:cubicBezTo>
                  <a:cubicBezTo>
                    <a:pt x="180" y="30"/>
                    <a:pt x="180" y="30"/>
                    <a:pt x="180" y="30"/>
                  </a:cubicBezTo>
                  <a:cubicBezTo>
                    <a:pt x="180" y="30"/>
                    <a:pt x="180" y="30"/>
                    <a:pt x="180" y="30"/>
                  </a:cubicBezTo>
                  <a:cubicBezTo>
                    <a:pt x="181" y="31"/>
                    <a:pt x="181" y="31"/>
                    <a:pt x="181" y="31"/>
                  </a:cubicBezTo>
                  <a:cubicBezTo>
                    <a:pt x="181" y="32"/>
                    <a:pt x="181" y="32"/>
                    <a:pt x="181" y="32"/>
                  </a:cubicBezTo>
                  <a:cubicBezTo>
                    <a:pt x="181" y="32"/>
                    <a:pt x="181" y="32"/>
                    <a:pt x="181" y="32"/>
                  </a:cubicBezTo>
                  <a:cubicBezTo>
                    <a:pt x="182" y="32"/>
                    <a:pt x="182" y="32"/>
                    <a:pt x="182" y="32"/>
                  </a:cubicBezTo>
                  <a:cubicBezTo>
                    <a:pt x="182" y="32"/>
                    <a:pt x="182" y="32"/>
                    <a:pt x="182" y="32"/>
                  </a:cubicBezTo>
                  <a:cubicBezTo>
                    <a:pt x="183" y="32"/>
                    <a:pt x="183" y="32"/>
                    <a:pt x="183" y="32"/>
                  </a:cubicBezTo>
                  <a:cubicBezTo>
                    <a:pt x="183" y="32"/>
                    <a:pt x="183" y="32"/>
                    <a:pt x="183" y="32"/>
                  </a:cubicBezTo>
                  <a:cubicBezTo>
                    <a:pt x="182" y="31"/>
                    <a:pt x="182" y="31"/>
                    <a:pt x="182" y="31"/>
                  </a:cubicBezTo>
                  <a:cubicBezTo>
                    <a:pt x="181" y="30"/>
                    <a:pt x="181" y="30"/>
                    <a:pt x="181" y="30"/>
                  </a:cubicBezTo>
                  <a:cubicBezTo>
                    <a:pt x="181" y="30"/>
                    <a:pt x="181" y="30"/>
                    <a:pt x="181" y="30"/>
                  </a:cubicBezTo>
                  <a:cubicBezTo>
                    <a:pt x="180" y="30"/>
                    <a:pt x="180" y="30"/>
                    <a:pt x="180" y="30"/>
                  </a:cubicBezTo>
                  <a:cubicBezTo>
                    <a:pt x="179" y="30"/>
                    <a:pt x="179" y="30"/>
                    <a:pt x="179" y="30"/>
                  </a:cubicBezTo>
                  <a:cubicBezTo>
                    <a:pt x="179" y="30"/>
                    <a:pt x="179" y="30"/>
                    <a:pt x="179" y="30"/>
                  </a:cubicBezTo>
                  <a:close/>
                  <a:moveTo>
                    <a:pt x="166" y="50"/>
                  </a:moveTo>
                  <a:cubicBezTo>
                    <a:pt x="166" y="51"/>
                    <a:pt x="166" y="51"/>
                    <a:pt x="166" y="51"/>
                  </a:cubicBezTo>
                  <a:cubicBezTo>
                    <a:pt x="166" y="52"/>
                    <a:pt x="166" y="52"/>
                    <a:pt x="166" y="52"/>
                  </a:cubicBezTo>
                  <a:cubicBezTo>
                    <a:pt x="167" y="52"/>
                    <a:pt x="167" y="52"/>
                    <a:pt x="167" y="52"/>
                  </a:cubicBezTo>
                  <a:cubicBezTo>
                    <a:pt x="167" y="51"/>
                    <a:pt x="167" y="51"/>
                    <a:pt x="167" y="51"/>
                  </a:cubicBezTo>
                  <a:cubicBezTo>
                    <a:pt x="166" y="50"/>
                    <a:pt x="166" y="50"/>
                    <a:pt x="166" y="50"/>
                  </a:cubicBezTo>
                  <a:close/>
                  <a:moveTo>
                    <a:pt x="168" y="49"/>
                  </a:moveTo>
                  <a:cubicBezTo>
                    <a:pt x="168" y="50"/>
                    <a:pt x="168" y="50"/>
                    <a:pt x="168" y="50"/>
                  </a:cubicBezTo>
                  <a:cubicBezTo>
                    <a:pt x="167" y="51"/>
                    <a:pt x="167" y="51"/>
                    <a:pt x="167" y="51"/>
                  </a:cubicBezTo>
                  <a:cubicBezTo>
                    <a:pt x="167" y="52"/>
                    <a:pt x="167" y="52"/>
                    <a:pt x="167" y="52"/>
                  </a:cubicBezTo>
                  <a:cubicBezTo>
                    <a:pt x="167" y="52"/>
                    <a:pt x="167" y="52"/>
                    <a:pt x="167" y="52"/>
                  </a:cubicBezTo>
                  <a:cubicBezTo>
                    <a:pt x="168" y="50"/>
                    <a:pt x="168" y="50"/>
                    <a:pt x="168" y="50"/>
                  </a:cubicBezTo>
                  <a:cubicBezTo>
                    <a:pt x="168" y="49"/>
                    <a:pt x="168" y="49"/>
                    <a:pt x="168" y="49"/>
                  </a:cubicBezTo>
                  <a:close/>
                  <a:moveTo>
                    <a:pt x="175" y="55"/>
                  </a:moveTo>
                  <a:cubicBezTo>
                    <a:pt x="175" y="55"/>
                    <a:pt x="175" y="55"/>
                    <a:pt x="175" y="55"/>
                  </a:cubicBezTo>
                  <a:cubicBezTo>
                    <a:pt x="175" y="55"/>
                    <a:pt x="175" y="55"/>
                    <a:pt x="175" y="55"/>
                  </a:cubicBezTo>
                  <a:cubicBezTo>
                    <a:pt x="176" y="55"/>
                    <a:pt x="176" y="55"/>
                    <a:pt x="176" y="55"/>
                  </a:cubicBezTo>
                  <a:cubicBezTo>
                    <a:pt x="175" y="55"/>
                    <a:pt x="175" y="55"/>
                    <a:pt x="175" y="55"/>
                  </a:cubicBezTo>
                  <a:close/>
                  <a:moveTo>
                    <a:pt x="173" y="53"/>
                  </a:moveTo>
                  <a:cubicBezTo>
                    <a:pt x="173" y="53"/>
                    <a:pt x="173" y="53"/>
                    <a:pt x="173" y="53"/>
                  </a:cubicBezTo>
                  <a:cubicBezTo>
                    <a:pt x="173" y="53"/>
                    <a:pt x="173" y="53"/>
                    <a:pt x="173" y="53"/>
                  </a:cubicBezTo>
                  <a:cubicBezTo>
                    <a:pt x="173" y="54"/>
                    <a:pt x="173" y="54"/>
                    <a:pt x="173" y="54"/>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5"/>
                    <a:pt x="173" y="55"/>
                    <a:pt x="173" y="55"/>
                  </a:cubicBezTo>
                  <a:cubicBezTo>
                    <a:pt x="173" y="56"/>
                    <a:pt x="173" y="56"/>
                    <a:pt x="173" y="56"/>
                  </a:cubicBezTo>
                  <a:cubicBezTo>
                    <a:pt x="173" y="56"/>
                    <a:pt x="173" y="56"/>
                    <a:pt x="173" y="56"/>
                  </a:cubicBezTo>
                  <a:cubicBezTo>
                    <a:pt x="174" y="55"/>
                    <a:pt x="174" y="55"/>
                    <a:pt x="174" y="55"/>
                  </a:cubicBezTo>
                  <a:cubicBezTo>
                    <a:pt x="174" y="55"/>
                    <a:pt x="174" y="55"/>
                    <a:pt x="174" y="55"/>
                  </a:cubicBezTo>
                  <a:cubicBezTo>
                    <a:pt x="174" y="55"/>
                    <a:pt x="174" y="55"/>
                    <a:pt x="174" y="55"/>
                  </a:cubicBezTo>
                  <a:cubicBezTo>
                    <a:pt x="174" y="54"/>
                    <a:pt x="174" y="54"/>
                    <a:pt x="174" y="54"/>
                  </a:cubicBezTo>
                  <a:cubicBezTo>
                    <a:pt x="173" y="53"/>
                    <a:pt x="173" y="53"/>
                    <a:pt x="173" y="53"/>
                  </a:cubicBezTo>
                  <a:close/>
                  <a:moveTo>
                    <a:pt x="174" y="54"/>
                  </a:moveTo>
                  <a:cubicBezTo>
                    <a:pt x="174" y="54"/>
                    <a:pt x="174" y="54"/>
                    <a:pt x="174" y="54"/>
                  </a:cubicBezTo>
                  <a:cubicBezTo>
                    <a:pt x="174" y="54"/>
                    <a:pt x="174" y="54"/>
                    <a:pt x="174" y="54"/>
                  </a:cubicBezTo>
                  <a:cubicBezTo>
                    <a:pt x="175" y="54"/>
                    <a:pt x="175" y="54"/>
                    <a:pt x="175" y="54"/>
                  </a:cubicBezTo>
                  <a:cubicBezTo>
                    <a:pt x="175" y="54"/>
                    <a:pt x="175" y="54"/>
                    <a:pt x="175" y="54"/>
                  </a:cubicBezTo>
                  <a:cubicBezTo>
                    <a:pt x="175" y="54"/>
                    <a:pt x="175" y="54"/>
                    <a:pt x="175" y="54"/>
                  </a:cubicBezTo>
                  <a:cubicBezTo>
                    <a:pt x="174" y="54"/>
                    <a:pt x="174" y="54"/>
                    <a:pt x="174" y="54"/>
                  </a:cubicBezTo>
                  <a:close/>
                  <a:moveTo>
                    <a:pt x="173" y="52"/>
                  </a:moveTo>
                  <a:cubicBezTo>
                    <a:pt x="173" y="52"/>
                    <a:pt x="173" y="52"/>
                    <a:pt x="173" y="52"/>
                  </a:cubicBezTo>
                  <a:cubicBezTo>
                    <a:pt x="173" y="53"/>
                    <a:pt x="173" y="53"/>
                    <a:pt x="173" y="53"/>
                  </a:cubicBezTo>
                  <a:cubicBezTo>
                    <a:pt x="173" y="53"/>
                    <a:pt x="173" y="53"/>
                    <a:pt x="173" y="53"/>
                  </a:cubicBezTo>
                  <a:cubicBezTo>
                    <a:pt x="174" y="54"/>
                    <a:pt x="174" y="54"/>
                    <a:pt x="174" y="54"/>
                  </a:cubicBezTo>
                  <a:cubicBezTo>
                    <a:pt x="174" y="53"/>
                    <a:pt x="174" y="53"/>
                    <a:pt x="174" y="53"/>
                  </a:cubicBezTo>
                  <a:cubicBezTo>
                    <a:pt x="173" y="53"/>
                    <a:pt x="173" y="53"/>
                    <a:pt x="173" y="53"/>
                  </a:cubicBezTo>
                  <a:cubicBezTo>
                    <a:pt x="173" y="52"/>
                    <a:pt x="173" y="52"/>
                    <a:pt x="173" y="52"/>
                  </a:cubicBezTo>
                  <a:close/>
                  <a:moveTo>
                    <a:pt x="175" y="52"/>
                  </a:moveTo>
                  <a:cubicBezTo>
                    <a:pt x="174" y="52"/>
                    <a:pt x="174" y="52"/>
                    <a:pt x="174" y="52"/>
                  </a:cubicBezTo>
                  <a:cubicBezTo>
                    <a:pt x="173" y="53"/>
                    <a:pt x="173" y="53"/>
                    <a:pt x="173" y="53"/>
                  </a:cubicBezTo>
                  <a:cubicBezTo>
                    <a:pt x="174" y="53"/>
                    <a:pt x="174" y="53"/>
                    <a:pt x="174" y="53"/>
                  </a:cubicBezTo>
                  <a:cubicBezTo>
                    <a:pt x="175" y="53"/>
                    <a:pt x="175" y="53"/>
                    <a:pt x="175" y="53"/>
                  </a:cubicBezTo>
                  <a:cubicBezTo>
                    <a:pt x="175" y="53"/>
                    <a:pt x="175" y="53"/>
                    <a:pt x="175" y="53"/>
                  </a:cubicBezTo>
                  <a:cubicBezTo>
                    <a:pt x="175" y="53"/>
                    <a:pt x="175" y="53"/>
                    <a:pt x="175" y="53"/>
                  </a:cubicBezTo>
                  <a:cubicBezTo>
                    <a:pt x="175" y="53"/>
                    <a:pt x="175" y="53"/>
                    <a:pt x="175" y="53"/>
                  </a:cubicBezTo>
                  <a:cubicBezTo>
                    <a:pt x="175" y="52"/>
                    <a:pt x="175" y="52"/>
                    <a:pt x="175" y="52"/>
                  </a:cubicBezTo>
                  <a:cubicBezTo>
                    <a:pt x="175" y="52"/>
                    <a:pt x="175" y="52"/>
                    <a:pt x="175" y="52"/>
                  </a:cubicBezTo>
                  <a:cubicBezTo>
                    <a:pt x="175" y="52"/>
                    <a:pt x="175" y="52"/>
                    <a:pt x="175" y="52"/>
                  </a:cubicBezTo>
                  <a:cubicBezTo>
                    <a:pt x="175" y="52"/>
                    <a:pt x="175" y="52"/>
                    <a:pt x="175" y="52"/>
                  </a:cubicBezTo>
                  <a:close/>
                  <a:moveTo>
                    <a:pt x="173" y="51"/>
                  </a:moveTo>
                  <a:cubicBezTo>
                    <a:pt x="173" y="51"/>
                    <a:pt x="173" y="51"/>
                    <a:pt x="173" y="51"/>
                  </a:cubicBezTo>
                  <a:cubicBezTo>
                    <a:pt x="173" y="51"/>
                    <a:pt x="173" y="51"/>
                    <a:pt x="173" y="51"/>
                  </a:cubicBezTo>
                  <a:cubicBezTo>
                    <a:pt x="173" y="51"/>
                    <a:pt x="173" y="51"/>
                    <a:pt x="173" y="51"/>
                  </a:cubicBezTo>
                  <a:cubicBezTo>
                    <a:pt x="173" y="51"/>
                    <a:pt x="173" y="51"/>
                    <a:pt x="173" y="51"/>
                  </a:cubicBezTo>
                  <a:close/>
                  <a:moveTo>
                    <a:pt x="175" y="50"/>
                  </a:moveTo>
                  <a:cubicBezTo>
                    <a:pt x="175" y="50"/>
                    <a:pt x="175" y="50"/>
                    <a:pt x="175" y="50"/>
                  </a:cubicBezTo>
                  <a:cubicBezTo>
                    <a:pt x="175" y="50"/>
                    <a:pt x="175" y="50"/>
                    <a:pt x="175" y="50"/>
                  </a:cubicBezTo>
                  <a:cubicBezTo>
                    <a:pt x="175" y="50"/>
                    <a:pt x="175" y="50"/>
                    <a:pt x="175" y="50"/>
                  </a:cubicBezTo>
                  <a:cubicBezTo>
                    <a:pt x="175" y="50"/>
                    <a:pt x="175" y="50"/>
                    <a:pt x="175" y="50"/>
                  </a:cubicBezTo>
                  <a:close/>
                  <a:moveTo>
                    <a:pt x="174" y="50"/>
                  </a:moveTo>
                  <a:cubicBezTo>
                    <a:pt x="174" y="50"/>
                    <a:pt x="174" y="50"/>
                    <a:pt x="174" y="50"/>
                  </a:cubicBezTo>
                  <a:cubicBezTo>
                    <a:pt x="174" y="51"/>
                    <a:pt x="174" y="51"/>
                    <a:pt x="174" y="51"/>
                  </a:cubicBezTo>
                  <a:cubicBezTo>
                    <a:pt x="173" y="51"/>
                    <a:pt x="173" y="51"/>
                    <a:pt x="173" y="51"/>
                  </a:cubicBezTo>
                  <a:cubicBezTo>
                    <a:pt x="174" y="51"/>
                    <a:pt x="174" y="51"/>
                    <a:pt x="174"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4" y="52"/>
                    <a:pt x="174" y="52"/>
                    <a:pt x="174" y="52"/>
                  </a:cubicBezTo>
                  <a:cubicBezTo>
                    <a:pt x="175" y="52"/>
                    <a:pt x="175" y="52"/>
                    <a:pt x="175" y="52"/>
                  </a:cubicBezTo>
                  <a:cubicBezTo>
                    <a:pt x="175" y="52"/>
                    <a:pt x="175" y="52"/>
                    <a:pt x="175" y="52"/>
                  </a:cubicBezTo>
                  <a:cubicBezTo>
                    <a:pt x="175" y="51"/>
                    <a:pt x="175" y="51"/>
                    <a:pt x="175" y="51"/>
                  </a:cubicBezTo>
                  <a:cubicBezTo>
                    <a:pt x="175" y="50"/>
                    <a:pt x="175" y="50"/>
                    <a:pt x="175" y="50"/>
                  </a:cubicBezTo>
                  <a:cubicBezTo>
                    <a:pt x="175" y="50"/>
                    <a:pt x="175" y="50"/>
                    <a:pt x="175" y="50"/>
                  </a:cubicBezTo>
                  <a:cubicBezTo>
                    <a:pt x="174" y="50"/>
                    <a:pt x="174" y="50"/>
                    <a:pt x="174" y="50"/>
                  </a:cubicBezTo>
                  <a:close/>
                  <a:moveTo>
                    <a:pt x="163" y="56"/>
                  </a:moveTo>
                  <a:cubicBezTo>
                    <a:pt x="163" y="56"/>
                    <a:pt x="163" y="56"/>
                    <a:pt x="163" y="56"/>
                  </a:cubicBezTo>
                  <a:cubicBezTo>
                    <a:pt x="163" y="56"/>
                    <a:pt x="163" y="56"/>
                    <a:pt x="163" y="56"/>
                  </a:cubicBezTo>
                  <a:cubicBezTo>
                    <a:pt x="163" y="56"/>
                    <a:pt x="163" y="56"/>
                    <a:pt x="163" y="56"/>
                  </a:cubicBezTo>
                  <a:close/>
                  <a:moveTo>
                    <a:pt x="162" y="57"/>
                  </a:moveTo>
                  <a:cubicBezTo>
                    <a:pt x="163" y="57"/>
                    <a:pt x="163" y="57"/>
                    <a:pt x="163" y="57"/>
                  </a:cubicBezTo>
                  <a:cubicBezTo>
                    <a:pt x="163" y="57"/>
                    <a:pt x="163" y="57"/>
                    <a:pt x="163" y="57"/>
                  </a:cubicBezTo>
                  <a:cubicBezTo>
                    <a:pt x="162" y="57"/>
                    <a:pt x="162" y="57"/>
                    <a:pt x="162" y="57"/>
                  </a:cubicBezTo>
                  <a:close/>
                  <a:moveTo>
                    <a:pt x="158" y="58"/>
                  </a:moveTo>
                  <a:cubicBezTo>
                    <a:pt x="158" y="59"/>
                    <a:pt x="158" y="59"/>
                    <a:pt x="158" y="59"/>
                  </a:cubicBezTo>
                  <a:cubicBezTo>
                    <a:pt x="158" y="59"/>
                    <a:pt x="158" y="59"/>
                    <a:pt x="158" y="59"/>
                  </a:cubicBezTo>
                  <a:cubicBezTo>
                    <a:pt x="158" y="59"/>
                    <a:pt x="158" y="58"/>
                    <a:pt x="158" y="58"/>
                  </a:cubicBezTo>
                  <a:close/>
                  <a:moveTo>
                    <a:pt x="159" y="58"/>
                  </a:moveTo>
                  <a:cubicBezTo>
                    <a:pt x="158" y="58"/>
                    <a:pt x="158" y="58"/>
                    <a:pt x="158" y="58"/>
                  </a:cubicBezTo>
                  <a:cubicBezTo>
                    <a:pt x="159" y="58"/>
                    <a:pt x="159" y="58"/>
                    <a:pt x="159" y="58"/>
                  </a:cubicBezTo>
                  <a:cubicBezTo>
                    <a:pt x="159" y="58"/>
                    <a:pt x="159" y="58"/>
                    <a:pt x="159" y="58"/>
                  </a:cubicBezTo>
                  <a:cubicBezTo>
                    <a:pt x="159" y="58"/>
                    <a:pt x="159" y="58"/>
                    <a:pt x="159" y="58"/>
                  </a:cubicBezTo>
                  <a:close/>
                  <a:moveTo>
                    <a:pt x="159" y="61"/>
                  </a:moveTo>
                  <a:cubicBezTo>
                    <a:pt x="159" y="61"/>
                    <a:pt x="159" y="61"/>
                    <a:pt x="159" y="61"/>
                  </a:cubicBezTo>
                  <a:cubicBezTo>
                    <a:pt x="158" y="61"/>
                    <a:pt x="158" y="61"/>
                    <a:pt x="158" y="61"/>
                  </a:cubicBezTo>
                  <a:cubicBezTo>
                    <a:pt x="158" y="62"/>
                    <a:pt x="158" y="62"/>
                    <a:pt x="158" y="62"/>
                  </a:cubicBezTo>
                  <a:cubicBezTo>
                    <a:pt x="159" y="62"/>
                    <a:pt x="159" y="62"/>
                    <a:pt x="159" y="62"/>
                  </a:cubicBezTo>
                  <a:cubicBezTo>
                    <a:pt x="159" y="61"/>
                    <a:pt x="159" y="61"/>
                    <a:pt x="159" y="61"/>
                  </a:cubicBezTo>
                  <a:cubicBezTo>
                    <a:pt x="159" y="61"/>
                    <a:pt x="159" y="61"/>
                    <a:pt x="159" y="61"/>
                  </a:cubicBezTo>
                  <a:close/>
                  <a:moveTo>
                    <a:pt x="161" y="58"/>
                  </a:moveTo>
                  <a:cubicBezTo>
                    <a:pt x="160" y="59"/>
                    <a:pt x="160" y="59"/>
                    <a:pt x="160" y="59"/>
                  </a:cubicBezTo>
                  <a:cubicBezTo>
                    <a:pt x="160" y="59"/>
                    <a:pt x="160" y="59"/>
                    <a:pt x="160" y="59"/>
                  </a:cubicBezTo>
                  <a:cubicBezTo>
                    <a:pt x="160" y="59"/>
                    <a:pt x="160" y="59"/>
                    <a:pt x="160" y="59"/>
                  </a:cubicBezTo>
                  <a:cubicBezTo>
                    <a:pt x="159" y="60"/>
                    <a:pt x="159" y="60"/>
                    <a:pt x="159" y="60"/>
                  </a:cubicBezTo>
                  <a:cubicBezTo>
                    <a:pt x="159" y="60"/>
                    <a:pt x="159" y="60"/>
                    <a:pt x="159" y="60"/>
                  </a:cubicBezTo>
                  <a:cubicBezTo>
                    <a:pt x="160" y="61"/>
                    <a:pt x="160" y="61"/>
                    <a:pt x="160" y="61"/>
                  </a:cubicBezTo>
                  <a:cubicBezTo>
                    <a:pt x="160" y="60"/>
                    <a:pt x="160" y="60"/>
                    <a:pt x="160" y="60"/>
                  </a:cubicBezTo>
                  <a:cubicBezTo>
                    <a:pt x="161" y="59"/>
                    <a:pt x="161" y="59"/>
                    <a:pt x="161" y="59"/>
                  </a:cubicBezTo>
                  <a:cubicBezTo>
                    <a:pt x="162" y="58"/>
                    <a:pt x="162" y="58"/>
                    <a:pt x="162" y="58"/>
                  </a:cubicBezTo>
                  <a:cubicBezTo>
                    <a:pt x="162" y="58"/>
                    <a:pt x="162" y="58"/>
                    <a:pt x="162" y="58"/>
                  </a:cubicBezTo>
                  <a:cubicBezTo>
                    <a:pt x="162" y="57"/>
                    <a:pt x="162" y="57"/>
                    <a:pt x="162" y="57"/>
                  </a:cubicBezTo>
                  <a:cubicBezTo>
                    <a:pt x="162" y="57"/>
                    <a:pt x="162" y="57"/>
                    <a:pt x="162" y="57"/>
                  </a:cubicBezTo>
                  <a:cubicBezTo>
                    <a:pt x="161" y="57"/>
                    <a:pt x="161" y="57"/>
                    <a:pt x="161" y="57"/>
                  </a:cubicBezTo>
                  <a:cubicBezTo>
                    <a:pt x="161" y="57"/>
                    <a:pt x="161" y="57"/>
                    <a:pt x="161" y="57"/>
                  </a:cubicBezTo>
                  <a:cubicBezTo>
                    <a:pt x="161" y="58"/>
                    <a:pt x="161" y="58"/>
                    <a:pt x="161" y="58"/>
                  </a:cubicBezTo>
                  <a:close/>
                  <a:moveTo>
                    <a:pt x="154" y="54"/>
                  </a:moveTo>
                  <a:cubicBezTo>
                    <a:pt x="155" y="53"/>
                    <a:pt x="155" y="53"/>
                    <a:pt x="155" y="53"/>
                  </a:cubicBezTo>
                  <a:cubicBezTo>
                    <a:pt x="154" y="53"/>
                    <a:pt x="154" y="53"/>
                    <a:pt x="154" y="53"/>
                  </a:cubicBezTo>
                  <a:cubicBezTo>
                    <a:pt x="154" y="54"/>
                    <a:pt x="154" y="54"/>
                    <a:pt x="154" y="54"/>
                  </a:cubicBezTo>
                  <a:close/>
                  <a:moveTo>
                    <a:pt x="152" y="55"/>
                  </a:moveTo>
                  <a:cubicBezTo>
                    <a:pt x="152" y="55"/>
                    <a:pt x="152" y="55"/>
                    <a:pt x="152" y="55"/>
                  </a:cubicBezTo>
                  <a:cubicBezTo>
                    <a:pt x="152" y="55"/>
                    <a:pt x="152" y="55"/>
                    <a:pt x="152" y="55"/>
                  </a:cubicBezTo>
                  <a:cubicBezTo>
                    <a:pt x="152" y="55"/>
                    <a:pt x="152" y="55"/>
                    <a:pt x="152" y="55"/>
                  </a:cubicBezTo>
                  <a:close/>
                  <a:moveTo>
                    <a:pt x="154" y="61"/>
                  </a:moveTo>
                  <a:cubicBezTo>
                    <a:pt x="153" y="61"/>
                    <a:pt x="153" y="61"/>
                    <a:pt x="153" y="61"/>
                  </a:cubicBezTo>
                  <a:cubicBezTo>
                    <a:pt x="153" y="61"/>
                    <a:pt x="153" y="61"/>
                    <a:pt x="153" y="61"/>
                  </a:cubicBezTo>
                  <a:cubicBezTo>
                    <a:pt x="154" y="61"/>
                    <a:pt x="154" y="61"/>
                    <a:pt x="154" y="61"/>
                  </a:cubicBezTo>
                  <a:close/>
                  <a:moveTo>
                    <a:pt x="152" y="60"/>
                  </a:moveTo>
                  <a:cubicBezTo>
                    <a:pt x="153" y="59"/>
                    <a:pt x="153" y="59"/>
                    <a:pt x="153" y="59"/>
                  </a:cubicBezTo>
                  <a:cubicBezTo>
                    <a:pt x="153" y="60"/>
                    <a:pt x="153" y="60"/>
                    <a:pt x="153" y="60"/>
                  </a:cubicBezTo>
                  <a:cubicBezTo>
                    <a:pt x="153" y="60"/>
                    <a:pt x="153" y="60"/>
                    <a:pt x="153" y="60"/>
                  </a:cubicBezTo>
                  <a:cubicBezTo>
                    <a:pt x="153" y="61"/>
                    <a:pt x="153" y="61"/>
                    <a:pt x="153" y="61"/>
                  </a:cubicBezTo>
                  <a:cubicBezTo>
                    <a:pt x="152" y="60"/>
                    <a:pt x="152" y="60"/>
                    <a:pt x="152" y="60"/>
                  </a:cubicBezTo>
                  <a:cubicBezTo>
                    <a:pt x="152" y="60"/>
                    <a:pt x="152" y="60"/>
                    <a:pt x="152" y="60"/>
                  </a:cubicBezTo>
                  <a:close/>
                  <a:moveTo>
                    <a:pt x="147" y="57"/>
                  </a:moveTo>
                  <a:cubicBezTo>
                    <a:pt x="148" y="57"/>
                    <a:pt x="148" y="57"/>
                    <a:pt x="148" y="57"/>
                  </a:cubicBezTo>
                  <a:cubicBezTo>
                    <a:pt x="148" y="57"/>
                    <a:pt x="148" y="57"/>
                    <a:pt x="148" y="57"/>
                  </a:cubicBezTo>
                  <a:cubicBezTo>
                    <a:pt x="148" y="57"/>
                    <a:pt x="148" y="57"/>
                    <a:pt x="148" y="57"/>
                  </a:cubicBezTo>
                  <a:cubicBezTo>
                    <a:pt x="148" y="57"/>
                    <a:pt x="148" y="57"/>
                    <a:pt x="148" y="57"/>
                  </a:cubicBezTo>
                  <a:cubicBezTo>
                    <a:pt x="147" y="57"/>
                    <a:pt x="147" y="57"/>
                    <a:pt x="147" y="57"/>
                  </a:cubicBezTo>
                  <a:close/>
                  <a:moveTo>
                    <a:pt x="148" y="62"/>
                  </a:moveTo>
                  <a:cubicBezTo>
                    <a:pt x="149" y="62"/>
                    <a:pt x="149" y="62"/>
                    <a:pt x="149" y="62"/>
                  </a:cubicBezTo>
                  <a:cubicBezTo>
                    <a:pt x="150" y="62"/>
                    <a:pt x="150" y="62"/>
                    <a:pt x="150" y="62"/>
                  </a:cubicBezTo>
                  <a:cubicBezTo>
                    <a:pt x="149" y="62"/>
                    <a:pt x="149" y="62"/>
                    <a:pt x="149" y="62"/>
                  </a:cubicBezTo>
                  <a:cubicBezTo>
                    <a:pt x="148" y="62"/>
                    <a:pt x="148" y="62"/>
                    <a:pt x="148" y="62"/>
                  </a:cubicBezTo>
                  <a:close/>
                  <a:moveTo>
                    <a:pt x="142" y="59"/>
                  </a:moveTo>
                  <a:cubicBezTo>
                    <a:pt x="142" y="58"/>
                    <a:pt x="142" y="58"/>
                    <a:pt x="142" y="58"/>
                  </a:cubicBezTo>
                  <a:cubicBezTo>
                    <a:pt x="142" y="58"/>
                    <a:pt x="142" y="58"/>
                    <a:pt x="142" y="58"/>
                  </a:cubicBezTo>
                  <a:cubicBezTo>
                    <a:pt x="142" y="58"/>
                    <a:pt x="142" y="58"/>
                    <a:pt x="142" y="58"/>
                  </a:cubicBezTo>
                  <a:cubicBezTo>
                    <a:pt x="142" y="59"/>
                    <a:pt x="142" y="59"/>
                    <a:pt x="142" y="59"/>
                  </a:cubicBezTo>
                  <a:close/>
                  <a:moveTo>
                    <a:pt x="144" y="61"/>
                  </a:moveTo>
                  <a:cubicBezTo>
                    <a:pt x="145" y="61"/>
                    <a:pt x="145" y="61"/>
                    <a:pt x="145" y="61"/>
                  </a:cubicBezTo>
                  <a:cubicBezTo>
                    <a:pt x="146" y="61"/>
                    <a:pt x="146" y="61"/>
                    <a:pt x="146" y="61"/>
                  </a:cubicBezTo>
                  <a:cubicBezTo>
                    <a:pt x="146" y="62"/>
                    <a:pt x="146" y="62"/>
                    <a:pt x="146" y="62"/>
                  </a:cubicBezTo>
                  <a:cubicBezTo>
                    <a:pt x="145" y="62"/>
                    <a:pt x="145" y="62"/>
                    <a:pt x="145" y="62"/>
                  </a:cubicBezTo>
                  <a:cubicBezTo>
                    <a:pt x="144" y="62"/>
                    <a:pt x="144" y="62"/>
                    <a:pt x="144" y="62"/>
                  </a:cubicBezTo>
                  <a:cubicBezTo>
                    <a:pt x="144" y="61"/>
                    <a:pt x="144" y="61"/>
                    <a:pt x="144" y="61"/>
                  </a:cubicBezTo>
                  <a:close/>
                  <a:moveTo>
                    <a:pt x="143" y="62"/>
                  </a:moveTo>
                  <a:cubicBezTo>
                    <a:pt x="143" y="61"/>
                    <a:pt x="143" y="61"/>
                    <a:pt x="143" y="61"/>
                  </a:cubicBezTo>
                  <a:cubicBezTo>
                    <a:pt x="143" y="62"/>
                    <a:pt x="143" y="62"/>
                    <a:pt x="143" y="62"/>
                  </a:cubicBezTo>
                  <a:cubicBezTo>
                    <a:pt x="143" y="62"/>
                    <a:pt x="143" y="62"/>
                    <a:pt x="143" y="62"/>
                  </a:cubicBezTo>
                  <a:close/>
                  <a:moveTo>
                    <a:pt x="141" y="61"/>
                  </a:moveTo>
                  <a:cubicBezTo>
                    <a:pt x="141" y="61"/>
                    <a:pt x="141" y="61"/>
                    <a:pt x="141" y="61"/>
                  </a:cubicBezTo>
                  <a:cubicBezTo>
                    <a:pt x="142" y="61"/>
                    <a:pt x="142" y="61"/>
                    <a:pt x="142" y="61"/>
                  </a:cubicBezTo>
                  <a:cubicBezTo>
                    <a:pt x="141" y="62"/>
                    <a:pt x="141" y="62"/>
                    <a:pt x="141" y="62"/>
                  </a:cubicBezTo>
                  <a:cubicBezTo>
                    <a:pt x="141" y="61"/>
                    <a:pt x="141" y="61"/>
                    <a:pt x="141" y="61"/>
                  </a:cubicBezTo>
                  <a:close/>
                  <a:moveTo>
                    <a:pt x="124" y="70"/>
                  </a:moveTo>
                  <a:cubicBezTo>
                    <a:pt x="124" y="71"/>
                    <a:pt x="124" y="71"/>
                    <a:pt x="124" y="71"/>
                  </a:cubicBezTo>
                  <a:cubicBezTo>
                    <a:pt x="124" y="71"/>
                    <a:pt x="124" y="71"/>
                    <a:pt x="124" y="71"/>
                  </a:cubicBezTo>
                  <a:cubicBezTo>
                    <a:pt x="126" y="71"/>
                    <a:pt x="126" y="71"/>
                    <a:pt x="126" y="71"/>
                  </a:cubicBezTo>
                  <a:cubicBezTo>
                    <a:pt x="127" y="70"/>
                    <a:pt x="127" y="70"/>
                    <a:pt x="127" y="70"/>
                  </a:cubicBezTo>
                  <a:cubicBezTo>
                    <a:pt x="128" y="70"/>
                    <a:pt x="128" y="70"/>
                    <a:pt x="128" y="70"/>
                  </a:cubicBezTo>
                  <a:cubicBezTo>
                    <a:pt x="129" y="70"/>
                    <a:pt x="129" y="70"/>
                    <a:pt x="129" y="70"/>
                  </a:cubicBezTo>
                  <a:cubicBezTo>
                    <a:pt x="129" y="69"/>
                    <a:pt x="129" y="69"/>
                    <a:pt x="129" y="69"/>
                  </a:cubicBezTo>
                  <a:cubicBezTo>
                    <a:pt x="130" y="69"/>
                    <a:pt x="130" y="69"/>
                    <a:pt x="130" y="69"/>
                  </a:cubicBezTo>
                  <a:cubicBezTo>
                    <a:pt x="132" y="67"/>
                    <a:pt x="132" y="67"/>
                    <a:pt x="132" y="67"/>
                  </a:cubicBezTo>
                  <a:cubicBezTo>
                    <a:pt x="132" y="67"/>
                    <a:pt x="132" y="67"/>
                    <a:pt x="132" y="67"/>
                  </a:cubicBezTo>
                  <a:cubicBezTo>
                    <a:pt x="132" y="67"/>
                    <a:pt x="132" y="67"/>
                    <a:pt x="132" y="67"/>
                  </a:cubicBezTo>
                  <a:cubicBezTo>
                    <a:pt x="131" y="66"/>
                    <a:pt x="131" y="66"/>
                    <a:pt x="131" y="66"/>
                  </a:cubicBezTo>
                  <a:cubicBezTo>
                    <a:pt x="130" y="65"/>
                    <a:pt x="130" y="65"/>
                    <a:pt x="130" y="65"/>
                  </a:cubicBezTo>
                  <a:cubicBezTo>
                    <a:pt x="130" y="65"/>
                    <a:pt x="130" y="65"/>
                    <a:pt x="130" y="65"/>
                  </a:cubicBezTo>
                  <a:cubicBezTo>
                    <a:pt x="129" y="65"/>
                    <a:pt x="129" y="65"/>
                    <a:pt x="129" y="65"/>
                  </a:cubicBezTo>
                  <a:cubicBezTo>
                    <a:pt x="129" y="66"/>
                    <a:pt x="129" y="66"/>
                    <a:pt x="129" y="66"/>
                  </a:cubicBezTo>
                  <a:cubicBezTo>
                    <a:pt x="128" y="66"/>
                    <a:pt x="128" y="66"/>
                    <a:pt x="128" y="66"/>
                  </a:cubicBezTo>
                  <a:cubicBezTo>
                    <a:pt x="128" y="67"/>
                    <a:pt x="128" y="67"/>
                    <a:pt x="128" y="67"/>
                  </a:cubicBezTo>
                  <a:cubicBezTo>
                    <a:pt x="127" y="66"/>
                    <a:pt x="127" y="66"/>
                    <a:pt x="127" y="66"/>
                  </a:cubicBezTo>
                  <a:cubicBezTo>
                    <a:pt x="127" y="66"/>
                    <a:pt x="127" y="66"/>
                    <a:pt x="127" y="66"/>
                  </a:cubicBezTo>
                  <a:cubicBezTo>
                    <a:pt x="126" y="67"/>
                    <a:pt x="126" y="67"/>
                    <a:pt x="126" y="67"/>
                  </a:cubicBezTo>
                  <a:cubicBezTo>
                    <a:pt x="125" y="68"/>
                    <a:pt x="125" y="68"/>
                    <a:pt x="125" y="68"/>
                  </a:cubicBezTo>
                  <a:cubicBezTo>
                    <a:pt x="125" y="69"/>
                    <a:pt x="125" y="69"/>
                    <a:pt x="125" y="69"/>
                  </a:cubicBezTo>
                  <a:cubicBezTo>
                    <a:pt x="124" y="69"/>
                    <a:pt x="124" y="69"/>
                    <a:pt x="124" y="69"/>
                  </a:cubicBezTo>
                  <a:cubicBezTo>
                    <a:pt x="125" y="70"/>
                    <a:pt x="125" y="70"/>
                    <a:pt x="125" y="70"/>
                  </a:cubicBezTo>
                  <a:cubicBezTo>
                    <a:pt x="125" y="70"/>
                    <a:pt x="125" y="70"/>
                    <a:pt x="125" y="70"/>
                  </a:cubicBezTo>
                  <a:cubicBezTo>
                    <a:pt x="125" y="70"/>
                    <a:pt x="125" y="70"/>
                    <a:pt x="125" y="70"/>
                  </a:cubicBezTo>
                  <a:cubicBezTo>
                    <a:pt x="124" y="70"/>
                    <a:pt x="124" y="70"/>
                    <a:pt x="124" y="70"/>
                  </a:cubicBezTo>
                  <a:close/>
                  <a:moveTo>
                    <a:pt x="123" y="71"/>
                  </a:moveTo>
                  <a:cubicBezTo>
                    <a:pt x="124" y="70"/>
                    <a:pt x="124" y="70"/>
                    <a:pt x="124" y="70"/>
                  </a:cubicBezTo>
                  <a:cubicBezTo>
                    <a:pt x="123" y="70"/>
                    <a:pt x="123" y="70"/>
                    <a:pt x="123" y="70"/>
                  </a:cubicBezTo>
                  <a:cubicBezTo>
                    <a:pt x="123" y="70"/>
                    <a:pt x="123" y="70"/>
                    <a:pt x="123" y="70"/>
                  </a:cubicBezTo>
                  <a:cubicBezTo>
                    <a:pt x="123" y="71"/>
                    <a:pt x="123" y="71"/>
                    <a:pt x="123" y="71"/>
                  </a:cubicBezTo>
                  <a:close/>
                  <a:moveTo>
                    <a:pt x="123" y="71"/>
                  </a:moveTo>
                  <a:cubicBezTo>
                    <a:pt x="123" y="71"/>
                    <a:pt x="123" y="71"/>
                    <a:pt x="123" y="71"/>
                  </a:cubicBezTo>
                  <a:cubicBezTo>
                    <a:pt x="123" y="72"/>
                    <a:pt x="123" y="72"/>
                    <a:pt x="123" y="72"/>
                  </a:cubicBezTo>
                  <a:cubicBezTo>
                    <a:pt x="121" y="72"/>
                    <a:pt x="121" y="72"/>
                    <a:pt x="121" y="72"/>
                  </a:cubicBezTo>
                  <a:cubicBezTo>
                    <a:pt x="121" y="73"/>
                    <a:pt x="121" y="73"/>
                    <a:pt x="121" y="73"/>
                  </a:cubicBezTo>
                  <a:cubicBezTo>
                    <a:pt x="121" y="73"/>
                    <a:pt x="121" y="73"/>
                    <a:pt x="121" y="73"/>
                  </a:cubicBezTo>
                  <a:cubicBezTo>
                    <a:pt x="123" y="72"/>
                    <a:pt x="123" y="72"/>
                    <a:pt x="123" y="72"/>
                  </a:cubicBezTo>
                  <a:cubicBezTo>
                    <a:pt x="124" y="72"/>
                    <a:pt x="124" y="72"/>
                    <a:pt x="124" y="72"/>
                  </a:cubicBezTo>
                  <a:cubicBezTo>
                    <a:pt x="123" y="71"/>
                    <a:pt x="123" y="71"/>
                    <a:pt x="123" y="71"/>
                  </a:cubicBezTo>
                  <a:close/>
                  <a:moveTo>
                    <a:pt x="117" y="71"/>
                  </a:moveTo>
                  <a:cubicBezTo>
                    <a:pt x="117" y="71"/>
                    <a:pt x="117" y="71"/>
                    <a:pt x="117" y="71"/>
                  </a:cubicBezTo>
                  <a:cubicBezTo>
                    <a:pt x="117" y="72"/>
                    <a:pt x="117" y="72"/>
                    <a:pt x="117" y="72"/>
                  </a:cubicBezTo>
                  <a:cubicBezTo>
                    <a:pt x="117" y="72"/>
                    <a:pt x="117" y="72"/>
                    <a:pt x="117" y="72"/>
                  </a:cubicBezTo>
                  <a:cubicBezTo>
                    <a:pt x="116" y="72"/>
                    <a:pt x="116" y="72"/>
                    <a:pt x="116" y="72"/>
                  </a:cubicBezTo>
                  <a:cubicBezTo>
                    <a:pt x="116" y="71"/>
                    <a:pt x="116" y="71"/>
                    <a:pt x="116" y="71"/>
                  </a:cubicBezTo>
                  <a:cubicBezTo>
                    <a:pt x="117" y="71"/>
                    <a:pt x="117" y="71"/>
                    <a:pt x="117" y="71"/>
                  </a:cubicBezTo>
                  <a:close/>
                  <a:moveTo>
                    <a:pt x="104" y="67"/>
                  </a:moveTo>
                  <a:cubicBezTo>
                    <a:pt x="106" y="66"/>
                    <a:pt x="106" y="66"/>
                    <a:pt x="106" y="66"/>
                  </a:cubicBezTo>
                  <a:cubicBezTo>
                    <a:pt x="107" y="67"/>
                    <a:pt x="107" y="67"/>
                    <a:pt x="107" y="67"/>
                  </a:cubicBezTo>
                  <a:cubicBezTo>
                    <a:pt x="108" y="67"/>
                    <a:pt x="108" y="67"/>
                    <a:pt x="108" y="67"/>
                  </a:cubicBezTo>
                  <a:cubicBezTo>
                    <a:pt x="109" y="66"/>
                    <a:pt x="109" y="66"/>
                    <a:pt x="109" y="66"/>
                  </a:cubicBezTo>
                  <a:cubicBezTo>
                    <a:pt x="110" y="67"/>
                    <a:pt x="110" y="67"/>
                    <a:pt x="110" y="67"/>
                  </a:cubicBezTo>
                  <a:cubicBezTo>
                    <a:pt x="110" y="67"/>
                    <a:pt x="110" y="67"/>
                    <a:pt x="110" y="67"/>
                  </a:cubicBezTo>
                  <a:cubicBezTo>
                    <a:pt x="111" y="67"/>
                    <a:pt x="111" y="67"/>
                    <a:pt x="111" y="67"/>
                  </a:cubicBezTo>
                  <a:cubicBezTo>
                    <a:pt x="112" y="68"/>
                    <a:pt x="112" y="68"/>
                    <a:pt x="112" y="68"/>
                  </a:cubicBezTo>
                  <a:cubicBezTo>
                    <a:pt x="112" y="69"/>
                    <a:pt x="112" y="69"/>
                    <a:pt x="112" y="69"/>
                  </a:cubicBezTo>
                  <a:cubicBezTo>
                    <a:pt x="112" y="70"/>
                    <a:pt x="112" y="70"/>
                    <a:pt x="112" y="70"/>
                  </a:cubicBezTo>
                  <a:cubicBezTo>
                    <a:pt x="111" y="70"/>
                    <a:pt x="111" y="70"/>
                    <a:pt x="111" y="70"/>
                  </a:cubicBezTo>
                  <a:cubicBezTo>
                    <a:pt x="110" y="70"/>
                    <a:pt x="110" y="70"/>
                    <a:pt x="110" y="70"/>
                  </a:cubicBezTo>
                  <a:cubicBezTo>
                    <a:pt x="109" y="70"/>
                    <a:pt x="109" y="70"/>
                    <a:pt x="109" y="70"/>
                  </a:cubicBezTo>
                  <a:cubicBezTo>
                    <a:pt x="108" y="69"/>
                    <a:pt x="108" y="69"/>
                    <a:pt x="108" y="69"/>
                  </a:cubicBezTo>
                  <a:cubicBezTo>
                    <a:pt x="107" y="69"/>
                    <a:pt x="107" y="69"/>
                    <a:pt x="107" y="69"/>
                  </a:cubicBezTo>
                  <a:cubicBezTo>
                    <a:pt x="107" y="68"/>
                    <a:pt x="107" y="68"/>
                    <a:pt x="107" y="68"/>
                  </a:cubicBezTo>
                  <a:cubicBezTo>
                    <a:pt x="106" y="68"/>
                    <a:pt x="106" y="68"/>
                    <a:pt x="106" y="68"/>
                  </a:cubicBezTo>
                  <a:cubicBezTo>
                    <a:pt x="105" y="68"/>
                    <a:pt x="105" y="68"/>
                    <a:pt x="105" y="68"/>
                  </a:cubicBezTo>
                  <a:cubicBezTo>
                    <a:pt x="104" y="67"/>
                    <a:pt x="104" y="67"/>
                    <a:pt x="104" y="67"/>
                  </a:cubicBezTo>
                  <a:cubicBezTo>
                    <a:pt x="104" y="67"/>
                    <a:pt x="104" y="67"/>
                    <a:pt x="104" y="67"/>
                  </a:cubicBezTo>
                  <a:close/>
                  <a:moveTo>
                    <a:pt x="90" y="57"/>
                  </a:moveTo>
                  <a:cubicBezTo>
                    <a:pt x="91" y="58"/>
                    <a:pt x="91" y="58"/>
                    <a:pt x="91" y="58"/>
                  </a:cubicBezTo>
                  <a:cubicBezTo>
                    <a:pt x="91" y="57"/>
                    <a:pt x="91" y="57"/>
                    <a:pt x="91" y="57"/>
                  </a:cubicBezTo>
                  <a:cubicBezTo>
                    <a:pt x="91" y="58"/>
                    <a:pt x="91" y="58"/>
                    <a:pt x="91" y="58"/>
                  </a:cubicBezTo>
                  <a:cubicBezTo>
                    <a:pt x="90" y="58"/>
                    <a:pt x="90" y="58"/>
                    <a:pt x="90" y="58"/>
                  </a:cubicBezTo>
                  <a:cubicBezTo>
                    <a:pt x="90" y="57"/>
                    <a:pt x="90" y="57"/>
                    <a:pt x="90" y="57"/>
                  </a:cubicBezTo>
                  <a:close/>
                  <a:moveTo>
                    <a:pt x="88" y="56"/>
                  </a:moveTo>
                  <a:cubicBezTo>
                    <a:pt x="88" y="57"/>
                    <a:pt x="88" y="57"/>
                    <a:pt x="88" y="57"/>
                  </a:cubicBezTo>
                  <a:cubicBezTo>
                    <a:pt x="89" y="56"/>
                    <a:pt x="89" y="56"/>
                    <a:pt x="89" y="56"/>
                  </a:cubicBezTo>
                  <a:cubicBezTo>
                    <a:pt x="89" y="56"/>
                    <a:pt x="89" y="56"/>
                    <a:pt x="89" y="56"/>
                  </a:cubicBezTo>
                  <a:cubicBezTo>
                    <a:pt x="90" y="56"/>
                    <a:pt x="90" y="56"/>
                    <a:pt x="90" y="56"/>
                  </a:cubicBezTo>
                  <a:cubicBezTo>
                    <a:pt x="89" y="56"/>
                    <a:pt x="89" y="56"/>
                    <a:pt x="89" y="56"/>
                  </a:cubicBezTo>
                  <a:cubicBezTo>
                    <a:pt x="89" y="56"/>
                    <a:pt x="89" y="56"/>
                    <a:pt x="89" y="56"/>
                  </a:cubicBezTo>
                  <a:cubicBezTo>
                    <a:pt x="88" y="56"/>
                    <a:pt x="88" y="56"/>
                    <a:pt x="88" y="56"/>
                  </a:cubicBezTo>
                  <a:cubicBezTo>
                    <a:pt x="88" y="56"/>
                    <a:pt x="88" y="56"/>
                    <a:pt x="88" y="56"/>
                  </a:cubicBezTo>
                  <a:cubicBezTo>
                    <a:pt x="88" y="56"/>
                    <a:pt x="88" y="56"/>
                    <a:pt x="88" y="56"/>
                  </a:cubicBezTo>
                  <a:close/>
                  <a:moveTo>
                    <a:pt x="135" y="60"/>
                  </a:moveTo>
                  <a:cubicBezTo>
                    <a:pt x="136" y="60"/>
                    <a:pt x="136" y="60"/>
                    <a:pt x="136" y="60"/>
                  </a:cubicBezTo>
                  <a:cubicBezTo>
                    <a:pt x="138" y="60"/>
                    <a:pt x="138" y="60"/>
                    <a:pt x="138" y="60"/>
                  </a:cubicBezTo>
                  <a:cubicBezTo>
                    <a:pt x="138" y="60"/>
                    <a:pt x="138" y="60"/>
                    <a:pt x="138" y="60"/>
                  </a:cubicBezTo>
                  <a:cubicBezTo>
                    <a:pt x="138" y="60"/>
                    <a:pt x="138" y="60"/>
                    <a:pt x="138" y="60"/>
                  </a:cubicBezTo>
                  <a:cubicBezTo>
                    <a:pt x="139" y="60"/>
                    <a:pt x="139" y="60"/>
                    <a:pt x="139" y="60"/>
                  </a:cubicBezTo>
                  <a:cubicBezTo>
                    <a:pt x="140" y="59"/>
                    <a:pt x="140" y="59"/>
                    <a:pt x="140" y="59"/>
                  </a:cubicBezTo>
                  <a:cubicBezTo>
                    <a:pt x="140" y="59"/>
                    <a:pt x="140" y="59"/>
                    <a:pt x="140" y="59"/>
                  </a:cubicBezTo>
                  <a:cubicBezTo>
                    <a:pt x="139" y="59"/>
                    <a:pt x="139" y="59"/>
                    <a:pt x="139" y="59"/>
                  </a:cubicBezTo>
                  <a:cubicBezTo>
                    <a:pt x="138" y="59"/>
                    <a:pt x="138" y="59"/>
                    <a:pt x="138" y="59"/>
                  </a:cubicBezTo>
                  <a:cubicBezTo>
                    <a:pt x="137" y="59"/>
                    <a:pt x="137" y="59"/>
                    <a:pt x="137" y="59"/>
                  </a:cubicBezTo>
                  <a:cubicBezTo>
                    <a:pt x="136" y="59"/>
                    <a:pt x="136" y="59"/>
                    <a:pt x="136" y="59"/>
                  </a:cubicBezTo>
                  <a:cubicBezTo>
                    <a:pt x="135" y="59"/>
                    <a:pt x="135" y="59"/>
                    <a:pt x="135" y="59"/>
                  </a:cubicBezTo>
                  <a:cubicBezTo>
                    <a:pt x="135" y="60"/>
                    <a:pt x="135" y="60"/>
                    <a:pt x="135" y="60"/>
                  </a:cubicBezTo>
                  <a:cubicBezTo>
                    <a:pt x="135" y="60"/>
                    <a:pt x="135" y="60"/>
                    <a:pt x="135" y="60"/>
                  </a:cubicBezTo>
                  <a:close/>
                  <a:moveTo>
                    <a:pt x="134" y="61"/>
                  </a:moveTo>
                  <a:cubicBezTo>
                    <a:pt x="134" y="62"/>
                    <a:pt x="134" y="62"/>
                    <a:pt x="134" y="62"/>
                  </a:cubicBezTo>
                  <a:cubicBezTo>
                    <a:pt x="134" y="62"/>
                    <a:pt x="134" y="62"/>
                    <a:pt x="134" y="62"/>
                  </a:cubicBezTo>
                  <a:cubicBezTo>
                    <a:pt x="134" y="62"/>
                    <a:pt x="134" y="62"/>
                    <a:pt x="134" y="62"/>
                  </a:cubicBezTo>
                  <a:cubicBezTo>
                    <a:pt x="134" y="61"/>
                    <a:pt x="134" y="61"/>
                    <a:pt x="134" y="61"/>
                  </a:cubicBezTo>
                  <a:close/>
                  <a:moveTo>
                    <a:pt x="130" y="61"/>
                  </a:moveTo>
                  <a:cubicBezTo>
                    <a:pt x="129" y="62"/>
                    <a:pt x="129" y="62"/>
                    <a:pt x="129" y="62"/>
                  </a:cubicBezTo>
                  <a:cubicBezTo>
                    <a:pt x="129" y="62"/>
                    <a:pt x="129" y="62"/>
                    <a:pt x="129" y="62"/>
                  </a:cubicBezTo>
                  <a:cubicBezTo>
                    <a:pt x="129" y="62"/>
                    <a:pt x="129" y="62"/>
                    <a:pt x="129" y="62"/>
                  </a:cubicBezTo>
                  <a:cubicBezTo>
                    <a:pt x="129" y="63"/>
                    <a:pt x="129" y="63"/>
                    <a:pt x="129" y="63"/>
                  </a:cubicBezTo>
                  <a:cubicBezTo>
                    <a:pt x="130" y="63"/>
                    <a:pt x="130" y="63"/>
                    <a:pt x="130" y="63"/>
                  </a:cubicBezTo>
                  <a:cubicBezTo>
                    <a:pt x="131" y="62"/>
                    <a:pt x="131" y="62"/>
                    <a:pt x="131" y="62"/>
                  </a:cubicBezTo>
                  <a:cubicBezTo>
                    <a:pt x="132" y="62"/>
                    <a:pt x="132" y="62"/>
                    <a:pt x="132" y="62"/>
                  </a:cubicBezTo>
                  <a:cubicBezTo>
                    <a:pt x="131" y="61"/>
                    <a:pt x="131" y="61"/>
                    <a:pt x="131" y="61"/>
                  </a:cubicBezTo>
                  <a:cubicBezTo>
                    <a:pt x="130" y="62"/>
                    <a:pt x="130" y="62"/>
                    <a:pt x="130" y="62"/>
                  </a:cubicBezTo>
                  <a:cubicBezTo>
                    <a:pt x="130" y="61"/>
                    <a:pt x="130" y="61"/>
                    <a:pt x="130" y="61"/>
                  </a:cubicBezTo>
                  <a:close/>
                  <a:moveTo>
                    <a:pt x="127" y="63"/>
                  </a:moveTo>
                  <a:cubicBezTo>
                    <a:pt x="127" y="63"/>
                    <a:pt x="127" y="63"/>
                    <a:pt x="127" y="63"/>
                  </a:cubicBezTo>
                  <a:cubicBezTo>
                    <a:pt x="128" y="63"/>
                    <a:pt x="128" y="63"/>
                    <a:pt x="128" y="63"/>
                  </a:cubicBezTo>
                  <a:cubicBezTo>
                    <a:pt x="128" y="62"/>
                    <a:pt x="128" y="62"/>
                    <a:pt x="128" y="62"/>
                  </a:cubicBezTo>
                  <a:cubicBezTo>
                    <a:pt x="128" y="62"/>
                    <a:pt x="128" y="62"/>
                    <a:pt x="128" y="62"/>
                  </a:cubicBezTo>
                  <a:cubicBezTo>
                    <a:pt x="128" y="62"/>
                    <a:pt x="128" y="62"/>
                    <a:pt x="128" y="62"/>
                  </a:cubicBezTo>
                  <a:cubicBezTo>
                    <a:pt x="127" y="63"/>
                    <a:pt x="127" y="63"/>
                    <a:pt x="127" y="63"/>
                  </a:cubicBezTo>
                  <a:cubicBezTo>
                    <a:pt x="127" y="63"/>
                    <a:pt x="127" y="63"/>
                    <a:pt x="127" y="63"/>
                  </a:cubicBezTo>
                  <a:close/>
                  <a:moveTo>
                    <a:pt x="124" y="63"/>
                  </a:moveTo>
                  <a:cubicBezTo>
                    <a:pt x="125" y="62"/>
                    <a:pt x="125" y="62"/>
                    <a:pt x="125" y="62"/>
                  </a:cubicBezTo>
                  <a:cubicBezTo>
                    <a:pt x="125" y="62"/>
                    <a:pt x="125" y="62"/>
                    <a:pt x="125" y="62"/>
                  </a:cubicBezTo>
                  <a:cubicBezTo>
                    <a:pt x="125" y="62"/>
                    <a:pt x="125" y="62"/>
                    <a:pt x="125" y="62"/>
                  </a:cubicBezTo>
                  <a:cubicBezTo>
                    <a:pt x="126" y="62"/>
                    <a:pt x="126" y="62"/>
                    <a:pt x="126" y="62"/>
                  </a:cubicBezTo>
                  <a:cubicBezTo>
                    <a:pt x="126" y="62"/>
                    <a:pt x="126" y="62"/>
                    <a:pt x="126" y="62"/>
                  </a:cubicBezTo>
                  <a:cubicBezTo>
                    <a:pt x="127" y="62"/>
                    <a:pt x="127" y="62"/>
                    <a:pt x="127" y="62"/>
                  </a:cubicBezTo>
                  <a:cubicBezTo>
                    <a:pt x="126" y="63"/>
                    <a:pt x="126" y="63"/>
                    <a:pt x="126" y="63"/>
                  </a:cubicBezTo>
                  <a:cubicBezTo>
                    <a:pt x="125" y="63"/>
                    <a:pt x="125" y="63"/>
                    <a:pt x="125" y="63"/>
                  </a:cubicBezTo>
                  <a:cubicBezTo>
                    <a:pt x="124" y="63"/>
                    <a:pt x="124" y="63"/>
                    <a:pt x="124" y="63"/>
                  </a:cubicBezTo>
                  <a:cubicBezTo>
                    <a:pt x="124" y="63"/>
                    <a:pt x="124" y="63"/>
                    <a:pt x="124" y="63"/>
                  </a:cubicBezTo>
                  <a:close/>
                  <a:moveTo>
                    <a:pt x="123" y="63"/>
                  </a:moveTo>
                  <a:cubicBezTo>
                    <a:pt x="122" y="63"/>
                    <a:pt x="122" y="63"/>
                    <a:pt x="122" y="63"/>
                  </a:cubicBezTo>
                  <a:cubicBezTo>
                    <a:pt x="122" y="64"/>
                    <a:pt x="122" y="64"/>
                    <a:pt x="122" y="64"/>
                  </a:cubicBezTo>
                  <a:cubicBezTo>
                    <a:pt x="122" y="63"/>
                    <a:pt x="122" y="63"/>
                    <a:pt x="122" y="63"/>
                  </a:cubicBezTo>
                  <a:cubicBezTo>
                    <a:pt x="123" y="63"/>
                    <a:pt x="123" y="63"/>
                    <a:pt x="123" y="63"/>
                  </a:cubicBezTo>
                  <a:close/>
                  <a:moveTo>
                    <a:pt x="124" y="62"/>
                  </a:moveTo>
                  <a:cubicBezTo>
                    <a:pt x="123" y="62"/>
                    <a:pt x="123" y="62"/>
                    <a:pt x="123" y="62"/>
                  </a:cubicBezTo>
                  <a:cubicBezTo>
                    <a:pt x="123" y="62"/>
                    <a:pt x="123" y="62"/>
                    <a:pt x="123" y="62"/>
                  </a:cubicBezTo>
                  <a:cubicBezTo>
                    <a:pt x="124" y="62"/>
                    <a:pt x="124" y="62"/>
                    <a:pt x="124" y="62"/>
                  </a:cubicBezTo>
                  <a:cubicBezTo>
                    <a:pt x="124" y="62"/>
                    <a:pt x="124" y="62"/>
                    <a:pt x="124" y="62"/>
                  </a:cubicBezTo>
                  <a:close/>
                  <a:moveTo>
                    <a:pt x="108" y="63"/>
                  </a:moveTo>
                  <a:cubicBezTo>
                    <a:pt x="108" y="63"/>
                    <a:pt x="108" y="63"/>
                    <a:pt x="108" y="63"/>
                  </a:cubicBezTo>
                  <a:cubicBezTo>
                    <a:pt x="109" y="62"/>
                    <a:pt x="109" y="62"/>
                    <a:pt x="109" y="62"/>
                  </a:cubicBezTo>
                  <a:cubicBezTo>
                    <a:pt x="112" y="61"/>
                    <a:pt x="112" y="61"/>
                    <a:pt x="112" y="61"/>
                  </a:cubicBezTo>
                  <a:cubicBezTo>
                    <a:pt x="113" y="62"/>
                    <a:pt x="113" y="62"/>
                    <a:pt x="113" y="62"/>
                  </a:cubicBezTo>
                  <a:cubicBezTo>
                    <a:pt x="113" y="62"/>
                    <a:pt x="113" y="62"/>
                    <a:pt x="113" y="62"/>
                  </a:cubicBezTo>
                  <a:cubicBezTo>
                    <a:pt x="114" y="62"/>
                    <a:pt x="114" y="62"/>
                    <a:pt x="114" y="62"/>
                  </a:cubicBezTo>
                  <a:cubicBezTo>
                    <a:pt x="116" y="63"/>
                    <a:pt x="116" y="63"/>
                    <a:pt x="116" y="63"/>
                  </a:cubicBezTo>
                  <a:cubicBezTo>
                    <a:pt x="117" y="62"/>
                    <a:pt x="117" y="62"/>
                    <a:pt x="117" y="62"/>
                  </a:cubicBezTo>
                  <a:cubicBezTo>
                    <a:pt x="118" y="63"/>
                    <a:pt x="118" y="63"/>
                    <a:pt x="118" y="63"/>
                  </a:cubicBezTo>
                  <a:cubicBezTo>
                    <a:pt x="118" y="63"/>
                    <a:pt x="118" y="63"/>
                    <a:pt x="118" y="63"/>
                  </a:cubicBezTo>
                  <a:cubicBezTo>
                    <a:pt x="119" y="63"/>
                    <a:pt x="119" y="63"/>
                    <a:pt x="119" y="63"/>
                  </a:cubicBezTo>
                  <a:cubicBezTo>
                    <a:pt x="120" y="62"/>
                    <a:pt x="120" y="62"/>
                    <a:pt x="120" y="62"/>
                  </a:cubicBezTo>
                  <a:cubicBezTo>
                    <a:pt x="121" y="62"/>
                    <a:pt x="121" y="62"/>
                    <a:pt x="121" y="62"/>
                  </a:cubicBezTo>
                  <a:cubicBezTo>
                    <a:pt x="121" y="61"/>
                    <a:pt x="121" y="61"/>
                    <a:pt x="121" y="61"/>
                  </a:cubicBezTo>
                  <a:cubicBezTo>
                    <a:pt x="121" y="61"/>
                    <a:pt x="121" y="61"/>
                    <a:pt x="121" y="61"/>
                  </a:cubicBezTo>
                  <a:cubicBezTo>
                    <a:pt x="122" y="61"/>
                    <a:pt x="122" y="61"/>
                    <a:pt x="122" y="61"/>
                  </a:cubicBezTo>
                  <a:cubicBezTo>
                    <a:pt x="123" y="61"/>
                    <a:pt x="123" y="61"/>
                    <a:pt x="123" y="61"/>
                  </a:cubicBezTo>
                  <a:cubicBezTo>
                    <a:pt x="123" y="62"/>
                    <a:pt x="123" y="62"/>
                    <a:pt x="123" y="62"/>
                  </a:cubicBezTo>
                  <a:cubicBezTo>
                    <a:pt x="122" y="62"/>
                    <a:pt x="122" y="62"/>
                    <a:pt x="122" y="62"/>
                  </a:cubicBezTo>
                  <a:cubicBezTo>
                    <a:pt x="122" y="63"/>
                    <a:pt x="122" y="63"/>
                    <a:pt x="122" y="63"/>
                  </a:cubicBezTo>
                  <a:cubicBezTo>
                    <a:pt x="121" y="63"/>
                    <a:pt x="121" y="63"/>
                    <a:pt x="121" y="63"/>
                  </a:cubicBezTo>
                  <a:cubicBezTo>
                    <a:pt x="120" y="64"/>
                    <a:pt x="120" y="64"/>
                    <a:pt x="120" y="64"/>
                  </a:cubicBezTo>
                  <a:cubicBezTo>
                    <a:pt x="120" y="64"/>
                    <a:pt x="120" y="64"/>
                    <a:pt x="120" y="64"/>
                  </a:cubicBezTo>
                  <a:cubicBezTo>
                    <a:pt x="119" y="64"/>
                    <a:pt x="119" y="64"/>
                    <a:pt x="119" y="64"/>
                  </a:cubicBezTo>
                  <a:cubicBezTo>
                    <a:pt x="118" y="64"/>
                    <a:pt x="118" y="64"/>
                    <a:pt x="118" y="64"/>
                  </a:cubicBezTo>
                  <a:cubicBezTo>
                    <a:pt x="116" y="64"/>
                    <a:pt x="116" y="64"/>
                    <a:pt x="116" y="64"/>
                  </a:cubicBezTo>
                  <a:cubicBezTo>
                    <a:pt x="115" y="64"/>
                    <a:pt x="115" y="64"/>
                    <a:pt x="115" y="64"/>
                  </a:cubicBezTo>
                  <a:cubicBezTo>
                    <a:pt x="114" y="64"/>
                    <a:pt x="114" y="64"/>
                    <a:pt x="114" y="64"/>
                  </a:cubicBezTo>
                  <a:cubicBezTo>
                    <a:pt x="114" y="65"/>
                    <a:pt x="114" y="65"/>
                    <a:pt x="114" y="65"/>
                  </a:cubicBezTo>
                  <a:cubicBezTo>
                    <a:pt x="113" y="65"/>
                    <a:pt x="113" y="65"/>
                    <a:pt x="113" y="65"/>
                  </a:cubicBezTo>
                  <a:cubicBezTo>
                    <a:pt x="113" y="64"/>
                    <a:pt x="113" y="64"/>
                    <a:pt x="113" y="64"/>
                  </a:cubicBezTo>
                  <a:cubicBezTo>
                    <a:pt x="112" y="65"/>
                    <a:pt x="112" y="65"/>
                    <a:pt x="112" y="65"/>
                  </a:cubicBezTo>
                  <a:cubicBezTo>
                    <a:pt x="111" y="64"/>
                    <a:pt x="111" y="64"/>
                    <a:pt x="111" y="64"/>
                  </a:cubicBezTo>
                  <a:cubicBezTo>
                    <a:pt x="111" y="64"/>
                    <a:pt x="111" y="64"/>
                    <a:pt x="111" y="64"/>
                  </a:cubicBezTo>
                  <a:cubicBezTo>
                    <a:pt x="110" y="64"/>
                    <a:pt x="110" y="64"/>
                    <a:pt x="110" y="64"/>
                  </a:cubicBezTo>
                  <a:cubicBezTo>
                    <a:pt x="109" y="64"/>
                    <a:pt x="109" y="64"/>
                    <a:pt x="109" y="64"/>
                  </a:cubicBezTo>
                  <a:cubicBezTo>
                    <a:pt x="109" y="64"/>
                    <a:pt x="109" y="64"/>
                    <a:pt x="109" y="64"/>
                  </a:cubicBezTo>
                  <a:cubicBezTo>
                    <a:pt x="108" y="64"/>
                    <a:pt x="108" y="64"/>
                    <a:pt x="108" y="64"/>
                  </a:cubicBezTo>
                  <a:cubicBezTo>
                    <a:pt x="108" y="63"/>
                    <a:pt x="108" y="63"/>
                    <a:pt x="108" y="63"/>
                  </a:cubicBezTo>
                  <a:close/>
                  <a:moveTo>
                    <a:pt x="107" y="63"/>
                  </a:moveTo>
                  <a:cubicBezTo>
                    <a:pt x="107" y="64"/>
                    <a:pt x="107" y="64"/>
                    <a:pt x="107" y="64"/>
                  </a:cubicBezTo>
                  <a:cubicBezTo>
                    <a:pt x="108" y="64"/>
                    <a:pt x="108" y="64"/>
                    <a:pt x="108" y="64"/>
                  </a:cubicBezTo>
                  <a:cubicBezTo>
                    <a:pt x="108" y="63"/>
                    <a:pt x="108" y="63"/>
                    <a:pt x="108" y="63"/>
                  </a:cubicBezTo>
                  <a:cubicBezTo>
                    <a:pt x="107" y="63"/>
                    <a:pt x="107" y="63"/>
                    <a:pt x="107" y="63"/>
                  </a:cubicBezTo>
                  <a:close/>
                  <a:moveTo>
                    <a:pt x="107" y="63"/>
                  </a:moveTo>
                  <a:cubicBezTo>
                    <a:pt x="106" y="63"/>
                    <a:pt x="106" y="63"/>
                    <a:pt x="106" y="63"/>
                  </a:cubicBezTo>
                  <a:cubicBezTo>
                    <a:pt x="106" y="64"/>
                    <a:pt x="106" y="64"/>
                    <a:pt x="106" y="64"/>
                  </a:cubicBezTo>
                  <a:cubicBezTo>
                    <a:pt x="106" y="64"/>
                    <a:pt x="106" y="64"/>
                    <a:pt x="106" y="64"/>
                  </a:cubicBezTo>
                  <a:cubicBezTo>
                    <a:pt x="107" y="63"/>
                    <a:pt x="107" y="63"/>
                    <a:pt x="107" y="63"/>
                  </a:cubicBezTo>
                  <a:cubicBezTo>
                    <a:pt x="107" y="63"/>
                    <a:pt x="107" y="63"/>
                    <a:pt x="107" y="63"/>
                  </a:cubicBezTo>
                  <a:close/>
                  <a:moveTo>
                    <a:pt x="94" y="63"/>
                  </a:moveTo>
                  <a:cubicBezTo>
                    <a:pt x="94" y="64"/>
                    <a:pt x="94" y="64"/>
                    <a:pt x="94" y="64"/>
                  </a:cubicBezTo>
                  <a:cubicBezTo>
                    <a:pt x="94" y="64"/>
                    <a:pt x="94" y="64"/>
                    <a:pt x="94" y="64"/>
                  </a:cubicBezTo>
                  <a:cubicBezTo>
                    <a:pt x="94" y="64"/>
                    <a:pt x="94" y="64"/>
                    <a:pt x="94" y="64"/>
                  </a:cubicBezTo>
                  <a:cubicBezTo>
                    <a:pt x="95" y="65"/>
                    <a:pt x="95" y="65"/>
                    <a:pt x="95" y="65"/>
                  </a:cubicBezTo>
                  <a:cubicBezTo>
                    <a:pt x="95" y="65"/>
                    <a:pt x="95" y="65"/>
                    <a:pt x="95" y="65"/>
                  </a:cubicBezTo>
                  <a:cubicBezTo>
                    <a:pt x="96" y="65"/>
                    <a:pt x="96" y="65"/>
                    <a:pt x="96" y="65"/>
                  </a:cubicBezTo>
                  <a:cubicBezTo>
                    <a:pt x="97" y="65"/>
                    <a:pt x="97" y="65"/>
                    <a:pt x="97" y="65"/>
                  </a:cubicBezTo>
                  <a:cubicBezTo>
                    <a:pt x="98" y="65"/>
                    <a:pt x="98" y="65"/>
                    <a:pt x="98" y="65"/>
                  </a:cubicBezTo>
                  <a:cubicBezTo>
                    <a:pt x="98" y="64"/>
                    <a:pt x="98" y="64"/>
                    <a:pt x="98" y="64"/>
                  </a:cubicBezTo>
                  <a:cubicBezTo>
                    <a:pt x="99" y="65"/>
                    <a:pt x="99" y="65"/>
                    <a:pt x="99" y="65"/>
                  </a:cubicBezTo>
                  <a:cubicBezTo>
                    <a:pt x="100" y="64"/>
                    <a:pt x="100" y="64"/>
                    <a:pt x="100" y="64"/>
                  </a:cubicBezTo>
                  <a:cubicBezTo>
                    <a:pt x="101" y="65"/>
                    <a:pt x="101" y="65"/>
                    <a:pt x="101" y="65"/>
                  </a:cubicBezTo>
                  <a:cubicBezTo>
                    <a:pt x="102" y="64"/>
                    <a:pt x="102" y="64"/>
                    <a:pt x="102" y="64"/>
                  </a:cubicBezTo>
                  <a:cubicBezTo>
                    <a:pt x="102" y="64"/>
                    <a:pt x="102" y="64"/>
                    <a:pt x="102" y="64"/>
                  </a:cubicBezTo>
                  <a:cubicBezTo>
                    <a:pt x="103" y="64"/>
                    <a:pt x="103" y="64"/>
                    <a:pt x="103" y="64"/>
                  </a:cubicBezTo>
                  <a:cubicBezTo>
                    <a:pt x="104" y="64"/>
                    <a:pt x="104" y="64"/>
                    <a:pt x="104" y="64"/>
                  </a:cubicBezTo>
                  <a:cubicBezTo>
                    <a:pt x="104" y="64"/>
                    <a:pt x="104" y="64"/>
                    <a:pt x="104" y="64"/>
                  </a:cubicBezTo>
                  <a:cubicBezTo>
                    <a:pt x="105" y="64"/>
                    <a:pt x="105" y="64"/>
                    <a:pt x="105" y="64"/>
                  </a:cubicBezTo>
                  <a:cubicBezTo>
                    <a:pt x="105" y="63"/>
                    <a:pt x="105" y="63"/>
                    <a:pt x="105" y="63"/>
                  </a:cubicBezTo>
                  <a:cubicBezTo>
                    <a:pt x="105" y="63"/>
                    <a:pt x="105" y="63"/>
                    <a:pt x="105" y="63"/>
                  </a:cubicBezTo>
                  <a:cubicBezTo>
                    <a:pt x="105" y="63"/>
                    <a:pt x="105" y="63"/>
                    <a:pt x="105" y="63"/>
                  </a:cubicBezTo>
                  <a:cubicBezTo>
                    <a:pt x="105" y="62"/>
                    <a:pt x="105" y="62"/>
                    <a:pt x="105" y="62"/>
                  </a:cubicBezTo>
                  <a:cubicBezTo>
                    <a:pt x="104" y="62"/>
                    <a:pt x="104" y="62"/>
                    <a:pt x="104" y="62"/>
                  </a:cubicBezTo>
                  <a:cubicBezTo>
                    <a:pt x="104" y="62"/>
                    <a:pt x="104" y="62"/>
                    <a:pt x="104" y="62"/>
                  </a:cubicBezTo>
                  <a:cubicBezTo>
                    <a:pt x="103" y="63"/>
                    <a:pt x="103" y="63"/>
                    <a:pt x="103" y="63"/>
                  </a:cubicBezTo>
                  <a:cubicBezTo>
                    <a:pt x="103" y="62"/>
                    <a:pt x="103" y="62"/>
                    <a:pt x="103" y="62"/>
                  </a:cubicBezTo>
                  <a:cubicBezTo>
                    <a:pt x="102" y="61"/>
                    <a:pt x="102" y="61"/>
                    <a:pt x="102" y="61"/>
                  </a:cubicBezTo>
                  <a:cubicBezTo>
                    <a:pt x="101" y="62"/>
                    <a:pt x="101" y="62"/>
                    <a:pt x="101" y="62"/>
                  </a:cubicBezTo>
                  <a:cubicBezTo>
                    <a:pt x="101" y="61"/>
                    <a:pt x="101" y="61"/>
                    <a:pt x="101" y="61"/>
                  </a:cubicBezTo>
                  <a:cubicBezTo>
                    <a:pt x="100" y="61"/>
                    <a:pt x="100" y="61"/>
                    <a:pt x="100" y="61"/>
                  </a:cubicBezTo>
                  <a:cubicBezTo>
                    <a:pt x="99" y="62"/>
                    <a:pt x="99" y="62"/>
                    <a:pt x="99" y="62"/>
                  </a:cubicBezTo>
                  <a:cubicBezTo>
                    <a:pt x="99" y="62"/>
                    <a:pt x="99" y="62"/>
                    <a:pt x="99" y="62"/>
                  </a:cubicBezTo>
                  <a:cubicBezTo>
                    <a:pt x="101" y="63"/>
                    <a:pt x="101" y="63"/>
                    <a:pt x="101" y="63"/>
                  </a:cubicBezTo>
                  <a:cubicBezTo>
                    <a:pt x="101" y="63"/>
                    <a:pt x="101" y="63"/>
                    <a:pt x="101" y="63"/>
                  </a:cubicBezTo>
                  <a:cubicBezTo>
                    <a:pt x="100" y="63"/>
                    <a:pt x="100" y="63"/>
                    <a:pt x="100" y="63"/>
                  </a:cubicBezTo>
                  <a:cubicBezTo>
                    <a:pt x="99" y="64"/>
                    <a:pt x="99" y="64"/>
                    <a:pt x="99" y="64"/>
                  </a:cubicBezTo>
                  <a:cubicBezTo>
                    <a:pt x="98" y="63"/>
                    <a:pt x="98" y="63"/>
                    <a:pt x="98" y="63"/>
                  </a:cubicBezTo>
                  <a:cubicBezTo>
                    <a:pt x="98" y="62"/>
                    <a:pt x="98" y="62"/>
                    <a:pt x="98" y="62"/>
                  </a:cubicBezTo>
                  <a:cubicBezTo>
                    <a:pt x="98" y="62"/>
                    <a:pt x="98" y="62"/>
                    <a:pt x="98" y="62"/>
                  </a:cubicBezTo>
                  <a:cubicBezTo>
                    <a:pt x="97" y="62"/>
                    <a:pt x="97" y="62"/>
                    <a:pt x="97" y="62"/>
                  </a:cubicBezTo>
                  <a:cubicBezTo>
                    <a:pt x="96" y="62"/>
                    <a:pt x="96" y="62"/>
                    <a:pt x="96" y="62"/>
                  </a:cubicBezTo>
                  <a:cubicBezTo>
                    <a:pt x="95" y="63"/>
                    <a:pt x="95" y="63"/>
                    <a:pt x="95" y="63"/>
                  </a:cubicBezTo>
                  <a:cubicBezTo>
                    <a:pt x="95" y="63"/>
                    <a:pt x="94" y="63"/>
                    <a:pt x="94" y="63"/>
                  </a:cubicBezTo>
                  <a:close/>
                  <a:moveTo>
                    <a:pt x="92" y="62"/>
                  </a:moveTo>
                  <a:cubicBezTo>
                    <a:pt x="93" y="62"/>
                    <a:pt x="93" y="62"/>
                    <a:pt x="93" y="62"/>
                  </a:cubicBezTo>
                  <a:cubicBezTo>
                    <a:pt x="94" y="62"/>
                    <a:pt x="94" y="62"/>
                    <a:pt x="94" y="62"/>
                  </a:cubicBezTo>
                  <a:cubicBezTo>
                    <a:pt x="94" y="63"/>
                    <a:pt x="94" y="63"/>
                    <a:pt x="94" y="63"/>
                  </a:cubicBezTo>
                  <a:cubicBezTo>
                    <a:pt x="93" y="64"/>
                    <a:pt x="93" y="64"/>
                    <a:pt x="93" y="64"/>
                  </a:cubicBezTo>
                  <a:cubicBezTo>
                    <a:pt x="93" y="64"/>
                    <a:pt x="93" y="64"/>
                    <a:pt x="93" y="64"/>
                  </a:cubicBezTo>
                  <a:cubicBezTo>
                    <a:pt x="93" y="64"/>
                    <a:pt x="93" y="64"/>
                    <a:pt x="93" y="64"/>
                  </a:cubicBezTo>
                  <a:cubicBezTo>
                    <a:pt x="92" y="64"/>
                    <a:pt x="92" y="64"/>
                    <a:pt x="92" y="64"/>
                  </a:cubicBezTo>
                  <a:cubicBezTo>
                    <a:pt x="91" y="64"/>
                    <a:pt x="91" y="64"/>
                    <a:pt x="91" y="64"/>
                  </a:cubicBezTo>
                  <a:cubicBezTo>
                    <a:pt x="90" y="64"/>
                    <a:pt x="90" y="64"/>
                    <a:pt x="90" y="64"/>
                  </a:cubicBezTo>
                  <a:cubicBezTo>
                    <a:pt x="91" y="63"/>
                    <a:pt x="91" y="63"/>
                    <a:pt x="91" y="63"/>
                  </a:cubicBezTo>
                  <a:cubicBezTo>
                    <a:pt x="91" y="63"/>
                    <a:pt x="91" y="63"/>
                    <a:pt x="91" y="63"/>
                  </a:cubicBezTo>
                  <a:cubicBezTo>
                    <a:pt x="92" y="62"/>
                    <a:pt x="92" y="62"/>
                    <a:pt x="92" y="62"/>
                  </a:cubicBezTo>
                  <a:close/>
                  <a:moveTo>
                    <a:pt x="89" y="64"/>
                  </a:moveTo>
                  <a:cubicBezTo>
                    <a:pt x="89" y="63"/>
                    <a:pt x="89" y="63"/>
                    <a:pt x="89" y="63"/>
                  </a:cubicBezTo>
                  <a:cubicBezTo>
                    <a:pt x="89" y="64"/>
                    <a:pt x="89" y="64"/>
                    <a:pt x="89" y="64"/>
                  </a:cubicBezTo>
                  <a:cubicBezTo>
                    <a:pt x="89" y="64"/>
                    <a:pt x="89" y="64"/>
                    <a:pt x="89" y="64"/>
                  </a:cubicBezTo>
                  <a:cubicBezTo>
                    <a:pt x="89" y="64"/>
                    <a:pt x="89" y="64"/>
                    <a:pt x="89" y="64"/>
                  </a:cubicBezTo>
                  <a:close/>
                  <a:moveTo>
                    <a:pt x="85" y="61"/>
                  </a:moveTo>
                  <a:cubicBezTo>
                    <a:pt x="85" y="62"/>
                    <a:pt x="85" y="62"/>
                    <a:pt x="85" y="62"/>
                  </a:cubicBezTo>
                  <a:cubicBezTo>
                    <a:pt x="85" y="62"/>
                    <a:pt x="85" y="62"/>
                    <a:pt x="85" y="62"/>
                  </a:cubicBezTo>
                  <a:cubicBezTo>
                    <a:pt x="86" y="63"/>
                    <a:pt x="86" y="63"/>
                    <a:pt x="86" y="63"/>
                  </a:cubicBezTo>
                  <a:cubicBezTo>
                    <a:pt x="87" y="63"/>
                    <a:pt x="87" y="63"/>
                    <a:pt x="87" y="63"/>
                  </a:cubicBezTo>
                  <a:cubicBezTo>
                    <a:pt x="87" y="64"/>
                    <a:pt x="87" y="64"/>
                    <a:pt x="87" y="64"/>
                  </a:cubicBezTo>
                  <a:cubicBezTo>
                    <a:pt x="88" y="63"/>
                    <a:pt x="88" y="63"/>
                    <a:pt x="88" y="63"/>
                  </a:cubicBezTo>
                  <a:cubicBezTo>
                    <a:pt x="89" y="63"/>
                    <a:pt x="89" y="63"/>
                    <a:pt x="89" y="63"/>
                  </a:cubicBezTo>
                  <a:cubicBezTo>
                    <a:pt x="89" y="63"/>
                    <a:pt x="89" y="63"/>
                    <a:pt x="89" y="63"/>
                  </a:cubicBezTo>
                  <a:cubicBezTo>
                    <a:pt x="90" y="63"/>
                    <a:pt x="90" y="63"/>
                    <a:pt x="90" y="63"/>
                  </a:cubicBezTo>
                  <a:cubicBezTo>
                    <a:pt x="90" y="62"/>
                    <a:pt x="90" y="62"/>
                    <a:pt x="90" y="62"/>
                  </a:cubicBezTo>
                  <a:cubicBezTo>
                    <a:pt x="89" y="61"/>
                    <a:pt x="89" y="61"/>
                    <a:pt x="89" y="61"/>
                  </a:cubicBezTo>
                  <a:cubicBezTo>
                    <a:pt x="88" y="61"/>
                    <a:pt x="88" y="61"/>
                    <a:pt x="88" y="61"/>
                  </a:cubicBezTo>
                  <a:cubicBezTo>
                    <a:pt x="87" y="61"/>
                    <a:pt x="87" y="61"/>
                    <a:pt x="87" y="61"/>
                  </a:cubicBezTo>
                  <a:cubicBezTo>
                    <a:pt x="86" y="61"/>
                    <a:pt x="86" y="61"/>
                    <a:pt x="86" y="61"/>
                  </a:cubicBezTo>
                  <a:cubicBezTo>
                    <a:pt x="85" y="61"/>
                    <a:pt x="85" y="61"/>
                    <a:pt x="85" y="61"/>
                  </a:cubicBezTo>
                  <a:close/>
                  <a:moveTo>
                    <a:pt x="192" y="62"/>
                  </a:moveTo>
                  <a:cubicBezTo>
                    <a:pt x="193" y="62"/>
                    <a:pt x="193" y="62"/>
                    <a:pt x="193" y="62"/>
                  </a:cubicBezTo>
                  <a:cubicBezTo>
                    <a:pt x="193" y="62"/>
                    <a:pt x="193" y="62"/>
                    <a:pt x="193" y="62"/>
                  </a:cubicBezTo>
                  <a:cubicBezTo>
                    <a:pt x="194" y="62"/>
                    <a:pt x="194" y="62"/>
                    <a:pt x="194" y="62"/>
                  </a:cubicBezTo>
                  <a:cubicBezTo>
                    <a:pt x="193" y="61"/>
                    <a:pt x="193" y="61"/>
                    <a:pt x="193" y="61"/>
                  </a:cubicBezTo>
                  <a:cubicBezTo>
                    <a:pt x="193" y="61"/>
                    <a:pt x="193" y="61"/>
                    <a:pt x="193" y="61"/>
                  </a:cubicBezTo>
                  <a:cubicBezTo>
                    <a:pt x="193" y="61"/>
                    <a:pt x="193" y="61"/>
                    <a:pt x="193" y="61"/>
                  </a:cubicBezTo>
                  <a:cubicBezTo>
                    <a:pt x="192" y="62"/>
                    <a:pt x="192" y="62"/>
                    <a:pt x="192" y="62"/>
                  </a:cubicBezTo>
                  <a:close/>
                  <a:moveTo>
                    <a:pt x="188" y="62"/>
                  </a:moveTo>
                  <a:cubicBezTo>
                    <a:pt x="188" y="62"/>
                    <a:pt x="189" y="62"/>
                    <a:pt x="189" y="62"/>
                  </a:cubicBezTo>
                  <a:cubicBezTo>
                    <a:pt x="190" y="62"/>
                    <a:pt x="190" y="62"/>
                    <a:pt x="190" y="62"/>
                  </a:cubicBezTo>
                  <a:cubicBezTo>
                    <a:pt x="191" y="62"/>
                    <a:pt x="191" y="62"/>
                    <a:pt x="191" y="62"/>
                  </a:cubicBezTo>
                  <a:cubicBezTo>
                    <a:pt x="192" y="62"/>
                    <a:pt x="192" y="62"/>
                    <a:pt x="192" y="62"/>
                  </a:cubicBezTo>
                  <a:cubicBezTo>
                    <a:pt x="192" y="61"/>
                    <a:pt x="192" y="61"/>
                    <a:pt x="192" y="61"/>
                  </a:cubicBezTo>
                  <a:cubicBezTo>
                    <a:pt x="193" y="61"/>
                    <a:pt x="193" y="61"/>
                    <a:pt x="193" y="61"/>
                  </a:cubicBezTo>
                  <a:cubicBezTo>
                    <a:pt x="194" y="60"/>
                    <a:pt x="194" y="60"/>
                    <a:pt x="194" y="60"/>
                  </a:cubicBezTo>
                  <a:cubicBezTo>
                    <a:pt x="194" y="60"/>
                    <a:pt x="194" y="60"/>
                    <a:pt x="194" y="60"/>
                  </a:cubicBezTo>
                  <a:cubicBezTo>
                    <a:pt x="194" y="60"/>
                    <a:pt x="194" y="60"/>
                    <a:pt x="194" y="60"/>
                  </a:cubicBezTo>
                  <a:cubicBezTo>
                    <a:pt x="194" y="59"/>
                    <a:pt x="194" y="59"/>
                    <a:pt x="194" y="59"/>
                  </a:cubicBezTo>
                  <a:cubicBezTo>
                    <a:pt x="194" y="59"/>
                    <a:pt x="194" y="59"/>
                    <a:pt x="194" y="59"/>
                  </a:cubicBezTo>
                  <a:cubicBezTo>
                    <a:pt x="193" y="58"/>
                    <a:pt x="193" y="58"/>
                    <a:pt x="193" y="58"/>
                  </a:cubicBezTo>
                  <a:cubicBezTo>
                    <a:pt x="193" y="58"/>
                    <a:pt x="193" y="58"/>
                    <a:pt x="193" y="58"/>
                  </a:cubicBezTo>
                  <a:cubicBezTo>
                    <a:pt x="192" y="58"/>
                    <a:pt x="192" y="58"/>
                    <a:pt x="192" y="58"/>
                  </a:cubicBezTo>
                  <a:cubicBezTo>
                    <a:pt x="191" y="58"/>
                    <a:pt x="191" y="58"/>
                    <a:pt x="191" y="58"/>
                  </a:cubicBezTo>
                  <a:cubicBezTo>
                    <a:pt x="190" y="59"/>
                    <a:pt x="190" y="59"/>
                    <a:pt x="190" y="59"/>
                  </a:cubicBezTo>
                  <a:cubicBezTo>
                    <a:pt x="190" y="60"/>
                    <a:pt x="190" y="60"/>
                    <a:pt x="190" y="60"/>
                  </a:cubicBezTo>
                  <a:cubicBezTo>
                    <a:pt x="188" y="62"/>
                    <a:pt x="188" y="62"/>
                    <a:pt x="188" y="62"/>
                  </a:cubicBezTo>
                  <a:close/>
                  <a:moveTo>
                    <a:pt x="78" y="56"/>
                  </a:moveTo>
                  <a:cubicBezTo>
                    <a:pt x="77" y="57"/>
                    <a:pt x="77" y="57"/>
                    <a:pt x="77" y="57"/>
                  </a:cubicBezTo>
                  <a:cubicBezTo>
                    <a:pt x="78" y="57"/>
                    <a:pt x="78" y="57"/>
                    <a:pt x="78" y="57"/>
                  </a:cubicBezTo>
                  <a:cubicBezTo>
                    <a:pt x="79" y="58"/>
                    <a:pt x="79" y="58"/>
                    <a:pt x="79" y="58"/>
                  </a:cubicBezTo>
                  <a:cubicBezTo>
                    <a:pt x="79" y="57"/>
                    <a:pt x="79" y="57"/>
                    <a:pt x="79" y="57"/>
                  </a:cubicBezTo>
                  <a:cubicBezTo>
                    <a:pt x="81" y="57"/>
                    <a:pt x="81" y="57"/>
                    <a:pt x="81" y="57"/>
                  </a:cubicBezTo>
                  <a:cubicBezTo>
                    <a:pt x="82" y="57"/>
                    <a:pt x="82" y="57"/>
                    <a:pt x="82" y="57"/>
                  </a:cubicBezTo>
                  <a:cubicBezTo>
                    <a:pt x="83" y="57"/>
                    <a:pt x="83" y="57"/>
                    <a:pt x="83" y="57"/>
                  </a:cubicBezTo>
                  <a:cubicBezTo>
                    <a:pt x="83" y="56"/>
                    <a:pt x="83" y="56"/>
                    <a:pt x="83" y="56"/>
                  </a:cubicBezTo>
                  <a:cubicBezTo>
                    <a:pt x="82" y="56"/>
                    <a:pt x="82" y="56"/>
                    <a:pt x="82" y="56"/>
                  </a:cubicBezTo>
                  <a:cubicBezTo>
                    <a:pt x="81" y="56"/>
                    <a:pt x="81" y="56"/>
                    <a:pt x="81" y="56"/>
                  </a:cubicBezTo>
                  <a:cubicBezTo>
                    <a:pt x="81" y="56"/>
                    <a:pt x="81" y="56"/>
                    <a:pt x="81" y="56"/>
                  </a:cubicBezTo>
                  <a:cubicBezTo>
                    <a:pt x="78" y="56"/>
                    <a:pt x="78" y="56"/>
                    <a:pt x="78" y="56"/>
                  </a:cubicBezTo>
                  <a:cubicBezTo>
                    <a:pt x="78" y="56"/>
                    <a:pt x="78" y="56"/>
                    <a:pt x="78" y="56"/>
                  </a:cubicBezTo>
                  <a:close/>
                  <a:moveTo>
                    <a:pt x="44" y="55"/>
                  </a:moveTo>
                  <a:cubicBezTo>
                    <a:pt x="44" y="55"/>
                    <a:pt x="44" y="55"/>
                    <a:pt x="44" y="55"/>
                  </a:cubicBezTo>
                  <a:cubicBezTo>
                    <a:pt x="45" y="55"/>
                    <a:pt x="45" y="55"/>
                    <a:pt x="45" y="55"/>
                  </a:cubicBezTo>
                  <a:cubicBezTo>
                    <a:pt x="45" y="55"/>
                    <a:pt x="45" y="55"/>
                    <a:pt x="45" y="55"/>
                  </a:cubicBezTo>
                  <a:cubicBezTo>
                    <a:pt x="44" y="55"/>
                    <a:pt x="44" y="55"/>
                    <a:pt x="44" y="55"/>
                  </a:cubicBezTo>
                  <a:close/>
                  <a:moveTo>
                    <a:pt x="45" y="55"/>
                  </a:moveTo>
                  <a:cubicBezTo>
                    <a:pt x="45" y="55"/>
                    <a:pt x="45" y="55"/>
                    <a:pt x="45" y="55"/>
                  </a:cubicBezTo>
                  <a:cubicBezTo>
                    <a:pt x="46" y="55"/>
                    <a:pt x="46" y="55"/>
                    <a:pt x="46" y="55"/>
                  </a:cubicBezTo>
                  <a:cubicBezTo>
                    <a:pt x="46" y="54"/>
                    <a:pt x="46" y="54"/>
                    <a:pt x="46" y="54"/>
                  </a:cubicBezTo>
                  <a:cubicBezTo>
                    <a:pt x="47" y="54"/>
                    <a:pt x="47" y="54"/>
                    <a:pt x="47" y="54"/>
                  </a:cubicBezTo>
                  <a:cubicBezTo>
                    <a:pt x="47" y="53"/>
                    <a:pt x="47" y="53"/>
                    <a:pt x="47" y="53"/>
                  </a:cubicBezTo>
                  <a:cubicBezTo>
                    <a:pt x="47" y="53"/>
                    <a:pt x="47" y="53"/>
                    <a:pt x="47" y="53"/>
                  </a:cubicBezTo>
                  <a:cubicBezTo>
                    <a:pt x="48" y="52"/>
                    <a:pt x="48" y="52"/>
                    <a:pt x="48" y="52"/>
                  </a:cubicBezTo>
                  <a:cubicBezTo>
                    <a:pt x="49" y="52"/>
                    <a:pt x="49" y="52"/>
                    <a:pt x="49" y="52"/>
                  </a:cubicBezTo>
                  <a:cubicBezTo>
                    <a:pt x="50" y="52"/>
                    <a:pt x="50" y="52"/>
                    <a:pt x="50" y="52"/>
                  </a:cubicBezTo>
                  <a:cubicBezTo>
                    <a:pt x="51" y="52"/>
                    <a:pt x="51" y="52"/>
                    <a:pt x="51" y="52"/>
                  </a:cubicBezTo>
                  <a:cubicBezTo>
                    <a:pt x="52" y="53"/>
                    <a:pt x="52" y="53"/>
                    <a:pt x="52" y="53"/>
                  </a:cubicBezTo>
                  <a:cubicBezTo>
                    <a:pt x="52" y="52"/>
                    <a:pt x="52" y="52"/>
                    <a:pt x="52" y="52"/>
                  </a:cubicBezTo>
                  <a:cubicBezTo>
                    <a:pt x="53" y="52"/>
                    <a:pt x="53" y="52"/>
                    <a:pt x="53" y="52"/>
                  </a:cubicBezTo>
                  <a:cubicBezTo>
                    <a:pt x="54" y="52"/>
                    <a:pt x="54" y="52"/>
                    <a:pt x="54" y="52"/>
                  </a:cubicBezTo>
                  <a:cubicBezTo>
                    <a:pt x="55" y="53"/>
                    <a:pt x="55" y="53"/>
                    <a:pt x="55" y="53"/>
                  </a:cubicBezTo>
                  <a:cubicBezTo>
                    <a:pt x="56" y="53"/>
                    <a:pt x="56" y="53"/>
                    <a:pt x="56" y="53"/>
                  </a:cubicBezTo>
                  <a:cubicBezTo>
                    <a:pt x="58" y="53"/>
                    <a:pt x="58" y="53"/>
                    <a:pt x="58" y="53"/>
                  </a:cubicBezTo>
                  <a:cubicBezTo>
                    <a:pt x="59" y="54"/>
                    <a:pt x="59" y="54"/>
                    <a:pt x="59" y="54"/>
                  </a:cubicBezTo>
                  <a:cubicBezTo>
                    <a:pt x="59" y="55"/>
                    <a:pt x="59" y="55"/>
                    <a:pt x="59" y="55"/>
                  </a:cubicBezTo>
                  <a:cubicBezTo>
                    <a:pt x="59" y="55"/>
                    <a:pt x="59" y="55"/>
                    <a:pt x="59" y="55"/>
                  </a:cubicBezTo>
                  <a:cubicBezTo>
                    <a:pt x="61" y="56"/>
                    <a:pt x="61" y="56"/>
                    <a:pt x="61" y="56"/>
                  </a:cubicBezTo>
                  <a:cubicBezTo>
                    <a:pt x="63" y="56"/>
                    <a:pt x="63" y="56"/>
                    <a:pt x="63" y="56"/>
                  </a:cubicBezTo>
                  <a:cubicBezTo>
                    <a:pt x="66" y="56"/>
                    <a:pt x="66" y="56"/>
                    <a:pt x="66" y="56"/>
                  </a:cubicBezTo>
                  <a:cubicBezTo>
                    <a:pt x="68" y="56"/>
                    <a:pt x="68" y="56"/>
                    <a:pt x="68" y="56"/>
                  </a:cubicBezTo>
                  <a:cubicBezTo>
                    <a:pt x="68" y="55"/>
                    <a:pt x="68" y="55"/>
                    <a:pt x="68" y="55"/>
                  </a:cubicBezTo>
                  <a:cubicBezTo>
                    <a:pt x="68" y="54"/>
                    <a:pt x="68" y="54"/>
                    <a:pt x="68" y="54"/>
                  </a:cubicBezTo>
                  <a:cubicBezTo>
                    <a:pt x="69" y="54"/>
                    <a:pt x="69" y="54"/>
                    <a:pt x="69" y="54"/>
                  </a:cubicBezTo>
                  <a:cubicBezTo>
                    <a:pt x="70" y="55"/>
                    <a:pt x="70" y="55"/>
                    <a:pt x="70" y="55"/>
                  </a:cubicBezTo>
                  <a:cubicBezTo>
                    <a:pt x="71" y="55"/>
                    <a:pt x="71" y="55"/>
                    <a:pt x="71" y="55"/>
                  </a:cubicBezTo>
                  <a:cubicBezTo>
                    <a:pt x="72" y="54"/>
                    <a:pt x="72" y="54"/>
                    <a:pt x="72" y="54"/>
                  </a:cubicBezTo>
                  <a:cubicBezTo>
                    <a:pt x="72" y="55"/>
                    <a:pt x="72" y="55"/>
                    <a:pt x="72" y="55"/>
                  </a:cubicBezTo>
                  <a:cubicBezTo>
                    <a:pt x="73" y="56"/>
                    <a:pt x="73" y="56"/>
                    <a:pt x="73" y="56"/>
                  </a:cubicBezTo>
                  <a:cubicBezTo>
                    <a:pt x="74" y="55"/>
                    <a:pt x="74" y="55"/>
                    <a:pt x="74" y="55"/>
                  </a:cubicBezTo>
                  <a:cubicBezTo>
                    <a:pt x="75" y="56"/>
                    <a:pt x="75" y="56"/>
                    <a:pt x="75" y="56"/>
                  </a:cubicBezTo>
                  <a:cubicBezTo>
                    <a:pt x="75" y="56"/>
                    <a:pt x="75" y="56"/>
                    <a:pt x="75" y="56"/>
                  </a:cubicBezTo>
                  <a:cubicBezTo>
                    <a:pt x="77" y="56"/>
                    <a:pt x="77" y="56"/>
                    <a:pt x="77" y="56"/>
                  </a:cubicBezTo>
                  <a:cubicBezTo>
                    <a:pt x="77" y="57"/>
                    <a:pt x="77" y="57"/>
                    <a:pt x="77" y="57"/>
                  </a:cubicBezTo>
                  <a:cubicBezTo>
                    <a:pt x="77" y="58"/>
                    <a:pt x="77" y="58"/>
                    <a:pt x="77" y="58"/>
                  </a:cubicBezTo>
                  <a:cubicBezTo>
                    <a:pt x="78" y="59"/>
                    <a:pt x="78" y="59"/>
                    <a:pt x="78" y="59"/>
                  </a:cubicBezTo>
                  <a:cubicBezTo>
                    <a:pt x="78" y="59"/>
                    <a:pt x="78" y="59"/>
                    <a:pt x="78" y="59"/>
                  </a:cubicBezTo>
                  <a:cubicBezTo>
                    <a:pt x="79" y="60"/>
                    <a:pt x="79" y="60"/>
                    <a:pt x="79" y="60"/>
                  </a:cubicBezTo>
                  <a:cubicBezTo>
                    <a:pt x="80" y="59"/>
                    <a:pt x="80" y="59"/>
                    <a:pt x="80" y="59"/>
                  </a:cubicBezTo>
                  <a:cubicBezTo>
                    <a:pt x="81" y="60"/>
                    <a:pt x="81" y="60"/>
                    <a:pt x="81" y="60"/>
                  </a:cubicBezTo>
                  <a:cubicBezTo>
                    <a:pt x="81" y="60"/>
                    <a:pt x="81" y="60"/>
                    <a:pt x="81" y="60"/>
                  </a:cubicBezTo>
                  <a:cubicBezTo>
                    <a:pt x="82" y="59"/>
                    <a:pt x="82" y="59"/>
                    <a:pt x="82" y="59"/>
                  </a:cubicBezTo>
                  <a:cubicBezTo>
                    <a:pt x="83" y="59"/>
                    <a:pt x="83" y="59"/>
                    <a:pt x="83" y="59"/>
                  </a:cubicBezTo>
                  <a:cubicBezTo>
                    <a:pt x="83" y="60"/>
                    <a:pt x="83" y="60"/>
                    <a:pt x="83" y="60"/>
                  </a:cubicBezTo>
                  <a:cubicBezTo>
                    <a:pt x="84" y="60"/>
                    <a:pt x="84" y="60"/>
                    <a:pt x="84" y="60"/>
                  </a:cubicBezTo>
                  <a:cubicBezTo>
                    <a:pt x="84" y="60"/>
                    <a:pt x="84" y="60"/>
                    <a:pt x="84" y="60"/>
                  </a:cubicBezTo>
                  <a:cubicBezTo>
                    <a:pt x="84" y="62"/>
                    <a:pt x="84" y="62"/>
                    <a:pt x="84" y="62"/>
                  </a:cubicBezTo>
                  <a:cubicBezTo>
                    <a:pt x="84" y="62"/>
                    <a:pt x="84" y="62"/>
                    <a:pt x="84" y="62"/>
                  </a:cubicBezTo>
                  <a:cubicBezTo>
                    <a:pt x="84" y="63"/>
                    <a:pt x="84" y="63"/>
                    <a:pt x="84" y="63"/>
                  </a:cubicBezTo>
                  <a:cubicBezTo>
                    <a:pt x="84" y="64"/>
                    <a:pt x="84" y="64"/>
                    <a:pt x="84" y="64"/>
                  </a:cubicBezTo>
                  <a:cubicBezTo>
                    <a:pt x="84" y="64"/>
                    <a:pt x="84" y="64"/>
                    <a:pt x="84" y="64"/>
                  </a:cubicBezTo>
                  <a:cubicBezTo>
                    <a:pt x="83" y="63"/>
                    <a:pt x="83" y="63"/>
                    <a:pt x="83" y="63"/>
                  </a:cubicBezTo>
                  <a:cubicBezTo>
                    <a:pt x="82" y="64"/>
                    <a:pt x="82" y="64"/>
                    <a:pt x="82" y="64"/>
                  </a:cubicBezTo>
                  <a:cubicBezTo>
                    <a:pt x="81" y="63"/>
                    <a:pt x="81" y="63"/>
                    <a:pt x="81" y="63"/>
                  </a:cubicBezTo>
                  <a:cubicBezTo>
                    <a:pt x="80" y="62"/>
                    <a:pt x="80" y="62"/>
                    <a:pt x="80" y="62"/>
                  </a:cubicBezTo>
                  <a:cubicBezTo>
                    <a:pt x="79" y="62"/>
                    <a:pt x="79" y="62"/>
                    <a:pt x="79" y="62"/>
                  </a:cubicBezTo>
                  <a:cubicBezTo>
                    <a:pt x="79" y="62"/>
                    <a:pt x="79" y="62"/>
                    <a:pt x="79" y="62"/>
                  </a:cubicBezTo>
                  <a:cubicBezTo>
                    <a:pt x="77" y="62"/>
                    <a:pt x="77" y="62"/>
                    <a:pt x="77" y="62"/>
                  </a:cubicBezTo>
                  <a:cubicBezTo>
                    <a:pt x="76" y="62"/>
                    <a:pt x="76" y="62"/>
                    <a:pt x="76" y="62"/>
                  </a:cubicBezTo>
                  <a:cubicBezTo>
                    <a:pt x="75" y="62"/>
                    <a:pt x="75" y="62"/>
                    <a:pt x="75" y="62"/>
                  </a:cubicBezTo>
                  <a:cubicBezTo>
                    <a:pt x="74" y="61"/>
                    <a:pt x="74" y="61"/>
                    <a:pt x="74" y="61"/>
                  </a:cubicBezTo>
                  <a:cubicBezTo>
                    <a:pt x="73" y="62"/>
                    <a:pt x="73" y="62"/>
                    <a:pt x="73" y="62"/>
                  </a:cubicBezTo>
                  <a:cubicBezTo>
                    <a:pt x="71" y="62"/>
                    <a:pt x="71" y="62"/>
                    <a:pt x="71" y="62"/>
                  </a:cubicBezTo>
                  <a:cubicBezTo>
                    <a:pt x="70" y="61"/>
                    <a:pt x="70" y="61"/>
                    <a:pt x="70" y="61"/>
                  </a:cubicBezTo>
                  <a:cubicBezTo>
                    <a:pt x="69" y="62"/>
                    <a:pt x="69" y="62"/>
                    <a:pt x="69" y="62"/>
                  </a:cubicBezTo>
                  <a:cubicBezTo>
                    <a:pt x="67" y="61"/>
                    <a:pt x="67" y="61"/>
                    <a:pt x="67" y="61"/>
                  </a:cubicBezTo>
                  <a:cubicBezTo>
                    <a:pt x="64" y="60"/>
                    <a:pt x="64" y="60"/>
                    <a:pt x="64" y="60"/>
                  </a:cubicBezTo>
                  <a:cubicBezTo>
                    <a:pt x="63" y="60"/>
                    <a:pt x="63" y="60"/>
                    <a:pt x="63" y="60"/>
                  </a:cubicBezTo>
                  <a:cubicBezTo>
                    <a:pt x="62" y="59"/>
                    <a:pt x="62" y="59"/>
                    <a:pt x="62" y="59"/>
                  </a:cubicBezTo>
                  <a:cubicBezTo>
                    <a:pt x="61" y="59"/>
                    <a:pt x="61" y="59"/>
                    <a:pt x="61" y="59"/>
                  </a:cubicBezTo>
                  <a:cubicBezTo>
                    <a:pt x="61" y="60"/>
                    <a:pt x="61" y="60"/>
                    <a:pt x="61" y="60"/>
                  </a:cubicBezTo>
                  <a:cubicBezTo>
                    <a:pt x="60" y="60"/>
                    <a:pt x="60" y="60"/>
                    <a:pt x="60" y="60"/>
                  </a:cubicBezTo>
                  <a:cubicBezTo>
                    <a:pt x="59" y="59"/>
                    <a:pt x="59" y="59"/>
                    <a:pt x="59" y="59"/>
                  </a:cubicBezTo>
                  <a:cubicBezTo>
                    <a:pt x="59" y="59"/>
                    <a:pt x="59" y="59"/>
                    <a:pt x="59" y="59"/>
                  </a:cubicBezTo>
                  <a:cubicBezTo>
                    <a:pt x="58" y="60"/>
                    <a:pt x="58" y="60"/>
                    <a:pt x="58" y="60"/>
                  </a:cubicBezTo>
                  <a:cubicBezTo>
                    <a:pt x="56" y="59"/>
                    <a:pt x="56" y="59"/>
                    <a:pt x="56" y="59"/>
                  </a:cubicBezTo>
                  <a:cubicBezTo>
                    <a:pt x="55" y="58"/>
                    <a:pt x="55" y="58"/>
                    <a:pt x="55" y="58"/>
                  </a:cubicBezTo>
                  <a:cubicBezTo>
                    <a:pt x="53" y="58"/>
                    <a:pt x="53" y="58"/>
                    <a:pt x="53" y="58"/>
                  </a:cubicBezTo>
                  <a:cubicBezTo>
                    <a:pt x="53" y="58"/>
                    <a:pt x="53" y="58"/>
                    <a:pt x="53" y="58"/>
                  </a:cubicBezTo>
                  <a:cubicBezTo>
                    <a:pt x="52" y="59"/>
                    <a:pt x="52" y="59"/>
                    <a:pt x="52" y="59"/>
                  </a:cubicBezTo>
                  <a:cubicBezTo>
                    <a:pt x="51" y="58"/>
                    <a:pt x="51" y="58"/>
                    <a:pt x="51" y="58"/>
                  </a:cubicBezTo>
                  <a:cubicBezTo>
                    <a:pt x="50" y="58"/>
                    <a:pt x="50" y="58"/>
                    <a:pt x="50" y="58"/>
                  </a:cubicBezTo>
                  <a:cubicBezTo>
                    <a:pt x="49" y="58"/>
                    <a:pt x="49" y="58"/>
                    <a:pt x="49" y="58"/>
                  </a:cubicBezTo>
                  <a:cubicBezTo>
                    <a:pt x="50" y="57"/>
                    <a:pt x="50" y="57"/>
                    <a:pt x="50" y="57"/>
                  </a:cubicBezTo>
                  <a:cubicBezTo>
                    <a:pt x="50" y="56"/>
                    <a:pt x="50" y="56"/>
                    <a:pt x="50" y="56"/>
                  </a:cubicBezTo>
                  <a:cubicBezTo>
                    <a:pt x="50" y="56"/>
                    <a:pt x="50" y="56"/>
                    <a:pt x="50" y="56"/>
                  </a:cubicBezTo>
                  <a:cubicBezTo>
                    <a:pt x="49" y="57"/>
                    <a:pt x="49" y="57"/>
                    <a:pt x="49" y="57"/>
                  </a:cubicBezTo>
                  <a:cubicBezTo>
                    <a:pt x="48" y="56"/>
                    <a:pt x="48" y="56"/>
                    <a:pt x="48" y="56"/>
                  </a:cubicBezTo>
                  <a:cubicBezTo>
                    <a:pt x="48" y="56"/>
                    <a:pt x="48" y="56"/>
                    <a:pt x="48" y="56"/>
                  </a:cubicBezTo>
                  <a:cubicBezTo>
                    <a:pt x="47" y="56"/>
                    <a:pt x="47" y="56"/>
                    <a:pt x="47" y="56"/>
                  </a:cubicBezTo>
                  <a:cubicBezTo>
                    <a:pt x="45" y="56"/>
                    <a:pt x="45" y="56"/>
                    <a:pt x="45" y="56"/>
                  </a:cubicBezTo>
                  <a:cubicBezTo>
                    <a:pt x="45" y="56"/>
                    <a:pt x="45" y="56"/>
                    <a:pt x="45" y="56"/>
                  </a:cubicBezTo>
                  <a:cubicBezTo>
                    <a:pt x="45" y="55"/>
                    <a:pt x="45" y="55"/>
                    <a:pt x="45" y="55"/>
                  </a:cubicBezTo>
                  <a:cubicBezTo>
                    <a:pt x="45" y="55"/>
                    <a:pt x="45" y="55"/>
                    <a:pt x="45" y="55"/>
                  </a:cubicBezTo>
                  <a:close/>
                  <a:moveTo>
                    <a:pt x="57" y="10"/>
                  </a:moveTo>
                  <a:cubicBezTo>
                    <a:pt x="57" y="11"/>
                    <a:pt x="57" y="11"/>
                    <a:pt x="57" y="11"/>
                  </a:cubicBezTo>
                  <a:cubicBezTo>
                    <a:pt x="58" y="11"/>
                    <a:pt x="58" y="11"/>
                    <a:pt x="58" y="11"/>
                  </a:cubicBezTo>
                  <a:cubicBezTo>
                    <a:pt x="58" y="11"/>
                    <a:pt x="58" y="11"/>
                    <a:pt x="58" y="11"/>
                  </a:cubicBezTo>
                  <a:cubicBezTo>
                    <a:pt x="58" y="11"/>
                    <a:pt x="58" y="11"/>
                    <a:pt x="58" y="11"/>
                  </a:cubicBezTo>
                  <a:cubicBezTo>
                    <a:pt x="59" y="10"/>
                    <a:pt x="59" y="10"/>
                    <a:pt x="59" y="10"/>
                  </a:cubicBezTo>
                  <a:cubicBezTo>
                    <a:pt x="58" y="9"/>
                    <a:pt x="58" y="9"/>
                    <a:pt x="58" y="9"/>
                  </a:cubicBezTo>
                  <a:cubicBezTo>
                    <a:pt x="57" y="9"/>
                    <a:pt x="57" y="9"/>
                    <a:pt x="57" y="9"/>
                  </a:cubicBezTo>
                  <a:cubicBezTo>
                    <a:pt x="57" y="10"/>
                    <a:pt x="57" y="10"/>
                    <a:pt x="57" y="10"/>
                  </a:cubicBezTo>
                  <a:close/>
                  <a:moveTo>
                    <a:pt x="49" y="15"/>
                  </a:moveTo>
                  <a:cubicBezTo>
                    <a:pt x="49" y="16"/>
                    <a:pt x="49" y="16"/>
                    <a:pt x="49" y="16"/>
                  </a:cubicBezTo>
                  <a:cubicBezTo>
                    <a:pt x="50" y="15"/>
                    <a:pt x="50" y="15"/>
                    <a:pt x="50" y="15"/>
                  </a:cubicBezTo>
                  <a:cubicBezTo>
                    <a:pt x="49" y="15"/>
                    <a:pt x="49" y="15"/>
                    <a:pt x="49" y="15"/>
                  </a:cubicBezTo>
                  <a:close/>
                  <a:moveTo>
                    <a:pt x="49" y="13"/>
                  </a:moveTo>
                  <a:cubicBezTo>
                    <a:pt x="50" y="13"/>
                    <a:pt x="50" y="13"/>
                    <a:pt x="50" y="13"/>
                  </a:cubicBezTo>
                  <a:cubicBezTo>
                    <a:pt x="49" y="13"/>
                    <a:pt x="49" y="13"/>
                    <a:pt x="49" y="13"/>
                  </a:cubicBezTo>
                  <a:cubicBezTo>
                    <a:pt x="49" y="13"/>
                    <a:pt x="49" y="13"/>
                    <a:pt x="49" y="13"/>
                  </a:cubicBezTo>
                  <a:close/>
                  <a:moveTo>
                    <a:pt x="49" y="14"/>
                  </a:moveTo>
                  <a:cubicBezTo>
                    <a:pt x="49" y="14"/>
                    <a:pt x="49" y="14"/>
                    <a:pt x="49" y="14"/>
                  </a:cubicBezTo>
                  <a:cubicBezTo>
                    <a:pt x="50" y="14"/>
                    <a:pt x="50" y="14"/>
                    <a:pt x="50" y="14"/>
                  </a:cubicBezTo>
                  <a:cubicBezTo>
                    <a:pt x="49" y="14"/>
                    <a:pt x="49" y="14"/>
                    <a:pt x="49" y="14"/>
                  </a:cubicBezTo>
                  <a:close/>
                  <a:moveTo>
                    <a:pt x="46" y="14"/>
                  </a:moveTo>
                  <a:cubicBezTo>
                    <a:pt x="46" y="15"/>
                    <a:pt x="46" y="15"/>
                    <a:pt x="46" y="15"/>
                  </a:cubicBezTo>
                  <a:cubicBezTo>
                    <a:pt x="47" y="15"/>
                    <a:pt x="47" y="15"/>
                    <a:pt x="47" y="15"/>
                  </a:cubicBezTo>
                  <a:cubicBezTo>
                    <a:pt x="48" y="14"/>
                    <a:pt x="48" y="14"/>
                    <a:pt x="48" y="14"/>
                  </a:cubicBezTo>
                  <a:cubicBezTo>
                    <a:pt x="47" y="14"/>
                    <a:pt x="47" y="14"/>
                    <a:pt x="47" y="14"/>
                  </a:cubicBezTo>
                  <a:cubicBezTo>
                    <a:pt x="46" y="14"/>
                    <a:pt x="46" y="14"/>
                    <a:pt x="46" y="14"/>
                  </a:cubicBezTo>
                  <a:close/>
                  <a:moveTo>
                    <a:pt x="39" y="23"/>
                  </a:moveTo>
                  <a:cubicBezTo>
                    <a:pt x="40" y="23"/>
                    <a:pt x="40" y="23"/>
                    <a:pt x="40" y="23"/>
                  </a:cubicBezTo>
                  <a:cubicBezTo>
                    <a:pt x="40" y="23"/>
                    <a:pt x="40" y="23"/>
                    <a:pt x="40" y="23"/>
                  </a:cubicBezTo>
                  <a:cubicBezTo>
                    <a:pt x="40" y="22"/>
                    <a:pt x="40" y="22"/>
                    <a:pt x="40" y="22"/>
                  </a:cubicBezTo>
                  <a:cubicBezTo>
                    <a:pt x="39" y="23"/>
                    <a:pt x="39" y="23"/>
                    <a:pt x="39" y="23"/>
                  </a:cubicBezTo>
                  <a:close/>
                  <a:moveTo>
                    <a:pt x="41" y="22"/>
                  </a:moveTo>
                  <a:cubicBezTo>
                    <a:pt x="41" y="23"/>
                    <a:pt x="41" y="23"/>
                    <a:pt x="41" y="23"/>
                  </a:cubicBezTo>
                  <a:cubicBezTo>
                    <a:pt x="42" y="23"/>
                    <a:pt x="42" y="23"/>
                    <a:pt x="42" y="23"/>
                  </a:cubicBezTo>
                  <a:cubicBezTo>
                    <a:pt x="42" y="24"/>
                    <a:pt x="42" y="24"/>
                    <a:pt x="42" y="24"/>
                  </a:cubicBezTo>
                  <a:cubicBezTo>
                    <a:pt x="42" y="24"/>
                    <a:pt x="42" y="24"/>
                    <a:pt x="42" y="24"/>
                  </a:cubicBezTo>
                  <a:cubicBezTo>
                    <a:pt x="43" y="23"/>
                    <a:pt x="43" y="23"/>
                    <a:pt x="43" y="23"/>
                  </a:cubicBezTo>
                  <a:cubicBezTo>
                    <a:pt x="42" y="23"/>
                    <a:pt x="42" y="23"/>
                    <a:pt x="42" y="23"/>
                  </a:cubicBezTo>
                  <a:cubicBezTo>
                    <a:pt x="43" y="22"/>
                    <a:pt x="43" y="22"/>
                    <a:pt x="43" y="22"/>
                  </a:cubicBezTo>
                  <a:cubicBezTo>
                    <a:pt x="42" y="22"/>
                    <a:pt x="42" y="22"/>
                    <a:pt x="42" y="22"/>
                  </a:cubicBezTo>
                  <a:cubicBezTo>
                    <a:pt x="42" y="22"/>
                    <a:pt x="42" y="22"/>
                    <a:pt x="42" y="22"/>
                  </a:cubicBezTo>
                  <a:cubicBezTo>
                    <a:pt x="41" y="22"/>
                    <a:pt x="41" y="22"/>
                    <a:pt x="41" y="22"/>
                  </a:cubicBezTo>
                  <a:close/>
                  <a:moveTo>
                    <a:pt x="61" y="34"/>
                  </a:moveTo>
                  <a:cubicBezTo>
                    <a:pt x="61" y="35"/>
                    <a:pt x="61" y="35"/>
                    <a:pt x="61" y="35"/>
                  </a:cubicBezTo>
                  <a:cubicBezTo>
                    <a:pt x="61" y="35"/>
                    <a:pt x="61" y="35"/>
                    <a:pt x="61" y="35"/>
                  </a:cubicBezTo>
                  <a:cubicBezTo>
                    <a:pt x="62" y="35"/>
                    <a:pt x="62" y="35"/>
                    <a:pt x="62" y="35"/>
                  </a:cubicBezTo>
                  <a:cubicBezTo>
                    <a:pt x="61" y="34"/>
                    <a:pt x="61" y="34"/>
                    <a:pt x="61" y="34"/>
                  </a:cubicBezTo>
                  <a:cubicBezTo>
                    <a:pt x="61" y="34"/>
                    <a:pt x="61" y="34"/>
                    <a:pt x="61" y="34"/>
                  </a:cubicBezTo>
                  <a:close/>
                  <a:moveTo>
                    <a:pt x="55" y="38"/>
                  </a:moveTo>
                  <a:cubicBezTo>
                    <a:pt x="55" y="39"/>
                    <a:pt x="55" y="39"/>
                    <a:pt x="55" y="39"/>
                  </a:cubicBezTo>
                  <a:cubicBezTo>
                    <a:pt x="55" y="39"/>
                    <a:pt x="55" y="39"/>
                    <a:pt x="55" y="39"/>
                  </a:cubicBezTo>
                  <a:cubicBezTo>
                    <a:pt x="54" y="39"/>
                    <a:pt x="54" y="39"/>
                    <a:pt x="54" y="39"/>
                  </a:cubicBezTo>
                  <a:cubicBezTo>
                    <a:pt x="54" y="40"/>
                    <a:pt x="54" y="40"/>
                    <a:pt x="54" y="40"/>
                  </a:cubicBezTo>
                  <a:cubicBezTo>
                    <a:pt x="55" y="40"/>
                    <a:pt x="55" y="40"/>
                    <a:pt x="55" y="40"/>
                  </a:cubicBezTo>
                  <a:cubicBezTo>
                    <a:pt x="55" y="40"/>
                    <a:pt x="55" y="40"/>
                    <a:pt x="55" y="40"/>
                  </a:cubicBezTo>
                  <a:cubicBezTo>
                    <a:pt x="55" y="39"/>
                    <a:pt x="55" y="39"/>
                    <a:pt x="55" y="39"/>
                  </a:cubicBezTo>
                  <a:cubicBezTo>
                    <a:pt x="55" y="40"/>
                    <a:pt x="55" y="40"/>
                    <a:pt x="55" y="40"/>
                  </a:cubicBezTo>
                  <a:cubicBezTo>
                    <a:pt x="56" y="41"/>
                    <a:pt x="56" y="41"/>
                    <a:pt x="56" y="41"/>
                  </a:cubicBezTo>
                  <a:cubicBezTo>
                    <a:pt x="57" y="40"/>
                    <a:pt x="57" y="40"/>
                    <a:pt x="57" y="40"/>
                  </a:cubicBezTo>
                  <a:cubicBezTo>
                    <a:pt x="57" y="41"/>
                    <a:pt x="57" y="41"/>
                    <a:pt x="57" y="41"/>
                  </a:cubicBezTo>
                  <a:cubicBezTo>
                    <a:pt x="58" y="41"/>
                    <a:pt x="58" y="41"/>
                    <a:pt x="58" y="41"/>
                  </a:cubicBezTo>
                  <a:cubicBezTo>
                    <a:pt x="58" y="40"/>
                    <a:pt x="58" y="40"/>
                    <a:pt x="58" y="40"/>
                  </a:cubicBezTo>
                  <a:cubicBezTo>
                    <a:pt x="59" y="40"/>
                    <a:pt x="59" y="40"/>
                    <a:pt x="59" y="40"/>
                  </a:cubicBezTo>
                  <a:cubicBezTo>
                    <a:pt x="58" y="39"/>
                    <a:pt x="58" y="39"/>
                    <a:pt x="58" y="39"/>
                  </a:cubicBezTo>
                  <a:cubicBezTo>
                    <a:pt x="57" y="38"/>
                    <a:pt x="57" y="38"/>
                    <a:pt x="57" y="38"/>
                  </a:cubicBezTo>
                  <a:cubicBezTo>
                    <a:pt x="55" y="38"/>
                    <a:pt x="55" y="38"/>
                    <a:pt x="55" y="38"/>
                  </a:cubicBezTo>
                  <a:cubicBezTo>
                    <a:pt x="55" y="38"/>
                    <a:pt x="55" y="38"/>
                    <a:pt x="55" y="38"/>
                  </a:cubicBezTo>
                  <a:close/>
                  <a:moveTo>
                    <a:pt x="52" y="40"/>
                  </a:moveTo>
                  <a:cubicBezTo>
                    <a:pt x="52" y="40"/>
                    <a:pt x="52" y="40"/>
                    <a:pt x="52" y="40"/>
                  </a:cubicBezTo>
                  <a:cubicBezTo>
                    <a:pt x="52" y="40"/>
                    <a:pt x="52" y="40"/>
                    <a:pt x="52" y="40"/>
                  </a:cubicBezTo>
                  <a:cubicBezTo>
                    <a:pt x="52" y="40"/>
                    <a:pt x="52" y="40"/>
                    <a:pt x="52" y="40"/>
                  </a:cubicBezTo>
                  <a:close/>
                  <a:moveTo>
                    <a:pt x="46" y="35"/>
                  </a:moveTo>
                  <a:cubicBezTo>
                    <a:pt x="46" y="35"/>
                    <a:pt x="46" y="35"/>
                    <a:pt x="46" y="35"/>
                  </a:cubicBezTo>
                  <a:cubicBezTo>
                    <a:pt x="45" y="36"/>
                    <a:pt x="45" y="36"/>
                    <a:pt x="45" y="36"/>
                  </a:cubicBezTo>
                  <a:cubicBezTo>
                    <a:pt x="45" y="36"/>
                    <a:pt x="45" y="36"/>
                    <a:pt x="45" y="36"/>
                  </a:cubicBezTo>
                  <a:cubicBezTo>
                    <a:pt x="47" y="37"/>
                    <a:pt x="47" y="37"/>
                    <a:pt x="47" y="37"/>
                  </a:cubicBezTo>
                  <a:cubicBezTo>
                    <a:pt x="47" y="37"/>
                    <a:pt x="47" y="37"/>
                    <a:pt x="47" y="37"/>
                  </a:cubicBezTo>
                  <a:cubicBezTo>
                    <a:pt x="47" y="38"/>
                    <a:pt x="47" y="38"/>
                    <a:pt x="47" y="38"/>
                  </a:cubicBezTo>
                  <a:cubicBezTo>
                    <a:pt x="48" y="38"/>
                    <a:pt x="48" y="38"/>
                    <a:pt x="48" y="38"/>
                  </a:cubicBezTo>
                  <a:cubicBezTo>
                    <a:pt x="48" y="39"/>
                    <a:pt x="48" y="39"/>
                    <a:pt x="48" y="39"/>
                  </a:cubicBezTo>
                  <a:cubicBezTo>
                    <a:pt x="49" y="40"/>
                    <a:pt x="49" y="40"/>
                    <a:pt x="49" y="40"/>
                  </a:cubicBezTo>
                  <a:cubicBezTo>
                    <a:pt x="50" y="40"/>
                    <a:pt x="50" y="40"/>
                    <a:pt x="50" y="40"/>
                  </a:cubicBezTo>
                  <a:cubicBezTo>
                    <a:pt x="50" y="40"/>
                    <a:pt x="50" y="40"/>
                    <a:pt x="50" y="40"/>
                  </a:cubicBezTo>
                  <a:cubicBezTo>
                    <a:pt x="51" y="41"/>
                    <a:pt x="51" y="41"/>
                    <a:pt x="51" y="41"/>
                  </a:cubicBezTo>
                  <a:cubicBezTo>
                    <a:pt x="51" y="40"/>
                    <a:pt x="51" y="40"/>
                    <a:pt x="51" y="40"/>
                  </a:cubicBezTo>
                  <a:cubicBezTo>
                    <a:pt x="51" y="39"/>
                    <a:pt x="51" y="39"/>
                    <a:pt x="51" y="39"/>
                  </a:cubicBezTo>
                  <a:cubicBezTo>
                    <a:pt x="51" y="38"/>
                    <a:pt x="51" y="38"/>
                    <a:pt x="51" y="38"/>
                  </a:cubicBezTo>
                  <a:cubicBezTo>
                    <a:pt x="50" y="38"/>
                    <a:pt x="50" y="38"/>
                    <a:pt x="50" y="38"/>
                  </a:cubicBezTo>
                  <a:cubicBezTo>
                    <a:pt x="49" y="37"/>
                    <a:pt x="49" y="37"/>
                    <a:pt x="49" y="37"/>
                  </a:cubicBezTo>
                  <a:cubicBezTo>
                    <a:pt x="49" y="35"/>
                    <a:pt x="49" y="35"/>
                    <a:pt x="49" y="35"/>
                  </a:cubicBezTo>
                  <a:cubicBezTo>
                    <a:pt x="48" y="35"/>
                    <a:pt x="48" y="35"/>
                    <a:pt x="48" y="35"/>
                  </a:cubicBezTo>
                  <a:cubicBezTo>
                    <a:pt x="48" y="34"/>
                    <a:pt x="48" y="34"/>
                    <a:pt x="48" y="34"/>
                  </a:cubicBezTo>
                  <a:cubicBezTo>
                    <a:pt x="48" y="34"/>
                    <a:pt x="48" y="34"/>
                    <a:pt x="48" y="34"/>
                  </a:cubicBezTo>
                  <a:cubicBezTo>
                    <a:pt x="47" y="34"/>
                    <a:pt x="47" y="34"/>
                    <a:pt x="47" y="34"/>
                  </a:cubicBezTo>
                  <a:cubicBezTo>
                    <a:pt x="47" y="35"/>
                    <a:pt x="47" y="35"/>
                    <a:pt x="47" y="35"/>
                  </a:cubicBezTo>
                  <a:cubicBezTo>
                    <a:pt x="47" y="35"/>
                    <a:pt x="47" y="35"/>
                    <a:pt x="47" y="35"/>
                  </a:cubicBezTo>
                  <a:cubicBezTo>
                    <a:pt x="47" y="35"/>
                    <a:pt x="47" y="35"/>
                    <a:pt x="47" y="35"/>
                  </a:cubicBezTo>
                  <a:cubicBezTo>
                    <a:pt x="46" y="34"/>
                    <a:pt x="46" y="34"/>
                    <a:pt x="46" y="34"/>
                  </a:cubicBezTo>
                  <a:cubicBezTo>
                    <a:pt x="46" y="35"/>
                    <a:pt x="46" y="35"/>
                    <a:pt x="46" y="35"/>
                  </a:cubicBezTo>
                  <a:close/>
                  <a:moveTo>
                    <a:pt x="41" y="30"/>
                  </a:moveTo>
                  <a:cubicBezTo>
                    <a:pt x="41" y="30"/>
                    <a:pt x="41" y="30"/>
                    <a:pt x="41" y="30"/>
                  </a:cubicBezTo>
                  <a:cubicBezTo>
                    <a:pt x="42" y="31"/>
                    <a:pt x="42" y="31"/>
                    <a:pt x="42" y="31"/>
                  </a:cubicBezTo>
                  <a:cubicBezTo>
                    <a:pt x="42" y="30"/>
                    <a:pt x="42" y="30"/>
                    <a:pt x="42" y="30"/>
                  </a:cubicBezTo>
                  <a:cubicBezTo>
                    <a:pt x="42" y="30"/>
                    <a:pt x="42" y="30"/>
                    <a:pt x="42" y="30"/>
                  </a:cubicBezTo>
                  <a:cubicBezTo>
                    <a:pt x="41" y="30"/>
                    <a:pt x="41" y="30"/>
                    <a:pt x="41" y="30"/>
                  </a:cubicBezTo>
                  <a:close/>
                  <a:moveTo>
                    <a:pt x="42" y="28"/>
                  </a:moveTo>
                  <a:cubicBezTo>
                    <a:pt x="42" y="29"/>
                    <a:pt x="42" y="29"/>
                    <a:pt x="42" y="29"/>
                  </a:cubicBezTo>
                  <a:cubicBezTo>
                    <a:pt x="42" y="29"/>
                    <a:pt x="42" y="29"/>
                    <a:pt x="42" y="29"/>
                  </a:cubicBezTo>
                  <a:cubicBezTo>
                    <a:pt x="43" y="29"/>
                    <a:pt x="43" y="29"/>
                    <a:pt x="43" y="29"/>
                  </a:cubicBezTo>
                  <a:cubicBezTo>
                    <a:pt x="44" y="29"/>
                    <a:pt x="44" y="29"/>
                    <a:pt x="44" y="29"/>
                  </a:cubicBezTo>
                  <a:cubicBezTo>
                    <a:pt x="44" y="29"/>
                    <a:pt x="44" y="29"/>
                    <a:pt x="44" y="29"/>
                  </a:cubicBezTo>
                  <a:cubicBezTo>
                    <a:pt x="43" y="28"/>
                    <a:pt x="43" y="28"/>
                    <a:pt x="43" y="28"/>
                  </a:cubicBezTo>
                  <a:cubicBezTo>
                    <a:pt x="42" y="28"/>
                    <a:pt x="42" y="28"/>
                    <a:pt x="42" y="28"/>
                  </a:cubicBezTo>
                  <a:close/>
                  <a:moveTo>
                    <a:pt x="33" y="23"/>
                  </a:moveTo>
                  <a:cubicBezTo>
                    <a:pt x="33" y="24"/>
                    <a:pt x="33" y="24"/>
                    <a:pt x="33" y="24"/>
                  </a:cubicBezTo>
                  <a:cubicBezTo>
                    <a:pt x="33" y="24"/>
                    <a:pt x="33" y="24"/>
                    <a:pt x="33" y="24"/>
                  </a:cubicBezTo>
                  <a:cubicBezTo>
                    <a:pt x="34" y="24"/>
                    <a:pt x="34" y="24"/>
                    <a:pt x="34" y="24"/>
                  </a:cubicBezTo>
                  <a:cubicBezTo>
                    <a:pt x="35" y="25"/>
                    <a:pt x="35" y="25"/>
                    <a:pt x="35" y="25"/>
                  </a:cubicBezTo>
                  <a:cubicBezTo>
                    <a:pt x="36" y="25"/>
                    <a:pt x="36" y="25"/>
                    <a:pt x="36" y="25"/>
                  </a:cubicBezTo>
                  <a:cubicBezTo>
                    <a:pt x="35" y="23"/>
                    <a:pt x="35" y="23"/>
                    <a:pt x="35" y="23"/>
                  </a:cubicBezTo>
                  <a:cubicBezTo>
                    <a:pt x="34" y="23"/>
                    <a:pt x="34" y="23"/>
                    <a:pt x="34" y="23"/>
                  </a:cubicBezTo>
                  <a:cubicBezTo>
                    <a:pt x="33" y="23"/>
                    <a:pt x="33" y="23"/>
                    <a:pt x="33" y="23"/>
                  </a:cubicBezTo>
                  <a:close/>
                  <a:moveTo>
                    <a:pt x="31" y="21"/>
                  </a:moveTo>
                  <a:cubicBezTo>
                    <a:pt x="31" y="21"/>
                    <a:pt x="31" y="21"/>
                    <a:pt x="31" y="21"/>
                  </a:cubicBezTo>
                  <a:cubicBezTo>
                    <a:pt x="32" y="22"/>
                    <a:pt x="32" y="22"/>
                    <a:pt x="32" y="22"/>
                  </a:cubicBezTo>
                  <a:cubicBezTo>
                    <a:pt x="33" y="22"/>
                    <a:pt x="33" y="22"/>
                    <a:pt x="33" y="22"/>
                  </a:cubicBezTo>
                  <a:cubicBezTo>
                    <a:pt x="32" y="23"/>
                    <a:pt x="32" y="23"/>
                    <a:pt x="32" y="23"/>
                  </a:cubicBezTo>
                  <a:cubicBezTo>
                    <a:pt x="32" y="23"/>
                    <a:pt x="32" y="23"/>
                    <a:pt x="32" y="23"/>
                  </a:cubicBezTo>
                  <a:cubicBezTo>
                    <a:pt x="31" y="21"/>
                    <a:pt x="31" y="21"/>
                    <a:pt x="31" y="21"/>
                  </a:cubicBezTo>
                  <a:close/>
                  <a:moveTo>
                    <a:pt x="28" y="19"/>
                  </a:moveTo>
                  <a:cubicBezTo>
                    <a:pt x="28" y="21"/>
                    <a:pt x="28" y="21"/>
                    <a:pt x="28" y="21"/>
                  </a:cubicBezTo>
                  <a:cubicBezTo>
                    <a:pt x="29" y="20"/>
                    <a:pt x="29" y="20"/>
                    <a:pt x="29" y="20"/>
                  </a:cubicBezTo>
                  <a:cubicBezTo>
                    <a:pt x="30" y="20"/>
                    <a:pt x="30" y="20"/>
                    <a:pt x="30" y="20"/>
                  </a:cubicBezTo>
                  <a:cubicBezTo>
                    <a:pt x="29" y="19"/>
                    <a:pt x="29" y="19"/>
                    <a:pt x="29" y="19"/>
                  </a:cubicBezTo>
                  <a:cubicBezTo>
                    <a:pt x="28" y="19"/>
                    <a:pt x="28" y="19"/>
                    <a:pt x="28" y="19"/>
                  </a:cubicBezTo>
                  <a:cubicBezTo>
                    <a:pt x="28" y="19"/>
                    <a:pt x="28" y="19"/>
                    <a:pt x="28" y="19"/>
                  </a:cubicBezTo>
                  <a:close/>
                  <a:moveTo>
                    <a:pt x="31" y="49"/>
                  </a:moveTo>
                  <a:cubicBezTo>
                    <a:pt x="32" y="50"/>
                    <a:pt x="32" y="50"/>
                    <a:pt x="32" y="50"/>
                  </a:cubicBezTo>
                  <a:cubicBezTo>
                    <a:pt x="32" y="50"/>
                    <a:pt x="32" y="50"/>
                    <a:pt x="32" y="50"/>
                  </a:cubicBezTo>
                  <a:cubicBezTo>
                    <a:pt x="31" y="49"/>
                    <a:pt x="31" y="49"/>
                    <a:pt x="31" y="49"/>
                  </a:cubicBezTo>
                  <a:cubicBezTo>
                    <a:pt x="31" y="49"/>
                    <a:pt x="31" y="49"/>
                    <a:pt x="31" y="49"/>
                  </a:cubicBezTo>
                  <a:close/>
                  <a:moveTo>
                    <a:pt x="23" y="39"/>
                  </a:moveTo>
                  <a:cubicBezTo>
                    <a:pt x="22" y="40"/>
                    <a:pt x="22" y="40"/>
                    <a:pt x="22" y="40"/>
                  </a:cubicBezTo>
                  <a:cubicBezTo>
                    <a:pt x="24" y="41"/>
                    <a:pt x="24" y="41"/>
                    <a:pt x="24" y="41"/>
                  </a:cubicBezTo>
                  <a:cubicBezTo>
                    <a:pt x="23" y="41"/>
                    <a:pt x="23" y="41"/>
                    <a:pt x="23" y="41"/>
                  </a:cubicBezTo>
                  <a:cubicBezTo>
                    <a:pt x="23" y="40"/>
                    <a:pt x="23" y="40"/>
                    <a:pt x="23" y="40"/>
                  </a:cubicBezTo>
                  <a:cubicBezTo>
                    <a:pt x="23" y="39"/>
                    <a:pt x="23" y="39"/>
                    <a:pt x="23" y="39"/>
                  </a:cubicBezTo>
                  <a:close/>
                  <a:moveTo>
                    <a:pt x="21" y="38"/>
                  </a:moveTo>
                  <a:cubicBezTo>
                    <a:pt x="22" y="39"/>
                    <a:pt x="22" y="39"/>
                    <a:pt x="22" y="39"/>
                  </a:cubicBezTo>
                  <a:cubicBezTo>
                    <a:pt x="21" y="39"/>
                    <a:pt x="21" y="39"/>
                    <a:pt x="21" y="39"/>
                  </a:cubicBezTo>
                  <a:cubicBezTo>
                    <a:pt x="21" y="38"/>
                    <a:pt x="21" y="38"/>
                    <a:pt x="21" y="38"/>
                  </a:cubicBezTo>
                  <a:close/>
                  <a:moveTo>
                    <a:pt x="20" y="36"/>
                  </a:moveTo>
                  <a:cubicBezTo>
                    <a:pt x="19" y="36"/>
                    <a:pt x="19" y="36"/>
                    <a:pt x="19" y="36"/>
                  </a:cubicBezTo>
                  <a:cubicBezTo>
                    <a:pt x="20" y="37"/>
                    <a:pt x="20" y="37"/>
                    <a:pt x="20" y="37"/>
                  </a:cubicBezTo>
                  <a:cubicBezTo>
                    <a:pt x="21" y="37"/>
                    <a:pt x="21" y="37"/>
                    <a:pt x="21" y="37"/>
                  </a:cubicBezTo>
                  <a:cubicBezTo>
                    <a:pt x="20" y="36"/>
                    <a:pt x="20" y="36"/>
                    <a:pt x="20" y="36"/>
                  </a:cubicBezTo>
                  <a:close/>
                  <a:moveTo>
                    <a:pt x="15" y="32"/>
                  </a:moveTo>
                  <a:cubicBezTo>
                    <a:pt x="15" y="33"/>
                    <a:pt x="15" y="33"/>
                    <a:pt x="15" y="33"/>
                  </a:cubicBezTo>
                  <a:cubicBezTo>
                    <a:pt x="16" y="33"/>
                    <a:pt x="16" y="33"/>
                    <a:pt x="16" y="33"/>
                  </a:cubicBezTo>
                  <a:cubicBezTo>
                    <a:pt x="17" y="35"/>
                    <a:pt x="17" y="35"/>
                    <a:pt x="17" y="35"/>
                  </a:cubicBezTo>
                  <a:cubicBezTo>
                    <a:pt x="18" y="35"/>
                    <a:pt x="18" y="35"/>
                    <a:pt x="18" y="35"/>
                  </a:cubicBezTo>
                  <a:cubicBezTo>
                    <a:pt x="18" y="34"/>
                    <a:pt x="18" y="34"/>
                    <a:pt x="18" y="34"/>
                  </a:cubicBezTo>
                  <a:cubicBezTo>
                    <a:pt x="17" y="32"/>
                    <a:pt x="17" y="32"/>
                    <a:pt x="17" y="32"/>
                  </a:cubicBezTo>
                  <a:cubicBezTo>
                    <a:pt x="16" y="32"/>
                    <a:pt x="16" y="32"/>
                    <a:pt x="16" y="32"/>
                  </a:cubicBezTo>
                  <a:cubicBezTo>
                    <a:pt x="15" y="32"/>
                    <a:pt x="15" y="32"/>
                    <a:pt x="15" y="32"/>
                  </a:cubicBezTo>
                  <a:close/>
                  <a:moveTo>
                    <a:pt x="14" y="29"/>
                  </a:moveTo>
                  <a:cubicBezTo>
                    <a:pt x="14" y="30"/>
                    <a:pt x="14" y="30"/>
                    <a:pt x="14" y="30"/>
                  </a:cubicBezTo>
                  <a:cubicBezTo>
                    <a:pt x="14" y="31"/>
                    <a:pt x="14" y="31"/>
                    <a:pt x="14" y="31"/>
                  </a:cubicBezTo>
                  <a:cubicBezTo>
                    <a:pt x="15" y="30"/>
                    <a:pt x="15" y="30"/>
                    <a:pt x="15" y="30"/>
                  </a:cubicBezTo>
                  <a:cubicBezTo>
                    <a:pt x="15" y="30"/>
                    <a:pt x="15" y="30"/>
                    <a:pt x="15" y="30"/>
                  </a:cubicBezTo>
                  <a:cubicBezTo>
                    <a:pt x="14" y="29"/>
                    <a:pt x="14" y="29"/>
                    <a:pt x="14" y="29"/>
                  </a:cubicBezTo>
                  <a:close/>
                  <a:moveTo>
                    <a:pt x="15" y="27"/>
                  </a:moveTo>
                  <a:cubicBezTo>
                    <a:pt x="16" y="27"/>
                    <a:pt x="16" y="27"/>
                    <a:pt x="16" y="27"/>
                  </a:cubicBezTo>
                  <a:cubicBezTo>
                    <a:pt x="16" y="27"/>
                    <a:pt x="16" y="27"/>
                    <a:pt x="16" y="27"/>
                  </a:cubicBezTo>
                  <a:cubicBezTo>
                    <a:pt x="16" y="27"/>
                    <a:pt x="16" y="27"/>
                    <a:pt x="16" y="27"/>
                  </a:cubicBezTo>
                  <a:cubicBezTo>
                    <a:pt x="15" y="27"/>
                    <a:pt x="15" y="27"/>
                    <a:pt x="15" y="27"/>
                  </a:cubicBezTo>
                  <a:cubicBezTo>
                    <a:pt x="15" y="27"/>
                    <a:pt x="15" y="27"/>
                    <a:pt x="15" y="27"/>
                  </a:cubicBezTo>
                  <a:close/>
                  <a:moveTo>
                    <a:pt x="8" y="22"/>
                  </a:moveTo>
                  <a:cubicBezTo>
                    <a:pt x="9" y="22"/>
                    <a:pt x="9" y="22"/>
                    <a:pt x="9" y="22"/>
                  </a:cubicBezTo>
                  <a:cubicBezTo>
                    <a:pt x="10" y="21"/>
                    <a:pt x="10" y="21"/>
                    <a:pt x="10" y="21"/>
                  </a:cubicBezTo>
                  <a:cubicBezTo>
                    <a:pt x="10" y="21"/>
                    <a:pt x="10" y="21"/>
                    <a:pt x="10" y="21"/>
                  </a:cubicBezTo>
                  <a:cubicBezTo>
                    <a:pt x="11" y="23"/>
                    <a:pt x="11" y="23"/>
                    <a:pt x="11" y="23"/>
                  </a:cubicBezTo>
                  <a:cubicBezTo>
                    <a:pt x="12" y="23"/>
                    <a:pt x="12" y="23"/>
                    <a:pt x="12" y="23"/>
                  </a:cubicBezTo>
                  <a:cubicBezTo>
                    <a:pt x="12" y="24"/>
                    <a:pt x="12" y="24"/>
                    <a:pt x="12" y="24"/>
                  </a:cubicBezTo>
                  <a:cubicBezTo>
                    <a:pt x="12" y="25"/>
                    <a:pt x="12" y="25"/>
                    <a:pt x="12" y="25"/>
                  </a:cubicBezTo>
                  <a:cubicBezTo>
                    <a:pt x="11" y="25"/>
                    <a:pt x="11" y="25"/>
                    <a:pt x="11" y="25"/>
                  </a:cubicBezTo>
                  <a:cubicBezTo>
                    <a:pt x="10" y="24"/>
                    <a:pt x="10" y="24"/>
                    <a:pt x="10" y="24"/>
                  </a:cubicBezTo>
                  <a:cubicBezTo>
                    <a:pt x="10" y="24"/>
                    <a:pt x="10" y="24"/>
                    <a:pt x="10" y="24"/>
                  </a:cubicBezTo>
                  <a:cubicBezTo>
                    <a:pt x="9" y="23"/>
                    <a:pt x="9" y="23"/>
                    <a:pt x="9" y="23"/>
                  </a:cubicBezTo>
                  <a:cubicBezTo>
                    <a:pt x="8" y="22"/>
                    <a:pt x="8" y="22"/>
                    <a:pt x="8" y="22"/>
                  </a:cubicBezTo>
                  <a:close/>
                  <a:moveTo>
                    <a:pt x="8" y="19"/>
                  </a:moveTo>
                  <a:cubicBezTo>
                    <a:pt x="9" y="19"/>
                    <a:pt x="9" y="19"/>
                    <a:pt x="9" y="19"/>
                  </a:cubicBezTo>
                  <a:cubicBezTo>
                    <a:pt x="9" y="18"/>
                    <a:pt x="9" y="18"/>
                    <a:pt x="9" y="18"/>
                  </a:cubicBezTo>
                  <a:cubicBezTo>
                    <a:pt x="8" y="19"/>
                    <a:pt x="8" y="19"/>
                    <a:pt x="8" y="19"/>
                  </a:cubicBezTo>
                  <a:close/>
                  <a:moveTo>
                    <a:pt x="2" y="15"/>
                  </a:moveTo>
                  <a:cubicBezTo>
                    <a:pt x="2" y="15"/>
                    <a:pt x="2" y="15"/>
                    <a:pt x="2" y="15"/>
                  </a:cubicBezTo>
                  <a:cubicBezTo>
                    <a:pt x="2" y="16"/>
                    <a:pt x="2" y="16"/>
                    <a:pt x="2" y="16"/>
                  </a:cubicBezTo>
                  <a:cubicBezTo>
                    <a:pt x="3" y="16"/>
                    <a:pt x="3" y="16"/>
                    <a:pt x="3" y="16"/>
                  </a:cubicBezTo>
                  <a:cubicBezTo>
                    <a:pt x="4" y="16"/>
                    <a:pt x="4" y="16"/>
                    <a:pt x="4" y="16"/>
                  </a:cubicBezTo>
                  <a:cubicBezTo>
                    <a:pt x="3" y="16"/>
                    <a:pt x="3" y="16"/>
                    <a:pt x="3" y="16"/>
                  </a:cubicBezTo>
                  <a:cubicBezTo>
                    <a:pt x="2" y="15"/>
                    <a:pt x="2" y="15"/>
                    <a:pt x="2" y="15"/>
                  </a:cubicBezTo>
                  <a:close/>
                  <a:moveTo>
                    <a:pt x="0" y="4"/>
                  </a:moveTo>
                  <a:cubicBezTo>
                    <a:pt x="0" y="4"/>
                    <a:pt x="0" y="4"/>
                    <a:pt x="0" y="4"/>
                  </a:cubicBezTo>
                  <a:cubicBezTo>
                    <a:pt x="0" y="6"/>
                    <a:pt x="0" y="6"/>
                    <a:pt x="0" y="6"/>
                  </a:cubicBezTo>
                  <a:cubicBezTo>
                    <a:pt x="1" y="8"/>
                    <a:pt x="1" y="8"/>
                    <a:pt x="1" y="8"/>
                  </a:cubicBezTo>
                  <a:cubicBezTo>
                    <a:pt x="2" y="8"/>
                    <a:pt x="2" y="8"/>
                    <a:pt x="2" y="8"/>
                  </a:cubicBezTo>
                  <a:cubicBezTo>
                    <a:pt x="4" y="10"/>
                    <a:pt x="4" y="10"/>
                    <a:pt x="4" y="10"/>
                  </a:cubicBezTo>
                  <a:cubicBezTo>
                    <a:pt x="4" y="10"/>
                    <a:pt x="4" y="10"/>
                    <a:pt x="4" y="10"/>
                  </a:cubicBezTo>
                  <a:cubicBezTo>
                    <a:pt x="5" y="11"/>
                    <a:pt x="5" y="11"/>
                    <a:pt x="5" y="11"/>
                  </a:cubicBezTo>
                  <a:cubicBezTo>
                    <a:pt x="6" y="11"/>
                    <a:pt x="6" y="11"/>
                    <a:pt x="6" y="11"/>
                  </a:cubicBezTo>
                  <a:cubicBezTo>
                    <a:pt x="7" y="11"/>
                    <a:pt x="7" y="11"/>
                    <a:pt x="7" y="11"/>
                  </a:cubicBezTo>
                  <a:cubicBezTo>
                    <a:pt x="8" y="12"/>
                    <a:pt x="8" y="12"/>
                    <a:pt x="8" y="12"/>
                  </a:cubicBezTo>
                  <a:cubicBezTo>
                    <a:pt x="10" y="15"/>
                    <a:pt x="10" y="15"/>
                    <a:pt x="10" y="15"/>
                  </a:cubicBezTo>
                  <a:cubicBezTo>
                    <a:pt x="11" y="16"/>
                    <a:pt x="11" y="16"/>
                    <a:pt x="11" y="16"/>
                  </a:cubicBezTo>
                  <a:cubicBezTo>
                    <a:pt x="12" y="16"/>
                    <a:pt x="12" y="16"/>
                    <a:pt x="12" y="16"/>
                  </a:cubicBezTo>
                  <a:cubicBezTo>
                    <a:pt x="12" y="17"/>
                    <a:pt x="12" y="17"/>
                    <a:pt x="12" y="17"/>
                  </a:cubicBezTo>
                  <a:cubicBezTo>
                    <a:pt x="12" y="17"/>
                    <a:pt x="12" y="17"/>
                    <a:pt x="12" y="17"/>
                  </a:cubicBezTo>
                  <a:cubicBezTo>
                    <a:pt x="12" y="18"/>
                    <a:pt x="12" y="18"/>
                    <a:pt x="12" y="18"/>
                  </a:cubicBezTo>
                  <a:cubicBezTo>
                    <a:pt x="13" y="19"/>
                    <a:pt x="13" y="19"/>
                    <a:pt x="13" y="19"/>
                  </a:cubicBezTo>
                  <a:cubicBezTo>
                    <a:pt x="14" y="19"/>
                    <a:pt x="14" y="19"/>
                    <a:pt x="14" y="19"/>
                  </a:cubicBezTo>
                  <a:cubicBezTo>
                    <a:pt x="15" y="20"/>
                    <a:pt x="15" y="20"/>
                    <a:pt x="15" y="20"/>
                  </a:cubicBezTo>
                  <a:cubicBezTo>
                    <a:pt x="15" y="20"/>
                    <a:pt x="15" y="20"/>
                    <a:pt x="15" y="20"/>
                  </a:cubicBezTo>
                  <a:cubicBezTo>
                    <a:pt x="16" y="20"/>
                    <a:pt x="16" y="20"/>
                    <a:pt x="16" y="20"/>
                  </a:cubicBezTo>
                  <a:cubicBezTo>
                    <a:pt x="16" y="21"/>
                    <a:pt x="16" y="21"/>
                    <a:pt x="16" y="21"/>
                  </a:cubicBezTo>
                  <a:cubicBezTo>
                    <a:pt x="16" y="21"/>
                    <a:pt x="16" y="21"/>
                    <a:pt x="16" y="21"/>
                  </a:cubicBezTo>
                  <a:cubicBezTo>
                    <a:pt x="16" y="22"/>
                    <a:pt x="16" y="22"/>
                    <a:pt x="16" y="22"/>
                  </a:cubicBezTo>
                  <a:cubicBezTo>
                    <a:pt x="17" y="23"/>
                    <a:pt x="17" y="23"/>
                    <a:pt x="17" y="23"/>
                  </a:cubicBezTo>
                  <a:cubicBezTo>
                    <a:pt x="17" y="23"/>
                    <a:pt x="17" y="23"/>
                    <a:pt x="17" y="23"/>
                  </a:cubicBezTo>
                  <a:cubicBezTo>
                    <a:pt x="18" y="25"/>
                    <a:pt x="18" y="25"/>
                    <a:pt x="18" y="25"/>
                  </a:cubicBezTo>
                  <a:cubicBezTo>
                    <a:pt x="18" y="26"/>
                    <a:pt x="18" y="26"/>
                    <a:pt x="18" y="26"/>
                  </a:cubicBezTo>
                  <a:cubicBezTo>
                    <a:pt x="19" y="27"/>
                    <a:pt x="19" y="27"/>
                    <a:pt x="19" y="27"/>
                  </a:cubicBezTo>
                  <a:cubicBezTo>
                    <a:pt x="21" y="28"/>
                    <a:pt x="21" y="28"/>
                    <a:pt x="21" y="28"/>
                  </a:cubicBezTo>
                  <a:cubicBezTo>
                    <a:pt x="21" y="28"/>
                    <a:pt x="21" y="28"/>
                    <a:pt x="21" y="28"/>
                  </a:cubicBezTo>
                  <a:cubicBezTo>
                    <a:pt x="22" y="30"/>
                    <a:pt x="22" y="30"/>
                    <a:pt x="22" y="30"/>
                  </a:cubicBezTo>
                  <a:cubicBezTo>
                    <a:pt x="23" y="31"/>
                    <a:pt x="23" y="31"/>
                    <a:pt x="23" y="31"/>
                  </a:cubicBezTo>
                  <a:cubicBezTo>
                    <a:pt x="23" y="33"/>
                    <a:pt x="23" y="33"/>
                    <a:pt x="23" y="33"/>
                  </a:cubicBezTo>
                  <a:cubicBezTo>
                    <a:pt x="24" y="35"/>
                    <a:pt x="24" y="35"/>
                    <a:pt x="24" y="35"/>
                  </a:cubicBezTo>
                  <a:cubicBezTo>
                    <a:pt x="24" y="37"/>
                    <a:pt x="24" y="37"/>
                    <a:pt x="24" y="37"/>
                  </a:cubicBezTo>
                  <a:cubicBezTo>
                    <a:pt x="25" y="38"/>
                    <a:pt x="25" y="38"/>
                    <a:pt x="25" y="38"/>
                  </a:cubicBezTo>
                  <a:cubicBezTo>
                    <a:pt x="26" y="39"/>
                    <a:pt x="26" y="39"/>
                    <a:pt x="26" y="39"/>
                  </a:cubicBezTo>
                  <a:cubicBezTo>
                    <a:pt x="28" y="41"/>
                    <a:pt x="28" y="41"/>
                    <a:pt x="28" y="41"/>
                  </a:cubicBezTo>
                  <a:cubicBezTo>
                    <a:pt x="28" y="41"/>
                    <a:pt x="28" y="41"/>
                    <a:pt x="28" y="41"/>
                  </a:cubicBezTo>
                  <a:cubicBezTo>
                    <a:pt x="30" y="42"/>
                    <a:pt x="30" y="42"/>
                    <a:pt x="30" y="42"/>
                  </a:cubicBezTo>
                  <a:cubicBezTo>
                    <a:pt x="30" y="42"/>
                    <a:pt x="30" y="42"/>
                    <a:pt x="30" y="42"/>
                  </a:cubicBezTo>
                  <a:cubicBezTo>
                    <a:pt x="31" y="43"/>
                    <a:pt x="31" y="43"/>
                    <a:pt x="31" y="43"/>
                  </a:cubicBezTo>
                  <a:cubicBezTo>
                    <a:pt x="31" y="44"/>
                    <a:pt x="31" y="44"/>
                    <a:pt x="31" y="44"/>
                  </a:cubicBezTo>
                  <a:cubicBezTo>
                    <a:pt x="32" y="45"/>
                    <a:pt x="32" y="45"/>
                    <a:pt x="32" y="45"/>
                  </a:cubicBezTo>
                  <a:cubicBezTo>
                    <a:pt x="34" y="46"/>
                    <a:pt x="34" y="46"/>
                    <a:pt x="34" y="46"/>
                  </a:cubicBezTo>
                  <a:cubicBezTo>
                    <a:pt x="35" y="47"/>
                    <a:pt x="35" y="47"/>
                    <a:pt x="35" y="47"/>
                  </a:cubicBezTo>
                  <a:cubicBezTo>
                    <a:pt x="36" y="48"/>
                    <a:pt x="36" y="48"/>
                    <a:pt x="36" y="48"/>
                  </a:cubicBezTo>
                  <a:cubicBezTo>
                    <a:pt x="37" y="48"/>
                    <a:pt x="37" y="48"/>
                    <a:pt x="37" y="48"/>
                  </a:cubicBezTo>
                  <a:cubicBezTo>
                    <a:pt x="40" y="50"/>
                    <a:pt x="40" y="50"/>
                    <a:pt x="40" y="50"/>
                  </a:cubicBezTo>
                  <a:cubicBezTo>
                    <a:pt x="40" y="51"/>
                    <a:pt x="40" y="51"/>
                    <a:pt x="40" y="51"/>
                  </a:cubicBezTo>
                  <a:cubicBezTo>
                    <a:pt x="41" y="51"/>
                    <a:pt x="41" y="51"/>
                    <a:pt x="41" y="51"/>
                  </a:cubicBezTo>
                  <a:cubicBezTo>
                    <a:pt x="41" y="52"/>
                    <a:pt x="41" y="52"/>
                    <a:pt x="41" y="52"/>
                  </a:cubicBezTo>
                  <a:cubicBezTo>
                    <a:pt x="42" y="52"/>
                    <a:pt x="42" y="52"/>
                    <a:pt x="42" y="52"/>
                  </a:cubicBezTo>
                  <a:cubicBezTo>
                    <a:pt x="42" y="51"/>
                    <a:pt x="42" y="51"/>
                    <a:pt x="42" y="51"/>
                  </a:cubicBezTo>
                  <a:cubicBezTo>
                    <a:pt x="41" y="51"/>
                    <a:pt x="41" y="51"/>
                    <a:pt x="41" y="51"/>
                  </a:cubicBezTo>
                  <a:cubicBezTo>
                    <a:pt x="41" y="50"/>
                    <a:pt x="41" y="50"/>
                    <a:pt x="41" y="50"/>
                  </a:cubicBezTo>
                  <a:cubicBezTo>
                    <a:pt x="42" y="50"/>
                    <a:pt x="42" y="50"/>
                    <a:pt x="42" y="50"/>
                  </a:cubicBezTo>
                  <a:cubicBezTo>
                    <a:pt x="44" y="52"/>
                    <a:pt x="44" y="52"/>
                    <a:pt x="44" y="52"/>
                  </a:cubicBezTo>
                  <a:cubicBezTo>
                    <a:pt x="44" y="51"/>
                    <a:pt x="44" y="51"/>
                    <a:pt x="44" y="51"/>
                  </a:cubicBezTo>
                  <a:cubicBezTo>
                    <a:pt x="44" y="50"/>
                    <a:pt x="44" y="50"/>
                    <a:pt x="44" y="50"/>
                  </a:cubicBezTo>
                  <a:cubicBezTo>
                    <a:pt x="45" y="50"/>
                    <a:pt x="45" y="50"/>
                    <a:pt x="45" y="50"/>
                  </a:cubicBezTo>
                  <a:cubicBezTo>
                    <a:pt x="45" y="50"/>
                    <a:pt x="45" y="50"/>
                    <a:pt x="45" y="50"/>
                  </a:cubicBezTo>
                  <a:cubicBezTo>
                    <a:pt x="46" y="51"/>
                    <a:pt x="46" y="51"/>
                    <a:pt x="46" y="51"/>
                  </a:cubicBezTo>
                  <a:cubicBezTo>
                    <a:pt x="47" y="51"/>
                    <a:pt x="47" y="51"/>
                    <a:pt x="47" y="51"/>
                  </a:cubicBezTo>
                  <a:cubicBezTo>
                    <a:pt x="47" y="51"/>
                    <a:pt x="47" y="51"/>
                    <a:pt x="47" y="51"/>
                  </a:cubicBezTo>
                  <a:cubicBezTo>
                    <a:pt x="47" y="49"/>
                    <a:pt x="47" y="49"/>
                    <a:pt x="47" y="49"/>
                  </a:cubicBezTo>
                  <a:cubicBezTo>
                    <a:pt x="48" y="47"/>
                    <a:pt x="48" y="47"/>
                    <a:pt x="48" y="47"/>
                  </a:cubicBezTo>
                  <a:cubicBezTo>
                    <a:pt x="47" y="45"/>
                    <a:pt x="47" y="45"/>
                    <a:pt x="47" y="45"/>
                  </a:cubicBezTo>
                  <a:cubicBezTo>
                    <a:pt x="48" y="44"/>
                    <a:pt x="48" y="44"/>
                    <a:pt x="48" y="44"/>
                  </a:cubicBezTo>
                  <a:cubicBezTo>
                    <a:pt x="47" y="43"/>
                    <a:pt x="47" y="43"/>
                    <a:pt x="47" y="43"/>
                  </a:cubicBezTo>
                  <a:cubicBezTo>
                    <a:pt x="48" y="42"/>
                    <a:pt x="48" y="42"/>
                    <a:pt x="48" y="42"/>
                  </a:cubicBezTo>
                  <a:cubicBezTo>
                    <a:pt x="48" y="42"/>
                    <a:pt x="48" y="42"/>
                    <a:pt x="48" y="42"/>
                  </a:cubicBezTo>
                  <a:cubicBezTo>
                    <a:pt x="49" y="41"/>
                    <a:pt x="49" y="41"/>
                    <a:pt x="49" y="41"/>
                  </a:cubicBezTo>
                  <a:cubicBezTo>
                    <a:pt x="49" y="40"/>
                    <a:pt x="49" y="40"/>
                    <a:pt x="49" y="40"/>
                  </a:cubicBezTo>
                  <a:cubicBezTo>
                    <a:pt x="48" y="40"/>
                    <a:pt x="48" y="40"/>
                    <a:pt x="48" y="40"/>
                  </a:cubicBezTo>
                  <a:cubicBezTo>
                    <a:pt x="47" y="39"/>
                    <a:pt x="47" y="39"/>
                    <a:pt x="47" y="39"/>
                  </a:cubicBezTo>
                  <a:cubicBezTo>
                    <a:pt x="47" y="38"/>
                    <a:pt x="47" y="38"/>
                    <a:pt x="47" y="38"/>
                  </a:cubicBezTo>
                  <a:cubicBezTo>
                    <a:pt x="46" y="38"/>
                    <a:pt x="46" y="38"/>
                    <a:pt x="46" y="38"/>
                  </a:cubicBezTo>
                  <a:cubicBezTo>
                    <a:pt x="46" y="38"/>
                    <a:pt x="46" y="38"/>
                    <a:pt x="46" y="38"/>
                  </a:cubicBezTo>
                  <a:cubicBezTo>
                    <a:pt x="45" y="37"/>
                    <a:pt x="45" y="37"/>
                    <a:pt x="45" y="37"/>
                  </a:cubicBezTo>
                  <a:cubicBezTo>
                    <a:pt x="44" y="37"/>
                    <a:pt x="44" y="37"/>
                    <a:pt x="44" y="37"/>
                  </a:cubicBezTo>
                  <a:cubicBezTo>
                    <a:pt x="43" y="37"/>
                    <a:pt x="43" y="37"/>
                    <a:pt x="43" y="37"/>
                  </a:cubicBezTo>
                  <a:cubicBezTo>
                    <a:pt x="43" y="36"/>
                    <a:pt x="43" y="36"/>
                    <a:pt x="43" y="36"/>
                  </a:cubicBezTo>
                  <a:cubicBezTo>
                    <a:pt x="42" y="35"/>
                    <a:pt x="42" y="35"/>
                    <a:pt x="42" y="35"/>
                  </a:cubicBezTo>
                  <a:cubicBezTo>
                    <a:pt x="42" y="36"/>
                    <a:pt x="42" y="36"/>
                    <a:pt x="42" y="36"/>
                  </a:cubicBezTo>
                  <a:cubicBezTo>
                    <a:pt x="42" y="35"/>
                    <a:pt x="42" y="35"/>
                    <a:pt x="42" y="35"/>
                  </a:cubicBezTo>
                  <a:cubicBezTo>
                    <a:pt x="42" y="34"/>
                    <a:pt x="42" y="34"/>
                    <a:pt x="42" y="34"/>
                  </a:cubicBezTo>
                  <a:cubicBezTo>
                    <a:pt x="41" y="32"/>
                    <a:pt x="41" y="32"/>
                    <a:pt x="41" y="32"/>
                  </a:cubicBezTo>
                  <a:cubicBezTo>
                    <a:pt x="40" y="32"/>
                    <a:pt x="40" y="32"/>
                    <a:pt x="40" y="32"/>
                  </a:cubicBezTo>
                  <a:cubicBezTo>
                    <a:pt x="40" y="32"/>
                    <a:pt x="40" y="32"/>
                    <a:pt x="40" y="32"/>
                  </a:cubicBezTo>
                  <a:cubicBezTo>
                    <a:pt x="38" y="32"/>
                    <a:pt x="38" y="32"/>
                    <a:pt x="38" y="32"/>
                  </a:cubicBezTo>
                  <a:cubicBezTo>
                    <a:pt x="37" y="31"/>
                    <a:pt x="37" y="31"/>
                    <a:pt x="37" y="31"/>
                  </a:cubicBezTo>
                  <a:cubicBezTo>
                    <a:pt x="37" y="30"/>
                    <a:pt x="37" y="30"/>
                    <a:pt x="37" y="30"/>
                  </a:cubicBezTo>
                  <a:cubicBezTo>
                    <a:pt x="38" y="30"/>
                    <a:pt x="38" y="30"/>
                    <a:pt x="38" y="30"/>
                  </a:cubicBezTo>
                  <a:cubicBezTo>
                    <a:pt x="39" y="29"/>
                    <a:pt x="39" y="29"/>
                    <a:pt x="39" y="29"/>
                  </a:cubicBezTo>
                  <a:cubicBezTo>
                    <a:pt x="38" y="29"/>
                    <a:pt x="38" y="29"/>
                    <a:pt x="38" y="29"/>
                  </a:cubicBezTo>
                  <a:cubicBezTo>
                    <a:pt x="37" y="29"/>
                    <a:pt x="37" y="29"/>
                    <a:pt x="37" y="29"/>
                  </a:cubicBezTo>
                  <a:cubicBezTo>
                    <a:pt x="37" y="29"/>
                    <a:pt x="37" y="29"/>
                    <a:pt x="37" y="29"/>
                  </a:cubicBezTo>
                  <a:cubicBezTo>
                    <a:pt x="36" y="29"/>
                    <a:pt x="36" y="29"/>
                    <a:pt x="36" y="29"/>
                  </a:cubicBezTo>
                  <a:cubicBezTo>
                    <a:pt x="36" y="29"/>
                    <a:pt x="36" y="29"/>
                    <a:pt x="36" y="29"/>
                  </a:cubicBezTo>
                  <a:cubicBezTo>
                    <a:pt x="37" y="28"/>
                    <a:pt x="37" y="28"/>
                    <a:pt x="37" y="28"/>
                  </a:cubicBezTo>
                  <a:cubicBezTo>
                    <a:pt x="39" y="28"/>
                    <a:pt x="39" y="28"/>
                    <a:pt x="39" y="28"/>
                  </a:cubicBezTo>
                  <a:cubicBezTo>
                    <a:pt x="38" y="27"/>
                    <a:pt x="38" y="27"/>
                    <a:pt x="38" y="27"/>
                  </a:cubicBezTo>
                  <a:cubicBezTo>
                    <a:pt x="37" y="26"/>
                    <a:pt x="37" y="26"/>
                    <a:pt x="37" y="26"/>
                  </a:cubicBezTo>
                  <a:cubicBezTo>
                    <a:pt x="36" y="26"/>
                    <a:pt x="36" y="26"/>
                    <a:pt x="36" y="26"/>
                  </a:cubicBezTo>
                  <a:cubicBezTo>
                    <a:pt x="35" y="26"/>
                    <a:pt x="35" y="26"/>
                    <a:pt x="35" y="26"/>
                  </a:cubicBezTo>
                  <a:cubicBezTo>
                    <a:pt x="34" y="27"/>
                    <a:pt x="34" y="27"/>
                    <a:pt x="34" y="27"/>
                  </a:cubicBezTo>
                  <a:cubicBezTo>
                    <a:pt x="33" y="27"/>
                    <a:pt x="33" y="27"/>
                    <a:pt x="33" y="27"/>
                  </a:cubicBezTo>
                  <a:cubicBezTo>
                    <a:pt x="34" y="27"/>
                    <a:pt x="34" y="27"/>
                    <a:pt x="34" y="27"/>
                  </a:cubicBezTo>
                  <a:cubicBezTo>
                    <a:pt x="34" y="26"/>
                    <a:pt x="34" y="26"/>
                    <a:pt x="34" y="26"/>
                  </a:cubicBezTo>
                  <a:cubicBezTo>
                    <a:pt x="35" y="26"/>
                    <a:pt x="35" y="26"/>
                    <a:pt x="35" y="26"/>
                  </a:cubicBezTo>
                  <a:cubicBezTo>
                    <a:pt x="35" y="26"/>
                    <a:pt x="35" y="26"/>
                    <a:pt x="35" y="26"/>
                  </a:cubicBezTo>
                  <a:cubicBezTo>
                    <a:pt x="35" y="25"/>
                    <a:pt x="35" y="25"/>
                    <a:pt x="35" y="25"/>
                  </a:cubicBezTo>
                  <a:cubicBezTo>
                    <a:pt x="34" y="25"/>
                    <a:pt x="34" y="25"/>
                    <a:pt x="34" y="25"/>
                  </a:cubicBezTo>
                  <a:cubicBezTo>
                    <a:pt x="32" y="25"/>
                    <a:pt x="32" y="25"/>
                    <a:pt x="32" y="25"/>
                  </a:cubicBezTo>
                  <a:cubicBezTo>
                    <a:pt x="31" y="24"/>
                    <a:pt x="31" y="24"/>
                    <a:pt x="31" y="24"/>
                  </a:cubicBezTo>
                  <a:cubicBezTo>
                    <a:pt x="31" y="23"/>
                    <a:pt x="31" y="23"/>
                    <a:pt x="31" y="23"/>
                  </a:cubicBezTo>
                  <a:cubicBezTo>
                    <a:pt x="31" y="22"/>
                    <a:pt x="31" y="22"/>
                    <a:pt x="31" y="22"/>
                  </a:cubicBezTo>
                  <a:cubicBezTo>
                    <a:pt x="29" y="21"/>
                    <a:pt x="29" y="21"/>
                    <a:pt x="29" y="21"/>
                  </a:cubicBezTo>
                  <a:cubicBezTo>
                    <a:pt x="29" y="21"/>
                    <a:pt x="29" y="21"/>
                    <a:pt x="29" y="21"/>
                  </a:cubicBezTo>
                  <a:cubicBezTo>
                    <a:pt x="28" y="21"/>
                    <a:pt x="28" y="21"/>
                    <a:pt x="28" y="21"/>
                  </a:cubicBezTo>
                  <a:cubicBezTo>
                    <a:pt x="27" y="20"/>
                    <a:pt x="27" y="20"/>
                    <a:pt x="27" y="20"/>
                  </a:cubicBezTo>
                  <a:cubicBezTo>
                    <a:pt x="27" y="19"/>
                    <a:pt x="27" y="19"/>
                    <a:pt x="27" y="19"/>
                  </a:cubicBezTo>
                  <a:cubicBezTo>
                    <a:pt x="26" y="18"/>
                    <a:pt x="26" y="18"/>
                    <a:pt x="26" y="18"/>
                  </a:cubicBezTo>
                  <a:cubicBezTo>
                    <a:pt x="24" y="17"/>
                    <a:pt x="24" y="17"/>
                    <a:pt x="24" y="17"/>
                  </a:cubicBezTo>
                  <a:cubicBezTo>
                    <a:pt x="23" y="17"/>
                    <a:pt x="23" y="17"/>
                    <a:pt x="23" y="17"/>
                  </a:cubicBezTo>
                  <a:cubicBezTo>
                    <a:pt x="23" y="17"/>
                    <a:pt x="23" y="17"/>
                    <a:pt x="23" y="17"/>
                  </a:cubicBezTo>
                  <a:cubicBezTo>
                    <a:pt x="22" y="17"/>
                    <a:pt x="22" y="17"/>
                    <a:pt x="22" y="17"/>
                  </a:cubicBezTo>
                  <a:cubicBezTo>
                    <a:pt x="22" y="16"/>
                    <a:pt x="22" y="16"/>
                    <a:pt x="22" y="16"/>
                  </a:cubicBezTo>
                  <a:cubicBezTo>
                    <a:pt x="22" y="16"/>
                    <a:pt x="22" y="16"/>
                    <a:pt x="22" y="16"/>
                  </a:cubicBezTo>
                  <a:cubicBezTo>
                    <a:pt x="21" y="16"/>
                    <a:pt x="21" y="16"/>
                    <a:pt x="21" y="16"/>
                  </a:cubicBezTo>
                  <a:cubicBezTo>
                    <a:pt x="21" y="15"/>
                    <a:pt x="21" y="15"/>
                    <a:pt x="21" y="15"/>
                  </a:cubicBezTo>
                  <a:cubicBezTo>
                    <a:pt x="20" y="14"/>
                    <a:pt x="20" y="14"/>
                    <a:pt x="20" y="14"/>
                  </a:cubicBezTo>
                  <a:cubicBezTo>
                    <a:pt x="19" y="13"/>
                    <a:pt x="19" y="13"/>
                    <a:pt x="19" y="13"/>
                  </a:cubicBezTo>
                  <a:cubicBezTo>
                    <a:pt x="19" y="13"/>
                    <a:pt x="19" y="13"/>
                    <a:pt x="19" y="13"/>
                  </a:cubicBezTo>
                  <a:cubicBezTo>
                    <a:pt x="16" y="11"/>
                    <a:pt x="16" y="11"/>
                    <a:pt x="16" y="11"/>
                  </a:cubicBezTo>
                  <a:cubicBezTo>
                    <a:pt x="15" y="11"/>
                    <a:pt x="15" y="11"/>
                    <a:pt x="15" y="11"/>
                  </a:cubicBezTo>
                  <a:cubicBezTo>
                    <a:pt x="14" y="10"/>
                    <a:pt x="14" y="10"/>
                    <a:pt x="14" y="10"/>
                  </a:cubicBezTo>
                  <a:cubicBezTo>
                    <a:pt x="13" y="10"/>
                    <a:pt x="13" y="10"/>
                    <a:pt x="13" y="10"/>
                  </a:cubicBezTo>
                  <a:cubicBezTo>
                    <a:pt x="13" y="9"/>
                    <a:pt x="13" y="9"/>
                    <a:pt x="13" y="9"/>
                  </a:cubicBezTo>
                  <a:cubicBezTo>
                    <a:pt x="13" y="8"/>
                    <a:pt x="13" y="8"/>
                    <a:pt x="13" y="8"/>
                  </a:cubicBezTo>
                  <a:cubicBezTo>
                    <a:pt x="12" y="8"/>
                    <a:pt x="12" y="8"/>
                    <a:pt x="12" y="8"/>
                  </a:cubicBezTo>
                  <a:cubicBezTo>
                    <a:pt x="11" y="7"/>
                    <a:pt x="11" y="7"/>
                    <a:pt x="11" y="7"/>
                  </a:cubicBezTo>
                  <a:cubicBezTo>
                    <a:pt x="11" y="7"/>
                    <a:pt x="11" y="7"/>
                    <a:pt x="11" y="7"/>
                  </a:cubicBezTo>
                  <a:cubicBezTo>
                    <a:pt x="10" y="6"/>
                    <a:pt x="10" y="6"/>
                    <a:pt x="10" y="6"/>
                  </a:cubicBezTo>
                  <a:cubicBezTo>
                    <a:pt x="9" y="5"/>
                    <a:pt x="9" y="5"/>
                    <a:pt x="9" y="5"/>
                  </a:cubicBezTo>
                  <a:cubicBezTo>
                    <a:pt x="8" y="5"/>
                    <a:pt x="8" y="5"/>
                    <a:pt x="8" y="5"/>
                  </a:cubicBezTo>
                  <a:cubicBezTo>
                    <a:pt x="8" y="5"/>
                    <a:pt x="8" y="5"/>
                    <a:pt x="8" y="5"/>
                  </a:cubicBezTo>
                  <a:cubicBezTo>
                    <a:pt x="7" y="5"/>
                    <a:pt x="7" y="5"/>
                    <a:pt x="7" y="5"/>
                  </a:cubicBezTo>
                  <a:cubicBezTo>
                    <a:pt x="6" y="5"/>
                    <a:pt x="6" y="5"/>
                    <a:pt x="6" y="5"/>
                  </a:cubicBezTo>
                  <a:cubicBezTo>
                    <a:pt x="5" y="5"/>
                    <a:pt x="5" y="5"/>
                    <a:pt x="5" y="5"/>
                  </a:cubicBezTo>
                  <a:cubicBezTo>
                    <a:pt x="4" y="5"/>
                    <a:pt x="4" y="5"/>
                    <a:pt x="4" y="5"/>
                  </a:cubicBezTo>
                  <a:cubicBezTo>
                    <a:pt x="2" y="4"/>
                    <a:pt x="2" y="4"/>
                    <a:pt x="2" y="4"/>
                  </a:cubicBezTo>
                  <a:cubicBezTo>
                    <a:pt x="0" y="4"/>
                    <a:pt x="0" y="4"/>
                    <a:pt x="0"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0" name="Freeform 21"/>
            <p:cNvSpPr>
              <a:spLocks noEditPoints="1"/>
            </p:cNvSpPr>
            <p:nvPr/>
          </p:nvSpPr>
          <p:spPr bwMode="auto">
            <a:xfrm>
              <a:off x="6922893" y="3353524"/>
              <a:ext cx="66905" cy="18013"/>
            </a:xfrm>
            <a:custGeom>
              <a:avLst/>
              <a:gdLst>
                <a:gd name="T0" fmla="*/ 0 w 52"/>
                <a:gd name="T1" fmla="*/ 11 h 14"/>
                <a:gd name="T2" fmla="*/ 4 w 52"/>
                <a:gd name="T3" fmla="*/ 14 h 14"/>
                <a:gd name="T4" fmla="*/ 4 w 52"/>
                <a:gd name="T5" fmla="*/ 11 h 14"/>
                <a:gd name="T6" fmla="*/ 7 w 52"/>
                <a:gd name="T7" fmla="*/ 11 h 14"/>
                <a:gd name="T8" fmla="*/ 7 w 52"/>
                <a:gd name="T9" fmla="*/ 7 h 14"/>
                <a:gd name="T10" fmla="*/ 7 w 52"/>
                <a:gd name="T11" fmla="*/ 7 h 14"/>
                <a:gd name="T12" fmla="*/ 4 w 52"/>
                <a:gd name="T13" fmla="*/ 11 h 14"/>
                <a:gd name="T14" fmla="*/ 0 w 52"/>
                <a:gd name="T15" fmla="*/ 11 h 14"/>
                <a:gd name="T16" fmla="*/ 0 w 52"/>
                <a:gd name="T17" fmla="*/ 11 h 14"/>
                <a:gd name="T18" fmla="*/ 11 w 52"/>
                <a:gd name="T19" fmla="*/ 7 h 14"/>
                <a:gd name="T20" fmla="*/ 15 w 52"/>
                <a:gd name="T21" fmla="*/ 11 h 14"/>
                <a:gd name="T22" fmla="*/ 18 w 52"/>
                <a:gd name="T23" fmla="*/ 14 h 14"/>
                <a:gd name="T24" fmla="*/ 22 w 52"/>
                <a:gd name="T25" fmla="*/ 14 h 14"/>
                <a:gd name="T26" fmla="*/ 22 w 52"/>
                <a:gd name="T27" fmla="*/ 11 h 14"/>
                <a:gd name="T28" fmla="*/ 26 w 52"/>
                <a:gd name="T29" fmla="*/ 11 h 14"/>
                <a:gd name="T30" fmla="*/ 30 w 52"/>
                <a:gd name="T31" fmla="*/ 11 h 14"/>
                <a:gd name="T32" fmla="*/ 37 w 52"/>
                <a:gd name="T33" fmla="*/ 11 h 14"/>
                <a:gd name="T34" fmla="*/ 41 w 52"/>
                <a:gd name="T35" fmla="*/ 7 h 14"/>
                <a:gd name="T36" fmla="*/ 44 w 52"/>
                <a:gd name="T37" fmla="*/ 7 h 14"/>
                <a:gd name="T38" fmla="*/ 48 w 52"/>
                <a:gd name="T39" fmla="*/ 3 h 14"/>
                <a:gd name="T40" fmla="*/ 48 w 52"/>
                <a:gd name="T41" fmla="*/ 3 h 14"/>
                <a:gd name="T42" fmla="*/ 52 w 52"/>
                <a:gd name="T43" fmla="*/ 0 h 14"/>
                <a:gd name="T44" fmla="*/ 52 w 52"/>
                <a:gd name="T45" fmla="*/ 0 h 14"/>
                <a:gd name="T46" fmla="*/ 52 w 52"/>
                <a:gd name="T47" fmla="*/ 0 h 14"/>
                <a:gd name="T48" fmla="*/ 44 w 52"/>
                <a:gd name="T49" fmla="*/ 0 h 14"/>
                <a:gd name="T50" fmla="*/ 41 w 52"/>
                <a:gd name="T51" fmla="*/ 0 h 14"/>
                <a:gd name="T52" fmla="*/ 37 w 52"/>
                <a:gd name="T53" fmla="*/ 0 h 14"/>
                <a:gd name="T54" fmla="*/ 33 w 52"/>
                <a:gd name="T55" fmla="*/ 0 h 14"/>
                <a:gd name="T56" fmla="*/ 30 w 52"/>
                <a:gd name="T57" fmla="*/ 0 h 14"/>
                <a:gd name="T58" fmla="*/ 22 w 52"/>
                <a:gd name="T59" fmla="*/ 0 h 14"/>
                <a:gd name="T60" fmla="*/ 18 w 52"/>
                <a:gd name="T61" fmla="*/ 3 h 14"/>
                <a:gd name="T62" fmla="*/ 11 w 52"/>
                <a:gd name="T6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14">
                  <a:moveTo>
                    <a:pt x="0" y="11"/>
                  </a:moveTo>
                  <a:lnTo>
                    <a:pt x="4" y="14"/>
                  </a:lnTo>
                  <a:lnTo>
                    <a:pt x="4" y="11"/>
                  </a:lnTo>
                  <a:lnTo>
                    <a:pt x="7" y="11"/>
                  </a:lnTo>
                  <a:lnTo>
                    <a:pt x="7" y="7"/>
                  </a:lnTo>
                  <a:lnTo>
                    <a:pt x="7" y="7"/>
                  </a:lnTo>
                  <a:lnTo>
                    <a:pt x="4" y="11"/>
                  </a:lnTo>
                  <a:lnTo>
                    <a:pt x="0" y="11"/>
                  </a:lnTo>
                  <a:lnTo>
                    <a:pt x="0" y="11"/>
                  </a:lnTo>
                  <a:close/>
                  <a:moveTo>
                    <a:pt x="11" y="7"/>
                  </a:moveTo>
                  <a:lnTo>
                    <a:pt x="15" y="11"/>
                  </a:lnTo>
                  <a:lnTo>
                    <a:pt x="18" y="14"/>
                  </a:lnTo>
                  <a:lnTo>
                    <a:pt x="22" y="14"/>
                  </a:lnTo>
                  <a:lnTo>
                    <a:pt x="22" y="11"/>
                  </a:lnTo>
                  <a:lnTo>
                    <a:pt x="26" y="11"/>
                  </a:lnTo>
                  <a:lnTo>
                    <a:pt x="30" y="11"/>
                  </a:lnTo>
                  <a:lnTo>
                    <a:pt x="37" y="11"/>
                  </a:lnTo>
                  <a:lnTo>
                    <a:pt x="41" y="7"/>
                  </a:lnTo>
                  <a:lnTo>
                    <a:pt x="44" y="7"/>
                  </a:lnTo>
                  <a:lnTo>
                    <a:pt x="48" y="3"/>
                  </a:lnTo>
                  <a:lnTo>
                    <a:pt x="48" y="3"/>
                  </a:lnTo>
                  <a:lnTo>
                    <a:pt x="52" y="0"/>
                  </a:lnTo>
                  <a:lnTo>
                    <a:pt x="52" y="0"/>
                  </a:lnTo>
                  <a:lnTo>
                    <a:pt x="52" y="0"/>
                  </a:lnTo>
                  <a:lnTo>
                    <a:pt x="44" y="0"/>
                  </a:lnTo>
                  <a:lnTo>
                    <a:pt x="41" y="0"/>
                  </a:lnTo>
                  <a:lnTo>
                    <a:pt x="37" y="0"/>
                  </a:lnTo>
                  <a:lnTo>
                    <a:pt x="33" y="0"/>
                  </a:lnTo>
                  <a:lnTo>
                    <a:pt x="30" y="0"/>
                  </a:lnTo>
                  <a:lnTo>
                    <a:pt x="22" y="0"/>
                  </a:lnTo>
                  <a:lnTo>
                    <a:pt x="18" y="3"/>
                  </a:lnTo>
                  <a:lnTo>
                    <a:pt x="11" y="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1" name="Freeform 22"/>
            <p:cNvSpPr>
              <a:spLocks noEditPoints="1"/>
            </p:cNvSpPr>
            <p:nvPr/>
          </p:nvSpPr>
          <p:spPr bwMode="auto">
            <a:xfrm>
              <a:off x="6417249" y="3033153"/>
              <a:ext cx="405289" cy="133810"/>
            </a:xfrm>
            <a:custGeom>
              <a:avLst/>
              <a:gdLst>
                <a:gd name="T0" fmla="*/ 193 w 315"/>
                <a:gd name="T1" fmla="*/ 74 h 104"/>
                <a:gd name="T2" fmla="*/ 4 w 315"/>
                <a:gd name="T3" fmla="*/ 33 h 104"/>
                <a:gd name="T4" fmla="*/ 0 w 315"/>
                <a:gd name="T5" fmla="*/ 30 h 104"/>
                <a:gd name="T6" fmla="*/ 174 w 315"/>
                <a:gd name="T7" fmla="*/ 100 h 104"/>
                <a:gd name="T8" fmla="*/ 186 w 315"/>
                <a:gd name="T9" fmla="*/ 100 h 104"/>
                <a:gd name="T10" fmla="*/ 219 w 315"/>
                <a:gd name="T11" fmla="*/ 93 h 104"/>
                <a:gd name="T12" fmla="*/ 241 w 315"/>
                <a:gd name="T13" fmla="*/ 93 h 104"/>
                <a:gd name="T14" fmla="*/ 260 w 315"/>
                <a:gd name="T15" fmla="*/ 56 h 104"/>
                <a:gd name="T16" fmla="*/ 267 w 315"/>
                <a:gd name="T17" fmla="*/ 48 h 104"/>
                <a:gd name="T18" fmla="*/ 289 w 315"/>
                <a:gd name="T19" fmla="*/ 48 h 104"/>
                <a:gd name="T20" fmla="*/ 304 w 315"/>
                <a:gd name="T21" fmla="*/ 48 h 104"/>
                <a:gd name="T22" fmla="*/ 308 w 315"/>
                <a:gd name="T23" fmla="*/ 41 h 104"/>
                <a:gd name="T24" fmla="*/ 311 w 315"/>
                <a:gd name="T25" fmla="*/ 33 h 104"/>
                <a:gd name="T26" fmla="*/ 297 w 315"/>
                <a:gd name="T27" fmla="*/ 30 h 104"/>
                <a:gd name="T28" fmla="*/ 293 w 315"/>
                <a:gd name="T29" fmla="*/ 26 h 104"/>
                <a:gd name="T30" fmla="*/ 293 w 315"/>
                <a:gd name="T31" fmla="*/ 19 h 104"/>
                <a:gd name="T32" fmla="*/ 282 w 315"/>
                <a:gd name="T33" fmla="*/ 8 h 104"/>
                <a:gd name="T34" fmla="*/ 274 w 315"/>
                <a:gd name="T35" fmla="*/ 11 h 104"/>
                <a:gd name="T36" fmla="*/ 263 w 315"/>
                <a:gd name="T37" fmla="*/ 22 h 104"/>
                <a:gd name="T38" fmla="*/ 248 w 315"/>
                <a:gd name="T39" fmla="*/ 37 h 104"/>
                <a:gd name="T40" fmla="*/ 252 w 315"/>
                <a:gd name="T41" fmla="*/ 37 h 104"/>
                <a:gd name="T42" fmla="*/ 252 w 315"/>
                <a:gd name="T43" fmla="*/ 48 h 104"/>
                <a:gd name="T44" fmla="*/ 248 w 315"/>
                <a:gd name="T45" fmla="*/ 41 h 104"/>
                <a:gd name="T46" fmla="*/ 241 w 315"/>
                <a:gd name="T47" fmla="*/ 48 h 104"/>
                <a:gd name="T48" fmla="*/ 230 w 315"/>
                <a:gd name="T49" fmla="*/ 48 h 104"/>
                <a:gd name="T50" fmla="*/ 215 w 315"/>
                <a:gd name="T51" fmla="*/ 67 h 104"/>
                <a:gd name="T52" fmla="*/ 200 w 315"/>
                <a:gd name="T53" fmla="*/ 78 h 104"/>
                <a:gd name="T54" fmla="*/ 189 w 315"/>
                <a:gd name="T55" fmla="*/ 85 h 104"/>
                <a:gd name="T56" fmla="*/ 171 w 315"/>
                <a:gd name="T57" fmla="*/ 93 h 104"/>
                <a:gd name="T58" fmla="*/ 160 w 315"/>
                <a:gd name="T59" fmla="*/ 85 h 104"/>
                <a:gd name="T60" fmla="*/ 278 w 315"/>
                <a:gd name="T61" fmla="*/ 0 h 104"/>
                <a:gd name="T62" fmla="*/ 286 w 315"/>
                <a:gd name="T63" fmla="*/ 4 h 104"/>
                <a:gd name="T64" fmla="*/ 189 w 315"/>
                <a:gd name="T65" fmla="*/ 82 h 104"/>
                <a:gd name="T66" fmla="*/ 193 w 315"/>
                <a:gd name="T67" fmla="*/ 78 h 104"/>
                <a:gd name="T68" fmla="*/ 197 w 315"/>
                <a:gd name="T69" fmla="*/ 74 h 104"/>
                <a:gd name="T70" fmla="*/ 193 w 315"/>
                <a:gd name="T71" fmla="*/ 74 h 104"/>
                <a:gd name="T72" fmla="*/ 4 w 315"/>
                <a:gd name="T73" fmla="*/ 11 h 104"/>
                <a:gd name="T74" fmla="*/ 15 w 315"/>
                <a:gd name="T75" fmla="*/ 15 h 104"/>
                <a:gd name="T76" fmla="*/ 23 w 315"/>
                <a:gd name="T77" fmla="*/ 26 h 104"/>
                <a:gd name="T78" fmla="*/ 34 w 315"/>
                <a:gd name="T79" fmla="*/ 22 h 104"/>
                <a:gd name="T80" fmla="*/ 37 w 315"/>
                <a:gd name="T81" fmla="*/ 19 h 104"/>
                <a:gd name="T82" fmla="*/ 56 w 315"/>
                <a:gd name="T83" fmla="*/ 48 h 104"/>
                <a:gd name="T84" fmla="*/ 56 w 315"/>
                <a:gd name="T85" fmla="*/ 67 h 104"/>
                <a:gd name="T86" fmla="*/ 67 w 315"/>
                <a:gd name="T87" fmla="*/ 78 h 104"/>
                <a:gd name="T88" fmla="*/ 71 w 315"/>
                <a:gd name="T89" fmla="*/ 85 h 104"/>
                <a:gd name="T90" fmla="*/ 71 w 315"/>
                <a:gd name="T91" fmla="*/ 93 h 104"/>
                <a:gd name="T92" fmla="*/ 71 w 315"/>
                <a:gd name="T93" fmla="*/ 93 h 104"/>
                <a:gd name="T94" fmla="*/ 60 w 315"/>
                <a:gd name="T95" fmla="*/ 93 h 104"/>
                <a:gd name="T96" fmla="*/ 45 w 315"/>
                <a:gd name="T97" fmla="*/ 85 h 104"/>
                <a:gd name="T98" fmla="*/ 30 w 315"/>
                <a:gd name="T99" fmla="*/ 74 h 104"/>
                <a:gd name="T100" fmla="*/ 23 w 315"/>
                <a:gd name="T101" fmla="*/ 63 h 104"/>
                <a:gd name="T102" fmla="*/ 12 w 315"/>
                <a:gd name="T103" fmla="*/ 52 h 104"/>
                <a:gd name="T104" fmla="*/ 8 w 315"/>
                <a:gd name="T105" fmla="*/ 3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104">
                  <a:moveTo>
                    <a:pt x="193" y="74"/>
                  </a:moveTo>
                  <a:lnTo>
                    <a:pt x="193" y="78"/>
                  </a:lnTo>
                  <a:lnTo>
                    <a:pt x="189" y="78"/>
                  </a:lnTo>
                  <a:lnTo>
                    <a:pt x="189" y="78"/>
                  </a:lnTo>
                  <a:lnTo>
                    <a:pt x="193" y="74"/>
                  </a:lnTo>
                  <a:lnTo>
                    <a:pt x="193" y="74"/>
                  </a:lnTo>
                  <a:lnTo>
                    <a:pt x="193" y="74"/>
                  </a:lnTo>
                  <a:close/>
                  <a:moveTo>
                    <a:pt x="0" y="30"/>
                  </a:moveTo>
                  <a:lnTo>
                    <a:pt x="0" y="33"/>
                  </a:lnTo>
                  <a:lnTo>
                    <a:pt x="4" y="33"/>
                  </a:lnTo>
                  <a:lnTo>
                    <a:pt x="4" y="33"/>
                  </a:lnTo>
                  <a:lnTo>
                    <a:pt x="4" y="30"/>
                  </a:lnTo>
                  <a:lnTo>
                    <a:pt x="4" y="30"/>
                  </a:lnTo>
                  <a:lnTo>
                    <a:pt x="0" y="30"/>
                  </a:lnTo>
                  <a:lnTo>
                    <a:pt x="0" y="30"/>
                  </a:lnTo>
                  <a:close/>
                  <a:moveTo>
                    <a:pt x="160" y="85"/>
                  </a:moveTo>
                  <a:lnTo>
                    <a:pt x="163" y="93"/>
                  </a:lnTo>
                  <a:lnTo>
                    <a:pt x="171" y="97"/>
                  </a:lnTo>
                  <a:lnTo>
                    <a:pt x="171" y="97"/>
                  </a:lnTo>
                  <a:lnTo>
                    <a:pt x="174" y="100"/>
                  </a:lnTo>
                  <a:lnTo>
                    <a:pt x="174" y="104"/>
                  </a:lnTo>
                  <a:lnTo>
                    <a:pt x="178" y="104"/>
                  </a:lnTo>
                  <a:lnTo>
                    <a:pt x="182" y="100"/>
                  </a:lnTo>
                  <a:lnTo>
                    <a:pt x="182" y="100"/>
                  </a:lnTo>
                  <a:lnTo>
                    <a:pt x="186" y="100"/>
                  </a:lnTo>
                  <a:lnTo>
                    <a:pt x="189" y="100"/>
                  </a:lnTo>
                  <a:lnTo>
                    <a:pt x="200" y="100"/>
                  </a:lnTo>
                  <a:lnTo>
                    <a:pt x="208" y="97"/>
                  </a:lnTo>
                  <a:lnTo>
                    <a:pt x="211" y="93"/>
                  </a:lnTo>
                  <a:lnTo>
                    <a:pt x="219" y="93"/>
                  </a:lnTo>
                  <a:lnTo>
                    <a:pt x="223" y="97"/>
                  </a:lnTo>
                  <a:lnTo>
                    <a:pt x="223" y="97"/>
                  </a:lnTo>
                  <a:lnTo>
                    <a:pt x="226" y="97"/>
                  </a:lnTo>
                  <a:lnTo>
                    <a:pt x="234" y="93"/>
                  </a:lnTo>
                  <a:lnTo>
                    <a:pt x="241" y="93"/>
                  </a:lnTo>
                  <a:lnTo>
                    <a:pt x="241" y="89"/>
                  </a:lnTo>
                  <a:lnTo>
                    <a:pt x="248" y="82"/>
                  </a:lnTo>
                  <a:lnTo>
                    <a:pt x="252" y="74"/>
                  </a:lnTo>
                  <a:lnTo>
                    <a:pt x="256" y="71"/>
                  </a:lnTo>
                  <a:lnTo>
                    <a:pt x="260" y="56"/>
                  </a:lnTo>
                  <a:lnTo>
                    <a:pt x="260" y="56"/>
                  </a:lnTo>
                  <a:lnTo>
                    <a:pt x="260" y="52"/>
                  </a:lnTo>
                  <a:lnTo>
                    <a:pt x="260" y="52"/>
                  </a:lnTo>
                  <a:lnTo>
                    <a:pt x="263" y="48"/>
                  </a:lnTo>
                  <a:lnTo>
                    <a:pt x="267" y="48"/>
                  </a:lnTo>
                  <a:lnTo>
                    <a:pt x="271" y="48"/>
                  </a:lnTo>
                  <a:lnTo>
                    <a:pt x="278" y="48"/>
                  </a:lnTo>
                  <a:lnTo>
                    <a:pt x="282" y="48"/>
                  </a:lnTo>
                  <a:lnTo>
                    <a:pt x="286" y="48"/>
                  </a:lnTo>
                  <a:lnTo>
                    <a:pt x="289" y="48"/>
                  </a:lnTo>
                  <a:lnTo>
                    <a:pt x="289" y="48"/>
                  </a:lnTo>
                  <a:lnTo>
                    <a:pt x="293" y="52"/>
                  </a:lnTo>
                  <a:lnTo>
                    <a:pt x="297" y="52"/>
                  </a:lnTo>
                  <a:lnTo>
                    <a:pt x="300" y="48"/>
                  </a:lnTo>
                  <a:lnTo>
                    <a:pt x="304" y="48"/>
                  </a:lnTo>
                  <a:lnTo>
                    <a:pt x="304" y="48"/>
                  </a:lnTo>
                  <a:lnTo>
                    <a:pt x="300" y="45"/>
                  </a:lnTo>
                  <a:lnTo>
                    <a:pt x="300" y="41"/>
                  </a:lnTo>
                  <a:lnTo>
                    <a:pt x="300" y="37"/>
                  </a:lnTo>
                  <a:lnTo>
                    <a:pt x="308" y="41"/>
                  </a:lnTo>
                  <a:lnTo>
                    <a:pt x="315" y="37"/>
                  </a:lnTo>
                  <a:lnTo>
                    <a:pt x="315" y="37"/>
                  </a:lnTo>
                  <a:lnTo>
                    <a:pt x="315" y="33"/>
                  </a:lnTo>
                  <a:lnTo>
                    <a:pt x="315" y="33"/>
                  </a:lnTo>
                  <a:lnTo>
                    <a:pt x="311" y="33"/>
                  </a:lnTo>
                  <a:lnTo>
                    <a:pt x="308" y="30"/>
                  </a:lnTo>
                  <a:lnTo>
                    <a:pt x="304" y="30"/>
                  </a:lnTo>
                  <a:lnTo>
                    <a:pt x="300" y="26"/>
                  </a:lnTo>
                  <a:lnTo>
                    <a:pt x="297" y="26"/>
                  </a:lnTo>
                  <a:lnTo>
                    <a:pt x="297" y="30"/>
                  </a:lnTo>
                  <a:lnTo>
                    <a:pt x="293" y="30"/>
                  </a:lnTo>
                  <a:lnTo>
                    <a:pt x="297" y="26"/>
                  </a:lnTo>
                  <a:lnTo>
                    <a:pt x="297" y="22"/>
                  </a:lnTo>
                  <a:lnTo>
                    <a:pt x="293" y="22"/>
                  </a:lnTo>
                  <a:lnTo>
                    <a:pt x="293" y="26"/>
                  </a:lnTo>
                  <a:lnTo>
                    <a:pt x="289" y="26"/>
                  </a:lnTo>
                  <a:lnTo>
                    <a:pt x="289" y="26"/>
                  </a:lnTo>
                  <a:lnTo>
                    <a:pt x="289" y="19"/>
                  </a:lnTo>
                  <a:lnTo>
                    <a:pt x="293" y="19"/>
                  </a:lnTo>
                  <a:lnTo>
                    <a:pt x="293" y="19"/>
                  </a:lnTo>
                  <a:lnTo>
                    <a:pt x="289" y="15"/>
                  </a:lnTo>
                  <a:lnTo>
                    <a:pt x="286" y="15"/>
                  </a:lnTo>
                  <a:lnTo>
                    <a:pt x="282" y="15"/>
                  </a:lnTo>
                  <a:lnTo>
                    <a:pt x="282" y="8"/>
                  </a:lnTo>
                  <a:lnTo>
                    <a:pt x="282" y="8"/>
                  </a:lnTo>
                  <a:lnTo>
                    <a:pt x="278" y="8"/>
                  </a:lnTo>
                  <a:lnTo>
                    <a:pt x="278" y="11"/>
                  </a:lnTo>
                  <a:lnTo>
                    <a:pt x="274" y="15"/>
                  </a:lnTo>
                  <a:lnTo>
                    <a:pt x="274" y="15"/>
                  </a:lnTo>
                  <a:lnTo>
                    <a:pt x="274" y="11"/>
                  </a:lnTo>
                  <a:lnTo>
                    <a:pt x="274" y="8"/>
                  </a:lnTo>
                  <a:lnTo>
                    <a:pt x="274" y="8"/>
                  </a:lnTo>
                  <a:lnTo>
                    <a:pt x="271" y="15"/>
                  </a:lnTo>
                  <a:lnTo>
                    <a:pt x="267" y="15"/>
                  </a:lnTo>
                  <a:lnTo>
                    <a:pt x="263" y="22"/>
                  </a:lnTo>
                  <a:lnTo>
                    <a:pt x="263" y="26"/>
                  </a:lnTo>
                  <a:lnTo>
                    <a:pt x="260" y="33"/>
                  </a:lnTo>
                  <a:lnTo>
                    <a:pt x="256" y="33"/>
                  </a:lnTo>
                  <a:lnTo>
                    <a:pt x="252" y="33"/>
                  </a:lnTo>
                  <a:lnTo>
                    <a:pt x="248" y="37"/>
                  </a:lnTo>
                  <a:lnTo>
                    <a:pt x="252" y="37"/>
                  </a:lnTo>
                  <a:lnTo>
                    <a:pt x="248" y="37"/>
                  </a:lnTo>
                  <a:lnTo>
                    <a:pt x="252" y="37"/>
                  </a:lnTo>
                  <a:lnTo>
                    <a:pt x="256" y="37"/>
                  </a:lnTo>
                  <a:lnTo>
                    <a:pt x="252" y="37"/>
                  </a:lnTo>
                  <a:lnTo>
                    <a:pt x="252" y="41"/>
                  </a:lnTo>
                  <a:lnTo>
                    <a:pt x="248" y="41"/>
                  </a:lnTo>
                  <a:lnTo>
                    <a:pt x="252" y="41"/>
                  </a:lnTo>
                  <a:lnTo>
                    <a:pt x="252" y="48"/>
                  </a:lnTo>
                  <a:lnTo>
                    <a:pt x="252" y="48"/>
                  </a:lnTo>
                  <a:lnTo>
                    <a:pt x="248" y="48"/>
                  </a:lnTo>
                  <a:lnTo>
                    <a:pt x="248" y="45"/>
                  </a:lnTo>
                  <a:lnTo>
                    <a:pt x="248" y="41"/>
                  </a:lnTo>
                  <a:lnTo>
                    <a:pt x="248" y="41"/>
                  </a:lnTo>
                  <a:lnTo>
                    <a:pt x="248" y="41"/>
                  </a:lnTo>
                  <a:lnTo>
                    <a:pt x="245" y="41"/>
                  </a:lnTo>
                  <a:lnTo>
                    <a:pt x="245" y="45"/>
                  </a:lnTo>
                  <a:lnTo>
                    <a:pt x="245" y="52"/>
                  </a:lnTo>
                  <a:lnTo>
                    <a:pt x="245" y="52"/>
                  </a:lnTo>
                  <a:lnTo>
                    <a:pt x="241" y="48"/>
                  </a:lnTo>
                  <a:lnTo>
                    <a:pt x="237" y="45"/>
                  </a:lnTo>
                  <a:lnTo>
                    <a:pt x="237" y="45"/>
                  </a:lnTo>
                  <a:lnTo>
                    <a:pt x="234" y="45"/>
                  </a:lnTo>
                  <a:lnTo>
                    <a:pt x="230" y="45"/>
                  </a:lnTo>
                  <a:lnTo>
                    <a:pt x="230" y="48"/>
                  </a:lnTo>
                  <a:lnTo>
                    <a:pt x="226" y="52"/>
                  </a:lnTo>
                  <a:lnTo>
                    <a:pt x="226" y="56"/>
                  </a:lnTo>
                  <a:lnTo>
                    <a:pt x="219" y="59"/>
                  </a:lnTo>
                  <a:lnTo>
                    <a:pt x="219" y="63"/>
                  </a:lnTo>
                  <a:lnTo>
                    <a:pt x="215" y="67"/>
                  </a:lnTo>
                  <a:lnTo>
                    <a:pt x="211" y="71"/>
                  </a:lnTo>
                  <a:lnTo>
                    <a:pt x="197" y="74"/>
                  </a:lnTo>
                  <a:lnTo>
                    <a:pt x="197" y="74"/>
                  </a:lnTo>
                  <a:lnTo>
                    <a:pt x="197" y="78"/>
                  </a:lnTo>
                  <a:lnTo>
                    <a:pt x="200" y="78"/>
                  </a:lnTo>
                  <a:lnTo>
                    <a:pt x="197" y="78"/>
                  </a:lnTo>
                  <a:lnTo>
                    <a:pt x="193" y="82"/>
                  </a:lnTo>
                  <a:lnTo>
                    <a:pt x="189" y="82"/>
                  </a:lnTo>
                  <a:lnTo>
                    <a:pt x="189" y="82"/>
                  </a:lnTo>
                  <a:lnTo>
                    <a:pt x="189" y="85"/>
                  </a:lnTo>
                  <a:lnTo>
                    <a:pt x="189" y="89"/>
                  </a:lnTo>
                  <a:lnTo>
                    <a:pt x="186" y="93"/>
                  </a:lnTo>
                  <a:lnTo>
                    <a:pt x="186" y="93"/>
                  </a:lnTo>
                  <a:lnTo>
                    <a:pt x="178" y="93"/>
                  </a:lnTo>
                  <a:lnTo>
                    <a:pt x="171" y="93"/>
                  </a:lnTo>
                  <a:lnTo>
                    <a:pt x="167" y="93"/>
                  </a:lnTo>
                  <a:lnTo>
                    <a:pt x="167" y="89"/>
                  </a:lnTo>
                  <a:lnTo>
                    <a:pt x="163" y="85"/>
                  </a:lnTo>
                  <a:lnTo>
                    <a:pt x="160" y="85"/>
                  </a:lnTo>
                  <a:lnTo>
                    <a:pt x="160" y="85"/>
                  </a:lnTo>
                  <a:close/>
                  <a:moveTo>
                    <a:pt x="278" y="0"/>
                  </a:moveTo>
                  <a:lnTo>
                    <a:pt x="274" y="4"/>
                  </a:lnTo>
                  <a:lnTo>
                    <a:pt x="274" y="4"/>
                  </a:lnTo>
                  <a:lnTo>
                    <a:pt x="278" y="4"/>
                  </a:lnTo>
                  <a:lnTo>
                    <a:pt x="278" y="0"/>
                  </a:lnTo>
                  <a:lnTo>
                    <a:pt x="278" y="0"/>
                  </a:lnTo>
                  <a:close/>
                  <a:moveTo>
                    <a:pt x="282" y="0"/>
                  </a:moveTo>
                  <a:lnTo>
                    <a:pt x="278" y="4"/>
                  </a:lnTo>
                  <a:lnTo>
                    <a:pt x="282" y="4"/>
                  </a:lnTo>
                  <a:lnTo>
                    <a:pt x="286" y="4"/>
                  </a:lnTo>
                  <a:lnTo>
                    <a:pt x="286" y="4"/>
                  </a:lnTo>
                  <a:lnTo>
                    <a:pt x="282" y="0"/>
                  </a:lnTo>
                  <a:lnTo>
                    <a:pt x="282" y="0"/>
                  </a:lnTo>
                  <a:close/>
                  <a:moveTo>
                    <a:pt x="193" y="82"/>
                  </a:moveTo>
                  <a:lnTo>
                    <a:pt x="189" y="82"/>
                  </a:lnTo>
                  <a:lnTo>
                    <a:pt x="189" y="78"/>
                  </a:lnTo>
                  <a:lnTo>
                    <a:pt x="193" y="82"/>
                  </a:lnTo>
                  <a:lnTo>
                    <a:pt x="193" y="82"/>
                  </a:lnTo>
                  <a:close/>
                  <a:moveTo>
                    <a:pt x="193" y="78"/>
                  </a:moveTo>
                  <a:lnTo>
                    <a:pt x="193" y="78"/>
                  </a:lnTo>
                  <a:lnTo>
                    <a:pt x="193" y="78"/>
                  </a:lnTo>
                  <a:lnTo>
                    <a:pt x="193" y="78"/>
                  </a:lnTo>
                  <a:lnTo>
                    <a:pt x="193" y="78"/>
                  </a:lnTo>
                  <a:lnTo>
                    <a:pt x="193" y="78"/>
                  </a:lnTo>
                  <a:close/>
                  <a:moveTo>
                    <a:pt x="197" y="74"/>
                  </a:moveTo>
                  <a:lnTo>
                    <a:pt x="197" y="78"/>
                  </a:lnTo>
                  <a:lnTo>
                    <a:pt x="193" y="78"/>
                  </a:lnTo>
                  <a:lnTo>
                    <a:pt x="193" y="78"/>
                  </a:lnTo>
                  <a:lnTo>
                    <a:pt x="193" y="74"/>
                  </a:lnTo>
                  <a:lnTo>
                    <a:pt x="193" y="74"/>
                  </a:lnTo>
                  <a:lnTo>
                    <a:pt x="193" y="74"/>
                  </a:lnTo>
                  <a:lnTo>
                    <a:pt x="197" y="74"/>
                  </a:lnTo>
                  <a:lnTo>
                    <a:pt x="197" y="74"/>
                  </a:lnTo>
                  <a:close/>
                  <a:moveTo>
                    <a:pt x="0" y="15"/>
                  </a:moveTo>
                  <a:lnTo>
                    <a:pt x="4" y="11"/>
                  </a:lnTo>
                  <a:lnTo>
                    <a:pt x="4" y="11"/>
                  </a:lnTo>
                  <a:lnTo>
                    <a:pt x="8" y="11"/>
                  </a:lnTo>
                  <a:lnTo>
                    <a:pt x="12" y="15"/>
                  </a:lnTo>
                  <a:lnTo>
                    <a:pt x="15" y="15"/>
                  </a:lnTo>
                  <a:lnTo>
                    <a:pt x="15" y="15"/>
                  </a:lnTo>
                  <a:lnTo>
                    <a:pt x="19" y="19"/>
                  </a:lnTo>
                  <a:lnTo>
                    <a:pt x="19" y="22"/>
                  </a:lnTo>
                  <a:lnTo>
                    <a:pt x="15" y="22"/>
                  </a:lnTo>
                  <a:lnTo>
                    <a:pt x="15" y="26"/>
                  </a:lnTo>
                  <a:lnTo>
                    <a:pt x="23" y="26"/>
                  </a:lnTo>
                  <a:lnTo>
                    <a:pt x="26" y="26"/>
                  </a:lnTo>
                  <a:lnTo>
                    <a:pt x="26" y="22"/>
                  </a:lnTo>
                  <a:lnTo>
                    <a:pt x="30" y="26"/>
                  </a:lnTo>
                  <a:lnTo>
                    <a:pt x="34" y="22"/>
                  </a:lnTo>
                  <a:lnTo>
                    <a:pt x="34" y="22"/>
                  </a:lnTo>
                  <a:lnTo>
                    <a:pt x="34" y="22"/>
                  </a:lnTo>
                  <a:lnTo>
                    <a:pt x="34" y="22"/>
                  </a:lnTo>
                  <a:lnTo>
                    <a:pt x="34" y="22"/>
                  </a:lnTo>
                  <a:lnTo>
                    <a:pt x="37" y="19"/>
                  </a:lnTo>
                  <a:lnTo>
                    <a:pt x="37" y="19"/>
                  </a:lnTo>
                  <a:lnTo>
                    <a:pt x="41" y="22"/>
                  </a:lnTo>
                  <a:lnTo>
                    <a:pt x="52" y="33"/>
                  </a:lnTo>
                  <a:lnTo>
                    <a:pt x="56" y="41"/>
                  </a:lnTo>
                  <a:lnTo>
                    <a:pt x="56" y="45"/>
                  </a:lnTo>
                  <a:lnTo>
                    <a:pt x="56" y="48"/>
                  </a:lnTo>
                  <a:lnTo>
                    <a:pt x="56" y="56"/>
                  </a:lnTo>
                  <a:lnTo>
                    <a:pt x="56" y="56"/>
                  </a:lnTo>
                  <a:lnTo>
                    <a:pt x="56" y="59"/>
                  </a:lnTo>
                  <a:lnTo>
                    <a:pt x="56" y="59"/>
                  </a:lnTo>
                  <a:lnTo>
                    <a:pt x="56" y="67"/>
                  </a:lnTo>
                  <a:lnTo>
                    <a:pt x="60" y="71"/>
                  </a:lnTo>
                  <a:lnTo>
                    <a:pt x="63" y="74"/>
                  </a:lnTo>
                  <a:lnTo>
                    <a:pt x="67" y="74"/>
                  </a:lnTo>
                  <a:lnTo>
                    <a:pt x="67" y="74"/>
                  </a:lnTo>
                  <a:lnTo>
                    <a:pt x="67" y="78"/>
                  </a:lnTo>
                  <a:lnTo>
                    <a:pt x="67" y="82"/>
                  </a:lnTo>
                  <a:lnTo>
                    <a:pt x="67" y="82"/>
                  </a:lnTo>
                  <a:lnTo>
                    <a:pt x="67" y="82"/>
                  </a:lnTo>
                  <a:lnTo>
                    <a:pt x="67" y="85"/>
                  </a:lnTo>
                  <a:lnTo>
                    <a:pt x="71" y="85"/>
                  </a:lnTo>
                  <a:lnTo>
                    <a:pt x="74" y="89"/>
                  </a:lnTo>
                  <a:lnTo>
                    <a:pt x="74" y="93"/>
                  </a:lnTo>
                  <a:lnTo>
                    <a:pt x="71" y="93"/>
                  </a:lnTo>
                  <a:lnTo>
                    <a:pt x="71" y="93"/>
                  </a:lnTo>
                  <a:lnTo>
                    <a:pt x="71" y="93"/>
                  </a:lnTo>
                  <a:lnTo>
                    <a:pt x="67" y="89"/>
                  </a:lnTo>
                  <a:lnTo>
                    <a:pt x="71" y="93"/>
                  </a:lnTo>
                  <a:lnTo>
                    <a:pt x="67" y="93"/>
                  </a:lnTo>
                  <a:lnTo>
                    <a:pt x="67" y="93"/>
                  </a:lnTo>
                  <a:lnTo>
                    <a:pt x="71" y="93"/>
                  </a:lnTo>
                  <a:lnTo>
                    <a:pt x="71" y="93"/>
                  </a:lnTo>
                  <a:lnTo>
                    <a:pt x="67" y="97"/>
                  </a:lnTo>
                  <a:lnTo>
                    <a:pt x="63" y="93"/>
                  </a:lnTo>
                  <a:lnTo>
                    <a:pt x="63" y="97"/>
                  </a:lnTo>
                  <a:lnTo>
                    <a:pt x="60" y="93"/>
                  </a:lnTo>
                  <a:lnTo>
                    <a:pt x="60" y="93"/>
                  </a:lnTo>
                  <a:lnTo>
                    <a:pt x="52" y="89"/>
                  </a:lnTo>
                  <a:lnTo>
                    <a:pt x="49" y="89"/>
                  </a:lnTo>
                  <a:lnTo>
                    <a:pt x="45" y="85"/>
                  </a:lnTo>
                  <a:lnTo>
                    <a:pt x="45" y="85"/>
                  </a:lnTo>
                  <a:lnTo>
                    <a:pt x="41" y="85"/>
                  </a:lnTo>
                  <a:lnTo>
                    <a:pt x="37" y="85"/>
                  </a:lnTo>
                  <a:lnTo>
                    <a:pt x="34" y="82"/>
                  </a:lnTo>
                  <a:lnTo>
                    <a:pt x="34" y="78"/>
                  </a:lnTo>
                  <a:lnTo>
                    <a:pt x="30" y="74"/>
                  </a:lnTo>
                  <a:lnTo>
                    <a:pt x="26" y="74"/>
                  </a:lnTo>
                  <a:lnTo>
                    <a:pt x="23" y="71"/>
                  </a:lnTo>
                  <a:lnTo>
                    <a:pt x="23" y="71"/>
                  </a:lnTo>
                  <a:lnTo>
                    <a:pt x="26" y="67"/>
                  </a:lnTo>
                  <a:lnTo>
                    <a:pt x="23" y="63"/>
                  </a:lnTo>
                  <a:lnTo>
                    <a:pt x="19" y="63"/>
                  </a:lnTo>
                  <a:lnTo>
                    <a:pt x="19" y="59"/>
                  </a:lnTo>
                  <a:lnTo>
                    <a:pt x="12" y="56"/>
                  </a:lnTo>
                  <a:lnTo>
                    <a:pt x="12" y="52"/>
                  </a:lnTo>
                  <a:lnTo>
                    <a:pt x="12" y="52"/>
                  </a:lnTo>
                  <a:lnTo>
                    <a:pt x="8" y="48"/>
                  </a:lnTo>
                  <a:lnTo>
                    <a:pt x="8" y="48"/>
                  </a:lnTo>
                  <a:lnTo>
                    <a:pt x="12" y="45"/>
                  </a:lnTo>
                  <a:lnTo>
                    <a:pt x="12" y="41"/>
                  </a:lnTo>
                  <a:lnTo>
                    <a:pt x="8" y="37"/>
                  </a:lnTo>
                  <a:lnTo>
                    <a:pt x="8" y="33"/>
                  </a:lnTo>
                  <a:lnTo>
                    <a:pt x="4" y="22"/>
                  </a:lnTo>
                  <a:lnTo>
                    <a:pt x="0" y="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2" name="Freeform 23"/>
            <p:cNvSpPr>
              <a:spLocks noEditPoints="1"/>
            </p:cNvSpPr>
            <p:nvPr/>
          </p:nvSpPr>
          <p:spPr bwMode="auto">
            <a:xfrm>
              <a:off x="6718320" y="3080759"/>
              <a:ext cx="23159" cy="19300"/>
            </a:xfrm>
            <a:custGeom>
              <a:avLst/>
              <a:gdLst>
                <a:gd name="T0" fmla="*/ 0 w 18"/>
                <a:gd name="T1" fmla="*/ 8 h 15"/>
                <a:gd name="T2" fmla="*/ 3 w 18"/>
                <a:gd name="T3" fmla="*/ 8 h 15"/>
                <a:gd name="T4" fmla="*/ 3 w 18"/>
                <a:gd name="T5" fmla="*/ 8 h 15"/>
                <a:gd name="T6" fmla="*/ 7 w 18"/>
                <a:gd name="T7" fmla="*/ 11 h 15"/>
                <a:gd name="T8" fmla="*/ 11 w 18"/>
                <a:gd name="T9" fmla="*/ 15 h 15"/>
                <a:gd name="T10" fmla="*/ 11 w 18"/>
                <a:gd name="T11" fmla="*/ 15 h 15"/>
                <a:gd name="T12" fmla="*/ 11 w 18"/>
                <a:gd name="T13" fmla="*/ 8 h 15"/>
                <a:gd name="T14" fmla="*/ 11 w 18"/>
                <a:gd name="T15" fmla="*/ 4 h 15"/>
                <a:gd name="T16" fmla="*/ 14 w 18"/>
                <a:gd name="T17" fmla="*/ 4 h 15"/>
                <a:gd name="T18" fmla="*/ 14 w 18"/>
                <a:gd name="T19" fmla="*/ 4 h 15"/>
                <a:gd name="T20" fmla="*/ 14 w 18"/>
                <a:gd name="T21" fmla="*/ 0 h 15"/>
                <a:gd name="T22" fmla="*/ 11 w 18"/>
                <a:gd name="T23" fmla="*/ 0 h 15"/>
                <a:gd name="T24" fmla="*/ 7 w 18"/>
                <a:gd name="T25" fmla="*/ 4 h 15"/>
                <a:gd name="T26" fmla="*/ 0 w 18"/>
                <a:gd name="T27" fmla="*/ 8 h 15"/>
                <a:gd name="T28" fmla="*/ 0 w 18"/>
                <a:gd name="T29" fmla="*/ 8 h 15"/>
                <a:gd name="T30" fmla="*/ 0 w 18"/>
                <a:gd name="T31" fmla="*/ 8 h 15"/>
                <a:gd name="T32" fmla="*/ 14 w 18"/>
                <a:gd name="T33" fmla="*/ 4 h 15"/>
                <a:gd name="T34" fmla="*/ 14 w 18"/>
                <a:gd name="T35" fmla="*/ 8 h 15"/>
                <a:gd name="T36" fmla="*/ 14 w 18"/>
                <a:gd name="T37" fmla="*/ 11 h 15"/>
                <a:gd name="T38" fmla="*/ 18 w 18"/>
                <a:gd name="T39" fmla="*/ 11 h 15"/>
                <a:gd name="T40" fmla="*/ 18 w 18"/>
                <a:gd name="T41" fmla="*/ 11 h 15"/>
                <a:gd name="T42" fmla="*/ 18 w 18"/>
                <a:gd name="T43" fmla="*/ 4 h 15"/>
                <a:gd name="T44" fmla="*/ 14 w 18"/>
                <a:gd name="T45" fmla="*/ 4 h 15"/>
                <a:gd name="T46" fmla="*/ 14 w 18"/>
                <a:gd name="T47" fmla="*/ 4 h 15"/>
                <a:gd name="T48" fmla="*/ 14 w 18"/>
                <a:gd name="T4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5">
                  <a:moveTo>
                    <a:pt x="0" y="8"/>
                  </a:moveTo>
                  <a:lnTo>
                    <a:pt x="3" y="8"/>
                  </a:lnTo>
                  <a:lnTo>
                    <a:pt x="3" y="8"/>
                  </a:lnTo>
                  <a:lnTo>
                    <a:pt x="7" y="11"/>
                  </a:lnTo>
                  <a:lnTo>
                    <a:pt x="11" y="15"/>
                  </a:lnTo>
                  <a:lnTo>
                    <a:pt x="11" y="15"/>
                  </a:lnTo>
                  <a:lnTo>
                    <a:pt x="11" y="8"/>
                  </a:lnTo>
                  <a:lnTo>
                    <a:pt x="11" y="4"/>
                  </a:lnTo>
                  <a:lnTo>
                    <a:pt x="14" y="4"/>
                  </a:lnTo>
                  <a:lnTo>
                    <a:pt x="14" y="4"/>
                  </a:lnTo>
                  <a:lnTo>
                    <a:pt x="14" y="0"/>
                  </a:lnTo>
                  <a:lnTo>
                    <a:pt x="11" y="0"/>
                  </a:lnTo>
                  <a:lnTo>
                    <a:pt x="7" y="4"/>
                  </a:lnTo>
                  <a:lnTo>
                    <a:pt x="0" y="8"/>
                  </a:lnTo>
                  <a:lnTo>
                    <a:pt x="0" y="8"/>
                  </a:lnTo>
                  <a:lnTo>
                    <a:pt x="0" y="8"/>
                  </a:lnTo>
                  <a:close/>
                  <a:moveTo>
                    <a:pt x="14" y="4"/>
                  </a:moveTo>
                  <a:lnTo>
                    <a:pt x="14" y="8"/>
                  </a:lnTo>
                  <a:lnTo>
                    <a:pt x="14" y="11"/>
                  </a:lnTo>
                  <a:lnTo>
                    <a:pt x="18" y="11"/>
                  </a:lnTo>
                  <a:lnTo>
                    <a:pt x="18" y="11"/>
                  </a:lnTo>
                  <a:lnTo>
                    <a:pt x="18" y="4"/>
                  </a:lnTo>
                  <a:lnTo>
                    <a:pt x="14" y="4"/>
                  </a:lnTo>
                  <a:lnTo>
                    <a:pt x="14" y="4"/>
                  </a:lnTo>
                  <a:lnTo>
                    <a:pt x="14"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3" name="Freeform 24"/>
            <p:cNvSpPr>
              <a:spLocks noEditPoints="1"/>
            </p:cNvSpPr>
            <p:nvPr/>
          </p:nvSpPr>
          <p:spPr bwMode="auto">
            <a:xfrm>
              <a:off x="6436547" y="2703775"/>
              <a:ext cx="176269" cy="306218"/>
            </a:xfrm>
            <a:custGeom>
              <a:avLst/>
              <a:gdLst>
                <a:gd name="T0" fmla="*/ 4 w 137"/>
                <a:gd name="T1" fmla="*/ 11 h 238"/>
                <a:gd name="T2" fmla="*/ 15 w 137"/>
                <a:gd name="T3" fmla="*/ 15 h 238"/>
                <a:gd name="T4" fmla="*/ 22 w 137"/>
                <a:gd name="T5" fmla="*/ 11 h 238"/>
                <a:gd name="T6" fmla="*/ 37 w 137"/>
                <a:gd name="T7" fmla="*/ 11 h 238"/>
                <a:gd name="T8" fmla="*/ 52 w 137"/>
                <a:gd name="T9" fmla="*/ 0 h 238"/>
                <a:gd name="T10" fmla="*/ 67 w 137"/>
                <a:gd name="T11" fmla="*/ 8 h 238"/>
                <a:gd name="T12" fmla="*/ 74 w 137"/>
                <a:gd name="T13" fmla="*/ 11 h 238"/>
                <a:gd name="T14" fmla="*/ 82 w 137"/>
                <a:gd name="T15" fmla="*/ 26 h 238"/>
                <a:gd name="T16" fmla="*/ 96 w 137"/>
                <a:gd name="T17" fmla="*/ 26 h 238"/>
                <a:gd name="T18" fmla="*/ 96 w 137"/>
                <a:gd name="T19" fmla="*/ 34 h 238"/>
                <a:gd name="T20" fmla="*/ 85 w 137"/>
                <a:gd name="T21" fmla="*/ 37 h 238"/>
                <a:gd name="T22" fmla="*/ 78 w 137"/>
                <a:gd name="T23" fmla="*/ 41 h 238"/>
                <a:gd name="T24" fmla="*/ 74 w 137"/>
                <a:gd name="T25" fmla="*/ 41 h 238"/>
                <a:gd name="T26" fmla="*/ 74 w 137"/>
                <a:gd name="T27" fmla="*/ 48 h 238"/>
                <a:gd name="T28" fmla="*/ 67 w 137"/>
                <a:gd name="T29" fmla="*/ 56 h 238"/>
                <a:gd name="T30" fmla="*/ 63 w 137"/>
                <a:gd name="T31" fmla="*/ 59 h 238"/>
                <a:gd name="T32" fmla="*/ 63 w 137"/>
                <a:gd name="T33" fmla="*/ 74 h 238"/>
                <a:gd name="T34" fmla="*/ 71 w 137"/>
                <a:gd name="T35" fmla="*/ 82 h 238"/>
                <a:gd name="T36" fmla="*/ 78 w 137"/>
                <a:gd name="T37" fmla="*/ 93 h 238"/>
                <a:gd name="T38" fmla="*/ 89 w 137"/>
                <a:gd name="T39" fmla="*/ 104 h 238"/>
                <a:gd name="T40" fmla="*/ 119 w 137"/>
                <a:gd name="T41" fmla="*/ 126 h 238"/>
                <a:gd name="T42" fmla="*/ 122 w 137"/>
                <a:gd name="T43" fmla="*/ 134 h 238"/>
                <a:gd name="T44" fmla="*/ 126 w 137"/>
                <a:gd name="T45" fmla="*/ 149 h 238"/>
                <a:gd name="T46" fmla="*/ 130 w 137"/>
                <a:gd name="T47" fmla="*/ 160 h 238"/>
                <a:gd name="T48" fmla="*/ 134 w 137"/>
                <a:gd name="T49" fmla="*/ 167 h 238"/>
                <a:gd name="T50" fmla="*/ 134 w 137"/>
                <a:gd name="T51" fmla="*/ 171 h 238"/>
                <a:gd name="T52" fmla="*/ 130 w 137"/>
                <a:gd name="T53" fmla="*/ 178 h 238"/>
                <a:gd name="T54" fmla="*/ 130 w 137"/>
                <a:gd name="T55" fmla="*/ 189 h 238"/>
                <a:gd name="T56" fmla="*/ 122 w 137"/>
                <a:gd name="T57" fmla="*/ 200 h 238"/>
                <a:gd name="T58" fmla="*/ 111 w 137"/>
                <a:gd name="T59" fmla="*/ 208 h 238"/>
                <a:gd name="T60" fmla="*/ 93 w 137"/>
                <a:gd name="T61" fmla="*/ 212 h 238"/>
                <a:gd name="T62" fmla="*/ 89 w 137"/>
                <a:gd name="T63" fmla="*/ 208 h 238"/>
                <a:gd name="T64" fmla="*/ 93 w 137"/>
                <a:gd name="T65" fmla="*/ 212 h 238"/>
                <a:gd name="T66" fmla="*/ 89 w 137"/>
                <a:gd name="T67" fmla="*/ 219 h 238"/>
                <a:gd name="T68" fmla="*/ 82 w 137"/>
                <a:gd name="T69" fmla="*/ 219 h 238"/>
                <a:gd name="T70" fmla="*/ 82 w 137"/>
                <a:gd name="T71" fmla="*/ 226 h 238"/>
                <a:gd name="T72" fmla="*/ 74 w 137"/>
                <a:gd name="T73" fmla="*/ 230 h 238"/>
                <a:gd name="T74" fmla="*/ 63 w 137"/>
                <a:gd name="T75" fmla="*/ 238 h 238"/>
                <a:gd name="T76" fmla="*/ 63 w 137"/>
                <a:gd name="T77" fmla="*/ 234 h 238"/>
                <a:gd name="T78" fmla="*/ 63 w 137"/>
                <a:gd name="T79" fmla="*/ 226 h 238"/>
                <a:gd name="T80" fmla="*/ 67 w 137"/>
                <a:gd name="T81" fmla="*/ 215 h 238"/>
                <a:gd name="T82" fmla="*/ 56 w 137"/>
                <a:gd name="T83" fmla="*/ 212 h 238"/>
                <a:gd name="T84" fmla="*/ 63 w 137"/>
                <a:gd name="T85" fmla="*/ 204 h 238"/>
                <a:gd name="T86" fmla="*/ 82 w 137"/>
                <a:gd name="T87" fmla="*/ 200 h 238"/>
                <a:gd name="T88" fmla="*/ 82 w 137"/>
                <a:gd name="T89" fmla="*/ 197 h 238"/>
                <a:gd name="T90" fmla="*/ 89 w 137"/>
                <a:gd name="T91" fmla="*/ 186 h 238"/>
                <a:gd name="T92" fmla="*/ 104 w 137"/>
                <a:gd name="T93" fmla="*/ 174 h 238"/>
                <a:gd name="T94" fmla="*/ 100 w 137"/>
                <a:gd name="T95" fmla="*/ 152 h 238"/>
                <a:gd name="T96" fmla="*/ 100 w 137"/>
                <a:gd name="T97" fmla="*/ 141 h 238"/>
                <a:gd name="T98" fmla="*/ 100 w 137"/>
                <a:gd name="T99" fmla="*/ 126 h 238"/>
                <a:gd name="T100" fmla="*/ 96 w 137"/>
                <a:gd name="T101" fmla="*/ 119 h 238"/>
                <a:gd name="T102" fmla="*/ 89 w 137"/>
                <a:gd name="T103" fmla="*/ 111 h 238"/>
                <a:gd name="T104" fmla="*/ 82 w 137"/>
                <a:gd name="T105" fmla="*/ 104 h 238"/>
                <a:gd name="T106" fmla="*/ 67 w 137"/>
                <a:gd name="T107" fmla="*/ 93 h 238"/>
                <a:gd name="T108" fmla="*/ 48 w 137"/>
                <a:gd name="T109" fmla="*/ 78 h 238"/>
                <a:gd name="T110" fmla="*/ 41 w 137"/>
                <a:gd name="T111" fmla="*/ 71 h 238"/>
                <a:gd name="T112" fmla="*/ 45 w 137"/>
                <a:gd name="T113" fmla="*/ 59 h 238"/>
                <a:gd name="T114" fmla="*/ 48 w 137"/>
                <a:gd name="T115" fmla="*/ 48 h 238"/>
                <a:gd name="T116" fmla="*/ 37 w 137"/>
                <a:gd name="T117" fmla="*/ 41 h 238"/>
                <a:gd name="T118" fmla="*/ 11 w 137"/>
                <a:gd name="T119" fmla="*/ 34 h 238"/>
                <a:gd name="T120" fmla="*/ 0 w 137"/>
                <a:gd name="T121" fmla="*/ 19 h 238"/>
                <a:gd name="T122" fmla="*/ 48 w 137"/>
                <a:gd name="T123" fmla="*/ 215 h 238"/>
                <a:gd name="T124" fmla="*/ 48 w 137"/>
                <a:gd name="T125"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 h="238">
                  <a:moveTo>
                    <a:pt x="0" y="15"/>
                  </a:moveTo>
                  <a:lnTo>
                    <a:pt x="0" y="15"/>
                  </a:lnTo>
                  <a:lnTo>
                    <a:pt x="4" y="15"/>
                  </a:lnTo>
                  <a:lnTo>
                    <a:pt x="4" y="15"/>
                  </a:lnTo>
                  <a:lnTo>
                    <a:pt x="4" y="11"/>
                  </a:lnTo>
                  <a:lnTo>
                    <a:pt x="8" y="11"/>
                  </a:lnTo>
                  <a:lnTo>
                    <a:pt x="11" y="11"/>
                  </a:lnTo>
                  <a:lnTo>
                    <a:pt x="11" y="15"/>
                  </a:lnTo>
                  <a:lnTo>
                    <a:pt x="11" y="15"/>
                  </a:lnTo>
                  <a:lnTo>
                    <a:pt x="15" y="15"/>
                  </a:lnTo>
                  <a:lnTo>
                    <a:pt x="15" y="11"/>
                  </a:lnTo>
                  <a:lnTo>
                    <a:pt x="19" y="11"/>
                  </a:lnTo>
                  <a:lnTo>
                    <a:pt x="22" y="11"/>
                  </a:lnTo>
                  <a:lnTo>
                    <a:pt x="22" y="11"/>
                  </a:lnTo>
                  <a:lnTo>
                    <a:pt x="22" y="11"/>
                  </a:lnTo>
                  <a:lnTo>
                    <a:pt x="26" y="15"/>
                  </a:lnTo>
                  <a:lnTo>
                    <a:pt x="30" y="11"/>
                  </a:lnTo>
                  <a:lnTo>
                    <a:pt x="30" y="8"/>
                  </a:lnTo>
                  <a:lnTo>
                    <a:pt x="34" y="8"/>
                  </a:lnTo>
                  <a:lnTo>
                    <a:pt x="37" y="11"/>
                  </a:lnTo>
                  <a:lnTo>
                    <a:pt x="41" y="8"/>
                  </a:lnTo>
                  <a:lnTo>
                    <a:pt x="41" y="4"/>
                  </a:lnTo>
                  <a:lnTo>
                    <a:pt x="45" y="0"/>
                  </a:lnTo>
                  <a:lnTo>
                    <a:pt x="48" y="0"/>
                  </a:lnTo>
                  <a:lnTo>
                    <a:pt x="52" y="0"/>
                  </a:lnTo>
                  <a:lnTo>
                    <a:pt x="56" y="4"/>
                  </a:lnTo>
                  <a:lnTo>
                    <a:pt x="56" y="4"/>
                  </a:lnTo>
                  <a:lnTo>
                    <a:pt x="59" y="4"/>
                  </a:lnTo>
                  <a:lnTo>
                    <a:pt x="59" y="8"/>
                  </a:lnTo>
                  <a:lnTo>
                    <a:pt x="67" y="8"/>
                  </a:lnTo>
                  <a:lnTo>
                    <a:pt x="71" y="8"/>
                  </a:lnTo>
                  <a:lnTo>
                    <a:pt x="74" y="8"/>
                  </a:lnTo>
                  <a:lnTo>
                    <a:pt x="78" y="8"/>
                  </a:lnTo>
                  <a:lnTo>
                    <a:pt x="74" y="11"/>
                  </a:lnTo>
                  <a:lnTo>
                    <a:pt x="74" y="11"/>
                  </a:lnTo>
                  <a:lnTo>
                    <a:pt x="71" y="19"/>
                  </a:lnTo>
                  <a:lnTo>
                    <a:pt x="74" y="19"/>
                  </a:lnTo>
                  <a:lnTo>
                    <a:pt x="74" y="22"/>
                  </a:lnTo>
                  <a:lnTo>
                    <a:pt x="82" y="22"/>
                  </a:lnTo>
                  <a:lnTo>
                    <a:pt x="82" y="26"/>
                  </a:lnTo>
                  <a:lnTo>
                    <a:pt x="85" y="26"/>
                  </a:lnTo>
                  <a:lnTo>
                    <a:pt x="89" y="30"/>
                  </a:lnTo>
                  <a:lnTo>
                    <a:pt x="93" y="26"/>
                  </a:lnTo>
                  <a:lnTo>
                    <a:pt x="93" y="30"/>
                  </a:lnTo>
                  <a:lnTo>
                    <a:pt x="96" y="26"/>
                  </a:lnTo>
                  <a:lnTo>
                    <a:pt x="96" y="30"/>
                  </a:lnTo>
                  <a:lnTo>
                    <a:pt x="96" y="30"/>
                  </a:lnTo>
                  <a:lnTo>
                    <a:pt x="100" y="30"/>
                  </a:lnTo>
                  <a:lnTo>
                    <a:pt x="96" y="34"/>
                  </a:lnTo>
                  <a:lnTo>
                    <a:pt x="96" y="34"/>
                  </a:lnTo>
                  <a:lnTo>
                    <a:pt x="93" y="34"/>
                  </a:lnTo>
                  <a:lnTo>
                    <a:pt x="93" y="34"/>
                  </a:lnTo>
                  <a:lnTo>
                    <a:pt x="89" y="34"/>
                  </a:lnTo>
                  <a:lnTo>
                    <a:pt x="85" y="34"/>
                  </a:lnTo>
                  <a:lnTo>
                    <a:pt x="85" y="37"/>
                  </a:lnTo>
                  <a:lnTo>
                    <a:pt x="85" y="37"/>
                  </a:lnTo>
                  <a:lnTo>
                    <a:pt x="85" y="41"/>
                  </a:lnTo>
                  <a:lnTo>
                    <a:pt x="82" y="41"/>
                  </a:lnTo>
                  <a:lnTo>
                    <a:pt x="82" y="41"/>
                  </a:lnTo>
                  <a:lnTo>
                    <a:pt x="78" y="41"/>
                  </a:lnTo>
                  <a:lnTo>
                    <a:pt x="78" y="41"/>
                  </a:lnTo>
                  <a:lnTo>
                    <a:pt x="78" y="41"/>
                  </a:lnTo>
                  <a:lnTo>
                    <a:pt x="74" y="41"/>
                  </a:lnTo>
                  <a:lnTo>
                    <a:pt x="74" y="41"/>
                  </a:lnTo>
                  <a:lnTo>
                    <a:pt x="74" y="41"/>
                  </a:lnTo>
                  <a:lnTo>
                    <a:pt x="74" y="45"/>
                  </a:lnTo>
                  <a:lnTo>
                    <a:pt x="74" y="45"/>
                  </a:lnTo>
                  <a:lnTo>
                    <a:pt x="74" y="48"/>
                  </a:lnTo>
                  <a:lnTo>
                    <a:pt x="74" y="48"/>
                  </a:lnTo>
                  <a:lnTo>
                    <a:pt x="74" y="48"/>
                  </a:lnTo>
                  <a:lnTo>
                    <a:pt x="74" y="52"/>
                  </a:lnTo>
                  <a:lnTo>
                    <a:pt x="74" y="52"/>
                  </a:lnTo>
                  <a:lnTo>
                    <a:pt x="71" y="52"/>
                  </a:lnTo>
                  <a:lnTo>
                    <a:pt x="71" y="56"/>
                  </a:lnTo>
                  <a:lnTo>
                    <a:pt x="67" y="56"/>
                  </a:lnTo>
                  <a:lnTo>
                    <a:pt x="67" y="56"/>
                  </a:lnTo>
                  <a:lnTo>
                    <a:pt x="67" y="56"/>
                  </a:lnTo>
                  <a:lnTo>
                    <a:pt x="67" y="59"/>
                  </a:lnTo>
                  <a:lnTo>
                    <a:pt x="63" y="59"/>
                  </a:lnTo>
                  <a:lnTo>
                    <a:pt x="63" y="59"/>
                  </a:lnTo>
                  <a:lnTo>
                    <a:pt x="63" y="63"/>
                  </a:lnTo>
                  <a:lnTo>
                    <a:pt x="63" y="63"/>
                  </a:lnTo>
                  <a:lnTo>
                    <a:pt x="67" y="67"/>
                  </a:lnTo>
                  <a:lnTo>
                    <a:pt x="63" y="71"/>
                  </a:lnTo>
                  <a:lnTo>
                    <a:pt x="63" y="74"/>
                  </a:lnTo>
                  <a:lnTo>
                    <a:pt x="67" y="74"/>
                  </a:lnTo>
                  <a:lnTo>
                    <a:pt x="63" y="78"/>
                  </a:lnTo>
                  <a:lnTo>
                    <a:pt x="63" y="78"/>
                  </a:lnTo>
                  <a:lnTo>
                    <a:pt x="63" y="78"/>
                  </a:lnTo>
                  <a:lnTo>
                    <a:pt x="71" y="82"/>
                  </a:lnTo>
                  <a:lnTo>
                    <a:pt x="74" y="85"/>
                  </a:lnTo>
                  <a:lnTo>
                    <a:pt x="74" y="85"/>
                  </a:lnTo>
                  <a:lnTo>
                    <a:pt x="78" y="89"/>
                  </a:lnTo>
                  <a:lnTo>
                    <a:pt x="78" y="89"/>
                  </a:lnTo>
                  <a:lnTo>
                    <a:pt x="78" y="93"/>
                  </a:lnTo>
                  <a:lnTo>
                    <a:pt x="78" y="93"/>
                  </a:lnTo>
                  <a:lnTo>
                    <a:pt x="78" y="97"/>
                  </a:lnTo>
                  <a:lnTo>
                    <a:pt x="85" y="100"/>
                  </a:lnTo>
                  <a:lnTo>
                    <a:pt x="89" y="104"/>
                  </a:lnTo>
                  <a:lnTo>
                    <a:pt x="89" y="104"/>
                  </a:lnTo>
                  <a:lnTo>
                    <a:pt x="96" y="108"/>
                  </a:lnTo>
                  <a:lnTo>
                    <a:pt x="108" y="115"/>
                  </a:lnTo>
                  <a:lnTo>
                    <a:pt x="108" y="115"/>
                  </a:lnTo>
                  <a:lnTo>
                    <a:pt x="115" y="123"/>
                  </a:lnTo>
                  <a:lnTo>
                    <a:pt x="119" y="126"/>
                  </a:lnTo>
                  <a:lnTo>
                    <a:pt x="119" y="126"/>
                  </a:lnTo>
                  <a:lnTo>
                    <a:pt x="119" y="126"/>
                  </a:lnTo>
                  <a:lnTo>
                    <a:pt x="119" y="130"/>
                  </a:lnTo>
                  <a:lnTo>
                    <a:pt x="122" y="134"/>
                  </a:lnTo>
                  <a:lnTo>
                    <a:pt x="122" y="134"/>
                  </a:lnTo>
                  <a:lnTo>
                    <a:pt x="122" y="137"/>
                  </a:lnTo>
                  <a:lnTo>
                    <a:pt x="122" y="137"/>
                  </a:lnTo>
                  <a:lnTo>
                    <a:pt x="126" y="141"/>
                  </a:lnTo>
                  <a:lnTo>
                    <a:pt x="126" y="145"/>
                  </a:lnTo>
                  <a:lnTo>
                    <a:pt x="126" y="149"/>
                  </a:lnTo>
                  <a:lnTo>
                    <a:pt x="130" y="152"/>
                  </a:lnTo>
                  <a:lnTo>
                    <a:pt x="130" y="152"/>
                  </a:lnTo>
                  <a:lnTo>
                    <a:pt x="130" y="156"/>
                  </a:lnTo>
                  <a:lnTo>
                    <a:pt x="130" y="156"/>
                  </a:lnTo>
                  <a:lnTo>
                    <a:pt x="130" y="160"/>
                  </a:lnTo>
                  <a:lnTo>
                    <a:pt x="130" y="160"/>
                  </a:lnTo>
                  <a:lnTo>
                    <a:pt x="130" y="163"/>
                  </a:lnTo>
                  <a:lnTo>
                    <a:pt x="130" y="167"/>
                  </a:lnTo>
                  <a:lnTo>
                    <a:pt x="134" y="167"/>
                  </a:lnTo>
                  <a:lnTo>
                    <a:pt x="134" y="167"/>
                  </a:lnTo>
                  <a:lnTo>
                    <a:pt x="137" y="171"/>
                  </a:lnTo>
                  <a:lnTo>
                    <a:pt x="134" y="174"/>
                  </a:lnTo>
                  <a:lnTo>
                    <a:pt x="134" y="174"/>
                  </a:lnTo>
                  <a:lnTo>
                    <a:pt x="134" y="171"/>
                  </a:lnTo>
                  <a:lnTo>
                    <a:pt x="134" y="171"/>
                  </a:lnTo>
                  <a:lnTo>
                    <a:pt x="134" y="171"/>
                  </a:lnTo>
                  <a:lnTo>
                    <a:pt x="134" y="174"/>
                  </a:lnTo>
                  <a:lnTo>
                    <a:pt x="134" y="174"/>
                  </a:lnTo>
                  <a:lnTo>
                    <a:pt x="134" y="178"/>
                  </a:lnTo>
                  <a:lnTo>
                    <a:pt x="130" y="178"/>
                  </a:lnTo>
                  <a:lnTo>
                    <a:pt x="130" y="182"/>
                  </a:lnTo>
                  <a:lnTo>
                    <a:pt x="130" y="182"/>
                  </a:lnTo>
                  <a:lnTo>
                    <a:pt x="130" y="186"/>
                  </a:lnTo>
                  <a:lnTo>
                    <a:pt x="130" y="189"/>
                  </a:lnTo>
                  <a:lnTo>
                    <a:pt x="130" y="189"/>
                  </a:lnTo>
                  <a:lnTo>
                    <a:pt x="130" y="189"/>
                  </a:lnTo>
                  <a:lnTo>
                    <a:pt x="126" y="193"/>
                  </a:lnTo>
                  <a:lnTo>
                    <a:pt x="126" y="197"/>
                  </a:lnTo>
                  <a:lnTo>
                    <a:pt x="126" y="197"/>
                  </a:lnTo>
                  <a:lnTo>
                    <a:pt x="122" y="200"/>
                  </a:lnTo>
                  <a:lnTo>
                    <a:pt x="119" y="200"/>
                  </a:lnTo>
                  <a:lnTo>
                    <a:pt x="115" y="204"/>
                  </a:lnTo>
                  <a:lnTo>
                    <a:pt x="115" y="204"/>
                  </a:lnTo>
                  <a:lnTo>
                    <a:pt x="111" y="204"/>
                  </a:lnTo>
                  <a:lnTo>
                    <a:pt x="111" y="208"/>
                  </a:lnTo>
                  <a:lnTo>
                    <a:pt x="104" y="212"/>
                  </a:lnTo>
                  <a:lnTo>
                    <a:pt x="100" y="212"/>
                  </a:lnTo>
                  <a:lnTo>
                    <a:pt x="96" y="212"/>
                  </a:lnTo>
                  <a:lnTo>
                    <a:pt x="93" y="212"/>
                  </a:lnTo>
                  <a:lnTo>
                    <a:pt x="93" y="212"/>
                  </a:lnTo>
                  <a:lnTo>
                    <a:pt x="93" y="208"/>
                  </a:lnTo>
                  <a:lnTo>
                    <a:pt x="93" y="208"/>
                  </a:lnTo>
                  <a:lnTo>
                    <a:pt x="93" y="208"/>
                  </a:lnTo>
                  <a:lnTo>
                    <a:pt x="93" y="208"/>
                  </a:lnTo>
                  <a:lnTo>
                    <a:pt x="89" y="208"/>
                  </a:lnTo>
                  <a:lnTo>
                    <a:pt x="93" y="212"/>
                  </a:lnTo>
                  <a:lnTo>
                    <a:pt x="93" y="212"/>
                  </a:lnTo>
                  <a:lnTo>
                    <a:pt x="89" y="212"/>
                  </a:lnTo>
                  <a:lnTo>
                    <a:pt x="89" y="212"/>
                  </a:lnTo>
                  <a:lnTo>
                    <a:pt x="93" y="212"/>
                  </a:lnTo>
                  <a:lnTo>
                    <a:pt x="93" y="215"/>
                  </a:lnTo>
                  <a:lnTo>
                    <a:pt x="93" y="215"/>
                  </a:lnTo>
                  <a:lnTo>
                    <a:pt x="89" y="219"/>
                  </a:lnTo>
                  <a:lnTo>
                    <a:pt x="85" y="215"/>
                  </a:lnTo>
                  <a:lnTo>
                    <a:pt x="89" y="219"/>
                  </a:lnTo>
                  <a:lnTo>
                    <a:pt x="89" y="219"/>
                  </a:lnTo>
                  <a:lnTo>
                    <a:pt x="89" y="223"/>
                  </a:lnTo>
                  <a:lnTo>
                    <a:pt x="85" y="223"/>
                  </a:lnTo>
                  <a:lnTo>
                    <a:pt x="85" y="219"/>
                  </a:lnTo>
                  <a:lnTo>
                    <a:pt x="82" y="219"/>
                  </a:lnTo>
                  <a:lnTo>
                    <a:pt x="85" y="223"/>
                  </a:lnTo>
                  <a:lnTo>
                    <a:pt x="85" y="223"/>
                  </a:lnTo>
                  <a:lnTo>
                    <a:pt x="85" y="223"/>
                  </a:lnTo>
                  <a:lnTo>
                    <a:pt x="82" y="223"/>
                  </a:lnTo>
                  <a:lnTo>
                    <a:pt x="82" y="226"/>
                  </a:lnTo>
                  <a:lnTo>
                    <a:pt x="82" y="226"/>
                  </a:lnTo>
                  <a:lnTo>
                    <a:pt x="78" y="226"/>
                  </a:lnTo>
                  <a:lnTo>
                    <a:pt x="78" y="230"/>
                  </a:lnTo>
                  <a:lnTo>
                    <a:pt x="74" y="230"/>
                  </a:lnTo>
                  <a:lnTo>
                    <a:pt x="74" y="230"/>
                  </a:lnTo>
                  <a:lnTo>
                    <a:pt x="74" y="234"/>
                  </a:lnTo>
                  <a:lnTo>
                    <a:pt x="71" y="234"/>
                  </a:lnTo>
                  <a:lnTo>
                    <a:pt x="71" y="234"/>
                  </a:lnTo>
                  <a:lnTo>
                    <a:pt x="71" y="234"/>
                  </a:lnTo>
                  <a:lnTo>
                    <a:pt x="63" y="238"/>
                  </a:lnTo>
                  <a:lnTo>
                    <a:pt x="59" y="238"/>
                  </a:lnTo>
                  <a:lnTo>
                    <a:pt x="63" y="238"/>
                  </a:lnTo>
                  <a:lnTo>
                    <a:pt x="63" y="234"/>
                  </a:lnTo>
                  <a:lnTo>
                    <a:pt x="67" y="234"/>
                  </a:lnTo>
                  <a:lnTo>
                    <a:pt x="63" y="234"/>
                  </a:lnTo>
                  <a:lnTo>
                    <a:pt x="63" y="234"/>
                  </a:lnTo>
                  <a:lnTo>
                    <a:pt x="63" y="230"/>
                  </a:lnTo>
                  <a:lnTo>
                    <a:pt x="63" y="226"/>
                  </a:lnTo>
                  <a:lnTo>
                    <a:pt x="63" y="226"/>
                  </a:lnTo>
                  <a:lnTo>
                    <a:pt x="63" y="226"/>
                  </a:lnTo>
                  <a:lnTo>
                    <a:pt x="63" y="223"/>
                  </a:lnTo>
                  <a:lnTo>
                    <a:pt x="63" y="219"/>
                  </a:lnTo>
                  <a:lnTo>
                    <a:pt x="71" y="215"/>
                  </a:lnTo>
                  <a:lnTo>
                    <a:pt x="71" y="212"/>
                  </a:lnTo>
                  <a:lnTo>
                    <a:pt x="67" y="215"/>
                  </a:lnTo>
                  <a:lnTo>
                    <a:pt x="63" y="215"/>
                  </a:lnTo>
                  <a:lnTo>
                    <a:pt x="63" y="215"/>
                  </a:lnTo>
                  <a:lnTo>
                    <a:pt x="59" y="212"/>
                  </a:lnTo>
                  <a:lnTo>
                    <a:pt x="59" y="215"/>
                  </a:lnTo>
                  <a:lnTo>
                    <a:pt x="56" y="212"/>
                  </a:lnTo>
                  <a:lnTo>
                    <a:pt x="56" y="212"/>
                  </a:lnTo>
                  <a:lnTo>
                    <a:pt x="56" y="212"/>
                  </a:lnTo>
                  <a:lnTo>
                    <a:pt x="56" y="208"/>
                  </a:lnTo>
                  <a:lnTo>
                    <a:pt x="59" y="204"/>
                  </a:lnTo>
                  <a:lnTo>
                    <a:pt x="63" y="204"/>
                  </a:lnTo>
                  <a:lnTo>
                    <a:pt x="63" y="200"/>
                  </a:lnTo>
                  <a:lnTo>
                    <a:pt x="67" y="200"/>
                  </a:lnTo>
                  <a:lnTo>
                    <a:pt x="71" y="200"/>
                  </a:lnTo>
                  <a:lnTo>
                    <a:pt x="78" y="200"/>
                  </a:lnTo>
                  <a:lnTo>
                    <a:pt x="82" y="200"/>
                  </a:lnTo>
                  <a:lnTo>
                    <a:pt x="82" y="204"/>
                  </a:lnTo>
                  <a:lnTo>
                    <a:pt x="85" y="204"/>
                  </a:lnTo>
                  <a:lnTo>
                    <a:pt x="85" y="200"/>
                  </a:lnTo>
                  <a:lnTo>
                    <a:pt x="85" y="200"/>
                  </a:lnTo>
                  <a:lnTo>
                    <a:pt x="82" y="197"/>
                  </a:lnTo>
                  <a:lnTo>
                    <a:pt x="78" y="197"/>
                  </a:lnTo>
                  <a:lnTo>
                    <a:pt x="78" y="189"/>
                  </a:lnTo>
                  <a:lnTo>
                    <a:pt x="82" y="189"/>
                  </a:lnTo>
                  <a:lnTo>
                    <a:pt x="89" y="189"/>
                  </a:lnTo>
                  <a:lnTo>
                    <a:pt x="89" y="186"/>
                  </a:lnTo>
                  <a:lnTo>
                    <a:pt x="93" y="182"/>
                  </a:lnTo>
                  <a:lnTo>
                    <a:pt x="96" y="182"/>
                  </a:lnTo>
                  <a:lnTo>
                    <a:pt x="100" y="178"/>
                  </a:lnTo>
                  <a:lnTo>
                    <a:pt x="100" y="178"/>
                  </a:lnTo>
                  <a:lnTo>
                    <a:pt x="104" y="174"/>
                  </a:lnTo>
                  <a:lnTo>
                    <a:pt x="104" y="171"/>
                  </a:lnTo>
                  <a:lnTo>
                    <a:pt x="104" y="167"/>
                  </a:lnTo>
                  <a:lnTo>
                    <a:pt x="104" y="163"/>
                  </a:lnTo>
                  <a:lnTo>
                    <a:pt x="104" y="160"/>
                  </a:lnTo>
                  <a:lnTo>
                    <a:pt x="100" y="152"/>
                  </a:lnTo>
                  <a:lnTo>
                    <a:pt x="96" y="152"/>
                  </a:lnTo>
                  <a:lnTo>
                    <a:pt x="96" y="149"/>
                  </a:lnTo>
                  <a:lnTo>
                    <a:pt x="96" y="149"/>
                  </a:lnTo>
                  <a:lnTo>
                    <a:pt x="100" y="145"/>
                  </a:lnTo>
                  <a:lnTo>
                    <a:pt x="100" y="141"/>
                  </a:lnTo>
                  <a:lnTo>
                    <a:pt x="96" y="137"/>
                  </a:lnTo>
                  <a:lnTo>
                    <a:pt x="96" y="134"/>
                  </a:lnTo>
                  <a:lnTo>
                    <a:pt x="100" y="130"/>
                  </a:lnTo>
                  <a:lnTo>
                    <a:pt x="100" y="126"/>
                  </a:lnTo>
                  <a:lnTo>
                    <a:pt x="100" y="126"/>
                  </a:lnTo>
                  <a:lnTo>
                    <a:pt x="96" y="126"/>
                  </a:lnTo>
                  <a:lnTo>
                    <a:pt x="100" y="123"/>
                  </a:lnTo>
                  <a:lnTo>
                    <a:pt x="100" y="119"/>
                  </a:lnTo>
                  <a:lnTo>
                    <a:pt x="100" y="119"/>
                  </a:lnTo>
                  <a:lnTo>
                    <a:pt x="96" y="119"/>
                  </a:lnTo>
                  <a:lnTo>
                    <a:pt x="96" y="119"/>
                  </a:lnTo>
                  <a:lnTo>
                    <a:pt x="93" y="115"/>
                  </a:lnTo>
                  <a:lnTo>
                    <a:pt x="89" y="115"/>
                  </a:lnTo>
                  <a:lnTo>
                    <a:pt x="89" y="115"/>
                  </a:lnTo>
                  <a:lnTo>
                    <a:pt x="89" y="111"/>
                  </a:lnTo>
                  <a:lnTo>
                    <a:pt x="85" y="111"/>
                  </a:lnTo>
                  <a:lnTo>
                    <a:pt x="85" y="111"/>
                  </a:lnTo>
                  <a:lnTo>
                    <a:pt x="82" y="108"/>
                  </a:lnTo>
                  <a:lnTo>
                    <a:pt x="82" y="108"/>
                  </a:lnTo>
                  <a:lnTo>
                    <a:pt x="82" y="104"/>
                  </a:lnTo>
                  <a:lnTo>
                    <a:pt x="78" y="104"/>
                  </a:lnTo>
                  <a:lnTo>
                    <a:pt x="74" y="104"/>
                  </a:lnTo>
                  <a:lnTo>
                    <a:pt x="74" y="100"/>
                  </a:lnTo>
                  <a:lnTo>
                    <a:pt x="67" y="93"/>
                  </a:lnTo>
                  <a:lnTo>
                    <a:pt x="67" y="93"/>
                  </a:lnTo>
                  <a:lnTo>
                    <a:pt x="63" y="89"/>
                  </a:lnTo>
                  <a:lnTo>
                    <a:pt x="59" y="85"/>
                  </a:lnTo>
                  <a:lnTo>
                    <a:pt x="56" y="82"/>
                  </a:lnTo>
                  <a:lnTo>
                    <a:pt x="52" y="82"/>
                  </a:lnTo>
                  <a:lnTo>
                    <a:pt x="48" y="78"/>
                  </a:lnTo>
                  <a:lnTo>
                    <a:pt x="41" y="78"/>
                  </a:lnTo>
                  <a:lnTo>
                    <a:pt x="41" y="74"/>
                  </a:lnTo>
                  <a:lnTo>
                    <a:pt x="37" y="74"/>
                  </a:lnTo>
                  <a:lnTo>
                    <a:pt x="37" y="71"/>
                  </a:lnTo>
                  <a:lnTo>
                    <a:pt x="41" y="71"/>
                  </a:lnTo>
                  <a:lnTo>
                    <a:pt x="37" y="67"/>
                  </a:lnTo>
                  <a:lnTo>
                    <a:pt x="37" y="63"/>
                  </a:lnTo>
                  <a:lnTo>
                    <a:pt x="37" y="63"/>
                  </a:lnTo>
                  <a:lnTo>
                    <a:pt x="41" y="63"/>
                  </a:lnTo>
                  <a:lnTo>
                    <a:pt x="45" y="59"/>
                  </a:lnTo>
                  <a:lnTo>
                    <a:pt x="48" y="59"/>
                  </a:lnTo>
                  <a:lnTo>
                    <a:pt x="48" y="52"/>
                  </a:lnTo>
                  <a:lnTo>
                    <a:pt x="52" y="52"/>
                  </a:lnTo>
                  <a:lnTo>
                    <a:pt x="52" y="52"/>
                  </a:lnTo>
                  <a:lnTo>
                    <a:pt x="48" y="48"/>
                  </a:lnTo>
                  <a:lnTo>
                    <a:pt x="48" y="48"/>
                  </a:lnTo>
                  <a:lnTo>
                    <a:pt x="48" y="45"/>
                  </a:lnTo>
                  <a:lnTo>
                    <a:pt x="41" y="45"/>
                  </a:lnTo>
                  <a:lnTo>
                    <a:pt x="41" y="41"/>
                  </a:lnTo>
                  <a:lnTo>
                    <a:pt x="37" y="41"/>
                  </a:lnTo>
                  <a:lnTo>
                    <a:pt x="34" y="45"/>
                  </a:lnTo>
                  <a:lnTo>
                    <a:pt x="26" y="41"/>
                  </a:lnTo>
                  <a:lnTo>
                    <a:pt x="22" y="41"/>
                  </a:lnTo>
                  <a:lnTo>
                    <a:pt x="19" y="37"/>
                  </a:lnTo>
                  <a:lnTo>
                    <a:pt x="11" y="34"/>
                  </a:lnTo>
                  <a:lnTo>
                    <a:pt x="11" y="30"/>
                  </a:lnTo>
                  <a:lnTo>
                    <a:pt x="11" y="26"/>
                  </a:lnTo>
                  <a:lnTo>
                    <a:pt x="11" y="22"/>
                  </a:lnTo>
                  <a:lnTo>
                    <a:pt x="8" y="19"/>
                  </a:lnTo>
                  <a:lnTo>
                    <a:pt x="0" y="19"/>
                  </a:lnTo>
                  <a:lnTo>
                    <a:pt x="0" y="15"/>
                  </a:lnTo>
                  <a:lnTo>
                    <a:pt x="0" y="15"/>
                  </a:lnTo>
                  <a:close/>
                  <a:moveTo>
                    <a:pt x="45" y="212"/>
                  </a:moveTo>
                  <a:lnTo>
                    <a:pt x="48" y="212"/>
                  </a:lnTo>
                  <a:lnTo>
                    <a:pt x="48" y="215"/>
                  </a:lnTo>
                  <a:lnTo>
                    <a:pt x="48" y="215"/>
                  </a:lnTo>
                  <a:lnTo>
                    <a:pt x="48" y="215"/>
                  </a:lnTo>
                  <a:lnTo>
                    <a:pt x="52" y="212"/>
                  </a:lnTo>
                  <a:lnTo>
                    <a:pt x="48" y="212"/>
                  </a:lnTo>
                  <a:lnTo>
                    <a:pt x="48" y="208"/>
                  </a:lnTo>
                  <a:lnTo>
                    <a:pt x="45" y="21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4" name="Freeform 25"/>
            <p:cNvSpPr>
              <a:spLocks/>
            </p:cNvSpPr>
            <p:nvPr/>
          </p:nvSpPr>
          <p:spPr bwMode="auto">
            <a:xfrm>
              <a:off x="6460992" y="2885191"/>
              <a:ext cx="109364" cy="86205"/>
            </a:xfrm>
            <a:custGeom>
              <a:avLst/>
              <a:gdLst>
                <a:gd name="T0" fmla="*/ 40 w 85"/>
                <a:gd name="T1" fmla="*/ 63 h 67"/>
                <a:gd name="T2" fmla="*/ 44 w 85"/>
                <a:gd name="T3" fmla="*/ 59 h 67"/>
                <a:gd name="T4" fmla="*/ 52 w 85"/>
                <a:gd name="T5" fmla="*/ 59 h 67"/>
                <a:gd name="T6" fmla="*/ 63 w 85"/>
                <a:gd name="T7" fmla="*/ 59 h 67"/>
                <a:gd name="T8" fmla="*/ 66 w 85"/>
                <a:gd name="T9" fmla="*/ 63 h 67"/>
                <a:gd name="T10" fmla="*/ 66 w 85"/>
                <a:gd name="T11" fmla="*/ 59 h 67"/>
                <a:gd name="T12" fmla="*/ 59 w 85"/>
                <a:gd name="T13" fmla="*/ 56 h 67"/>
                <a:gd name="T14" fmla="*/ 63 w 85"/>
                <a:gd name="T15" fmla="*/ 48 h 67"/>
                <a:gd name="T16" fmla="*/ 70 w 85"/>
                <a:gd name="T17" fmla="*/ 45 h 67"/>
                <a:gd name="T18" fmla="*/ 77 w 85"/>
                <a:gd name="T19" fmla="*/ 41 h 67"/>
                <a:gd name="T20" fmla="*/ 81 w 85"/>
                <a:gd name="T21" fmla="*/ 37 h 67"/>
                <a:gd name="T22" fmla="*/ 85 w 85"/>
                <a:gd name="T23" fmla="*/ 30 h 67"/>
                <a:gd name="T24" fmla="*/ 85 w 85"/>
                <a:gd name="T25" fmla="*/ 22 h 67"/>
                <a:gd name="T26" fmla="*/ 81 w 85"/>
                <a:gd name="T27" fmla="*/ 11 h 67"/>
                <a:gd name="T28" fmla="*/ 77 w 85"/>
                <a:gd name="T29" fmla="*/ 8 h 67"/>
                <a:gd name="T30" fmla="*/ 70 w 85"/>
                <a:gd name="T31" fmla="*/ 4 h 67"/>
                <a:gd name="T32" fmla="*/ 66 w 85"/>
                <a:gd name="T33" fmla="*/ 0 h 67"/>
                <a:gd name="T34" fmla="*/ 59 w 85"/>
                <a:gd name="T35" fmla="*/ 4 h 67"/>
                <a:gd name="T36" fmla="*/ 63 w 85"/>
                <a:gd name="T37" fmla="*/ 11 h 67"/>
                <a:gd name="T38" fmla="*/ 63 w 85"/>
                <a:gd name="T39" fmla="*/ 15 h 67"/>
                <a:gd name="T40" fmla="*/ 55 w 85"/>
                <a:gd name="T41" fmla="*/ 8 h 67"/>
                <a:gd name="T42" fmla="*/ 48 w 85"/>
                <a:gd name="T43" fmla="*/ 8 h 67"/>
                <a:gd name="T44" fmla="*/ 44 w 85"/>
                <a:gd name="T45" fmla="*/ 4 h 67"/>
                <a:gd name="T46" fmla="*/ 37 w 85"/>
                <a:gd name="T47" fmla="*/ 4 h 67"/>
                <a:gd name="T48" fmla="*/ 29 w 85"/>
                <a:gd name="T49" fmla="*/ 4 h 67"/>
                <a:gd name="T50" fmla="*/ 22 w 85"/>
                <a:gd name="T51" fmla="*/ 4 h 67"/>
                <a:gd name="T52" fmla="*/ 11 w 85"/>
                <a:gd name="T53" fmla="*/ 4 h 67"/>
                <a:gd name="T54" fmla="*/ 3 w 85"/>
                <a:gd name="T55" fmla="*/ 11 h 67"/>
                <a:gd name="T56" fmla="*/ 0 w 85"/>
                <a:gd name="T57" fmla="*/ 19 h 67"/>
                <a:gd name="T58" fmla="*/ 0 w 85"/>
                <a:gd name="T59" fmla="*/ 30 h 67"/>
                <a:gd name="T60" fmla="*/ 3 w 85"/>
                <a:gd name="T61" fmla="*/ 33 h 67"/>
                <a:gd name="T62" fmla="*/ 3 w 85"/>
                <a:gd name="T63" fmla="*/ 41 h 67"/>
                <a:gd name="T64" fmla="*/ 7 w 85"/>
                <a:gd name="T65" fmla="*/ 45 h 67"/>
                <a:gd name="T66" fmla="*/ 7 w 85"/>
                <a:gd name="T67" fmla="*/ 48 h 67"/>
                <a:gd name="T68" fmla="*/ 11 w 85"/>
                <a:gd name="T69" fmla="*/ 56 h 67"/>
                <a:gd name="T70" fmla="*/ 15 w 85"/>
                <a:gd name="T71" fmla="*/ 56 h 67"/>
                <a:gd name="T72" fmla="*/ 15 w 85"/>
                <a:gd name="T73" fmla="*/ 59 h 67"/>
                <a:gd name="T74" fmla="*/ 18 w 85"/>
                <a:gd name="T75" fmla="*/ 63 h 67"/>
                <a:gd name="T76" fmla="*/ 18 w 85"/>
                <a:gd name="T77" fmla="*/ 59 h 67"/>
                <a:gd name="T78" fmla="*/ 22 w 85"/>
                <a:gd name="T79" fmla="*/ 56 h 67"/>
                <a:gd name="T80" fmla="*/ 26 w 85"/>
                <a:gd name="T81" fmla="*/ 59 h 67"/>
                <a:gd name="T82" fmla="*/ 22 w 85"/>
                <a:gd name="T83" fmla="*/ 67 h 67"/>
                <a:gd name="T84" fmla="*/ 22 w 85"/>
                <a:gd name="T85" fmla="*/ 67 h 67"/>
                <a:gd name="T86" fmla="*/ 26 w 85"/>
                <a:gd name="T87" fmla="*/ 67 h 67"/>
                <a:gd name="T88" fmla="*/ 29 w 85"/>
                <a:gd name="T89" fmla="*/ 67 h 67"/>
                <a:gd name="T90" fmla="*/ 33 w 85"/>
                <a:gd name="T9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5" h="67">
                  <a:moveTo>
                    <a:pt x="37" y="67"/>
                  </a:moveTo>
                  <a:lnTo>
                    <a:pt x="40" y="63"/>
                  </a:lnTo>
                  <a:lnTo>
                    <a:pt x="44" y="63"/>
                  </a:lnTo>
                  <a:lnTo>
                    <a:pt x="44" y="59"/>
                  </a:lnTo>
                  <a:lnTo>
                    <a:pt x="48" y="59"/>
                  </a:lnTo>
                  <a:lnTo>
                    <a:pt x="52" y="59"/>
                  </a:lnTo>
                  <a:lnTo>
                    <a:pt x="59" y="59"/>
                  </a:lnTo>
                  <a:lnTo>
                    <a:pt x="63" y="59"/>
                  </a:lnTo>
                  <a:lnTo>
                    <a:pt x="63" y="63"/>
                  </a:lnTo>
                  <a:lnTo>
                    <a:pt x="66" y="63"/>
                  </a:lnTo>
                  <a:lnTo>
                    <a:pt x="66" y="59"/>
                  </a:lnTo>
                  <a:lnTo>
                    <a:pt x="66" y="59"/>
                  </a:lnTo>
                  <a:lnTo>
                    <a:pt x="63" y="56"/>
                  </a:lnTo>
                  <a:lnTo>
                    <a:pt x="59" y="56"/>
                  </a:lnTo>
                  <a:lnTo>
                    <a:pt x="59" y="48"/>
                  </a:lnTo>
                  <a:lnTo>
                    <a:pt x="63" y="48"/>
                  </a:lnTo>
                  <a:lnTo>
                    <a:pt x="70" y="48"/>
                  </a:lnTo>
                  <a:lnTo>
                    <a:pt x="70" y="45"/>
                  </a:lnTo>
                  <a:lnTo>
                    <a:pt x="74" y="41"/>
                  </a:lnTo>
                  <a:lnTo>
                    <a:pt x="77" y="41"/>
                  </a:lnTo>
                  <a:lnTo>
                    <a:pt x="81" y="37"/>
                  </a:lnTo>
                  <a:lnTo>
                    <a:pt x="81" y="37"/>
                  </a:lnTo>
                  <a:lnTo>
                    <a:pt x="85" y="33"/>
                  </a:lnTo>
                  <a:lnTo>
                    <a:pt x="85" y="30"/>
                  </a:lnTo>
                  <a:lnTo>
                    <a:pt x="85" y="26"/>
                  </a:lnTo>
                  <a:lnTo>
                    <a:pt x="85" y="22"/>
                  </a:lnTo>
                  <a:lnTo>
                    <a:pt x="85" y="19"/>
                  </a:lnTo>
                  <a:lnTo>
                    <a:pt x="81" y="11"/>
                  </a:lnTo>
                  <a:lnTo>
                    <a:pt x="77" y="11"/>
                  </a:lnTo>
                  <a:lnTo>
                    <a:pt x="77" y="8"/>
                  </a:lnTo>
                  <a:lnTo>
                    <a:pt x="74" y="8"/>
                  </a:lnTo>
                  <a:lnTo>
                    <a:pt x="70" y="4"/>
                  </a:lnTo>
                  <a:lnTo>
                    <a:pt x="70" y="4"/>
                  </a:lnTo>
                  <a:lnTo>
                    <a:pt x="66" y="0"/>
                  </a:lnTo>
                  <a:lnTo>
                    <a:pt x="63" y="4"/>
                  </a:lnTo>
                  <a:lnTo>
                    <a:pt x="59" y="4"/>
                  </a:lnTo>
                  <a:lnTo>
                    <a:pt x="63" y="8"/>
                  </a:lnTo>
                  <a:lnTo>
                    <a:pt x="63" y="11"/>
                  </a:lnTo>
                  <a:lnTo>
                    <a:pt x="63" y="15"/>
                  </a:lnTo>
                  <a:lnTo>
                    <a:pt x="63" y="15"/>
                  </a:lnTo>
                  <a:lnTo>
                    <a:pt x="59" y="15"/>
                  </a:lnTo>
                  <a:lnTo>
                    <a:pt x="55" y="8"/>
                  </a:lnTo>
                  <a:lnTo>
                    <a:pt x="52" y="8"/>
                  </a:lnTo>
                  <a:lnTo>
                    <a:pt x="48" y="8"/>
                  </a:lnTo>
                  <a:lnTo>
                    <a:pt x="44" y="4"/>
                  </a:lnTo>
                  <a:lnTo>
                    <a:pt x="44" y="4"/>
                  </a:lnTo>
                  <a:lnTo>
                    <a:pt x="40" y="4"/>
                  </a:lnTo>
                  <a:lnTo>
                    <a:pt x="37" y="4"/>
                  </a:lnTo>
                  <a:lnTo>
                    <a:pt x="33" y="4"/>
                  </a:lnTo>
                  <a:lnTo>
                    <a:pt x="29" y="4"/>
                  </a:lnTo>
                  <a:lnTo>
                    <a:pt x="22" y="4"/>
                  </a:lnTo>
                  <a:lnTo>
                    <a:pt x="22" y="4"/>
                  </a:lnTo>
                  <a:lnTo>
                    <a:pt x="18" y="4"/>
                  </a:lnTo>
                  <a:lnTo>
                    <a:pt x="11" y="4"/>
                  </a:lnTo>
                  <a:lnTo>
                    <a:pt x="7" y="4"/>
                  </a:lnTo>
                  <a:lnTo>
                    <a:pt x="3" y="11"/>
                  </a:lnTo>
                  <a:lnTo>
                    <a:pt x="3" y="15"/>
                  </a:lnTo>
                  <a:lnTo>
                    <a:pt x="0" y="19"/>
                  </a:lnTo>
                  <a:lnTo>
                    <a:pt x="0" y="22"/>
                  </a:lnTo>
                  <a:lnTo>
                    <a:pt x="0" y="30"/>
                  </a:lnTo>
                  <a:lnTo>
                    <a:pt x="3" y="30"/>
                  </a:lnTo>
                  <a:lnTo>
                    <a:pt x="3" y="33"/>
                  </a:lnTo>
                  <a:lnTo>
                    <a:pt x="3" y="37"/>
                  </a:lnTo>
                  <a:lnTo>
                    <a:pt x="3" y="41"/>
                  </a:lnTo>
                  <a:lnTo>
                    <a:pt x="3" y="41"/>
                  </a:lnTo>
                  <a:lnTo>
                    <a:pt x="7" y="45"/>
                  </a:lnTo>
                  <a:lnTo>
                    <a:pt x="7" y="45"/>
                  </a:lnTo>
                  <a:lnTo>
                    <a:pt x="7" y="48"/>
                  </a:lnTo>
                  <a:lnTo>
                    <a:pt x="7" y="52"/>
                  </a:lnTo>
                  <a:lnTo>
                    <a:pt x="11" y="56"/>
                  </a:lnTo>
                  <a:lnTo>
                    <a:pt x="11" y="52"/>
                  </a:lnTo>
                  <a:lnTo>
                    <a:pt x="15" y="56"/>
                  </a:lnTo>
                  <a:lnTo>
                    <a:pt x="15" y="59"/>
                  </a:lnTo>
                  <a:lnTo>
                    <a:pt x="15" y="59"/>
                  </a:lnTo>
                  <a:lnTo>
                    <a:pt x="15" y="63"/>
                  </a:lnTo>
                  <a:lnTo>
                    <a:pt x="18" y="63"/>
                  </a:lnTo>
                  <a:lnTo>
                    <a:pt x="18" y="63"/>
                  </a:lnTo>
                  <a:lnTo>
                    <a:pt x="18" y="59"/>
                  </a:lnTo>
                  <a:lnTo>
                    <a:pt x="22" y="59"/>
                  </a:lnTo>
                  <a:lnTo>
                    <a:pt x="22" y="56"/>
                  </a:lnTo>
                  <a:lnTo>
                    <a:pt x="22" y="59"/>
                  </a:lnTo>
                  <a:lnTo>
                    <a:pt x="26" y="59"/>
                  </a:lnTo>
                  <a:lnTo>
                    <a:pt x="22" y="63"/>
                  </a:lnTo>
                  <a:lnTo>
                    <a:pt x="22" y="67"/>
                  </a:lnTo>
                  <a:lnTo>
                    <a:pt x="22" y="67"/>
                  </a:lnTo>
                  <a:lnTo>
                    <a:pt x="22" y="67"/>
                  </a:lnTo>
                  <a:lnTo>
                    <a:pt x="26" y="67"/>
                  </a:lnTo>
                  <a:lnTo>
                    <a:pt x="26" y="67"/>
                  </a:lnTo>
                  <a:lnTo>
                    <a:pt x="29" y="63"/>
                  </a:lnTo>
                  <a:lnTo>
                    <a:pt x="29" y="67"/>
                  </a:lnTo>
                  <a:lnTo>
                    <a:pt x="33" y="67"/>
                  </a:lnTo>
                  <a:lnTo>
                    <a:pt x="33" y="67"/>
                  </a:lnTo>
                  <a:lnTo>
                    <a:pt x="37" y="6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5" name="Freeform 26"/>
            <p:cNvSpPr>
              <a:spLocks/>
            </p:cNvSpPr>
            <p:nvPr/>
          </p:nvSpPr>
          <p:spPr bwMode="auto">
            <a:xfrm>
              <a:off x="6394088" y="2723074"/>
              <a:ext cx="171122" cy="181415"/>
            </a:xfrm>
            <a:custGeom>
              <a:avLst/>
              <a:gdLst>
                <a:gd name="T0" fmla="*/ 18 w 133"/>
                <a:gd name="T1" fmla="*/ 22 h 141"/>
                <a:gd name="T2" fmla="*/ 26 w 133"/>
                <a:gd name="T3" fmla="*/ 15 h 141"/>
                <a:gd name="T4" fmla="*/ 26 w 133"/>
                <a:gd name="T5" fmla="*/ 4 h 141"/>
                <a:gd name="T6" fmla="*/ 33 w 133"/>
                <a:gd name="T7" fmla="*/ 0 h 141"/>
                <a:gd name="T8" fmla="*/ 44 w 133"/>
                <a:gd name="T9" fmla="*/ 7 h 141"/>
                <a:gd name="T10" fmla="*/ 44 w 133"/>
                <a:gd name="T11" fmla="*/ 19 h 141"/>
                <a:gd name="T12" fmla="*/ 59 w 133"/>
                <a:gd name="T13" fmla="*/ 26 h 141"/>
                <a:gd name="T14" fmla="*/ 74 w 133"/>
                <a:gd name="T15" fmla="*/ 26 h 141"/>
                <a:gd name="T16" fmla="*/ 81 w 133"/>
                <a:gd name="T17" fmla="*/ 33 h 141"/>
                <a:gd name="T18" fmla="*/ 85 w 133"/>
                <a:gd name="T19" fmla="*/ 37 h 141"/>
                <a:gd name="T20" fmla="*/ 78 w 133"/>
                <a:gd name="T21" fmla="*/ 44 h 141"/>
                <a:gd name="T22" fmla="*/ 70 w 133"/>
                <a:gd name="T23" fmla="*/ 48 h 141"/>
                <a:gd name="T24" fmla="*/ 70 w 133"/>
                <a:gd name="T25" fmla="*/ 56 h 141"/>
                <a:gd name="T26" fmla="*/ 74 w 133"/>
                <a:gd name="T27" fmla="*/ 63 h 141"/>
                <a:gd name="T28" fmla="*/ 89 w 133"/>
                <a:gd name="T29" fmla="*/ 67 h 141"/>
                <a:gd name="T30" fmla="*/ 100 w 133"/>
                <a:gd name="T31" fmla="*/ 78 h 141"/>
                <a:gd name="T32" fmla="*/ 107 w 133"/>
                <a:gd name="T33" fmla="*/ 89 h 141"/>
                <a:gd name="T34" fmla="*/ 115 w 133"/>
                <a:gd name="T35" fmla="*/ 93 h 141"/>
                <a:gd name="T36" fmla="*/ 118 w 133"/>
                <a:gd name="T37" fmla="*/ 96 h 141"/>
                <a:gd name="T38" fmla="*/ 122 w 133"/>
                <a:gd name="T39" fmla="*/ 100 h 141"/>
                <a:gd name="T40" fmla="*/ 129 w 133"/>
                <a:gd name="T41" fmla="*/ 104 h 141"/>
                <a:gd name="T42" fmla="*/ 133 w 133"/>
                <a:gd name="T43" fmla="*/ 108 h 141"/>
                <a:gd name="T44" fmla="*/ 133 w 133"/>
                <a:gd name="T45" fmla="*/ 111 h 141"/>
                <a:gd name="T46" fmla="*/ 129 w 133"/>
                <a:gd name="T47" fmla="*/ 122 h 141"/>
                <a:gd name="T48" fmla="*/ 129 w 133"/>
                <a:gd name="T49" fmla="*/ 134 h 141"/>
                <a:gd name="T50" fmla="*/ 122 w 133"/>
                <a:gd name="T51" fmla="*/ 130 h 141"/>
                <a:gd name="T52" fmla="*/ 111 w 133"/>
                <a:gd name="T53" fmla="*/ 130 h 141"/>
                <a:gd name="T54" fmla="*/ 115 w 133"/>
                <a:gd name="T55" fmla="*/ 141 h 141"/>
                <a:gd name="T56" fmla="*/ 107 w 133"/>
                <a:gd name="T57" fmla="*/ 134 h 141"/>
                <a:gd name="T58" fmla="*/ 96 w 133"/>
                <a:gd name="T59" fmla="*/ 130 h 141"/>
                <a:gd name="T60" fmla="*/ 100 w 133"/>
                <a:gd name="T61" fmla="*/ 122 h 141"/>
                <a:gd name="T62" fmla="*/ 100 w 133"/>
                <a:gd name="T63" fmla="*/ 115 h 141"/>
                <a:gd name="T64" fmla="*/ 96 w 133"/>
                <a:gd name="T65" fmla="*/ 108 h 141"/>
                <a:gd name="T66" fmla="*/ 92 w 133"/>
                <a:gd name="T67" fmla="*/ 104 h 141"/>
                <a:gd name="T68" fmla="*/ 85 w 133"/>
                <a:gd name="T69" fmla="*/ 96 h 141"/>
                <a:gd name="T70" fmla="*/ 85 w 133"/>
                <a:gd name="T71" fmla="*/ 89 h 141"/>
                <a:gd name="T72" fmla="*/ 81 w 133"/>
                <a:gd name="T73" fmla="*/ 78 h 141"/>
                <a:gd name="T74" fmla="*/ 63 w 133"/>
                <a:gd name="T75" fmla="*/ 67 h 141"/>
                <a:gd name="T76" fmla="*/ 48 w 133"/>
                <a:gd name="T77" fmla="*/ 78 h 141"/>
                <a:gd name="T78" fmla="*/ 37 w 133"/>
                <a:gd name="T79" fmla="*/ 70 h 141"/>
                <a:gd name="T80" fmla="*/ 26 w 133"/>
                <a:gd name="T81" fmla="*/ 78 h 141"/>
                <a:gd name="T82" fmla="*/ 22 w 133"/>
                <a:gd name="T83" fmla="*/ 67 h 141"/>
                <a:gd name="T84" fmla="*/ 22 w 133"/>
                <a:gd name="T85" fmla="*/ 59 h 141"/>
                <a:gd name="T86" fmla="*/ 22 w 133"/>
                <a:gd name="T87" fmla="*/ 48 h 141"/>
                <a:gd name="T88" fmla="*/ 11 w 133"/>
                <a:gd name="T89" fmla="*/ 52 h 141"/>
                <a:gd name="T90" fmla="*/ 11 w 133"/>
                <a:gd name="T91" fmla="*/ 41 h 141"/>
                <a:gd name="T92" fmla="*/ 0 w 133"/>
                <a:gd name="T93" fmla="*/ 33 h 141"/>
                <a:gd name="T94" fmla="*/ 7 w 133"/>
                <a:gd name="T95" fmla="*/ 26 h 141"/>
                <a:gd name="T96" fmla="*/ 7 w 133"/>
                <a:gd name="T97" fmla="*/ 1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3" h="141">
                  <a:moveTo>
                    <a:pt x="15" y="19"/>
                  </a:moveTo>
                  <a:lnTo>
                    <a:pt x="18" y="19"/>
                  </a:lnTo>
                  <a:lnTo>
                    <a:pt x="18" y="22"/>
                  </a:lnTo>
                  <a:lnTo>
                    <a:pt x="26" y="19"/>
                  </a:lnTo>
                  <a:lnTo>
                    <a:pt x="26" y="19"/>
                  </a:lnTo>
                  <a:lnTo>
                    <a:pt x="26" y="15"/>
                  </a:lnTo>
                  <a:lnTo>
                    <a:pt x="26" y="15"/>
                  </a:lnTo>
                  <a:lnTo>
                    <a:pt x="26" y="11"/>
                  </a:lnTo>
                  <a:lnTo>
                    <a:pt x="26" y="4"/>
                  </a:lnTo>
                  <a:lnTo>
                    <a:pt x="26" y="4"/>
                  </a:lnTo>
                  <a:lnTo>
                    <a:pt x="26" y="0"/>
                  </a:lnTo>
                  <a:lnTo>
                    <a:pt x="33" y="0"/>
                  </a:lnTo>
                  <a:lnTo>
                    <a:pt x="33" y="4"/>
                  </a:lnTo>
                  <a:lnTo>
                    <a:pt x="41" y="4"/>
                  </a:lnTo>
                  <a:lnTo>
                    <a:pt x="44" y="7"/>
                  </a:lnTo>
                  <a:lnTo>
                    <a:pt x="44" y="11"/>
                  </a:lnTo>
                  <a:lnTo>
                    <a:pt x="44" y="15"/>
                  </a:lnTo>
                  <a:lnTo>
                    <a:pt x="44" y="19"/>
                  </a:lnTo>
                  <a:lnTo>
                    <a:pt x="52" y="22"/>
                  </a:lnTo>
                  <a:lnTo>
                    <a:pt x="55" y="26"/>
                  </a:lnTo>
                  <a:lnTo>
                    <a:pt x="59" y="26"/>
                  </a:lnTo>
                  <a:lnTo>
                    <a:pt x="67" y="30"/>
                  </a:lnTo>
                  <a:lnTo>
                    <a:pt x="70" y="26"/>
                  </a:lnTo>
                  <a:lnTo>
                    <a:pt x="74" y="26"/>
                  </a:lnTo>
                  <a:lnTo>
                    <a:pt x="74" y="30"/>
                  </a:lnTo>
                  <a:lnTo>
                    <a:pt x="81" y="30"/>
                  </a:lnTo>
                  <a:lnTo>
                    <a:pt x="81" y="33"/>
                  </a:lnTo>
                  <a:lnTo>
                    <a:pt x="81" y="33"/>
                  </a:lnTo>
                  <a:lnTo>
                    <a:pt x="85" y="37"/>
                  </a:lnTo>
                  <a:lnTo>
                    <a:pt x="85" y="37"/>
                  </a:lnTo>
                  <a:lnTo>
                    <a:pt x="81" y="37"/>
                  </a:lnTo>
                  <a:lnTo>
                    <a:pt x="81" y="44"/>
                  </a:lnTo>
                  <a:lnTo>
                    <a:pt x="78" y="44"/>
                  </a:lnTo>
                  <a:lnTo>
                    <a:pt x="74" y="48"/>
                  </a:lnTo>
                  <a:lnTo>
                    <a:pt x="70" y="48"/>
                  </a:lnTo>
                  <a:lnTo>
                    <a:pt x="70" y="48"/>
                  </a:lnTo>
                  <a:lnTo>
                    <a:pt x="70" y="52"/>
                  </a:lnTo>
                  <a:lnTo>
                    <a:pt x="74" y="56"/>
                  </a:lnTo>
                  <a:lnTo>
                    <a:pt x="70" y="56"/>
                  </a:lnTo>
                  <a:lnTo>
                    <a:pt x="70" y="59"/>
                  </a:lnTo>
                  <a:lnTo>
                    <a:pt x="74" y="59"/>
                  </a:lnTo>
                  <a:lnTo>
                    <a:pt x="74" y="63"/>
                  </a:lnTo>
                  <a:lnTo>
                    <a:pt x="81" y="63"/>
                  </a:lnTo>
                  <a:lnTo>
                    <a:pt x="85" y="67"/>
                  </a:lnTo>
                  <a:lnTo>
                    <a:pt x="89" y="67"/>
                  </a:lnTo>
                  <a:lnTo>
                    <a:pt x="92" y="70"/>
                  </a:lnTo>
                  <a:lnTo>
                    <a:pt x="96" y="74"/>
                  </a:lnTo>
                  <a:lnTo>
                    <a:pt x="100" y="78"/>
                  </a:lnTo>
                  <a:lnTo>
                    <a:pt x="100" y="78"/>
                  </a:lnTo>
                  <a:lnTo>
                    <a:pt x="107" y="85"/>
                  </a:lnTo>
                  <a:lnTo>
                    <a:pt x="107" y="89"/>
                  </a:lnTo>
                  <a:lnTo>
                    <a:pt x="111" y="89"/>
                  </a:lnTo>
                  <a:lnTo>
                    <a:pt x="115" y="89"/>
                  </a:lnTo>
                  <a:lnTo>
                    <a:pt x="115" y="93"/>
                  </a:lnTo>
                  <a:lnTo>
                    <a:pt x="115" y="93"/>
                  </a:lnTo>
                  <a:lnTo>
                    <a:pt x="118" y="96"/>
                  </a:lnTo>
                  <a:lnTo>
                    <a:pt x="118" y="96"/>
                  </a:lnTo>
                  <a:lnTo>
                    <a:pt x="122" y="96"/>
                  </a:lnTo>
                  <a:lnTo>
                    <a:pt x="122" y="100"/>
                  </a:lnTo>
                  <a:lnTo>
                    <a:pt x="122" y="100"/>
                  </a:lnTo>
                  <a:lnTo>
                    <a:pt x="126" y="100"/>
                  </a:lnTo>
                  <a:lnTo>
                    <a:pt x="129" y="104"/>
                  </a:lnTo>
                  <a:lnTo>
                    <a:pt x="129" y="104"/>
                  </a:lnTo>
                  <a:lnTo>
                    <a:pt x="133" y="104"/>
                  </a:lnTo>
                  <a:lnTo>
                    <a:pt x="133" y="104"/>
                  </a:lnTo>
                  <a:lnTo>
                    <a:pt x="133" y="108"/>
                  </a:lnTo>
                  <a:lnTo>
                    <a:pt x="129" y="111"/>
                  </a:lnTo>
                  <a:lnTo>
                    <a:pt x="133" y="111"/>
                  </a:lnTo>
                  <a:lnTo>
                    <a:pt x="133" y="111"/>
                  </a:lnTo>
                  <a:lnTo>
                    <a:pt x="133" y="115"/>
                  </a:lnTo>
                  <a:lnTo>
                    <a:pt x="129" y="119"/>
                  </a:lnTo>
                  <a:lnTo>
                    <a:pt x="129" y="122"/>
                  </a:lnTo>
                  <a:lnTo>
                    <a:pt x="133" y="126"/>
                  </a:lnTo>
                  <a:lnTo>
                    <a:pt x="133" y="130"/>
                  </a:lnTo>
                  <a:lnTo>
                    <a:pt x="129" y="134"/>
                  </a:lnTo>
                  <a:lnTo>
                    <a:pt x="126" y="134"/>
                  </a:lnTo>
                  <a:lnTo>
                    <a:pt x="122" y="130"/>
                  </a:lnTo>
                  <a:lnTo>
                    <a:pt x="122" y="130"/>
                  </a:lnTo>
                  <a:lnTo>
                    <a:pt x="118" y="126"/>
                  </a:lnTo>
                  <a:lnTo>
                    <a:pt x="115" y="130"/>
                  </a:lnTo>
                  <a:lnTo>
                    <a:pt x="111" y="130"/>
                  </a:lnTo>
                  <a:lnTo>
                    <a:pt x="115" y="134"/>
                  </a:lnTo>
                  <a:lnTo>
                    <a:pt x="115" y="137"/>
                  </a:lnTo>
                  <a:lnTo>
                    <a:pt x="115" y="141"/>
                  </a:lnTo>
                  <a:lnTo>
                    <a:pt x="115" y="141"/>
                  </a:lnTo>
                  <a:lnTo>
                    <a:pt x="111" y="141"/>
                  </a:lnTo>
                  <a:lnTo>
                    <a:pt x="107" y="134"/>
                  </a:lnTo>
                  <a:lnTo>
                    <a:pt x="104" y="134"/>
                  </a:lnTo>
                  <a:lnTo>
                    <a:pt x="100" y="134"/>
                  </a:lnTo>
                  <a:lnTo>
                    <a:pt x="96" y="130"/>
                  </a:lnTo>
                  <a:lnTo>
                    <a:pt x="100" y="130"/>
                  </a:lnTo>
                  <a:lnTo>
                    <a:pt x="100" y="126"/>
                  </a:lnTo>
                  <a:lnTo>
                    <a:pt x="100" y="122"/>
                  </a:lnTo>
                  <a:lnTo>
                    <a:pt x="100" y="119"/>
                  </a:lnTo>
                  <a:lnTo>
                    <a:pt x="100" y="119"/>
                  </a:lnTo>
                  <a:lnTo>
                    <a:pt x="100" y="115"/>
                  </a:lnTo>
                  <a:lnTo>
                    <a:pt x="104" y="111"/>
                  </a:lnTo>
                  <a:lnTo>
                    <a:pt x="100" y="111"/>
                  </a:lnTo>
                  <a:lnTo>
                    <a:pt x="96" y="108"/>
                  </a:lnTo>
                  <a:lnTo>
                    <a:pt x="100" y="108"/>
                  </a:lnTo>
                  <a:lnTo>
                    <a:pt x="96" y="104"/>
                  </a:lnTo>
                  <a:lnTo>
                    <a:pt x="92" y="104"/>
                  </a:lnTo>
                  <a:lnTo>
                    <a:pt x="89" y="100"/>
                  </a:lnTo>
                  <a:lnTo>
                    <a:pt x="85" y="100"/>
                  </a:lnTo>
                  <a:lnTo>
                    <a:pt x="85" y="96"/>
                  </a:lnTo>
                  <a:lnTo>
                    <a:pt x="85" y="93"/>
                  </a:lnTo>
                  <a:lnTo>
                    <a:pt x="85" y="89"/>
                  </a:lnTo>
                  <a:lnTo>
                    <a:pt x="85" y="89"/>
                  </a:lnTo>
                  <a:lnTo>
                    <a:pt x="85" y="85"/>
                  </a:lnTo>
                  <a:lnTo>
                    <a:pt x="85" y="82"/>
                  </a:lnTo>
                  <a:lnTo>
                    <a:pt x="81" y="78"/>
                  </a:lnTo>
                  <a:lnTo>
                    <a:pt x="74" y="74"/>
                  </a:lnTo>
                  <a:lnTo>
                    <a:pt x="70" y="70"/>
                  </a:lnTo>
                  <a:lnTo>
                    <a:pt x="63" y="67"/>
                  </a:lnTo>
                  <a:lnTo>
                    <a:pt x="59" y="70"/>
                  </a:lnTo>
                  <a:lnTo>
                    <a:pt x="55" y="74"/>
                  </a:lnTo>
                  <a:lnTo>
                    <a:pt x="48" y="78"/>
                  </a:lnTo>
                  <a:lnTo>
                    <a:pt x="44" y="74"/>
                  </a:lnTo>
                  <a:lnTo>
                    <a:pt x="41" y="74"/>
                  </a:lnTo>
                  <a:lnTo>
                    <a:pt x="37" y="70"/>
                  </a:lnTo>
                  <a:lnTo>
                    <a:pt x="33" y="74"/>
                  </a:lnTo>
                  <a:lnTo>
                    <a:pt x="30" y="78"/>
                  </a:lnTo>
                  <a:lnTo>
                    <a:pt x="26" y="78"/>
                  </a:lnTo>
                  <a:lnTo>
                    <a:pt x="22" y="78"/>
                  </a:lnTo>
                  <a:lnTo>
                    <a:pt x="22" y="70"/>
                  </a:lnTo>
                  <a:lnTo>
                    <a:pt x="22" y="67"/>
                  </a:lnTo>
                  <a:lnTo>
                    <a:pt x="22" y="63"/>
                  </a:lnTo>
                  <a:lnTo>
                    <a:pt x="22" y="59"/>
                  </a:lnTo>
                  <a:lnTo>
                    <a:pt x="22" y="59"/>
                  </a:lnTo>
                  <a:lnTo>
                    <a:pt x="22" y="56"/>
                  </a:lnTo>
                  <a:lnTo>
                    <a:pt x="22" y="52"/>
                  </a:lnTo>
                  <a:lnTo>
                    <a:pt x="22" y="48"/>
                  </a:lnTo>
                  <a:lnTo>
                    <a:pt x="18" y="48"/>
                  </a:lnTo>
                  <a:lnTo>
                    <a:pt x="15" y="52"/>
                  </a:lnTo>
                  <a:lnTo>
                    <a:pt x="11" y="52"/>
                  </a:lnTo>
                  <a:lnTo>
                    <a:pt x="7" y="48"/>
                  </a:lnTo>
                  <a:lnTo>
                    <a:pt x="11" y="44"/>
                  </a:lnTo>
                  <a:lnTo>
                    <a:pt x="11" y="41"/>
                  </a:lnTo>
                  <a:lnTo>
                    <a:pt x="7" y="37"/>
                  </a:lnTo>
                  <a:lnTo>
                    <a:pt x="4" y="37"/>
                  </a:lnTo>
                  <a:lnTo>
                    <a:pt x="0" y="33"/>
                  </a:lnTo>
                  <a:lnTo>
                    <a:pt x="4" y="30"/>
                  </a:lnTo>
                  <a:lnTo>
                    <a:pt x="4" y="30"/>
                  </a:lnTo>
                  <a:lnTo>
                    <a:pt x="7" y="26"/>
                  </a:lnTo>
                  <a:lnTo>
                    <a:pt x="7" y="26"/>
                  </a:lnTo>
                  <a:lnTo>
                    <a:pt x="7" y="22"/>
                  </a:lnTo>
                  <a:lnTo>
                    <a:pt x="7" y="19"/>
                  </a:lnTo>
                  <a:lnTo>
                    <a:pt x="15" y="19"/>
                  </a:lnTo>
                  <a:lnTo>
                    <a:pt x="15"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6" name="Freeform 27"/>
            <p:cNvSpPr>
              <a:spLocks noEditPoints="1"/>
            </p:cNvSpPr>
            <p:nvPr/>
          </p:nvSpPr>
          <p:spPr bwMode="auto">
            <a:xfrm>
              <a:off x="6346483" y="2765533"/>
              <a:ext cx="181415" cy="301072"/>
            </a:xfrm>
            <a:custGeom>
              <a:avLst/>
              <a:gdLst>
                <a:gd name="T0" fmla="*/ 13 w 38"/>
                <a:gd name="T1" fmla="*/ 3 h 63"/>
                <a:gd name="T2" fmla="*/ 16 w 38"/>
                <a:gd name="T3" fmla="*/ 4 h 63"/>
                <a:gd name="T4" fmla="*/ 16 w 38"/>
                <a:gd name="T5" fmla="*/ 8 h 63"/>
                <a:gd name="T6" fmla="*/ 18 w 38"/>
                <a:gd name="T7" fmla="*/ 12 h 63"/>
                <a:gd name="T8" fmla="*/ 23 w 38"/>
                <a:gd name="T9" fmla="*/ 12 h 63"/>
                <a:gd name="T10" fmla="*/ 30 w 38"/>
                <a:gd name="T11" fmla="*/ 11 h 63"/>
                <a:gd name="T12" fmla="*/ 33 w 38"/>
                <a:gd name="T13" fmla="*/ 15 h 63"/>
                <a:gd name="T14" fmla="*/ 35 w 38"/>
                <a:gd name="T15" fmla="*/ 19 h 63"/>
                <a:gd name="T16" fmla="*/ 38 w 38"/>
                <a:gd name="T17" fmla="*/ 21 h 63"/>
                <a:gd name="T18" fmla="*/ 37 w 38"/>
                <a:gd name="T19" fmla="*/ 25 h 63"/>
                <a:gd name="T20" fmla="*/ 33 w 38"/>
                <a:gd name="T21" fmla="*/ 26 h 63"/>
                <a:gd name="T22" fmla="*/ 27 w 38"/>
                <a:gd name="T23" fmla="*/ 26 h 63"/>
                <a:gd name="T24" fmla="*/ 24 w 38"/>
                <a:gd name="T25" fmla="*/ 31 h 63"/>
                <a:gd name="T26" fmla="*/ 25 w 38"/>
                <a:gd name="T27" fmla="*/ 36 h 63"/>
                <a:gd name="T28" fmla="*/ 23 w 38"/>
                <a:gd name="T29" fmla="*/ 36 h 63"/>
                <a:gd name="T30" fmla="*/ 21 w 38"/>
                <a:gd name="T31" fmla="*/ 34 h 63"/>
                <a:gd name="T32" fmla="*/ 19 w 38"/>
                <a:gd name="T33" fmla="*/ 34 h 63"/>
                <a:gd name="T34" fmla="*/ 17 w 38"/>
                <a:gd name="T35" fmla="*/ 33 h 63"/>
                <a:gd name="T36" fmla="*/ 16 w 38"/>
                <a:gd name="T37" fmla="*/ 31 h 63"/>
                <a:gd name="T38" fmla="*/ 14 w 38"/>
                <a:gd name="T39" fmla="*/ 31 h 63"/>
                <a:gd name="T40" fmla="*/ 13 w 38"/>
                <a:gd name="T41" fmla="*/ 31 h 63"/>
                <a:gd name="T42" fmla="*/ 13 w 38"/>
                <a:gd name="T43" fmla="*/ 34 h 63"/>
                <a:gd name="T44" fmla="*/ 12 w 38"/>
                <a:gd name="T45" fmla="*/ 38 h 63"/>
                <a:gd name="T46" fmla="*/ 10 w 38"/>
                <a:gd name="T47" fmla="*/ 44 h 63"/>
                <a:gd name="T48" fmla="*/ 10 w 38"/>
                <a:gd name="T49" fmla="*/ 46 h 63"/>
                <a:gd name="T50" fmla="*/ 12 w 38"/>
                <a:gd name="T51" fmla="*/ 49 h 63"/>
                <a:gd name="T52" fmla="*/ 13 w 38"/>
                <a:gd name="T53" fmla="*/ 49 h 63"/>
                <a:gd name="T54" fmla="*/ 15 w 38"/>
                <a:gd name="T55" fmla="*/ 52 h 63"/>
                <a:gd name="T56" fmla="*/ 16 w 38"/>
                <a:gd name="T57" fmla="*/ 52 h 63"/>
                <a:gd name="T58" fmla="*/ 17 w 38"/>
                <a:gd name="T59" fmla="*/ 55 h 63"/>
                <a:gd name="T60" fmla="*/ 17 w 38"/>
                <a:gd name="T61" fmla="*/ 56 h 63"/>
                <a:gd name="T62" fmla="*/ 20 w 38"/>
                <a:gd name="T63" fmla="*/ 59 h 63"/>
                <a:gd name="T64" fmla="*/ 23 w 38"/>
                <a:gd name="T65" fmla="*/ 61 h 63"/>
                <a:gd name="T66" fmla="*/ 23 w 38"/>
                <a:gd name="T67" fmla="*/ 63 h 63"/>
                <a:gd name="T68" fmla="*/ 19 w 38"/>
                <a:gd name="T69" fmla="*/ 62 h 63"/>
                <a:gd name="T70" fmla="*/ 18 w 38"/>
                <a:gd name="T71" fmla="*/ 60 h 63"/>
                <a:gd name="T72" fmla="*/ 15 w 38"/>
                <a:gd name="T73" fmla="*/ 60 h 63"/>
                <a:gd name="T74" fmla="*/ 13 w 38"/>
                <a:gd name="T75" fmla="*/ 57 h 63"/>
                <a:gd name="T76" fmla="*/ 10 w 38"/>
                <a:gd name="T77" fmla="*/ 55 h 63"/>
                <a:gd name="T78" fmla="*/ 8 w 38"/>
                <a:gd name="T79" fmla="*/ 52 h 63"/>
                <a:gd name="T80" fmla="*/ 6 w 38"/>
                <a:gd name="T81" fmla="*/ 51 h 63"/>
                <a:gd name="T82" fmla="*/ 7 w 38"/>
                <a:gd name="T83" fmla="*/ 48 h 63"/>
                <a:gd name="T84" fmla="*/ 8 w 38"/>
                <a:gd name="T85" fmla="*/ 45 h 63"/>
                <a:gd name="T86" fmla="*/ 9 w 38"/>
                <a:gd name="T87" fmla="*/ 42 h 63"/>
                <a:gd name="T88" fmla="*/ 11 w 38"/>
                <a:gd name="T89" fmla="*/ 36 h 63"/>
                <a:gd name="T90" fmla="*/ 10 w 38"/>
                <a:gd name="T91" fmla="*/ 31 h 63"/>
                <a:gd name="T92" fmla="*/ 7 w 38"/>
                <a:gd name="T93" fmla="*/ 26 h 63"/>
                <a:gd name="T94" fmla="*/ 6 w 38"/>
                <a:gd name="T95" fmla="*/ 22 h 63"/>
                <a:gd name="T96" fmla="*/ 6 w 38"/>
                <a:gd name="T97" fmla="*/ 18 h 63"/>
                <a:gd name="T98" fmla="*/ 2 w 38"/>
                <a:gd name="T99" fmla="*/ 13 h 63"/>
                <a:gd name="T100" fmla="*/ 0 w 38"/>
                <a:gd name="T101" fmla="*/ 10 h 63"/>
                <a:gd name="T102" fmla="*/ 2 w 38"/>
                <a:gd name="T103" fmla="*/ 6 h 63"/>
                <a:gd name="T104" fmla="*/ 6 w 38"/>
                <a:gd name="T105" fmla="*/ 4 h 63"/>
                <a:gd name="T106" fmla="*/ 9 w 38"/>
                <a:gd name="T107" fmla="*/ 2 h 63"/>
                <a:gd name="T108" fmla="*/ 10 w 38"/>
                <a:gd name="T109" fmla="*/ 0 h 63"/>
                <a:gd name="T110" fmla="*/ 13 w 38"/>
                <a:gd name="T111" fmla="*/ 59 h 63"/>
                <a:gd name="T112" fmla="*/ 10 w 38"/>
                <a:gd name="T113" fmla="*/ 55 h 63"/>
                <a:gd name="T114" fmla="*/ 7 w 38"/>
                <a:gd name="T115" fmla="*/ 55 h 63"/>
                <a:gd name="T116" fmla="*/ 23 w 38"/>
                <a:gd name="T117" fmla="*/ 37 h 63"/>
                <a:gd name="T118" fmla="*/ 13 w 38"/>
                <a:gd name="T119" fmla="*/ 46 h 63"/>
                <a:gd name="T120" fmla="*/ 14 w 38"/>
                <a:gd name="T121"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 h="63">
                  <a:moveTo>
                    <a:pt x="10" y="0"/>
                  </a:moveTo>
                  <a:cubicBezTo>
                    <a:pt x="11" y="1"/>
                    <a:pt x="11" y="1"/>
                    <a:pt x="11" y="1"/>
                  </a:cubicBezTo>
                  <a:cubicBezTo>
                    <a:pt x="12" y="1"/>
                    <a:pt x="12" y="1"/>
                    <a:pt x="12" y="1"/>
                  </a:cubicBezTo>
                  <a:cubicBezTo>
                    <a:pt x="13" y="2"/>
                    <a:pt x="13" y="2"/>
                    <a:pt x="13" y="2"/>
                  </a:cubicBezTo>
                  <a:cubicBezTo>
                    <a:pt x="13" y="3"/>
                    <a:pt x="13" y="3"/>
                    <a:pt x="13" y="3"/>
                  </a:cubicBezTo>
                  <a:cubicBezTo>
                    <a:pt x="12" y="4"/>
                    <a:pt x="12" y="4"/>
                    <a:pt x="12" y="4"/>
                  </a:cubicBezTo>
                  <a:cubicBezTo>
                    <a:pt x="13" y="5"/>
                    <a:pt x="13" y="5"/>
                    <a:pt x="13" y="5"/>
                  </a:cubicBezTo>
                  <a:cubicBezTo>
                    <a:pt x="14" y="5"/>
                    <a:pt x="14" y="5"/>
                    <a:pt x="14" y="5"/>
                  </a:cubicBezTo>
                  <a:cubicBezTo>
                    <a:pt x="15" y="4"/>
                    <a:pt x="15" y="4"/>
                    <a:pt x="15" y="4"/>
                  </a:cubicBezTo>
                  <a:cubicBezTo>
                    <a:pt x="16" y="4"/>
                    <a:pt x="16" y="4"/>
                    <a:pt x="16" y="4"/>
                  </a:cubicBezTo>
                  <a:cubicBezTo>
                    <a:pt x="16" y="5"/>
                    <a:pt x="16" y="5"/>
                    <a:pt x="16" y="5"/>
                  </a:cubicBezTo>
                  <a:cubicBezTo>
                    <a:pt x="16" y="6"/>
                    <a:pt x="16" y="6"/>
                    <a:pt x="16" y="6"/>
                  </a:cubicBezTo>
                  <a:cubicBezTo>
                    <a:pt x="16" y="7"/>
                    <a:pt x="16" y="7"/>
                    <a:pt x="16" y="7"/>
                  </a:cubicBezTo>
                  <a:cubicBezTo>
                    <a:pt x="16" y="7"/>
                    <a:pt x="16" y="7"/>
                    <a:pt x="16" y="7"/>
                  </a:cubicBezTo>
                  <a:cubicBezTo>
                    <a:pt x="16" y="8"/>
                    <a:pt x="16" y="8"/>
                    <a:pt x="16" y="8"/>
                  </a:cubicBezTo>
                  <a:cubicBezTo>
                    <a:pt x="16" y="9"/>
                    <a:pt x="16" y="9"/>
                    <a:pt x="16" y="9"/>
                  </a:cubicBezTo>
                  <a:cubicBezTo>
                    <a:pt x="16" y="10"/>
                    <a:pt x="16" y="10"/>
                    <a:pt x="16" y="10"/>
                  </a:cubicBezTo>
                  <a:cubicBezTo>
                    <a:pt x="16" y="12"/>
                    <a:pt x="16" y="12"/>
                    <a:pt x="16" y="12"/>
                  </a:cubicBezTo>
                  <a:cubicBezTo>
                    <a:pt x="17" y="12"/>
                    <a:pt x="17" y="12"/>
                    <a:pt x="17" y="12"/>
                  </a:cubicBezTo>
                  <a:cubicBezTo>
                    <a:pt x="18" y="12"/>
                    <a:pt x="18" y="12"/>
                    <a:pt x="18" y="12"/>
                  </a:cubicBezTo>
                  <a:cubicBezTo>
                    <a:pt x="19" y="11"/>
                    <a:pt x="19" y="11"/>
                    <a:pt x="19" y="11"/>
                  </a:cubicBezTo>
                  <a:cubicBezTo>
                    <a:pt x="20" y="10"/>
                    <a:pt x="20" y="10"/>
                    <a:pt x="20" y="10"/>
                  </a:cubicBezTo>
                  <a:cubicBezTo>
                    <a:pt x="21" y="11"/>
                    <a:pt x="21" y="11"/>
                    <a:pt x="21" y="11"/>
                  </a:cubicBezTo>
                  <a:cubicBezTo>
                    <a:pt x="22" y="11"/>
                    <a:pt x="22" y="11"/>
                    <a:pt x="22" y="11"/>
                  </a:cubicBezTo>
                  <a:cubicBezTo>
                    <a:pt x="23" y="12"/>
                    <a:pt x="23" y="12"/>
                    <a:pt x="23" y="12"/>
                  </a:cubicBezTo>
                  <a:cubicBezTo>
                    <a:pt x="25" y="11"/>
                    <a:pt x="25" y="11"/>
                    <a:pt x="25" y="11"/>
                  </a:cubicBezTo>
                  <a:cubicBezTo>
                    <a:pt x="26" y="10"/>
                    <a:pt x="26" y="10"/>
                    <a:pt x="26" y="10"/>
                  </a:cubicBezTo>
                  <a:cubicBezTo>
                    <a:pt x="27" y="9"/>
                    <a:pt x="27" y="9"/>
                    <a:pt x="27" y="9"/>
                  </a:cubicBezTo>
                  <a:cubicBezTo>
                    <a:pt x="29" y="10"/>
                    <a:pt x="29" y="10"/>
                    <a:pt x="29" y="10"/>
                  </a:cubicBezTo>
                  <a:cubicBezTo>
                    <a:pt x="30" y="11"/>
                    <a:pt x="30" y="11"/>
                    <a:pt x="30" y="11"/>
                  </a:cubicBezTo>
                  <a:cubicBezTo>
                    <a:pt x="32" y="12"/>
                    <a:pt x="32" y="12"/>
                    <a:pt x="32" y="12"/>
                  </a:cubicBezTo>
                  <a:cubicBezTo>
                    <a:pt x="33" y="13"/>
                    <a:pt x="33" y="13"/>
                    <a:pt x="33" y="13"/>
                  </a:cubicBezTo>
                  <a:cubicBezTo>
                    <a:pt x="33" y="14"/>
                    <a:pt x="33" y="14"/>
                    <a:pt x="33" y="14"/>
                  </a:cubicBezTo>
                  <a:cubicBezTo>
                    <a:pt x="33" y="15"/>
                    <a:pt x="33" y="15"/>
                    <a:pt x="33" y="15"/>
                  </a:cubicBezTo>
                  <a:cubicBezTo>
                    <a:pt x="33" y="15"/>
                    <a:pt x="33" y="15"/>
                    <a:pt x="33" y="15"/>
                  </a:cubicBezTo>
                  <a:cubicBezTo>
                    <a:pt x="33" y="16"/>
                    <a:pt x="33" y="16"/>
                    <a:pt x="33" y="16"/>
                  </a:cubicBezTo>
                  <a:cubicBezTo>
                    <a:pt x="33" y="17"/>
                    <a:pt x="33" y="17"/>
                    <a:pt x="33" y="17"/>
                  </a:cubicBezTo>
                  <a:cubicBezTo>
                    <a:pt x="33" y="18"/>
                    <a:pt x="33" y="18"/>
                    <a:pt x="33" y="18"/>
                  </a:cubicBezTo>
                  <a:cubicBezTo>
                    <a:pt x="34" y="18"/>
                    <a:pt x="34" y="18"/>
                    <a:pt x="34" y="18"/>
                  </a:cubicBezTo>
                  <a:cubicBezTo>
                    <a:pt x="35" y="19"/>
                    <a:pt x="35" y="19"/>
                    <a:pt x="35" y="19"/>
                  </a:cubicBezTo>
                  <a:cubicBezTo>
                    <a:pt x="36" y="19"/>
                    <a:pt x="36" y="19"/>
                    <a:pt x="36" y="19"/>
                  </a:cubicBezTo>
                  <a:cubicBezTo>
                    <a:pt x="37" y="20"/>
                    <a:pt x="37" y="20"/>
                    <a:pt x="37" y="20"/>
                  </a:cubicBezTo>
                  <a:cubicBezTo>
                    <a:pt x="36" y="20"/>
                    <a:pt x="36" y="20"/>
                    <a:pt x="36" y="20"/>
                  </a:cubicBezTo>
                  <a:cubicBezTo>
                    <a:pt x="37" y="21"/>
                    <a:pt x="37" y="21"/>
                    <a:pt x="37" y="21"/>
                  </a:cubicBezTo>
                  <a:cubicBezTo>
                    <a:pt x="38" y="21"/>
                    <a:pt x="38" y="21"/>
                    <a:pt x="38" y="21"/>
                  </a:cubicBezTo>
                  <a:cubicBezTo>
                    <a:pt x="37" y="22"/>
                    <a:pt x="37" y="22"/>
                    <a:pt x="37" y="22"/>
                  </a:cubicBezTo>
                  <a:cubicBezTo>
                    <a:pt x="37" y="23"/>
                    <a:pt x="37" y="23"/>
                    <a:pt x="37" y="23"/>
                  </a:cubicBezTo>
                  <a:cubicBezTo>
                    <a:pt x="37" y="23"/>
                    <a:pt x="37" y="23"/>
                    <a:pt x="37" y="23"/>
                  </a:cubicBezTo>
                  <a:cubicBezTo>
                    <a:pt x="37" y="24"/>
                    <a:pt x="37" y="24"/>
                    <a:pt x="37" y="24"/>
                  </a:cubicBezTo>
                  <a:cubicBezTo>
                    <a:pt x="37" y="25"/>
                    <a:pt x="37" y="25"/>
                    <a:pt x="37" y="25"/>
                  </a:cubicBezTo>
                  <a:cubicBezTo>
                    <a:pt x="37" y="26"/>
                    <a:pt x="37" y="26"/>
                    <a:pt x="37" y="26"/>
                  </a:cubicBezTo>
                  <a:cubicBezTo>
                    <a:pt x="36" y="26"/>
                    <a:pt x="36" y="26"/>
                    <a:pt x="36" y="26"/>
                  </a:cubicBezTo>
                  <a:cubicBezTo>
                    <a:pt x="35" y="26"/>
                    <a:pt x="35" y="26"/>
                    <a:pt x="35" y="26"/>
                  </a:cubicBezTo>
                  <a:cubicBezTo>
                    <a:pt x="34" y="26"/>
                    <a:pt x="34" y="26"/>
                    <a:pt x="34" y="26"/>
                  </a:cubicBezTo>
                  <a:cubicBezTo>
                    <a:pt x="33" y="26"/>
                    <a:pt x="33" y="26"/>
                    <a:pt x="33" y="26"/>
                  </a:cubicBezTo>
                  <a:cubicBezTo>
                    <a:pt x="32" y="26"/>
                    <a:pt x="32" y="26"/>
                    <a:pt x="32" y="26"/>
                  </a:cubicBezTo>
                  <a:cubicBezTo>
                    <a:pt x="30" y="26"/>
                    <a:pt x="30" y="26"/>
                    <a:pt x="30" y="26"/>
                  </a:cubicBezTo>
                  <a:cubicBezTo>
                    <a:pt x="30" y="26"/>
                    <a:pt x="30" y="26"/>
                    <a:pt x="30" y="26"/>
                  </a:cubicBezTo>
                  <a:cubicBezTo>
                    <a:pt x="29" y="26"/>
                    <a:pt x="29" y="26"/>
                    <a:pt x="29" y="26"/>
                  </a:cubicBezTo>
                  <a:cubicBezTo>
                    <a:pt x="27" y="26"/>
                    <a:pt x="27" y="26"/>
                    <a:pt x="27" y="26"/>
                  </a:cubicBezTo>
                  <a:cubicBezTo>
                    <a:pt x="26" y="26"/>
                    <a:pt x="26" y="26"/>
                    <a:pt x="26" y="26"/>
                  </a:cubicBezTo>
                  <a:cubicBezTo>
                    <a:pt x="25" y="28"/>
                    <a:pt x="25" y="28"/>
                    <a:pt x="25" y="28"/>
                  </a:cubicBezTo>
                  <a:cubicBezTo>
                    <a:pt x="25" y="29"/>
                    <a:pt x="25" y="29"/>
                    <a:pt x="25" y="29"/>
                  </a:cubicBezTo>
                  <a:cubicBezTo>
                    <a:pt x="24" y="30"/>
                    <a:pt x="24" y="30"/>
                    <a:pt x="24" y="30"/>
                  </a:cubicBezTo>
                  <a:cubicBezTo>
                    <a:pt x="24" y="31"/>
                    <a:pt x="24" y="31"/>
                    <a:pt x="24" y="31"/>
                  </a:cubicBezTo>
                  <a:cubicBezTo>
                    <a:pt x="24" y="33"/>
                    <a:pt x="24" y="33"/>
                    <a:pt x="24" y="33"/>
                  </a:cubicBezTo>
                  <a:cubicBezTo>
                    <a:pt x="25" y="33"/>
                    <a:pt x="25" y="33"/>
                    <a:pt x="25" y="33"/>
                  </a:cubicBezTo>
                  <a:cubicBezTo>
                    <a:pt x="25" y="34"/>
                    <a:pt x="25" y="34"/>
                    <a:pt x="25" y="34"/>
                  </a:cubicBezTo>
                  <a:cubicBezTo>
                    <a:pt x="25" y="35"/>
                    <a:pt x="25" y="35"/>
                    <a:pt x="25" y="35"/>
                  </a:cubicBezTo>
                  <a:cubicBezTo>
                    <a:pt x="25" y="36"/>
                    <a:pt x="25" y="36"/>
                    <a:pt x="25" y="36"/>
                  </a:cubicBezTo>
                  <a:cubicBezTo>
                    <a:pt x="25" y="36"/>
                    <a:pt x="25" y="36"/>
                    <a:pt x="25" y="36"/>
                  </a:cubicBezTo>
                  <a:cubicBezTo>
                    <a:pt x="25" y="37"/>
                    <a:pt x="25" y="37"/>
                    <a:pt x="25" y="37"/>
                  </a:cubicBezTo>
                  <a:cubicBezTo>
                    <a:pt x="25" y="37"/>
                    <a:pt x="25" y="37"/>
                    <a:pt x="25" y="37"/>
                  </a:cubicBezTo>
                  <a:cubicBezTo>
                    <a:pt x="24" y="36"/>
                    <a:pt x="24" y="36"/>
                    <a:pt x="24" y="36"/>
                  </a:cubicBezTo>
                  <a:cubicBezTo>
                    <a:pt x="23" y="36"/>
                    <a:pt x="23" y="36"/>
                    <a:pt x="23" y="36"/>
                  </a:cubicBezTo>
                  <a:cubicBezTo>
                    <a:pt x="23" y="36"/>
                    <a:pt x="23" y="36"/>
                    <a:pt x="23" y="36"/>
                  </a:cubicBezTo>
                  <a:cubicBezTo>
                    <a:pt x="23" y="35"/>
                    <a:pt x="23" y="35"/>
                    <a:pt x="23" y="35"/>
                  </a:cubicBezTo>
                  <a:cubicBezTo>
                    <a:pt x="23" y="35"/>
                    <a:pt x="23" y="35"/>
                    <a:pt x="23" y="35"/>
                  </a:cubicBezTo>
                  <a:cubicBezTo>
                    <a:pt x="21" y="34"/>
                    <a:pt x="21" y="34"/>
                    <a:pt x="21" y="34"/>
                  </a:cubicBezTo>
                  <a:cubicBezTo>
                    <a:pt x="21" y="34"/>
                    <a:pt x="21" y="34"/>
                    <a:pt x="21" y="34"/>
                  </a:cubicBezTo>
                  <a:cubicBezTo>
                    <a:pt x="20" y="34"/>
                    <a:pt x="20" y="34"/>
                    <a:pt x="20" y="34"/>
                  </a:cubicBezTo>
                  <a:cubicBezTo>
                    <a:pt x="20" y="34"/>
                    <a:pt x="20" y="34"/>
                    <a:pt x="20" y="34"/>
                  </a:cubicBezTo>
                  <a:cubicBezTo>
                    <a:pt x="20" y="35"/>
                    <a:pt x="20" y="35"/>
                    <a:pt x="20" y="35"/>
                  </a:cubicBezTo>
                  <a:cubicBezTo>
                    <a:pt x="20" y="34"/>
                    <a:pt x="20" y="34"/>
                    <a:pt x="20" y="34"/>
                  </a:cubicBezTo>
                  <a:cubicBezTo>
                    <a:pt x="19" y="34"/>
                    <a:pt x="19" y="34"/>
                    <a:pt x="19" y="34"/>
                  </a:cubicBezTo>
                  <a:cubicBezTo>
                    <a:pt x="18" y="34"/>
                    <a:pt x="18" y="34"/>
                    <a:pt x="18" y="34"/>
                  </a:cubicBezTo>
                  <a:cubicBezTo>
                    <a:pt x="17" y="34"/>
                    <a:pt x="17" y="34"/>
                    <a:pt x="17" y="34"/>
                  </a:cubicBezTo>
                  <a:cubicBezTo>
                    <a:pt x="17" y="34"/>
                    <a:pt x="17" y="34"/>
                    <a:pt x="17" y="34"/>
                  </a:cubicBezTo>
                  <a:cubicBezTo>
                    <a:pt x="17" y="34"/>
                    <a:pt x="17" y="34"/>
                    <a:pt x="17" y="34"/>
                  </a:cubicBezTo>
                  <a:cubicBezTo>
                    <a:pt x="17" y="33"/>
                    <a:pt x="17" y="33"/>
                    <a:pt x="17" y="33"/>
                  </a:cubicBezTo>
                  <a:cubicBezTo>
                    <a:pt x="17" y="33"/>
                    <a:pt x="17" y="33"/>
                    <a:pt x="17" y="33"/>
                  </a:cubicBezTo>
                  <a:cubicBezTo>
                    <a:pt x="17" y="32"/>
                    <a:pt x="17" y="32"/>
                    <a:pt x="17" y="32"/>
                  </a:cubicBezTo>
                  <a:cubicBezTo>
                    <a:pt x="17" y="31"/>
                    <a:pt x="17" y="31"/>
                    <a:pt x="17" y="31"/>
                  </a:cubicBezTo>
                  <a:cubicBezTo>
                    <a:pt x="17" y="31"/>
                    <a:pt x="17" y="31"/>
                    <a:pt x="17" y="31"/>
                  </a:cubicBezTo>
                  <a:cubicBezTo>
                    <a:pt x="16" y="31"/>
                    <a:pt x="16" y="31"/>
                    <a:pt x="16" y="31"/>
                  </a:cubicBezTo>
                  <a:cubicBezTo>
                    <a:pt x="16" y="31"/>
                    <a:pt x="16" y="31"/>
                    <a:pt x="16" y="31"/>
                  </a:cubicBezTo>
                  <a:cubicBezTo>
                    <a:pt x="16" y="31"/>
                    <a:pt x="16" y="31"/>
                    <a:pt x="16" y="31"/>
                  </a:cubicBezTo>
                  <a:cubicBezTo>
                    <a:pt x="15" y="30"/>
                    <a:pt x="15" y="30"/>
                    <a:pt x="15" y="30"/>
                  </a:cubicBezTo>
                  <a:cubicBezTo>
                    <a:pt x="15" y="31"/>
                    <a:pt x="15" y="31"/>
                    <a:pt x="15" y="31"/>
                  </a:cubicBezTo>
                  <a:cubicBezTo>
                    <a:pt x="14" y="31"/>
                    <a:pt x="14" y="31"/>
                    <a:pt x="14" y="31"/>
                  </a:cubicBezTo>
                  <a:cubicBezTo>
                    <a:pt x="14" y="31"/>
                    <a:pt x="14" y="31"/>
                    <a:pt x="14" y="31"/>
                  </a:cubicBezTo>
                  <a:cubicBezTo>
                    <a:pt x="14" y="31"/>
                    <a:pt x="14" y="31"/>
                    <a:pt x="14" y="31"/>
                  </a:cubicBezTo>
                  <a:cubicBezTo>
                    <a:pt x="13" y="31"/>
                    <a:pt x="13" y="31"/>
                    <a:pt x="13" y="31"/>
                  </a:cubicBezTo>
                  <a:cubicBezTo>
                    <a:pt x="13" y="31"/>
                    <a:pt x="13" y="31"/>
                    <a:pt x="13" y="31"/>
                  </a:cubicBezTo>
                  <a:cubicBezTo>
                    <a:pt x="13" y="31"/>
                    <a:pt x="13" y="31"/>
                    <a:pt x="13" y="31"/>
                  </a:cubicBezTo>
                  <a:cubicBezTo>
                    <a:pt x="13" y="31"/>
                    <a:pt x="13" y="31"/>
                    <a:pt x="13" y="31"/>
                  </a:cubicBezTo>
                  <a:cubicBezTo>
                    <a:pt x="13" y="32"/>
                    <a:pt x="13" y="32"/>
                    <a:pt x="13" y="32"/>
                  </a:cubicBezTo>
                  <a:cubicBezTo>
                    <a:pt x="14" y="33"/>
                    <a:pt x="14" y="33"/>
                    <a:pt x="14" y="33"/>
                  </a:cubicBezTo>
                  <a:cubicBezTo>
                    <a:pt x="13" y="33"/>
                    <a:pt x="13" y="33"/>
                    <a:pt x="13" y="33"/>
                  </a:cubicBezTo>
                  <a:cubicBezTo>
                    <a:pt x="13" y="34"/>
                    <a:pt x="13" y="34"/>
                    <a:pt x="13" y="34"/>
                  </a:cubicBezTo>
                  <a:cubicBezTo>
                    <a:pt x="13" y="35"/>
                    <a:pt x="13" y="35"/>
                    <a:pt x="13" y="35"/>
                  </a:cubicBezTo>
                  <a:cubicBezTo>
                    <a:pt x="13" y="35"/>
                    <a:pt x="13" y="35"/>
                    <a:pt x="13" y="35"/>
                  </a:cubicBezTo>
                  <a:cubicBezTo>
                    <a:pt x="13" y="36"/>
                    <a:pt x="13" y="36"/>
                    <a:pt x="13" y="36"/>
                  </a:cubicBezTo>
                  <a:cubicBezTo>
                    <a:pt x="13" y="37"/>
                    <a:pt x="13" y="37"/>
                    <a:pt x="13" y="37"/>
                  </a:cubicBezTo>
                  <a:cubicBezTo>
                    <a:pt x="12" y="38"/>
                    <a:pt x="12" y="38"/>
                    <a:pt x="12" y="38"/>
                  </a:cubicBezTo>
                  <a:cubicBezTo>
                    <a:pt x="12" y="38"/>
                    <a:pt x="12" y="38"/>
                    <a:pt x="12" y="38"/>
                  </a:cubicBezTo>
                  <a:cubicBezTo>
                    <a:pt x="11" y="41"/>
                    <a:pt x="11" y="41"/>
                    <a:pt x="11" y="41"/>
                  </a:cubicBezTo>
                  <a:cubicBezTo>
                    <a:pt x="10" y="43"/>
                    <a:pt x="10" y="43"/>
                    <a:pt x="10" y="43"/>
                  </a:cubicBezTo>
                  <a:cubicBezTo>
                    <a:pt x="10" y="43"/>
                    <a:pt x="10" y="43"/>
                    <a:pt x="10" y="43"/>
                  </a:cubicBezTo>
                  <a:cubicBezTo>
                    <a:pt x="10" y="44"/>
                    <a:pt x="10" y="44"/>
                    <a:pt x="10" y="44"/>
                  </a:cubicBezTo>
                  <a:cubicBezTo>
                    <a:pt x="10" y="44"/>
                    <a:pt x="10" y="44"/>
                    <a:pt x="10" y="44"/>
                  </a:cubicBezTo>
                  <a:cubicBezTo>
                    <a:pt x="11" y="45"/>
                    <a:pt x="11" y="45"/>
                    <a:pt x="11" y="45"/>
                  </a:cubicBezTo>
                  <a:cubicBezTo>
                    <a:pt x="10" y="45"/>
                    <a:pt x="10" y="45"/>
                    <a:pt x="10" y="45"/>
                  </a:cubicBezTo>
                  <a:cubicBezTo>
                    <a:pt x="10" y="45"/>
                    <a:pt x="10" y="45"/>
                    <a:pt x="10" y="45"/>
                  </a:cubicBezTo>
                  <a:cubicBezTo>
                    <a:pt x="10" y="46"/>
                    <a:pt x="10" y="46"/>
                    <a:pt x="10" y="46"/>
                  </a:cubicBezTo>
                  <a:cubicBezTo>
                    <a:pt x="10" y="47"/>
                    <a:pt x="10" y="47"/>
                    <a:pt x="10" y="47"/>
                  </a:cubicBezTo>
                  <a:cubicBezTo>
                    <a:pt x="11" y="48"/>
                    <a:pt x="11" y="48"/>
                    <a:pt x="11" y="48"/>
                  </a:cubicBezTo>
                  <a:cubicBezTo>
                    <a:pt x="11" y="49"/>
                    <a:pt x="11" y="49"/>
                    <a:pt x="11" y="49"/>
                  </a:cubicBezTo>
                  <a:cubicBezTo>
                    <a:pt x="11" y="49"/>
                    <a:pt x="11" y="49"/>
                    <a:pt x="11" y="49"/>
                  </a:cubicBezTo>
                  <a:cubicBezTo>
                    <a:pt x="12" y="49"/>
                    <a:pt x="12" y="49"/>
                    <a:pt x="12" y="49"/>
                  </a:cubicBezTo>
                  <a:cubicBezTo>
                    <a:pt x="12" y="49"/>
                    <a:pt x="12" y="49"/>
                    <a:pt x="12" y="49"/>
                  </a:cubicBezTo>
                  <a:cubicBezTo>
                    <a:pt x="12" y="48"/>
                    <a:pt x="12" y="48"/>
                    <a:pt x="12" y="48"/>
                  </a:cubicBezTo>
                  <a:cubicBezTo>
                    <a:pt x="12" y="48"/>
                    <a:pt x="12" y="48"/>
                    <a:pt x="12" y="48"/>
                  </a:cubicBezTo>
                  <a:cubicBezTo>
                    <a:pt x="13" y="48"/>
                    <a:pt x="13" y="48"/>
                    <a:pt x="13" y="48"/>
                  </a:cubicBezTo>
                  <a:cubicBezTo>
                    <a:pt x="13" y="49"/>
                    <a:pt x="13" y="49"/>
                    <a:pt x="13" y="49"/>
                  </a:cubicBezTo>
                  <a:cubicBezTo>
                    <a:pt x="14" y="50"/>
                    <a:pt x="14" y="50"/>
                    <a:pt x="14" y="50"/>
                  </a:cubicBezTo>
                  <a:cubicBezTo>
                    <a:pt x="14" y="50"/>
                    <a:pt x="14" y="50"/>
                    <a:pt x="14" y="50"/>
                  </a:cubicBezTo>
                  <a:cubicBezTo>
                    <a:pt x="14" y="51"/>
                    <a:pt x="14" y="51"/>
                    <a:pt x="14" y="51"/>
                  </a:cubicBezTo>
                  <a:cubicBezTo>
                    <a:pt x="14" y="51"/>
                    <a:pt x="14" y="51"/>
                    <a:pt x="14" y="51"/>
                  </a:cubicBezTo>
                  <a:cubicBezTo>
                    <a:pt x="15" y="52"/>
                    <a:pt x="15" y="52"/>
                    <a:pt x="15" y="52"/>
                  </a:cubicBezTo>
                  <a:cubicBezTo>
                    <a:pt x="15" y="52"/>
                    <a:pt x="15" y="52"/>
                    <a:pt x="15" y="52"/>
                  </a:cubicBezTo>
                  <a:cubicBezTo>
                    <a:pt x="15" y="51"/>
                    <a:pt x="15" y="51"/>
                    <a:pt x="15" y="51"/>
                  </a:cubicBezTo>
                  <a:cubicBezTo>
                    <a:pt x="15" y="51"/>
                    <a:pt x="15" y="51"/>
                    <a:pt x="15" y="51"/>
                  </a:cubicBezTo>
                  <a:cubicBezTo>
                    <a:pt x="16" y="52"/>
                    <a:pt x="16" y="52"/>
                    <a:pt x="16" y="52"/>
                  </a:cubicBezTo>
                  <a:cubicBezTo>
                    <a:pt x="16" y="52"/>
                    <a:pt x="16" y="52"/>
                    <a:pt x="16" y="52"/>
                  </a:cubicBezTo>
                  <a:cubicBezTo>
                    <a:pt x="16" y="53"/>
                    <a:pt x="16" y="53"/>
                    <a:pt x="16" y="53"/>
                  </a:cubicBezTo>
                  <a:cubicBezTo>
                    <a:pt x="17" y="53"/>
                    <a:pt x="17" y="53"/>
                    <a:pt x="17" y="53"/>
                  </a:cubicBezTo>
                  <a:cubicBezTo>
                    <a:pt x="17" y="55"/>
                    <a:pt x="17" y="55"/>
                    <a:pt x="17" y="55"/>
                  </a:cubicBezTo>
                  <a:cubicBezTo>
                    <a:pt x="17" y="55"/>
                    <a:pt x="17" y="55"/>
                    <a:pt x="17" y="55"/>
                  </a:cubicBezTo>
                  <a:cubicBezTo>
                    <a:pt x="17" y="55"/>
                    <a:pt x="17" y="55"/>
                    <a:pt x="17" y="55"/>
                  </a:cubicBezTo>
                  <a:cubicBezTo>
                    <a:pt x="16" y="55"/>
                    <a:pt x="16" y="55"/>
                    <a:pt x="16" y="55"/>
                  </a:cubicBezTo>
                  <a:cubicBezTo>
                    <a:pt x="16" y="56"/>
                    <a:pt x="16" y="56"/>
                    <a:pt x="16" y="56"/>
                  </a:cubicBezTo>
                  <a:cubicBezTo>
                    <a:pt x="16" y="56"/>
                    <a:pt x="16" y="56"/>
                    <a:pt x="16" y="56"/>
                  </a:cubicBezTo>
                  <a:cubicBezTo>
                    <a:pt x="17" y="57"/>
                    <a:pt x="17" y="57"/>
                    <a:pt x="17" y="57"/>
                  </a:cubicBezTo>
                  <a:cubicBezTo>
                    <a:pt x="17" y="56"/>
                    <a:pt x="17" y="56"/>
                    <a:pt x="17" y="56"/>
                  </a:cubicBezTo>
                  <a:cubicBezTo>
                    <a:pt x="17" y="56"/>
                    <a:pt x="17" y="56"/>
                    <a:pt x="17" y="56"/>
                  </a:cubicBezTo>
                  <a:cubicBezTo>
                    <a:pt x="17" y="57"/>
                    <a:pt x="17" y="57"/>
                    <a:pt x="17" y="57"/>
                  </a:cubicBezTo>
                  <a:cubicBezTo>
                    <a:pt x="18" y="57"/>
                    <a:pt x="18" y="57"/>
                    <a:pt x="18" y="57"/>
                  </a:cubicBezTo>
                  <a:cubicBezTo>
                    <a:pt x="19" y="58"/>
                    <a:pt x="19" y="58"/>
                    <a:pt x="19" y="58"/>
                  </a:cubicBezTo>
                  <a:cubicBezTo>
                    <a:pt x="20" y="59"/>
                    <a:pt x="20" y="59"/>
                    <a:pt x="20" y="59"/>
                  </a:cubicBezTo>
                  <a:cubicBezTo>
                    <a:pt x="20" y="59"/>
                    <a:pt x="20" y="59"/>
                    <a:pt x="20" y="59"/>
                  </a:cubicBezTo>
                  <a:cubicBezTo>
                    <a:pt x="21" y="59"/>
                    <a:pt x="21" y="59"/>
                    <a:pt x="21" y="59"/>
                  </a:cubicBezTo>
                  <a:cubicBezTo>
                    <a:pt x="22" y="59"/>
                    <a:pt x="22" y="59"/>
                    <a:pt x="22" y="59"/>
                  </a:cubicBezTo>
                  <a:cubicBezTo>
                    <a:pt x="22" y="60"/>
                    <a:pt x="22" y="60"/>
                    <a:pt x="22" y="60"/>
                  </a:cubicBezTo>
                  <a:cubicBezTo>
                    <a:pt x="23" y="61"/>
                    <a:pt x="23" y="61"/>
                    <a:pt x="23" y="61"/>
                  </a:cubicBezTo>
                  <a:cubicBezTo>
                    <a:pt x="24" y="61"/>
                    <a:pt x="24" y="61"/>
                    <a:pt x="24" y="61"/>
                  </a:cubicBezTo>
                  <a:cubicBezTo>
                    <a:pt x="24" y="62"/>
                    <a:pt x="24" y="62"/>
                    <a:pt x="24" y="62"/>
                  </a:cubicBezTo>
                  <a:cubicBezTo>
                    <a:pt x="24" y="62"/>
                    <a:pt x="24" y="62"/>
                    <a:pt x="24" y="62"/>
                  </a:cubicBezTo>
                  <a:cubicBezTo>
                    <a:pt x="24" y="62"/>
                    <a:pt x="24" y="62"/>
                    <a:pt x="24" y="62"/>
                  </a:cubicBezTo>
                  <a:cubicBezTo>
                    <a:pt x="23" y="63"/>
                    <a:pt x="23" y="63"/>
                    <a:pt x="23" y="63"/>
                  </a:cubicBezTo>
                  <a:cubicBezTo>
                    <a:pt x="22" y="62"/>
                    <a:pt x="22" y="62"/>
                    <a:pt x="22" y="62"/>
                  </a:cubicBezTo>
                  <a:cubicBezTo>
                    <a:pt x="22" y="63"/>
                    <a:pt x="22" y="63"/>
                    <a:pt x="22" y="63"/>
                  </a:cubicBezTo>
                  <a:cubicBezTo>
                    <a:pt x="21" y="63"/>
                    <a:pt x="21" y="63"/>
                    <a:pt x="21" y="63"/>
                  </a:cubicBezTo>
                  <a:cubicBezTo>
                    <a:pt x="19" y="63"/>
                    <a:pt x="19" y="63"/>
                    <a:pt x="19" y="63"/>
                  </a:cubicBezTo>
                  <a:cubicBezTo>
                    <a:pt x="19" y="62"/>
                    <a:pt x="19" y="62"/>
                    <a:pt x="19" y="62"/>
                  </a:cubicBezTo>
                  <a:cubicBezTo>
                    <a:pt x="20" y="62"/>
                    <a:pt x="20" y="62"/>
                    <a:pt x="20" y="62"/>
                  </a:cubicBezTo>
                  <a:cubicBezTo>
                    <a:pt x="20" y="61"/>
                    <a:pt x="20" y="61"/>
                    <a:pt x="20" y="61"/>
                  </a:cubicBezTo>
                  <a:cubicBezTo>
                    <a:pt x="19" y="60"/>
                    <a:pt x="19" y="60"/>
                    <a:pt x="19" y="60"/>
                  </a:cubicBezTo>
                  <a:cubicBezTo>
                    <a:pt x="19" y="60"/>
                    <a:pt x="19" y="60"/>
                    <a:pt x="19" y="60"/>
                  </a:cubicBezTo>
                  <a:cubicBezTo>
                    <a:pt x="18" y="60"/>
                    <a:pt x="18" y="60"/>
                    <a:pt x="18" y="60"/>
                  </a:cubicBezTo>
                  <a:cubicBezTo>
                    <a:pt x="17" y="59"/>
                    <a:pt x="17" y="59"/>
                    <a:pt x="17" y="59"/>
                  </a:cubicBezTo>
                  <a:cubicBezTo>
                    <a:pt x="16" y="59"/>
                    <a:pt x="16" y="59"/>
                    <a:pt x="16" y="59"/>
                  </a:cubicBezTo>
                  <a:cubicBezTo>
                    <a:pt x="16" y="59"/>
                    <a:pt x="16" y="59"/>
                    <a:pt x="16" y="59"/>
                  </a:cubicBezTo>
                  <a:cubicBezTo>
                    <a:pt x="15" y="60"/>
                    <a:pt x="15" y="60"/>
                    <a:pt x="15" y="60"/>
                  </a:cubicBezTo>
                  <a:cubicBezTo>
                    <a:pt x="15" y="60"/>
                    <a:pt x="15" y="60"/>
                    <a:pt x="15" y="60"/>
                  </a:cubicBezTo>
                  <a:cubicBezTo>
                    <a:pt x="13" y="59"/>
                    <a:pt x="13" y="59"/>
                    <a:pt x="13" y="59"/>
                  </a:cubicBezTo>
                  <a:cubicBezTo>
                    <a:pt x="13" y="58"/>
                    <a:pt x="13" y="58"/>
                    <a:pt x="13" y="58"/>
                  </a:cubicBezTo>
                  <a:cubicBezTo>
                    <a:pt x="13" y="58"/>
                    <a:pt x="13" y="58"/>
                    <a:pt x="13" y="58"/>
                  </a:cubicBezTo>
                  <a:cubicBezTo>
                    <a:pt x="13" y="57"/>
                    <a:pt x="13" y="57"/>
                    <a:pt x="13" y="57"/>
                  </a:cubicBezTo>
                  <a:cubicBezTo>
                    <a:pt x="13" y="57"/>
                    <a:pt x="13" y="57"/>
                    <a:pt x="13" y="57"/>
                  </a:cubicBezTo>
                  <a:cubicBezTo>
                    <a:pt x="13" y="57"/>
                    <a:pt x="13" y="57"/>
                    <a:pt x="13" y="57"/>
                  </a:cubicBezTo>
                  <a:cubicBezTo>
                    <a:pt x="12" y="57"/>
                    <a:pt x="12" y="57"/>
                    <a:pt x="12" y="57"/>
                  </a:cubicBezTo>
                  <a:cubicBezTo>
                    <a:pt x="12" y="56"/>
                    <a:pt x="12" y="56"/>
                    <a:pt x="12" y="56"/>
                  </a:cubicBezTo>
                  <a:cubicBezTo>
                    <a:pt x="11" y="55"/>
                    <a:pt x="11" y="55"/>
                    <a:pt x="11" y="55"/>
                  </a:cubicBezTo>
                  <a:cubicBezTo>
                    <a:pt x="10" y="55"/>
                    <a:pt x="10" y="55"/>
                    <a:pt x="10" y="55"/>
                  </a:cubicBezTo>
                  <a:cubicBezTo>
                    <a:pt x="10" y="53"/>
                    <a:pt x="10" y="53"/>
                    <a:pt x="10" y="53"/>
                  </a:cubicBezTo>
                  <a:cubicBezTo>
                    <a:pt x="9" y="53"/>
                    <a:pt x="9" y="53"/>
                    <a:pt x="9" y="53"/>
                  </a:cubicBezTo>
                  <a:cubicBezTo>
                    <a:pt x="9" y="53"/>
                    <a:pt x="9" y="53"/>
                    <a:pt x="9" y="53"/>
                  </a:cubicBezTo>
                  <a:cubicBezTo>
                    <a:pt x="8" y="52"/>
                    <a:pt x="8" y="52"/>
                    <a:pt x="8" y="52"/>
                  </a:cubicBezTo>
                  <a:cubicBezTo>
                    <a:pt x="8" y="52"/>
                    <a:pt x="8" y="52"/>
                    <a:pt x="8" y="52"/>
                  </a:cubicBezTo>
                  <a:cubicBezTo>
                    <a:pt x="8" y="52"/>
                    <a:pt x="8" y="52"/>
                    <a:pt x="8" y="52"/>
                  </a:cubicBezTo>
                  <a:cubicBezTo>
                    <a:pt x="8" y="53"/>
                    <a:pt x="8" y="53"/>
                    <a:pt x="8" y="53"/>
                  </a:cubicBezTo>
                  <a:cubicBezTo>
                    <a:pt x="7" y="53"/>
                    <a:pt x="7" y="53"/>
                    <a:pt x="7" y="53"/>
                  </a:cubicBezTo>
                  <a:cubicBezTo>
                    <a:pt x="7" y="52"/>
                    <a:pt x="7" y="52"/>
                    <a:pt x="7" y="52"/>
                  </a:cubicBezTo>
                  <a:cubicBezTo>
                    <a:pt x="6" y="51"/>
                    <a:pt x="6" y="51"/>
                    <a:pt x="6" y="51"/>
                  </a:cubicBezTo>
                  <a:cubicBezTo>
                    <a:pt x="7" y="51"/>
                    <a:pt x="7" y="51"/>
                    <a:pt x="7" y="51"/>
                  </a:cubicBezTo>
                  <a:cubicBezTo>
                    <a:pt x="6" y="50"/>
                    <a:pt x="6" y="50"/>
                    <a:pt x="6" y="50"/>
                  </a:cubicBezTo>
                  <a:cubicBezTo>
                    <a:pt x="7" y="49"/>
                    <a:pt x="7" y="49"/>
                    <a:pt x="7" y="49"/>
                  </a:cubicBezTo>
                  <a:cubicBezTo>
                    <a:pt x="7" y="48"/>
                    <a:pt x="7" y="48"/>
                    <a:pt x="7" y="48"/>
                  </a:cubicBezTo>
                  <a:cubicBezTo>
                    <a:pt x="7" y="48"/>
                    <a:pt x="7" y="48"/>
                    <a:pt x="7" y="48"/>
                  </a:cubicBezTo>
                  <a:cubicBezTo>
                    <a:pt x="8" y="47"/>
                    <a:pt x="8" y="47"/>
                    <a:pt x="8" y="47"/>
                  </a:cubicBezTo>
                  <a:cubicBezTo>
                    <a:pt x="7" y="47"/>
                    <a:pt x="7" y="47"/>
                    <a:pt x="7" y="47"/>
                  </a:cubicBezTo>
                  <a:cubicBezTo>
                    <a:pt x="8" y="46"/>
                    <a:pt x="8" y="46"/>
                    <a:pt x="8" y="46"/>
                  </a:cubicBezTo>
                  <a:cubicBezTo>
                    <a:pt x="8" y="46"/>
                    <a:pt x="8" y="46"/>
                    <a:pt x="8" y="46"/>
                  </a:cubicBezTo>
                  <a:cubicBezTo>
                    <a:pt x="8" y="45"/>
                    <a:pt x="8" y="45"/>
                    <a:pt x="8" y="45"/>
                  </a:cubicBezTo>
                  <a:cubicBezTo>
                    <a:pt x="8" y="45"/>
                    <a:pt x="8" y="45"/>
                    <a:pt x="8" y="45"/>
                  </a:cubicBezTo>
                  <a:cubicBezTo>
                    <a:pt x="8" y="44"/>
                    <a:pt x="8" y="44"/>
                    <a:pt x="8" y="44"/>
                  </a:cubicBezTo>
                  <a:cubicBezTo>
                    <a:pt x="8" y="43"/>
                    <a:pt x="8" y="43"/>
                    <a:pt x="8" y="43"/>
                  </a:cubicBezTo>
                  <a:cubicBezTo>
                    <a:pt x="9" y="43"/>
                    <a:pt x="9" y="43"/>
                    <a:pt x="9" y="43"/>
                  </a:cubicBezTo>
                  <a:cubicBezTo>
                    <a:pt x="9" y="42"/>
                    <a:pt x="9" y="42"/>
                    <a:pt x="9" y="42"/>
                  </a:cubicBezTo>
                  <a:cubicBezTo>
                    <a:pt x="10" y="41"/>
                    <a:pt x="10" y="41"/>
                    <a:pt x="10" y="41"/>
                  </a:cubicBezTo>
                  <a:cubicBezTo>
                    <a:pt x="11" y="38"/>
                    <a:pt x="11" y="38"/>
                    <a:pt x="11" y="38"/>
                  </a:cubicBezTo>
                  <a:cubicBezTo>
                    <a:pt x="11" y="38"/>
                    <a:pt x="11" y="38"/>
                    <a:pt x="11" y="38"/>
                  </a:cubicBezTo>
                  <a:cubicBezTo>
                    <a:pt x="11" y="37"/>
                    <a:pt x="11" y="37"/>
                    <a:pt x="11" y="37"/>
                  </a:cubicBezTo>
                  <a:cubicBezTo>
                    <a:pt x="11" y="36"/>
                    <a:pt x="11" y="36"/>
                    <a:pt x="11" y="36"/>
                  </a:cubicBezTo>
                  <a:cubicBezTo>
                    <a:pt x="11" y="35"/>
                    <a:pt x="11" y="35"/>
                    <a:pt x="11" y="35"/>
                  </a:cubicBezTo>
                  <a:cubicBezTo>
                    <a:pt x="10" y="34"/>
                    <a:pt x="10" y="34"/>
                    <a:pt x="10" y="34"/>
                  </a:cubicBezTo>
                  <a:cubicBezTo>
                    <a:pt x="10" y="33"/>
                    <a:pt x="10" y="33"/>
                    <a:pt x="10" y="33"/>
                  </a:cubicBezTo>
                  <a:cubicBezTo>
                    <a:pt x="10" y="32"/>
                    <a:pt x="10" y="32"/>
                    <a:pt x="10" y="32"/>
                  </a:cubicBezTo>
                  <a:cubicBezTo>
                    <a:pt x="10" y="31"/>
                    <a:pt x="10" y="31"/>
                    <a:pt x="10" y="31"/>
                  </a:cubicBezTo>
                  <a:cubicBezTo>
                    <a:pt x="10" y="31"/>
                    <a:pt x="10" y="31"/>
                    <a:pt x="10" y="31"/>
                  </a:cubicBezTo>
                  <a:cubicBezTo>
                    <a:pt x="10" y="30"/>
                    <a:pt x="10" y="30"/>
                    <a:pt x="10" y="30"/>
                  </a:cubicBezTo>
                  <a:cubicBezTo>
                    <a:pt x="9" y="28"/>
                    <a:pt x="9" y="28"/>
                    <a:pt x="9" y="28"/>
                  </a:cubicBezTo>
                  <a:cubicBezTo>
                    <a:pt x="8" y="27"/>
                    <a:pt x="8" y="27"/>
                    <a:pt x="8" y="27"/>
                  </a:cubicBezTo>
                  <a:cubicBezTo>
                    <a:pt x="7" y="26"/>
                    <a:pt x="7" y="26"/>
                    <a:pt x="7" y="26"/>
                  </a:cubicBezTo>
                  <a:cubicBezTo>
                    <a:pt x="6" y="25"/>
                    <a:pt x="6" y="25"/>
                    <a:pt x="6" y="25"/>
                  </a:cubicBezTo>
                  <a:cubicBezTo>
                    <a:pt x="6" y="24"/>
                    <a:pt x="6" y="24"/>
                    <a:pt x="6" y="24"/>
                  </a:cubicBezTo>
                  <a:cubicBezTo>
                    <a:pt x="5" y="23"/>
                    <a:pt x="5" y="23"/>
                    <a:pt x="5" y="23"/>
                  </a:cubicBezTo>
                  <a:cubicBezTo>
                    <a:pt x="6" y="22"/>
                    <a:pt x="6" y="22"/>
                    <a:pt x="6" y="22"/>
                  </a:cubicBezTo>
                  <a:cubicBezTo>
                    <a:pt x="6" y="22"/>
                    <a:pt x="6" y="22"/>
                    <a:pt x="6" y="22"/>
                  </a:cubicBezTo>
                  <a:cubicBezTo>
                    <a:pt x="6" y="20"/>
                    <a:pt x="6" y="20"/>
                    <a:pt x="6" y="20"/>
                  </a:cubicBezTo>
                  <a:cubicBezTo>
                    <a:pt x="6" y="19"/>
                    <a:pt x="6" y="19"/>
                    <a:pt x="6" y="19"/>
                  </a:cubicBezTo>
                  <a:cubicBezTo>
                    <a:pt x="7" y="19"/>
                    <a:pt x="7" y="19"/>
                    <a:pt x="7" y="19"/>
                  </a:cubicBezTo>
                  <a:cubicBezTo>
                    <a:pt x="7" y="18"/>
                    <a:pt x="7" y="18"/>
                    <a:pt x="7" y="18"/>
                  </a:cubicBezTo>
                  <a:cubicBezTo>
                    <a:pt x="6" y="18"/>
                    <a:pt x="6" y="18"/>
                    <a:pt x="6" y="18"/>
                  </a:cubicBezTo>
                  <a:cubicBezTo>
                    <a:pt x="6" y="17"/>
                    <a:pt x="6" y="17"/>
                    <a:pt x="6" y="17"/>
                  </a:cubicBezTo>
                  <a:cubicBezTo>
                    <a:pt x="5" y="16"/>
                    <a:pt x="5" y="16"/>
                    <a:pt x="5" y="16"/>
                  </a:cubicBezTo>
                  <a:cubicBezTo>
                    <a:pt x="4" y="15"/>
                    <a:pt x="4" y="15"/>
                    <a:pt x="4" y="15"/>
                  </a:cubicBezTo>
                  <a:cubicBezTo>
                    <a:pt x="3" y="13"/>
                    <a:pt x="3" y="13"/>
                    <a:pt x="3" y="13"/>
                  </a:cubicBezTo>
                  <a:cubicBezTo>
                    <a:pt x="2" y="13"/>
                    <a:pt x="2" y="13"/>
                    <a:pt x="2" y="13"/>
                  </a:cubicBezTo>
                  <a:cubicBezTo>
                    <a:pt x="2" y="12"/>
                    <a:pt x="2" y="12"/>
                    <a:pt x="2" y="12"/>
                  </a:cubicBezTo>
                  <a:cubicBezTo>
                    <a:pt x="1" y="11"/>
                    <a:pt x="1" y="11"/>
                    <a:pt x="1" y="11"/>
                  </a:cubicBezTo>
                  <a:cubicBezTo>
                    <a:pt x="0" y="10"/>
                    <a:pt x="0" y="10"/>
                    <a:pt x="0" y="10"/>
                  </a:cubicBezTo>
                  <a:cubicBezTo>
                    <a:pt x="0" y="10"/>
                    <a:pt x="0" y="10"/>
                    <a:pt x="0" y="10"/>
                  </a:cubicBezTo>
                  <a:cubicBezTo>
                    <a:pt x="0" y="10"/>
                    <a:pt x="0" y="10"/>
                    <a:pt x="0" y="10"/>
                  </a:cubicBezTo>
                  <a:cubicBezTo>
                    <a:pt x="1" y="9"/>
                    <a:pt x="1" y="9"/>
                    <a:pt x="1" y="9"/>
                  </a:cubicBezTo>
                  <a:cubicBezTo>
                    <a:pt x="2" y="9"/>
                    <a:pt x="2" y="9"/>
                    <a:pt x="2" y="9"/>
                  </a:cubicBezTo>
                  <a:cubicBezTo>
                    <a:pt x="1" y="8"/>
                    <a:pt x="1" y="8"/>
                    <a:pt x="1" y="8"/>
                  </a:cubicBezTo>
                  <a:cubicBezTo>
                    <a:pt x="1" y="7"/>
                    <a:pt x="1" y="7"/>
                    <a:pt x="1" y="7"/>
                  </a:cubicBezTo>
                  <a:cubicBezTo>
                    <a:pt x="2" y="6"/>
                    <a:pt x="2" y="6"/>
                    <a:pt x="2" y="6"/>
                  </a:cubicBezTo>
                  <a:cubicBezTo>
                    <a:pt x="2" y="5"/>
                    <a:pt x="2" y="5"/>
                    <a:pt x="2" y="5"/>
                  </a:cubicBezTo>
                  <a:cubicBezTo>
                    <a:pt x="2" y="4"/>
                    <a:pt x="2" y="4"/>
                    <a:pt x="2" y="4"/>
                  </a:cubicBezTo>
                  <a:cubicBezTo>
                    <a:pt x="4" y="4"/>
                    <a:pt x="4" y="4"/>
                    <a:pt x="4" y="4"/>
                  </a:cubicBezTo>
                  <a:cubicBezTo>
                    <a:pt x="5" y="4"/>
                    <a:pt x="5" y="4"/>
                    <a:pt x="5" y="4"/>
                  </a:cubicBezTo>
                  <a:cubicBezTo>
                    <a:pt x="6" y="4"/>
                    <a:pt x="6" y="4"/>
                    <a:pt x="6" y="4"/>
                  </a:cubicBezTo>
                  <a:cubicBezTo>
                    <a:pt x="6" y="3"/>
                    <a:pt x="6" y="3"/>
                    <a:pt x="6" y="3"/>
                  </a:cubicBezTo>
                  <a:cubicBezTo>
                    <a:pt x="6" y="2"/>
                    <a:pt x="6" y="2"/>
                    <a:pt x="6" y="2"/>
                  </a:cubicBezTo>
                  <a:cubicBezTo>
                    <a:pt x="7" y="2"/>
                    <a:pt x="7" y="2"/>
                    <a:pt x="7" y="2"/>
                  </a:cubicBezTo>
                  <a:cubicBezTo>
                    <a:pt x="8" y="2"/>
                    <a:pt x="8" y="2"/>
                    <a:pt x="8" y="2"/>
                  </a:cubicBezTo>
                  <a:cubicBezTo>
                    <a:pt x="9" y="2"/>
                    <a:pt x="9" y="2"/>
                    <a:pt x="9" y="2"/>
                  </a:cubicBezTo>
                  <a:cubicBezTo>
                    <a:pt x="8" y="1"/>
                    <a:pt x="8" y="1"/>
                    <a:pt x="8" y="1"/>
                  </a:cubicBezTo>
                  <a:cubicBezTo>
                    <a:pt x="8" y="1"/>
                    <a:pt x="8" y="1"/>
                    <a:pt x="8" y="1"/>
                  </a:cubicBezTo>
                  <a:cubicBezTo>
                    <a:pt x="9" y="0"/>
                    <a:pt x="9" y="0"/>
                    <a:pt x="9" y="0"/>
                  </a:cubicBezTo>
                  <a:cubicBezTo>
                    <a:pt x="10" y="0"/>
                    <a:pt x="10" y="0"/>
                    <a:pt x="10" y="0"/>
                  </a:cubicBezTo>
                  <a:cubicBezTo>
                    <a:pt x="10" y="0"/>
                    <a:pt x="10" y="0"/>
                    <a:pt x="10" y="0"/>
                  </a:cubicBezTo>
                  <a:close/>
                  <a:moveTo>
                    <a:pt x="13" y="59"/>
                  </a:moveTo>
                  <a:cubicBezTo>
                    <a:pt x="13" y="60"/>
                    <a:pt x="13" y="60"/>
                    <a:pt x="13" y="60"/>
                  </a:cubicBezTo>
                  <a:cubicBezTo>
                    <a:pt x="13" y="60"/>
                    <a:pt x="13" y="60"/>
                    <a:pt x="13" y="60"/>
                  </a:cubicBezTo>
                  <a:cubicBezTo>
                    <a:pt x="13" y="59"/>
                    <a:pt x="13" y="59"/>
                    <a:pt x="13" y="59"/>
                  </a:cubicBezTo>
                  <a:cubicBezTo>
                    <a:pt x="13" y="59"/>
                    <a:pt x="13" y="59"/>
                    <a:pt x="13" y="59"/>
                  </a:cubicBezTo>
                  <a:cubicBezTo>
                    <a:pt x="13" y="59"/>
                    <a:pt x="13" y="59"/>
                    <a:pt x="13" y="59"/>
                  </a:cubicBezTo>
                  <a:close/>
                  <a:moveTo>
                    <a:pt x="10" y="55"/>
                  </a:moveTo>
                  <a:cubicBezTo>
                    <a:pt x="10" y="56"/>
                    <a:pt x="10" y="56"/>
                    <a:pt x="10" y="56"/>
                  </a:cubicBezTo>
                  <a:cubicBezTo>
                    <a:pt x="10" y="56"/>
                    <a:pt x="10" y="56"/>
                    <a:pt x="10" y="56"/>
                  </a:cubicBezTo>
                  <a:cubicBezTo>
                    <a:pt x="10" y="55"/>
                    <a:pt x="10" y="55"/>
                    <a:pt x="10" y="55"/>
                  </a:cubicBezTo>
                  <a:cubicBezTo>
                    <a:pt x="10" y="55"/>
                    <a:pt x="10" y="55"/>
                    <a:pt x="10" y="55"/>
                  </a:cubicBezTo>
                  <a:close/>
                  <a:moveTo>
                    <a:pt x="7" y="53"/>
                  </a:moveTo>
                  <a:cubicBezTo>
                    <a:pt x="7" y="54"/>
                    <a:pt x="7" y="54"/>
                    <a:pt x="7" y="54"/>
                  </a:cubicBezTo>
                  <a:cubicBezTo>
                    <a:pt x="7" y="54"/>
                    <a:pt x="7" y="54"/>
                    <a:pt x="7" y="54"/>
                  </a:cubicBezTo>
                  <a:cubicBezTo>
                    <a:pt x="7" y="55"/>
                    <a:pt x="7" y="55"/>
                    <a:pt x="7" y="55"/>
                  </a:cubicBezTo>
                  <a:cubicBezTo>
                    <a:pt x="7" y="54"/>
                    <a:pt x="7" y="54"/>
                    <a:pt x="7" y="54"/>
                  </a:cubicBezTo>
                  <a:cubicBezTo>
                    <a:pt x="7" y="53"/>
                    <a:pt x="7" y="53"/>
                    <a:pt x="7" y="53"/>
                  </a:cubicBezTo>
                  <a:cubicBezTo>
                    <a:pt x="7" y="53"/>
                    <a:pt x="7" y="53"/>
                    <a:pt x="7" y="53"/>
                  </a:cubicBezTo>
                  <a:close/>
                  <a:moveTo>
                    <a:pt x="23" y="36"/>
                  </a:moveTo>
                  <a:cubicBezTo>
                    <a:pt x="23" y="37"/>
                    <a:pt x="23" y="37"/>
                    <a:pt x="23" y="37"/>
                  </a:cubicBezTo>
                  <a:cubicBezTo>
                    <a:pt x="24" y="37"/>
                    <a:pt x="24" y="37"/>
                    <a:pt x="24" y="37"/>
                  </a:cubicBezTo>
                  <a:cubicBezTo>
                    <a:pt x="24" y="37"/>
                    <a:pt x="24" y="37"/>
                    <a:pt x="24" y="37"/>
                  </a:cubicBezTo>
                  <a:cubicBezTo>
                    <a:pt x="23" y="36"/>
                    <a:pt x="23" y="36"/>
                    <a:pt x="23" y="36"/>
                  </a:cubicBezTo>
                  <a:close/>
                  <a:moveTo>
                    <a:pt x="14" y="46"/>
                  </a:moveTo>
                  <a:cubicBezTo>
                    <a:pt x="13" y="46"/>
                    <a:pt x="13" y="46"/>
                    <a:pt x="13" y="46"/>
                  </a:cubicBezTo>
                  <a:cubicBezTo>
                    <a:pt x="14" y="46"/>
                    <a:pt x="14" y="46"/>
                    <a:pt x="14" y="46"/>
                  </a:cubicBezTo>
                  <a:cubicBezTo>
                    <a:pt x="14" y="46"/>
                    <a:pt x="14" y="46"/>
                    <a:pt x="14" y="46"/>
                  </a:cubicBezTo>
                  <a:close/>
                  <a:moveTo>
                    <a:pt x="14" y="47"/>
                  </a:moveTo>
                  <a:cubicBezTo>
                    <a:pt x="14" y="47"/>
                    <a:pt x="14" y="47"/>
                    <a:pt x="14" y="47"/>
                  </a:cubicBezTo>
                  <a:cubicBezTo>
                    <a:pt x="14" y="48"/>
                    <a:pt x="14" y="48"/>
                    <a:pt x="14" y="48"/>
                  </a:cubicBezTo>
                  <a:cubicBezTo>
                    <a:pt x="15" y="48"/>
                    <a:pt x="15" y="48"/>
                    <a:pt x="15" y="48"/>
                  </a:cubicBezTo>
                  <a:cubicBezTo>
                    <a:pt x="15" y="47"/>
                    <a:pt x="15" y="47"/>
                    <a:pt x="15" y="47"/>
                  </a:cubicBezTo>
                  <a:lnTo>
                    <a:pt x="14" y="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 name="Freeform 28"/>
            <p:cNvSpPr>
              <a:spLocks noEditPoints="1"/>
            </p:cNvSpPr>
            <p:nvPr/>
          </p:nvSpPr>
          <p:spPr bwMode="auto">
            <a:xfrm>
              <a:off x="6226826" y="2603418"/>
              <a:ext cx="190421" cy="382130"/>
            </a:xfrm>
            <a:custGeom>
              <a:avLst/>
              <a:gdLst>
                <a:gd name="T0" fmla="*/ 82 w 148"/>
                <a:gd name="T1" fmla="*/ 4 h 297"/>
                <a:gd name="T2" fmla="*/ 97 w 148"/>
                <a:gd name="T3" fmla="*/ 22 h 297"/>
                <a:gd name="T4" fmla="*/ 89 w 148"/>
                <a:gd name="T5" fmla="*/ 41 h 297"/>
                <a:gd name="T6" fmla="*/ 85 w 148"/>
                <a:gd name="T7" fmla="*/ 48 h 297"/>
                <a:gd name="T8" fmla="*/ 85 w 148"/>
                <a:gd name="T9" fmla="*/ 63 h 297"/>
                <a:gd name="T10" fmla="*/ 100 w 148"/>
                <a:gd name="T11" fmla="*/ 71 h 297"/>
                <a:gd name="T12" fmla="*/ 108 w 148"/>
                <a:gd name="T13" fmla="*/ 78 h 297"/>
                <a:gd name="T14" fmla="*/ 122 w 148"/>
                <a:gd name="T15" fmla="*/ 86 h 297"/>
                <a:gd name="T16" fmla="*/ 115 w 148"/>
                <a:gd name="T17" fmla="*/ 100 h 297"/>
                <a:gd name="T18" fmla="*/ 126 w 148"/>
                <a:gd name="T19" fmla="*/ 104 h 297"/>
                <a:gd name="T20" fmla="*/ 148 w 148"/>
                <a:gd name="T21" fmla="*/ 108 h 297"/>
                <a:gd name="T22" fmla="*/ 137 w 148"/>
                <a:gd name="T23" fmla="*/ 119 h 297"/>
                <a:gd name="T24" fmla="*/ 122 w 148"/>
                <a:gd name="T25" fmla="*/ 130 h 297"/>
                <a:gd name="T26" fmla="*/ 115 w 148"/>
                <a:gd name="T27" fmla="*/ 141 h 297"/>
                <a:gd name="T28" fmla="*/ 97 w 148"/>
                <a:gd name="T29" fmla="*/ 152 h 297"/>
                <a:gd name="T30" fmla="*/ 93 w 148"/>
                <a:gd name="T31" fmla="*/ 163 h 297"/>
                <a:gd name="T32" fmla="*/ 111 w 148"/>
                <a:gd name="T33" fmla="*/ 186 h 297"/>
                <a:gd name="T34" fmla="*/ 115 w 148"/>
                <a:gd name="T35" fmla="*/ 201 h 297"/>
                <a:gd name="T36" fmla="*/ 119 w 148"/>
                <a:gd name="T37" fmla="*/ 223 h 297"/>
                <a:gd name="T38" fmla="*/ 130 w 148"/>
                <a:gd name="T39" fmla="*/ 245 h 297"/>
                <a:gd name="T40" fmla="*/ 134 w 148"/>
                <a:gd name="T41" fmla="*/ 267 h 297"/>
                <a:gd name="T42" fmla="*/ 122 w 148"/>
                <a:gd name="T43" fmla="*/ 290 h 297"/>
                <a:gd name="T44" fmla="*/ 119 w 148"/>
                <a:gd name="T45" fmla="*/ 286 h 297"/>
                <a:gd name="T46" fmla="*/ 122 w 148"/>
                <a:gd name="T47" fmla="*/ 278 h 297"/>
                <a:gd name="T48" fmla="*/ 122 w 148"/>
                <a:gd name="T49" fmla="*/ 264 h 297"/>
                <a:gd name="T50" fmla="*/ 119 w 148"/>
                <a:gd name="T51" fmla="*/ 241 h 297"/>
                <a:gd name="T52" fmla="*/ 111 w 148"/>
                <a:gd name="T53" fmla="*/ 238 h 297"/>
                <a:gd name="T54" fmla="*/ 104 w 148"/>
                <a:gd name="T55" fmla="*/ 219 h 297"/>
                <a:gd name="T56" fmla="*/ 100 w 148"/>
                <a:gd name="T57" fmla="*/ 197 h 297"/>
                <a:gd name="T58" fmla="*/ 97 w 148"/>
                <a:gd name="T59" fmla="*/ 193 h 297"/>
                <a:gd name="T60" fmla="*/ 85 w 148"/>
                <a:gd name="T61" fmla="*/ 178 h 297"/>
                <a:gd name="T62" fmla="*/ 85 w 148"/>
                <a:gd name="T63" fmla="*/ 182 h 297"/>
                <a:gd name="T64" fmla="*/ 74 w 148"/>
                <a:gd name="T65" fmla="*/ 189 h 297"/>
                <a:gd name="T66" fmla="*/ 71 w 148"/>
                <a:gd name="T67" fmla="*/ 193 h 297"/>
                <a:gd name="T68" fmla="*/ 56 w 148"/>
                <a:gd name="T69" fmla="*/ 201 h 297"/>
                <a:gd name="T70" fmla="*/ 48 w 148"/>
                <a:gd name="T71" fmla="*/ 204 h 297"/>
                <a:gd name="T72" fmla="*/ 45 w 148"/>
                <a:gd name="T73" fmla="*/ 197 h 297"/>
                <a:gd name="T74" fmla="*/ 48 w 148"/>
                <a:gd name="T75" fmla="*/ 178 h 297"/>
                <a:gd name="T76" fmla="*/ 41 w 148"/>
                <a:gd name="T77" fmla="*/ 163 h 297"/>
                <a:gd name="T78" fmla="*/ 30 w 148"/>
                <a:gd name="T79" fmla="*/ 149 h 297"/>
                <a:gd name="T80" fmla="*/ 23 w 148"/>
                <a:gd name="T81" fmla="*/ 145 h 297"/>
                <a:gd name="T82" fmla="*/ 26 w 148"/>
                <a:gd name="T83" fmla="*/ 149 h 297"/>
                <a:gd name="T84" fmla="*/ 26 w 148"/>
                <a:gd name="T85" fmla="*/ 137 h 297"/>
                <a:gd name="T86" fmla="*/ 15 w 148"/>
                <a:gd name="T87" fmla="*/ 134 h 297"/>
                <a:gd name="T88" fmla="*/ 11 w 148"/>
                <a:gd name="T89" fmla="*/ 134 h 297"/>
                <a:gd name="T90" fmla="*/ 4 w 148"/>
                <a:gd name="T91" fmla="*/ 115 h 297"/>
                <a:gd name="T92" fmla="*/ 11 w 148"/>
                <a:gd name="T93" fmla="*/ 104 h 297"/>
                <a:gd name="T94" fmla="*/ 19 w 148"/>
                <a:gd name="T95" fmla="*/ 86 h 297"/>
                <a:gd name="T96" fmla="*/ 26 w 148"/>
                <a:gd name="T97" fmla="*/ 71 h 297"/>
                <a:gd name="T98" fmla="*/ 34 w 148"/>
                <a:gd name="T99" fmla="*/ 41 h 297"/>
                <a:gd name="T100" fmla="*/ 48 w 148"/>
                <a:gd name="T101" fmla="*/ 15 h 297"/>
                <a:gd name="T102" fmla="*/ 67 w 148"/>
                <a:gd name="T103" fmla="*/ 8 h 297"/>
                <a:gd name="T104" fmla="*/ 23 w 148"/>
                <a:gd name="T105" fmla="*/ 15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297">
                  <a:moveTo>
                    <a:pt x="67" y="0"/>
                  </a:moveTo>
                  <a:lnTo>
                    <a:pt x="71" y="0"/>
                  </a:lnTo>
                  <a:lnTo>
                    <a:pt x="74" y="0"/>
                  </a:lnTo>
                  <a:lnTo>
                    <a:pt x="78" y="0"/>
                  </a:lnTo>
                  <a:lnTo>
                    <a:pt x="82" y="0"/>
                  </a:lnTo>
                  <a:lnTo>
                    <a:pt x="82" y="4"/>
                  </a:lnTo>
                  <a:lnTo>
                    <a:pt x="85" y="4"/>
                  </a:lnTo>
                  <a:lnTo>
                    <a:pt x="85" y="11"/>
                  </a:lnTo>
                  <a:lnTo>
                    <a:pt x="89" y="8"/>
                  </a:lnTo>
                  <a:lnTo>
                    <a:pt x="93" y="11"/>
                  </a:lnTo>
                  <a:lnTo>
                    <a:pt x="93" y="15"/>
                  </a:lnTo>
                  <a:lnTo>
                    <a:pt x="97" y="22"/>
                  </a:lnTo>
                  <a:lnTo>
                    <a:pt x="97" y="26"/>
                  </a:lnTo>
                  <a:lnTo>
                    <a:pt x="97" y="34"/>
                  </a:lnTo>
                  <a:lnTo>
                    <a:pt x="97" y="37"/>
                  </a:lnTo>
                  <a:lnTo>
                    <a:pt x="93" y="37"/>
                  </a:lnTo>
                  <a:lnTo>
                    <a:pt x="93" y="37"/>
                  </a:lnTo>
                  <a:lnTo>
                    <a:pt x="89" y="41"/>
                  </a:lnTo>
                  <a:lnTo>
                    <a:pt x="89" y="41"/>
                  </a:lnTo>
                  <a:lnTo>
                    <a:pt x="89" y="45"/>
                  </a:lnTo>
                  <a:lnTo>
                    <a:pt x="89" y="48"/>
                  </a:lnTo>
                  <a:lnTo>
                    <a:pt x="89" y="48"/>
                  </a:lnTo>
                  <a:lnTo>
                    <a:pt x="85" y="48"/>
                  </a:lnTo>
                  <a:lnTo>
                    <a:pt x="85" y="48"/>
                  </a:lnTo>
                  <a:lnTo>
                    <a:pt x="82" y="52"/>
                  </a:lnTo>
                  <a:lnTo>
                    <a:pt x="85" y="56"/>
                  </a:lnTo>
                  <a:lnTo>
                    <a:pt x="82" y="56"/>
                  </a:lnTo>
                  <a:lnTo>
                    <a:pt x="82" y="60"/>
                  </a:lnTo>
                  <a:lnTo>
                    <a:pt x="85" y="60"/>
                  </a:lnTo>
                  <a:lnTo>
                    <a:pt x="85" y="63"/>
                  </a:lnTo>
                  <a:lnTo>
                    <a:pt x="89" y="63"/>
                  </a:lnTo>
                  <a:lnTo>
                    <a:pt x="89" y="67"/>
                  </a:lnTo>
                  <a:lnTo>
                    <a:pt x="89" y="71"/>
                  </a:lnTo>
                  <a:lnTo>
                    <a:pt x="93" y="67"/>
                  </a:lnTo>
                  <a:lnTo>
                    <a:pt x="100" y="67"/>
                  </a:lnTo>
                  <a:lnTo>
                    <a:pt x="100" y="71"/>
                  </a:lnTo>
                  <a:lnTo>
                    <a:pt x="100" y="71"/>
                  </a:lnTo>
                  <a:lnTo>
                    <a:pt x="104" y="74"/>
                  </a:lnTo>
                  <a:lnTo>
                    <a:pt x="108" y="71"/>
                  </a:lnTo>
                  <a:lnTo>
                    <a:pt x="108" y="74"/>
                  </a:lnTo>
                  <a:lnTo>
                    <a:pt x="108" y="78"/>
                  </a:lnTo>
                  <a:lnTo>
                    <a:pt x="108" y="78"/>
                  </a:lnTo>
                  <a:lnTo>
                    <a:pt x="111" y="82"/>
                  </a:lnTo>
                  <a:lnTo>
                    <a:pt x="111" y="82"/>
                  </a:lnTo>
                  <a:lnTo>
                    <a:pt x="115" y="82"/>
                  </a:lnTo>
                  <a:lnTo>
                    <a:pt x="115" y="82"/>
                  </a:lnTo>
                  <a:lnTo>
                    <a:pt x="119" y="82"/>
                  </a:lnTo>
                  <a:lnTo>
                    <a:pt x="122" y="86"/>
                  </a:lnTo>
                  <a:lnTo>
                    <a:pt x="122" y="86"/>
                  </a:lnTo>
                  <a:lnTo>
                    <a:pt x="122" y="89"/>
                  </a:lnTo>
                  <a:lnTo>
                    <a:pt x="122" y="89"/>
                  </a:lnTo>
                  <a:lnTo>
                    <a:pt x="119" y="97"/>
                  </a:lnTo>
                  <a:lnTo>
                    <a:pt x="115" y="97"/>
                  </a:lnTo>
                  <a:lnTo>
                    <a:pt x="115" y="100"/>
                  </a:lnTo>
                  <a:lnTo>
                    <a:pt x="119" y="100"/>
                  </a:lnTo>
                  <a:lnTo>
                    <a:pt x="122" y="100"/>
                  </a:lnTo>
                  <a:lnTo>
                    <a:pt x="122" y="100"/>
                  </a:lnTo>
                  <a:lnTo>
                    <a:pt x="126" y="100"/>
                  </a:lnTo>
                  <a:lnTo>
                    <a:pt x="126" y="100"/>
                  </a:lnTo>
                  <a:lnTo>
                    <a:pt x="126" y="104"/>
                  </a:lnTo>
                  <a:lnTo>
                    <a:pt x="126" y="108"/>
                  </a:lnTo>
                  <a:lnTo>
                    <a:pt x="130" y="112"/>
                  </a:lnTo>
                  <a:lnTo>
                    <a:pt x="134" y="108"/>
                  </a:lnTo>
                  <a:lnTo>
                    <a:pt x="137" y="108"/>
                  </a:lnTo>
                  <a:lnTo>
                    <a:pt x="145" y="104"/>
                  </a:lnTo>
                  <a:lnTo>
                    <a:pt x="148" y="108"/>
                  </a:lnTo>
                  <a:lnTo>
                    <a:pt x="148" y="108"/>
                  </a:lnTo>
                  <a:lnTo>
                    <a:pt x="145" y="112"/>
                  </a:lnTo>
                  <a:lnTo>
                    <a:pt x="137" y="112"/>
                  </a:lnTo>
                  <a:lnTo>
                    <a:pt x="137" y="115"/>
                  </a:lnTo>
                  <a:lnTo>
                    <a:pt x="137" y="119"/>
                  </a:lnTo>
                  <a:lnTo>
                    <a:pt x="137" y="119"/>
                  </a:lnTo>
                  <a:lnTo>
                    <a:pt x="134" y="123"/>
                  </a:lnTo>
                  <a:lnTo>
                    <a:pt x="134" y="123"/>
                  </a:lnTo>
                  <a:lnTo>
                    <a:pt x="130" y="126"/>
                  </a:lnTo>
                  <a:lnTo>
                    <a:pt x="126" y="126"/>
                  </a:lnTo>
                  <a:lnTo>
                    <a:pt x="122" y="130"/>
                  </a:lnTo>
                  <a:lnTo>
                    <a:pt x="122" y="130"/>
                  </a:lnTo>
                  <a:lnTo>
                    <a:pt x="126" y="134"/>
                  </a:lnTo>
                  <a:lnTo>
                    <a:pt x="122" y="134"/>
                  </a:lnTo>
                  <a:lnTo>
                    <a:pt x="119" y="134"/>
                  </a:lnTo>
                  <a:lnTo>
                    <a:pt x="115" y="134"/>
                  </a:lnTo>
                  <a:lnTo>
                    <a:pt x="115" y="137"/>
                  </a:lnTo>
                  <a:lnTo>
                    <a:pt x="115" y="141"/>
                  </a:lnTo>
                  <a:lnTo>
                    <a:pt x="111" y="141"/>
                  </a:lnTo>
                  <a:lnTo>
                    <a:pt x="108" y="141"/>
                  </a:lnTo>
                  <a:lnTo>
                    <a:pt x="100" y="141"/>
                  </a:lnTo>
                  <a:lnTo>
                    <a:pt x="100" y="145"/>
                  </a:lnTo>
                  <a:lnTo>
                    <a:pt x="100" y="149"/>
                  </a:lnTo>
                  <a:lnTo>
                    <a:pt x="97" y="152"/>
                  </a:lnTo>
                  <a:lnTo>
                    <a:pt x="97" y="156"/>
                  </a:lnTo>
                  <a:lnTo>
                    <a:pt x="100" y="160"/>
                  </a:lnTo>
                  <a:lnTo>
                    <a:pt x="97" y="160"/>
                  </a:lnTo>
                  <a:lnTo>
                    <a:pt x="93" y="163"/>
                  </a:lnTo>
                  <a:lnTo>
                    <a:pt x="93" y="163"/>
                  </a:lnTo>
                  <a:lnTo>
                    <a:pt x="93" y="163"/>
                  </a:lnTo>
                  <a:lnTo>
                    <a:pt x="97" y="167"/>
                  </a:lnTo>
                  <a:lnTo>
                    <a:pt x="100" y="171"/>
                  </a:lnTo>
                  <a:lnTo>
                    <a:pt x="100" y="175"/>
                  </a:lnTo>
                  <a:lnTo>
                    <a:pt x="104" y="175"/>
                  </a:lnTo>
                  <a:lnTo>
                    <a:pt x="108" y="182"/>
                  </a:lnTo>
                  <a:lnTo>
                    <a:pt x="111" y="186"/>
                  </a:lnTo>
                  <a:lnTo>
                    <a:pt x="115" y="189"/>
                  </a:lnTo>
                  <a:lnTo>
                    <a:pt x="115" y="193"/>
                  </a:lnTo>
                  <a:lnTo>
                    <a:pt x="119" y="193"/>
                  </a:lnTo>
                  <a:lnTo>
                    <a:pt x="119" y="197"/>
                  </a:lnTo>
                  <a:lnTo>
                    <a:pt x="115" y="197"/>
                  </a:lnTo>
                  <a:lnTo>
                    <a:pt x="115" y="201"/>
                  </a:lnTo>
                  <a:lnTo>
                    <a:pt x="115" y="208"/>
                  </a:lnTo>
                  <a:lnTo>
                    <a:pt x="115" y="208"/>
                  </a:lnTo>
                  <a:lnTo>
                    <a:pt x="111" y="212"/>
                  </a:lnTo>
                  <a:lnTo>
                    <a:pt x="115" y="215"/>
                  </a:lnTo>
                  <a:lnTo>
                    <a:pt x="115" y="219"/>
                  </a:lnTo>
                  <a:lnTo>
                    <a:pt x="119" y="223"/>
                  </a:lnTo>
                  <a:lnTo>
                    <a:pt x="122" y="227"/>
                  </a:lnTo>
                  <a:lnTo>
                    <a:pt x="126" y="230"/>
                  </a:lnTo>
                  <a:lnTo>
                    <a:pt x="130" y="238"/>
                  </a:lnTo>
                  <a:lnTo>
                    <a:pt x="130" y="241"/>
                  </a:lnTo>
                  <a:lnTo>
                    <a:pt x="130" y="241"/>
                  </a:lnTo>
                  <a:lnTo>
                    <a:pt x="130" y="245"/>
                  </a:lnTo>
                  <a:lnTo>
                    <a:pt x="130" y="249"/>
                  </a:lnTo>
                  <a:lnTo>
                    <a:pt x="130" y="252"/>
                  </a:lnTo>
                  <a:lnTo>
                    <a:pt x="134" y="256"/>
                  </a:lnTo>
                  <a:lnTo>
                    <a:pt x="134" y="260"/>
                  </a:lnTo>
                  <a:lnTo>
                    <a:pt x="134" y="264"/>
                  </a:lnTo>
                  <a:lnTo>
                    <a:pt x="134" y="267"/>
                  </a:lnTo>
                  <a:lnTo>
                    <a:pt x="134" y="267"/>
                  </a:lnTo>
                  <a:lnTo>
                    <a:pt x="130" y="278"/>
                  </a:lnTo>
                  <a:lnTo>
                    <a:pt x="126" y="282"/>
                  </a:lnTo>
                  <a:lnTo>
                    <a:pt x="126" y="286"/>
                  </a:lnTo>
                  <a:lnTo>
                    <a:pt x="122" y="286"/>
                  </a:lnTo>
                  <a:lnTo>
                    <a:pt x="122" y="290"/>
                  </a:lnTo>
                  <a:lnTo>
                    <a:pt x="122" y="290"/>
                  </a:lnTo>
                  <a:lnTo>
                    <a:pt x="122" y="293"/>
                  </a:lnTo>
                  <a:lnTo>
                    <a:pt x="119" y="297"/>
                  </a:lnTo>
                  <a:lnTo>
                    <a:pt x="119" y="290"/>
                  </a:lnTo>
                  <a:lnTo>
                    <a:pt x="119" y="286"/>
                  </a:lnTo>
                  <a:lnTo>
                    <a:pt x="119" y="286"/>
                  </a:lnTo>
                  <a:lnTo>
                    <a:pt x="119" y="282"/>
                  </a:lnTo>
                  <a:lnTo>
                    <a:pt x="119" y="286"/>
                  </a:lnTo>
                  <a:lnTo>
                    <a:pt x="119" y="282"/>
                  </a:lnTo>
                  <a:lnTo>
                    <a:pt x="122" y="278"/>
                  </a:lnTo>
                  <a:lnTo>
                    <a:pt x="122" y="278"/>
                  </a:lnTo>
                  <a:lnTo>
                    <a:pt x="122" y="278"/>
                  </a:lnTo>
                  <a:lnTo>
                    <a:pt x="122" y="275"/>
                  </a:lnTo>
                  <a:lnTo>
                    <a:pt x="122" y="271"/>
                  </a:lnTo>
                  <a:lnTo>
                    <a:pt x="122" y="271"/>
                  </a:lnTo>
                  <a:lnTo>
                    <a:pt x="122" y="267"/>
                  </a:lnTo>
                  <a:lnTo>
                    <a:pt x="122" y="264"/>
                  </a:lnTo>
                  <a:lnTo>
                    <a:pt x="122" y="264"/>
                  </a:lnTo>
                  <a:lnTo>
                    <a:pt x="119" y="260"/>
                  </a:lnTo>
                  <a:lnTo>
                    <a:pt x="119" y="256"/>
                  </a:lnTo>
                  <a:lnTo>
                    <a:pt x="122" y="256"/>
                  </a:lnTo>
                  <a:lnTo>
                    <a:pt x="119" y="252"/>
                  </a:lnTo>
                  <a:lnTo>
                    <a:pt x="119" y="252"/>
                  </a:lnTo>
                  <a:lnTo>
                    <a:pt x="119" y="241"/>
                  </a:lnTo>
                  <a:lnTo>
                    <a:pt x="115" y="241"/>
                  </a:lnTo>
                  <a:lnTo>
                    <a:pt x="115" y="238"/>
                  </a:lnTo>
                  <a:lnTo>
                    <a:pt x="111" y="234"/>
                  </a:lnTo>
                  <a:lnTo>
                    <a:pt x="111" y="238"/>
                  </a:lnTo>
                  <a:lnTo>
                    <a:pt x="111" y="238"/>
                  </a:lnTo>
                  <a:lnTo>
                    <a:pt x="111" y="238"/>
                  </a:lnTo>
                  <a:lnTo>
                    <a:pt x="108" y="234"/>
                  </a:lnTo>
                  <a:lnTo>
                    <a:pt x="108" y="227"/>
                  </a:lnTo>
                  <a:lnTo>
                    <a:pt x="108" y="227"/>
                  </a:lnTo>
                  <a:lnTo>
                    <a:pt x="108" y="223"/>
                  </a:lnTo>
                  <a:lnTo>
                    <a:pt x="108" y="219"/>
                  </a:lnTo>
                  <a:lnTo>
                    <a:pt x="104" y="219"/>
                  </a:lnTo>
                  <a:lnTo>
                    <a:pt x="104" y="212"/>
                  </a:lnTo>
                  <a:lnTo>
                    <a:pt x="104" y="212"/>
                  </a:lnTo>
                  <a:lnTo>
                    <a:pt x="100" y="201"/>
                  </a:lnTo>
                  <a:lnTo>
                    <a:pt x="100" y="201"/>
                  </a:lnTo>
                  <a:lnTo>
                    <a:pt x="100" y="197"/>
                  </a:lnTo>
                  <a:lnTo>
                    <a:pt x="100" y="197"/>
                  </a:lnTo>
                  <a:lnTo>
                    <a:pt x="100" y="197"/>
                  </a:lnTo>
                  <a:lnTo>
                    <a:pt x="97" y="193"/>
                  </a:lnTo>
                  <a:lnTo>
                    <a:pt x="100" y="189"/>
                  </a:lnTo>
                  <a:lnTo>
                    <a:pt x="100" y="189"/>
                  </a:lnTo>
                  <a:lnTo>
                    <a:pt x="97" y="193"/>
                  </a:lnTo>
                  <a:lnTo>
                    <a:pt x="97" y="193"/>
                  </a:lnTo>
                  <a:lnTo>
                    <a:pt x="93" y="193"/>
                  </a:lnTo>
                  <a:lnTo>
                    <a:pt x="93" y="189"/>
                  </a:lnTo>
                  <a:lnTo>
                    <a:pt x="89" y="186"/>
                  </a:lnTo>
                  <a:lnTo>
                    <a:pt x="85" y="182"/>
                  </a:lnTo>
                  <a:lnTo>
                    <a:pt x="85" y="178"/>
                  </a:lnTo>
                  <a:lnTo>
                    <a:pt x="85" y="178"/>
                  </a:lnTo>
                  <a:lnTo>
                    <a:pt x="85" y="178"/>
                  </a:lnTo>
                  <a:lnTo>
                    <a:pt x="82" y="175"/>
                  </a:lnTo>
                  <a:lnTo>
                    <a:pt x="85" y="178"/>
                  </a:lnTo>
                  <a:lnTo>
                    <a:pt x="82" y="178"/>
                  </a:lnTo>
                  <a:lnTo>
                    <a:pt x="82" y="182"/>
                  </a:lnTo>
                  <a:lnTo>
                    <a:pt x="85" y="182"/>
                  </a:lnTo>
                  <a:lnTo>
                    <a:pt x="85" y="186"/>
                  </a:lnTo>
                  <a:lnTo>
                    <a:pt x="82" y="186"/>
                  </a:lnTo>
                  <a:lnTo>
                    <a:pt x="85" y="189"/>
                  </a:lnTo>
                  <a:lnTo>
                    <a:pt x="78" y="193"/>
                  </a:lnTo>
                  <a:lnTo>
                    <a:pt x="78" y="189"/>
                  </a:lnTo>
                  <a:lnTo>
                    <a:pt x="74" y="189"/>
                  </a:lnTo>
                  <a:lnTo>
                    <a:pt x="74" y="189"/>
                  </a:lnTo>
                  <a:lnTo>
                    <a:pt x="74" y="193"/>
                  </a:lnTo>
                  <a:lnTo>
                    <a:pt x="74" y="193"/>
                  </a:lnTo>
                  <a:lnTo>
                    <a:pt x="78" y="193"/>
                  </a:lnTo>
                  <a:lnTo>
                    <a:pt x="74" y="193"/>
                  </a:lnTo>
                  <a:lnTo>
                    <a:pt x="71" y="193"/>
                  </a:lnTo>
                  <a:lnTo>
                    <a:pt x="71" y="193"/>
                  </a:lnTo>
                  <a:lnTo>
                    <a:pt x="71" y="197"/>
                  </a:lnTo>
                  <a:lnTo>
                    <a:pt x="63" y="201"/>
                  </a:lnTo>
                  <a:lnTo>
                    <a:pt x="60" y="201"/>
                  </a:lnTo>
                  <a:lnTo>
                    <a:pt x="60" y="201"/>
                  </a:lnTo>
                  <a:lnTo>
                    <a:pt x="56" y="201"/>
                  </a:lnTo>
                  <a:lnTo>
                    <a:pt x="56" y="201"/>
                  </a:lnTo>
                  <a:lnTo>
                    <a:pt x="56" y="201"/>
                  </a:lnTo>
                  <a:lnTo>
                    <a:pt x="56" y="201"/>
                  </a:lnTo>
                  <a:lnTo>
                    <a:pt x="52" y="201"/>
                  </a:lnTo>
                  <a:lnTo>
                    <a:pt x="48" y="201"/>
                  </a:lnTo>
                  <a:lnTo>
                    <a:pt x="48" y="204"/>
                  </a:lnTo>
                  <a:lnTo>
                    <a:pt x="45" y="204"/>
                  </a:lnTo>
                  <a:lnTo>
                    <a:pt x="45" y="201"/>
                  </a:lnTo>
                  <a:lnTo>
                    <a:pt x="52" y="197"/>
                  </a:lnTo>
                  <a:lnTo>
                    <a:pt x="52" y="193"/>
                  </a:lnTo>
                  <a:lnTo>
                    <a:pt x="48" y="197"/>
                  </a:lnTo>
                  <a:lnTo>
                    <a:pt x="45" y="197"/>
                  </a:lnTo>
                  <a:lnTo>
                    <a:pt x="41" y="201"/>
                  </a:lnTo>
                  <a:lnTo>
                    <a:pt x="41" y="201"/>
                  </a:lnTo>
                  <a:lnTo>
                    <a:pt x="41" y="201"/>
                  </a:lnTo>
                  <a:lnTo>
                    <a:pt x="41" y="197"/>
                  </a:lnTo>
                  <a:lnTo>
                    <a:pt x="45" y="182"/>
                  </a:lnTo>
                  <a:lnTo>
                    <a:pt x="48" y="178"/>
                  </a:lnTo>
                  <a:lnTo>
                    <a:pt x="48" y="178"/>
                  </a:lnTo>
                  <a:lnTo>
                    <a:pt x="45" y="171"/>
                  </a:lnTo>
                  <a:lnTo>
                    <a:pt x="45" y="167"/>
                  </a:lnTo>
                  <a:lnTo>
                    <a:pt x="41" y="163"/>
                  </a:lnTo>
                  <a:lnTo>
                    <a:pt x="41" y="163"/>
                  </a:lnTo>
                  <a:lnTo>
                    <a:pt x="41" y="163"/>
                  </a:lnTo>
                  <a:lnTo>
                    <a:pt x="41" y="160"/>
                  </a:lnTo>
                  <a:lnTo>
                    <a:pt x="37" y="156"/>
                  </a:lnTo>
                  <a:lnTo>
                    <a:pt x="37" y="156"/>
                  </a:lnTo>
                  <a:lnTo>
                    <a:pt x="34" y="152"/>
                  </a:lnTo>
                  <a:lnTo>
                    <a:pt x="34" y="149"/>
                  </a:lnTo>
                  <a:lnTo>
                    <a:pt x="30" y="149"/>
                  </a:lnTo>
                  <a:lnTo>
                    <a:pt x="34" y="149"/>
                  </a:lnTo>
                  <a:lnTo>
                    <a:pt x="34" y="156"/>
                  </a:lnTo>
                  <a:lnTo>
                    <a:pt x="26" y="152"/>
                  </a:lnTo>
                  <a:lnTo>
                    <a:pt x="23" y="152"/>
                  </a:lnTo>
                  <a:lnTo>
                    <a:pt x="23" y="149"/>
                  </a:lnTo>
                  <a:lnTo>
                    <a:pt x="23" y="145"/>
                  </a:lnTo>
                  <a:lnTo>
                    <a:pt x="19" y="145"/>
                  </a:lnTo>
                  <a:lnTo>
                    <a:pt x="23" y="145"/>
                  </a:lnTo>
                  <a:lnTo>
                    <a:pt x="26" y="149"/>
                  </a:lnTo>
                  <a:lnTo>
                    <a:pt x="26" y="149"/>
                  </a:lnTo>
                  <a:lnTo>
                    <a:pt x="30" y="149"/>
                  </a:lnTo>
                  <a:lnTo>
                    <a:pt x="26" y="149"/>
                  </a:lnTo>
                  <a:lnTo>
                    <a:pt x="26" y="145"/>
                  </a:lnTo>
                  <a:lnTo>
                    <a:pt x="26" y="145"/>
                  </a:lnTo>
                  <a:lnTo>
                    <a:pt x="30" y="145"/>
                  </a:lnTo>
                  <a:lnTo>
                    <a:pt x="30" y="145"/>
                  </a:lnTo>
                  <a:lnTo>
                    <a:pt x="30" y="141"/>
                  </a:lnTo>
                  <a:lnTo>
                    <a:pt x="26" y="137"/>
                  </a:lnTo>
                  <a:lnTo>
                    <a:pt x="23" y="137"/>
                  </a:lnTo>
                  <a:lnTo>
                    <a:pt x="23" y="134"/>
                  </a:lnTo>
                  <a:lnTo>
                    <a:pt x="19" y="134"/>
                  </a:lnTo>
                  <a:lnTo>
                    <a:pt x="19" y="134"/>
                  </a:lnTo>
                  <a:lnTo>
                    <a:pt x="19" y="134"/>
                  </a:lnTo>
                  <a:lnTo>
                    <a:pt x="15" y="134"/>
                  </a:lnTo>
                  <a:lnTo>
                    <a:pt x="15" y="134"/>
                  </a:lnTo>
                  <a:lnTo>
                    <a:pt x="15" y="130"/>
                  </a:lnTo>
                  <a:lnTo>
                    <a:pt x="15" y="130"/>
                  </a:lnTo>
                  <a:lnTo>
                    <a:pt x="11" y="130"/>
                  </a:lnTo>
                  <a:lnTo>
                    <a:pt x="11" y="130"/>
                  </a:lnTo>
                  <a:lnTo>
                    <a:pt x="11" y="134"/>
                  </a:lnTo>
                  <a:lnTo>
                    <a:pt x="4" y="126"/>
                  </a:lnTo>
                  <a:lnTo>
                    <a:pt x="4" y="123"/>
                  </a:lnTo>
                  <a:lnTo>
                    <a:pt x="4" y="119"/>
                  </a:lnTo>
                  <a:lnTo>
                    <a:pt x="4" y="119"/>
                  </a:lnTo>
                  <a:lnTo>
                    <a:pt x="0" y="119"/>
                  </a:lnTo>
                  <a:lnTo>
                    <a:pt x="4" y="115"/>
                  </a:lnTo>
                  <a:lnTo>
                    <a:pt x="4" y="112"/>
                  </a:lnTo>
                  <a:lnTo>
                    <a:pt x="8" y="115"/>
                  </a:lnTo>
                  <a:lnTo>
                    <a:pt x="8" y="112"/>
                  </a:lnTo>
                  <a:lnTo>
                    <a:pt x="8" y="104"/>
                  </a:lnTo>
                  <a:lnTo>
                    <a:pt x="8" y="104"/>
                  </a:lnTo>
                  <a:lnTo>
                    <a:pt x="11" y="104"/>
                  </a:lnTo>
                  <a:lnTo>
                    <a:pt x="11" y="100"/>
                  </a:lnTo>
                  <a:lnTo>
                    <a:pt x="15" y="97"/>
                  </a:lnTo>
                  <a:lnTo>
                    <a:pt x="15" y="93"/>
                  </a:lnTo>
                  <a:lnTo>
                    <a:pt x="15" y="89"/>
                  </a:lnTo>
                  <a:lnTo>
                    <a:pt x="15" y="86"/>
                  </a:lnTo>
                  <a:lnTo>
                    <a:pt x="19" y="86"/>
                  </a:lnTo>
                  <a:lnTo>
                    <a:pt x="19" y="82"/>
                  </a:lnTo>
                  <a:lnTo>
                    <a:pt x="19" y="78"/>
                  </a:lnTo>
                  <a:lnTo>
                    <a:pt x="15" y="71"/>
                  </a:lnTo>
                  <a:lnTo>
                    <a:pt x="19" y="71"/>
                  </a:lnTo>
                  <a:lnTo>
                    <a:pt x="23" y="71"/>
                  </a:lnTo>
                  <a:lnTo>
                    <a:pt x="26" y="71"/>
                  </a:lnTo>
                  <a:lnTo>
                    <a:pt x="30" y="67"/>
                  </a:lnTo>
                  <a:lnTo>
                    <a:pt x="30" y="60"/>
                  </a:lnTo>
                  <a:lnTo>
                    <a:pt x="34" y="52"/>
                  </a:lnTo>
                  <a:lnTo>
                    <a:pt x="30" y="48"/>
                  </a:lnTo>
                  <a:lnTo>
                    <a:pt x="30" y="48"/>
                  </a:lnTo>
                  <a:lnTo>
                    <a:pt x="34" y="41"/>
                  </a:lnTo>
                  <a:lnTo>
                    <a:pt x="37" y="34"/>
                  </a:lnTo>
                  <a:lnTo>
                    <a:pt x="34" y="34"/>
                  </a:lnTo>
                  <a:lnTo>
                    <a:pt x="37" y="30"/>
                  </a:lnTo>
                  <a:lnTo>
                    <a:pt x="41" y="22"/>
                  </a:lnTo>
                  <a:lnTo>
                    <a:pt x="45" y="22"/>
                  </a:lnTo>
                  <a:lnTo>
                    <a:pt x="48" y="15"/>
                  </a:lnTo>
                  <a:lnTo>
                    <a:pt x="52" y="11"/>
                  </a:lnTo>
                  <a:lnTo>
                    <a:pt x="56" y="11"/>
                  </a:lnTo>
                  <a:lnTo>
                    <a:pt x="60" y="8"/>
                  </a:lnTo>
                  <a:lnTo>
                    <a:pt x="63" y="11"/>
                  </a:lnTo>
                  <a:lnTo>
                    <a:pt x="67" y="11"/>
                  </a:lnTo>
                  <a:lnTo>
                    <a:pt x="67" y="8"/>
                  </a:lnTo>
                  <a:lnTo>
                    <a:pt x="67" y="4"/>
                  </a:lnTo>
                  <a:lnTo>
                    <a:pt x="71" y="4"/>
                  </a:lnTo>
                  <a:lnTo>
                    <a:pt x="67" y="0"/>
                  </a:lnTo>
                  <a:lnTo>
                    <a:pt x="67" y="0"/>
                  </a:lnTo>
                  <a:lnTo>
                    <a:pt x="67" y="0"/>
                  </a:lnTo>
                  <a:close/>
                  <a:moveTo>
                    <a:pt x="23" y="156"/>
                  </a:moveTo>
                  <a:lnTo>
                    <a:pt x="26" y="160"/>
                  </a:lnTo>
                  <a:lnTo>
                    <a:pt x="26" y="160"/>
                  </a:lnTo>
                  <a:lnTo>
                    <a:pt x="30" y="160"/>
                  </a:lnTo>
                  <a:lnTo>
                    <a:pt x="26" y="156"/>
                  </a:lnTo>
                  <a:lnTo>
                    <a:pt x="23" y="15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8" name="Freeform 29"/>
            <p:cNvSpPr>
              <a:spLocks noEditPoints="1"/>
            </p:cNvSpPr>
            <p:nvPr/>
          </p:nvSpPr>
          <p:spPr bwMode="auto">
            <a:xfrm>
              <a:off x="5983653" y="2985548"/>
              <a:ext cx="47606" cy="81058"/>
            </a:xfrm>
            <a:custGeom>
              <a:avLst/>
              <a:gdLst>
                <a:gd name="T0" fmla="*/ 0 w 37"/>
                <a:gd name="T1" fmla="*/ 26 h 63"/>
                <a:gd name="T2" fmla="*/ 4 w 37"/>
                <a:gd name="T3" fmla="*/ 22 h 63"/>
                <a:gd name="T4" fmla="*/ 0 w 37"/>
                <a:gd name="T5" fmla="*/ 26 h 63"/>
                <a:gd name="T6" fmla="*/ 0 w 37"/>
                <a:gd name="T7" fmla="*/ 30 h 63"/>
                <a:gd name="T8" fmla="*/ 8 w 37"/>
                <a:gd name="T9" fmla="*/ 4 h 63"/>
                <a:gd name="T10" fmla="*/ 0 w 37"/>
                <a:gd name="T11" fmla="*/ 0 h 63"/>
                <a:gd name="T12" fmla="*/ 8 w 37"/>
                <a:gd name="T13" fmla="*/ 0 h 63"/>
                <a:gd name="T14" fmla="*/ 8 w 37"/>
                <a:gd name="T15" fmla="*/ 4 h 63"/>
                <a:gd name="T16" fmla="*/ 8 w 37"/>
                <a:gd name="T17" fmla="*/ 4 h 63"/>
                <a:gd name="T18" fmla="*/ 12 w 37"/>
                <a:gd name="T19" fmla="*/ 4 h 63"/>
                <a:gd name="T20" fmla="*/ 15 w 37"/>
                <a:gd name="T21" fmla="*/ 7 h 63"/>
                <a:gd name="T22" fmla="*/ 15 w 37"/>
                <a:gd name="T23" fmla="*/ 7 h 63"/>
                <a:gd name="T24" fmla="*/ 12 w 37"/>
                <a:gd name="T25" fmla="*/ 7 h 63"/>
                <a:gd name="T26" fmla="*/ 8 w 37"/>
                <a:gd name="T27" fmla="*/ 4 h 63"/>
                <a:gd name="T28" fmla="*/ 8 w 37"/>
                <a:gd name="T29" fmla="*/ 4 h 63"/>
                <a:gd name="T30" fmla="*/ 12 w 37"/>
                <a:gd name="T31" fmla="*/ 4 h 63"/>
                <a:gd name="T32" fmla="*/ 8 w 37"/>
                <a:gd name="T33" fmla="*/ 7 h 63"/>
                <a:gd name="T34" fmla="*/ 8 w 37"/>
                <a:gd name="T35" fmla="*/ 7 h 63"/>
                <a:gd name="T36" fmla="*/ 8 w 37"/>
                <a:gd name="T37" fmla="*/ 11 h 63"/>
                <a:gd name="T38" fmla="*/ 4 w 37"/>
                <a:gd name="T39" fmla="*/ 15 h 63"/>
                <a:gd name="T40" fmla="*/ 4 w 37"/>
                <a:gd name="T41" fmla="*/ 11 h 63"/>
                <a:gd name="T42" fmla="*/ 0 w 37"/>
                <a:gd name="T43" fmla="*/ 15 h 63"/>
                <a:gd name="T44" fmla="*/ 4 w 37"/>
                <a:gd name="T45" fmla="*/ 15 h 63"/>
                <a:gd name="T46" fmla="*/ 4 w 37"/>
                <a:gd name="T47" fmla="*/ 19 h 63"/>
                <a:gd name="T48" fmla="*/ 4 w 37"/>
                <a:gd name="T49" fmla="*/ 26 h 63"/>
                <a:gd name="T50" fmla="*/ 0 w 37"/>
                <a:gd name="T51" fmla="*/ 33 h 63"/>
                <a:gd name="T52" fmla="*/ 4 w 37"/>
                <a:gd name="T53" fmla="*/ 41 h 63"/>
                <a:gd name="T54" fmla="*/ 4 w 37"/>
                <a:gd name="T55" fmla="*/ 48 h 63"/>
                <a:gd name="T56" fmla="*/ 8 w 37"/>
                <a:gd name="T57" fmla="*/ 59 h 63"/>
                <a:gd name="T58" fmla="*/ 15 w 37"/>
                <a:gd name="T59" fmla="*/ 59 h 63"/>
                <a:gd name="T60" fmla="*/ 26 w 37"/>
                <a:gd name="T61" fmla="*/ 59 h 63"/>
                <a:gd name="T62" fmla="*/ 34 w 37"/>
                <a:gd name="T63" fmla="*/ 48 h 63"/>
                <a:gd name="T64" fmla="*/ 37 w 37"/>
                <a:gd name="T65" fmla="*/ 45 h 63"/>
                <a:gd name="T66" fmla="*/ 37 w 37"/>
                <a:gd name="T67" fmla="*/ 41 h 63"/>
                <a:gd name="T68" fmla="*/ 37 w 37"/>
                <a:gd name="T69" fmla="*/ 37 h 63"/>
                <a:gd name="T70" fmla="*/ 30 w 37"/>
                <a:gd name="T71" fmla="*/ 26 h 63"/>
                <a:gd name="T72" fmla="*/ 26 w 37"/>
                <a:gd name="T73" fmla="*/ 22 h 63"/>
                <a:gd name="T74" fmla="*/ 23 w 37"/>
                <a:gd name="T75" fmla="*/ 22 h 63"/>
                <a:gd name="T76" fmla="*/ 26 w 37"/>
                <a:gd name="T77" fmla="*/ 19 h 63"/>
                <a:gd name="T78" fmla="*/ 23 w 37"/>
                <a:gd name="T79" fmla="*/ 15 h 63"/>
                <a:gd name="T80" fmla="*/ 19 w 37"/>
                <a:gd name="T81" fmla="*/ 11 h 63"/>
                <a:gd name="T82" fmla="*/ 19 w 37"/>
                <a:gd name="T83" fmla="*/ 11 h 63"/>
                <a:gd name="T84" fmla="*/ 12 w 37"/>
                <a:gd name="T85" fmla="*/ 7 h 63"/>
                <a:gd name="T86" fmla="*/ 12 w 37"/>
                <a:gd name="T87" fmla="*/ 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 h="63">
                  <a:moveTo>
                    <a:pt x="0" y="30"/>
                  </a:moveTo>
                  <a:lnTo>
                    <a:pt x="0" y="26"/>
                  </a:lnTo>
                  <a:lnTo>
                    <a:pt x="0" y="26"/>
                  </a:lnTo>
                  <a:lnTo>
                    <a:pt x="4" y="22"/>
                  </a:lnTo>
                  <a:lnTo>
                    <a:pt x="0" y="26"/>
                  </a:lnTo>
                  <a:lnTo>
                    <a:pt x="0" y="26"/>
                  </a:lnTo>
                  <a:lnTo>
                    <a:pt x="0" y="26"/>
                  </a:lnTo>
                  <a:lnTo>
                    <a:pt x="0" y="30"/>
                  </a:lnTo>
                  <a:lnTo>
                    <a:pt x="0" y="30"/>
                  </a:lnTo>
                  <a:close/>
                  <a:moveTo>
                    <a:pt x="8" y="4"/>
                  </a:moveTo>
                  <a:lnTo>
                    <a:pt x="4" y="4"/>
                  </a:lnTo>
                  <a:lnTo>
                    <a:pt x="0" y="0"/>
                  </a:lnTo>
                  <a:lnTo>
                    <a:pt x="8" y="0"/>
                  </a:lnTo>
                  <a:lnTo>
                    <a:pt x="8" y="0"/>
                  </a:lnTo>
                  <a:lnTo>
                    <a:pt x="8" y="4"/>
                  </a:lnTo>
                  <a:lnTo>
                    <a:pt x="8" y="4"/>
                  </a:lnTo>
                  <a:lnTo>
                    <a:pt x="8" y="4"/>
                  </a:lnTo>
                  <a:lnTo>
                    <a:pt x="8" y="4"/>
                  </a:lnTo>
                  <a:close/>
                  <a:moveTo>
                    <a:pt x="12" y="4"/>
                  </a:moveTo>
                  <a:lnTo>
                    <a:pt x="12" y="4"/>
                  </a:lnTo>
                  <a:lnTo>
                    <a:pt x="12" y="4"/>
                  </a:lnTo>
                  <a:lnTo>
                    <a:pt x="15" y="7"/>
                  </a:lnTo>
                  <a:lnTo>
                    <a:pt x="19" y="7"/>
                  </a:lnTo>
                  <a:lnTo>
                    <a:pt x="15" y="7"/>
                  </a:lnTo>
                  <a:lnTo>
                    <a:pt x="12" y="7"/>
                  </a:lnTo>
                  <a:lnTo>
                    <a:pt x="12" y="7"/>
                  </a:lnTo>
                  <a:lnTo>
                    <a:pt x="8" y="4"/>
                  </a:lnTo>
                  <a:lnTo>
                    <a:pt x="8" y="4"/>
                  </a:lnTo>
                  <a:lnTo>
                    <a:pt x="12" y="4"/>
                  </a:lnTo>
                  <a:lnTo>
                    <a:pt x="8" y="4"/>
                  </a:lnTo>
                  <a:lnTo>
                    <a:pt x="12" y="4"/>
                  </a:lnTo>
                  <a:lnTo>
                    <a:pt x="12" y="4"/>
                  </a:lnTo>
                  <a:close/>
                  <a:moveTo>
                    <a:pt x="8" y="7"/>
                  </a:moveTo>
                  <a:lnTo>
                    <a:pt x="8" y="7"/>
                  </a:lnTo>
                  <a:lnTo>
                    <a:pt x="8" y="7"/>
                  </a:lnTo>
                  <a:lnTo>
                    <a:pt x="8" y="7"/>
                  </a:lnTo>
                  <a:lnTo>
                    <a:pt x="8" y="7"/>
                  </a:lnTo>
                  <a:lnTo>
                    <a:pt x="8" y="11"/>
                  </a:lnTo>
                  <a:lnTo>
                    <a:pt x="8" y="11"/>
                  </a:lnTo>
                  <a:lnTo>
                    <a:pt x="4" y="15"/>
                  </a:lnTo>
                  <a:lnTo>
                    <a:pt x="4" y="15"/>
                  </a:lnTo>
                  <a:lnTo>
                    <a:pt x="4" y="11"/>
                  </a:lnTo>
                  <a:lnTo>
                    <a:pt x="0" y="11"/>
                  </a:lnTo>
                  <a:lnTo>
                    <a:pt x="0" y="15"/>
                  </a:lnTo>
                  <a:lnTo>
                    <a:pt x="0" y="15"/>
                  </a:lnTo>
                  <a:lnTo>
                    <a:pt x="4" y="15"/>
                  </a:lnTo>
                  <a:lnTo>
                    <a:pt x="4" y="15"/>
                  </a:lnTo>
                  <a:lnTo>
                    <a:pt x="4" y="19"/>
                  </a:lnTo>
                  <a:lnTo>
                    <a:pt x="4" y="22"/>
                  </a:lnTo>
                  <a:lnTo>
                    <a:pt x="4" y="26"/>
                  </a:lnTo>
                  <a:lnTo>
                    <a:pt x="0" y="30"/>
                  </a:lnTo>
                  <a:lnTo>
                    <a:pt x="0" y="33"/>
                  </a:lnTo>
                  <a:lnTo>
                    <a:pt x="0" y="33"/>
                  </a:lnTo>
                  <a:lnTo>
                    <a:pt x="4" y="41"/>
                  </a:lnTo>
                  <a:lnTo>
                    <a:pt x="0" y="41"/>
                  </a:lnTo>
                  <a:lnTo>
                    <a:pt x="4" y="48"/>
                  </a:lnTo>
                  <a:lnTo>
                    <a:pt x="8" y="56"/>
                  </a:lnTo>
                  <a:lnTo>
                    <a:pt x="8" y="59"/>
                  </a:lnTo>
                  <a:lnTo>
                    <a:pt x="12" y="63"/>
                  </a:lnTo>
                  <a:lnTo>
                    <a:pt x="15" y="59"/>
                  </a:lnTo>
                  <a:lnTo>
                    <a:pt x="23" y="59"/>
                  </a:lnTo>
                  <a:lnTo>
                    <a:pt x="26" y="59"/>
                  </a:lnTo>
                  <a:lnTo>
                    <a:pt x="34" y="56"/>
                  </a:lnTo>
                  <a:lnTo>
                    <a:pt x="34" y="48"/>
                  </a:lnTo>
                  <a:lnTo>
                    <a:pt x="37" y="48"/>
                  </a:lnTo>
                  <a:lnTo>
                    <a:pt x="37" y="45"/>
                  </a:lnTo>
                  <a:lnTo>
                    <a:pt x="37" y="45"/>
                  </a:lnTo>
                  <a:lnTo>
                    <a:pt x="37" y="41"/>
                  </a:lnTo>
                  <a:lnTo>
                    <a:pt x="34" y="37"/>
                  </a:lnTo>
                  <a:lnTo>
                    <a:pt x="37" y="37"/>
                  </a:lnTo>
                  <a:lnTo>
                    <a:pt x="34" y="33"/>
                  </a:lnTo>
                  <a:lnTo>
                    <a:pt x="30" y="26"/>
                  </a:lnTo>
                  <a:lnTo>
                    <a:pt x="30" y="22"/>
                  </a:lnTo>
                  <a:lnTo>
                    <a:pt x="26" y="22"/>
                  </a:lnTo>
                  <a:lnTo>
                    <a:pt x="26" y="22"/>
                  </a:lnTo>
                  <a:lnTo>
                    <a:pt x="23" y="22"/>
                  </a:lnTo>
                  <a:lnTo>
                    <a:pt x="26" y="22"/>
                  </a:lnTo>
                  <a:lnTo>
                    <a:pt x="26" y="19"/>
                  </a:lnTo>
                  <a:lnTo>
                    <a:pt x="23" y="19"/>
                  </a:lnTo>
                  <a:lnTo>
                    <a:pt x="23" y="15"/>
                  </a:lnTo>
                  <a:lnTo>
                    <a:pt x="19" y="15"/>
                  </a:lnTo>
                  <a:lnTo>
                    <a:pt x="19" y="11"/>
                  </a:lnTo>
                  <a:lnTo>
                    <a:pt x="19" y="11"/>
                  </a:lnTo>
                  <a:lnTo>
                    <a:pt x="19" y="11"/>
                  </a:lnTo>
                  <a:lnTo>
                    <a:pt x="15" y="7"/>
                  </a:lnTo>
                  <a:lnTo>
                    <a:pt x="12" y="7"/>
                  </a:lnTo>
                  <a:lnTo>
                    <a:pt x="12" y="7"/>
                  </a:lnTo>
                  <a:lnTo>
                    <a:pt x="12" y="7"/>
                  </a:lnTo>
                  <a:lnTo>
                    <a:pt x="8" y="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9" name="Freeform 30"/>
            <p:cNvSpPr>
              <a:spLocks noEditPoints="1"/>
            </p:cNvSpPr>
            <p:nvPr/>
          </p:nvSpPr>
          <p:spPr bwMode="auto">
            <a:xfrm>
              <a:off x="5722468" y="2494055"/>
              <a:ext cx="595711" cy="530092"/>
            </a:xfrm>
            <a:custGeom>
              <a:avLst/>
              <a:gdLst>
                <a:gd name="T0" fmla="*/ 155 w 463"/>
                <a:gd name="T1" fmla="*/ 37 h 412"/>
                <a:gd name="T2" fmla="*/ 181 w 463"/>
                <a:gd name="T3" fmla="*/ 48 h 412"/>
                <a:gd name="T4" fmla="*/ 189 w 463"/>
                <a:gd name="T5" fmla="*/ 82 h 412"/>
                <a:gd name="T6" fmla="*/ 240 w 463"/>
                <a:gd name="T7" fmla="*/ 100 h 412"/>
                <a:gd name="T8" fmla="*/ 300 w 463"/>
                <a:gd name="T9" fmla="*/ 111 h 412"/>
                <a:gd name="T10" fmla="*/ 322 w 463"/>
                <a:gd name="T11" fmla="*/ 93 h 412"/>
                <a:gd name="T12" fmla="*/ 348 w 463"/>
                <a:gd name="T13" fmla="*/ 111 h 412"/>
                <a:gd name="T14" fmla="*/ 370 w 463"/>
                <a:gd name="T15" fmla="*/ 93 h 412"/>
                <a:gd name="T16" fmla="*/ 392 w 463"/>
                <a:gd name="T17" fmla="*/ 78 h 412"/>
                <a:gd name="T18" fmla="*/ 429 w 463"/>
                <a:gd name="T19" fmla="*/ 67 h 412"/>
                <a:gd name="T20" fmla="*/ 444 w 463"/>
                <a:gd name="T21" fmla="*/ 70 h 412"/>
                <a:gd name="T22" fmla="*/ 459 w 463"/>
                <a:gd name="T23" fmla="*/ 85 h 412"/>
                <a:gd name="T24" fmla="*/ 437 w 463"/>
                <a:gd name="T25" fmla="*/ 107 h 412"/>
                <a:gd name="T26" fmla="*/ 422 w 463"/>
                <a:gd name="T27" fmla="*/ 152 h 412"/>
                <a:gd name="T28" fmla="*/ 407 w 463"/>
                <a:gd name="T29" fmla="*/ 178 h 412"/>
                <a:gd name="T30" fmla="*/ 400 w 463"/>
                <a:gd name="T31" fmla="*/ 189 h 412"/>
                <a:gd name="T32" fmla="*/ 385 w 463"/>
                <a:gd name="T33" fmla="*/ 159 h 412"/>
                <a:gd name="T34" fmla="*/ 377 w 463"/>
                <a:gd name="T35" fmla="*/ 167 h 412"/>
                <a:gd name="T36" fmla="*/ 381 w 463"/>
                <a:gd name="T37" fmla="*/ 152 h 412"/>
                <a:gd name="T38" fmla="*/ 377 w 463"/>
                <a:gd name="T39" fmla="*/ 133 h 412"/>
                <a:gd name="T40" fmla="*/ 344 w 463"/>
                <a:gd name="T41" fmla="*/ 126 h 412"/>
                <a:gd name="T42" fmla="*/ 333 w 463"/>
                <a:gd name="T43" fmla="*/ 119 h 412"/>
                <a:gd name="T44" fmla="*/ 322 w 463"/>
                <a:gd name="T45" fmla="*/ 115 h 412"/>
                <a:gd name="T46" fmla="*/ 329 w 463"/>
                <a:gd name="T47" fmla="*/ 133 h 412"/>
                <a:gd name="T48" fmla="*/ 333 w 463"/>
                <a:gd name="T49" fmla="*/ 167 h 412"/>
                <a:gd name="T50" fmla="*/ 337 w 463"/>
                <a:gd name="T51" fmla="*/ 197 h 412"/>
                <a:gd name="T52" fmla="*/ 326 w 463"/>
                <a:gd name="T53" fmla="*/ 193 h 412"/>
                <a:gd name="T54" fmla="*/ 322 w 463"/>
                <a:gd name="T55" fmla="*/ 193 h 412"/>
                <a:gd name="T56" fmla="*/ 303 w 463"/>
                <a:gd name="T57" fmla="*/ 215 h 412"/>
                <a:gd name="T58" fmla="*/ 285 w 463"/>
                <a:gd name="T59" fmla="*/ 226 h 412"/>
                <a:gd name="T60" fmla="*/ 255 w 463"/>
                <a:gd name="T61" fmla="*/ 260 h 412"/>
                <a:gd name="T62" fmla="*/ 222 w 463"/>
                <a:gd name="T63" fmla="*/ 286 h 412"/>
                <a:gd name="T64" fmla="*/ 207 w 463"/>
                <a:gd name="T65" fmla="*/ 315 h 412"/>
                <a:gd name="T66" fmla="*/ 203 w 463"/>
                <a:gd name="T67" fmla="*/ 378 h 412"/>
                <a:gd name="T68" fmla="*/ 196 w 463"/>
                <a:gd name="T69" fmla="*/ 393 h 412"/>
                <a:gd name="T70" fmla="*/ 178 w 463"/>
                <a:gd name="T71" fmla="*/ 408 h 412"/>
                <a:gd name="T72" fmla="*/ 141 w 463"/>
                <a:gd name="T73" fmla="*/ 371 h 412"/>
                <a:gd name="T74" fmla="*/ 118 w 463"/>
                <a:gd name="T75" fmla="*/ 334 h 412"/>
                <a:gd name="T76" fmla="*/ 100 w 463"/>
                <a:gd name="T77" fmla="*/ 297 h 412"/>
                <a:gd name="T78" fmla="*/ 85 w 463"/>
                <a:gd name="T79" fmla="*/ 252 h 412"/>
                <a:gd name="T80" fmla="*/ 78 w 463"/>
                <a:gd name="T81" fmla="*/ 219 h 412"/>
                <a:gd name="T82" fmla="*/ 74 w 463"/>
                <a:gd name="T83" fmla="*/ 197 h 412"/>
                <a:gd name="T84" fmla="*/ 74 w 463"/>
                <a:gd name="T85" fmla="*/ 185 h 412"/>
                <a:gd name="T86" fmla="*/ 59 w 463"/>
                <a:gd name="T87" fmla="*/ 208 h 412"/>
                <a:gd name="T88" fmla="*/ 11 w 463"/>
                <a:gd name="T89" fmla="*/ 185 h 412"/>
                <a:gd name="T90" fmla="*/ 22 w 463"/>
                <a:gd name="T91" fmla="*/ 185 h 412"/>
                <a:gd name="T92" fmla="*/ 26 w 463"/>
                <a:gd name="T93" fmla="*/ 178 h 412"/>
                <a:gd name="T94" fmla="*/ 0 w 463"/>
                <a:gd name="T95" fmla="*/ 167 h 412"/>
                <a:gd name="T96" fmla="*/ 33 w 463"/>
                <a:gd name="T97" fmla="*/ 152 h 412"/>
                <a:gd name="T98" fmla="*/ 33 w 463"/>
                <a:gd name="T99" fmla="*/ 130 h 412"/>
                <a:gd name="T100" fmla="*/ 11 w 463"/>
                <a:gd name="T101" fmla="*/ 111 h 412"/>
                <a:gd name="T102" fmla="*/ 37 w 463"/>
                <a:gd name="T103" fmla="*/ 96 h 412"/>
                <a:gd name="T104" fmla="*/ 78 w 463"/>
                <a:gd name="T105" fmla="*/ 56 h 412"/>
                <a:gd name="T106" fmla="*/ 92 w 463"/>
                <a:gd name="T107" fmla="*/ 22 h 412"/>
                <a:gd name="T108" fmla="*/ 137 w 463"/>
                <a:gd name="T109" fmla="*/ 7 h 412"/>
                <a:gd name="T110" fmla="*/ 333 w 463"/>
                <a:gd name="T111" fmla="*/ 197 h 412"/>
                <a:gd name="T112" fmla="*/ 329 w 463"/>
                <a:gd name="T113" fmla="*/ 19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3" h="412">
                  <a:moveTo>
                    <a:pt x="148" y="15"/>
                  </a:moveTo>
                  <a:lnTo>
                    <a:pt x="148" y="15"/>
                  </a:lnTo>
                  <a:lnTo>
                    <a:pt x="148" y="18"/>
                  </a:lnTo>
                  <a:lnTo>
                    <a:pt x="152" y="22"/>
                  </a:lnTo>
                  <a:lnTo>
                    <a:pt x="152" y="26"/>
                  </a:lnTo>
                  <a:lnTo>
                    <a:pt x="155" y="30"/>
                  </a:lnTo>
                  <a:lnTo>
                    <a:pt x="152" y="30"/>
                  </a:lnTo>
                  <a:lnTo>
                    <a:pt x="155" y="33"/>
                  </a:lnTo>
                  <a:lnTo>
                    <a:pt x="155" y="33"/>
                  </a:lnTo>
                  <a:lnTo>
                    <a:pt x="155" y="37"/>
                  </a:lnTo>
                  <a:lnTo>
                    <a:pt x="159" y="37"/>
                  </a:lnTo>
                  <a:lnTo>
                    <a:pt x="159" y="41"/>
                  </a:lnTo>
                  <a:lnTo>
                    <a:pt x="163" y="41"/>
                  </a:lnTo>
                  <a:lnTo>
                    <a:pt x="166" y="41"/>
                  </a:lnTo>
                  <a:lnTo>
                    <a:pt x="170" y="41"/>
                  </a:lnTo>
                  <a:lnTo>
                    <a:pt x="170" y="41"/>
                  </a:lnTo>
                  <a:lnTo>
                    <a:pt x="174" y="41"/>
                  </a:lnTo>
                  <a:lnTo>
                    <a:pt x="178" y="44"/>
                  </a:lnTo>
                  <a:lnTo>
                    <a:pt x="181" y="44"/>
                  </a:lnTo>
                  <a:lnTo>
                    <a:pt x="181" y="48"/>
                  </a:lnTo>
                  <a:lnTo>
                    <a:pt x="185" y="48"/>
                  </a:lnTo>
                  <a:lnTo>
                    <a:pt x="185" y="52"/>
                  </a:lnTo>
                  <a:lnTo>
                    <a:pt x="185" y="52"/>
                  </a:lnTo>
                  <a:lnTo>
                    <a:pt x="185" y="56"/>
                  </a:lnTo>
                  <a:lnTo>
                    <a:pt x="185" y="63"/>
                  </a:lnTo>
                  <a:lnTo>
                    <a:pt x="185" y="70"/>
                  </a:lnTo>
                  <a:lnTo>
                    <a:pt x="181" y="74"/>
                  </a:lnTo>
                  <a:lnTo>
                    <a:pt x="181" y="78"/>
                  </a:lnTo>
                  <a:lnTo>
                    <a:pt x="185" y="78"/>
                  </a:lnTo>
                  <a:lnTo>
                    <a:pt x="189" y="82"/>
                  </a:lnTo>
                  <a:lnTo>
                    <a:pt x="189" y="82"/>
                  </a:lnTo>
                  <a:lnTo>
                    <a:pt x="192" y="82"/>
                  </a:lnTo>
                  <a:lnTo>
                    <a:pt x="200" y="85"/>
                  </a:lnTo>
                  <a:lnTo>
                    <a:pt x="207" y="89"/>
                  </a:lnTo>
                  <a:lnTo>
                    <a:pt x="211" y="93"/>
                  </a:lnTo>
                  <a:lnTo>
                    <a:pt x="218" y="96"/>
                  </a:lnTo>
                  <a:lnTo>
                    <a:pt x="222" y="96"/>
                  </a:lnTo>
                  <a:lnTo>
                    <a:pt x="226" y="96"/>
                  </a:lnTo>
                  <a:lnTo>
                    <a:pt x="229" y="100"/>
                  </a:lnTo>
                  <a:lnTo>
                    <a:pt x="240" y="100"/>
                  </a:lnTo>
                  <a:lnTo>
                    <a:pt x="240" y="104"/>
                  </a:lnTo>
                  <a:lnTo>
                    <a:pt x="252" y="100"/>
                  </a:lnTo>
                  <a:lnTo>
                    <a:pt x="259" y="104"/>
                  </a:lnTo>
                  <a:lnTo>
                    <a:pt x="259" y="107"/>
                  </a:lnTo>
                  <a:lnTo>
                    <a:pt x="263" y="107"/>
                  </a:lnTo>
                  <a:lnTo>
                    <a:pt x="274" y="111"/>
                  </a:lnTo>
                  <a:lnTo>
                    <a:pt x="274" y="111"/>
                  </a:lnTo>
                  <a:lnTo>
                    <a:pt x="281" y="111"/>
                  </a:lnTo>
                  <a:lnTo>
                    <a:pt x="296" y="115"/>
                  </a:lnTo>
                  <a:lnTo>
                    <a:pt x="300" y="111"/>
                  </a:lnTo>
                  <a:lnTo>
                    <a:pt x="303" y="115"/>
                  </a:lnTo>
                  <a:lnTo>
                    <a:pt x="315" y="115"/>
                  </a:lnTo>
                  <a:lnTo>
                    <a:pt x="318" y="107"/>
                  </a:lnTo>
                  <a:lnTo>
                    <a:pt x="315" y="100"/>
                  </a:lnTo>
                  <a:lnTo>
                    <a:pt x="315" y="93"/>
                  </a:lnTo>
                  <a:lnTo>
                    <a:pt x="315" y="93"/>
                  </a:lnTo>
                  <a:lnTo>
                    <a:pt x="315" y="93"/>
                  </a:lnTo>
                  <a:lnTo>
                    <a:pt x="318" y="89"/>
                  </a:lnTo>
                  <a:lnTo>
                    <a:pt x="322" y="89"/>
                  </a:lnTo>
                  <a:lnTo>
                    <a:pt x="322" y="93"/>
                  </a:lnTo>
                  <a:lnTo>
                    <a:pt x="322" y="96"/>
                  </a:lnTo>
                  <a:lnTo>
                    <a:pt x="326" y="96"/>
                  </a:lnTo>
                  <a:lnTo>
                    <a:pt x="326" y="96"/>
                  </a:lnTo>
                  <a:lnTo>
                    <a:pt x="326" y="100"/>
                  </a:lnTo>
                  <a:lnTo>
                    <a:pt x="326" y="104"/>
                  </a:lnTo>
                  <a:lnTo>
                    <a:pt x="329" y="107"/>
                  </a:lnTo>
                  <a:lnTo>
                    <a:pt x="333" y="107"/>
                  </a:lnTo>
                  <a:lnTo>
                    <a:pt x="337" y="107"/>
                  </a:lnTo>
                  <a:lnTo>
                    <a:pt x="344" y="111"/>
                  </a:lnTo>
                  <a:lnTo>
                    <a:pt x="348" y="111"/>
                  </a:lnTo>
                  <a:lnTo>
                    <a:pt x="352" y="107"/>
                  </a:lnTo>
                  <a:lnTo>
                    <a:pt x="355" y="107"/>
                  </a:lnTo>
                  <a:lnTo>
                    <a:pt x="359" y="107"/>
                  </a:lnTo>
                  <a:lnTo>
                    <a:pt x="366" y="107"/>
                  </a:lnTo>
                  <a:lnTo>
                    <a:pt x="370" y="107"/>
                  </a:lnTo>
                  <a:lnTo>
                    <a:pt x="377" y="104"/>
                  </a:lnTo>
                  <a:lnTo>
                    <a:pt x="374" y="104"/>
                  </a:lnTo>
                  <a:lnTo>
                    <a:pt x="374" y="100"/>
                  </a:lnTo>
                  <a:lnTo>
                    <a:pt x="370" y="96"/>
                  </a:lnTo>
                  <a:lnTo>
                    <a:pt x="370" y="93"/>
                  </a:lnTo>
                  <a:lnTo>
                    <a:pt x="370" y="89"/>
                  </a:lnTo>
                  <a:lnTo>
                    <a:pt x="374" y="89"/>
                  </a:lnTo>
                  <a:lnTo>
                    <a:pt x="377" y="89"/>
                  </a:lnTo>
                  <a:lnTo>
                    <a:pt x="381" y="89"/>
                  </a:lnTo>
                  <a:lnTo>
                    <a:pt x="385" y="85"/>
                  </a:lnTo>
                  <a:lnTo>
                    <a:pt x="385" y="85"/>
                  </a:lnTo>
                  <a:lnTo>
                    <a:pt x="389" y="85"/>
                  </a:lnTo>
                  <a:lnTo>
                    <a:pt x="389" y="82"/>
                  </a:lnTo>
                  <a:lnTo>
                    <a:pt x="392" y="82"/>
                  </a:lnTo>
                  <a:lnTo>
                    <a:pt x="392" y="78"/>
                  </a:lnTo>
                  <a:lnTo>
                    <a:pt x="396" y="74"/>
                  </a:lnTo>
                  <a:lnTo>
                    <a:pt x="400" y="74"/>
                  </a:lnTo>
                  <a:lnTo>
                    <a:pt x="407" y="74"/>
                  </a:lnTo>
                  <a:lnTo>
                    <a:pt x="411" y="70"/>
                  </a:lnTo>
                  <a:lnTo>
                    <a:pt x="411" y="67"/>
                  </a:lnTo>
                  <a:lnTo>
                    <a:pt x="411" y="67"/>
                  </a:lnTo>
                  <a:lnTo>
                    <a:pt x="415" y="63"/>
                  </a:lnTo>
                  <a:lnTo>
                    <a:pt x="418" y="67"/>
                  </a:lnTo>
                  <a:lnTo>
                    <a:pt x="422" y="67"/>
                  </a:lnTo>
                  <a:lnTo>
                    <a:pt x="429" y="67"/>
                  </a:lnTo>
                  <a:lnTo>
                    <a:pt x="429" y="67"/>
                  </a:lnTo>
                  <a:lnTo>
                    <a:pt x="429" y="63"/>
                  </a:lnTo>
                  <a:lnTo>
                    <a:pt x="437" y="59"/>
                  </a:lnTo>
                  <a:lnTo>
                    <a:pt x="440" y="59"/>
                  </a:lnTo>
                  <a:lnTo>
                    <a:pt x="440" y="63"/>
                  </a:lnTo>
                  <a:lnTo>
                    <a:pt x="444" y="63"/>
                  </a:lnTo>
                  <a:lnTo>
                    <a:pt x="444" y="63"/>
                  </a:lnTo>
                  <a:lnTo>
                    <a:pt x="440" y="67"/>
                  </a:lnTo>
                  <a:lnTo>
                    <a:pt x="444" y="70"/>
                  </a:lnTo>
                  <a:lnTo>
                    <a:pt x="444" y="70"/>
                  </a:lnTo>
                  <a:lnTo>
                    <a:pt x="448" y="70"/>
                  </a:lnTo>
                  <a:lnTo>
                    <a:pt x="448" y="70"/>
                  </a:lnTo>
                  <a:lnTo>
                    <a:pt x="452" y="74"/>
                  </a:lnTo>
                  <a:lnTo>
                    <a:pt x="452" y="78"/>
                  </a:lnTo>
                  <a:lnTo>
                    <a:pt x="448" y="78"/>
                  </a:lnTo>
                  <a:lnTo>
                    <a:pt x="448" y="82"/>
                  </a:lnTo>
                  <a:lnTo>
                    <a:pt x="452" y="82"/>
                  </a:lnTo>
                  <a:lnTo>
                    <a:pt x="455" y="82"/>
                  </a:lnTo>
                  <a:lnTo>
                    <a:pt x="459" y="82"/>
                  </a:lnTo>
                  <a:lnTo>
                    <a:pt x="459" y="85"/>
                  </a:lnTo>
                  <a:lnTo>
                    <a:pt x="463" y="89"/>
                  </a:lnTo>
                  <a:lnTo>
                    <a:pt x="459" y="89"/>
                  </a:lnTo>
                  <a:lnTo>
                    <a:pt x="459" y="93"/>
                  </a:lnTo>
                  <a:lnTo>
                    <a:pt x="459" y="96"/>
                  </a:lnTo>
                  <a:lnTo>
                    <a:pt x="455" y="96"/>
                  </a:lnTo>
                  <a:lnTo>
                    <a:pt x="452" y="93"/>
                  </a:lnTo>
                  <a:lnTo>
                    <a:pt x="448" y="96"/>
                  </a:lnTo>
                  <a:lnTo>
                    <a:pt x="444" y="96"/>
                  </a:lnTo>
                  <a:lnTo>
                    <a:pt x="440" y="100"/>
                  </a:lnTo>
                  <a:lnTo>
                    <a:pt x="437" y="107"/>
                  </a:lnTo>
                  <a:lnTo>
                    <a:pt x="433" y="107"/>
                  </a:lnTo>
                  <a:lnTo>
                    <a:pt x="429" y="115"/>
                  </a:lnTo>
                  <a:lnTo>
                    <a:pt x="426" y="119"/>
                  </a:lnTo>
                  <a:lnTo>
                    <a:pt x="429" y="119"/>
                  </a:lnTo>
                  <a:lnTo>
                    <a:pt x="426" y="126"/>
                  </a:lnTo>
                  <a:lnTo>
                    <a:pt x="422" y="133"/>
                  </a:lnTo>
                  <a:lnTo>
                    <a:pt x="422" y="133"/>
                  </a:lnTo>
                  <a:lnTo>
                    <a:pt x="426" y="137"/>
                  </a:lnTo>
                  <a:lnTo>
                    <a:pt x="422" y="145"/>
                  </a:lnTo>
                  <a:lnTo>
                    <a:pt x="422" y="152"/>
                  </a:lnTo>
                  <a:lnTo>
                    <a:pt x="418" y="156"/>
                  </a:lnTo>
                  <a:lnTo>
                    <a:pt x="415" y="156"/>
                  </a:lnTo>
                  <a:lnTo>
                    <a:pt x="411" y="156"/>
                  </a:lnTo>
                  <a:lnTo>
                    <a:pt x="407" y="156"/>
                  </a:lnTo>
                  <a:lnTo>
                    <a:pt x="411" y="163"/>
                  </a:lnTo>
                  <a:lnTo>
                    <a:pt x="411" y="167"/>
                  </a:lnTo>
                  <a:lnTo>
                    <a:pt x="411" y="171"/>
                  </a:lnTo>
                  <a:lnTo>
                    <a:pt x="407" y="171"/>
                  </a:lnTo>
                  <a:lnTo>
                    <a:pt x="407" y="174"/>
                  </a:lnTo>
                  <a:lnTo>
                    <a:pt x="407" y="178"/>
                  </a:lnTo>
                  <a:lnTo>
                    <a:pt x="407" y="182"/>
                  </a:lnTo>
                  <a:lnTo>
                    <a:pt x="403" y="185"/>
                  </a:lnTo>
                  <a:lnTo>
                    <a:pt x="403" y="189"/>
                  </a:lnTo>
                  <a:lnTo>
                    <a:pt x="400" y="189"/>
                  </a:lnTo>
                  <a:lnTo>
                    <a:pt x="400" y="189"/>
                  </a:lnTo>
                  <a:lnTo>
                    <a:pt x="400" y="193"/>
                  </a:lnTo>
                  <a:lnTo>
                    <a:pt x="400" y="193"/>
                  </a:lnTo>
                  <a:lnTo>
                    <a:pt x="400" y="189"/>
                  </a:lnTo>
                  <a:lnTo>
                    <a:pt x="400" y="189"/>
                  </a:lnTo>
                  <a:lnTo>
                    <a:pt x="400" y="189"/>
                  </a:lnTo>
                  <a:lnTo>
                    <a:pt x="396" y="185"/>
                  </a:lnTo>
                  <a:lnTo>
                    <a:pt x="396" y="182"/>
                  </a:lnTo>
                  <a:lnTo>
                    <a:pt x="396" y="174"/>
                  </a:lnTo>
                  <a:lnTo>
                    <a:pt x="392" y="174"/>
                  </a:lnTo>
                  <a:lnTo>
                    <a:pt x="392" y="171"/>
                  </a:lnTo>
                  <a:lnTo>
                    <a:pt x="392" y="167"/>
                  </a:lnTo>
                  <a:lnTo>
                    <a:pt x="392" y="163"/>
                  </a:lnTo>
                  <a:lnTo>
                    <a:pt x="392" y="163"/>
                  </a:lnTo>
                  <a:lnTo>
                    <a:pt x="389" y="163"/>
                  </a:lnTo>
                  <a:lnTo>
                    <a:pt x="385" y="159"/>
                  </a:lnTo>
                  <a:lnTo>
                    <a:pt x="385" y="163"/>
                  </a:lnTo>
                  <a:lnTo>
                    <a:pt x="385" y="163"/>
                  </a:lnTo>
                  <a:lnTo>
                    <a:pt x="385" y="163"/>
                  </a:lnTo>
                  <a:lnTo>
                    <a:pt x="385" y="167"/>
                  </a:lnTo>
                  <a:lnTo>
                    <a:pt x="381" y="171"/>
                  </a:lnTo>
                  <a:lnTo>
                    <a:pt x="385" y="171"/>
                  </a:lnTo>
                  <a:lnTo>
                    <a:pt x="385" y="171"/>
                  </a:lnTo>
                  <a:lnTo>
                    <a:pt x="381" y="171"/>
                  </a:lnTo>
                  <a:lnTo>
                    <a:pt x="377" y="171"/>
                  </a:lnTo>
                  <a:lnTo>
                    <a:pt x="377" y="167"/>
                  </a:lnTo>
                  <a:lnTo>
                    <a:pt x="377" y="167"/>
                  </a:lnTo>
                  <a:lnTo>
                    <a:pt x="374" y="163"/>
                  </a:lnTo>
                  <a:lnTo>
                    <a:pt x="374" y="159"/>
                  </a:lnTo>
                  <a:lnTo>
                    <a:pt x="374" y="159"/>
                  </a:lnTo>
                  <a:lnTo>
                    <a:pt x="374" y="156"/>
                  </a:lnTo>
                  <a:lnTo>
                    <a:pt x="374" y="156"/>
                  </a:lnTo>
                  <a:lnTo>
                    <a:pt x="377" y="152"/>
                  </a:lnTo>
                  <a:lnTo>
                    <a:pt x="377" y="156"/>
                  </a:lnTo>
                  <a:lnTo>
                    <a:pt x="381" y="156"/>
                  </a:lnTo>
                  <a:lnTo>
                    <a:pt x="381" y="152"/>
                  </a:lnTo>
                  <a:lnTo>
                    <a:pt x="381" y="152"/>
                  </a:lnTo>
                  <a:lnTo>
                    <a:pt x="385" y="148"/>
                  </a:lnTo>
                  <a:lnTo>
                    <a:pt x="385" y="145"/>
                  </a:lnTo>
                  <a:lnTo>
                    <a:pt x="385" y="141"/>
                  </a:lnTo>
                  <a:lnTo>
                    <a:pt x="389" y="137"/>
                  </a:lnTo>
                  <a:lnTo>
                    <a:pt x="385" y="137"/>
                  </a:lnTo>
                  <a:lnTo>
                    <a:pt x="385" y="133"/>
                  </a:lnTo>
                  <a:lnTo>
                    <a:pt x="381" y="137"/>
                  </a:lnTo>
                  <a:lnTo>
                    <a:pt x="381" y="133"/>
                  </a:lnTo>
                  <a:lnTo>
                    <a:pt x="377" y="133"/>
                  </a:lnTo>
                  <a:lnTo>
                    <a:pt x="374" y="133"/>
                  </a:lnTo>
                  <a:lnTo>
                    <a:pt x="366" y="133"/>
                  </a:lnTo>
                  <a:lnTo>
                    <a:pt x="363" y="133"/>
                  </a:lnTo>
                  <a:lnTo>
                    <a:pt x="355" y="133"/>
                  </a:lnTo>
                  <a:lnTo>
                    <a:pt x="352" y="133"/>
                  </a:lnTo>
                  <a:lnTo>
                    <a:pt x="352" y="133"/>
                  </a:lnTo>
                  <a:lnTo>
                    <a:pt x="348" y="133"/>
                  </a:lnTo>
                  <a:lnTo>
                    <a:pt x="348" y="130"/>
                  </a:lnTo>
                  <a:lnTo>
                    <a:pt x="344" y="126"/>
                  </a:lnTo>
                  <a:lnTo>
                    <a:pt x="344" y="126"/>
                  </a:lnTo>
                  <a:lnTo>
                    <a:pt x="344" y="122"/>
                  </a:lnTo>
                  <a:lnTo>
                    <a:pt x="344" y="119"/>
                  </a:lnTo>
                  <a:lnTo>
                    <a:pt x="340" y="119"/>
                  </a:lnTo>
                  <a:lnTo>
                    <a:pt x="340" y="119"/>
                  </a:lnTo>
                  <a:lnTo>
                    <a:pt x="337" y="119"/>
                  </a:lnTo>
                  <a:lnTo>
                    <a:pt x="337" y="119"/>
                  </a:lnTo>
                  <a:lnTo>
                    <a:pt x="333" y="115"/>
                  </a:lnTo>
                  <a:lnTo>
                    <a:pt x="333" y="115"/>
                  </a:lnTo>
                  <a:lnTo>
                    <a:pt x="329" y="119"/>
                  </a:lnTo>
                  <a:lnTo>
                    <a:pt x="333" y="119"/>
                  </a:lnTo>
                  <a:lnTo>
                    <a:pt x="333" y="119"/>
                  </a:lnTo>
                  <a:lnTo>
                    <a:pt x="329" y="119"/>
                  </a:lnTo>
                  <a:lnTo>
                    <a:pt x="326" y="115"/>
                  </a:lnTo>
                  <a:lnTo>
                    <a:pt x="326" y="115"/>
                  </a:lnTo>
                  <a:lnTo>
                    <a:pt x="326" y="111"/>
                  </a:lnTo>
                  <a:lnTo>
                    <a:pt x="322" y="111"/>
                  </a:lnTo>
                  <a:lnTo>
                    <a:pt x="322" y="111"/>
                  </a:lnTo>
                  <a:lnTo>
                    <a:pt x="322" y="111"/>
                  </a:lnTo>
                  <a:lnTo>
                    <a:pt x="322" y="115"/>
                  </a:lnTo>
                  <a:lnTo>
                    <a:pt x="322" y="115"/>
                  </a:lnTo>
                  <a:lnTo>
                    <a:pt x="322" y="119"/>
                  </a:lnTo>
                  <a:lnTo>
                    <a:pt x="318" y="122"/>
                  </a:lnTo>
                  <a:lnTo>
                    <a:pt x="318" y="126"/>
                  </a:lnTo>
                  <a:lnTo>
                    <a:pt x="326" y="130"/>
                  </a:lnTo>
                  <a:lnTo>
                    <a:pt x="329" y="130"/>
                  </a:lnTo>
                  <a:lnTo>
                    <a:pt x="333" y="130"/>
                  </a:lnTo>
                  <a:lnTo>
                    <a:pt x="329" y="130"/>
                  </a:lnTo>
                  <a:lnTo>
                    <a:pt x="333" y="133"/>
                  </a:lnTo>
                  <a:lnTo>
                    <a:pt x="329" y="137"/>
                  </a:lnTo>
                  <a:lnTo>
                    <a:pt x="329" y="133"/>
                  </a:lnTo>
                  <a:lnTo>
                    <a:pt x="326" y="137"/>
                  </a:lnTo>
                  <a:lnTo>
                    <a:pt x="326" y="141"/>
                  </a:lnTo>
                  <a:lnTo>
                    <a:pt x="322" y="141"/>
                  </a:lnTo>
                  <a:lnTo>
                    <a:pt x="322" y="148"/>
                  </a:lnTo>
                  <a:lnTo>
                    <a:pt x="326" y="152"/>
                  </a:lnTo>
                  <a:lnTo>
                    <a:pt x="329" y="152"/>
                  </a:lnTo>
                  <a:lnTo>
                    <a:pt x="333" y="156"/>
                  </a:lnTo>
                  <a:lnTo>
                    <a:pt x="333" y="163"/>
                  </a:lnTo>
                  <a:lnTo>
                    <a:pt x="333" y="167"/>
                  </a:lnTo>
                  <a:lnTo>
                    <a:pt x="333" y="167"/>
                  </a:lnTo>
                  <a:lnTo>
                    <a:pt x="333" y="174"/>
                  </a:lnTo>
                  <a:lnTo>
                    <a:pt x="340" y="178"/>
                  </a:lnTo>
                  <a:lnTo>
                    <a:pt x="340" y="182"/>
                  </a:lnTo>
                  <a:lnTo>
                    <a:pt x="340" y="185"/>
                  </a:lnTo>
                  <a:lnTo>
                    <a:pt x="340" y="189"/>
                  </a:lnTo>
                  <a:lnTo>
                    <a:pt x="340" y="189"/>
                  </a:lnTo>
                  <a:lnTo>
                    <a:pt x="340" y="193"/>
                  </a:lnTo>
                  <a:lnTo>
                    <a:pt x="340" y="197"/>
                  </a:lnTo>
                  <a:lnTo>
                    <a:pt x="337" y="193"/>
                  </a:lnTo>
                  <a:lnTo>
                    <a:pt x="337" y="197"/>
                  </a:lnTo>
                  <a:lnTo>
                    <a:pt x="337" y="193"/>
                  </a:lnTo>
                  <a:lnTo>
                    <a:pt x="333" y="193"/>
                  </a:lnTo>
                  <a:lnTo>
                    <a:pt x="333" y="189"/>
                  </a:lnTo>
                  <a:lnTo>
                    <a:pt x="333" y="189"/>
                  </a:lnTo>
                  <a:lnTo>
                    <a:pt x="333" y="193"/>
                  </a:lnTo>
                  <a:lnTo>
                    <a:pt x="333" y="193"/>
                  </a:lnTo>
                  <a:lnTo>
                    <a:pt x="333" y="193"/>
                  </a:lnTo>
                  <a:lnTo>
                    <a:pt x="329" y="193"/>
                  </a:lnTo>
                  <a:lnTo>
                    <a:pt x="329" y="193"/>
                  </a:lnTo>
                  <a:lnTo>
                    <a:pt x="326" y="193"/>
                  </a:lnTo>
                  <a:lnTo>
                    <a:pt x="326" y="189"/>
                  </a:lnTo>
                  <a:lnTo>
                    <a:pt x="326" y="185"/>
                  </a:lnTo>
                  <a:lnTo>
                    <a:pt x="326" y="185"/>
                  </a:lnTo>
                  <a:lnTo>
                    <a:pt x="322" y="185"/>
                  </a:lnTo>
                  <a:lnTo>
                    <a:pt x="322" y="185"/>
                  </a:lnTo>
                  <a:lnTo>
                    <a:pt x="322" y="185"/>
                  </a:lnTo>
                  <a:lnTo>
                    <a:pt x="326" y="185"/>
                  </a:lnTo>
                  <a:lnTo>
                    <a:pt x="322" y="189"/>
                  </a:lnTo>
                  <a:lnTo>
                    <a:pt x="322" y="189"/>
                  </a:lnTo>
                  <a:lnTo>
                    <a:pt x="322" y="193"/>
                  </a:lnTo>
                  <a:lnTo>
                    <a:pt x="318" y="193"/>
                  </a:lnTo>
                  <a:lnTo>
                    <a:pt x="311" y="197"/>
                  </a:lnTo>
                  <a:lnTo>
                    <a:pt x="307" y="200"/>
                  </a:lnTo>
                  <a:lnTo>
                    <a:pt x="307" y="200"/>
                  </a:lnTo>
                  <a:lnTo>
                    <a:pt x="307" y="204"/>
                  </a:lnTo>
                  <a:lnTo>
                    <a:pt x="307" y="208"/>
                  </a:lnTo>
                  <a:lnTo>
                    <a:pt x="307" y="208"/>
                  </a:lnTo>
                  <a:lnTo>
                    <a:pt x="307" y="211"/>
                  </a:lnTo>
                  <a:lnTo>
                    <a:pt x="307" y="211"/>
                  </a:lnTo>
                  <a:lnTo>
                    <a:pt x="303" y="215"/>
                  </a:lnTo>
                  <a:lnTo>
                    <a:pt x="303" y="215"/>
                  </a:lnTo>
                  <a:lnTo>
                    <a:pt x="303" y="215"/>
                  </a:lnTo>
                  <a:lnTo>
                    <a:pt x="303" y="219"/>
                  </a:lnTo>
                  <a:lnTo>
                    <a:pt x="296" y="222"/>
                  </a:lnTo>
                  <a:lnTo>
                    <a:pt x="296" y="222"/>
                  </a:lnTo>
                  <a:lnTo>
                    <a:pt x="289" y="230"/>
                  </a:lnTo>
                  <a:lnTo>
                    <a:pt x="289" y="226"/>
                  </a:lnTo>
                  <a:lnTo>
                    <a:pt x="289" y="226"/>
                  </a:lnTo>
                  <a:lnTo>
                    <a:pt x="285" y="226"/>
                  </a:lnTo>
                  <a:lnTo>
                    <a:pt x="285" y="226"/>
                  </a:lnTo>
                  <a:lnTo>
                    <a:pt x="281" y="226"/>
                  </a:lnTo>
                  <a:lnTo>
                    <a:pt x="281" y="226"/>
                  </a:lnTo>
                  <a:lnTo>
                    <a:pt x="281" y="230"/>
                  </a:lnTo>
                  <a:lnTo>
                    <a:pt x="281" y="230"/>
                  </a:lnTo>
                  <a:lnTo>
                    <a:pt x="285" y="230"/>
                  </a:lnTo>
                  <a:lnTo>
                    <a:pt x="285" y="230"/>
                  </a:lnTo>
                  <a:lnTo>
                    <a:pt x="274" y="237"/>
                  </a:lnTo>
                  <a:lnTo>
                    <a:pt x="270" y="245"/>
                  </a:lnTo>
                  <a:lnTo>
                    <a:pt x="255" y="256"/>
                  </a:lnTo>
                  <a:lnTo>
                    <a:pt x="255" y="260"/>
                  </a:lnTo>
                  <a:lnTo>
                    <a:pt x="252" y="263"/>
                  </a:lnTo>
                  <a:lnTo>
                    <a:pt x="244" y="267"/>
                  </a:lnTo>
                  <a:lnTo>
                    <a:pt x="240" y="267"/>
                  </a:lnTo>
                  <a:lnTo>
                    <a:pt x="240" y="271"/>
                  </a:lnTo>
                  <a:lnTo>
                    <a:pt x="240" y="274"/>
                  </a:lnTo>
                  <a:lnTo>
                    <a:pt x="237" y="278"/>
                  </a:lnTo>
                  <a:lnTo>
                    <a:pt x="233" y="282"/>
                  </a:lnTo>
                  <a:lnTo>
                    <a:pt x="226" y="282"/>
                  </a:lnTo>
                  <a:lnTo>
                    <a:pt x="222" y="282"/>
                  </a:lnTo>
                  <a:lnTo>
                    <a:pt x="222" y="286"/>
                  </a:lnTo>
                  <a:lnTo>
                    <a:pt x="218" y="289"/>
                  </a:lnTo>
                  <a:lnTo>
                    <a:pt x="215" y="289"/>
                  </a:lnTo>
                  <a:lnTo>
                    <a:pt x="215" y="289"/>
                  </a:lnTo>
                  <a:lnTo>
                    <a:pt x="211" y="289"/>
                  </a:lnTo>
                  <a:lnTo>
                    <a:pt x="207" y="293"/>
                  </a:lnTo>
                  <a:lnTo>
                    <a:pt x="207" y="297"/>
                  </a:lnTo>
                  <a:lnTo>
                    <a:pt x="207" y="300"/>
                  </a:lnTo>
                  <a:lnTo>
                    <a:pt x="207" y="308"/>
                  </a:lnTo>
                  <a:lnTo>
                    <a:pt x="207" y="312"/>
                  </a:lnTo>
                  <a:lnTo>
                    <a:pt x="207" y="315"/>
                  </a:lnTo>
                  <a:lnTo>
                    <a:pt x="207" y="326"/>
                  </a:lnTo>
                  <a:lnTo>
                    <a:pt x="211" y="330"/>
                  </a:lnTo>
                  <a:lnTo>
                    <a:pt x="211" y="334"/>
                  </a:lnTo>
                  <a:lnTo>
                    <a:pt x="207" y="345"/>
                  </a:lnTo>
                  <a:lnTo>
                    <a:pt x="203" y="352"/>
                  </a:lnTo>
                  <a:lnTo>
                    <a:pt x="203" y="360"/>
                  </a:lnTo>
                  <a:lnTo>
                    <a:pt x="203" y="360"/>
                  </a:lnTo>
                  <a:lnTo>
                    <a:pt x="207" y="371"/>
                  </a:lnTo>
                  <a:lnTo>
                    <a:pt x="207" y="375"/>
                  </a:lnTo>
                  <a:lnTo>
                    <a:pt x="203" y="378"/>
                  </a:lnTo>
                  <a:lnTo>
                    <a:pt x="200" y="375"/>
                  </a:lnTo>
                  <a:lnTo>
                    <a:pt x="196" y="378"/>
                  </a:lnTo>
                  <a:lnTo>
                    <a:pt x="196" y="378"/>
                  </a:lnTo>
                  <a:lnTo>
                    <a:pt x="196" y="382"/>
                  </a:lnTo>
                  <a:lnTo>
                    <a:pt x="192" y="386"/>
                  </a:lnTo>
                  <a:lnTo>
                    <a:pt x="189" y="389"/>
                  </a:lnTo>
                  <a:lnTo>
                    <a:pt x="192" y="389"/>
                  </a:lnTo>
                  <a:lnTo>
                    <a:pt x="196" y="393"/>
                  </a:lnTo>
                  <a:lnTo>
                    <a:pt x="196" y="393"/>
                  </a:lnTo>
                  <a:lnTo>
                    <a:pt x="196" y="393"/>
                  </a:lnTo>
                  <a:lnTo>
                    <a:pt x="196" y="393"/>
                  </a:lnTo>
                  <a:lnTo>
                    <a:pt x="192" y="393"/>
                  </a:lnTo>
                  <a:lnTo>
                    <a:pt x="185" y="393"/>
                  </a:lnTo>
                  <a:lnTo>
                    <a:pt x="185" y="393"/>
                  </a:lnTo>
                  <a:lnTo>
                    <a:pt x="181" y="397"/>
                  </a:lnTo>
                  <a:lnTo>
                    <a:pt x="178" y="401"/>
                  </a:lnTo>
                  <a:lnTo>
                    <a:pt x="178" y="401"/>
                  </a:lnTo>
                  <a:lnTo>
                    <a:pt x="178" y="401"/>
                  </a:lnTo>
                  <a:lnTo>
                    <a:pt x="178" y="404"/>
                  </a:lnTo>
                  <a:lnTo>
                    <a:pt x="178" y="408"/>
                  </a:lnTo>
                  <a:lnTo>
                    <a:pt x="170" y="412"/>
                  </a:lnTo>
                  <a:lnTo>
                    <a:pt x="163" y="408"/>
                  </a:lnTo>
                  <a:lnTo>
                    <a:pt x="159" y="408"/>
                  </a:lnTo>
                  <a:lnTo>
                    <a:pt x="155" y="401"/>
                  </a:lnTo>
                  <a:lnTo>
                    <a:pt x="148" y="389"/>
                  </a:lnTo>
                  <a:lnTo>
                    <a:pt x="148" y="386"/>
                  </a:lnTo>
                  <a:lnTo>
                    <a:pt x="148" y="378"/>
                  </a:lnTo>
                  <a:lnTo>
                    <a:pt x="144" y="371"/>
                  </a:lnTo>
                  <a:lnTo>
                    <a:pt x="144" y="371"/>
                  </a:lnTo>
                  <a:lnTo>
                    <a:pt x="141" y="371"/>
                  </a:lnTo>
                  <a:lnTo>
                    <a:pt x="141" y="363"/>
                  </a:lnTo>
                  <a:lnTo>
                    <a:pt x="137" y="360"/>
                  </a:lnTo>
                  <a:lnTo>
                    <a:pt x="133" y="356"/>
                  </a:lnTo>
                  <a:lnTo>
                    <a:pt x="129" y="352"/>
                  </a:lnTo>
                  <a:lnTo>
                    <a:pt x="129" y="352"/>
                  </a:lnTo>
                  <a:lnTo>
                    <a:pt x="126" y="345"/>
                  </a:lnTo>
                  <a:lnTo>
                    <a:pt x="122" y="341"/>
                  </a:lnTo>
                  <a:lnTo>
                    <a:pt x="122" y="341"/>
                  </a:lnTo>
                  <a:lnTo>
                    <a:pt x="122" y="334"/>
                  </a:lnTo>
                  <a:lnTo>
                    <a:pt x="118" y="334"/>
                  </a:lnTo>
                  <a:lnTo>
                    <a:pt x="115" y="326"/>
                  </a:lnTo>
                  <a:lnTo>
                    <a:pt x="115" y="323"/>
                  </a:lnTo>
                  <a:lnTo>
                    <a:pt x="115" y="319"/>
                  </a:lnTo>
                  <a:lnTo>
                    <a:pt x="111" y="315"/>
                  </a:lnTo>
                  <a:lnTo>
                    <a:pt x="111" y="312"/>
                  </a:lnTo>
                  <a:lnTo>
                    <a:pt x="111" y="312"/>
                  </a:lnTo>
                  <a:lnTo>
                    <a:pt x="107" y="304"/>
                  </a:lnTo>
                  <a:lnTo>
                    <a:pt x="107" y="304"/>
                  </a:lnTo>
                  <a:lnTo>
                    <a:pt x="103" y="304"/>
                  </a:lnTo>
                  <a:lnTo>
                    <a:pt x="100" y="297"/>
                  </a:lnTo>
                  <a:lnTo>
                    <a:pt x="100" y="297"/>
                  </a:lnTo>
                  <a:lnTo>
                    <a:pt x="100" y="293"/>
                  </a:lnTo>
                  <a:lnTo>
                    <a:pt x="96" y="289"/>
                  </a:lnTo>
                  <a:lnTo>
                    <a:pt x="96" y="289"/>
                  </a:lnTo>
                  <a:lnTo>
                    <a:pt x="92" y="282"/>
                  </a:lnTo>
                  <a:lnTo>
                    <a:pt x="92" y="274"/>
                  </a:lnTo>
                  <a:lnTo>
                    <a:pt x="85" y="260"/>
                  </a:lnTo>
                  <a:lnTo>
                    <a:pt x="85" y="256"/>
                  </a:lnTo>
                  <a:lnTo>
                    <a:pt x="81" y="252"/>
                  </a:lnTo>
                  <a:lnTo>
                    <a:pt x="85" y="252"/>
                  </a:lnTo>
                  <a:lnTo>
                    <a:pt x="81" y="248"/>
                  </a:lnTo>
                  <a:lnTo>
                    <a:pt x="81" y="245"/>
                  </a:lnTo>
                  <a:lnTo>
                    <a:pt x="85" y="245"/>
                  </a:lnTo>
                  <a:lnTo>
                    <a:pt x="81" y="241"/>
                  </a:lnTo>
                  <a:lnTo>
                    <a:pt x="81" y="237"/>
                  </a:lnTo>
                  <a:lnTo>
                    <a:pt x="78" y="230"/>
                  </a:lnTo>
                  <a:lnTo>
                    <a:pt x="74" y="226"/>
                  </a:lnTo>
                  <a:lnTo>
                    <a:pt x="78" y="222"/>
                  </a:lnTo>
                  <a:lnTo>
                    <a:pt x="78" y="222"/>
                  </a:lnTo>
                  <a:lnTo>
                    <a:pt x="78" y="219"/>
                  </a:lnTo>
                  <a:lnTo>
                    <a:pt x="78" y="219"/>
                  </a:lnTo>
                  <a:lnTo>
                    <a:pt x="78" y="211"/>
                  </a:lnTo>
                  <a:lnTo>
                    <a:pt x="78" y="208"/>
                  </a:lnTo>
                  <a:lnTo>
                    <a:pt x="74" y="208"/>
                  </a:lnTo>
                  <a:lnTo>
                    <a:pt x="74" y="200"/>
                  </a:lnTo>
                  <a:lnTo>
                    <a:pt x="78" y="197"/>
                  </a:lnTo>
                  <a:lnTo>
                    <a:pt x="78" y="197"/>
                  </a:lnTo>
                  <a:lnTo>
                    <a:pt x="81" y="197"/>
                  </a:lnTo>
                  <a:lnTo>
                    <a:pt x="78" y="197"/>
                  </a:lnTo>
                  <a:lnTo>
                    <a:pt x="74" y="197"/>
                  </a:lnTo>
                  <a:lnTo>
                    <a:pt x="70" y="197"/>
                  </a:lnTo>
                  <a:lnTo>
                    <a:pt x="70" y="193"/>
                  </a:lnTo>
                  <a:lnTo>
                    <a:pt x="70" y="193"/>
                  </a:lnTo>
                  <a:lnTo>
                    <a:pt x="70" y="189"/>
                  </a:lnTo>
                  <a:lnTo>
                    <a:pt x="70" y="189"/>
                  </a:lnTo>
                  <a:lnTo>
                    <a:pt x="74" y="189"/>
                  </a:lnTo>
                  <a:lnTo>
                    <a:pt x="78" y="185"/>
                  </a:lnTo>
                  <a:lnTo>
                    <a:pt x="78" y="185"/>
                  </a:lnTo>
                  <a:lnTo>
                    <a:pt x="74" y="185"/>
                  </a:lnTo>
                  <a:lnTo>
                    <a:pt x="74" y="185"/>
                  </a:lnTo>
                  <a:lnTo>
                    <a:pt x="70" y="185"/>
                  </a:lnTo>
                  <a:lnTo>
                    <a:pt x="66" y="182"/>
                  </a:lnTo>
                  <a:lnTo>
                    <a:pt x="66" y="185"/>
                  </a:lnTo>
                  <a:lnTo>
                    <a:pt x="66" y="189"/>
                  </a:lnTo>
                  <a:lnTo>
                    <a:pt x="63" y="193"/>
                  </a:lnTo>
                  <a:lnTo>
                    <a:pt x="66" y="197"/>
                  </a:lnTo>
                  <a:lnTo>
                    <a:pt x="66" y="200"/>
                  </a:lnTo>
                  <a:lnTo>
                    <a:pt x="63" y="204"/>
                  </a:lnTo>
                  <a:lnTo>
                    <a:pt x="63" y="204"/>
                  </a:lnTo>
                  <a:lnTo>
                    <a:pt x="59" y="208"/>
                  </a:lnTo>
                  <a:lnTo>
                    <a:pt x="48" y="211"/>
                  </a:lnTo>
                  <a:lnTo>
                    <a:pt x="44" y="215"/>
                  </a:lnTo>
                  <a:lnTo>
                    <a:pt x="41" y="211"/>
                  </a:lnTo>
                  <a:lnTo>
                    <a:pt x="26" y="204"/>
                  </a:lnTo>
                  <a:lnTo>
                    <a:pt x="22" y="197"/>
                  </a:lnTo>
                  <a:lnTo>
                    <a:pt x="22" y="197"/>
                  </a:lnTo>
                  <a:lnTo>
                    <a:pt x="22" y="197"/>
                  </a:lnTo>
                  <a:lnTo>
                    <a:pt x="18" y="197"/>
                  </a:lnTo>
                  <a:lnTo>
                    <a:pt x="11" y="189"/>
                  </a:lnTo>
                  <a:lnTo>
                    <a:pt x="11" y="185"/>
                  </a:lnTo>
                  <a:lnTo>
                    <a:pt x="11" y="185"/>
                  </a:lnTo>
                  <a:lnTo>
                    <a:pt x="15" y="185"/>
                  </a:lnTo>
                  <a:lnTo>
                    <a:pt x="15" y="185"/>
                  </a:lnTo>
                  <a:lnTo>
                    <a:pt x="15" y="185"/>
                  </a:lnTo>
                  <a:lnTo>
                    <a:pt x="15" y="189"/>
                  </a:lnTo>
                  <a:lnTo>
                    <a:pt x="18" y="189"/>
                  </a:lnTo>
                  <a:lnTo>
                    <a:pt x="18" y="189"/>
                  </a:lnTo>
                  <a:lnTo>
                    <a:pt x="22" y="185"/>
                  </a:lnTo>
                  <a:lnTo>
                    <a:pt x="22" y="189"/>
                  </a:lnTo>
                  <a:lnTo>
                    <a:pt x="22" y="185"/>
                  </a:lnTo>
                  <a:lnTo>
                    <a:pt x="29" y="182"/>
                  </a:lnTo>
                  <a:lnTo>
                    <a:pt x="33" y="182"/>
                  </a:lnTo>
                  <a:lnTo>
                    <a:pt x="37" y="178"/>
                  </a:lnTo>
                  <a:lnTo>
                    <a:pt x="37" y="178"/>
                  </a:lnTo>
                  <a:lnTo>
                    <a:pt x="37" y="174"/>
                  </a:lnTo>
                  <a:lnTo>
                    <a:pt x="33" y="174"/>
                  </a:lnTo>
                  <a:lnTo>
                    <a:pt x="33" y="174"/>
                  </a:lnTo>
                  <a:lnTo>
                    <a:pt x="33" y="174"/>
                  </a:lnTo>
                  <a:lnTo>
                    <a:pt x="33" y="178"/>
                  </a:lnTo>
                  <a:lnTo>
                    <a:pt x="26" y="178"/>
                  </a:lnTo>
                  <a:lnTo>
                    <a:pt x="22" y="178"/>
                  </a:lnTo>
                  <a:lnTo>
                    <a:pt x="18" y="182"/>
                  </a:lnTo>
                  <a:lnTo>
                    <a:pt x="7" y="178"/>
                  </a:lnTo>
                  <a:lnTo>
                    <a:pt x="4" y="171"/>
                  </a:lnTo>
                  <a:lnTo>
                    <a:pt x="0" y="171"/>
                  </a:lnTo>
                  <a:lnTo>
                    <a:pt x="4" y="167"/>
                  </a:lnTo>
                  <a:lnTo>
                    <a:pt x="4" y="163"/>
                  </a:lnTo>
                  <a:lnTo>
                    <a:pt x="7" y="163"/>
                  </a:lnTo>
                  <a:lnTo>
                    <a:pt x="4" y="163"/>
                  </a:lnTo>
                  <a:lnTo>
                    <a:pt x="0" y="167"/>
                  </a:lnTo>
                  <a:lnTo>
                    <a:pt x="0" y="163"/>
                  </a:lnTo>
                  <a:lnTo>
                    <a:pt x="4" y="159"/>
                  </a:lnTo>
                  <a:lnTo>
                    <a:pt x="4" y="159"/>
                  </a:lnTo>
                  <a:lnTo>
                    <a:pt x="7" y="156"/>
                  </a:lnTo>
                  <a:lnTo>
                    <a:pt x="11" y="156"/>
                  </a:lnTo>
                  <a:lnTo>
                    <a:pt x="11" y="156"/>
                  </a:lnTo>
                  <a:lnTo>
                    <a:pt x="22" y="156"/>
                  </a:lnTo>
                  <a:lnTo>
                    <a:pt x="29" y="152"/>
                  </a:lnTo>
                  <a:lnTo>
                    <a:pt x="29" y="152"/>
                  </a:lnTo>
                  <a:lnTo>
                    <a:pt x="33" y="152"/>
                  </a:lnTo>
                  <a:lnTo>
                    <a:pt x="33" y="152"/>
                  </a:lnTo>
                  <a:lnTo>
                    <a:pt x="37" y="156"/>
                  </a:lnTo>
                  <a:lnTo>
                    <a:pt x="41" y="152"/>
                  </a:lnTo>
                  <a:lnTo>
                    <a:pt x="41" y="152"/>
                  </a:lnTo>
                  <a:lnTo>
                    <a:pt x="41" y="152"/>
                  </a:lnTo>
                  <a:lnTo>
                    <a:pt x="41" y="148"/>
                  </a:lnTo>
                  <a:lnTo>
                    <a:pt x="37" y="137"/>
                  </a:lnTo>
                  <a:lnTo>
                    <a:pt x="33" y="133"/>
                  </a:lnTo>
                  <a:lnTo>
                    <a:pt x="33" y="133"/>
                  </a:lnTo>
                  <a:lnTo>
                    <a:pt x="33" y="130"/>
                  </a:lnTo>
                  <a:lnTo>
                    <a:pt x="29" y="130"/>
                  </a:lnTo>
                  <a:lnTo>
                    <a:pt x="26" y="130"/>
                  </a:lnTo>
                  <a:lnTo>
                    <a:pt x="22" y="122"/>
                  </a:lnTo>
                  <a:lnTo>
                    <a:pt x="22" y="119"/>
                  </a:lnTo>
                  <a:lnTo>
                    <a:pt x="22" y="115"/>
                  </a:lnTo>
                  <a:lnTo>
                    <a:pt x="18" y="115"/>
                  </a:lnTo>
                  <a:lnTo>
                    <a:pt x="15" y="115"/>
                  </a:lnTo>
                  <a:lnTo>
                    <a:pt x="11" y="115"/>
                  </a:lnTo>
                  <a:lnTo>
                    <a:pt x="11" y="115"/>
                  </a:lnTo>
                  <a:lnTo>
                    <a:pt x="11" y="111"/>
                  </a:lnTo>
                  <a:lnTo>
                    <a:pt x="11" y="104"/>
                  </a:lnTo>
                  <a:lnTo>
                    <a:pt x="15" y="104"/>
                  </a:lnTo>
                  <a:lnTo>
                    <a:pt x="18" y="96"/>
                  </a:lnTo>
                  <a:lnTo>
                    <a:pt x="18" y="96"/>
                  </a:lnTo>
                  <a:lnTo>
                    <a:pt x="22" y="93"/>
                  </a:lnTo>
                  <a:lnTo>
                    <a:pt x="26" y="93"/>
                  </a:lnTo>
                  <a:lnTo>
                    <a:pt x="29" y="93"/>
                  </a:lnTo>
                  <a:lnTo>
                    <a:pt x="29" y="96"/>
                  </a:lnTo>
                  <a:lnTo>
                    <a:pt x="33" y="96"/>
                  </a:lnTo>
                  <a:lnTo>
                    <a:pt x="37" y="96"/>
                  </a:lnTo>
                  <a:lnTo>
                    <a:pt x="48" y="93"/>
                  </a:lnTo>
                  <a:lnTo>
                    <a:pt x="52" y="89"/>
                  </a:lnTo>
                  <a:lnTo>
                    <a:pt x="55" y="82"/>
                  </a:lnTo>
                  <a:lnTo>
                    <a:pt x="63" y="74"/>
                  </a:lnTo>
                  <a:lnTo>
                    <a:pt x="63" y="70"/>
                  </a:lnTo>
                  <a:lnTo>
                    <a:pt x="66" y="67"/>
                  </a:lnTo>
                  <a:lnTo>
                    <a:pt x="70" y="63"/>
                  </a:lnTo>
                  <a:lnTo>
                    <a:pt x="74" y="59"/>
                  </a:lnTo>
                  <a:lnTo>
                    <a:pt x="78" y="56"/>
                  </a:lnTo>
                  <a:lnTo>
                    <a:pt x="78" y="56"/>
                  </a:lnTo>
                  <a:lnTo>
                    <a:pt x="74" y="52"/>
                  </a:lnTo>
                  <a:lnTo>
                    <a:pt x="78" y="48"/>
                  </a:lnTo>
                  <a:lnTo>
                    <a:pt x="81" y="44"/>
                  </a:lnTo>
                  <a:lnTo>
                    <a:pt x="81" y="41"/>
                  </a:lnTo>
                  <a:lnTo>
                    <a:pt x="81" y="33"/>
                  </a:lnTo>
                  <a:lnTo>
                    <a:pt x="81" y="30"/>
                  </a:lnTo>
                  <a:lnTo>
                    <a:pt x="81" y="30"/>
                  </a:lnTo>
                  <a:lnTo>
                    <a:pt x="85" y="22"/>
                  </a:lnTo>
                  <a:lnTo>
                    <a:pt x="89" y="22"/>
                  </a:lnTo>
                  <a:lnTo>
                    <a:pt x="92" y="22"/>
                  </a:lnTo>
                  <a:lnTo>
                    <a:pt x="92" y="22"/>
                  </a:lnTo>
                  <a:lnTo>
                    <a:pt x="96" y="18"/>
                  </a:lnTo>
                  <a:lnTo>
                    <a:pt x="103" y="11"/>
                  </a:lnTo>
                  <a:lnTo>
                    <a:pt x="107" y="7"/>
                  </a:lnTo>
                  <a:lnTo>
                    <a:pt x="111" y="4"/>
                  </a:lnTo>
                  <a:lnTo>
                    <a:pt x="115" y="0"/>
                  </a:lnTo>
                  <a:lnTo>
                    <a:pt x="118" y="0"/>
                  </a:lnTo>
                  <a:lnTo>
                    <a:pt x="126" y="7"/>
                  </a:lnTo>
                  <a:lnTo>
                    <a:pt x="129" y="4"/>
                  </a:lnTo>
                  <a:lnTo>
                    <a:pt x="137" y="7"/>
                  </a:lnTo>
                  <a:lnTo>
                    <a:pt x="137" y="11"/>
                  </a:lnTo>
                  <a:lnTo>
                    <a:pt x="141" y="11"/>
                  </a:lnTo>
                  <a:lnTo>
                    <a:pt x="148" y="15"/>
                  </a:lnTo>
                  <a:lnTo>
                    <a:pt x="148" y="15"/>
                  </a:lnTo>
                  <a:lnTo>
                    <a:pt x="148" y="15"/>
                  </a:lnTo>
                  <a:close/>
                  <a:moveTo>
                    <a:pt x="333" y="197"/>
                  </a:moveTo>
                  <a:lnTo>
                    <a:pt x="333" y="197"/>
                  </a:lnTo>
                  <a:lnTo>
                    <a:pt x="333" y="197"/>
                  </a:lnTo>
                  <a:lnTo>
                    <a:pt x="333" y="197"/>
                  </a:lnTo>
                  <a:lnTo>
                    <a:pt x="333" y="197"/>
                  </a:lnTo>
                  <a:close/>
                  <a:moveTo>
                    <a:pt x="333" y="193"/>
                  </a:moveTo>
                  <a:lnTo>
                    <a:pt x="329" y="193"/>
                  </a:lnTo>
                  <a:lnTo>
                    <a:pt x="329" y="197"/>
                  </a:lnTo>
                  <a:lnTo>
                    <a:pt x="333" y="197"/>
                  </a:lnTo>
                  <a:lnTo>
                    <a:pt x="333" y="197"/>
                  </a:lnTo>
                  <a:lnTo>
                    <a:pt x="333" y="193"/>
                  </a:lnTo>
                  <a:lnTo>
                    <a:pt x="333" y="193"/>
                  </a:lnTo>
                  <a:close/>
                  <a:moveTo>
                    <a:pt x="329" y="193"/>
                  </a:moveTo>
                  <a:lnTo>
                    <a:pt x="329" y="197"/>
                  </a:lnTo>
                  <a:lnTo>
                    <a:pt x="329" y="197"/>
                  </a:lnTo>
                  <a:lnTo>
                    <a:pt x="329" y="197"/>
                  </a:lnTo>
                  <a:lnTo>
                    <a:pt x="329" y="193"/>
                  </a:lnTo>
                  <a:lnTo>
                    <a:pt x="329" y="193"/>
                  </a:lnTo>
                  <a:close/>
                  <a:moveTo>
                    <a:pt x="322" y="197"/>
                  </a:moveTo>
                  <a:lnTo>
                    <a:pt x="322" y="197"/>
                  </a:lnTo>
                  <a:lnTo>
                    <a:pt x="326" y="197"/>
                  </a:lnTo>
                  <a:lnTo>
                    <a:pt x="326" y="193"/>
                  </a:lnTo>
                  <a:lnTo>
                    <a:pt x="326" y="193"/>
                  </a:lnTo>
                  <a:lnTo>
                    <a:pt x="322" y="19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0" name="Freeform 31"/>
            <p:cNvSpPr>
              <a:spLocks noEditPoints="1"/>
            </p:cNvSpPr>
            <p:nvPr/>
          </p:nvSpPr>
          <p:spPr bwMode="auto">
            <a:xfrm>
              <a:off x="6131617" y="2636870"/>
              <a:ext cx="105504" cy="128663"/>
            </a:xfrm>
            <a:custGeom>
              <a:avLst/>
              <a:gdLst>
                <a:gd name="T0" fmla="*/ 22 w 22"/>
                <a:gd name="T1" fmla="*/ 24 h 27"/>
                <a:gd name="T2" fmla="*/ 20 w 22"/>
                <a:gd name="T3" fmla="*/ 25 h 27"/>
                <a:gd name="T4" fmla="*/ 21 w 22"/>
                <a:gd name="T5" fmla="*/ 27 h 27"/>
                <a:gd name="T6" fmla="*/ 19 w 22"/>
                <a:gd name="T7" fmla="*/ 24 h 27"/>
                <a:gd name="T8" fmla="*/ 19 w 22"/>
                <a:gd name="T9" fmla="*/ 23 h 27"/>
                <a:gd name="T10" fmla="*/ 18 w 22"/>
                <a:gd name="T11" fmla="*/ 23 h 27"/>
                <a:gd name="T12" fmla="*/ 18 w 22"/>
                <a:gd name="T13" fmla="*/ 21 h 27"/>
                <a:gd name="T14" fmla="*/ 16 w 22"/>
                <a:gd name="T15" fmla="*/ 17 h 27"/>
                <a:gd name="T16" fmla="*/ 16 w 22"/>
                <a:gd name="T17" fmla="*/ 17 h 27"/>
                <a:gd name="T18" fmla="*/ 13 w 22"/>
                <a:gd name="T19" fmla="*/ 17 h 27"/>
                <a:gd name="T20" fmla="*/ 11 w 22"/>
                <a:gd name="T21" fmla="*/ 15 h 27"/>
                <a:gd name="T22" fmla="*/ 12 w 22"/>
                <a:gd name="T23" fmla="*/ 18 h 27"/>
                <a:gd name="T24" fmla="*/ 12 w 22"/>
                <a:gd name="T25" fmla="*/ 19 h 27"/>
                <a:gd name="T26" fmla="*/ 11 w 22"/>
                <a:gd name="T27" fmla="*/ 22 h 27"/>
                <a:gd name="T28" fmla="*/ 11 w 22"/>
                <a:gd name="T29" fmla="*/ 20 h 27"/>
                <a:gd name="T30" fmla="*/ 10 w 22"/>
                <a:gd name="T31" fmla="*/ 21 h 27"/>
                <a:gd name="T32" fmla="*/ 10 w 22"/>
                <a:gd name="T33" fmla="*/ 19 h 27"/>
                <a:gd name="T34" fmla="*/ 9 w 22"/>
                <a:gd name="T35" fmla="*/ 19 h 27"/>
                <a:gd name="T36" fmla="*/ 9 w 22"/>
                <a:gd name="T37" fmla="*/ 21 h 27"/>
                <a:gd name="T38" fmla="*/ 9 w 22"/>
                <a:gd name="T39" fmla="*/ 22 h 27"/>
                <a:gd name="T40" fmla="*/ 8 w 22"/>
                <a:gd name="T41" fmla="*/ 22 h 27"/>
                <a:gd name="T42" fmla="*/ 7 w 22"/>
                <a:gd name="T43" fmla="*/ 21 h 27"/>
                <a:gd name="T44" fmla="*/ 6 w 22"/>
                <a:gd name="T45" fmla="*/ 19 h 27"/>
                <a:gd name="T46" fmla="*/ 4 w 22"/>
                <a:gd name="T47" fmla="*/ 15 h 27"/>
                <a:gd name="T48" fmla="*/ 4 w 22"/>
                <a:gd name="T49" fmla="*/ 12 h 27"/>
                <a:gd name="T50" fmla="*/ 1 w 22"/>
                <a:gd name="T51" fmla="*/ 10 h 27"/>
                <a:gd name="T52" fmla="*/ 2 w 22"/>
                <a:gd name="T53" fmla="*/ 7 h 27"/>
                <a:gd name="T54" fmla="*/ 4 w 22"/>
                <a:gd name="T55" fmla="*/ 6 h 27"/>
                <a:gd name="T56" fmla="*/ 3 w 22"/>
                <a:gd name="T57" fmla="*/ 5 h 27"/>
                <a:gd name="T58" fmla="*/ 0 w 22"/>
                <a:gd name="T59" fmla="*/ 3 h 27"/>
                <a:gd name="T60" fmla="*/ 1 w 22"/>
                <a:gd name="T61" fmla="*/ 1 h 27"/>
                <a:gd name="T62" fmla="*/ 1 w 22"/>
                <a:gd name="T63" fmla="*/ 0 h 27"/>
                <a:gd name="T64" fmla="*/ 2 w 22"/>
                <a:gd name="T65" fmla="*/ 1 h 27"/>
                <a:gd name="T66" fmla="*/ 4 w 22"/>
                <a:gd name="T67" fmla="*/ 2 h 27"/>
                <a:gd name="T68" fmla="*/ 4 w 22"/>
                <a:gd name="T69" fmla="*/ 1 h 27"/>
                <a:gd name="T70" fmla="*/ 6 w 22"/>
                <a:gd name="T71" fmla="*/ 2 h 27"/>
                <a:gd name="T72" fmla="*/ 7 w 22"/>
                <a:gd name="T73" fmla="*/ 3 h 27"/>
                <a:gd name="T74" fmla="*/ 8 w 22"/>
                <a:gd name="T75" fmla="*/ 5 h 27"/>
                <a:gd name="T76" fmla="*/ 9 w 22"/>
                <a:gd name="T77" fmla="*/ 6 h 27"/>
                <a:gd name="T78" fmla="*/ 13 w 22"/>
                <a:gd name="T79" fmla="*/ 6 h 27"/>
                <a:gd name="T80" fmla="*/ 17 w 22"/>
                <a:gd name="T81" fmla="*/ 6 h 27"/>
                <a:gd name="T82" fmla="*/ 18 w 22"/>
                <a:gd name="T83" fmla="*/ 7 h 27"/>
                <a:gd name="T84" fmla="*/ 18 w 22"/>
                <a:gd name="T85" fmla="*/ 9 h 27"/>
                <a:gd name="T86" fmla="*/ 17 w 22"/>
                <a:gd name="T87" fmla="*/ 11 h 27"/>
                <a:gd name="T88" fmla="*/ 16 w 22"/>
                <a:gd name="T89" fmla="*/ 11 h 27"/>
                <a:gd name="T90" fmla="*/ 15 w 22"/>
                <a:gd name="T91" fmla="*/ 13 h 27"/>
                <a:gd name="T92" fmla="*/ 16 w 22"/>
                <a:gd name="T93" fmla="*/ 15 h 27"/>
                <a:gd name="T94" fmla="*/ 17 w 22"/>
                <a:gd name="T95" fmla="*/ 16 h 27"/>
                <a:gd name="T96" fmla="*/ 17 w 22"/>
                <a:gd name="T97" fmla="*/ 16 h 27"/>
                <a:gd name="T98" fmla="*/ 18 w 22"/>
                <a:gd name="T99" fmla="*/ 14 h 27"/>
                <a:gd name="T100" fmla="*/ 19 w 22"/>
                <a:gd name="T101" fmla="*/ 14 h 27"/>
                <a:gd name="T102" fmla="*/ 20 w 22"/>
                <a:gd name="T103" fmla="*/ 15 h 27"/>
                <a:gd name="T104" fmla="*/ 21 w 22"/>
                <a:gd name="T105" fmla="*/ 17 h 27"/>
                <a:gd name="T106" fmla="*/ 22 w 22"/>
                <a:gd name="T107" fmla="*/ 21 h 27"/>
                <a:gd name="T108" fmla="*/ 22 w 22"/>
                <a:gd name="T109" fmla="*/ 22 h 27"/>
                <a:gd name="T110" fmla="*/ 16 w 22"/>
                <a:gd name="T111" fmla="*/ 18 h 27"/>
                <a:gd name="T112" fmla="*/ 16 w 22"/>
                <a:gd name="T113" fmla="*/ 19 h 27"/>
                <a:gd name="T114" fmla="*/ 14 w 22"/>
                <a:gd name="T115" fmla="*/ 19 h 27"/>
                <a:gd name="T116" fmla="*/ 15 w 22"/>
                <a:gd name="T117" fmla="*/ 19 h 27"/>
                <a:gd name="T118" fmla="*/ 14 w 22"/>
                <a:gd name="T119" fmla="*/ 18 h 27"/>
                <a:gd name="T120" fmla="*/ 12 w 22"/>
                <a:gd name="T121" fmla="*/ 18 h 27"/>
                <a:gd name="T122" fmla="*/ 14 w 22"/>
                <a:gd name="T123" fmla="*/ 1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 h="27">
                  <a:moveTo>
                    <a:pt x="22" y="22"/>
                  </a:moveTo>
                  <a:cubicBezTo>
                    <a:pt x="22" y="23"/>
                    <a:pt x="22" y="23"/>
                    <a:pt x="22" y="23"/>
                  </a:cubicBezTo>
                  <a:cubicBezTo>
                    <a:pt x="22" y="24"/>
                    <a:pt x="22" y="24"/>
                    <a:pt x="22" y="24"/>
                  </a:cubicBezTo>
                  <a:cubicBezTo>
                    <a:pt x="21" y="23"/>
                    <a:pt x="21" y="23"/>
                    <a:pt x="21" y="23"/>
                  </a:cubicBezTo>
                  <a:cubicBezTo>
                    <a:pt x="21" y="24"/>
                    <a:pt x="21" y="24"/>
                    <a:pt x="21" y="24"/>
                  </a:cubicBezTo>
                  <a:cubicBezTo>
                    <a:pt x="20" y="25"/>
                    <a:pt x="20" y="25"/>
                    <a:pt x="20" y="25"/>
                  </a:cubicBezTo>
                  <a:cubicBezTo>
                    <a:pt x="21" y="25"/>
                    <a:pt x="21" y="25"/>
                    <a:pt x="21" y="25"/>
                  </a:cubicBezTo>
                  <a:cubicBezTo>
                    <a:pt x="20" y="26"/>
                    <a:pt x="20" y="26"/>
                    <a:pt x="20" y="26"/>
                  </a:cubicBezTo>
                  <a:cubicBezTo>
                    <a:pt x="21" y="27"/>
                    <a:pt x="21" y="27"/>
                    <a:pt x="21" y="27"/>
                  </a:cubicBezTo>
                  <a:cubicBezTo>
                    <a:pt x="21" y="27"/>
                    <a:pt x="21" y="27"/>
                    <a:pt x="21" y="27"/>
                  </a:cubicBezTo>
                  <a:cubicBezTo>
                    <a:pt x="20" y="25"/>
                    <a:pt x="20" y="25"/>
                    <a:pt x="20" y="25"/>
                  </a:cubicBezTo>
                  <a:cubicBezTo>
                    <a:pt x="19" y="24"/>
                    <a:pt x="19" y="24"/>
                    <a:pt x="19" y="24"/>
                  </a:cubicBezTo>
                  <a:cubicBezTo>
                    <a:pt x="19" y="24"/>
                    <a:pt x="19" y="24"/>
                    <a:pt x="19" y="24"/>
                  </a:cubicBezTo>
                  <a:cubicBezTo>
                    <a:pt x="19" y="23"/>
                    <a:pt x="19" y="23"/>
                    <a:pt x="19" y="23"/>
                  </a:cubicBezTo>
                  <a:cubicBezTo>
                    <a:pt x="19" y="23"/>
                    <a:pt x="19" y="23"/>
                    <a:pt x="19" y="23"/>
                  </a:cubicBezTo>
                  <a:cubicBezTo>
                    <a:pt x="19" y="23"/>
                    <a:pt x="19" y="23"/>
                    <a:pt x="19" y="23"/>
                  </a:cubicBezTo>
                  <a:cubicBezTo>
                    <a:pt x="18" y="23"/>
                    <a:pt x="18" y="23"/>
                    <a:pt x="18" y="23"/>
                  </a:cubicBezTo>
                  <a:cubicBezTo>
                    <a:pt x="18" y="23"/>
                    <a:pt x="18" y="23"/>
                    <a:pt x="18" y="23"/>
                  </a:cubicBezTo>
                  <a:cubicBezTo>
                    <a:pt x="18" y="22"/>
                    <a:pt x="18" y="22"/>
                    <a:pt x="18" y="22"/>
                  </a:cubicBezTo>
                  <a:cubicBezTo>
                    <a:pt x="18" y="22"/>
                    <a:pt x="18" y="22"/>
                    <a:pt x="18" y="22"/>
                  </a:cubicBezTo>
                  <a:cubicBezTo>
                    <a:pt x="18" y="21"/>
                    <a:pt x="18" y="21"/>
                    <a:pt x="18" y="21"/>
                  </a:cubicBezTo>
                  <a:cubicBezTo>
                    <a:pt x="18" y="20"/>
                    <a:pt x="18" y="20"/>
                    <a:pt x="18" y="20"/>
                  </a:cubicBezTo>
                  <a:cubicBezTo>
                    <a:pt x="18" y="20"/>
                    <a:pt x="18" y="20"/>
                    <a:pt x="18" y="20"/>
                  </a:cubicBezTo>
                  <a:cubicBezTo>
                    <a:pt x="16" y="17"/>
                    <a:pt x="16" y="17"/>
                    <a:pt x="16" y="17"/>
                  </a:cubicBezTo>
                  <a:cubicBezTo>
                    <a:pt x="16" y="17"/>
                    <a:pt x="16" y="17"/>
                    <a:pt x="16" y="17"/>
                  </a:cubicBezTo>
                  <a:cubicBezTo>
                    <a:pt x="16" y="17"/>
                    <a:pt x="16" y="17"/>
                    <a:pt x="16" y="17"/>
                  </a:cubicBezTo>
                  <a:cubicBezTo>
                    <a:pt x="16" y="17"/>
                    <a:pt x="16" y="17"/>
                    <a:pt x="16" y="17"/>
                  </a:cubicBezTo>
                  <a:cubicBezTo>
                    <a:pt x="15" y="18"/>
                    <a:pt x="15" y="18"/>
                    <a:pt x="15" y="18"/>
                  </a:cubicBezTo>
                  <a:cubicBezTo>
                    <a:pt x="13" y="17"/>
                    <a:pt x="13" y="17"/>
                    <a:pt x="13" y="17"/>
                  </a:cubicBezTo>
                  <a:cubicBezTo>
                    <a:pt x="13" y="17"/>
                    <a:pt x="13" y="17"/>
                    <a:pt x="13" y="17"/>
                  </a:cubicBezTo>
                  <a:cubicBezTo>
                    <a:pt x="13" y="17"/>
                    <a:pt x="13" y="17"/>
                    <a:pt x="13" y="17"/>
                  </a:cubicBezTo>
                  <a:cubicBezTo>
                    <a:pt x="12" y="16"/>
                    <a:pt x="12" y="16"/>
                    <a:pt x="12" y="16"/>
                  </a:cubicBezTo>
                  <a:cubicBezTo>
                    <a:pt x="11" y="15"/>
                    <a:pt x="11" y="15"/>
                    <a:pt x="11" y="15"/>
                  </a:cubicBezTo>
                  <a:cubicBezTo>
                    <a:pt x="12" y="16"/>
                    <a:pt x="12" y="16"/>
                    <a:pt x="12" y="16"/>
                  </a:cubicBezTo>
                  <a:cubicBezTo>
                    <a:pt x="12" y="17"/>
                    <a:pt x="12" y="17"/>
                    <a:pt x="12" y="17"/>
                  </a:cubicBezTo>
                  <a:cubicBezTo>
                    <a:pt x="12" y="18"/>
                    <a:pt x="12" y="18"/>
                    <a:pt x="12" y="18"/>
                  </a:cubicBezTo>
                  <a:cubicBezTo>
                    <a:pt x="11" y="18"/>
                    <a:pt x="11" y="18"/>
                    <a:pt x="11" y="18"/>
                  </a:cubicBezTo>
                  <a:cubicBezTo>
                    <a:pt x="12" y="18"/>
                    <a:pt x="12" y="18"/>
                    <a:pt x="12" y="18"/>
                  </a:cubicBezTo>
                  <a:cubicBezTo>
                    <a:pt x="12" y="19"/>
                    <a:pt x="12" y="19"/>
                    <a:pt x="12" y="19"/>
                  </a:cubicBezTo>
                  <a:cubicBezTo>
                    <a:pt x="12" y="20"/>
                    <a:pt x="12" y="20"/>
                    <a:pt x="12" y="20"/>
                  </a:cubicBezTo>
                  <a:cubicBezTo>
                    <a:pt x="11" y="20"/>
                    <a:pt x="11" y="20"/>
                    <a:pt x="11" y="20"/>
                  </a:cubicBezTo>
                  <a:cubicBezTo>
                    <a:pt x="11" y="22"/>
                    <a:pt x="11" y="22"/>
                    <a:pt x="11" y="22"/>
                  </a:cubicBezTo>
                  <a:cubicBezTo>
                    <a:pt x="10" y="21"/>
                    <a:pt x="10" y="21"/>
                    <a:pt x="10" y="21"/>
                  </a:cubicBezTo>
                  <a:cubicBezTo>
                    <a:pt x="10" y="20"/>
                    <a:pt x="10" y="20"/>
                    <a:pt x="10" y="20"/>
                  </a:cubicBezTo>
                  <a:cubicBezTo>
                    <a:pt x="11" y="20"/>
                    <a:pt x="11" y="20"/>
                    <a:pt x="11" y="20"/>
                  </a:cubicBezTo>
                  <a:cubicBezTo>
                    <a:pt x="11" y="20"/>
                    <a:pt x="11" y="20"/>
                    <a:pt x="11" y="20"/>
                  </a:cubicBezTo>
                  <a:cubicBezTo>
                    <a:pt x="10" y="20"/>
                    <a:pt x="10" y="20"/>
                    <a:pt x="10" y="20"/>
                  </a:cubicBezTo>
                  <a:cubicBezTo>
                    <a:pt x="10" y="21"/>
                    <a:pt x="10" y="21"/>
                    <a:pt x="10" y="21"/>
                  </a:cubicBezTo>
                  <a:cubicBezTo>
                    <a:pt x="9" y="20"/>
                    <a:pt x="9" y="20"/>
                    <a:pt x="9" y="20"/>
                  </a:cubicBezTo>
                  <a:cubicBezTo>
                    <a:pt x="10" y="19"/>
                    <a:pt x="10" y="19"/>
                    <a:pt x="10" y="19"/>
                  </a:cubicBezTo>
                  <a:cubicBezTo>
                    <a:pt x="10" y="19"/>
                    <a:pt x="10" y="19"/>
                    <a:pt x="10" y="19"/>
                  </a:cubicBezTo>
                  <a:cubicBezTo>
                    <a:pt x="9" y="18"/>
                    <a:pt x="9" y="18"/>
                    <a:pt x="9" y="18"/>
                  </a:cubicBezTo>
                  <a:cubicBezTo>
                    <a:pt x="10" y="19"/>
                    <a:pt x="10" y="19"/>
                    <a:pt x="10" y="19"/>
                  </a:cubicBezTo>
                  <a:cubicBezTo>
                    <a:pt x="9" y="19"/>
                    <a:pt x="9" y="19"/>
                    <a:pt x="9" y="19"/>
                  </a:cubicBezTo>
                  <a:cubicBezTo>
                    <a:pt x="9" y="20"/>
                    <a:pt x="9" y="20"/>
                    <a:pt x="9" y="20"/>
                  </a:cubicBezTo>
                  <a:cubicBezTo>
                    <a:pt x="9" y="20"/>
                    <a:pt x="9" y="20"/>
                    <a:pt x="9" y="20"/>
                  </a:cubicBezTo>
                  <a:cubicBezTo>
                    <a:pt x="9" y="21"/>
                    <a:pt x="9" y="21"/>
                    <a:pt x="9" y="21"/>
                  </a:cubicBezTo>
                  <a:cubicBezTo>
                    <a:pt x="9" y="22"/>
                    <a:pt x="9" y="22"/>
                    <a:pt x="9" y="22"/>
                  </a:cubicBezTo>
                  <a:cubicBezTo>
                    <a:pt x="9" y="22"/>
                    <a:pt x="9" y="22"/>
                    <a:pt x="9" y="22"/>
                  </a:cubicBezTo>
                  <a:cubicBezTo>
                    <a:pt x="9" y="22"/>
                    <a:pt x="9" y="22"/>
                    <a:pt x="9" y="22"/>
                  </a:cubicBezTo>
                  <a:cubicBezTo>
                    <a:pt x="8" y="22"/>
                    <a:pt x="8" y="22"/>
                    <a:pt x="8" y="22"/>
                  </a:cubicBezTo>
                  <a:cubicBezTo>
                    <a:pt x="8" y="22"/>
                    <a:pt x="8" y="22"/>
                    <a:pt x="8" y="22"/>
                  </a:cubicBezTo>
                  <a:cubicBezTo>
                    <a:pt x="8" y="22"/>
                    <a:pt x="8" y="22"/>
                    <a:pt x="8" y="22"/>
                  </a:cubicBezTo>
                  <a:cubicBezTo>
                    <a:pt x="7" y="22"/>
                    <a:pt x="7" y="22"/>
                    <a:pt x="7" y="22"/>
                  </a:cubicBezTo>
                  <a:cubicBezTo>
                    <a:pt x="7" y="22"/>
                    <a:pt x="7" y="22"/>
                    <a:pt x="7" y="22"/>
                  </a:cubicBezTo>
                  <a:cubicBezTo>
                    <a:pt x="7" y="21"/>
                    <a:pt x="7" y="21"/>
                    <a:pt x="7" y="21"/>
                  </a:cubicBezTo>
                  <a:cubicBezTo>
                    <a:pt x="6" y="21"/>
                    <a:pt x="6" y="21"/>
                    <a:pt x="6" y="21"/>
                  </a:cubicBezTo>
                  <a:cubicBezTo>
                    <a:pt x="6" y="20"/>
                    <a:pt x="6" y="20"/>
                    <a:pt x="6" y="20"/>
                  </a:cubicBezTo>
                  <a:cubicBezTo>
                    <a:pt x="6" y="19"/>
                    <a:pt x="6" y="19"/>
                    <a:pt x="6" y="19"/>
                  </a:cubicBezTo>
                  <a:cubicBezTo>
                    <a:pt x="6" y="18"/>
                    <a:pt x="6" y="18"/>
                    <a:pt x="6" y="18"/>
                  </a:cubicBezTo>
                  <a:cubicBezTo>
                    <a:pt x="4" y="17"/>
                    <a:pt x="4" y="17"/>
                    <a:pt x="4" y="17"/>
                  </a:cubicBezTo>
                  <a:cubicBezTo>
                    <a:pt x="4" y="15"/>
                    <a:pt x="4" y="15"/>
                    <a:pt x="4" y="15"/>
                  </a:cubicBezTo>
                  <a:cubicBezTo>
                    <a:pt x="4" y="15"/>
                    <a:pt x="4" y="15"/>
                    <a:pt x="4" y="15"/>
                  </a:cubicBezTo>
                  <a:cubicBezTo>
                    <a:pt x="4" y="14"/>
                    <a:pt x="4" y="14"/>
                    <a:pt x="4" y="14"/>
                  </a:cubicBezTo>
                  <a:cubicBezTo>
                    <a:pt x="4" y="12"/>
                    <a:pt x="4" y="12"/>
                    <a:pt x="4" y="12"/>
                  </a:cubicBezTo>
                  <a:cubicBezTo>
                    <a:pt x="3" y="11"/>
                    <a:pt x="3" y="11"/>
                    <a:pt x="3" y="11"/>
                  </a:cubicBezTo>
                  <a:cubicBezTo>
                    <a:pt x="2" y="11"/>
                    <a:pt x="2" y="11"/>
                    <a:pt x="2" y="11"/>
                  </a:cubicBezTo>
                  <a:cubicBezTo>
                    <a:pt x="1" y="10"/>
                    <a:pt x="1" y="10"/>
                    <a:pt x="1" y="10"/>
                  </a:cubicBezTo>
                  <a:cubicBezTo>
                    <a:pt x="1" y="8"/>
                    <a:pt x="1" y="8"/>
                    <a:pt x="1" y="8"/>
                  </a:cubicBezTo>
                  <a:cubicBezTo>
                    <a:pt x="2" y="8"/>
                    <a:pt x="2" y="8"/>
                    <a:pt x="2" y="8"/>
                  </a:cubicBezTo>
                  <a:cubicBezTo>
                    <a:pt x="2" y="7"/>
                    <a:pt x="2" y="7"/>
                    <a:pt x="2" y="7"/>
                  </a:cubicBezTo>
                  <a:cubicBezTo>
                    <a:pt x="3" y="6"/>
                    <a:pt x="3" y="6"/>
                    <a:pt x="3" y="6"/>
                  </a:cubicBezTo>
                  <a:cubicBezTo>
                    <a:pt x="3" y="7"/>
                    <a:pt x="3" y="7"/>
                    <a:pt x="3" y="7"/>
                  </a:cubicBezTo>
                  <a:cubicBezTo>
                    <a:pt x="4" y="6"/>
                    <a:pt x="4" y="6"/>
                    <a:pt x="4" y="6"/>
                  </a:cubicBezTo>
                  <a:cubicBezTo>
                    <a:pt x="3" y="5"/>
                    <a:pt x="3" y="5"/>
                    <a:pt x="3" y="5"/>
                  </a:cubicBezTo>
                  <a:cubicBezTo>
                    <a:pt x="4" y="5"/>
                    <a:pt x="4" y="5"/>
                    <a:pt x="4" y="5"/>
                  </a:cubicBezTo>
                  <a:cubicBezTo>
                    <a:pt x="3" y="5"/>
                    <a:pt x="3" y="5"/>
                    <a:pt x="3" y="5"/>
                  </a:cubicBezTo>
                  <a:cubicBezTo>
                    <a:pt x="2" y="5"/>
                    <a:pt x="2" y="5"/>
                    <a:pt x="2" y="5"/>
                  </a:cubicBezTo>
                  <a:cubicBezTo>
                    <a:pt x="0" y="4"/>
                    <a:pt x="0" y="4"/>
                    <a:pt x="0" y="4"/>
                  </a:cubicBezTo>
                  <a:cubicBezTo>
                    <a:pt x="0" y="3"/>
                    <a:pt x="0" y="3"/>
                    <a:pt x="0" y="3"/>
                  </a:cubicBezTo>
                  <a:cubicBezTo>
                    <a:pt x="1" y="2"/>
                    <a:pt x="1" y="2"/>
                    <a:pt x="1" y="2"/>
                  </a:cubicBezTo>
                  <a:cubicBezTo>
                    <a:pt x="1" y="1"/>
                    <a:pt x="1" y="1"/>
                    <a:pt x="1" y="1"/>
                  </a:cubicBezTo>
                  <a:cubicBezTo>
                    <a:pt x="1" y="1"/>
                    <a:pt x="1" y="1"/>
                    <a:pt x="1" y="1"/>
                  </a:cubicBez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2" y="1"/>
                  </a:cubicBezTo>
                  <a:cubicBezTo>
                    <a:pt x="3" y="2"/>
                    <a:pt x="3" y="2"/>
                    <a:pt x="3" y="2"/>
                  </a:cubicBezTo>
                  <a:cubicBezTo>
                    <a:pt x="4" y="2"/>
                    <a:pt x="4" y="2"/>
                    <a:pt x="4" y="2"/>
                  </a:cubicBezTo>
                  <a:cubicBezTo>
                    <a:pt x="4" y="2"/>
                    <a:pt x="4" y="2"/>
                    <a:pt x="4" y="2"/>
                  </a:cubicBezTo>
                  <a:cubicBezTo>
                    <a:pt x="3" y="2"/>
                    <a:pt x="3" y="2"/>
                    <a:pt x="3" y="2"/>
                  </a:cubicBezTo>
                  <a:cubicBezTo>
                    <a:pt x="4" y="1"/>
                    <a:pt x="4" y="1"/>
                    <a:pt x="4" y="1"/>
                  </a:cubicBezTo>
                  <a:cubicBezTo>
                    <a:pt x="4" y="1"/>
                    <a:pt x="4" y="1"/>
                    <a:pt x="4" y="1"/>
                  </a:cubicBezTo>
                  <a:cubicBezTo>
                    <a:pt x="5" y="2"/>
                    <a:pt x="5" y="2"/>
                    <a:pt x="5" y="2"/>
                  </a:cubicBezTo>
                  <a:cubicBezTo>
                    <a:pt x="5" y="2"/>
                    <a:pt x="5" y="2"/>
                    <a:pt x="5" y="2"/>
                  </a:cubicBezTo>
                  <a:cubicBezTo>
                    <a:pt x="6" y="2"/>
                    <a:pt x="6" y="2"/>
                    <a:pt x="6" y="2"/>
                  </a:cubicBezTo>
                  <a:cubicBezTo>
                    <a:pt x="6" y="2"/>
                    <a:pt x="6" y="2"/>
                    <a:pt x="6" y="2"/>
                  </a:cubicBezTo>
                  <a:cubicBezTo>
                    <a:pt x="7" y="2"/>
                    <a:pt x="7" y="2"/>
                    <a:pt x="7" y="2"/>
                  </a:cubicBezTo>
                  <a:cubicBezTo>
                    <a:pt x="7" y="3"/>
                    <a:pt x="7" y="3"/>
                    <a:pt x="7" y="3"/>
                  </a:cubicBezTo>
                  <a:cubicBezTo>
                    <a:pt x="7" y="4"/>
                    <a:pt x="7" y="4"/>
                    <a:pt x="7" y="4"/>
                  </a:cubicBezTo>
                  <a:cubicBezTo>
                    <a:pt x="7" y="4"/>
                    <a:pt x="7" y="4"/>
                    <a:pt x="7" y="4"/>
                  </a:cubicBezTo>
                  <a:cubicBezTo>
                    <a:pt x="8" y="5"/>
                    <a:pt x="8" y="5"/>
                    <a:pt x="8" y="5"/>
                  </a:cubicBezTo>
                  <a:cubicBezTo>
                    <a:pt x="8" y="6"/>
                    <a:pt x="8" y="6"/>
                    <a:pt x="8" y="6"/>
                  </a:cubicBezTo>
                  <a:cubicBezTo>
                    <a:pt x="9" y="6"/>
                    <a:pt x="9" y="6"/>
                    <a:pt x="9" y="6"/>
                  </a:cubicBezTo>
                  <a:cubicBezTo>
                    <a:pt x="9" y="6"/>
                    <a:pt x="9" y="6"/>
                    <a:pt x="9" y="6"/>
                  </a:cubicBezTo>
                  <a:cubicBezTo>
                    <a:pt x="10" y="6"/>
                    <a:pt x="10" y="6"/>
                    <a:pt x="10" y="6"/>
                  </a:cubicBezTo>
                  <a:cubicBezTo>
                    <a:pt x="12" y="6"/>
                    <a:pt x="12" y="6"/>
                    <a:pt x="12" y="6"/>
                  </a:cubicBezTo>
                  <a:cubicBezTo>
                    <a:pt x="13" y="6"/>
                    <a:pt x="13" y="6"/>
                    <a:pt x="13" y="6"/>
                  </a:cubicBezTo>
                  <a:cubicBezTo>
                    <a:pt x="15" y="6"/>
                    <a:pt x="15" y="6"/>
                    <a:pt x="15" y="6"/>
                  </a:cubicBezTo>
                  <a:cubicBezTo>
                    <a:pt x="16" y="6"/>
                    <a:pt x="16" y="6"/>
                    <a:pt x="16" y="6"/>
                  </a:cubicBezTo>
                  <a:cubicBezTo>
                    <a:pt x="17" y="6"/>
                    <a:pt x="17" y="6"/>
                    <a:pt x="17" y="6"/>
                  </a:cubicBezTo>
                  <a:cubicBezTo>
                    <a:pt x="17" y="7"/>
                    <a:pt x="17" y="7"/>
                    <a:pt x="17" y="7"/>
                  </a:cubicBezTo>
                  <a:cubicBezTo>
                    <a:pt x="18" y="6"/>
                    <a:pt x="18" y="6"/>
                    <a:pt x="18" y="6"/>
                  </a:cubicBezTo>
                  <a:cubicBezTo>
                    <a:pt x="18" y="7"/>
                    <a:pt x="18" y="7"/>
                    <a:pt x="18" y="7"/>
                  </a:cubicBezTo>
                  <a:cubicBezTo>
                    <a:pt x="19" y="7"/>
                    <a:pt x="19" y="7"/>
                    <a:pt x="19" y="7"/>
                  </a:cubicBezTo>
                  <a:cubicBezTo>
                    <a:pt x="18" y="8"/>
                    <a:pt x="18" y="8"/>
                    <a:pt x="18" y="8"/>
                  </a:cubicBezTo>
                  <a:cubicBezTo>
                    <a:pt x="18" y="9"/>
                    <a:pt x="18" y="9"/>
                    <a:pt x="18" y="9"/>
                  </a:cubicBezTo>
                  <a:cubicBezTo>
                    <a:pt x="18" y="10"/>
                    <a:pt x="18" y="10"/>
                    <a:pt x="18" y="10"/>
                  </a:cubicBezTo>
                  <a:cubicBezTo>
                    <a:pt x="17" y="11"/>
                    <a:pt x="17" y="11"/>
                    <a:pt x="17" y="11"/>
                  </a:cubicBezTo>
                  <a:cubicBezTo>
                    <a:pt x="17" y="11"/>
                    <a:pt x="17" y="11"/>
                    <a:pt x="17" y="11"/>
                  </a:cubicBezTo>
                  <a:cubicBezTo>
                    <a:pt x="17" y="12"/>
                    <a:pt x="17" y="12"/>
                    <a:pt x="17" y="12"/>
                  </a:cubicBezTo>
                  <a:cubicBezTo>
                    <a:pt x="16" y="12"/>
                    <a:pt x="16" y="12"/>
                    <a:pt x="16" y="12"/>
                  </a:cubicBezTo>
                  <a:cubicBezTo>
                    <a:pt x="16" y="11"/>
                    <a:pt x="16" y="11"/>
                    <a:pt x="16" y="11"/>
                  </a:cubicBezTo>
                  <a:cubicBezTo>
                    <a:pt x="15" y="12"/>
                    <a:pt x="15" y="12"/>
                    <a:pt x="15" y="12"/>
                  </a:cubicBezTo>
                  <a:cubicBezTo>
                    <a:pt x="15" y="12"/>
                    <a:pt x="15" y="12"/>
                    <a:pt x="15" y="12"/>
                  </a:cubicBezTo>
                  <a:cubicBezTo>
                    <a:pt x="15" y="13"/>
                    <a:pt x="15" y="13"/>
                    <a:pt x="15" y="13"/>
                  </a:cubicBezTo>
                  <a:cubicBezTo>
                    <a:pt x="15" y="13"/>
                    <a:pt x="15" y="13"/>
                    <a:pt x="15" y="13"/>
                  </a:cubicBezTo>
                  <a:cubicBezTo>
                    <a:pt x="15" y="14"/>
                    <a:pt x="15" y="14"/>
                    <a:pt x="15" y="14"/>
                  </a:cubicBezTo>
                  <a:cubicBezTo>
                    <a:pt x="16" y="15"/>
                    <a:pt x="16" y="15"/>
                    <a:pt x="16" y="15"/>
                  </a:cubicBezTo>
                  <a:cubicBezTo>
                    <a:pt x="16" y="15"/>
                    <a:pt x="16" y="15"/>
                    <a:pt x="16" y="15"/>
                  </a:cubicBezTo>
                  <a:cubicBezTo>
                    <a:pt x="16" y="16"/>
                    <a:pt x="16" y="16"/>
                    <a:pt x="16" y="16"/>
                  </a:cubicBezTo>
                  <a:cubicBezTo>
                    <a:pt x="17" y="16"/>
                    <a:pt x="17" y="16"/>
                    <a:pt x="17" y="16"/>
                  </a:cubicBezTo>
                  <a:cubicBezTo>
                    <a:pt x="18" y="16"/>
                    <a:pt x="18" y="16"/>
                    <a:pt x="18" y="16"/>
                  </a:cubicBezTo>
                  <a:cubicBezTo>
                    <a:pt x="18" y="16"/>
                    <a:pt x="18" y="16"/>
                    <a:pt x="18" y="16"/>
                  </a:cubicBezTo>
                  <a:cubicBezTo>
                    <a:pt x="17" y="16"/>
                    <a:pt x="17" y="16"/>
                    <a:pt x="17" y="16"/>
                  </a:cubicBezTo>
                  <a:cubicBezTo>
                    <a:pt x="18" y="15"/>
                    <a:pt x="18" y="15"/>
                    <a:pt x="18" y="15"/>
                  </a:cubicBezTo>
                  <a:cubicBezTo>
                    <a:pt x="18" y="14"/>
                    <a:pt x="18" y="14"/>
                    <a:pt x="18" y="14"/>
                  </a:cubicBezTo>
                  <a:cubicBezTo>
                    <a:pt x="18" y="14"/>
                    <a:pt x="18" y="14"/>
                    <a:pt x="18" y="14"/>
                  </a:cubicBezTo>
                  <a:cubicBezTo>
                    <a:pt x="18" y="14"/>
                    <a:pt x="18" y="14"/>
                    <a:pt x="18" y="14"/>
                  </a:cubicBezTo>
                  <a:cubicBezTo>
                    <a:pt x="18" y="13"/>
                    <a:pt x="18" y="13"/>
                    <a:pt x="18" y="13"/>
                  </a:cubicBezTo>
                  <a:cubicBezTo>
                    <a:pt x="19" y="14"/>
                    <a:pt x="19" y="14"/>
                    <a:pt x="19" y="14"/>
                  </a:cubicBezTo>
                  <a:cubicBezTo>
                    <a:pt x="20" y="14"/>
                    <a:pt x="20" y="14"/>
                    <a:pt x="20" y="14"/>
                  </a:cubicBezTo>
                  <a:cubicBezTo>
                    <a:pt x="20" y="14"/>
                    <a:pt x="20" y="14"/>
                    <a:pt x="20" y="14"/>
                  </a:cubicBezTo>
                  <a:cubicBezTo>
                    <a:pt x="20" y="15"/>
                    <a:pt x="20" y="15"/>
                    <a:pt x="20" y="15"/>
                  </a:cubicBezTo>
                  <a:cubicBezTo>
                    <a:pt x="20" y="16"/>
                    <a:pt x="20" y="16"/>
                    <a:pt x="20" y="16"/>
                  </a:cubicBezTo>
                  <a:cubicBezTo>
                    <a:pt x="20" y="17"/>
                    <a:pt x="20" y="17"/>
                    <a:pt x="20" y="17"/>
                  </a:cubicBezTo>
                  <a:cubicBezTo>
                    <a:pt x="21" y="17"/>
                    <a:pt x="21" y="17"/>
                    <a:pt x="21" y="17"/>
                  </a:cubicBezTo>
                  <a:cubicBezTo>
                    <a:pt x="21" y="19"/>
                    <a:pt x="21" y="19"/>
                    <a:pt x="21" y="19"/>
                  </a:cubicBezTo>
                  <a:cubicBezTo>
                    <a:pt x="21" y="20"/>
                    <a:pt x="21" y="20"/>
                    <a:pt x="21" y="20"/>
                  </a:cubicBezTo>
                  <a:cubicBezTo>
                    <a:pt x="22" y="21"/>
                    <a:pt x="22" y="21"/>
                    <a:pt x="22" y="21"/>
                  </a:cubicBezTo>
                  <a:cubicBezTo>
                    <a:pt x="22" y="21"/>
                    <a:pt x="22" y="21"/>
                    <a:pt x="22" y="21"/>
                  </a:cubicBezTo>
                  <a:cubicBezTo>
                    <a:pt x="22" y="21"/>
                    <a:pt x="22" y="21"/>
                    <a:pt x="22" y="21"/>
                  </a:cubicBezTo>
                  <a:cubicBezTo>
                    <a:pt x="22" y="22"/>
                    <a:pt x="22" y="22"/>
                    <a:pt x="22" y="22"/>
                  </a:cubicBezTo>
                  <a:cubicBezTo>
                    <a:pt x="22" y="22"/>
                    <a:pt x="22" y="22"/>
                    <a:pt x="22" y="22"/>
                  </a:cubicBezTo>
                  <a:close/>
                  <a:moveTo>
                    <a:pt x="16" y="19"/>
                  </a:moveTo>
                  <a:cubicBezTo>
                    <a:pt x="16" y="18"/>
                    <a:pt x="16" y="18"/>
                    <a:pt x="16" y="18"/>
                  </a:cubicBezTo>
                  <a:cubicBezTo>
                    <a:pt x="16" y="18"/>
                    <a:pt x="16" y="18"/>
                    <a:pt x="16" y="18"/>
                  </a:cubicBezTo>
                  <a:cubicBezTo>
                    <a:pt x="16" y="19"/>
                    <a:pt x="16" y="19"/>
                    <a:pt x="16" y="19"/>
                  </a:cubicBezTo>
                  <a:cubicBezTo>
                    <a:pt x="16" y="19"/>
                    <a:pt x="16" y="19"/>
                    <a:pt x="16" y="19"/>
                  </a:cubicBezTo>
                  <a:cubicBezTo>
                    <a:pt x="16" y="19"/>
                    <a:pt x="16" y="19"/>
                    <a:pt x="16" y="19"/>
                  </a:cubicBezTo>
                  <a:close/>
                  <a:moveTo>
                    <a:pt x="14" y="18"/>
                  </a:moveTo>
                  <a:cubicBezTo>
                    <a:pt x="14" y="19"/>
                    <a:pt x="14" y="19"/>
                    <a:pt x="14" y="19"/>
                  </a:cubicBezTo>
                  <a:cubicBezTo>
                    <a:pt x="14" y="20"/>
                    <a:pt x="14" y="20"/>
                    <a:pt x="14" y="20"/>
                  </a:cubicBezTo>
                  <a:cubicBezTo>
                    <a:pt x="15" y="20"/>
                    <a:pt x="15" y="20"/>
                    <a:pt x="15" y="20"/>
                  </a:cubicBezTo>
                  <a:cubicBezTo>
                    <a:pt x="15" y="19"/>
                    <a:pt x="15" y="19"/>
                    <a:pt x="15" y="19"/>
                  </a:cubicBezTo>
                  <a:cubicBezTo>
                    <a:pt x="15" y="19"/>
                    <a:pt x="15" y="19"/>
                    <a:pt x="15" y="19"/>
                  </a:cubicBezTo>
                  <a:cubicBezTo>
                    <a:pt x="14" y="18"/>
                    <a:pt x="14" y="18"/>
                    <a:pt x="14" y="18"/>
                  </a:cubicBezTo>
                  <a:cubicBezTo>
                    <a:pt x="14" y="18"/>
                    <a:pt x="14" y="18"/>
                    <a:pt x="14" y="18"/>
                  </a:cubicBezTo>
                  <a:close/>
                  <a:moveTo>
                    <a:pt x="13" y="18"/>
                  </a:moveTo>
                  <a:cubicBezTo>
                    <a:pt x="12" y="18"/>
                    <a:pt x="12" y="18"/>
                    <a:pt x="12" y="18"/>
                  </a:cubicBezTo>
                  <a:cubicBezTo>
                    <a:pt x="12" y="18"/>
                    <a:pt x="12" y="18"/>
                    <a:pt x="12" y="18"/>
                  </a:cubicBezTo>
                  <a:cubicBezTo>
                    <a:pt x="13" y="20"/>
                    <a:pt x="13" y="20"/>
                    <a:pt x="13" y="20"/>
                  </a:cubicBezTo>
                  <a:cubicBezTo>
                    <a:pt x="14" y="20"/>
                    <a:pt x="14" y="20"/>
                    <a:pt x="14" y="20"/>
                  </a:cubicBezTo>
                  <a:cubicBezTo>
                    <a:pt x="14" y="18"/>
                    <a:pt x="14" y="18"/>
                    <a:pt x="14" y="18"/>
                  </a:cubicBezTo>
                  <a:lnTo>
                    <a:pt x="13"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1" name="Freeform 32"/>
            <p:cNvSpPr>
              <a:spLocks/>
            </p:cNvSpPr>
            <p:nvPr/>
          </p:nvSpPr>
          <p:spPr bwMode="auto">
            <a:xfrm>
              <a:off x="6141910" y="2603418"/>
              <a:ext cx="65619" cy="33452"/>
            </a:xfrm>
            <a:custGeom>
              <a:avLst/>
              <a:gdLst>
                <a:gd name="T0" fmla="*/ 0 w 51"/>
                <a:gd name="T1" fmla="*/ 11 h 26"/>
                <a:gd name="T2" fmla="*/ 3 w 51"/>
                <a:gd name="T3" fmla="*/ 11 h 26"/>
                <a:gd name="T4" fmla="*/ 7 w 51"/>
                <a:gd name="T5" fmla="*/ 4 h 26"/>
                <a:gd name="T6" fmla="*/ 14 w 51"/>
                <a:gd name="T7" fmla="*/ 0 h 26"/>
                <a:gd name="T8" fmla="*/ 22 w 51"/>
                <a:gd name="T9" fmla="*/ 0 h 26"/>
                <a:gd name="T10" fmla="*/ 22 w 51"/>
                <a:gd name="T11" fmla="*/ 0 h 26"/>
                <a:gd name="T12" fmla="*/ 29 w 51"/>
                <a:gd name="T13" fmla="*/ 4 h 26"/>
                <a:gd name="T14" fmla="*/ 33 w 51"/>
                <a:gd name="T15" fmla="*/ 4 h 26"/>
                <a:gd name="T16" fmla="*/ 37 w 51"/>
                <a:gd name="T17" fmla="*/ 4 h 26"/>
                <a:gd name="T18" fmla="*/ 40 w 51"/>
                <a:gd name="T19" fmla="*/ 4 h 26"/>
                <a:gd name="T20" fmla="*/ 44 w 51"/>
                <a:gd name="T21" fmla="*/ 4 h 26"/>
                <a:gd name="T22" fmla="*/ 44 w 51"/>
                <a:gd name="T23" fmla="*/ 4 h 26"/>
                <a:gd name="T24" fmla="*/ 44 w 51"/>
                <a:gd name="T25" fmla="*/ 8 h 26"/>
                <a:gd name="T26" fmla="*/ 44 w 51"/>
                <a:gd name="T27" fmla="*/ 11 h 26"/>
                <a:gd name="T28" fmla="*/ 48 w 51"/>
                <a:gd name="T29" fmla="*/ 15 h 26"/>
                <a:gd name="T30" fmla="*/ 48 w 51"/>
                <a:gd name="T31" fmla="*/ 19 h 26"/>
                <a:gd name="T32" fmla="*/ 51 w 51"/>
                <a:gd name="T33" fmla="*/ 19 h 26"/>
                <a:gd name="T34" fmla="*/ 44 w 51"/>
                <a:gd name="T35" fmla="*/ 22 h 26"/>
                <a:gd name="T36" fmla="*/ 40 w 51"/>
                <a:gd name="T37" fmla="*/ 22 h 26"/>
                <a:gd name="T38" fmla="*/ 33 w 51"/>
                <a:gd name="T39" fmla="*/ 22 h 26"/>
                <a:gd name="T40" fmla="*/ 29 w 51"/>
                <a:gd name="T41" fmla="*/ 22 h 26"/>
                <a:gd name="T42" fmla="*/ 26 w 51"/>
                <a:gd name="T43" fmla="*/ 22 h 26"/>
                <a:gd name="T44" fmla="*/ 22 w 51"/>
                <a:gd name="T45" fmla="*/ 26 h 26"/>
                <a:gd name="T46" fmla="*/ 18 w 51"/>
                <a:gd name="T47" fmla="*/ 26 h 26"/>
                <a:gd name="T48" fmla="*/ 11 w 51"/>
                <a:gd name="T49" fmla="*/ 22 h 26"/>
                <a:gd name="T50" fmla="*/ 7 w 51"/>
                <a:gd name="T51" fmla="*/ 22 h 26"/>
                <a:gd name="T52" fmla="*/ 3 w 51"/>
                <a:gd name="T53" fmla="*/ 22 h 26"/>
                <a:gd name="T54" fmla="*/ 0 w 51"/>
                <a:gd name="T55" fmla="*/ 19 h 26"/>
                <a:gd name="T56" fmla="*/ 0 w 51"/>
                <a:gd name="T57" fmla="*/ 15 h 26"/>
                <a:gd name="T58" fmla="*/ 0 w 51"/>
                <a:gd name="T59"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26">
                  <a:moveTo>
                    <a:pt x="0" y="11"/>
                  </a:moveTo>
                  <a:lnTo>
                    <a:pt x="3" y="11"/>
                  </a:lnTo>
                  <a:lnTo>
                    <a:pt x="7" y="4"/>
                  </a:lnTo>
                  <a:lnTo>
                    <a:pt x="14" y="0"/>
                  </a:lnTo>
                  <a:lnTo>
                    <a:pt x="22" y="0"/>
                  </a:lnTo>
                  <a:lnTo>
                    <a:pt x="22" y="0"/>
                  </a:lnTo>
                  <a:lnTo>
                    <a:pt x="29" y="4"/>
                  </a:lnTo>
                  <a:lnTo>
                    <a:pt x="33" y="4"/>
                  </a:lnTo>
                  <a:lnTo>
                    <a:pt x="37" y="4"/>
                  </a:lnTo>
                  <a:lnTo>
                    <a:pt x="40" y="4"/>
                  </a:lnTo>
                  <a:lnTo>
                    <a:pt x="44" y="4"/>
                  </a:lnTo>
                  <a:lnTo>
                    <a:pt x="44" y="4"/>
                  </a:lnTo>
                  <a:lnTo>
                    <a:pt x="44" y="8"/>
                  </a:lnTo>
                  <a:lnTo>
                    <a:pt x="44" y="11"/>
                  </a:lnTo>
                  <a:lnTo>
                    <a:pt x="48" y="15"/>
                  </a:lnTo>
                  <a:lnTo>
                    <a:pt x="48" y="19"/>
                  </a:lnTo>
                  <a:lnTo>
                    <a:pt x="51" y="19"/>
                  </a:lnTo>
                  <a:lnTo>
                    <a:pt x="44" y="22"/>
                  </a:lnTo>
                  <a:lnTo>
                    <a:pt x="40" y="22"/>
                  </a:lnTo>
                  <a:lnTo>
                    <a:pt x="33" y="22"/>
                  </a:lnTo>
                  <a:lnTo>
                    <a:pt x="29" y="22"/>
                  </a:lnTo>
                  <a:lnTo>
                    <a:pt x="26" y="22"/>
                  </a:lnTo>
                  <a:lnTo>
                    <a:pt x="22" y="26"/>
                  </a:lnTo>
                  <a:lnTo>
                    <a:pt x="18" y="26"/>
                  </a:lnTo>
                  <a:lnTo>
                    <a:pt x="11" y="22"/>
                  </a:lnTo>
                  <a:lnTo>
                    <a:pt x="7" y="22"/>
                  </a:lnTo>
                  <a:lnTo>
                    <a:pt x="3" y="22"/>
                  </a:lnTo>
                  <a:lnTo>
                    <a:pt x="0" y="19"/>
                  </a:lnTo>
                  <a:lnTo>
                    <a:pt x="0" y="15"/>
                  </a:lnTo>
                  <a:lnTo>
                    <a:pt x="0"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2" name="Freeform 33"/>
            <p:cNvSpPr>
              <a:spLocks/>
            </p:cNvSpPr>
            <p:nvPr/>
          </p:nvSpPr>
          <p:spPr bwMode="auto">
            <a:xfrm>
              <a:off x="5955347" y="2560960"/>
              <a:ext cx="176269" cy="81058"/>
            </a:xfrm>
            <a:custGeom>
              <a:avLst/>
              <a:gdLst>
                <a:gd name="T0" fmla="*/ 4 w 137"/>
                <a:gd name="T1" fmla="*/ 0 h 63"/>
                <a:gd name="T2" fmla="*/ 11 w 137"/>
                <a:gd name="T3" fmla="*/ 4 h 63"/>
                <a:gd name="T4" fmla="*/ 15 w 137"/>
                <a:gd name="T5" fmla="*/ 4 h 63"/>
                <a:gd name="T6" fmla="*/ 22 w 137"/>
                <a:gd name="T7" fmla="*/ 0 h 63"/>
                <a:gd name="T8" fmla="*/ 30 w 137"/>
                <a:gd name="T9" fmla="*/ 4 h 63"/>
                <a:gd name="T10" fmla="*/ 37 w 137"/>
                <a:gd name="T11" fmla="*/ 4 h 63"/>
                <a:gd name="T12" fmla="*/ 45 w 137"/>
                <a:gd name="T13" fmla="*/ 11 h 63"/>
                <a:gd name="T14" fmla="*/ 52 w 137"/>
                <a:gd name="T15" fmla="*/ 15 h 63"/>
                <a:gd name="T16" fmla="*/ 56 w 137"/>
                <a:gd name="T17" fmla="*/ 18 h 63"/>
                <a:gd name="T18" fmla="*/ 56 w 137"/>
                <a:gd name="T19" fmla="*/ 15 h 63"/>
                <a:gd name="T20" fmla="*/ 59 w 137"/>
                <a:gd name="T21" fmla="*/ 15 h 63"/>
                <a:gd name="T22" fmla="*/ 67 w 137"/>
                <a:gd name="T23" fmla="*/ 15 h 63"/>
                <a:gd name="T24" fmla="*/ 71 w 137"/>
                <a:gd name="T25" fmla="*/ 22 h 63"/>
                <a:gd name="T26" fmla="*/ 82 w 137"/>
                <a:gd name="T27" fmla="*/ 22 h 63"/>
                <a:gd name="T28" fmla="*/ 82 w 137"/>
                <a:gd name="T29" fmla="*/ 33 h 63"/>
                <a:gd name="T30" fmla="*/ 89 w 137"/>
                <a:gd name="T31" fmla="*/ 33 h 63"/>
                <a:gd name="T32" fmla="*/ 93 w 137"/>
                <a:gd name="T33" fmla="*/ 33 h 63"/>
                <a:gd name="T34" fmla="*/ 104 w 137"/>
                <a:gd name="T35" fmla="*/ 30 h 63"/>
                <a:gd name="T36" fmla="*/ 108 w 137"/>
                <a:gd name="T37" fmla="*/ 33 h 63"/>
                <a:gd name="T38" fmla="*/ 115 w 137"/>
                <a:gd name="T39" fmla="*/ 41 h 63"/>
                <a:gd name="T40" fmla="*/ 122 w 137"/>
                <a:gd name="T41" fmla="*/ 41 h 63"/>
                <a:gd name="T42" fmla="*/ 130 w 137"/>
                <a:gd name="T43" fmla="*/ 37 h 63"/>
                <a:gd name="T44" fmla="*/ 134 w 137"/>
                <a:gd name="T45" fmla="*/ 41 h 63"/>
                <a:gd name="T46" fmla="*/ 137 w 137"/>
                <a:gd name="T47" fmla="*/ 55 h 63"/>
                <a:gd name="T48" fmla="*/ 122 w 137"/>
                <a:gd name="T49" fmla="*/ 63 h 63"/>
                <a:gd name="T50" fmla="*/ 115 w 137"/>
                <a:gd name="T51" fmla="*/ 63 h 63"/>
                <a:gd name="T52" fmla="*/ 93 w 137"/>
                <a:gd name="T53" fmla="*/ 59 h 63"/>
                <a:gd name="T54" fmla="*/ 82 w 137"/>
                <a:gd name="T55" fmla="*/ 55 h 63"/>
                <a:gd name="T56" fmla="*/ 78 w 137"/>
                <a:gd name="T57" fmla="*/ 52 h 63"/>
                <a:gd name="T58" fmla="*/ 59 w 137"/>
                <a:gd name="T59" fmla="*/ 52 h 63"/>
                <a:gd name="T60" fmla="*/ 48 w 137"/>
                <a:gd name="T61" fmla="*/ 48 h 63"/>
                <a:gd name="T62" fmla="*/ 41 w 137"/>
                <a:gd name="T63" fmla="*/ 44 h 63"/>
                <a:gd name="T64" fmla="*/ 30 w 137"/>
                <a:gd name="T65" fmla="*/ 41 h 63"/>
                <a:gd name="T66" fmla="*/ 19 w 137"/>
                <a:gd name="T67" fmla="*/ 33 h 63"/>
                <a:gd name="T68" fmla="*/ 8 w 137"/>
                <a:gd name="T69" fmla="*/ 30 h 63"/>
                <a:gd name="T70" fmla="*/ 4 w 137"/>
                <a:gd name="T71" fmla="*/ 26 h 63"/>
                <a:gd name="T72" fmla="*/ 0 w 137"/>
                <a:gd name="T73" fmla="*/ 22 h 63"/>
                <a:gd name="T74" fmla="*/ 4 w 137"/>
                <a:gd name="T75" fmla="*/ 11 h 63"/>
                <a:gd name="T76" fmla="*/ 4 w 137"/>
                <a:gd name="T7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7" h="63">
                  <a:moveTo>
                    <a:pt x="4" y="0"/>
                  </a:moveTo>
                  <a:lnTo>
                    <a:pt x="4" y="0"/>
                  </a:lnTo>
                  <a:lnTo>
                    <a:pt x="11" y="0"/>
                  </a:lnTo>
                  <a:lnTo>
                    <a:pt x="11" y="4"/>
                  </a:lnTo>
                  <a:lnTo>
                    <a:pt x="15" y="4"/>
                  </a:lnTo>
                  <a:lnTo>
                    <a:pt x="15" y="4"/>
                  </a:lnTo>
                  <a:lnTo>
                    <a:pt x="19" y="0"/>
                  </a:lnTo>
                  <a:lnTo>
                    <a:pt x="22" y="0"/>
                  </a:lnTo>
                  <a:lnTo>
                    <a:pt x="30" y="4"/>
                  </a:lnTo>
                  <a:lnTo>
                    <a:pt x="30" y="4"/>
                  </a:lnTo>
                  <a:lnTo>
                    <a:pt x="34" y="4"/>
                  </a:lnTo>
                  <a:lnTo>
                    <a:pt x="37" y="4"/>
                  </a:lnTo>
                  <a:lnTo>
                    <a:pt x="41" y="11"/>
                  </a:lnTo>
                  <a:lnTo>
                    <a:pt x="45" y="11"/>
                  </a:lnTo>
                  <a:lnTo>
                    <a:pt x="48" y="11"/>
                  </a:lnTo>
                  <a:lnTo>
                    <a:pt x="52" y="15"/>
                  </a:lnTo>
                  <a:lnTo>
                    <a:pt x="52" y="18"/>
                  </a:lnTo>
                  <a:lnTo>
                    <a:pt x="56" y="18"/>
                  </a:lnTo>
                  <a:lnTo>
                    <a:pt x="56" y="18"/>
                  </a:lnTo>
                  <a:lnTo>
                    <a:pt x="56" y="15"/>
                  </a:lnTo>
                  <a:lnTo>
                    <a:pt x="59" y="15"/>
                  </a:lnTo>
                  <a:lnTo>
                    <a:pt x="59" y="15"/>
                  </a:lnTo>
                  <a:lnTo>
                    <a:pt x="63" y="15"/>
                  </a:lnTo>
                  <a:lnTo>
                    <a:pt x="67" y="15"/>
                  </a:lnTo>
                  <a:lnTo>
                    <a:pt x="67" y="22"/>
                  </a:lnTo>
                  <a:lnTo>
                    <a:pt x="71" y="22"/>
                  </a:lnTo>
                  <a:lnTo>
                    <a:pt x="78" y="22"/>
                  </a:lnTo>
                  <a:lnTo>
                    <a:pt x="82" y="22"/>
                  </a:lnTo>
                  <a:lnTo>
                    <a:pt x="78" y="30"/>
                  </a:lnTo>
                  <a:lnTo>
                    <a:pt x="82" y="33"/>
                  </a:lnTo>
                  <a:lnTo>
                    <a:pt x="85" y="33"/>
                  </a:lnTo>
                  <a:lnTo>
                    <a:pt x="89" y="33"/>
                  </a:lnTo>
                  <a:lnTo>
                    <a:pt x="89" y="33"/>
                  </a:lnTo>
                  <a:lnTo>
                    <a:pt x="93" y="33"/>
                  </a:lnTo>
                  <a:lnTo>
                    <a:pt x="97" y="30"/>
                  </a:lnTo>
                  <a:lnTo>
                    <a:pt x="104" y="30"/>
                  </a:lnTo>
                  <a:lnTo>
                    <a:pt x="108" y="30"/>
                  </a:lnTo>
                  <a:lnTo>
                    <a:pt x="108" y="33"/>
                  </a:lnTo>
                  <a:lnTo>
                    <a:pt x="115" y="37"/>
                  </a:lnTo>
                  <a:lnTo>
                    <a:pt x="115" y="41"/>
                  </a:lnTo>
                  <a:lnTo>
                    <a:pt x="119" y="41"/>
                  </a:lnTo>
                  <a:lnTo>
                    <a:pt x="122" y="41"/>
                  </a:lnTo>
                  <a:lnTo>
                    <a:pt x="126" y="41"/>
                  </a:lnTo>
                  <a:lnTo>
                    <a:pt x="130" y="37"/>
                  </a:lnTo>
                  <a:lnTo>
                    <a:pt x="134" y="41"/>
                  </a:lnTo>
                  <a:lnTo>
                    <a:pt x="134" y="41"/>
                  </a:lnTo>
                  <a:lnTo>
                    <a:pt x="134" y="48"/>
                  </a:lnTo>
                  <a:lnTo>
                    <a:pt x="137" y="55"/>
                  </a:lnTo>
                  <a:lnTo>
                    <a:pt x="134" y="63"/>
                  </a:lnTo>
                  <a:lnTo>
                    <a:pt x="122" y="63"/>
                  </a:lnTo>
                  <a:lnTo>
                    <a:pt x="119" y="59"/>
                  </a:lnTo>
                  <a:lnTo>
                    <a:pt x="115" y="63"/>
                  </a:lnTo>
                  <a:lnTo>
                    <a:pt x="100" y="59"/>
                  </a:lnTo>
                  <a:lnTo>
                    <a:pt x="93" y="59"/>
                  </a:lnTo>
                  <a:lnTo>
                    <a:pt x="93" y="59"/>
                  </a:lnTo>
                  <a:lnTo>
                    <a:pt x="82" y="55"/>
                  </a:lnTo>
                  <a:lnTo>
                    <a:pt x="78" y="55"/>
                  </a:lnTo>
                  <a:lnTo>
                    <a:pt x="78" y="52"/>
                  </a:lnTo>
                  <a:lnTo>
                    <a:pt x="71" y="48"/>
                  </a:lnTo>
                  <a:lnTo>
                    <a:pt x="59" y="52"/>
                  </a:lnTo>
                  <a:lnTo>
                    <a:pt x="59" y="48"/>
                  </a:lnTo>
                  <a:lnTo>
                    <a:pt x="48" y="48"/>
                  </a:lnTo>
                  <a:lnTo>
                    <a:pt x="45" y="44"/>
                  </a:lnTo>
                  <a:lnTo>
                    <a:pt x="41" y="44"/>
                  </a:lnTo>
                  <a:lnTo>
                    <a:pt x="37" y="44"/>
                  </a:lnTo>
                  <a:lnTo>
                    <a:pt x="30" y="41"/>
                  </a:lnTo>
                  <a:lnTo>
                    <a:pt x="26" y="37"/>
                  </a:lnTo>
                  <a:lnTo>
                    <a:pt x="19" y="33"/>
                  </a:lnTo>
                  <a:lnTo>
                    <a:pt x="11" y="30"/>
                  </a:lnTo>
                  <a:lnTo>
                    <a:pt x="8" y="30"/>
                  </a:lnTo>
                  <a:lnTo>
                    <a:pt x="8" y="30"/>
                  </a:lnTo>
                  <a:lnTo>
                    <a:pt x="4" y="26"/>
                  </a:lnTo>
                  <a:lnTo>
                    <a:pt x="0" y="26"/>
                  </a:lnTo>
                  <a:lnTo>
                    <a:pt x="0" y="22"/>
                  </a:lnTo>
                  <a:lnTo>
                    <a:pt x="4" y="18"/>
                  </a:lnTo>
                  <a:lnTo>
                    <a:pt x="4" y="11"/>
                  </a:lnTo>
                  <a:lnTo>
                    <a:pt x="4"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3" name="Freeform 34"/>
            <p:cNvSpPr>
              <a:spLocks/>
            </p:cNvSpPr>
            <p:nvPr/>
          </p:nvSpPr>
          <p:spPr bwMode="auto">
            <a:xfrm>
              <a:off x="5551345" y="2418143"/>
              <a:ext cx="294639" cy="290779"/>
            </a:xfrm>
            <a:custGeom>
              <a:avLst/>
              <a:gdLst>
                <a:gd name="T0" fmla="*/ 137 w 229"/>
                <a:gd name="T1" fmla="*/ 218 h 226"/>
                <a:gd name="T2" fmla="*/ 155 w 229"/>
                <a:gd name="T3" fmla="*/ 215 h 226"/>
                <a:gd name="T4" fmla="*/ 166 w 229"/>
                <a:gd name="T5" fmla="*/ 211 h 226"/>
                <a:gd name="T6" fmla="*/ 174 w 229"/>
                <a:gd name="T7" fmla="*/ 211 h 226"/>
                <a:gd name="T8" fmla="*/ 166 w 229"/>
                <a:gd name="T9" fmla="*/ 192 h 226"/>
                <a:gd name="T10" fmla="*/ 155 w 229"/>
                <a:gd name="T11" fmla="*/ 181 h 226"/>
                <a:gd name="T12" fmla="*/ 148 w 229"/>
                <a:gd name="T13" fmla="*/ 174 h 226"/>
                <a:gd name="T14" fmla="*/ 144 w 229"/>
                <a:gd name="T15" fmla="*/ 163 h 226"/>
                <a:gd name="T16" fmla="*/ 155 w 229"/>
                <a:gd name="T17" fmla="*/ 152 h 226"/>
                <a:gd name="T18" fmla="*/ 166 w 229"/>
                <a:gd name="T19" fmla="*/ 155 h 226"/>
                <a:gd name="T20" fmla="*/ 188 w 229"/>
                <a:gd name="T21" fmla="*/ 141 h 226"/>
                <a:gd name="T22" fmla="*/ 203 w 229"/>
                <a:gd name="T23" fmla="*/ 122 h 226"/>
                <a:gd name="T24" fmla="*/ 207 w 229"/>
                <a:gd name="T25" fmla="*/ 111 h 226"/>
                <a:gd name="T26" fmla="*/ 214 w 229"/>
                <a:gd name="T27" fmla="*/ 92 h 226"/>
                <a:gd name="T28" fmla="*/ 222 w 229"/>
                <a:gd name="T29" fmla="*/ 81 h 226"/>
                <a:gd name="T30" fmla="*/ 229 w 229"/>
                <a:gd name="T31" fmla="*/ 74 h 226"/>
                <a:gd name="T32" fmla="*/ 214 w 229"/>
                <a:gd name="T33" fmla="*/ 70 h 226"/>
                <a:gd name="T34" fmla="*/ 196 w 229"/>
                <a:gd name="T35" fmla="*/ 55 h 226"/>
                <a:gd name="T36" fmla="*/ 192 w 229"/>
                <a:gd name="T37" fmla="*/ 37 h 226"/>
                <a:gd name="T38" fmla="*/ 192 w 229"/>
                <a:gd name="T39" fmla="*/ 26 h 226"/>
                <a:gd name="T40" fmla="*/ 181 w 229"/>
                <a:gd name="T41" fmla="*/ 14 h 226"/>
                <a:gd name="T42" fmla="*/ 170 w 229"/>
                <a:gd name="T43" fmla="*/ 7 h 226"/>
                <a:gd name="T44" fmla="*/ 170 w 229"/>
                <a:gd name="T45" fmla="*/ 0 h 226"/>
                <a:gd name="T46" fmla="*/ 151 w 229"/>
                <a:gd name="T47" fmla="*/ 7 h 226"/>
                <a:gd name="T48" fmla="*/ 148 w 229"/>
                <a:gd name="T49" fmla="*/ 37 h 226"/>
                <a:gd name="T50" fmla="*/ 144 w 229"/>
                <a:gd name="T51" fmla="*/ 48 h 226"/>
                <a:gd name="T52" fmla="*/ 137 w 229"/>
                <a:gd name="T53" fmla="*/ 55 h 226"/>
                <a:gd name="T54" fmla="*/ 133 w 229"/>
                <a:gd name="T55" fmla="*/ 63 h 226"/>
                <a:gd name="T56" fmla="*/ 129 w 229"/>
                <a:gd name="T57" fmla="*/ 77 h 226"/>
                <a:gd name="T58" fmla="*/ 122 w 229"/>
                <a:gd name="T59" fmla="*/ 85 h 226"/>
                <a:gd name="T60" fmla="*/ 114 w 229"/>
                <a:gd name="T61" fmla="*/ 85 h 226"/>
                <a:gd name="T62" fmla="*/ 107 w 229"/>
                <a:gd name="T63" fmla="*/ 92 h 226"/>
                <a:gd name="T64" fmla="*/ 92 w 229"/>
                <a:gd name="T65" fmla="*/ 100 h 226"/>
                <a:gd name="T66" fmla="*/ 85 w 229"/>
                <a:gd name="T67" fmla="*/ 107 h 226"/>
                <a:gd name="T68" fmla="*/ 88 w 229"/>
                <a:gd name="T69" fmla="*/ 122 h 226"/>
                <a:gd name="T70" fmla="*/ 70 w 229"/>
                <a:gd name="T71" fmla="*/ 126 h 226"/>
                <a:gd name="T72" fmla="*/ 48 w 229"/>
                <a:gd name="T73" fmla="*/ 129 h 226"/>
                <a:gd name="T74" fmla="*/ 0 w 229"/>
                <a:gd name="T75" fmla="*/ 126 h 226"/>
                <a:gd name="T76" fmla="*/ 18 w 229"/>
                <a:gd name="T77" fmla="*/ 144 h 226"/>
                <a:gd name="T78" fmla="*/ 29 w 229"/>
                <a:gd name="T79" fmla="*/ 152 h 226"/>
                <a:gd name="T80" fmla="*/ 37 w 229"/>
                <a:gd name="T81" fmla="*/ 163 h 226"/>
                <a:gd name="T82" fmla="*/ 44 w 229"/>
                <a:gd name="T83" fmla="*/ 174 h 226"/>
                <a:gd name="T84" fmla="*/ 29 w 229"/>
                <a:gd name="T85" fmla="*/ 178 h 226"/>
                <a:gd name="T86" fmla="*/ 22 w 229"/>
                <a:gd name="T87" fmla="*/ 189 h 226"/>
                <a:gd name="T88" fmla="*/ 22 w 229"/>
                <a:gd name="T89" fmla="*/ 200 h 226"/>
                <a:gd name="T90" fmla="*/ 33 w 229"/>
                <a:gd name="T91" fmla="*/ 200 h 226"/>
                <a:gd name="T92" fmla="*/ 40 w 229"/>
                <a:gd name="T93" fmla="*/ 200 h 226"/>
                <a:gd name="T94" fmla="*/ 48 w 229"/>
                <a:gd name="T95" fmla="*/ 200 h 226"/>
                <a:gd name="T96" fmla="*/ 55 w 229"/>
                <a:gd name="T97" fmla="*/ 200 h 226"/>
                <a:gd name="T98" fmla="*/ 62 w 229"/>
                <a:gd name="T99" fmla="*/ 200 h 226"/>
                <a:gd name="T100" fmla="*/ 74 w 229"/>
                <a:gd name="T101" fmla="*/ 196 h 226"/>
                <a:gd name="T102" fmla="*/ 85 w 229"/>
                <a:gd name="T103" fmla="*/ 196 h 226"/>
                <a:gd name="T104" fmla="*/ 99 w 229"/>
                <a:gd name="T105" fmla="*/ 196 h 226"/>
                <a:gd name="T106" fmla="*/ 103 w 229"/>
                <a:gd name="T107" fmla="*/ 204 h 226"/>
                <a:gd name="T108" fmla="*/ 111 w 229"/>
                <a:gd name="T109" fmla="*/ 204 h 226"/>
                <a:gd name="T110" fmla="*/ 114 w 229"/>
                <a:gd name="T111" fmla="*/ 215 h 226"/>
                <a:gd name="T112" fmla="*/ 114 w 229"/>
                <a:gd name="T113" fmla="*/ 218 h 226"/>
                <a:gd name="T114" fmla="*/ 129 w 229"/>
                <a:gd name="T115"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26">
                  <a:moveTo>
                    <a:pt x="133" y="226"/>
                  </a:moveTo>
                  <a:lnTo>
                    <a:pt x="133" y="222"/>
                  </a:lnTo>
                  <a:lnTo>
                    <a:pt x="137" y="218"/>
                  </a:lnTo>
                  <a:lnTo>
                    <a:pt x="137" y="218"/>
                  </a:lnTo>
                  <a:lnTo>
                    <a:pt x="140" y="215"/>
                  </a:lnTo>
                  <a:lnTo>
                    <a:pt x="144" y="215"/>
                  </a:lnTo>
                  <a:lnTo>
                    <a:pt x="144" y="215"/>
                  </a:lnTo>
                  <a:lnTo>
                    <a:pt x="155" y="215"/>
                  </a:lnTo>
                  <a:lnTo>
                    <a:pt x="162" y="211"/>
                  </a:lnTo>
                  <a:lnTo>
                    <a:pt x="162" y="211"/>
                  </a:lnTo>
                  <a:lnTo>
                    <a:pt x="166" y="211"/>
                  </a:lnTo>
                  <a:lnTo>
                    <a:pt x="166" y="211"/>
                  </a:lnTo>
                  <a:lnTo>
                    <a:pt x="170" y="215"/>
                  </a:lnTo>
                  <a:lnTo>
                    <a:pt x="174" y="211"/>
                  </a:lnTo>
                  <a:lnTo>
                    <a:pt x="174" y="211"/>
                  </a:lnTo>
                  <a:lnTo>
                    <a:pt x="174" y="211"/>
                  </a:lnTo>
                  <a:lnTo>
                    <a:pt x="174" y="207"/>
                  </a:lnTo>
                  <a:lnTo>
                    <a:pt x="170" y="196"/>
                  </a:lnTo>
                  <a:lnTo>
                    <a:pt x="166" y="192"/>
                  </a:lnTo>
                  <a:lnTo>
                    <a:pt x="166" y="192"/>
                  </a:lnTo>
                  <a:lnTo>
                    <a:pt x="166" y="189"/>
                  </a:lnTo>
                  <a:lnTo>
                    <a:pt x="162" y="189"/>
                  </a:lnTo>
                  <a:lnTo>
                    <a:pt x="159" y="189"/>
                  </a:lnTo>
                  <a:lnTo>
                    <a:pt x="155" y="181"/>
                  </a:lnTo>
                  <a:lnTo>
                    <a:pt x="155" y="178"/>
                  </a:lnTo>
                  <a:lnTo>
                    <a:pt x="155" y="174"/>
                  </a:lnTo>
                  <a:lnTo>
                    <a:pt x="151" y="174"/>
                  </a:lnTo>
                  <a:lnTo>
                    <a:pt x="148" y="174"/>
                  </a:lnTo>
                  <a:lnTo>
                    <a:pt x="144" y="174"/>
                  </a:lnTo>
                  <a:lnTo>
                    <a:pt x="144" y="174"/>
                  </a:lnTo>
                  <a:lnTo>
                    <a:pt x="144" y="170"/>
                  </a:lnTo>
                  <a:lnTo>
                    <a:pt x="144" y="163"/>
                  </a:lnTo>
                  <a:lnTo>
                    <a:pt x="148" y="163"/>
                  </a:lnTo>
                  <a:lnTo>
                    <a:pt x="151" y="155"/>
                  </a:lnTo>
                  <a:lnTo>
                    <a:pt x="151" y="155"/>
                  </a:lnTo>
                  <a:lnTo>
                    <a:pt x="155" y="152"/>
                  </a:lnTo>
                  <a:lnTo>
                    <a:pt x="159" y="152"/>
                  </a:lnTo>
                  <a:lnTo>
                    <a:pt x="162" y="152"/>
                  </a:lnTo>
                  <a:lnTo>
                    <a:pt x="162" y="155"/>
                  </a:lnTo>
                  <a:lnTo>
                    <a:pt x="166" y="155"/>
                  </a:lnTo>
                  <a:lnTo>
                    <a:pt x="170" y="155"/>
                  </a:lnTo>
                  <a:lnTo>
                    <a:pt x="181" y="152"/>
                  </a:lnTo>
                  <a:lnTo>
                    <a:pt x="185" y="148"/>
                  </a:lnTo>
                  <a:lnTo>
                    <a:pt x="188" y="141"/>
                  </a:lnTo>
                  <a:lnTo>
                    <a:pt x="196" y="133"/>
                  </a:lnTo>
                  <a:lnTo>
                    <a:pt x="196" y="129"/>
                  </a:lnTo>
                  <a:lnTo>
                    <a:pt x="199" y="126"/>
                  </a:lnTo>
                  <a:lnTo>
                    <a:pt x="203" y="122"/>
                  </a:lnTo>
                  <a:lnTo>
                    <a:pt x="207" y="118"/>
                  </a:lnTo>
                  <a:lnTo>
                    <a:pt x="211" y="115"/>
                  </a:lnTo>
                  <a:lnTo>
                    <a:pt x="211" y="115"/>
                  </a:lnTo>
                  <a:lnTo>
                    <a:pt x="207" y="111"/>
                  </a:lnTo>
                  <a:lnTo>
                    <a:pt x="211" y="107"/>
                  </a:lnTo>
                  <a:lnTo>
                    <a:pt x="214" y="103"/>
                  </a:lnTo>
                  <a:lnTo>
                    <a:pt x="214" y="100"/>
                  </a:lnTo>
                  <a:lnTo>
                    <a:pt x="214" y="92"/>
                  </a:lnTo>
                  <a:lnTo>
                    <a:pt x="214" y="89"/>
                  </a:lnTo>
                  <a:lnTo>
                    <a:pt x="214" y="89"/>
                  </a:lnTo>
                  <a:lnTo>
                    <a:pt x="218" y="81"/>
                  </a:lnTo>
                  <a:lnTo>
                    <a:pt x="222" y="81"/>
                  </a:lnTo>
                  <a:lnTo>
                    <a:pt x="225" y="81"/>
                  </a:lnTo>
                  <a:lnTo>
                    <a:pt x="225" y="81"/>
                  </a:lnTo>
                  <a:lnTo>
                    <a:pt x="229" y="77"/>
                  </a:lnTo>
                  <a:lnTo>
                    <a:pt x="229" y="74"/>
                  </a:lnTo>
                  <a:lnTo>
                    <a:pt x="225" y="74"/>
                  </a:lnTo>
                  <a:lnTo>
                    <a:pt x="222" y="74"/>
                  </a:lnTo>
                  <a:lnTo>
                    <a:pt x="214" y="74"/>
                  </a:lnTo>
                  <a:lnTo>
                    <a:pt x="214" y="70"/>
                  </a:lnTo>
                  <a:lnTo>
                    <a:pt x="207" y="66"/>
                  </a:lnTo>
                  <a:lnTo>
                    <a:pt x="203" y="66"/>
                  </a:lnTo>
                  <a:lnTo>
                    <a:pt x="196" y="63"/>
                  </a:lnTo>
                  <a:lnTo>
                    <a:pt x="196" y="55"/>
                  </a:lnTo>
                  <a:lnTo>
                    <a:pt x="192" y="48"/>
                  </a:lnTo>
                  <a:lnTo>
                    <a:pt x="188" y="40"/>
                  </a:lnTo>
                  <a:lnTo>
                    <a:pt x="188" y="37"/>
                  </a:lnTo>
                  <a:lnTo>
                    <a:pt x="192" y="37"/>
                  </a:lnTo>
                  <a:lnTo>
                    <a:pt x="192" y="33"/>
                  </a:lnTo>
                  <a:lnTo>
                    <a:pt x="196" y="29"/>
                  </a:lnTo>
                  <a:lnTo>
                    <a:pt x="196" y="26"/>
                  </a:lnTo>
                  <a:lnTo>
                    <a:pt x="192" y="26"/>
                  </a:lnTo>
                  <a:lnTo>
                    <a:pt x="192" y="22"/>
                  </a:lnTo>
                  <a:lnTo>
                    <a:pt x="188" y="22"/>
                  </a:lnTo>
                  <a:lnTo>
                    <a:pt x="181" y="18"/>
                  </a:lnTo>
                  <a:lnTo>
                    <a:pt x="181" y="14"/>
                  </a:lnTo>
                  <a:lnTo>
                    <a:pt x="177" y="14"/>
                  </a:lnTo>
                  <a:lnTo>
                    <a:pt x="174" y="14"/>
                  </a:lnTo>
                  <a:lnTo>
                    <a:pt x="170" y="14"/>
                  </a:lnTo>
                  <a:lnTo>
                    <a:pt x="170" y="7"/>
                  </a:lnTo>
                  <a:lnTo>
                    <a:pt x="177" y="3"/>
                  </a:lnTo>
                  <a:lnTo>
                    <a:pt x="177" y="0"/>
                  </a:lnTo>
                  <a:lnTo>
                    <a:pt x="174" y="0"/>
                  </a:lnTo>
                  <a:lnTo>
                    <a:pt x="170" y="0"/>
                  </a:lnTo>
                  <a:lnTo>
                    <a:pt x="162" y="0"/>
                  </a:lnTo>
                  <a:lnTo>
                    <a:pt x="159" y="3"/>
                  </a:lnTo>
                  <a:lnTo>
                    <a:pt x="155" y="3"/>
                  </a:lnTo>
                  <a:lnTo>
                    <a:pt x="151" y="7"/>
                  </a:lnTo>
                  <a:lnTo>
                    <a:pt x="148" y="11"/>
                  </a:lnTo>
                  <a:lnTo>
                    <a:pt x="155" y="22"/>
                  </a:lnTo>
                  <a:lnTo>
                    <a:pt x="159" y="26"/>
                  </a:lnTo>
                  <a:lnTo>
                    <a:pt x="148" y="37"/>
                  </a:lnTo>
                  <a:lnTo>
                    <a:pt x="151" y="40"/>
                  </a:lnTo>
                  <a:lnTo>
                    <a:pt x="151" y="44"/>
                  </a:lnTo>
                  <a:lnTo>
                    <a:pt x="148" y="48"/>
                  </a:lnTo>
                  <a:lnTo>
                    <a:pt x="144" y="48"/>
                  </a:lnTo>
                  <a:lnTo>
                    <a:pt x="137" y="48"/>
                  </a:lnTo>
                  <a:lnTo>
                    <a:pt x="133" y="48"/>
                  </a:lnTo>
                  <a:lnTo>
                    <a:pt x="133" y="55"/>
                  </a:lnTo>
                  <a:lnTo>
                    <a:pt x="137" y="55"/>
                  </a:lnTo>
                  <a:lnTo>
                    <a:pt x="140" y="59"/>
                  </a:lnTo>
                  <a:lnTo>
                    <a:pt x="140" y="63"/>
                  </a:lnTo>
                  <a:lnTo>
                    <a:pt x="137" y="63"/>
                  </a:lnTo>
                  <a:lnTo>
                    <a:pt x="133" y="63"/>
                  </a:lnTo>
                  <a:lnTo>
                    <a:pt x="129" y="66"/>
                  </a:lnTo>
                  <a:lnTo>
                    <a:pt x="129" y="70"/>
                  </a:lnTo>
                  <a:lnTo>
                    <a:pt x="129" y="74"/>
                  </a:lnTo>
                  <a:lnTo>
                    <a:pt x="129" y="77"/>
                  </a:lnTo>
                  <a:lnTo>
                    <a:pt x="129" y="77"/>
                  </a:lnTo>
                  <a:lnTo>
                    <a:pt x="129" y="85"/>
                  </a:lnTo>
                  <a:lnTo>
                    <a:pt x="125" y="89"/>
                  </a:lnTo>
                  <a:lnTo>
                    <a:pt x="122" y="85"/>
                  </a:lnTo>
                  <a:lnTo>
                    <a:pt x="122" y="85"/>
                  </a:lnTo>
                  <a:lnTo>
                    <a:pt x="122" y="89"/>
                  </a:lnTo>
                  <a:lnTo>
                    <a:pt x="114" y="89"/>
                  </a:lnTo>
                  <a:lnTo>
                    <a:pt x="114" y="85"/>
                  </a:lnTo>
                  <a:lnTo>
                    <a:pt x="111" y="89"/>
                  </a:lnTo>
                  <a:lnTo>
                    <a:pt x="111" y="89"/>
                  </a:lnTo>
                  <a:lnTo>
                    <a:pt x="103" y="92"/>
                  </a:lnTo>
                  <a:lnTo>
                    <a:pt x="107" y="92"/>
                  </a:lnTo>
                  <a:lnTo>
                    <a:pt x="103" y="96"/>
                  </a:lnTo>
                  <a:lnTo>
                    <a:pt x="99" y="100"/>
                  </a:lnTo>
                  <a:lnTo>
                    <a:pt x="96" y="96"/>
                  </a:lnTo>
                  <a:lnTo>
                    <a:pt x="92" y="100"/>
                  </a:lnTo>
                  <a:lnTo>
                    <a:pt x="92" y="100"/>
                  </a:lnTo>
                  <a:lnTo>
                    <a:pt x="88" y="103"/>
                  </a:lnTo>
                  <a:lnTo>
                    <a:pt x="88" y="103"/>
                  </a:lnTo>
                  <a:lnTo>
                    <a:pt x="85" y="107"/>
                  </a:lnTo>
                  <a:lnTo>
                    <a:pt x="85" y="111"/>
                  </a:lnTo>
                  <a:lnTo>
                    <a:pt x="85" y="115"/>
                  </a:lnTo>
                  <a:lnTo>
                    <a:pt x="85" y="118"/>
                  </a:lnTo>
                  <a:lnTo>
                    <a:pt x="88" y="122"/>
                  </a:lnTo>
                  <a:lnTo>
                    <a:pt x="85" y="122"/>
                  </a:lnTo>
                  <a:lnTo>
                    <a:pt x="81" y="126"/>
                  </a:lnTo>
                  <a:lnTo>
                    <a:pt x="74" y="126"/>
                  </a:lnTo>
                  <a:lnTo>
                    <a:pt x="70" y="126"/>
                  </a:lnTo>
                  <a:lnTo>
                    <a:pt x="59" y="126"/>
                  </a:lnTo>
                  <a:lnTo>
                    <a:pt x="55" y="129"/>
                  </a:lnTo>
                  <a:lnTo>
                    <a:pt x="51" y="129"/>
                  </a:lnTo>
                  <a:lnTo>
                    <a:pt x="48" y="129"/>
                  </a:lnTo>
                  <a:lnTo>
                    <a:pt x="40" y="129"/>
                  </a:lnTo>
                  <a:lnTo>
                    <a:pt x="22" y="133"/>
                  </a:lnTo>
                  <a:lnTo>
                    <a:pt x="0" y="126"/>
                  </a:lnTo>
                  <a:lnTo>
                    <a:pt x="0" y="126"/>
                  </a:lnTo>
                  <a:lnTo>
                    <a:pt x="11" y="137"/>
                  </a:lnTo>
                  <a:lnTo>
                    <a:pt x="11" y="141"/>
                  </a:lnTo>
                  <a:lnTo>
                    <a:pt x="14" y="144"/>
                  </a:lnTo>
                  <a:lnTo>
                    <a:pt x="18" y="144"/>
                  </a:lnTo>
                  <a:lnTo>
                    <a:pt x="22" y="148"/>
                  </a:lnTo>
                  <a:lnTo>
                    <a:pt x="25" y="148"/>
                  </a:lnTo>
                  <a:lnTo>
                    <a:pt x="29" y="148"/>
                  </a:lnTo>
                  <a:lnTo>
                    <a:pt x="29" y="152"/>
                  </a:lnTo>
                  <a:lnTo>
                    <a:pt x="33" y="152"/>
                  </a:lnTo>
                  <a:lnTo>
                    <a:pt x="33" y="155"/>
                  </a:lnTo>
                  <a:lnTo>
                    <a:pt x="37" y="159"/>
                  </a:lnTo>
                  <a:lnTo>
                    <a:pt x="37" y="163"/>
                  </a:lnTo>
                  <a:lnTo>
                    <a:pt x="37" y="166"/>
                  </a:lnTo>
                  <a:lnTo>
                    <a:pt x="40" y="166"/>
                  </a:lnTo>
                  <a:lnTo>
                    <a:pt x="44" y="166"/>
                  </a:lnTo>
                  <a:lnTo>
                    <a:pt x="44" y="174"/>
                  </a:lnTo>
                  <a:lnTo>
                    <a:pt x="44" y="178"/>
                  </a:lnTo>
                  <a:lnTo>
                    <a:pt x="40" y="174"/>
                  </a:lnTo>
                  <a:lnTo>
                    <a:pt x="29" y="178"/>
                  </a:lnTo>
                  <a:lnTo>
                    <a:pt x="29" y="178"/>
                  </a:lnTo>
                  <a:lnTo>
                    <a:pt x="25" y="181"/>
                  </a:lnTo>
                  <a:lnTo>
                    <a:pt x="22" y="181"/>
                  </a:lnTo>
                  <a:lnTo>
                    <a:pt x="22" y="185"/>
                  </a:lnTo>
                  <a:lnTo>
                    <a:pt x="22" y="189"/>
                  </a:lnTo>
                  <a:lnTo>
                    <a:pt x="22" y="192"/>
                  </a:lnTo>
                  <a:lnTo>
                    <a:pt x="22" y="196"/>
                  </a:lnTo>
                  <a:lnTo>
                    <a:pt x="22" y="200"/>
                  </a:lnTo>
                  <a:lnTo>
                    <a:pt x="22" y="200"/>
                  </a:lnTo>
                  <a:lnTo>
                    <a:pt x="22" y="204"/>
                  </a:lnTo>
                  <a:lnTo>
                    <a:pt x="25" y="204"/>
                  </a:lnTo>
                  <a:lnTo>
                    <a:pt x="29" y="200"/>
                  </a:lnTo>
                  <a:lnTo>
                    <a:pt x="33" y="200"/>
                  </a:lnTo>
                  <a:lnTo>
                    <a:pt x="33" y="200"/>
                  </a:lnTo>
                  <a:lnTo>
                    <a:pt x="37" y="200"/>
                  </a:lnTo>
                  <a:lnTo>
                    <a:pt x="37" y="200"/>
                  </a:lnTo>
                  <a:lnTo>
                    <a:pt x="40" y="200"/>
                  </a:lnTo>
                  <a:lnTo>
                    <a:pt x="44" y="200"/>
                  </a:lnTo>
                  <a:lnTo>
                    <a:pt x="44" y="200"/>
                  </a:lnTo>
                  <a:lnTo>
                    <a:pt x="48" y="200"/>
                  </a:lnTo>
                  <a:lnTo>
                    <a:pt x="48" y="200"/>
                  </a:lnTo>
                  <a:lnTo>
                    <a:pt x="48" y="196"/>
                  </a:lnTo>
                  <a:lnTo>
                    <a:pt x="51" y="196"/>
                  </a:lnTo>
                  <a:lnTo>
                    <a:pt x="55" y="200"/>
                  </a:lnTo>
                  <a:lnTo>
                    <a:pt x="55" y="200"/>
                  </a:lnTo>
                  <a:lnTo>
                    <a:pt x="55" y="196"/>
                  </a:lnTo>
                  <a:lnTo>
                    <a:pt x="59" y="196"/>
                  </a:lnTo>
                  <a:lnTo>
                    <a:pt x="59" y="200"/>
                  </a:lnTo>
                  <a:lnTo>
                    <a:pt x="62" y="200"/>
                  </a:lnTo>
                  <a:lnTo>
                    <a:pt x="62" y="200"/>
                  </a:lnTo>
                  <a:lnTo>
                    <a:pt x="66" y="200"/>
                  </a:lnTo>
                  <a:lnTo>
                    <a:pt x="70" y="196"/>
                  </a:lnTo>
                  <a:lnTo>
                    <a:pt x="74" y="196"/>
                  </a:lnTo>
                  <a:lnTo>
                    <a:pt x="77" y="196"/>
                  </a:lnTo>
                  <a:lnTo>
                    <a:pt x="81" y="196"/>
                  </a:lnTo>
                  <a:lnTo>
                    <a:pt x="81" y="196"/>
                  </a:lnTo>
                  <a:lnTo>
                    <a:pt x="85" y="196"/>
                  </a:lnTo>
                  <a:lnTo>
                    <a:pt x="85" y="196"/>
                  </a:lnTo>
                  <a:lnTo>
                    <a:pt x="88" y="196"/>
                  </a:lnTo>
                  <a:lnTo>
                    <a:pt x="92" y="196"/>
                  </a:lnTo>
                  <a:lnTo>
                    <a:pt x="99" y="196"/>
                  </a:lnTo>
                  <a:lnTo>
                    <a:pt x="99" y="196"/>
                  </a:lnTo>
                  <a:lnTo>
                    <a:pt x="103" y="200"/>
                  </a:lnTo>
                  <a:lnTo>
                    <a:pt x="103" y="204"/>
                  </a:lnTo>
                  <a:lnTo>
                    <a:pt x="103" y="204"/>
                  </a:lnTo>
                  <a:lnTo>
                    <a:pt x="103" y="204"/>
                  </a:lnTo>
                  <a:lnTo>
                    <a:pt x="103" y="204"/>
                  </a:lnTo>
                  <a:lnTo>
                    <a:pt x="103" y="204"/>
                  </a:lnTo>
                  <a:lnTo>
                    <a:pt x="111" y="204"/>
                  </a:lnTo>
                  <a:lnTo>
                    <a:pt x="111" y="207"/>
                  </a:lnTo>
                  <a:lnTo>
                    <a:pt x="114" y="211"/>
                  </a:lnTo>
                  <a:lnTo>
                    <a:pt x="114" y="215"/>
                  </a:lnTo>
                  <a:lnTo>
                    <a:pt x="114" y="215"/>
                  </a:lnTo>
                  <a:lnTo>
                    <a:pt x="114" y="218"/>
                  </a:lnTo>
                  <a:lnTo>
                    <a:pt x="114" y="218"/>
                  </a:lnTo>
                  <a:lnTo>
                    <a:pt x="114" y="218"/>
                  </a:lnTo>
                  <a:lnTo>
                    <a:pt x="114" y="218"/>
                  </a:lnTo>
                  <a:lnTo>
                    <a:pt x="118" y="222"/>
                  </a:lnTo>
                  <a:lnTo>
                    <a:pt x="118" y="222"/>
                  </a:lnTo>
                  <a:lnTo>
                    <a:pt x="125" y="222"/>
                  </a:lnTo>
                  <a:lnTo>
                    <a:pt x="129" y="226"/>
                  </a:lnTo>
                  <a:lnTo>
                    <a:pt x="129" y="226"/>
                  </a:lnTo>
                  <a:lnTo>
                    <a:pt x="133" y="2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4" name="Freeform 35"/>
            <p:cNvSpPr>
              <a:spLocks/>
            </p:cNvSpPr>
            <p:nvPr/>
          </p:nvSpPr>
          <p:spPr bwMode="auto">
            <a:xfrm>
              <a:off x="5770074" y="2402703"/>
              <a:ext cx="156969" cy="114511"/>
            </a:xfrm>
            <a:custGeom>
              <a:avLst/>
              <a:gdLst>
                <a:gd name="T0" fmla="*/ 59 w 122"/>
                <a:gd name="T1" fmla="*/ 89 h 89"/>
                <a:gd name="T2" fmla="*/ 70 w 122"/>
                <a:gd name="T3" fmla="*/ 78 h 89"/>
                <a:gd name="T4" fmla="*/ 78 w 122"/>
                <a:gd name="T5" fmla="*/ 71 h 89"/>
                <a:gd name="T6" fmla="*/ 89 w 122"/>
                <a:gd name="T7" fmla="*/ 78 h 89"/>
                <a:gd name="T8" fmla="*/ 100 w 122"/>
                <a:gd name="T9" fmla="*/ 78 h 89"/>
                <a:gd name="T10" fmla="*/ 104 w 122"/>
                <a:gd name="T11" fmla="*/ 82 h 89"/>
                <a:gd name="T12" fmla="*/ 115 w 122"/>
                <a:gd name="T13" fmla="*/ 82 h 89"/>
                <a:gd name="T14" fmla="*/ 118 w 122"/>
                <a:gd name="T15" fmla="*/ 82 h 89"/>
                <a:gd name="T16" fmla="*/ 118 w 122"/>
                <a:gd name="T17" fmla="*/ 75 h 89"/>
                <a:gd name="T18" fmla="*/ 115 w 122"/>
                <a:gd name="T19" fmla="*/ 67 h 89"/>
                <a:gd name="T20" fmla="*/ 111 w 122"/>
                <a:gd name="T21" fmla="*/ 52 h 89"/>
                <a:gd name="T22" fmla="*/ 104 w 122"/>
                <a:gd name="T23" fmla="*/ 49 h 89"/>
                <a:gd name="T24" fmla="*/ 96 w 122"/>
                <a:gd name="T25" fmla="*/ 38 h 89"/>
                <a:gd name="T26" fmla="*/ 85 w 122"/>
                <a:gd name="T27" fmla="*/ 30 h 89"/>
                <a:gd name="T28" fmla="*/ 81 w 122"/>
                <a:gd name="T29" fmla="*/ 26 h 89"/>
                <a:gd name="T30" fmla="*/ 66 w 122"/>
                <a:gd name="T31" fmla="*/ 26 h 89"/>
                <a:gd name="T32" fmla="*/ 63 w 122"/>
                <a:gd name="T33" fmla="*/ 23 h 89"/>
                <a:gd name="T34" fmla="*/ 59 w 122"/>
                <a:gd name="T35" fmla="*/ 15 h 89"/>
                <a:gd name="T36" fmla="*/ 48 w 122"/>
                <a:gd name="T37" fmla="*/ 0 h 89"/>
                <a:gd name="T38" fmla="*/ 44 w 122"/>
                <a:gd name="T39" fmla="*/ 0 h 89"/>
                <a:gd name="T40" fmla="*/ 41 w 122"/>
                <a:gd name="T41" fmla="*/ 0 h 89"/>
                <a:gd name="T42" fmla="*/ 37 w 122"/>
                <a:gd name="T43" fmla="*/ 4 h 89"/>
                <a:gd name="T44" fmla="*/ 29 w 122"/>
                <a:gd name="T45" fmla="*/ 0 h 89"/>
                <a:gd name="T46" fmla="*/ 29 w 122"/>
                <a:gd name="T47" fmla="*/ 0 h 89"/>
                <a:gd name="T48" fmla="*/ 18 w 122"/>
                <a:gd name="T49" fmla="*/ 8 h 89"/>
                <a:gd name="T50" fmla="*/ 7 w 122"/>
                <a:gd name="T51" fmla="*/ 15 h 89"/>
                <a:gd name="T52" fmla="*/ 0 w 122"/>
                <a:gd name="T53" fmla="*/ 26 h 89"/>
                <a:gd name="T54" fmla="*/ 7 w 122"/>
                <a:gd name="T55" fmla="*/ 26 h 89"/>
                <a:gd name="T56" fmla="*/ 11 w 122"/>
                <a:gd name="T57" fmla="*/ 30 h 89"/>
                <a:gd name="T58" fmla="*/ 22 w 122"/>
                <a:gd name="T59" fmla="*/ 34 h 89"/>
                <a:gd name="T60" fmla="*/ 26 w 122"/>
                <a:gd name="T61" fmla="*/ 38 h 89"/>
                <a:gd name="T62" fmla="*/ 22 w 122"/>
                <a:gd name="T63" fmla="*/ 45 h 89"/>
                <a:gd name="T64" fmla="*/ 18 w 122"/>
                <a:gd name="T65" fmla="*/ 49 h 89"/>
                <a:gd name="T66" fmla="*/ 22 w 122"/>
                <a:gd name="T67" fmla="*/ 60 h 89"/>
                <a:gd name="T68" fmla="*/ 26 w 122"/>
                <a:gd name="T69" fmla="*/ 75 h 89"/>
                <a:gd name="T70" fmla="*/ 37 w 122"/>
                <a:gd name="T71" fmla="*/ 78 h 89"/>
                <a:gd name="T72" fmla="*/ 44 w 122"/>
                <a:gd name="T73" fmla="*/ 86 h 89"/>
                <a:gd name="T74" fmla="*/ 55 w 122"/>
                <a:gd name="T75" fmla="*/ 86 h 89"/>
                <a:gd name="T76" fmla="*/ 59 w 122"/>
                <a:gd name="T7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2" h="89">
                  <a:moveTo>
                    <a:pt x="59" y="89"/>
                  </a:moveTo>
                  <a:lnTo>
                    <a:pt x="59" y="89"/>
                  </a:lnTo>
                  <a:lnTo>
                    <a:pt x="66" y="82"/>
                  </a:lnTo>
                  <a:lnTo>
                    <a:pt x="70" y="78"/>
                  </a:lnTo>
                  <a:lnTo>
                    <a:pt x="74" y="75"/>
                  </a:lnTo>
                  <a:lnTo>
                    <a:pt x="78" y="71"/>
                  </a:lnTo>
                  <a:lnTo>
                    <a:pt x="81" y="71"/>
                  </a:lnTo>
                  <a:lnTo>
                    <a:pt x="89" y="78"/>
                  </a:lnTo>
                  <a:lnTo>
                    <a:pt x="92" y="75"/>
                  </a:lnTo>
                  <a:lnTo>
                    <a:pt x="100" y="78"/>
                  </a:lnTo>
                  <a:lnTo>
                    <a:pt x="100" y="82"/>
                  </a:lnTo>
                  <a:lnTo>
                    <a:pt x="104" y="82"/>
                  </a:lnTo>
                  <a:lnTo>
                    <a:pt x="111" y="86"/>
                  </a:lnTo>
                  <a:lnTo>
                    <a:pt x="115" y="82"/>
                  </a:lnTo>
                  <a:lnTo>
                    <a:pt x="118" y="82"/>
                  </a:lnTo>
                  <a:lnTo>
                    <a:pt x="118" y="82"/>
                  </a:lnTo>
                  <a:lnTo>
                    <a:pt x="122" y="82"/>
                  </a:lnTo>
                  <a:lnTo>
                    <a:pt x="118" y="75"/>
                  </a:lnTo>
                  <a:lnTo>
                    <a:pt x="118" y="67"/>
                  </a:lnTo>
                  <a:lnTo>
                    <a:pt x="115" y="67"/>
                  </a:lnTo>
                  <a:lnTo>
                    <a:pt x="111" y="60"/>
                  </a:lnTo>
                  <a:lnTo>
                    <a:pt x="111" y="52"/>
                  </a:lnTo>
                  <a:lnTo>
                    <a:pt x="107" y="49"/>
                  </a:lnTo>
                  <a:lnTo>
                    <a:pt x="104" y="49"/>
                  </a:lnTo>
                  <a:lnTo>
                    <a:pt x="100" y="41"/>
                  </a:lnTo>
                  <a:lnTo>
                    <a:pt x="96" y="38"/>
                  </a:lnTo>
                  <a:lnTo>
                    <a:pt x="89" y="34"/>
                  </a:lnTo>
                  <a:lnTo>
                    <a:pt x="85" y="30"/>
                  </a:lnTo>
                  <a:lnTo>
                    <a:pt x="81" y="26"/>
                  </a:lnTo>
                  <a:lnTo>
                    <a:pt x="81" y="26"/>
                  </a:lnTo>
                  <a:lnTo>
                    <a:pt x="74" y="26"/>
                  </a:lnTo>
                  <a:lnTo>
                    <a:pt x="66" y="26"/>
                  </a:lnTo>
                  <a:lnTo>
                    <a:pt x="66" y="23"/>
                  </a:lnTo>
                  <a:lnTo>
                    <a:pt x="63" y="23"/>
                  </a:lnTo>
                  <a:lnTo>
                    <a:pt x="63" y="19"/>
                  </a:lnTo>
                  <a:lnTo>
                    <a:pt x="59" y="15"/>
                  </a:lnTo>
                  <a:lnTo>
                    <a:pt x="52" y="8"/>
                  </a:lnTo>
                  <a:lnTo>
                    <a:pt x="48" y="0"/>
                  </a:lnTo>
                  <a:lnTo>
                    <a:pt x="48" y="0"/>
                  </a:lnTo>
                  <a:lnTo>
                    <a:pt x="44" y="0"/>
                  </a:lnTo>
                  <a:lnTo>
                    <a:pt x="44" y="0"/>
                  </a:lnTo>
                  <a:lnTo>
                    <a:pt x="41" y="0"/>
                  </a:lnTo>
                  <a:lnTo>
                    <a:pt x="37" y="0"/>
                  </a:lnTo>
                  <a:lnTo>
                    <a:pt x="37" y="4"/>
                  </a:lnTo>
                  <a:lnTo>
                    <a:pt x="33" y="0"/>
                  </a:lnTo>
                  <a:lnTo>
                    <a:pt x="29" y="0"/>
                  </a:lnTo>
                  <a:lnTo>
                    <a:pt x="29" y="0"/>
                  </a:lnTo>
                  <a:lnTo>
                    <a:pt x="29" y="0"/>
                  </a:lnTo>
                  <a:lnTo>
                    <a:pt x="26" y="8"/>
                  </a:lnTo>
                  <a:lnTo>
                    <a:pt x="18" y="8"/>
                  </a:lnTo>
                  <a:lnTo>
                    <a:pt x="7" y="12"/>
                  </a:lnTo>
                  <a:lnTo>
                    <a:pt x="7" y="15"/>
                  </a:lnTo>
                  <a:lnTo>
                    <a:pt x="0" y="19"/>
                  </a:lnTo>
                  <a:lnTo>
                    <a:pt x="0" y="26"/>
                  </a:lnTo>
                  <a:lnTo>
                    <a:pt x="4" y="26"/>
                  </a:lnTo>
                  <a:lnTo>
                    <a:pt x="7" y="26"/>
                  </a:lnTo>
                  <a:lnTo>
                    <a:pt x="11" y="26"/>
                  </a:lnTo>
                  <a:lnTo>
                    <a:pt x="11" y="30"/>
                  </a:lnTo>
                  <a:lnTo>
                    <a:pt x="18" y="34"/>
                  </a:lnTo>
                  <a:lnTo>
                    <a:pt x="22" y="34"/>
                  </a:lnTo>
                  <a:lnTo>
                    <a:pt x="22" y="38"/>
                  </a:lnTo>
                  <a:lnTo>
                    <a:pt x="26" y="38"/>
                  </a:lnTo>
                  <a:lnTo>
                    <a:pt x="26" y="41"/>
                  </a:lnTo>
                  <a:lnTo>
                    <a:pt x="22" y="45"/>
                  </a:lnTo>
                  <a:lnTo>
                    <a:pt x="22" y="49"/>
                  </a:lnTo>
                  <a:lnTo>
                    <a:pt x="18" y="49"/>
                  </a:lnTo>
                  <a:lnTo>
                    <a:pt x="18" y="52"/>
                  </a:lnTo>
                  <a:lnTo>
                    <a:pt x="22" y="60"/>
                  </a:lnTo>
                  <a:lnTo>
                    <a:pt x="26" y="67"/>
                  </a:lnTo>
                  <a:lnTo>
                    <a:pt x="26" y="75"/>
                  </a:lnTo>
                  <a:lnTo>
                    <a:pt x="33" y="78"/>
                  </a:lnTo>
                  <a:lnTo>
                    <a:pt x="37" y="78"/>
                  </a:lnTo>
                  <a:lnTo>
                    <a:pt x="44" y="82"/>
                  </a:lnTo>
                  <a:lnTo>
                    <a:pt x="44" y="86"/>
                  </a:lnTo>
                  <a:lnTo>
                    <a:pt x="52" y="86"/>
                  </a:lnTo>
                  <a:lnTo>
                    <a:pt x="55" y="86"/>
                  </a:lnTo>
                  <a:lnTo>
                    <a:pt x="59" y="86"/>
                  </a:lnTo>
                  <a:lnTo>
                    <a:pt x="59" y="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5" name="Freeform 36"/>
            <p:cNvSpPr>
              <a:spLocks/>
            </p:cNvSpPr>
            <p:nvPr/>
          </p:nvSpPr>
          <p:spPr bwMode="auto">
            <a:xfrm>
              <a:off x="5532047" y="2374398"/>
              <a:ext cx="280486" cy="214868"/>
            </a:xfrm>
            <a:custGeom>
              <a:avLst/>
              <a:gdLst>
                <a:gd name="T0" fmla="*/ 200 w 218"/>
                <a:gd name="T1" fmla="*/ 15 h 167"/>
                <a:gd name="T2" fmla="*/ 211 w 218"/>
                <a:gd name="T3" fmla="*/ 15 h 167"/>
                <a:gd name="T4" fmla="*/ 211 w 218"/>
                <a:gd name="T5" fmla="*/ 22 h 167"/>
                <a:gd name="T6" fmla="*/ 203 w 218"/>
                <a:gd name="T7" fmla="*/ 30 h 167"/>
                <a:gd name="T8" fmla="*/ 177 w 218"/>
                <a:gd name="T9" fmla="*/ 34 h 167"/>
                <a:gd name="T10" fmla="*/ 166 w 218"/>
                <a:gd name="T11" fmla="*/ 41 h 167"/>
                <a:gd name="T12" fmla="*/ 174 w 218"/>
                <a:gd name="T13" fmla="*/ 60 h 167"/>
                <a:gd name="T14" fmla="*/ 166 w 218"/>
                <a:gd name="T15" fmla="*/ 78 h 167"/>
                <a:gd name="T16" fmla="*/ 152 w 218"/>
                <a:gd name="T17" fmla="*/ 82 h 167"/>
                <a:gd name="T18" fmla="*/ 152 w 218"/>
                <a:gd name="T19" fmla="*/ 89 h 167"/>
                <a:gd name="T20" fmla="*/ 152 w 218"/>
                <a:gd name="T21" fmla="*/ 97 h 167"/>
                <a:gd name="T22" fmla="*/ 144 w 218"/>
                <a:gd name="T23" fmla="*/ 104 h 167"/>
                <a:gd name="T24" fmla="*/ 144 w 218"/>
                <a:gd name="T25" fmla="*/ 111 h 167"/>
                <a:gd name="T26" fmla="*/ 137 w 218"/>
                <a:gd name="T27" fmla="*/ 119 h 167"/>
                <a:gd name="T28" fmla="*/ 129 w 218"/>
                <a:gd name="T29" fmla="*/ 123 h 167"/>
                <a:gd name="T30" fmla="*/ 126 w 218"/>
                <a:gd name="T31" fmla="*/ 123 h 167"/>
                <a:gd name="T32" fmla="*/ 118 w 218"/>
                <a:gd name="T33" fmla="*/ 130 h 167"/>
                <a:gd name="T34" fmla="*/ 107 w 218"/>
                <a:gd name="T35" fmla="*/ 134 h 167"/>
                <a:gd name="T36" fmla="*/ 103 w 218"/>
                <a:gd name="T37" fmla="*/ 137 h 167"/>
                <a:gd name="T38" fmla="*/ 100 w 218"/>
                <a:gd name="T39" fmla="*/ 149 h 167"/>
                <a:gd name="T40" fmla="*/ 100 w 218"/>
                <a:gd name="T41" fmla="*/ 156 h 167"/>
                <a:gd name="T42" fmla="*/ 85 w 218"/>
                <a:gd name="T43" fmla="*/ 160 h 167"/>
                <a:gd name="T44" fmla="*/ 66 w 218"/>
                <a:gd name="T45" fmla="*/ 163 h 167"/>
                <a:gd name="T46" fmla="*/ 37 w 218"/>
                <a:gd name="T47" fmla="*/ 167 h 167"/>
                <a:gd name="T48" fmla="*/ 29 w 218"/>
                <a:gd name="T49" fmla="*/ 141 h 167"/>
                <a:gd name="T50" fmla="*/ 26 w 218"/>
                <a:gd name="T51" fmla="*/ 126 h 167"/>
                <a:gd name="T52" fmla="*/ 7 w 218"/>
                <a:gd name="T53" fmla="*/ 119 h 167"/>
                <a:gd name="T54" fmla="*/ 3 w 218"/>
                <a:gd name="T55" fmla="*/ 104 h 167"/>
                <a:gd name="T56" fmla="*/ 7 w 218"/>
                <a:gd name="T57" fmla="*/ 93 h 167"/>
                <a:gd name="T58" fmla="*/ 0 w 218"/>
                <a:gd name="T59" fmla="*/ 85 h 167"/>
                <a:gd name="T60" fmla="*/ 0 w 218"/>
                <a:gd name="T61" fmla="*/ 78 h 167"/>
                <a:gd name="T62" fmla="*/ 7 w 218"/>
                <a:gd name="T63" fmla="*/ 71 h 167"/>
                <a:gd name="T64" fmla="*/ 3 w 218"/>
                <a:gd name="T65" fmla="*/ 67 h 167"/>
                <a:gd name="T66" fmla="*/ 7 w 218"/>
                <a:gd name="T67" fmla="*/ 60 h 167"/>
                <a:gd name="T68" fmla="*/ 11 w 218"/>
                <a:gd name="T69" fmla="*/ 60 h 167"/>
                <a:gd name="T70" fmla="*/ 18 w 218"/>
                <a:gd name="T71" fmla="*/ 60 h 167"/>
                <a:gd name="T72" fmla="*/ 26 w 218"/>
                <a:gd name="T73" fmla="*/ 63 h 167"/>
                <a:gd name="T74" fmla="*/ 33 w 218"/>
                <a:gd name="T75" fmla="*/ 63 h 167"/>
                <a:gd name="T76" fmla="*/ 40 w 218"/>
                <a:gd name="T77" fmla="*/ 56 h 167"/>
                <a:gd name="T78" fmla="*/ 52 w 218"/>
                <a:gd name="T79" fmla="*/ 48 h 167"/>
                <a:gd name="T80" fmla="*/ 55 w 218"/>
                <a:gd name="T81" fmla="*/ 45 h 167"/>
                <a:gd name="T82" fmla="*/ 59 w 218"/>
                <a:gd name="T83" fmla="*/ 34 h 167"/>
                <a:gd name="T84" fmla="*/ 59 w 218"/>
                <a:gd name="T85" fmla="*/ 30 h 167"/>
                <a:gd name="T86" fmla="*/ 66 w 218"/>
                <a:gd name="T87" fmla="*/ 26 h 167"/>
                <a:gd name="T88" fmla="*/ 77 w 218"/>
                <a:gd name="T89" fmla="*/ 22 h 167"/>
                <a:gd name="T90" fmla="*/ 85 w 218"/>
                <a:gd name="T91" fmla="*/ 22 h 167"/>
                <a:gd name="T92" fmla="*/ 96 w 218"/>
                <a:gd name="T93" fmla="*/ 26 h 167"/>
                <a:gd name="T94" fmla="*/ 103 w 218"/>
                <a:gd name="T95" fmla="*/ 26 h 167"/>
                <a:gd name="T96" fmla="*/ 114 w 218"/>
                <a:gd name="T97" fmla="*/ 30 h 167"/>
                <a:gd name="T98" fmla="*/ 122 w 218"/>
                <a:gd name="T99" fmla="*/ 22 h 167"/>
                <a:gd name="T100" fmla="*/ 129 w 218"/>
                <a:gd name="T101" fmla="*/ 26 h 167"/>
                <a:gd name="T102" fmla="*/ 133 w 218"/>
                <a:gd name="T103" fmla="*/ 22 h 167"/>
                <a:gd name="T104" fmla="*/ 137 w 218"/>
                <a:gd name="T105" fmla="*/ 19 h 167"/>
                <a:gd name="T106" fmla="*/ 144 w 218"/>
                <a:gd name="T107" fmla="*/ 19 h 167"/>
                <a:gd name="T108" fmla="*/ 144 w 218"/>
                <a:gd name="T109" fmla="*/ 11 h 167"/>
                <a:gd name="T110" fmla="*/ 148 w 218"/>
                <a:gd name="T111" fmla="*/ 0 h 167"/>
                <a:gd name="T112" fmla="*/ 159 w 218"/>
                <a:gd name="T113" fmla="*/ 4 h 167"/>
                <a:gd name="T114" fmla="*/ 159 w 218"/>
                <a:gd name="T115" fmla="*/ 11 h 167"/>
                <a:gd name="T116" fmla="*/ 163 w 218"/>
                <a:gd name="T117" fmla="*/ 19 h 167"/>
                <a:gd name="T118" fmla="*/ 166 w 218"/>
                <a:gd name="T119" fmla="*/ 30 h 167"/>
                <a:gd name="T120" fmla="*/ 174 w 218"/>
                <a:gd name="T121" fmla="*/ 34 h 167"/>
                <a:gd name="T122" fmla="*/ 181 w 218"/>
                <a:gd name="T123" fmla="*/ 30 h 167"/>
                <a:gd name="T124" fmla="*/ 189 w 218"/>
                <a:gd name="T125" fmla="*/ 2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167">
                  <a:moveTo>
                    <a:pt x="189" y="22"/>
                  </a:moveTo>
                  <a:lnTo>
                    <a:pt x="196" y="19"/>
                  </a:lnTo>
                  <a:lnTo>
                    <a:pt x="200" y="15"/>
                  </a:lnTo>
                  <a:lnTo>
                    <a:pt x="200" y="19"/>
                  </a:lnTo>
                  <a:lnTo>
                    <a:pt x="207" y="19"/>
                  </a:lnTo>
                  <a:lnTo>
                    <a:pt x="211" y="15"/>
                  </a:lnTo>
                  <a:lnTo>
                    <a:pt x="218" y="15"/>
                  </a:lnTo>
                  <a:lnTo>
                    <a:pt x="218" y="19"/>
                  </a:lnTo>
                  <a:lnTo>
                    <a:pt x="211" y="22"/>
                  </a:lnTo>
                  <a:lnTo>
                    <a:pt x="214" y="22"/>
                  </a:lnTo>
                  <a:lnTo>
                    <a:pt x="211" y="30"/>
                  </a:lnTo>
                  <a:lnTo>
                    <a:pt x="203" y="30"/>
                  </a:lnTo>
                  <a:lnTo>
                    <a:pt x="189" y="34"/>
                  </a:lnTo>
                  <a:lnTo>
                    <a:pt x="185" y="34"/>
                  </a:lnTo>
                  <a:lnTo>
                    <a:pt x="177" y="34"/>
                  </a:lnTo>
                  <a:lnTo>
                    <a:pt x="174" y="37"/>
                  </a:lnTo>
                  <a:lnTo>
                    <a:pt x="170" y="37"/>
                  </a:lnTo>
                  <a:lnTo>
                    <a:pt x="166" y="41"/>
                  </a:lnTo>
                  <a:lnTo>
                    <a:pt x="163" y="45"/>
                  </a:lnTo>
                  <a:lnTo>
                    <a:pt x="170" y="56"/>
                  </a:lnTo>
                  <a:lnTo>
                    <a:pt x="174" y="60"/>
                  </a:lnTo>
                  <a:lnTo>
                    <a:pt x="163" y="71"/>
                  </a:lnTo>
                  <a:lnTo>
                    <a:pt x="166" y="74"/>
                  </a:lnTo>
                  <a:lnTo>
                    <a:pt x="166" y="78"/>
                  </a:lnTo>
                  <a:lnTo>
                    <a:pt x="163" y="82"/>
                  </a:lnTo>
                  <a:lnTo>
                    <a:pt x="159" y="82"/>
                  </a:lnTo>
                  <a:lnTo>
                    <a:pt x="152" y="82"/>
                  </a:lnTo>
                  <a:lnTo>
                    <a:pt x="148" y="82"/>
                  </a:lnTo>
                  <a:lnTo>
                    <a:pt x="148" y="89"/>
                  </a:lnTo>
                  <a:lnTo>
                    <a:pt x="152" y="89"/>
                  </a:lnTo>
                  <a:lnTo>
                    <a:pt x="155" y="93"/>
                  </a:lnTo>
                  <a:lnTo>
                    <a:pt x="155" y="97"/>
                  </a:lnTo>
                  <a:lnTo>
                    <a:pt x="152" y="97"/>
                  </a:lnTo>
                  <a:lnTo>
                    <a:pt x="148" y="97"/>
                  </a:lnTo>
                  <a:lnTo>
                    <a:pt x="144" y="100"/>
                  </a:lnTo>
                  <a:lnTo>
                    <a:pt x="144" y="104"/>
                  </a:lnTo>
                  <a:lnTo>
                    <a:pt x="144" y="108"/>
                  </a:lnTo>
                  <a:lnTo>
                    <a:pt x="144" y="111"/>
                  </a:lnTo>
                  <a:lnTo>
                    <a:pt x="144" y="111"/>
                  </a:lnTo>
                  <a:lnTo>
                    <a:pt x="144" y="119"/>
                  </a:lnTo>
                  <a:lnTo>
                    <a:pt x="140" y="123"/>
                  </a:lnTo>
                  <a:lnTo>
                    <a:pt x="137" y="119"/>
                  </a:lnTo>
                  <a:lnTo>
                    <a:pt x="137" y="119"/>
                  </a:lnTo>
                  <a:lnTo>
                    <a:pt x="137" y="123"/>
                  </a:lnTo>
                  <a:lnTo>
                    <a:pt x="129" y="123"/>
                  </a:lnTo>
                  <a:lnTo>
                    <a:pt x="129" y="119"/>
                  </a:lnTo>
                  <a:lnTo>
                    <a:pt x="126" y="123"/>
                  </a:lnTo>
                  <a:lnTo>
                    <a:pt x="126" y="123"/>
                  </a:lnTo>
                  <a:lnTo>
                    <a:pt x="118" y="126"/>
                  </a:lnTo>
                  <a:lnTo>
                    <a:pt x="122" y="126"/>
                  </a:lnTo>
                  <a:lnTo>
                    <a:pt x="118" y="130"/>
                  </a:lnTo>
                  <a:lnTo>
                    <a:pt x="114" y="134"/>
                  </a:lnTo>
                  <a:lnTo>
                    <a:pt x="111" y="130"/>
                  </a:lnTo>
                  <a:lnTo>
                    <a:pt x="107" y="134"/>
                  </a:lnTo>
                  <a:lnTo>
                    <a:pt x="107" y="134"/>
                  </a:lnTo>
                  <a:lnTo>
                    <a:pt x="103" y="137"/>
                  </a:lnTo>
                  <a:lnTo>
                    <a:pt x="103" y="137"/>
                  </a:lnTo>
                  <a:lnTo>
                    <a:pt x="100" y="141"/>
                  </a:lnTo>
                  <a:lnTo>
                    <a:pt x="100" y="145"/>
                  </a:lnTo>
                  <a:lnTo>
                    <a:pt x="100" y="149"/>
                  </a:lnTo>
                  <a:lnTo>
                    <a:pt x="100" y="152"/>
                  </a:lnTo>
                  <a:lnTo>
                    <a:pt x="103" y="156"/>
                  </a:lnTo>
                  <a:lnTo>
                    <a:pt x="100" y="156"/>
                  </a:lnTo>
                  <a:lnTo>
                    <a:pt x="96" y="160"/>
                  </a:lnTo>
                  <a:lnTo>
                    <a:pt x="89" y="160"/>
                  </a:lnTo>
                  <a:lnTo>
                    <a:pt x="85" y="160"/>
                  </a:lnTo>
                  <a:lnTo>
                    <a:pt x="74" y="160"/>
                  </a:lnTo>
                  <a:lnTo>
                    <a:pt x="70" y="163"/>
                  </a:lnTo>
                  <a:lnTo>
                    <a:pt x="66" y="163"/>
                  </a:lnTo>
                  <a:lnTo>
                    <a:pt x="63" y="163"/>
                  </a:lnTo>
                  <a:lnTo>
                    <a:pt x="55" y="163"/>
                  </a:lnTo>
                  <a:lnTo>
                    <a:pt x="37" y="167"/>
                  </a:lnTo>
                  <a:lnTo>
                    <a:pt x="15" y="160"/>
                  </a:lnTo>
                  <a:lnTo>
                    <a:pt x="29" y="145"/>
                  </a:lnTo>
                  <a:lnTo>
                    <a:pt x="29" y="141"/>
                  </a:lnTo>
                  <a:lnTo>
                    <a:pt x="26" y="137"/>
                  </a:lnTo>
                  <a:lnTo>
                    <a:pt x="29" y="134"/>
                  </a:lnTo>
                  <a:lnTo>
                    <a:pt x="26" y="126"/>
                  </a:lnTo>
                  <a:lnTo>
                    <a:pt x="11" y="126"/>
                  </a:lnTo>
                  <a:lnTo>
                    <a:pt x="11" y="123"/>
                  </a:lnTo>
                  <a:lnTo>
                    <a:pt x="7" y="119"/>
                  </a:lnTo>
                  <a:lnTo>
                    <a:pt x="11" y="119"/>
                  </a:lnTo>
                  <a:lnTo>
                    <a:pt x="7" y="111"/>
                  </a:lnTo>
                  <a:lnTo>
                    <a:pt x="3" y="104"/>
                  </a:lnTo>
                  <a:lnTo>
                    <a:pt x="3" y="100"/>
                  </a:lnTo>
                  <a:lnTo>
                    <a:pt x="7" y="93"/>
                  </a:lnTo>
                  <a:lnTo>
                    <a:pt x="7" y="93"/>
                  </a:lnTo>
                  <a:lnTo>
                    <a:pt x="3" y="93"/>
                  </a:lnTo>
                  <a:lnTo>
                    <a:pt x="3" y="89"/>
                  </a:lnTo>
                  <a:lnTo>
                    <a:pt x="0" y="85"/>
                  </a:lnTo>
                  <a:lnTo>
                    <a:pt x="0" y="82"/>
                  </a:lnTo>
                  <a:lnTo>
                    <a:pt x="3" y="78"/>
                  </a:lnTo>
                  <a:lnTo>
                    <a:pt x="0" y="78"/>
                  </a:lnTo>
                  <a:lnTo>
                    <a:pt x="0" y="74"/>
                  </a:lnTo>
                  <a:lnTo>
                    <a:pt x="3" y="74"/>
                  </a:lnTo>
                  <a:lnTo>
                    <a:pt x="7" y="71"/>
                  </a:lnTo>
                  <a:lnTo>
                    <a:pt x="7" y="71"/>
                  </a:lnTo>
                  <a:lnTo>
                    <a:pt x="7" y="71"/>
                  </a:lnTo>
                  <a:lnTo>
                    <a:pt x="3" y="67"/>
                  </a:lnTo>
                  <a:lnTo>
                    <a:pt x="7" y="63"/>
                  </a:lnTo>
                  <a:lnTo>
                    <a:pt x="7" y="63"/>
                  </a:lnTo>
                  <a:lnTo>
                    <a:pt x="7" y="60"/>
                  </a:lnTo>
                  <a:lnTo>
                    <a:pt x="7" y="56"/>
                  </a:lnTo>
                  <a:lnTo>
                    <a:pt x="7" y="56"/>
                  </a:lnTo>
                  <a:lnTo>
                    <a:pt x="11" y="60"/>
                  </a:lnTo>
                  <a:lnTo>
                    <a:pt x="15" y="60"/>
                  </a:lnTo>
                  <a:lnTo>
                    <a:pt x="18" y="60"/>
                  </a:lnTo>
                  <a:lnTo>
                    <a:pt x="18" y="60"/>
                  </a:lnTo>
                  <a:lnTo>
                    <a:pt x="22" y="60"/>
                  </a:lnTo>
                  <a:lnTo>
                    <a:pt x="26" y="60"/>
                  </a:lnTo>
                  <a:lnTo>
                    <a:pt x="26" y="63"/>
                  </a:lnTo>
                  <a:lnTo>
                    <a:pt x="29" y="63"/>
                  </a:lnTo>
                  <a:lnTo>
                    <a:pt x="29" y="63"/>
                  </a:lnTo>
                  <a:lnTo>
                    <a:pt x="33" y="63"/>
                  </a:lnTo>
                  <a:lnTo>
                    <a:pt x="37" y="60"/>
                  </a:lnTo>
                  <a:lnTo>
                    <a:pt x="37" y="56"/>
                  </a:lnTo>
                  <a:lnTo>
                    <a:pt x="40" y="56"/>
                  </a:lnTo>
                  <a:lnTo>
                    <a:pt x="37" y="52"/>
                  </a:lnTo>
                  <a:lnTo>
                    <a:pt x="44" y="52"/>
                  </a:lnTo>
                  <a:lnTo>
                    <a:pt x="52" y="48"/>
                  </a:lnTo>
                  <a:lnTo>
                    <a:pt x="52" y="48"/>
                  </a:lnTo>
                  <a:lnTo>
                    <a:pt x="52" y="45"/>
                  </a:lnTo>
                  <a:lnTo>
                    <a:pt x="55" y="45"/>
                  </a:lnTo>
                  <a:lnTo>
                    <a:pt x="55" y="41"/>
                  </a:lnTo>
                  <a:lnTo>
                    <a:pt x="55" y="37"/>
                  </a:lnTo>
                  <a:lnTo>
                    <a:pt x="59" y="34"/>
                  </a:lnTo>
                  <a:lnTo>
                    <a:pt x="59" y="30"/>
                  </a:lnTo>
                  <a:lnTo>
                    <a:pt x="59" y="30"/>
                  </a:lnTo>
                  <a:lnTo>
                    <a:pt x="59" y="30"/>
                  </a:lnTo>
                  <a:lnTo>
                    <a:pt x="59" y="26"/>
                  </a:lnTo>
                  <a:lnTo>
                    <a:pt x="63" y="26"/>
                  </a:lnTo>
                  <a:lnTo>
                    <a:pt x="66" y="26"/>
                  </a:lnTo>
                  <a:lnTo>
                    <a:pt x="66" y="26"/>
                  </a:lnTo>
                  <a:lnTo>
                    <a:pt x="74" y="22"/>
                  </a:lnTo>
                  <a:lnTo>
                    <a:pt x="77" y="22"/>
                  </a:lnTo>
                  <a:lnTo>
                    <a:pt x="81" y="22"/>
                  </a:lnTo>
                  <a:lnTo>
                    <a:pt x="85" y="22"/>
                  </a:lnTo>
                  <a:lnTo>
                    <a:pt x="85" y="22"/>
                  </a:lnTo>
                  <a:lnTo>
                    <a:pt x="89" y="22"/>
                  </a:lnTo>
                  <a:lnTo>
                    <a:pt x="92" y="22"/>
                  </a:lnTo>
                  <a:lnTo>
                    <a:pt x="96" y="26"/>
                  </a:lnTo>
                  <a:lnTo>
                    <a:pt x="100" y="26"/>
                  </a:lnTo>
                  <a:lnTo>
                    <a:pt x="100" y="22"/>
                  </a:lnTo>
                  <a:lnTo>
                    <a:pt x="103" y="26"/>
                  </a:lnTo>
                  <a:lnTo>
                    <a:pt x="107" y="30"/>
                  </a:lnTo>
                  <a:lnTo>
                    <a:pt x="111" y="30"/>
                  </a:lnTo>
                  <a:lnTo>
                    <a:pt x="114" y="30"/>
                  </a:lnTo>
                  <a:lnTo>
                    <a:pt x="118" y="26"/>
                  </a:lnTo>
                  <a:lnTo>
                    <a:pt x="122" y="26"/>
                  </a:lnTo>
                  <a:lnTo>
                    <a:pt x="122" y="22"/>
                  </a:lnTo>
                  <a:lnTo>
                    <a:pt x="126" y="22"/>
                  </a:lnTo>
                  <a:lnTo>
                    <a:pt x="126" y="22"/>
                  </a:lnTo>
                  <a:lnTo>
                    <a:pt x="129" y="26"/>
                  </a:lnTo>
                  <a:lnTo>
                    <a:pt x="133" y="26"/>
                  </a:lnTo>
                  <a:lnTo>
                    <a:pt x="133" y="22"/>
                  </a:lnTo>
                  <a:lnTo>
                    <a:pt x="133" y="22"/>
                  </a:lnTo>
                  <a:lnTo>
                    <a:pt x="133" y="19"/>
                  </a:lnTo>
                  <a:lnTo>
                    <a:pt x="137" y="19"/>
                  </a:lnTo>
                  <a:lnTo>
                    <a:pt x="137" y="19"/>
                  </a:lnTo>
                  <a:lnTo>
                    <a:pt x="137" y="19"/>
                  </a:lnTo>
                  <a:lnTo>
                    <a:pt x="140" y="19"/>
                  </a:lnTo>
                  <a:lnTo>
                    <a:pt x="144" y="19"/>
                  </a:lnTo>
                  <a:lnTo>
                    <a:pt x="144" y="15"/>
                  </a:lnTo>
                  <a:lnTo>
                    <a:pt x="144" y="11"/>
                  </a:lnTo>
                  <a:lnTo>
                    <a:pt x="144" y="11"/>
                  </a:lnTo>
                  <a:lnTo>
                    <a:pt x="148" y="8"/>
                  </a:lnTo>
                  <a:lnTo>
                    <a:pt x="148" y="4"/>
                  </a:lnTo>
                  <a:lnTo>
                    <a:pt x="148" y="0"/>
                  </a:lnTo>
                  <a:lnTo>
                    <a:pt x="155" y="0"/>
                  </a:lnTo>
                  <a:lnTo>
                    <a:pt x="155" y="4"/>
                  </a:lnTo>
                  <a:lnTo>
                    <a:pt x="159" y="4"/>
                  </a:lnTo>
                  <a:lnTo>
                    <a:pt x="159" y="8"/>
                  </a:lnTo>
                  <a:lnTo>
                    <a:pt x="159" y="11"/>
                  </a:lnTo>
                  <a:lnTo>
                    <a:pt x="159" y="11"/>
                  </a:lnTo>
                  <a:lnTo>
                    <a:pt x="163" y="11"/>
                  </a:lnTo>
                  <a:lnTo>
                    <a:pt x="163" y="15"/>
                  </a:lnTo>
                  <a:lnTo>
                    <a:pt x="163" y="19"/>
                  </a:lnTo>
                  <a:lnTo>
                    <a:pt x="163" y="22"/>
                  </a:lnTo>
                  <a:lnTo>
                    <a:pt x="163" y="30"/>
                  </a:lnTo>
                  <a:lnTo>
                    <a:pt x="166" y="30"/>
                  </a:lnTo>
                  <a:lnTo>
                    <a:pt x="166" y="34"/>
                  </a:lnTo>
                  <a:lnTo>
                    <a:pt x="170" y="34"/>
                  </a:lnTo>
                  <a:lnTo>
                    <a:pt x="174" y="34"/>
                  </a:lnTo>
                  <a:lnTo>
                    <a:pt x="177" y="34"/>
                  </a:lnTo>
                  <a:lnTo>
                    <a:pt x="177" y="30"/>
                  </a:lnTo>
                  <a:lnTo>
                    <a:pt x="181" y="30"/>
                  </a:lnTo>
                  <a:lnTo>
                    <a:pt x="185" y="26"/>
                  </a:lnTo>
                  <a:lnTo>
                    <a:pt x="185" y="22"/>
                  </a:lnTo>
                  <a:lnTo>
                    <a:pt x="189" y="2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6" name="Freeform 37"/>
            <p:cNvSpPr>
              <a:spLocks noEditPoints="1"/>
            </p:cNvSpPr>
            <p:nvPr/>
          </p:nvSpPr>
          <p:spPr bwMode="auto">
            <a:xfrm>
              <a:off x="4435835" y="1921504"/>
              <a:ext cx="133810" cy="95211"/>
            </a:xfrm>
            <a:custGeom>
              <a:avLst/>
              <a:gdLst>
                <a:gd name="T0" fmla="*/ 22 w 28"/>
                <a:gd name="T1" fmla="*/ 19 h 20"/>
                <a:gd name="T2" fmla="*/ 22 w 28"/>
                <a:gd name="T3" fmla="*/ 18 h 20"/>
                <a:gd name="T4" fmla="*/ 20 w 28"/>
                <a:gd name="T5" fmla="*/ 18 h 20"/>
                <a:gd name="T6" fmla="*/ 20 w 28"/>
                <a:gd name="T7" fmla="*/ 19 h 20"/>
                <a:gd name="T8" fmla="*/ 26 w 28"/>
                <a:gd name="T9" fmla="*/ 16 h 20"/>
                <a:gd name="T10" fmla="*/ 26 w 28"/>
                <a:gd name="T11" fmla="*/ 14 h 20"/>
                <a:gd name="T12" fmla="*/ 18 w 28"/>
                <a:gd name="T13" fmla="*/ 12 h 20"/>
                <a:gd name="T14" fmla="*/ 15 w 28"/>
                <a:gd name="T15" fmla="*/ 15 h 20"/>
                <a:gd name="T16" fmla="*/ 13 w 28"/>
                <a:gd name="T17" fmla="*/ 14 h 20"/>
                <a:gd name="T18" fmla="*/ 13 w 28"/>
                <a:gd name="T19" fmla="*/ 12 h 20"/>
                <a:gd name="T20" fmla="*/ 14 w 28"/>
                <a:gd name="T21" fmla="*/ 12 h 20"/>
                <a:gd name="T22" fmla="*/ 15 w 28"/>
                <a:gd name="T23" fmla="*/ 12 h 20"/>
                <a:gd name="T24" fmla="*/ 16 w 28"/>
                <a:gd name="T25" fmla="*/ 10 h 20"/>
                <a:gd name="T26" fmla="*/ 17 w 28"/>
                <a:gd name="T27" fmla="*/ 13 h 20"/>
                <a:gd name="T28" fmla="*/ 17 w 28"/>
                <a:gd name="T29" fmla="*/ 14 h 20"/>
                <a:gd name="T30" fmla="*/ 15 w 28"/>
                <a:gd name="T31" fmla="*/ 16 h 20"/>
                <a:gd name="T32" fmla="*/ 17 w 28"/>
                <a:gd name="T33" fmla="*/ 16 h 20"/>
                <a:gd name="T34" fmla="*/ 13 w 28"/>
                <a:gd name="T35" fmla="*/ 16 h 20"/>
                <a:gd name="T36" fmla="*/ 15 w 28"/>
                <a:gd name="T37" fmla="*/ 16 h 20"/>
                <a:gd name="T38" fmla="*/ 15 w 28"/>
                <a:gd name="T39" fmla="*/ 17 h 20"/>
                <a:gd name="T40" fmla="*/ 14 w 28"/>
                <a:gd name="T41" fmla="*/ 18 h 20"/>
                <a:gd name="T42" fmla="*/ 12 w 28"/>
                <a:gd name="T43" fmla="*/ 17 h 20"/>
                <a:gd name="T44" fmla="*/ 9 w 28"/>
                <a:gd name="T45" fmla="*/ 12 h 20"/>
                <a:gd name="T46" fmla="*/ 10 w 28"/>
                <a:gd name="T47" fmla="*/ 12 h 20"/>
                <a:gd name="T48" fmla="*/ 10 w 28"/>
                <a:gd name="T49" fmla="*/ 17 h 20"/>
                <a:gd name="T50" fmla="*/ 10 w 28"/>
                <a:gd name="T51" fmla="*/ 17 h 20"/>
                <a:gd name="T52" fmla="*/ 11 w 28"/>
                <a:gd name="T53" fmla="*/ 15 h 20"/>
                <a:gd name="T54" fmla="*/ 10 w 28"/>
                <a:gd name="T55" fmla="*/ 13 h 20"/>
                <a:gd name="T56" fmla="*/ 9 w 28"/>
                <a:gd name="T57" fmla="*/ 16 h 20"/>
                <a:gd name="T58" fmla="*/ 7 w 28"/>
                <a:gd name="T59" fmla="*/ 14 h 20"/>
                <a:gd name="T60" fmla="*/ 12 w 28"/>
                <a:gd name="T61" fmla="*/ 2 h 20"/>
                <a:gd name="T62" fmla="*/ 3 w 28"/>
                <a:gd name="T63" fmla="*/ 6 h 20"/>
                <a:gd name="T64" fmla="*/ 3 w 28"/>
                <a:gd name="T65" fmla="*/ 7 h 20"/>
                <a:gd name="T66" fmla="*/ 2 w 28"/>
                <a:gd name="T67" fmla="*/ 6 h 20"/>
                <a:gd name="T68" fmla="*/ 6 w 28"/>
                <a:gd name="T69" fmla="*/ 5 h 20"/>
                <a:gd name="T70" fmla="*/ 8 w 28"/>
                <a:gd name="T71" fmla="*/ 5 h 20"/>
                <a:gd name="T72" fmla="*/ 9 w 28"/>
                <a:gd name="T73" fmla="*/ 1 h 20"/>
                <a:gd name="T74" fmla="*/ 7 w 28"/>
                <a:gd name="T75" fmla="*/ 2 h 20"/>
                <a:gd name="T76" fmla="*/ 5 w 28"/>
                <a:gd name="T77" fmla="*/ 4 h 20"/>
                <a:gd name="T78" fmla="*/ 2 w 28"/>
                <a:gd name="T79" fmla="*/ 5 h 20"/>
                <a:gd name="T80" fmla="*/ 1 w 28"/>
                <a:gd name="T81" fmla="*/ 6 h 20"/>
                <a:gd name="T82" fmla="*/ 6 w 28"/>
                <a:gd name="T83" fmla="*/ 16 h 20"/>
                <a:gd name="T84" fmla="*/ 6 w 28"/>
                <a:gd name="T85" fmla="*/ 15 h 20"/>
                <a:gd name="T86" fmla="*/ 7 w 28"/>
                <a:gd name="T87" fmla="*/ 12 h 20"/>
                <a:gd name="T88" fmla="*/ 9 w 28"/>
                <a:gd name="T89" fmla="*/ 11 h 20"/>
                <a:gd name="T90" fmla="*/ 10 w 28"/>
                <a:gd name="T91" fmla="*/ 9 h 20"/>
                <a:gd name="T92" fmla="*/ 11 w 28"/>
                <a:gd name="T93" fmla="*/ 9 h 20"/>
                <a:gd name="T94" fmla="*/ 9 w 28"/>
                <a:gd name="T95" fmla="*/ 8 h 20"/>
                <a:gd name="T96" fmla="*/ 8 w 28"/>
                <a:gd name="T97" fmla="*/ 6 h 20"/>
                <a:gd name="T98" fmla="*/ 5 w 28"/>
                <a:gd name="T99" fmla="*/ 5 h 20"/>
                <a:gd name="T100" fmla="*/ 5 w 28"/>
                <a:gd name="T101" fmla="*/ 7 h 20"/>
                <a:gd name="T102" fmla="*/ 4 w 28"/>
                <a:gd name="T103" fmla="*/ 8 h 20"/>
                <a:gd name="T104" fmla="*/ 4 w 28"/>
                <a:gd name="T105" fmla="*/ 6 h 20"/>
                <a:gd name="T106" fmla="*/ 2 w 28"/>
                <a:gd name="T107" fmla="*/ 8 h 20"/>
                <a:gd name="T108" fmla="*/ 1 w 28"/>
                <a:gd name="T109" fmla="*/ 9 h 20"/>
                <a:gd name="T110" fmla="*/ 0 w 28"/>
                <a:gd name="T111" fmla="*/ 10 h 20"/>
                <a:gd name="T112" fmla="*/ 0 w 28"/>
                <a:gd name="T113" fmla="*/ 12 h 20"/>
                <a:gd name="T114" fmla="*/ 2 w 28"/>
                <a:gd name="T115" fmla="*/ 14 h 20"/>
                <a:gd name="T116" fmla="*/ 3 w 28"/>
                <a:gd name="T117"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 h="20">
                  <a:moveTo>
                    <a:pt x="20" y="19"/>
                  </a:moveTo>
                  <a:cubicBezTo>
                    <a:pt x="20" y="20"/>
                    <a:pt x="20" y="20"/>
                    <a:pt x="20" y="20"/>
                  </a:cubicBezTo>
                  <a:cubicBezTo>
                    <a:pt x="21" y="20"/>
                    <a:pt x="21" y="20"/>
                    <a:pt x="21" y="20"/>
                  </a:cubicBezTo>
                  <a:cubicBezTo>
                    <a:pt x="22" y="19"/>
                    <a:pt x="22" y="19"/>
                    <a:pt x="22" y="19"/>
                  </a:cubicBezTo>
                  <a:cubicBezTo>
                    <a:pt x="22" y="19"/>
                    <a:pt x="22" y="19"/>
                    <a:pt x="22" y="19"/>
                  </a:cubicBezTo>
                  <a:cubicBezTo>
                    <a:pt x="22" y="19"/>
                    <a:pt x="22" y="19"/>
                    <a:pt x="22" y="19"/>
                  </a:cubicBezTo>
                  <a:cubicBezTo>
                    <a:pt x="22" y="18"/>
                    <a:pt x="22" y="18"/>
                    <a:pt x="22" y="18"/>
                  </a:cubicBezTo>
                  <a:cubicBezTo>
                    <a:pt x="22" y="18"/>
                    <a:pt x="22" y="18"/>
                    <a:pt x="22" y="18"/>
                  </a:cubicBezTo>
                  <a:cubicBezTo>
                    <a:pt x="21" y="18"/>
                    <a:pt x="21" y="18"/>
                    <a:pt x="21" y="18"/>
                  </a:cubicBezTo>
                  <a:cubicBezTo>
                    <a:pt x="21" y="18"/>
                    <a:pt x="21" y="18"/>
                    <a:pt x="21" y="18"/>
                  </a:cubicBezTo>
                  <a:cubicBezTo>
                    <a:pt x="21" y="18"/>
                    <a:pt x="21" y="18"/>
                    <a:pt x="21" y="18"/>
                  </a:cubicBezTo>
                  <a:cubicBezTo>
                    <a:pt x="20" y="18"/>
                    <a:pt x="20" y="18"/>
                    <a:pt x="20" y="18"/>
                  </a:cubicBezTo>
                  <a:cubicBezTo>
                    <a:pt x="20" y="18"/>
                    <a:pt x="20" y="18"/>
                    <a:pt x="20" y="18"/>
                  </a:cubicBezTo>
                  <a:cubicBezTo>
                    <a:pt x="21" y="18"/>
                    <a:pt x="21" y="18"/>
                    <a:pt x="21" y="18"/>
                  </a:cubicBezTo>
                  <a:cubicBezTo>
                    <a:pt x="21" y="18"/>
                    <a:pt x="21" y="18"/>
                    <a:pt x="21" y="18"/>
                  </a:cubicBezTo>
                  <a:cubicBezTo>
                    <a:pt x="20" y="19"/>
                    <a:pt x="20" y="19"/>
                    <a:pt x="20" y="19"/>
                  </a:cubicBezTo>
                  <a:cubicBezTo>
                    <a:pt x="20" y="19"/>
                    <a:pt x="20" y="19"/>
                    <a:pt x="20" y="19"/>
                  </a:cubicBezTo>
                  <a:close/>
                  <a:moveTo>
                    <a:pt x="26" y="14"/>
                  </a:moveTo>
                  <a:cubicBezTo>
                    <a:pt x="26" y="15"/>
                    <a:pt x="26" y="15"/>
                    <a:pt x="26" y="15"/>
                  </a:cubicBezTo>
                  <a:cubicBezTo>
                    <a:pt x="26" y="16"/>
                    <a:pt x="26" y="16"/>
                    <a:pt x="26" y="16"/>
                  </a:cubicBezTo>
                  <a:cubicBezTo>
                    <a:pt x="28" y="16"/>
                    <a:pt x="28" y="16"/>
                    <a:pt x="28" y="16"/>
                  </a:cubicBezTo>
                  <a:cubicBezTo>
                    <a:pt x="28" y="15"/>
                    <a:pt x="28" y="15"/>
                    <a:pt x="28" y="15"/>
                  </a:cubicBezTo>
                  <a:cubicBezTo>
                    <a:pt x="27" y="14"/>
                    <a:pt x="27" y="14"/>
                    <a:pt x="27" y="14"/>
                  </a:cubicBezTo>
                  <a:cubicBezTo>
                    <a:pt x="26" y="14"/>
                    <a:pt x="26" y="14"/>
                    <a:pt x="26" y="14"/>
                  </a:cubicBezTo>
                  <a:close/>
                  <a:moveTo>
                    <a:pt x="18" y="12"/>
                  </a:moveTo>
                  <a:cubicBezTo>
                    <a:pt x="17" y="13"/>
                    <a:pt x="17" y="13"/>
                    <a:pt x="17" y="13"/>
                  </a:cubicBezTo>
                  <a:cubicBezTo>
                    <a:pt x="18" y="13"/>
                    <a:pt x="18" y="13"/>
                    <a:pt x="18" y="13"/>
                  </a:cubicBezTo>
                  <a:cubicBezTo>
                    <a:pt x="18" y="12"/>
                    <a:pt x="18" y="12"/>
                    <a:pt x="18" y="12"/>
                  </a:cubicBezTo>
                  <a:close/>
                  <a:moveTo>
                    <a:pt x="15" y="16"/>
                  </a:moveTo>
                  <a:cubicBezTo>
                    <a:pt x="15" y="16"/>
                    <a:pt x="15" y="16"/>
                    <a:pt x="15" y="16"/>
                  </a:cubicBezTo>
                  <a:cubicBezTo>
                    <a:pt x="14" y="16"/>
                    <a:pt x="14" y="16"/>
                    <a:pt x="14" y="16"/>
                  </a:cubicBezTo>
                  <a:cubicBezTo>
                    <a:pt x="15" y="15"/>
                    <a:pt x="15" y="15"/>
                    <a:pt x="15" y="15"/>
                  </a:cubicBezTo>
                  <a:cubicBezTo>
                    <a:pt x="15" y="15"/>
                    <a:pt x="15" y="15"/>
                    <a:pt x="15" y="15"/>
                  </a:cubicBezTo>
                  <a:cubicBezTo>
                    <a:pt x="14" y="15"/>
                    <a:pt x="14" y="15"/>
                    <a:pt x="14" y="15"/>
                  </a:cubicBezTo>
                  <a:cubicBezTo>
                    <a:pt x="13" y="15"/>
                    <a:pt x="13" y="15"/>
                    <a:pt x="13" y="15"/>
                  </a:cubicBezTo>
                  <a:cubicBezTo>
                    <a:pt x="13" y="14"/>
                    <a:pt x="13" y="14"/>
                    <a:pt x="13" y="14"/>
                  </a:cubicBezTo>
                  <a:cubicBezTo>
                    <a:pt x="13" y="13"/>
                    <a:pt x="13" y="13"/>
                    <a:pt x="13" y="13"/>
                  </a:cubicBezTo>
                  <a:cubicBezTo>
                    <a:pt x="12" y="13"/>
                    <a:pt x="12" y="13"/>
                    <a:pt x="12" y="13"/>
                  </a:cubicBezTo>
                  <a:cubicBezTo>
                    <a:pt x="12" y="12"/>
                    <a:pt x="12" y="12"/>
                    <a:pt x="12" y="12"/>
                  </a:cubicBezTo>
                  <a:cubicBezTo>
                    <a:pt x="13" y="12"/>
                    <a:pt x="13" y="12"/>
                    <a:pt x="13" y="12"/>
                  </a:cubicBezTo>
                  <a:cubicBezTo>
                    <a:pt x="13" y="11"/>
                    <a:pt x="13" y="11"/>
                    <a:pt x="13" y="11"/>
                  </a:cubicBezTo>
                  <a:cubicBezTo>
                    <a:pt x="13" y="11"/>
                    <a:pt x="13" y="11"/>
                    <a:pt x="13" y="11"/>
                  </a:cubicBezTo>
                  <a:cubicBezTo>
                    <a:pt x="14" y="12"/>
                    <a:pt x="14" y="12"/>
                    <a:pt x="14" y="12"/>
                  </a:cubicBezTo>
                  <a:cubicBezTo>
                    <a:pt x="14" y="12"/>
                    <a:pt x="14" y="12"/>
                    <a:pt x="14" y="12"/>
                  </a:cubicBezTo>
                  <a:cubicBezTo>
                    <a:pt x="15" y="12"/>
                    <a:pt x="15" y="12"/>
                    <a:pt x="15" y="12"/>
                  </a:cubicBezTo>
                  <a:cubicBezTo>
                    <a:pt x="15" y="12"/>
                    <a:pt x="15" y="12"/>
                    <a:pt x="15" y="12"/>
                  </a:cubicBezTo>
                  <a:cubicBezTo>
                    <a:pt x="15" y="12"/>
                    <a:pt x="15" y="12"/>
                    <a:pt x="15" y="12"/>
                  </a:cubicBezTo>
                  <a:cubicBezTo>
                    <a:pt x="15" y="12"/>
                    <a:pt x="15" y="12"/>
                    <a:pt x="15" y="12"/>
                  </a:cubicBezTo>
                  <a:cubicBezTo>
                    <a:pt x="15" y="11"/>
                    <a:pt x="15" y="11"/>
                    <a:pt x="15" y="11"/>
                  </a:cubicBezTo>
                  <a:cubicBezTo>
                    <a:pt x="14" y="11"/>
                    <a:pt x="14" y="11"/>
                    <a:pt x="14" y="11"/>
                  </a:cubicBezTo>
                  <a:cubicBezTo>
                    <a:pt x="15" y="10"/>
                    <a:pt x="15" y="10"/>
                    <a:pt x="15" y="10"/>
                  </a:cubicBezTo>
                  <a:cubicBezTo>
                    <a:pt x="16" y="10"/>
                    <a:pt x="16" y="10"/>
                    <a:pt x="16" y="10"/>
                  </a:cubicBezTo>
                  <a:cubicBezTo>
                    <a:pt x="17" y="10"/>
                    <a:pt x="17" y="10"/>
                    <a:pt x="17" y="10"/>
                  </a:cubicBezTo>
                  <a:cubicBezTo>
                    <a:pt x="17" y="11"/>
                    <a:pt x="17" y="11"/>
                    <a:pt x="17" y="11"/>
                  </a:cubicBezTo>
                  <a:cubicBezTo>
                    <a:pt x="17" y="12"/>
                    <a:pt x="17" y="12"/>
                    <a:pt x="17" y="12"/>
                  </a:cubicBezTo>
                  <a:cubicBezTo>
                    <a:pt x="17" y="13"/>
                    <a:pt x="17" y="13"/>
                    <a:pt x="17" y="13"/>
                  </a:cubicBezTo>
                  <a:cubicBezTo>
                    <a:pt x="16" y="13"/>
                    <a:pt x="16" y="13"/>
                    <a:pt x="16" y="13"/>
                  </a:cubicBezTo>
                  <a:cubicBezTo>
                    <a:pt x="16" y="13"/>
                    <a:pt x="16" y="13"/>
                    <a:pt x="16" y="13"/>
                  </a:cubicBezTo>
                  <a:cubicBezTo>
                    <a:pt x="17" y="14"/>
                    <a:pt x="17" y="14"/>
                    <a:pt x="17" y="14"/>
                  </a:cubicBezTo>
                  <a:cubicBezTo>
                    <a:pt x="17" y="14"/>
                    <a:pt x="17" y="14"/>
                    <a:pt x="17" y="14"/>
                  </a:cubicBezTo>
                  <a:cubicBezTo>
                    <a:pt x="17" y="15"/>
                    <a:pt x="17" y="15"/>
                    <a:pt x="17" y="15"/>
                  </a:cubicBezTo>
                  <a:cubicBezTo>
                    <a:pt x="16" y="15"/>
                    <a:pt x="16" y="15"/>
                    <a:pt x="16" y="15"/>
                  </a:cubicBezTo>
                  <a:cubicBezTo>
                    <a:pt x="16" y="16"/>
                    <a:pt x="16" y="16"/>
                    <a:pt x="16" y="16"/>
                  </a:cubicBezTo>
                  <a:cubicBezTo>
                    <a:pt x="15" y="16"/>
                    <a:pt x="15" y="16"/>
                    <a:pt x="15" y="16"/>
                  </a:cubicBezTo>
                  <a:close/>
                  <a:moveTo>
                    <a:pt x="16" y="16"/>
                  </a:moveTo>
                  <a:cubicBezTo>
                    <a:pt x="16" y="16"/>
                    <a:pt x="16" y="16"/>
                    <a:pt x="16" y="16"/>
                  </a:cubicBezTo>
                  <a:cubicBezTo>
                    <a:pt x="16" y="16"/>
                    <a:pt x="16" y="16"/>
                    <a:pt x="16" y="16"/>
                  </a:cubicBezTo>
                  <a:cubicBezTo>
                    <a:pt x="17" y="16"/>
                    <a:pt x="17" y="16"/>
                    <a:pt x="17" y="16"/>
                  </a:cubicBezTo>
                  <a:cubicBezTo>
                    <a:pt x="17" y="15"/>
                    <a:pt x="17" y="15"/>
                    <a:pt x="17" y="15"/>
                  </a:cubicBezTo>
                  <a:cubicBezTo>
                    <a:pt x="16" y="16"/>
                    <a:pt x="16" y="16"/>
                    <a:pt x="16" y="16"/>
                  </a:cubicBezTo>
                  <a:cubicBezTo>
                    <a:pt x="16" y="16"/>
                    <a:pt x="16" y="16"/>
                    <a:pt x="16" y="16"/>
                  </a:cubicBezTo>
                  <a:close/>
                  <a:moveTo>
                    <a:pt x="13" y="16"/>
                  </a:moveTo>
                  <a:cubicBezTo>
                    <a:pt x="13" y="17"/>
                    <a:pt x="13" y="17"/>
                    <a:pt x="13" y="17"/>
                  </a:cubicBezTo>
                  <a:cubicBezTo>
                    <a:pt x="14" y="17"/>
                    <a:pt x="14" y="17"/>
                    <a:pt x="14" y="17"/>
                  </a:cubicBezTo>
                  <a:cubicBezTo>
                    <a:pt x="14" y="17"/>
                    <a:pt x="14" y="17"/>
                    <a:pt x="14" y="17"/>
                  </a:cubicBezTo>
                  <a:cubicBezTo>
                    <a:pt x="15" y="16"/>
                    <a:pt x="15" y="16"/>
                    <a:pt x="15" y="16"/>
                  </a:cubicBezTo>
                  <a:cubicBezTo>
                    <a:pt x="15" y="16"/>
                    <a:pt x="15" y="16"/>
                    <a:pt x="15" y="16"/>
                  </a:cubicBezTo>
                  <a:cubicBezTo>
                    <a:pt x="16" y="16"/>
                    <a:pt x="16" y="16"/>
                    <a:pt x="16" y="16"/>
                  </a:cubicBezTo>
                  <a:cubicBezTo>
                    <a:pt x="16" y="17"/>
                    <a:pt x="16" y="17"/>
                    <a:pt x="16" y="17"/>
                  </a:cubicBezTo>
                  <a:cubicBezTo>
                    <a:pt x="15" y="17"/>
                    <a:pt x="15" y="17"/>
                    <a:pt x="15" y="17"/>
                  </a:cubicBezTo>
                  <a:cubicBezTo>
                    <a:pt x="15" y="18"/>
                    <a:pt x="15" y="18"/>
                    <a:pt x="15" y="18"/>
                  </a:cubicBezTo>
                  <a:cubicBezTo>
                    <a:pt x="15" y="18"/>
                    <a:pt x="15" y="18"/>
                    <a:pt x="15" y="18"/>
                  </a:cubicBezTo>
                  <a:cubicBezTo>
                    <a:pt x="15" y="17"/>
                    <a:pt x="15" y="17"/>
                    <a:pt x="15" y="17"/>
                  </a:cubicBezTo>
                  <a:cubicBezTo>
                    <a:pt x="14" y="18"/>
                    <a:pt x="14" y="18"/>
                    <a:pt x="14" y="18"/>
                  </a:cubicBezTo>
                  <a:cubicBezTo>
                    <a:pt x="13" y="18"/>
                    <a:pt x="13" y="18"/>
                    <a:pt x="13" y="18"/>
                  </a:cubicBezTo>
                  <a:cubicBezTo>
                    <a:pt x="12" y="18"/>
                    <a:pt x="12" y="18"/>
                    <a:pt x="12" y="18"/>
                  </a:cubicBezTo>
                  <a:cubicBezTo>
                    <a:pt x="12" y="17"/>
                    <a:pt x="12" y="17"/>
                    <a:pt x="12" y="17"/>
                  </a:cubicBezTo>
                  <a:cubicBezTo>
                    <a:pt x="12" y="17"/>
                    <a:pt x="12" y="17"/>
                    <a:pt x="12" y="17"/>
                  </a:cubicBezTo>
                  <a:cubicBezTo>
                    <a:pt x="12" y="17"/>
                    <a:pt x="12" y="17"/>
                    <a:pt x="12" y="17"/>
                  </a:cubicBezTo>
                  <a:cubicBezTo>
                    <a:pt x="12" y="16"/>
                    <a:pt x="12" y="16"/>
                    <a:pt x="12" y="16"/>
                  </a:cubicBezTo>
                  <a:cubicBezTo>
                    <a:pt x="13" y="16"/>
                    <a:pt x="13" y="16"/>
                    <a:pt x="13" y="16"/>
                  </a:cubicBezTo>
                  <a:close/>
                  <a:moveTo>
                    <a:pt x="9" y="12"/>
                  </a:moveTo>
                  <a:cubicBezTo>
                    <a:pt x="10" y="11"/>
                    <a:pt x="10" y="11"/>
                    <a:pt x="10" y="11"/>
                  </a:cubicBezTo>
                  <a:cubicBezTo>
                    <a:pt x="10" y="10"/>
                    <a:pt x="10" y="10"/>
                    <a:pt x="10" y="10"/>
                  </a:cubicBezTo>
                  <a:cubicBezTo>
                    <a:pt x="10" y="11"/>
                    <a:pt x="10" y="11"/>
                    <a:pt x="10" y="11"/>
                  </a:cubicBezTo>
                  <a:cubicBezTo>
                    <a:pt x="10" y="12"/>
                    <a:pt x="10" y="12"/>
                    <a:pt x="10" y="12"/>
                  </a:cubicBezTo>
                  <a:cubicBezTo>
                    <a:pt x="9" y="12"/>
                    <a:pt x="9" y="12"/>
                    <a:pt x="9" y="12"/>
                  </a:cubicBezTo>
                  <a:close/>
                  <a:moveTo>
                    <a:pt x="9" y="16"/>
                  </a:moveTo>
                  <a:cubicBezTo>
                    <a:pt x="10" y="17"/>
                    <a:pt x="10" y="17"/>
                    <a:pt x="10" y="17"/>
                  </a:cubicBezTo>
                  <a:cubicBezTo>
                    <a:pt x="10" y="17"/>
                    <a:pt x="10" y="17"/>
                    <a:pt x="10" y="17"/>
                  </a:cubicBezTo>
                  <a:cubicBezTo>
                    <a:pt x="9" y="16"/>
                    <a:pt x="9" y="16"/>
                    <a:pt x="9" y="16"/>
                  </a:cubicBezTo>
                  <a:close/>
                  <a:moveTo>
                    <a:pt x="11" y="15"/>
                  </a:moveTo>
                  <a:cubicBezTo>
                    <a:pt x="11" y="16"/>
                    <a:pt x="11" y="16"/>
                    <a:pt x="11" y="16"/>
                  </a:cubicBezTo>
                  <a:cubicBezTo>
                    <a:pt x="10" y="17"/>
                    <a:pt x="10" y="17"/>
                    <a:pt x="10" y="17"/>
                  </a:cubicBezTo>
                  <a:cubicBezTo>
                    <a:pt x="11" y="17"/>
                    <a:pt x="11" y="17"/>
                    <a:pt x="11" y="17"/>
                  </a:cubicBezTo>
                  <a:cubicBezTo>
                    <a:pt x="11" y="17"/>
                    <a:pt x="11" y="17"/>
                    <a:pt x="11" y="17"/>
                  </a:cubicBezTo>
                  <a:cubicBezTo>
                    <a:pt x="12" y="16"/>
                    <a:pt x="12" y="16"/>
                    <a:pt x="12" y="16"/>
                  </a:cubicBezTo>
                  <a:cubicBezTo>
                    <a:pt x="12" y="16"/>
                    <a:pt x="11" y="15"/>
                    <a:pt x="11" y="15"/>
                  </a:cubicBezTo>
                  <a:close/>
                  <a:moveTo>
                    <a:pt x="7" y="13"/>
                  </a:moveTo>
                  <a:cubicBezTo>
                    <a:pt x="8" y="13"/>
                    <a:pt x="8" y="13"/>
                    <a:pt x="8" y="13"/>
                  </a:cubicBezTo>
                  <a:cubicBezTo>
                    <a:pt x="9" y="13"/>
                    <a:pt x="9" y="13"/>
                    <a:pt x="9" y="13"/>
                  </a:cubicBezTo>
                  <a:cubicBezTo>
                    <a:pt x="10" y="13"/>
                    <a:pt x="10" y="13"/>
                    <a:pt x="10" y="13"/>
                  </a:cubicBezTo>
                  <a:cubicBezTo>
                    <a:pt x="10" y="14"/>
                    <a:pt x="10" y="14"/>
                    <a:pt x="10" y="14"/>
                  </a:cubicBezTo>
                  <a:cubicBezTo>
                    <a:pt x="11" y="15"/>
                    <a:pt x="11" y="15"/>
                    <a:pt x="11" y="15"/>
                  </a:cubicBezTo>
                  <a:cubicBezTo>
                    <a:pt x="10" y="16"/>
                    <a:pt x="10" y="16"/>
                    <a:pt x="10" y="16"/>
                  </a:cubicBezTo>
                  <a:cubicBezTo>
                    <a:pt x="9" y="16"/>
                    <a:pt x="9" y="16"/>
                    <a:pt x="9" y="16"/>
                  </a:cubicBezTo>
                  <a:cubicBezTo>
                    <a:pt x="9" y="16"/>
                    <a:pt x="9" y="16"/>
                    <a:pt x="9" y="16"/>
                  </a:cubicBezTo>
                  <a:cubicBezTo>
                    <a:pt x="8" y="16"/>
                    <a:pt x="8" y="16"/>
                    <a:pt x="8" y="16"/>
                  </a:cubicBezTo>
                  <a:cubicBezTo>
                    <a:pt x="7" y="15"/>
                    <a:pt x="7" y="15"/>
                    <a:pt x="7" y="15"/>
                  </a:cubicBezTo>
                  <a:cubicBezTo>
                    <a:pt x="7" y="14"/>
                    <a:pt x="7" y="14"/>
                    <a:pt x="7" y="14"/>
                  </a:cubicBezTo>
                  <a:cubicBezTo>
                    <a:pt x="7" y="13"/>
                    <a:pt x="7" y="13"/>
                    <a:pt x="7" y="13"/>
                  </a:cubicBezTo>
                  <a:close/>
                  <a:moveTo>
                    <a:pt x="11" y="3"/>
                  </a:moveTo>
                  <a:cubicBezTo>
                    <a:pt x="11" y="2"/>
                    <a:pt x="11" y="2"/>
                    <a:pt x="11" y="2"/>
                  </a:cubicBezTo>
                  <a:cubicBezTo>
                    <a:pt x="12" y="2"/>
                    <a:pt x="12" y="2"/>
                    <a:pt x="12" y="2"/>
                  </a:cubicBezTo>
                  <a:cubicBezTo>
                    <a:pt x="11" y="3"/>
                    <a:pt x="11" y="3"/>
                    <a:pt x="11" y="3"/>
                  </a:cubicBezTo>
                  <a:cubicBezTo>
                    <a:pt x="11" y="3"/>
                    <a:pt x="11" y="3"/>
                    <a:pt x="11" y="3"/>
                  </a:cubicBezTo>
                  <a:close/>
                  <a:moveTo>
                    <a:pt x="3" y="7"/>
                  </a:moveTo>
                  <a:cubicBezTo>
                    <a:pt x="3" y="6"/>
                    <a:pt x="3" y="6"/>
                    <a:pt x="3" y="6"/>
                  </a:cubicBezTo>
                  <a:cubicBezTo>
                    <a:pt x="3" y="5"/>
                    <a:pt x="3" y="5"/>
                    <a:pt x="3" y="5"/>
                  </a:cubicBezTo>
                  <a:cubicBezTo>
                    <a:pt x="4" y="5"/>
                    <a:pt x="4" y="5"/>
                    <a:pt x="4" y="5"/>
                  </a:cubicBezTo>
                  <a:cubicBezTo>
                    <a:pt x="4" y="6"/>
                    <a:pt x="4" y="6"/>
                    <a:pt x="4" y="6"/>
                  </a:cubicBezTo>
                  <a:cubicBezTo>
                    <a:pt x="3" y="7"/>
                    <a:pt x="3" y="7"/>
                    <a:pt x="3" y="7"/>
                  </a:cubicBezTo>
                  <a:cubicBezTo>
                    <a:pt x="3" y="7"/>
                    <a:pt x="3" y="7"/>
                    <a:pt x="3" y="7"/>
                  </a:cubicBezTo>
                  <a:close/>
                  <a:moveTo>
                    <a:pt x="2" y="7"/>
                  </a:moveTo>
                  <a:cubicBezTo>
                    <a:pt x="2" y="6"/>
                    <a:pt x="2" y="6"/>
                    <a:pt x="2" y="6"/>
                  </a:cubicBezTo>
                  <a:cubicBezTo>
                    <a:pt x="2" y="6"/>
                    <a:pt x="2" y="6"/>
                    <a:pt x="2" y="6"/>
                  </a:cubicBezTo>
                  <a:cubicBezTo>
                    <a:pt x="4" y="5"/>
                    <a:pt x="4" y="5"/>
                    <a:pt x="4" y="5"/>
                  </a:cubicBezTo>
                  <a:cubicBezTo>
                    <a:pt x="4" y="5"/>
                    <a:pt x="4" y="5"/>
                    <a:pt x="4" y="5"/>
                  </a:cubicBezTo>
                  <a:cubicBezTo>
                    <a:pt x="5" y="5"/>
                    <a:pt x="5" y="5"/>
                    <a:pt x="5" y="5"/>
                  </a:cubicBezTo>
                  <a:cubicBezTo>
                    <a:pt x="6" y="5"/>
                    <a:pt x="6" y="5"/>
                    <a:pt x="6" y="5"/>
                  </a:cubicBezTo>
                  <a:cubicBezTo>
                    <a:pt x="6" y="5"/>
                    <a:pt x="6" y="5"/>
                    <a:pt x="6" y="5"/>
                  </a:cubicBezTo>
                  <a:cubicBezTo>
                    <a:pt x="7" y="5"/>
                    <a:pt x="7" y="5"/>
                    <a:pt x="7" y="5"/>
                  </a:cubicBezTo>
                  <a:cubicBezTo>
                    <a:pt x="8" y="5"/>
                    <a:pt x="8" y="5"/>
                    <a:pt x="8" y="5"/>
                  </a:cubicBezTo>
                  <a:cubicBezTo>
                    <a:pt x="8" y="5"/>
                    <a:pt x="8" y="5"/>
                    <a:pt x="8" y="5"/>
                  </a:cubicBezTo>
                  <a:cubicBezTo>
                    <a:pt x="9" y="3"/>
                    <a:pt x="9" y="3"/>
                    <a:pt x="9" y="3"/>
                  </a:cubicBezTo>
                  <a:cubicBezTo>
                    <a:pt x="9" y="3"/>
                    <a:pt x="9" y="3"/>
                    <a:pt x="9" y="3"/>
                  </a:cubicBezTo>
                  <a:cubicBezTo>
                    <a:pt x="9" y="2"/>
                    <a:pt x="9" y="2"/>
                    <a:pt x="9" y="2"/>
                  </a:cubicBezTo>
                  <a:cubicBezTo>
                    <a:pt x="9" y="1"/>
                    <a:pt x="9" y="1"/>
                    <a:pt x="9" y="1"/>
                  </a:cubicBezTo>
                  <a:cubicBezTo>
                    <a:pt x="10" y="0"/>
                    <a:pt x="10" y="0"/>
                    <a:pt x="10" y="0"/>
                  </a:cubicBezTo>
                  <a:cubicBezTo>
                    <a:pt x="10" y="0"/>
                    <a:pt x="10" y="0"/>
                    <a:pt x="10" y="0"/>
                  </a:cubicBezTo>
                  <a:cubicBezTo>
                    <a:pt x="8" y="1"/>
                    <a:pt x="8" y="1"/>
                    <a:pt x="8" y="1"/>
                  </a:cubicBezTo>
                  <a:cubicBezTo>
                    <a:pt x="7" y="2"/>
                    <a:pt x="7" y="2"/>
                    <a:pt x="7" y="2"/>
                  </a:cubicBezTo>
                  <a:cubicBezTo>
                    <a:pt x="6" y="2"/>
                    <a:pt x="6" y="2"/>
                    <a:pt x="6" y="2"/>
                  </a:cubicBezTo>
                  <a:cubicBezTo>
                    <a:pt x="6" y="2"/>
                    <a:pt x="6" y="2"/>
                    <a:pt x="6" y="2"/>
                  </a:cubicBezTo>
                  <a:cubicBezTo>
                    <a:pt x="5" y="3"/>
                    <a:pt x="5" y="3"/>
                    <a:pt x="5" y="3"/>
                  </a:cubicBezTo>
                  <a:cubicBezTo>
                    <a:pt x="5" y="4"/>
                    <a:pt x="5" y="4"/>
                    <a:pt x="5" y="4"/>
                  </a:cubicBezTo>
                  <a:cubicBezTo>
                    <a:pt x="4" y="4"/>
                    <a:pt x="4" y="4"/>
                    <a:pt x="4" y="4"/>
                  </a:cubicBezTo>
                  <a:cubicBezTo>
                    <a:pt x="3" y="5"/>
                    <a:pt x="3" y="5"/>
                    <a:pt x="3" y="5"/>
                  </a:cubicBezTo>
                  <a:cubicBezTo>
                    <a:pt x="2" y="5"/>
                    <a:pt x="2" y="5"/>
                    <a:pt x="2" y="5"/>
                  </a:cubicBezTo>
                  <a:cubicBezTo>
                    <a:pt x="2" y="5"/>
                    <a:pt x="2" y="5"/>
                    <a:pt x="2" y="5"/>
                  </a:cubicBezTo>
                  <a:cubicBezTo>
                    <a:pt x="1" y="5"/>
                    <a:pt x="1" y="5"/>
                    <a:pt x="1" y="5"/>
                  </a:cubicBezTo>
                  <a:cubicBezTo>
                    <a:pt x="1" y="6"/>
                    <a:pt x="1" y="6"/>
                    <a:pt x="1" y="6"/>
                  </a:cubicBezTo>
                  <a:cubicBezTo>
                    <a:pt x="1" y="6"/>
                    <a:pt x="1" y="6"/>
                    <a:pt x="1" y="6"/>
                  </a:cubicBezTo>
                  <a:cubicBezTo>
                    <a:pt x="1" y="6"/>
                    <a:pt x="1" y="6"/>
                    <a:pt x="1" y="6"/>
                  </a:cubicBezTo>
                  <a:cubicBezTo>
                    <a:pt x="2" y="7"/>
                    <a:pt x="2" y="7"/>
                    <a:pt x="2" y="7"/>
                  </a:cubicBezTo>
                  <a:close/>
                  <a:moveTo>
                    <a:pt x="6" y="17"/>
                  </a:moveTo>
                  <a:cubicBezTo>
                    <a:pt x="6" y="17"/>
                    <a:pt x="6" y="17"/>
                    <a:pt x="6" y="17"/>
                  </a:cubicBezTo>
                  <a:cubicBezTo>
                    <a:pt x="6" y="16"/>
                    <a:pt x="6" y="16"/>
                    <a:pt x="6" y="16"/>
                  </a:cubicBezTo>
                  <a:cubicBezTo>
                    <a:pt x="6" y="16"/>
                    <a:pt x="6" y="16"/>
                    <a:pt x="6" y="16"/>
                  </a:cubicBezTo>
                  <a:cubicBezTo>
                    <a:pt x="5" y="16"/>
                    <a:pt x="5" y="16"/>
                    <a:pt x="5" y="16"/>
                  </a:cubicBezTo>
                  <a:cubicBezTo>
                    <a:pt x="5" y="15"/>
                    <a:pt x="5" y="15"/>
                    <a:pt x="5" y="15"/>
                  </a:cubicBezTo>
                  <a:cubicBezTo>
                    <a:pt x="6" y="15"/>
                    <a:pt x="6" y="15"/>
                    <a:pt x="6" y="15"/>
                  </a:cubicBezTo>
                  <a:cubicBezTo>
                    <a:pt x="6" y="14"/>
                    <a:pt x="6" y="14"/>
                    <a:pt x="6" y="14"/>
                  </a:cubicBezTo>
                  <a:cubicBezTo>
                    <a:pt x="6" y="14"/>
                    <a:pt x="6" y="14"/>
                    <a:pt x="6" y="14"/>
                  </a:cubicBezTo>
                  <a:cubicBezTo>
                    <a:pt x="6" y="13"/>
                    <a:pt x="6" y="13"/>
                    <a:pt x="6" y="13"/>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0"/>
                    <a:pt x="9" y="10"/>
                    <a:pt x="9" y="10"/>
                  </a:cubicBezTo>
                  <a:cubicBezTo>
                    <a:pt x="8" y="10"/>
                    <a:pt x="8" y="10"/>
                    <a:pt x="8" y="10"/>
                  </a:cubicBezTo>
                  <a:cubicBezTo>
                    <a:pt x="9" y="9"/>
                    <a:pt x="9" y="9"/>
                    <a:pt x="9" y="9"/>
                  </a:cubicBezTo>
                  <a:cubicBezTo>
                    <a:pt x="10" y="9"/>
                    <a:pt x="10" y="9"/>
                    <a:pt x="10" y="9"/>
                  </a:cubicBezTo>
                  <a:cubicBezTo>
                    <a:pt x="10" y="10"/>
                    <a:pt x="10" y="10"/>
                    <a:pt x="10" y="10"/>
                  </a:cubicBezTo>
                  <a:cubicBezTo>
                    <a:pt x="11" y="9"/>
                    <a:pt x="11" y="9"/>
                    <a:pt x="11" y="9"/>
                  </a:cubicBezTo>
                  <a:cubicBezTo>
                    <a:pt x="11" y="10"/>
                    <a:pt x="11" y="10"/>
                    <a:pt x="11" y="10"/>
                  </a:cubicBezTo>
                  <a:cubicBezTo>
                    <a:pt x="11" y="9"/>
                    <a:pt x="11" y="9"/>
                    <a:pt x="11" y="9"/>
                  </a:cubicBezTo>
                  <a:cubicBezTo>
                    <a:pt x="11" y="8"/>
                    <a:pt x="11" y="8"/>
                    <a:pt x="11" y="8"/>
                  </a:cubicBezTo>
                  <a:cubicBezTo>
                    <a:pt x="11" y="8"/>
                    <a:pt x="11" y="8"/>
                    <a:pt x="11" y="8"/>
                  </a:cubicBezTo>
                  <a:cubicBezTo>
                    <a:pt x="10" y="8"/>
                    <a:pt x="10" y="8"/>
                    <a:pt x="10" y="8"/>
                  </a:cubicBezTo>
                  <a:cubicBezTo>
                    <a:pt x="9" y="8"/>
                    <a:pt x="9" y="8"/>
                    <a:pt x="9" y="8"/>
                  </a:cubicBezTo>
                  <a:cubicBezTo>
                    <a:pt x="9" y="7"/>
                    <a:pt x="9" y="7"/>
                    <a:pt x="9" y="7"/>
                  </a:cubicBezTo>
                  <a:cubicBezTo>
                    <a:pt x="8" y="7"/>
                    <a:pt x="8" y="7"/>
                    <a:pt x="8" y="7"/>
                  </a:cubicBezTo>
                  <a:cubicBezTo>
                    <a:pt x="8" y="7"/>
                    <a:pt x="8" y="7"/>
                    <a:pt x="8" y="7"/>
                  </a:cubicBezTo>
                  <a:cubicBezTo>
                    <a:pt x="8" y="6"/>
                    <a:pt x="8" y="6"/>
                    <a:pt x="8" y="6"/>
                  </a:cubicBezTo>
                  <a:cubicBezTo>
                    <a:pt x="8" y="6"/>
                    <a:pt x="8" y="6"/>
                    <a:pt x="8" y="6"/>
                  </a:cubicBezTo>
                  <a:cubicBezTo>
                    <a:pt x="7" y="5"/>
                    <a:pt x="7" y="5"/>
                    <a:pt x="7" y="5"/>
                  </a:cubicBezTo>
                  <a:cubicBezTo>
                    <a:pt x="6" y="5"/>
                    <a:pt x="6" y="5"/>
                    <a:pt x="6" y="5"/>
                  </a:cubicBezTo>
                  <a:cubicBezTo>
                    <a:pt x="5" y="5"/>
                    <a:pt x="5" y="5"/>
                    <a:pt x="5" y="5"/>
                  </a:cubicBezTo>
                  <a:cubicBezTo>
                    <a:pt x="5" y="5"/>
                    <a:pt x="5" y="5"/>
                    <a:pt x="5" y="5"/>
                  </a:cubicBezTo>
                  <a:cubicBezTo>
                    <a:pt x="4" y="6"/>
                    <a:pt x="4" y="6"/>
                    <a:pt x="4" y="6"/>
                  </a:cubicBezTo>
                  <a:cubicBezTo>
                    <a:pt x="5" y="6"/>
                    <a:pt x="5" y="6"/>
                    <a:pt x="5" y="6"/>
                  </a:cubicBezTo>
                  <a:cubicBezTo>
                    <a:pt x="5" y="7"/>
                    <a:pt x="5" y="7"/>
                    <a:pt x="5" y="7"/>
                  </a:cubicBezTo>
                  <a:cubicBezTo>
                    <a:pt x="6" y="8"/>
                    <a:pt x="6" y="8"/>
                    <a:pt x="6" y="8"/>
                  </a:cubicBezTo>
                  <a:cubicBezTo>
                    <a:pt x="6" y="8"/>
                    <a:pt x="6" y="8"/>
                    <a:pt x="6" y="8"/>
                  </a:cubicBezTo>
                  <a:cubicBezTo>
                    <a:pt x="5" y="8"/>
                    <a:pt x="5" y="8"/>
                    <a:pt x="5" y="8"/>
                  </a:cubicBezTo>
                  <a:cubicBezTo>
                    <a:pt x="4" y="8"/>
                    <a:pt x="4" y="8"/>
                    <a:pt x="4" y="8"/>
                  </a:cubicBezTo>
                  <a:cubicBezTo>
                    <a:pt x="4" y="7"/>
                    <a:pt x="4" y="7"/>
                    <a:pt x="4" y="7"/>
                  </a:cubicBezTo>
                  <a:cubicBezTo>
                    <a:pt x="4" y="7"/>
                    <a:pt x="4" y="7"/>
                    <a:pt x="4" y="7"/>
                  </a:cubicBezTo>
                  <a:cubicBezTo>
                    <a:pt x="4" y="6"/>
                    <a:pt x="4" y="6"/>
                    <a:pt x="4" y="6"/>
                  </a:cubicBezTo>
                  <a:cubicBezTo>
                    <a:pt x="4" y="6"/>
                    <a:pt x="4" y="6"/>
                    <a:pt x="4" y="6"/>
                  </a:cubicBezTo>
                  <a:cubicBezTo>
                    <a:pt x="3" y="7"/>
                    <a:pt x="3" y="7"/>
                    <a:pt x="3" y="7"/>
                  </a:cubicBezTo>
                  <a:cubicBezTo>
                    <a:pt x="3" y="8"/>
                    <a:pt x="3" y="8"/>
                    <a:pt x="3" y="8"/>
                  </a:cubicBezTo>
                  <a:cubicBezTo>
                    <a:pt x="3" y="8"/>
                    <a:pt x="3" y="8"/>
                    <a:pt x="3" y="8"/>
                  </a:cubicBezTo>
                  <a:cubicBezTo>
                    <a:pt x="2" y="8"/>
                    <a:pt x="2" y="8"/>
                    <a:pt x="2" y="8"/>
                  </a:cubicBezTo>
                  <a:cubicBezTo>
                    <a:pt x="1" y="8"/>
                    <a:pt x="1" y="8"/>
                    <a:pt x="1" y="8"/>
                  </a:cubicBezTo>
                  <a:cubicBezTo>
                    <a:pt x="1" y="7"/>
                    <a:pt x="1" y="7"/>
                    <a:pt x="1" y="7"/>
                  </a:cubicBezTo>
                  <a:cubicBezTo>
                    <a:pt x="0" y="8"/>
                    <a:pt x="0" y="8"/>
                    <a:pt x="0" y="8"/>
                  </a:cubicBezTo>
                  <a:cubicBezTo>
                    <a:pt x="1" y="9"/>
                    <a:pt x="1" y="9"/>
                    <a:pt x="1" y="9"/>
                  </a:cubicBezTo>
                  <a:cubicBezTo>
                    <a:pt x="1" y="9"/>
                    <a:pt x="1" y="9"/>
                    <a:pt x="1" y="9"/>
                  </a:cubicBezTo>
                  <a:cubicBezTo>
                    <a:pt x="1" y="9"/>
                    <a:pt x="1" y="9"/>
                    <a:pt x="1" y="9"/>
                  </a:cubicBezTo>
                  <a:cubicBezTo>
                    <a:pt x="0" y="9"/>
                    <a:pt x="0" y="9"/>
                    <a:pt x="0" y="9"/>
                  </a:cubicBezTo>
                  <a:cubicBezTo>
                    <a:pt x="0" y="10"/>
                    <a:pt x="0" y="10"/>
                    <a:pt x="0" y="10"/>
                  </a:cubicBezTo>
                  <a:cubicBezTo>
                    <a:pt x="1" y="10"/>
                    <a:pt x="1" y="10"/>
                    <a:pt x="1" y="10"/>
                  </a:cubicBezTo>
                  <a:cubicBezTo>
                    <a:pt x="1" y="11"/>
                    <a:pt x="1" y="11"/>
                    <a:pt x="1" y="11"/>
                  </a:cubicBezTo>
                  <a:cubicBezTo>
                    <a:pt x="2" y="12"/>
                    <a:pt x="2" y="12"/>
                    <a:pt x="2" y="12"/>
                  </a:cubicBezTo>
                  <a:cubicBezTo>
                    <a:pt x="0" y="12"/>
                    <a:pt x="0" y="12"/>
                    <a:pt x="0" y="12"/>
                  </a:cubicBezTo>
                  <a:cubicBezTo>
                    <a:pt x="0" y="13"/>
                    <a:pt x="0" y="13"/>
                    <a:pt x="0" y="13"/>
                  </a:cubicBezTo>
                  <a:cubicBezTo>
                    <a:pt x="0" y="14"/>
                    <a:pt x="0" y="14"/>
                    <a:pt x="0" y="14"/>
                  </a:cubicBezTo>
                  <a:cubicBezTo>
                    <a:pt x="1" y="13"/>
                    <a:pt x="1" y="13"/>
                    <a:pt x="1" y="13"/>
                  </a:cubicBezTo>
                  <a:cubicBezTo>
                    <a:pt x="2" y="14"/>
                    <a:pt x="2" y="14"/>
                    <a:pt x="2" y="14"/>
                  </a:cubicBezTo>
                  <a:cubicBezTo>
                    <a:pt x="2" y="15"/>
                    <a:pt x="2" y="15"/>
                    <a:pt x="2" y="15"/>
                  </a:cubicBezTo>
                  <a:cubicBezTo>
                    <a:pt x="2" y="16"/>
                    <a:pt x="2" y="16"/>
                    <a:pt x="2" y="16"/>
                  </a:cubicBezTo>
                  <a:cubicBezTo>
                    <a:pt x="2" y="16"/>
                    <a:pt x="2" y="16"/>
                    <a:pt x="2" y="16"/>
                  </a:cubicBezTo>
                  <a:cubicBezTo>
                    <a:pt x="3" y="16"/>
                    <a:pt x="3" y="16"/>
                    <a:pt x="3" y="16"/>
                  </a:cubicBezTo>
                  <a:cubicBezTo>
                    <a:pt x="5" y="17"/>
                    <a:pt x="5" y="17"/>
                    <a:pt x="5" y="17"/>
                  </a:cubicBezTo>
                  <a:cubicBezTo>
                    <a:pt x="5" y="17"/>
                    <a:pt x="5" y="17"/>
                    <a:pt x="5" y="17"/>
                  </a:cubicBezTo>
                  <a:lnTo>
                    <a:pt x="6" y="1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7" name="Freeform 38"/>
            <p:cNvSpPr>
              <a:spLocks noEditPoints="1"/>
            </p:cNvSpPr>
            <p:nvPr/>
          </p:nvSpPr>
          <p:spPr bwMode="auto">
            <a:xfrm>
              <a:off x="4368931" y="1467324"/>
              <a:ext cx="428448" cy="449035"/>
            </a:xfrm>
            <a:custGeom>
              <a:avLst/>
              <a:gdLst>
                <a:gd name="T0" fmla="*/ 86 w 90"/>
                <a:gd name="T1" fmla="*/ 12 h 94"/>
                <a:gd name="T2" fmla="*/ 89 w 90"/>
                <a:gd name="T3" fmla="*/ 7 h 94"/>
                <a:gd name="T4" fmla="*/ 83 w 90"/>
                <a:gd name="T5" fmla="*/ 5 h 94"/>
                <a:gd name="T6" fmla="*/ 79 w 90"/>
                <a:gd name="T7" fmla="*/ 5 h 94"/>
                <a:gd name="T8" fmla="*/ 76 w 90"/>
                <a:gd name="T9" fmla="*/ 0 h 94"/>
                <a:gd name="T10" fmla="*/ 73 w 90"/>
                <a:gd name="T11" fmla="*/ 6 h 94"/>
                <a:gd name="T12" fmla="*/ 67 w 90"/>
                <a:gd name="T13" fmla="*/ 9 h 94"/>
                <a:gd name="T14" fmla="*/ 65 w 90"/>
                <a:gd name="T15" fmla="*/ 4 h 94"/>
                <a:gd name="T16" fmla="*/ 62 w 90"/>
                <a:gd name="T17" fmla="*/ 10 h 94"/>
                <a:gd name="T18" fmla="*/ 57 w 90"/>
                <a:gd name="T19" fmla="*/ 11 h 94"/>
                <a:gd name="T20" fmla="*/ 51 w 90"/>
                <a:gd name="T21" fmla="*/ 16 h 94"/>
                <a:gd name="T22" fmla="*/ 49 w 90"/>
                <a:gd name="T23" fmla="*/ 18 h 94"/>
                <a:gd name="T24" fmla="*/ 44 w 90"/>
                <a:gd name="T25" fmla="*/ 18 h 94"/>
                <a:gd name="T26" fmla="*/ 40 w 90"/>
                <a:gd name="T27" fmla="*/ 23 h 94"/>
                <a:gd name="T28" fmla="*/ 39 w 90"/>
                <a:gd name="T29" fmla="*/ 26 h 94"/>
                <a:gd name="T30" fmla="*/ 35 w 90"/>
                <a:gd name="T31" fmla="*/ 29 h 94"/>
                <a:gd name="T32" fmla="*/ 35 w 90"/>
                <a:gd name="T33" fmla="*/ 32 h 94"/>
                <a:gd name="T34" fmla="*/ 31 w 90"/>
                <a:gd name="T35" fmla="*/ 37 h 94"/>
                <a:gd name="T36" fmla="*/ 30 w 90"/>
                <a:gd name="T37" fmla="*/ 40 h 94"/>
                <a:gd name="T38" fmla="*/ 28 w 90"/>
                <a:gd name="T39" fmla="*/ 46 h 94"/>
                <a:gd name="T40" fmla="*/ 23 w 90"/>
                <a:gd name="T41" fmla="*/ 51 h 94"/>
                <a:gd name="T42" fmla="*/ 18 w 90"/>
                <a:gd name="T43" fmla="*/ 57 h 94"/>
                <a:gd name="T44" fmla="*/ 24 w 90"/>
                <a:gd name="T45" fmla="*/ 57 h 94"/>
                <a:gd name="T46" fmla="*/ 16 w 90"/>
                <a:gd name="T47" fmla="*/ 59 h 94"/>
                <a:gd name="T48" fmla="*/ 14 w 90"/>
                <a:gd name="T49" fmla="*/ 63 h 94"/>
                <a:gd name="T50" fmla="*/ 10 w 90"/>
                <a:gd name="T51" fmla="*/ 64 h 94"/>
                <a:gd name="T52" fmla="*/ 8 w 90"/>
                <a:gd name="T53" fmla="*/ 67 h 94"/>
                <a:gd name="T54" fmla="*/ 1 w 90"/>
                <a:gd name="T55" fmla="*/ 68 h 94"/>
                <a:gd name="T56" fmla="*/ 2 w 90"/>
                <a:gd name="T57" fmla="*/ 72 h 94"/>
                <a:gd name="T58" fmla="*/ 7 w 90"/>
                <a:gd name="T59" fmla="*/ 73 h 94"/>
                <a:gd name="T60" fmla="*/ 8 w 90"/>
                <a:gd name="T61" fmla="*/ 75 h 94"/>
                <a:gd name="T62" fmla="*/ 2 w 90"/>
                <a:gd name="T63" fmla="*/ 77 h 94"/>
                <a:gd name="T64" fmla="*/ 8 w 90"/>
                <a:gd name="T65" fmla="*/ 79 h 94"/>
                <a:gd name="T66" fmla="*/ 4 w 90"/>
                <a:gd name="T67" fmla="*/ 84 h 94"/>
                <a:gd name="T68" fmla="*/ 6 w 90"/>
                <a:gd name="T69" fmla="*/ 88 h 94"/>
                <a:gd name="T70" fmla="*/ 10 w 90"/>
                <a:gd name="T71" fmla="*/ 94 h 94"/>
                <a:gd name="T72" fmla="*/ 18 w 90"/>
                <a:gd name="T73" fmla="*/ 87 h 94"/>
                <a:gd name="T74" fmla="*/ 22 w 90"/>
                <a:gd name="T75" fmla="*/ 85 h 94"/>
                <a:gd name="T76" fmla="*/ 28 w 90"/>
                <a:gd name="T77" fmla="*/ 88 h 94"/>
                <a:gd name="T78" fmla="*/ 28 w 90"/>
                <a:gd name="T79" fmla="*/ 66 h 94"/>
                <a:gd name="T80" fmla="*/ 34 w 90"/>
                <a:gd name="T81" fmla="*/ 40 h 94"/>
                <a:gd name="T82" fmla="*/ 45 w 90"/>
                <a:gd name="T83" fmla="*/ 25 h 94"/>
                <a:gd name="T84" fmla="*/ 53 w 90"/>
                <a:gd name="T85" fmla="*/ 18 h 94"/>
                <a:gd name="T86" fmla="*/ 69 w 90"/>
                <a:gd name="T87" fmla="*/ 20 h 94"/>
                <a:gd name="T88" fmla="*/ 79 w 90"/>
                <a:gd name="T89" fmla="*/ 10 h 94"/>
                <a:gd name="T90" fmla="*/ 3 w 90"/>
                <a:gd name="T91" fmla="*/ 81 h 94"/>
                <a:gd name="T92" fmla="*/ 1 w 90"/>
                <a:gd name="T93" fmla="*/ 80 h 94"/>
                <a:gd name="T94" fmla="*/ 4 w 90"/>
                <a:gd name="T95" fmla="*/ 67 h 94"/>
                <a:gd name="T96" fmla="*/ 15 w 90"/>
                <a:gd name="T97" fmla="*/ 58 h 94"/>
                <a:gd name="T98" fmla="*/ 26 w 90"/>
                <a:gd name="T99" fmla="*/ 44 h 94"/>
                <a:gd name="T100" fmla="*/ 27 w 90"/>
                <a:gd name="T101" fmla="*/ 30 h 94"/>
                <a:gd name="T102" fmla="*/ 33 w 90"/>
                <a:gd name="T103" fmla="*/ 23 h 94"/>
                <a:gd name="T104" fmla="*/ 36 w 90"/>
                <a:gd name="T105" fmla="*/ 20 h 94"/>
                <a:gd name="T106" fmla="*/ 35 w 90"/>
                <a:gd name="T107" fmla="*/ 22 h 94"/>
                <a:gd name="T108" fmla="*/ 44 w 90"/>
                <a:gd name="T109" fmla="*/ 16 h 94"/>
                <a:gd name="T110" fmla="*/ 44 w 90"/>
                <a:gd name="T111" fmla="*/ 16 h 94"/>
                <a:gd name="T112" fmla="*/ 49 w 90"/>
                <a:gd name="T113" fmla="*/ 12 h 94"/>
                <a:gd name="T114" fmla="*/ 51 w 90"/>
                <a:gd name="T115" fmla="*/ 10 h 94"/>
                <a:gd name="T116" fmla="*/ 62 w 90"/>
                <a:gd name="T117" fmla="*/ 6 h 94"/>
                <a:gd name="T118" fmla="*/ 62 w 90"/>
                <a:gd name="T119" fmla="*/ 5 h 94"/>
                <a:gd name="T120" fmla="*/ 71 w 90"/>
                <a:gd name="T121"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94">
                  <a:moveTo>
                    <a:pt x="83" y="17"/>
                  </a:moveTo>
                  <a:cubicBezTo>
                    <a:pt x="84" y="17"/>
                    <a:pt x="84" y="17"/>
                    <a:pt x="84" y="17"/>
                  </a:cubicBezTo>
                  <a:cubicBezTo>
                    <a:pt x="84" y="16"/>
                    <a:pt x="84" y="16"/>
                    <a:pt x="84" y="16"/>
                  </a:cubicBezTo>
                  <a:cubicBezTo>
                    <a:pt x="85" y="15"/>
                    <a:pt x="85" y="15"/>
                    <a:pt x="85" y="15"/>
                  </a:cubicBezTo>
                  <a:cubicBezTo>
                    <a:pt x="86" y="15"/>
                    <a:pt x="86" y="15"/>
                    <a:pt x="86" y="15"/>
                  </a:cubicBezTo>
                  <a:cubicBezTo>
                    <a:pt x="87" y="14"/>
                    <a:pt x="87" y="14"/>
                    <a:pt x="87" y="14"/>
                  </a:cubicBezTo>
                  <a:cubicBezTo>
                    <a:pt x="87" y="13"/>
                    <a:pt x="87" y="13"/>
                    <a:pt x="87" y="13"/>
                  </a:cubicBezTo>
                  <a:cubicBezTo>
                    <a:pt x="88" y="13"/>
                    <a:pt x="88" y="13"/>
                    <a:pt x="88" y="13"/>
                  </a:cubicBezTo>
                  <a:cubicBezTo>
                    <a:pt x="89" y="13"/>
                    <a:pt x="89" y="13"/>
                    <a:pt x="89" y="13"/>
                  </a:cubicBezTo>
                  <a:cubicBezTo>
                    <a:pt x="89" y="12"/>
                    <a:pt x="89" y="12"/>
                    <a:pt x="89" y="12"/>
                  </a:cubicBezTo>
                  <a:cubicBezTo>
                    <a:pt x="89" y="11"/>
                    <a:pt x="89" y="11"/>
                    <a:pt x="89" y="11"/>
                  </a:cubicBezTo>
                  <a:cubicBezTo>
                    <a:pt x="89" y="11"/>
                    <a:pt x="89" y="11"/>
                    <a:pt x="89" y="11"/>
                  </a:cubicBezTo>
                  <a:cubicBezTo>
                    <a:pt x="88" y="11"/>
                    <a:pt x="88" y="11"/>
                    <a:pt x="88" y="11"/>
                  </a:cubicBezTo>
                  <a:cubicBezTo>
                    <a:pt x="88" y="11"/>
                    <a:pt x="88" y="11"/>
                    <a:pt x="88" y="11"/>
                  </a:cubicBezTo>
                  <a:cubicBezTo>
                    <a:pt x="87" y="11"/>
                    <a:pt x="87" y="11"/>
                    <a:pt x="87" y="11"/>
                  </a:cubicBezTo>
                  <a:cubicBezTo>
                    <a:pt x="87" y="12"/>
                    <a:pt x="87" y="12"/>
                    <a:pt x="87" y="12"/>
                  </a:cubicBezTo>
                  <a:cubicBezTo>
                    <a:pt x="87" y="11"/>
                    <a:pt x="87" y="11"/>
                    <a:pt x="87" y="11"/>
                  </a:cubicBezTo>
                  <a:cubicBezTo>
                    <a:pt x="87" y="11"/>
                    <a:pt x="87" y="11"/>
                    <a:pt x="87" y="11"/>
                  </a:cubicBezTo>
                  <a:cubicBezTo>
                    <a:pt x="86" y="11"/>
                    <a:pt x="86" y="11"/>
                    <a:pt x="86" y="11"/>
                  </a:cubicBezTo>
                  <a:cubicBezTo>
                    <a:pt x="86" y="11"/>
                    <a:pt x="86" y="11"/>
                    <a:pt x="86" y="11"/>
                  </a:cubicBezTo>
                  <a:cubicBezTo>
                    <a:pt x="86" y="12"/>
                    <a:pt x="86" y="12"/>
                    <a:pt x="86" y="12"/>
                  </a:cubicBezTo>
                  <a:cubicBezTo>
                    <a:pt x="86" y="12"/>
                    <a:pt x="86" y="12"/>
                    <a:pt x="86" y="12"/>
                  </a:cubicBezTo>
                  <a:cubicBezTo>
                    <a:pt x="86" y="11"/>
                    <a:pt x="86" y="11"/>
                    <a:pt x="86" y="11"/>
                  </a:cubicBezTo>
                  <a:cubicBezTo>
                    <a:pt x="85" y="12"/>
                    <a:pt x="85" y="12"/>
                    <a:pt x="85" y="12"/>
                  </a:cubicBezTo>
                  <a:cubicBezTo>
                    <a:pt x="85" y="12"/>
                    <a:pt x="85" y="12"/>
                    <a:pt x="85" y="12"/>
                  </a:cubicBezTo>
                  <a:cubicBezTo>
                    <a:pt x="85" y="12"/>
                    <a:pt x="85" y="12"/>
                    <a:pt x="85" y="12"/>
                  </a:cubicBezTo>
                  <a:cubicBezTo>
                    <a:pt x="84" y="11"/>
                    <a:pt x="84" y="11"/>
                    <a:pt x="84" y="11"/>
                  </a:cubicBezTo>
                  <a:cubicBezTo>
                    <a:pt x="84" y="11"/>
                    <a:pt x="84" y="11"/>
                    <a:pt x="84" y="11"/>
                  </a:cubicBezTo>
                  <a:cubicBezTo>
                    <a:pt x="84" y="10"/>
                    <a:pt x="84" y="10"/>
                    <a:pt x="84" y="10"/>
                  </a:cubicBezTo>
                  <a:cubicBezTo>
                    <a:pt x="83" y="10"/>
                    <a:pt x="83" y="10"/>
                    <a:pt x="83" y="10"/>
                  </a:cubicBezTo>
                  <a:cubicBezTo>
                    <a:pt x="83" y="10"/>
                    <a:pt x="83" y="10"/>
                    <a:pt x="83" y="10"/>
                  </a:cubicBezTo>
                  <a:cubicBezTo>
                    <a:pt x="82" y="9"/>
                    <a:pt x="82" y="9"/>
                    <a:pt x="82" y="9"/>
                  </a:cubicBezTo>
                  <a:cubicBezTo>
                    <a:pt x="81" y="9"/>
                    <a:pt x="81" y="9"/>
                    <a:pt x="81" y="9"/>
                  </a:cubicBezTo>
                  <a:cubicBezTo>
                    <a:pt x="80" y="9"/>
                    <a:pt x="80" y="9"/>
                    <a:pt x="80" y="9"/>
                  </a:cubicBezTo>
                  <a:cubicBezTo>
                    <a:pt x="81" y="9"/>
                    <a:pt x="81" y="9"/>
                    <a:pt x="81" y="9"/>
                  </a:cubicBezTo>
                  <a:cubicBezTo>
                    <a:pt x="82" y="9"/>
                    <a:pt x="82" y="9"/>
                    <a:pt x="82" y="9"/>
                  </a:cubicBezTo>
                  <a:cubicBezTo>
                    <a:pt x="83" y="9"/>
                    <a:pt x="83" y="9"/>
                    <a:pt x="83" y="9"/>
                  </a:cubicBezTo>
                  <a:cubicBezTo>
                    <a:pt x="84" y="9"/>
                    <a:pt x="84" y="9"/>
                    <a:pt x="84" y="9"/>
                  </a:cubicBezTo>
                  <a:cubicBezTo>
                    <a:pt x="86" y="9"/>
                    <a:pt x="86" y="9"/>
                    <a:pt x="86" y="9"/>
                  </a:cubicBezTo>
                  <a:cubicBezTo>
                    <a:pt x="87" y="9"/>
                    <a:pt x="87" y="9"/>
                    <a:pt x="87" y="9"/>
                  </a:cubicBezTo>
                  <a:cubicBezTo>
                    <a:pt x="88" y="7"/>
                    <a:pt x="88" y="7"/>
                    <a:pt x="88" y="7"/>
                  </a:cubicBezTo>
                  <a:cubicBezTo>
                    <a:pt x="89" y="7"/>
                    <a:pt x="89" y="7"/>
                    <a:pt x="89" y="7"/>
                  </a:cubicBezTo>
                  <a:cubicBezTo>
                    <a:pt x="90" y="6"/>
                    <a:pt x="90" y="6"/>
                    <a:pt x="90" y="6"/>
                  </a:cubicBezTo>
                  <a:cubicBezTo>
                    <a:pt x="90" y="6"/>
                    <a:pt x="90" y="6"/>
                    <a:pt x="90" y="6"/>
                  </a:cubicBezTo>
                  <a:cubicBezTo>
                    <a:pt x="89" y="6"/>
                    <a:pt x="89" y="6"/>
                    <a:pt x="89" y="6"/>
                  </a:cubicBezTo>
                  <a:cubicBezTo>
                    <a:pt x="89" y="6"/>
                    <a:pt x="89" y="6"/>
                    <a:pt x="89" y="6"/>
                  </a:cubicBezTo>
                  <a:cubicBezTo>
                    <a:pt x="89" y="5"/>
                    <a:pt x="89" y="5"/>
                    <a:pt x="89" y="5"/>
                  </a:cubicBezTo>
                  <a:cubicBezTo>
                    <a:pt x="88" y="6"/>
                    <a:pt x="88" y="6"/>
                    <a:pt x="88" y="6"/>
                  </a:cubicBezTo>
                  <a:cubicBezTo>
                    <a:pt x="87" y="5"/>
                    <a:pt x="87" y="5"/>
                    <a:pt x="87" y="5"/>
                  </a:cubicBezTo>
                  <a:cubicBezTo>
                    <a:pt x="86" y="5"/>
                    <a:pt x="86" y="5"/>
                    <a:pt x="86" y="5"/>
                  </a:cubicBezTo>
                  <a:cubicBezTo>
                    <a:pt x="86" y="6"/>
                    <a:pt x="86" y="6"/>
                    <a:pt x="86" y="6"/>
                  </a:cubicBezTo>
                  <a:cubicBezTo>
                    <a:pt x="85" y="6"/>
                    <a:pt x="85" y="6"/>
                    <a:pt x="85" y="6"/>
                  </a:cubicBezTo>
                  <a:cubicBezTo>
                    <a:pt x="85" y="5"/>
                    <a:pt x="85" y="5"/>
                    <a:pt x="85" y="5"/>
                  </a:cubicBezTo>
                  <a:cubicBezTo>
                    <a:pt x="86" y="5"/>
                    <a:pt x="86" y="5"/>
                    <a:pt x="86" y="5"/>
                  </a:cubicBezTo>
                  <a:cubicBezTo>
                    <a:pt x="86" y="4"/>
                    <a:pt x="86" y="4"/>
                    <a:pt x="86" y="4"/>
                  </a:cubicBezTo>
                  <a:cubicBezTo>
                    <a:pt x="85" y="4"/>
                    <a:pt x="85" y="4"/>
                    <a:pt x="85" y="4"/>
                  </a:cubicBezTo>
                  <a:cubicBezTo>
                    <a:pt x="85" y="4"/>
                    <a:pt x="85" y="4"/>
                    <a:pt x="85" y="4"/>
                  </a:cubicBezTo>
                  <a:cubicBezTo>
                    <a:pt x="84" y="4"/>
                    <a:pt x="84" y="4"/>
                    <a:pt x="84" y="4"/>
                  </a:cubicBezTo>
                  <a:cubicBezTo>
                    <a:pt x="84" y="5"/>
                    <a:pt x="84" y="5"/>
                    <a:pt x="84" y="5"/>
                  </a:cubicBezTo>
                  <a:cubicBezTo>
                    <a:pt x="83" y="5"/>
                    <a:pt x="83" y="5"/>
                    <a:pt x="83" y="5"/>
                  </a:cubicBezTo>
                  <a:cubicBezTo>
                    <a:pt x="83" y="4"/>
                    <a:pt x="83" y="4"/>
                    <a:pt x="83" y="4"/>
                  </a:cubicBezTo>
                  <a:cubicBezTo>
                    <a:pt x="83" y="4"/>
                    <a:pt x="83" y="4"/>
                    <a:pt x="83" y="4"/>
                  </a:cubicBezTo>
                  <a:cubicBezTo>
                    <a:pt x="83" y="5"/>
                    <a:pt x="83" y="5"/>
                    <a:pt x="83" y="5"/>
                  </a:cubicBezTo>
                  <a:cubicBezTo>
                    <a:pt x="82" y="5"/>
                    <a:pt x="82" y="5"/>
                    <a:pt x="82" y="5"/>
                  </a:cubicBezTo>
                  <a:cubicBezTo>
                    <a:pt x="82" y="4"/>
                    <a:pt x="82" y="4"/>
                    <a:pt x="82" y="4"/>
                  </a:cubicBezTo>
                  <a:cubicBezTo>
                    <a:pt x="83" y="4"/>
                    <a:pt x="83" y="4"/>
                    <a:pt x="83" y="4"/>
                  </a:cubicBezTo>
                  <a:cubicBezTo>
                    <a:pt x="83" y="3"/>
                    <a:pt x="83" y="3"/>
                    <a:pt x="83" y="3"/>
                  </a:cubicBezTo>
                  <a:cubicBezTo>
                    <a:pt x="82" y="3"/>
                    <a:pt x="82" y="3"/>
                    <a:pt x="82" y="3"/>
                  </a:cubicBezTo>
                  <a:cubicBezTo>
                    <a:pt x="81" y="3"/>
                    <a:pt x="81" y="3"/>
                    <a:pt x="81" y="3"/>
                  </a:cubicBezTo>
                  <a:cubicBezTo>
                    <a:pt x="80" y="3"/>
                    <a:pt x="80" y="3"/>
                    <a:pt x="80" y="3"/>
                  </a:cubicBezTo>
                  <a:cubicBezTo>
                    <a:pt x="80" y="4"/>
                    <a:pt x="80" y="4"/>
                    <a:pt x="80" y="4"/>
                  </a:cubicBezTo>
                  <a:cubicBezTo>
                    <a:pt x="80" y="4"/>
                    <a:pt x="80" y="4"/>
                    <a:pt x="80" y="4"/>
                  </a:cubicBezTo>
                  <a:cubicBezTo>
                    <a:pt x="80" y="5"/>
                    <a:pt x="80" y="5"/>
                    <a:pt x="80" y="5"/>
                  </a:cubicBezTo>
                  <a:cubicBezTo>
                    <a:pt x="80" y="6"/>
                    <a:pt x="80" y="6"/>
                    <a:pt x="80" y="6"/>
                  </a:cubicBezTo>
                  <a:cubicBezTo>
                    <a:pt x="80" y="6"/>
                    <a:pt x="80" y="6"/>
                    <a:pt x="80" y="6"/>
                  </a:cubicBezTo>
                  <a:cubicBezTo>
                    <a:pt x="80" y="7"/>
                    <a:pt x="80" y="7"/>
                    <a:pt x="80" y="7"/>
                  </a:cubicBezTo>
                  <a:cubicBezTo>
                    <a:pt x="79" y="6"/>
                    <a:pt x="79" y="6"/>
                    <a:pt x="79" y="6"/>
                  </a:cubicBezTo>
                  <a:cubicBezTo>
                    <a:pt x="79" y="6"/>
                    <a:pt x="79" y="6"/>
                    <a:pt x="79" y="6"/>
                  </a:cubicBezTo>
                  <a:cubicBezTo>
                    <a:pt x="79" y="6"/>
                    <a:pt x="79" y="6"/>
                    <a:pt x="79" y="6"/>
                  </a:cubicBezTo>
                  <a:cubicBezTo>
                    <a:pt x="78" y="6"/>
                    <a:pt x="78" y="6"/>
                    <a:pt x="78" y="6"/>
                  </a:cubicBezTo>
                  <a:cubicBezTo>
                    <a:pt x="77" y="7"/>
                    <a:pt x="77" y="7"/>
                    <a:pt x="77" y="7"/>
                  </a:cubicBezTo>
                  <a:cubicBezTo>
                    <a:pt x="78" y="6"/>
                    <a:pt x="78" y="6"/>
                    <a:pt x="78" y="6"/>
                  </a:cubicBezTo>
                  <a:cubicBezTo>
                    <a:pt x="78" y="5"/>
                    <a:pt x="78" y="5"/>
                    <a:pt x="78" y="5"/>
                  </a:cubicBezTo>
                  <a:cubicBezTo>
                    <a:pt x="79" y="5"/>
                    <a:pt x="79" y="5"/>
                    <a:pt x="79" y="5"/>
                  </a:cubicBezTo>
                  <a:cubicBezTo>
                    <a:pt x="79" y="4"/>
                    <a:pt x="79" y="4"/>
                    <a:pt x="79" y="4"/>
                  </a:cubicBezTo>
                  <a:cubicBezTo>
                    <a:pt x="78" y="4"/>
                    <a:pt x="78" y="4"/>
                    <a:pt x="78" y="4"/>
                  </a:cubicBezTo>
                  <a:cubicBezTo>
                    <a:pt x="77" y="5"/>
                    <a:pt x="77" y="5"/>
                    <a:pt x="77" y="5"/>
                  </a:cubicBezTo>
                  <a:cubicBezTo>
                    <a:pt x="77" y="5"/>
                    <a:pt x="77" y="5"/>
                    <a:pt x="77" y="5"/>
                  </a:cubicBezTo>
                  <a:cubicBezTo>
                    <a:pt x="77" y="4"/>
                    <a:pt x="77" y="4"/>
                    <a:pt x="77" y="4"/>
                  </a:cubicBezTo>
                  <a:cubicBezTo>
                    <a:pt x="78" y="4"/>
                    <a:pt x="78" y="4"/>
                    <a:pt x="78" y="4"/>
                  </a:cubicBezTo>
                  <a:cubicBezTo>
                    <a:pt x="78" y="4"/>
                    <a:pt x="78" y="4"/>
                    <a:pt x="78" y="4"/>
                  </a:cubicBezTo>
                  <a:cubicBezTo>
                    <a:pt x="77" y="4"/>
                    <a:pt x="77" y="4"/>
                    <a:pt x="77" y="4"/>
                  </a:cubicBezTo>
                  <a:cubicBezTo>
                    <a:pt x="77" y="3"/>
                    <a:pt x="77" y="3"/>
                    <a:pt x="77" y="3"/>
                  </a:cubicBezTo>
                  <a:cubicBezTo>
                    <a:pt x="77" y="3"/>
                    <a:pt x="77" y="3"/>
                    <a:pt x="77" y="3"/>
                  </a:cubicBezTo>
                  <a:cubicBezTo>
                    <a:pt x="78" y="3"/>
                    <a:pt x="78" y="3"/>
                    <a:pt x="78" y="3"/>
                  </a:cubicBezTo>
                  <a:cubicBezTo>
                    <a:pt x="79" y="3"/>
                    <a:pt x="79" y="3"/>
                    <a:pt x="79" y="3"/>
                  </a:cubicBezTo>
                  <a:cubicBezTo>
                    <a:pt x="79" y="2"/>
                    <a:pt x="79" y="2"/>
                    <a:pt x="79" y="2"/>
                  </a:cubicBezTo>
                  <a:cubicBezTo>
                    <a:pt x="79" y="2"/>
                    <a:pt x="79" y="2"/>
                    <a:pt x="79" y="2"/>
                  </a:cubicBezTo>
                  <a:cubicBezTo>
                    <a:pt x="78" y="2"/>
                    <a:pt x="78" y="2"/>
                    <a:pt x="78" y="2"/>
                  </a:cubicBezTo>
                  <a:cubicBezTo>
                    <a:pt x="78" y="2"/>
                    <a:pt x="78" y="2"/>
                    <a:pt x="78" y="2"/>
                  </a:cubicBezTo>
                  <a:cubicBezTo>
                    <a:pt x="78" y="1"/>
                    <a:pt x="78" y="1"/>
                    <a:pt x="78" y="1"/>
                  </a:cubicBezTo>
                  <a:cubicBezTo>
                    <a:pt x="78" y="0"/>
                    <a:pt x="78" y="0"/>
                    <a:pt x="78" y="0"/>
                  </a:cubicBezTo>
                  <a:cubicBezTo>
                    <a:pt x="77" y="1"/>
                    <a:pt x="77" y="1"/>
                    <a:pt x="77" y="1"/>
                  </a:cubicBezTo>
                  <a:cubicBezTo>
                    <a:pt x="77" y="1"/>
                    <a:pt x="77" y="1"/>
                    <a:pt x="77" y="1"/>
                  </a:cubicBezTo>
                  <a:cubicBezTo>
                    <a:pt x="76" y="0"/>
                    <a:pt x="76" y="0"/>
                    <a:pt x="76" y="0"/>
                  </a:cubicBezTo>
                  <a:cubicBezTo>
                    <a:pt x="75" y="1"/>
                    <a:pt x="75" y="1"/>
                    <a:pt x="75" y="1"/>
                  </a:cubicBezTo>
                  <a:cubicBezTo>
                    <a:pt x="75" y="1"/>
                    <a:pt x="75" y="1"/>
                    <a:pt x="75" y="1"/>
                  </a:cubicBezTo>
                  <a:cubicBezTo>
                    <a:pt x="76" y="2"/>
                    <a:pt x="76" y="2"/>
                    <a:pt x="76" y="2"/>
                  </a:cubicBezTo>
                  <a:cubicBezTo>
                    <a:pt x="76" y="2"/>
                    <a:pt x="76" y="2"/>
                    <a:pt x="76" y="2"/>
                  </a:cubicBezTo>
                  <a:cubicBezTo>
                    <a:pt x="75" y="2"/>
                    <a:pt x="75" y="2"/>
                    <a:pt x="75" y="2"/>
                  </a:cubicBezTo>
                  <a:cubicBezTo>
                    <a:pt x="75" y="2"/>
                    <a:pt x="75" y="2"/>
                    <a:pt x="75" y="2"/>
                  </a:cubicBezTo>
                  <a:cubicBezTo>
                    <a:pt x="74" y="2"/>
                    <a:pt x="74" y="2"/>
                    <a:pt x="74" y="2"/>
                  </a:cubicBezTo>
                  <a:cubicBezTo>
                    <a:pt x="74" y="3"/>
                    <a:pt x="74" y="3"/>
                    <a:pt x="74" y="3"/>
                  </a:cubicBezTo>
                  <a:cubicBezTo>
                    <a:pt x="74" y="3"/>
                    <a:pt x="74" y="3"/>
                    <a:pt x="74" y="3"/>
                  </a:cubicBezTo>
                  <a:cubicBezTo>
                    <a:pt x="75" y="3"/>
                    <a:pt x="75" y="3"/>
                    <a:pt x="75" y="3"/>
                  </a:cubicBezTo>
                  <a:cubicBezTo>
                    <a:pt x="75" y="3"/>
                    <a:pt x="75" y="3"/>
                    <a:pt x="75" y="3"/>
                  </a:cubicBezTo>
                  <a:cubicBezTo>
                    <a:pt x="75" y="4"/>
                    <a:pt x="75" y="4"/>
                    <a:pt x="75" y="4"/>
                  </a:cubicBezTo>
                  <a:cubicBezTo>
                    <a:pt x="75" y="4"/>
                    <a:pt x="75" y="4"/>
                    <a:pt x="75" y="4"/>
                  </a:cubicBezTo>
                  <a:cubicBezTo>
                    <a:pt x="75" y="4"/>
                    <a:pt x="75" y="4"/>
                    <a:pt x="75" y="4"/>
                  </a:cubicBezTo>
                  <a:cubicBezTo>
                    <a:pt x="74" y="5"/>
                    <a:pt x="74" y="5"/>
                    <a:pt x="74" y="5"/>
                  </a:cubicBezTo>
                  <a:cubicBezTo>
                    <a:pt x="74" y="5"/>
                    <a:pt x="74" y="5"/>
                    <a:pt x="74" y="5"/>
                  </a:cubicBezTo>
                  <a:cubicBezTo>
                    <a:pt x="74" y="5"/>
                    <a:pt x="74" y="5"/>
                    <a:pt x="74" y="5"/>
                  </a:cubicBezTo>
                  <a:cubicBezTo>
                    <a:pt x="74" y="6"/>
                    <a:pt x="74" y="6"/>
                    <a:pt x="74" y="6"/>
                  </a:cubicBezTo>
                  <a:cubicBezTo>
                    <a:pt x="74" y="6"/>
                    <a:pt x="74" y="6"/>
                    <a:pt x="74" y="6"/>
                  </a:cubicBezTo>
                  <a:cubicBezTo>
                    <a:pt x="74" y="7"/>
                    <a:pt x="74" y="7"/>
                    <a:pt x="74" y="7"/>
                  </a:cubicBezTo>
                  <a:cubicBezTo>
                    <a:pt x="73" y="6"/>
                    <a:pt x="73" y="6"/>
                    <a:pt x="73" y="6"/>
                  </a:cubicBezTo>
                  <a:cubicBezTo>
                    <a:pt x="73" y="7"/>
                    <a:pt x="73" y="7"/>
                    <a:pt x="73" y="7"/>
                  </a:cubicBezTo>
                  <a:cubicBezTo>
                    <a:pt x="73" y="7"/>
                    <a:pt x="73" y="7"/>
                    <a:pt x="73" y="7"/>
                  </a:cubicBezTo>
                  <a:cubicBezTo>
                    <a:pt x="72" y="7"/>
                    <a:pt x="72" y="7"/>
                    <a:pt x="72" y="7"/>
                  </a:cubicBezTo>
                  <a:cubicBezTo>
                    <a:pt x="72" y="7"/>
                    <a:pt x="72" y="7"/>
                    <a:pt x="72" y="7"/>
                  </a:cubicBezTo>
                  <a:cubicBezTo>
                    <a:pt x="73" y="5"/>
                    <a:pt x="73" y="5"/>
                    <a:pt x="73" y="5"/>
                  </a:cubicBezTo>
                  <a:cubicBezTo>
                    <a:pt x="72" y="5"/>
                    <a:pt x="72" y="5"/>
                    <a:pt x="72" y="5"/>
                  </a:cubicBezTo>
                  <a:cubicBezTo>
                    <a:pt x="72" y="5"/>
                    <a:pt x="72" y="5"/>
                    <a:pt x="72" y="5"/>
                  </a:cubicBezTo>
                  <a:cubicBezTo>
                    <a:pt x="72" y="4"/>
                    <a:pt x="72" y="4"/>
                    <a:pt x="72" y="4"/>
                  </a:cubicBezTo>
                  <a:cubicBezTo>
                    <a:pt x="72" y="3"/>
                    <a:pt x="72" y="3"/>
                    <a:pt x="72" y="3"/>
                  </a:cubicBezTo>
                  <a:cubicBezTo>
                    <a:pt x="72" y="3"/>
                    <a:pt x="72" y="3"/>
                    <a:pt x="72" y="3"/>
                  </a:cubicBezTo>
                  <a:cubicBezTo>
                    <a:pt x="72" y="3"/>
                    <a:pt x="72" y="3"/>
                    <a:pt x="72" y="3"/>
                  </a:cubicBezTo>
                  <a:cubicBezTo>
                    <a:pt x="71" y="4"/>
                    <a:pt x="71" y="4"/>
                    <a:pt x="71" y="4"/>
                  </a:cubicBezTo>
                  <a:cubicBezTo>
                    <a:pt x="71" y="5"/>
                    <a:pt x="71" y="5"/>
                    <a:pt x="71" y="5"/>
                  </a:cubicBezTo>
                  <a:cubicBezTo>
                    <a:pt x="70" y="6"/>
                    <a:pt x="70" y="6"/>
                    <a:pt x="70" y="6"/>
                  </a:cubicBezTo>
                  <a:cubicBezTo>
                    <a:pt x="69" y="7"/>
                    <a:pt x="69" y="7"/>
                    <a:pt x="69" y="7"/>
                  </a:cubicBezTo>
                  <a:cubicBezTo>
                    <a:pt x="70" y="8"/>
                    <a:pt x="70" y="8"/>
                    <a:pt x="70" y="8"/>
                  </a:cubicBezTo>
                  <a:cubicBezTo>
                    <a:pt x="69" y="9"/>
                    <a:pt x="69" y="9"/>
                    <a:pt x="69" y="9"/>
                  </a:cubicBezTo>
                  <a:cubicBezTo>
                    <a:pt x="68" y="10"/>
                    <a:pt x="68" y="10"/>
                    <a:pt x="68" y="10"/>
                  </a:cubicBezTo>
                  <a:cubicBezTo>
                    <a:pt x="68" y="10"/>
                    <a:pt x="68" y="10"/>
                    <a:pt x="68" y="10"/>
                  </a:cubicBezTo>
                  <a:cubicBezTo>
                    <a:pt x="68" y="9"/>
                    <a:pt x="68" y="9"/>
                    <a:pt x="68" y="9"/>
                  </a:cubicBezTo>
                  <a:cubicBezTo>
                    <a:pt x="67" y="9"/>
                    <a:pt x="67" y="9"/>
                    <a:pt x="67" y="9"/>
                  </a:cubicBezTo>
                  <a:cubicBezTo>
                    <a:pt x="68" y="8"/>
                    <a:pt x="68" y="8"/>
                    <a:pt x="68" y="8"/>
                  </a:cubicBezTo>
                  <a:cubicBezTo>
                    <a:pt x="68" y="7"/>
                    <a:pt x="68" y="7"/>
                    <a:pt x="68" y="7"/>
                  </a:cubicBezTo>
                  <a:cubicBezTo>
                    <a:pt x="68" y="7"/>
                    <a:pt x="68" y="7"/>
                    <a:pt x="68" y="7"/>
                  </a:cubicBezTo>
                  <a:cubicBezTo>
                    <a:pt x="68" y="6"/>
                    <a:pt x="68" y="6"/>
                    <a:pt x="68" y="6"/>
                  </a:cubicBezTo>
                  <a:cubicBezTo>
                    <a:pt x="69" y="5"/>
                    <a:pt x="69" y="5"/>
                    <a:pt x="69" y="5"/>
                  </a:cubicBezTo>
                  <a:cubicBezTo>
                    <a:pt x="69" y="4"/>
                    <a:pt x="69" y="4"/>
                    <a:pt x="69" y="4"/>
                  </a:cubicBezTo>
                  <a:cubicBezTo>
                    <a:pt x="70" y="4"/>
                    <a:pt x="70" y="4"/>
                    <a:pt x="70" y="4"/>
                  </a:cubicBezTo>
                  <a:cubicBezTo>
                    <a:pt x="70" y="3"/>
                    <a:pt x="70" y="3"/>
                    <a:pt x="70" y="3"/>
                  </a:cubicBezTo>
                  <a:cubicBezTo>
                    <a:pt x="69" y="3"/>
                    <a:pt x="69" y="3"/>
                    <a:pt x="69" y="3"/>
                  </a:cubicBezTo>
                  <a:cubicBezTo>
                    <a:pt x="68" y="3"/>
                    <a:pt x="68" y="3"/>
                    <a:pt x="68" y="3"/>
                  </a:cubicBezTo>
                  <a:cubicBezTo>
                    <a:pt x="68" y="3"/>
                    <a:pt x="68" y="3"/>
                    <a:pt x="68" y="3"/>
                  </a:cubicBezTo>
                  <a:cubicBezTo>
                    <a:pt x="68" y="3"/>
                    <a:pt x="68" y="3"/>
                    <a:pt x="68" y="3"/>
                  </a:cubicBezTo>
                  <a:cubicBezTo>
                    <a:pt x="67" y="4"/>
                    <a:pt x="67" y="4"/>
                    <a:pt x="67" y="4"/>
                  </a:cubicBezTo>
                  <a:cubicBezTo>
                    <a:pt x="67" y="3"/>
                    <a:pt x="67" y="3"/>
                    <a:pt x="67" y="3"/>
                  </a:cubicBezTo>
                  <a:cubicBezTo>
                    <a:pt x="67" y="3"/>
                    <a:pt x="67" y="3"/>
                    <a:pt x="67" y="3"/>
                  </a:cubicBezTo>
                  <a:cubicBezTo>
                    <a:pt x="66" y="3"/>
                    <a:pt x="66" y="3"/>
                    <a:pt x="66" y="3"/>
                  </a:cubicBezTo>
                  <a:cubicBezTo>
                    <a:pt x="66" y="3"/>
                    <a:pt x="66" y="3"/>
                    <a:pt x="66" y="3"/>
                  </a:cubicBezTo>
                  <a:cubicBezTo>
                    <a:pt x="66" y="4"/>
                    <a:pt x="66" y="4"/>
                    <a:pt x="66" y="4"/>
                  </a:cubicBezTo>
                  <a:cubicBezTo>
                    <a:pt x="65" y="4"/>
                    <a:pt x="65" y="4"/>
                    <a:pt x="65" y="4"/>
                  </a:cubicBezTo>
                  <a:cubicBezTo>
                    <a:pt x="65" y="4"/>
                    <a:pt x="65" y="4"/>
                    <a:pt x="65" y="4"/>
                  </a:cubicBezTo>
                  <a:cubicBezTo>
                    <a:pt x="65" y="4"/>
                    <a:pt x="65" y="4"/>
                    <a:pt x="65" y="4"/>
                  </a:cubicBezTo>
                  <a:cubicBezTo>
                    <a:pt x="64" y="4"/>
                    <a:pt x="64" y="4"/>
                    <a:pt x="64" y="4"/>
                  </a:cubicBezTo>
                  <a:cubicBezTo>
                    <a:pt x="64" y="4"/>
                    <a:pt x="64" y="4"/>
                    <a:pt x="64" y="4"/>
                  </a:cubicBezTo>
                  <a:cubicBezTo>
                    <a:pt x="65" y="5"/>
                    <a:pt x="65" y="5"/>
                    <a:pt x="65" y="5"/>
                  </a:cubicBezTo>
                  <a:cubicBezTo>
                    <a:pt x="66" y="5"/>
                    <a:pt x="66" y="5"/>
                    <a:pt x="66" y="5"/>
                  </a:cubicBezTo>
                  <a:cubicBezTo>
                    <a:pt x="65" y="6"/>
                    <a:pt x="65" y="6"/>
                    <a:pt x="65" y="6"/>
                  </a:cubicBezTo>
                  <a:cubicBezTo>
                    <a:pt x="65" y="5"/>
                    <a:pt x="65" y="5"/>
                    <a:pt x="65" y="5"/>
                  </a:cubicBezTo>
                  <a:cubicBezTo>
                    <a:pt x="64" y="6"/>
                    <a:pt x="64" y="6"/>
                    <a:pt x="64" y="6"/>
                  </a:cubicBezTo>
                  <a:cubicBezTo>
                    <a:pt x="64" y="6"/>
                    <a:pt x="64" y="6"/>
                    <a:pt x="64" y="6"/>
                  </a:cubicBezTo>
                  <a:cubicBezTo>
                    <a:pt x="65" y="6"/>
                    <a:pt x="65" y="6"/>
                    <a:pt x="65" y="6"/>
                  </a:cubicBezTo>
                  <a:cubicBezTo>
                    <a:pt x="64" y="7"/>
                    <a:pt x="64" y="7"/>
                    <a:pt x="64" y="7"/>
                  </a:cubicBezTo>
                  <a:cubicBezTo>
                    <a:pt x="63" y="6"/>
                    <a:pt x="63" y="6"/>
                    <a:pt x="63" y="6"/>
                  </a:cubicBezTo>
                  <a:cubicBezTo>
                    <a:pt x="63" y="6"/>
                    <a:pt x="63" y="6"/>
                    <a:pt x="63" y="6"/>
                  </a:cubicBezTo>
                  <a:cubicBezTo>
                    <a:pt x="63" y="7"/>
                    <a:pt x="63" y="7"/>
                    <a:pt x="63" y="7"/>
                  </a:cubicBezTo>
                  <a:cubicBezTo>
                    <a:pt x="62" y="7"/>
                    <a:pt x="62" y="7"/>
                    <a:pt x="62" y="7"/>
                  </a:cubicBezTo>
                  <a:cubicBezTo>
                    <a:pt x="62" y="8"/>
                    <a:pt x="62" y="8"/>
                    <a:pt x="62" y="8"/>
                  </a:cubicBezTo>
                  <a:cubicBezTo>
                    <a:pt x="62" y="8"/>
                    <a:pt x="62" y="8"/>
                    <a:pt x="62" y="8"/>
                  </a:cubicBezTo>
                  <a:cubicBezTo>
                    <a:pt x="62" y="8"/>
                    <a:pt x="62" y="8"/>
                    <a:pt x="62" y="8"/>
                  </a:cubicBezTo>
                  <a:cubicBezTo>
                    <a:pt x="61" y="9"/>
                    <a:pt x="61" y="9"/>
                    <a:pt x="61" y="9"/>
                  </a:cubicBezTo>
                  <a:cubicBezTo>
                    <a:pt x="62" y="10"/>
                    <a:pt x="62" y="10"/>
                    <a:pt x="62" y="10"/>
                  </a:cubicBezTo>
                  <a:cubicBezTo>
                    <a:pt x="62" y="10"/>
                    <a:pt x="62" y="10"/>
                    <a:pt x="62" y="10"/>
                  </a:cubicBezTo>
                  <a:cubicBezTo>
                    <a:pt x="62" y="10"/>
                    <a:pt x="62" y="10"/>
                    <a:pt x="62" y="10"/>
                  </a:cubicBezTo>
                  <a:cubicBezTo>
                    <a:pt x="63" y="11"/>
                    <a:pt x="63" y="11"/>
                    <a:pt x="63" y="11"/>
                  </a:cubicBezTo>
                  <a:cubicBezTo>
                    <a:pt x="62" y="11"/>
                    <a:pt x="62" y="11"/>
                    <a:pt x="62" y="11"/>
                  </a:cubicBezTo>
                  <a:cubicBezTo>
                    <a:pt x="61" y="11"/>
                    <a:pt x="61" y="11"/>
                    <a:pt x="61" y="11"/>
                  </a:cubicBezTo>
                  <a:cubicBezTo>
                    <a:pt x="61" y="10"/>
                    <a:pt x="61" y="10"/>
                    <a:pt x="61" y="10"/>
                  </a:cubicBezTo>
                  <a:cubicBezTo>
                    <a:pt x="60" y="10"/>
                    <a:pt x="60" y="10"/>
                    <a:pt x="60" y="10"/>
                  </a:cubicBezTo>
                  <a:cubicBezTo>
                    <a:pt x="61" y="9"/>
                    <a:pt x="61" y="9"/>
                    <a:pt x="61" y="9"/>
                  </a:cubicBezTo>
                  <a:cubicBezTo>
                    <a:pt x="60" y="9"/>
                    <a:pt x="60" y="9"/>
                    <a:pt x="60" y="9"/>
                  </a:cubicBezTo>
                  <a:cubicBezTo>
                    <a:pt x="59" y="9"/>
                    <a:pt x="59" y="9"/>
                    <a:pt x="59" y="9"/>
                  </a:cubicBezTo>
                  <a:cubicBezTo>
                    <a:pt x="58" y="9"/>
                    <a:pt x="58" y="9"/>
                    <a:pt x="58" y="9"/>
                  </a:cubicBezTo>
                  <a:cubicBezTo>
                    <a:pt x="57" y="8"/>
                    <a:pt x="57" y="8"/>
                    <a:pt x="57" y="8"/>
                  </a:cubicBezTo>
                  <a:cubicBezTo>
                    <a:pt x="57" y="8"/>
                    <a:pt x="57" y="8"/>
                    <a:pt x="57" y="8"/>
                  </a:cubicBezTo>
                  <a:cubicBezTo>
                    <a:pt x="56" y="8"/>
                    <a:pt x="56" y="8"/>
                    <a:pt x="56" y="8"/>
                  </a:cubicBezTo>
                  <a:cubicBezTo>
                    <a:pt x="56" y="8"/>
                    <a:pt x="56" y="8"/>
                    <a:pt x="56" y="8"/>
                  </a:cubicBezTo>
                  <a:cubicBezTo>
                    <a:pt x="55" y="8"/>
                    <a:pt x="55" y="8"/>
                    <a:pt x="55" y="8"/>
                  </a:cubicBezTo>
                  <a:cubicBezTo>
                    <a:pt x="54" y="9"/>
                    <a:pt x="54" y="9"/>
                    <a:pt x="54" y="9"/>
                  </a:cubicBezTo>
                  <a:cubicBezTo>
                    <a:pt x="54" y="9"/>
                    <a:pt x="54" y="9"/>
                    <a:pt x="54" y="9"/>
                  </a:cubicBezTo>
                  <a:cubicBezTo>
                    <a:pt x="55" y="10"/>
                    <a:pt x="55" y="10"/>
                    <a:pt x="55" y="10"/>
                  </a:cubicBezTo>
                  <a:cubicBezTo>
                    <a:pt x="56" y="10"/>
                    <a:pt x="56" y="10"/>
                    <a:pt x="56" y="10"/>
                  </a:cubicBezTo>
                  <a:cubicBezTo>
                    <a:pt x="56" y="10"/>
                    <a:pt x="56" y="10"/>
                    <a:pt x="56" y="10"/>
                  </a:cubicBezTo>
                  <a:cubicBezTo>
                    <a:pt x="57" y="10"/>
                    <a:pt x="57" y="10"/>
                    <a:pt x="57" y="10"/>
                  </a:cubicBezTo>
                  <a:cubicBezTo>
                    <a:pt x="57" y="11"/>
                    <a:pt x="57" y="11"/>
                    <a:pt x="57" y="11"/>
                  </a:cubicBezTo>
                  <a:cubicBezTo>
                    <a:pt x="57" y="12"/>
                    <a:pt x="57" y="12"/>
                    <a:pt x="57" y="12"/>
                  </a:cubicBezTo>
                  <a:cubicBezTo>
                    <a:pt x="58" y="13"/>
                    <a:pt x="58" y="13"/>
                    <a:pt x="58" y="13"/>
                  </a:cubicBezTo>
                  <a:cubicBezTo>
                    <a:pt x="58" y="13"/>
                    <a:pt x="58" y="13"/>
                    <a:pt x="58" y="13"/>
                  </a:cubicBezTo>
                  <a:cubicBezTo>
                    <a:pt x="57" y="13"/>
                    <a:pt x="57" y="13"/>
                    <a:pt x="57" y="13"/>
                  </a:cubicBezTo>
                  <a:cubicBezTo>
                    <a:pt x="56" y="12"/>
                    <a:pt x="56" y="12"/>
                    <a:pt x="56" y="12"/>
                  </a:cubicBezTo>
                  <a:cubicBezTo>
                    <a:pt x="56" y="12"/>
                    <a:pt x="56" y="12"/>
                    <a:pt x="56" y="12"/>
                  </a:cubicBezTo>
                  <a:cubicBezTo>
                    <a:pt x="55" y="11"/>
                    <a:pt x="55" y="11"/>
                    <a:pt x="55" y="11"/>
                  </a:cubicBezTo>
                  <a:cubicBezTo>
                    <a:pt x="55" y="12"/>
                    <a:pt x="55" y="12"/>
                    <a:pt x="55" y="12"/>
                  </a:cubicBezTo>
                  <a:cubicBezTo>
                    <a:pt x="54" y="12"/>
                    <a:pt x="54" y="12"/>
                    <a:pt x="54" y="12"/>
                  </a:cubicBezTo>
                  <a:cubicBezTo>
                    <a:pt x="54" y="11"/>
                    <a:pt x="54" y="11"/>
                    <a:pt x="54" y="11"/>
                  </a:cubicBezTo>
                  <a:cubicBezTo>
                    <a:pt x="53" y="12"/>
                    <a:pt x="53" y="12"/>
                    <a:pt x="53" y="12"/>
                  </a:cubicBezTo>
                  <a:cubicBezTo>
                    <a:pt x="53" y="12"/>
                    <a:pt x="53" y="12"/>
                    <a:pt x="53" y="12"/>
                  </a:cubicBezTo>
                  <a:cubicBezTo>
                    <a:pt x="53" y="13"/>
                    <a:pt x="53" y="13"/>
                    <a:pt x="53" y="13"/>
                  </a:cubicBezTo>
                  <a:cubicBezTo>
                    <a:pt x="53" y="14"/>
                    <a:pt x="53" y="14"/>
                    <a:pt x="53" y="14"/>
                  </a:cubicBezTo>
                  <a:cubicBezTo>
                    <a:pt x="54" y="14"/>
                    <a:pt x="54" y="14"/>
                    <a:pt x="54" y="14"/>
                  </a:cubicBezTo>
                  <a:cubicBezTo>
                    <a:pt x="54" y="15"/>
                    <a:pt x="54" y="15"/>
                    <a:pt x="54" y="15"/>
                  </a:cubicBezTo>
                  <a:cubicBezTo>
                    <a:pt x="53" y="15"/>
                    <a:pt x="53" y="15"/>
                    <a:pt x="53" y="15"/>
                  </a:cubicBezTo>
                  <a:cubicBezTo>
                    <a:pt x="53" y="14"/>
                    <a:pt x="53" y="14"/>
                    <a:pt x="53" y="14"/>
                  </a:cubicBezTo>
                  <a:cubicBezTo>
                    <a:pt x="52" y="15"/>
                    <a:pt x="52" y="15"/>
                    <a:pt x="52" y="15"/>
                  </a:cubicBezTo>
                  <a:cubicBezTo>
                    <a:pt x="52" y="16"/>
                    <a:pt x="52" y="16"/>
                    <a:pt x="52" y="16"/>
                  </a:cubicBezTo>
                  <a:cubicBezTo>
                    <a:pt x="51" y="16"/>
                    <a:pt x="51" y="16"/>
                    <a:pt x="51" y="16"/>
                  </a:cubicBezTo>
                  <a:cubicBezTo>
                    <a:pt x="51" y="16"/>
                    <a:pt x="51" y="16"/>
                    <a:pt x="51" y="16"/>
                  </a:cubicBezTo>
                  <a:cubicBezTo>
                    <a:pt x="52" y="15"/>
                    <a:pt x="52" y="15"/>
                    <a:pt x="52" y="15"/>
                  </a:cubicBezTo>
                  <a:cubicBezTo>
                    <a:pt x="52" y="15"/>
                    <a:pt x="52" y="15"/>
                    <a:pt x="52" y="15"/>
                  </a:cubicBezTo>
                  <a:cubicBezTo>
                    <a:pt x="52" y="14"/>
                    <a:pt x="52" y="14"/>
                    <a:pt x="52" y="14"/>
                  </a:cubicBezTo>
                  <a:cubicBezTo>
                    <a:pt x="52" y="12"/>
                    <a:pt x="52" y="12"/>
                    <a:pt x="52" y="12"/>
                  </a:cubicBezTo>
                  <a:cubicBezTo>
                    <a:pt x="51" y="12"/>
                    <a:pt x="51" y="12"/>
                    <a:pt x="51" y="12"/>
                  </a:cubicBezTo>
                  <a:cubicBezTo>
                    <a:pt x="50" y="13"/>
                    <a:pt x="50" y="13"/>
                    <a:pt x="50" y="13"/>
                  </a:cubicBezTo>
                  <a:cubicBezTo>
                    <a:pt x="50" y="14"/>
                    <a:pt x="50" y="14"/>
                    <a:pt x="50" y="14"/>
                  </a:cubicBezTo>
                  <a:cubicBezTo>
                    <a:pt x="50" y="15"/>
                    <a:pt x="50" y="15"/>
                    <a:pt x="50" y="15"/>
                  </a:cubicBezTo>
                  <a:cubicBezTo>
                    <a:pt x="50" y="16"/>
                    <a:pt x="50" y="16"/>
                    <a:pt x="50" y="16"/>
                  </a:cubicBezTo>
                  <a:cubicBezTo>
                    <a:pt x="49" y="15"/>
                    <a:pt x="49" y="15"/>
                    <a:pt x="49" y="15"/>
                  </a:cubicBezTo>
                  <a:cubicBezTo>
                    <a:pt x="50" y="14"/>
                    <a:pt x="50" y="14"/>
                    <a:pt x="50" y="14"/>
                  </a:cubicBezTo>
                  <a:cubicBezTo>
                    <a:pt x="50" y="13"/>
                    <a:pt x="50" y="13"/>
                    <a:pt x="50" y="13"/>
                  </a:cubicBezTo>
                  <a:cubicBezTo>
                    <a:pt x="49" y="13"/>
                    <a:pt x="49" y="13"/>
                    <a:pt x="49" y="13"/>
                  </a:cubicBezTo>
                  <a:cubicBezTo>
                    <a:pt x="48" y="13"/>
                    <a:pt x="48" y="13"/>
                    <a:pt x="48" y="13"/>
                  </a:cubicBezTo>
                  <a:cubicBezTo>
                    <a:pt x="48" y="14"/>
                    <a:pt x="48" y="14"/>
                    <a:pt x="48" y="14"/>
                  </a:cubicBezTo>
                  <a:cubicBezTo>
                    <a:pt x="48" y="15"/>
                    <a:pt x="48" y="15"/>
                    <a:pt x="48" y="15"/>
                  </a:cubicBezTo>
                  <a:cubicBezTo>
                    <a:pt x="48" y="16"/>
                    <a:pt x="48" y="16"/>
                    <a:pt x="48" y="16"/>
                  </a:cubicBezTo>
                  <a:cubicBezTo>
                    <a:pt x="49" y="16"/>
                    <a:pt x="49" y="16"/>
                    <a:pt x="49" y="16"/>
                  </a:cubicBezTo>
                  <a:cubicBezTo>
                    <a:pt x="50" y="17"/>
                    <a:pt x="50" y="17"/>
                    <a:pt x="50" y="17"/>
                  </a:cubicBezTo>
                  <a:cubicBezTo>
                    <a:pt x="49" y="18"/>
                    <a:pt x="49" y="18"/>
                    <a:pt x="49" y="18"/>
                  </a:cubicBezTo>
                  <a:cubicBezTo>
                    <a:pt x="49" y="17"/>
                    <a:pt x="49" y="17"/>
                    <a:pt x="49" y="17"/>
                  </a:cubicBezTo>
                  <a:cubicBezTo>
                    <a:pt x="48" y="16"/>
                    <a:pt x="48" y="16"/>
                    <a:pt x="48" y="16"/>
                  </a:cubicBezTo>
                  <a:cubicBezTo>
                    <a:pt x="47" y="15"/>
                    <a:pt x="47" y="15"/>
                    <a:pt x="47" y="15"/>
                  </a:cubicBezTo>
                  <a:cubicBezTo>
                    <a:pt x="47" y="15"/>
                    <a:pt x="47" y="15"/>
                    <a:pt x="47" y="15"/>
                  </a:cubicBezTo>
                  <a:cubicBezTo>
                    <a:pt x="46" y="15"/>
                    <a:pt x="46" y="15"/>
                    <a:pt x="46" y="15"/>
                  </a:cubicBezTo>
                  <a:cubicBezTo>
                    <a:pt x="46" y="16"/>
                    <a:pt x="46" y="16"/>
                    <a:pt x="46" y="16"/>
                  </a:cubicBezTo>
                  <a:cubicBezTo>
                    <a:pt x="47" y="17"/>
                    <a:pt x="47" y="17"/>
                    <a:pt x="47" y="17"/>
                  </a:cubicBezTo>
                  <a:cubicBezTo>
                    <a:pt x="47" y="17"/>
                    <a:pt x="47" y="17"/>
                    <a:pt x="47" y="17"/>
                  </a:cubicBezTo>
                  <a:cubicBezTo>
                    <a:pt x="48" y="17"/>
                    <a:pt x="48" y="17"/>
                    <a:pt x="48" y="17"/>
                  </a:cubicBezTo>
                  <a:cubicBezTo>
                    <a:pt x="47" y="17"/>
                    <a:pt x="47" y="17"/>
                    <a:pt x="47" y="17"/>
                  </a:cubicBezTo>
                  <a:cubicBezTo>
                    <a:pt x="46" y="17"/>
                    <a:pt x="46" y="17"/>
                    <a:pt x="46" y="17"/>
                  </a:cubicBezTo>
                  <a:cubicBezTo>
                    <a:pt x="47" y="18"/>
                    <a:pt x="47" y="18"/>
                    <a:pt x="47" y="18"/>
                  </a:cubicBezTo>
                  <a:cubicBezTo>
                    <a:pt x="46" y="17"/>
                    <a:pt x="46" y="17"/>
                    <a:pt x="46" y="17"/>
                  </a:cubicBezTo>
                  <a:cubicBezTo>
                    <a:pt x="46" y="16"/>
                    <a:pt x="46" y="16"/>
                    <a:pt x="46" y="16"/>
                  </a:cubicBezTo>
                  <a:cubicBezTo>
                    <a:pt x="45" y="16"/>
                    <a:pt x="45" y="16"/>
                    <a:pt x="45" y="16"/>
                  </a:cubicBezTo>
                  <a:cubicBezTo>
                    <a:pt x="45" y="16"/>
                    <a:pt x="45" y="16"/>
                    <a:pt x="45" y="16"/>
                  </a:cubicBezTo>
                  <a:cubicBezTo>
                    <a:pt x="45" y="16"/>
                    <a:pt x="45" y="16"/>
                    <a:pt x="45" y="16"/>
                  </a:cubicBezTo>
                  <a:cubicBezTo>
                    <a:pt x="44" y="17"/>
                    <a:pt x="44" y="17"/>
                    <a:pt x="44" y="17"/>
                  </a:cubicBezTo>
                  <a:cubicBezTo>
                    <a:pt x="45" y="17"/>
                    <a:pt x="45" y="17"/>
                    <a:pt x="45" y="17"/>
                  </a:cubicBezTo>
                  <a:cubicBezTo>
                    <a:pt x="45" y="18"/>
                    <a:pt x="45" y="18"/>
                    <a:pt x="45" y="18"/>
                  </a:cubicBezTo>
                  <a:cubicBezTo>
                    <a:pt x="44" y="18"/>
                    <a:pt x="44" y="18"/>
                    <a:pt x="44" y="18"/>
                  </a:cubicBezTo>
                  <a:cubicBezTo>
                    <a:pt x="43" y="18"/>
                    <a:pt x="43" y="18"/>
                    <a:pt x="43" y="18"/>
                  </a:cubicBezTo>
                  <a:cubicBezTo>
                    <a:pt x="42" y="19"/>
                    <a:pt x="42" y="19"/>
                    <a:pt x="42" y="19"/>
                  </a:cubicBezTo>
                  <a:cubicBezTo>
                    <a:pt x="43" y="19"/>
                    <a:pt x="43" y="19"/>
                    <a:pt x="43" y="19"/>
                  </a:cubicBezTo>
                  <a:cubicBezTo>
                    <a:pt x="43" y="19"/>
                    <a:pt x="43" y="19"/>
                    <a:pt x="43" y="19"/>
                  </a:cubicBezTo>
                  <a:cubicBezTo>
                    <a:pt x="44" y="20"/>
                    <a:pt x="44" y="20"/>
                    <a:pt x="44" y="20"/>
                  </a:cubicBezTo>
                  <a:cubicBezTo>
                    <a:pt x="43" y="20"/>
                    <a:pt x="43" y="20"/>
                    <a:pt x="43" y="20"/>
                  </a:cubicBezTo>
                  <a:cubicBezTo>
                    <a:pt x="43" y="20"/>
                    <a:pt x="43" y="20"/>
                    <a:pt x="43" y="20"/>
                  </a:cubicBezTo>
                  <a:cubicBezTo>
                    <a:pt x="43" y="20"/>
                    <a:pt x="43" y="20"/>
                    <a:pt x="43" y="20"/>
                  </a:cubicBezTo>
                  <a:cubicBezTo>
                    <a:pt x="43" y="21"/>
                    <a:pt x="43" y="21"/>
                    <a:pt x="43" y="21"/>
                  </a:cubicBezTo>
                  <a:cubicBezTo>
                    <a:pt x="42" y="21"/>
                    <a:pt x="42" y="21"/>
                    <a:pt x="42" y="21"/>
                  </a:cubicBezTo>
                  <a:cubicBezTo>
                    <a:pt x="42" y="21"/>
                    <a:pt x="42" y="21"/>
                    <a:pt x="42" y="21"/>
                  </a:cubicBezTo>
                  <a:cubicBezTo>
                    <a:pt x="42" y="21"/>
                    <a:pt x="42" y="21"/>
                    <a:pt x="42" y="21"/>
                  </a:cubicBezTo>
                  <a:cubicBezTo>
                    <a:pt x="42" y="21"/>
                    <a:pt x="42" y="21"/>
                    <a:pt x="42" y="21"/>
                  </a:cubicBezTo>
                  <a:cubicBezTo>
                    <a:pt x="41" y="21"/>
                    <a:pt x="41" y="21"/>
                    <a:pt x="41" y="21"/>
                  </a:cubicBezTo>
                  <a:cubicBezTo>
                    <a:pt x="41" y="21"/>
                    <a:pt x="41" y="21"/>
                    <a:pt x="41" y="21"/>
                  </a:cubicBezTo>
                  <a:cubicBezTo>
                    <a:pt x="40" y="22"/>
                    <a:pt x="40" y="22"/>
                    <a:pt x="40" y="22"/>
                  </a:cubicBezTo>
                  <a:cubicBezTo>
                    <a:pt x="40" y="22"/>
                    <a:pt x="40" y="22"/>
                    <a:pt x="40" y="22"/>
                  </a:cubicBezTo>
                  <a:cubicBezTo>
                    <a:pt x="40" y="22"/>
                    <a:pt x="40" y="22"/>
                    <a:pt x="40" y="22"/>
                  </a:cubicBezTo>
                  <a:cubicBezTo>
                    <a:pt x="39" y="22"/>
                    <a:pt x="39" y="22"/>
                    <a:pt x="39" y="22"/>
                  </a:cubicBezTo>
                  <a:cubicBezTo>
                    <a:pt x="39" y="23"/>
                    <a:pt x="39" y="23"/>
                    <a:pt x="39" y="23"/>
                  </a:cubicBezTo>
                  <a:cubicBezTo>
                    <a:pt x="40" y="23"/>
                    <a:pt x="40" y="23"/>
                    <a:pt x="40" y="23"/>
                  </a:cubicBezTo>
                  <a:cubicBezTo>
                    <a:pt x="42" y="23"/>
                    <a:pt x="42" y="23"/>
                    <a:pt x="42" y="23"/>
                  </a:cubicBezTo>
                  <a:cubicBezTo>
                    <a:pt x="42" y="23"/>
                    <a:pt x="42" y="23"/>
                    <a:pt x="42" y="23"/>
                  </a:cubicBezTo>
                  <a:cubicBezTo>
                    <a:pt x="43" y="23"/>
                    <a:pt x="43" y="23"/>
                    <a:pt x="43" y="23"/>
                  </a:cubicBezTo>
                  <a:cubicBezTo>
                    <a:pt x="43" y="23"/>
                    <a:pt x="43" y="23"/>
                    <a:pt x="43" y="23"/>
                  </a:cubicBezTo>
                  <a:cubicBezTo>
                    <a:pt x="43" y="23"/>
                    <a:pt x="43" y="23"/>
                    <a:pt x="43" y="23"/>
                  </a:cubicBezTo>
                  <a:cubicBezTo>
                    <a:pt x="43" y="24"/>
                    <a:pt x="43" y="24"/>
                    <a:pt x="43" y="24"/>
                  </a:cubicBezTo>
                  <a:cubicBezTo>
                    <a:pt x="43" y="25"/>
                    <a:pt x="43" y="25"/>
                    <a:pt x="43" y="25"/>
                  </a:cubicBezTo>
                  <a:cubicBezTo>
                    <a:pt x="42" y="25"/>
                    <a:pt x="42" y="25"/>
                    <a:pt x="42" y="25"/>
                  </a:cubicBezTo>
                  <a:cubicBezTo>
                    <a:pt x="42" y="25"/>
                    <a:pt x="42" y="25"/>
                    <a:pt x="42" y="25"/>
                  </a:cubicBezTo>
                  <a:cubicBezTo>
                    <a:pt x="42" y="24"/>
                    <a:pt x="42" y="24"/>
                    <a:pt x="42" y="24"/>
                  </a:cubicBezTo>
                  <a:cubicBezTo>
                    <a:pt x="41" y="24"/>
                    <a:pt x="41" y="24"/>
                    <a:pt x="41" y="24"/>
                  </a:cubicBezTo>
                  <a:cubicBezTo>
                    <a:pt x="41" y="24"/>
                    <a:pt x="41" y="24"/>
                    <a:pt x="41" y="24"/>
                  </a:cubicBezTo>
                  <a:cubicBezTo>
                    <a:pt x="40" y="24"/>
                    <a:pt x="40" y="24"/>
                    <a:pt x="40" y="24"/>
                  </a:cubicBezTo>
                  <a:cubicBezTo>
                    <a:pt x="40" y="24"/>
                    <a:pt x="40" y="24"/>
                    <a:pt x="40" y="24"/>
                  </a:cubicBezTo>
                  <a:cubicBezTo>
                    <a:pt x="40" y="25"/>
                    <a:pt x="40" y="25"/>
                    <a:pt x="40" y="25"/>
                  </a:cubicBezTo>
                  <a:cubicBezTo>
                    <a:pt x="39" y="24"/>
                    <a:pt x="39" y="24"/>
                    <a:pt x="39" y="24"/>
                  </a:cubicBezTo>
                  <a:cubicBezTo>
                    <a:pt x="39" y="24"/>
                    <a:pt x="39" y="24"/>
                    <a:pt x="39" y="24"/>
                  </a:cubicBezTo>
                  <a:cubicBezTo>
                    <a:pt x="40" y="25"/>
                    <a:pt x="40" y="25"/>
                    <a:pt x="40" y="25"/>
                  </a:cubicBezTo>
                  <a:cubicBezTo>
                    <a:pt x="40" y="26"/>
                    <a:pt x="40" y="26"/>
                    <a:pt x="40" y="26"/>
                  </a:cubicBezTo>
                  <a:cubicBezTo>
                    <a:pt x="39" y="26"/>
                    <a:pt x="39" y="26"/>
                    <a:pt x="39" y="26"/>
                  </a:cubicBezTo>
                  <a:cubicBezTo>
                    <a:pt x="39" y="26"/>
                    <a:pt x="39" y="26"/>
                    <a:pt x="39" y="26"/>
                  </a:cubicBezTo>
                  <a:cubicBezTo>
                    <a:pt x="39" y="27"/>
                    <a:pt x="39" y="27"/>
                    <a:pt x="39" y="27"/>
                  </a:cubicBezTo>
                  <a:cubicBezTo>
                    <a:pt x="39" y="27"/>
                    <a:pt x="39" y="27"/>
                    <a:pt x="39" y="27"/>
                  </a:cubicBezTo>
                  <a:cubicBezTo>
                    <a:pt x="39" y="26"/>
                    <a:pt x="39" y="26"/>
                    <a:pt x="39" y="26"/>
                  </a:cubicBezTo>
                  <a:cubicBezTo>
                    <a:pt x="39" y="26"/>
                    <a:pt x="39" y="26"/>
                    <a:pt x="39" y="26"/>
                  </a:cubicBezTo>
                  <a:cubicBezTo>
                    <a:pt x="38" y="25"/>
                    <a:pt x="38" y="25"/>
                    <a:pt x="38" y="25"/>
                  </a:cubicBezTo>
                  <a:cubicBezTo>
                    <a:pt x="38" y="26"/>
                    <a:pt x="38" y="26"/>
                    <a:pt x="38" y="26"/>
                  </a:cubicBezTo>
                  <a:cubicBezTo>
                    <a:pt x="37" y="26"/>
                    <a:pt x="37" y="26"/>
                    <a:pt x="37" y="26"/>
                  </a:cubicBezTo>
                  <a:cubicBezTo>
                    <a:pt x="37" y="25"/>
                    <a:pt x="37" y="25"/>
                    <a:pt x="37" y="25"/>
                  </a:cubicBezTo>
                  <a:cubicBezTo>
                    <a:pt x="37" y="25"/>
                    <a:pt x="37" y="25"/>
                    <a:pt x="37" y="25"/>
                  </a:cubicBezTo>
                  <a:cubicBezTo>
                    <a:pt x="36" y="25"/>
                    <a:pt x="36" y="25"/>
                    <a:pt x="36" y="25"/>
                  </a:cubicBezTo>
                  <a:cubicBezTo>
                    <a:pt x="36" y="26"/>
                    <a:pt x="36" y="26"/>
                    <a:pt x="36" y="26"/>
                  </a:cubicBezTo>
                  <a:cubicBezTo>
                    <a:pt x="36" y="26"/>
                    <a:pt x="36" y="26"/>
                    <a:pt x="36" y="26"/>
                  </a:cubicBezTo>
                  <a:cubicBezTo>
                    <a:pt x="37" y="26"/>
                    <a:pt x="37" y="26"/>
                    <a:pt x="37" y="26"/>
                  </a:cubicBezTo>
                  <a:cubicBezTo>
                    <a:pt x="38" y="27"/>
                    <a:pt x="38" y="27"/>
                    <a:pt x="38" y="27"/>
                  </a:cubicBezTo>
                  <a:cubicBezTo>
                    <a:pt x="38" y="27"/>
                    <a:pt x="38" y="27"/>
                    <a:pt x="38" y="27"/>
                  </a:cubicBezTo>
                  <a:cubicBezTo>
                    <a:pt x="36" y="27"/>
                    <a:pt x="36" y="27"/>
                    <a:pt x="36" y="27"/>
                  </a:cubicBezTo>
                  <a:cubicBezTo>
                    <a:pt x="36" y="27"/>
                    <a:pt x="36" y="27"/>
                    <a:pt x="36" y="27"/>
                  </a:cubicBezTo>
                  <a:cubicBezTo>
                    <a:pt x="35" y="27"/>
                    <a:pt x="35" y="27"/>
                    <a:pt x="35" y="27"/>
                  </a:cubicBezTo>
                  <a:cubicBezTo>
                    <a:pt x="35" y="28"/>
                    <a:pt x="35" y="28"/>
                    <a:pt x="35" y="28"/>
                  </a:cubicBezTo>
                  <a:cubicBezTo>
                    <a:pt x="35" y="28"/>
                    <a:pt x="35" y="28"/>
                    <a:pt x="35" y="28"/>
                  </a:cubicBezTo>
                  <a:cubicBezTo>
                    <a:pt x="35" y="29"/>
                    <a:pt x="35" y="29"/>
                    <a:pt x="35" y="29"/>
                  </a:cubicBezTo>
                  <a:cubicBezTo>
                    <a:pt x="35" y="29"/>
                    <a:pt x="35" y="29"/>
                    <a:pt x="35" y="29"/>
                  </a:cubicBezTo>
                  <a:cubicBezTo>
                    <a:pt x="36" y="28"/>
                    <a:pt x="36" y="28"/>
                    <a:pt x="36" y="28"/>
                  </a:cubicBezTo>
                  <a:cubicBezTo>
                    <a:pt x="37" y="28"/>
                    <a:pt x="37" y="28"/>
                    <a:pt x="37" y="28"/>
                  </a:cubicBezTo>
                  <a:cubicBezTo>
                    <a:pt x="37" y="29"/>
                    <a:pt x="37" y="29"/>
                    <a:pt x="37" y="29"/>
                  </a:cubicBezTo>
                  <a:cubicBezTo>
                    <a:pt x="36" y="29"/>
                    <a:pt x="36" y="29"/>
                    <a:pt x="36" y="29"/>
                  </a:cubicBezTo>
                  <a:cubicBezTo>
                    <a:pt x="36" y="29"/>
                    <a:pt x="36" y="29"/>
                    <a:pt x="36" y="29"/>
                  </a:cubicBezTo>
                  <a:cubicBezTo>
                    <a:pt x="36" y="30"/>
                    <a:pt x="36" y="30"/>
                    <a:pt x="36" y="30"/>
                  </a:cubicBezTo>
                  <a:cubicBezTo>
                    <a:pt x="37" y="31"/>
                    <a:pt x="37" y="31"/>
                    <a:pt x="37" y="31"/>
                  </a:cubicBezTo>
                  <a:cubicBezTo>
                    <a:pt x="37" y="31"/>
                    <a:pt x="37" y="31"/>
                    <a:pt x="37" y="31"/>
                  </a:cubicBezTo>
                  <a:cubicBezTo>
                    <a:pt x="37" y="31"/>
                    <a:pt x="37" y="31"/>
                    <a:pt x="37" y="31"/>
                  </a:cubicBezTo>
                  <a:cubicBezTo>
                    <a:pt x="36" y="31"/>
                    <a:pt x="36" y="31"/>
                    <a:pt x="36" y="31"/>
                  </a:cubicBezTo>
                  <a:cubicBezTo>
                    <a:pt x="35" y="30"/>
                    <a:pt x="35" y="30"/>
                    <a:pt x="35" y="30"/>
                  </a:cubicBezTo>
                  <a:cubicBezTo>
                    <a:pt x="35" y="30"/>
                    <a:pt x="35" y="30"/>
                    <a:pt x="35" y="30"/>
                  </a:cubicBezTo>
                  <a:cubicBezTo>
                    <a:pt x="34" y="31"/>
                    <a:pt x="34" y="31"/>
                    <a:pt x="34" y="31"/>
                  </a:cubicBezTo>
                  <a:cubicBezTo>
                    <a:pt x="35" y="31"/>
                    <a:pt x="35" y="31"/>
                    <a:pt x="35" y="31"/>
                  </a:cubicBezTo>
                  <a:cubicBezTo>
                    <a:pt x="34" y="31"/>
                    <a:pt x="34" y="31"/>
                    <a:pt x="34" y="31"/>
                  </a:cubicBezTo>
                  <a:cubicBezTo>
                    <a:pt x="33" y="32"/>
                    <a:pt x="33" y="32"/>
                    <a:pt x="33" y="32"/>
                  </a:cubicBezTo>
                  <a:cubicBezTo>
                    <a:pt x="33" y="32"/>
                    <a:pt x="33" y="32"/>
                    <a:pt x="33" y="32"/>
                  </a:cubicBezTo>
                  <a:cubicBezTo>
                    <a:pt x="34" y="32"/>
                    <a:pt x="34" y="32"/>
                    <a:pt x="34" y="32"/>
                  </a:cubicBezTo>
                  <a:cubicBezTo>
                    <a:pt x="35" y="32"/>
                    <a:pt x="35" y="32"/>
                    <a:pt x="35" y="32"/>
                  </a:cubicBezTo>
                  <a:cubicBezTo>
                    <a:pt x="35" y="32"/>
                    <a:pt x="35" y="32"/>
                    <a:pt x="35" y="32"/>
                  </a:cubicBezTo>
                  <a:cubicBezTo>
                    <a:pt x="36" y="32"/>
                    <a:pt x="36" y="32"/>
                    <a:pt x="36" y="32"/>
                  </a:cubicBezTo>
                  <a:cubicBezTo>
                    <a:pt x="36" y="33"/>
                    <a:pt x="36" y="33"/>
                    <a:pt x="36" y="33"/>
                  </a:cubicBezTo>
                  <a:cubicBezTo>
                    <a:pt x="37" y="33"/>
                    <a:pt x="37" y="33"/>
                    <a:pt x="37" y="33"/>
                  </a:cubicBezTo>
                  <a:cubicBezTo>
                    <a:pt x="37" y="34"/>
                    <a:pt x="37" y="34"/>
                    <a:pt x="37" y="34"/>
                  </a:cubicBezTo>
                  <a:cubicBezTo>
                    <a:pt x="36" y="33"/>
                    <a:pt x="36" y="33"/>
                    <a:pt x="36" y="33"/>
                  </a:cubicBezTo>
                  <a:cubicBezTo>
                    <a:pt x="35" y="33"/>
                    <a:pt x="35" y="33"/>
                    <a:pt x="35" y="33"/>
                  </a:cubicBezTo>
                  <a:cubicBezTo>
                    <a:pt x="34" y="33"/>
                    <a:pt x="34" y="33"/>
                    <a:pt x="34" y="33"/>
                  </a:cubicBezTo>
                  <a:cubicBezTo>
                    <a:pt x="33" y="33"/>
                    <a:pt x="33" y="33"/>
                    <a:pt x="33" y="33"/>
                  </a:cubicBezTo>
                  <a:cubicBezTo>
                    <a:pt x="33" y="34"/>
                    <a:pt x="33" y="34"/>
                    <a:pt x="33" y="34"/>
                  </a:cubicBezTo>
                  <a:cubicBezTo>
                    <a:pt x="32" y="34"/>
                    <a:pt x="32" y="34"/>
                    <a:pt x="32" y="34"/>
                  </a:cubicBezTo>
                  <a:cubicBezTo>
                    <a:pt x="32" y="34"/>
                    <a:pt x="32" y="34"/>
                    <a:pt x="32" y="34"/>
                  </a:cubicBezTo>
                  <a:cubicBezTo>
                    <a:pt x="31" y="35"/>
                    <a:pt x="31" y="35"/>
                    <a:pt x="31" y="35"/>
                  </a:cubicBezTo>
                  <a:cubicBezTo>
                    <a:pt x="30" y="35"/>
                    <a:pt x="30" y="35"/>
                    <a:pt x="30" y="35"/>
                  </a:cubicBezTo>
                  <a:cubicBezTo>
                    <a:pt x="30" y="35"/>
                    <a:pt x="30" y="35"/>
                    <a:pt x="30" y="35"/>
                  </a:cubicBezTo>
                  <a:cubicBezTo>
                    <a:pt x="31" y="35"/>
                    <a:pt x="31" y="35"/>
                    <a:pt x="31" y="35"/>
                  </a:cubicBezTo>
                  <a:cubicBezTo>
                    <a:pt x="32" y="36"/>
                    <a:pt x="32" y="36"/>
                    <a:pt x="32" y="36"/>
                  </a:cubicBezTo>
                  <a:cubicBezTo>
                    <a:pt x="31" y="36"/>
                    <a:pt x="31" y="36"/>
                    <a:pt x="31" y="36"/>
                  </a:cubicBezTo>
                  <a:cubicBezTo>
                    <a:pt x="31" y="36"/>
                    <a:pt x="31" y="36"/>
                    <a:pt x="31" y="36"/>
                  </a:cubicBezTo>
                  <a:cubicBezTo>
                    <a:pt x="30" y="36"/>
                    <a:pt x="30" y="36"/>
                    <a:pt x="30" y="36"/>
                  </a:cubicBezTo>
                  <a:cubicBezTo>
                    <a:pt x="31" y="36"/>
                    <a:pt x="31" y="36"/>
                    <a:pt x="31" y="36"/>
                  </a:cubicBezTo>
                  <a:cubicBezTo>
                    <a:pt x="31" y="37"/>
                    <a:pt x="31" y="37"/>
                    <a:pt x="31" y="37"/>
                  </a:cubicBezTo>
                  <a:cubicBezTo>
                    <a:pt x="30" y="37"/>
                    <a:pt x="30" y="37"/>
                    <a:pt x="30" y="37"/>
                  </a:cubicBezTo>
                  <a:cubicBezTo>
                    <a:pt x="30" y="36"/>
                    <a:pt x="30" y="36"/>
                    <a:pt x="30" y="36"/>
                  </a:cubicBezTo>
                  <a:cubicBezTo>
                    <a:pt x="30" y="37"/>
                    <a:pt x="30" y="37"/>
                    <a:pt x="30" y="37"/>
                  </a:cubicBezTo>
                  <a:cubicBezTo>
                    <a:pt x="30" y="37"/>
                    <a:pt x="30" y="37"/>
                    <a:pt x="30" y="37"/>
                  </a:cubicBezTo>
                  <a:cubicBezTo>
                    <a:pt x="30" y="37"/>
                    <a:pt x="30" y="37"/>
                    <a:pt x="30" y="37"/>
                  </a:cubicBezTo>
                  <a:cubicBezTo>
                    <a:pt x="30" y="38"/>
                    <a:pt x="30" y="38"/>
                    <a:pt x="30" y="38"/>
                  </a:cubicBezTo>
                  <a:cubicBezTo>
                    <a:pt x="30" y="38"/>
                    <a:pt x="30" y="38"/>
                    <a:pt x="30" y="38"/>
                  </a:cubicBezTo>
                  <a:cubicBezTo>
                    <a:pt x="30" y="38"/>
                    <a:pt x="30" y="38"/>
                    <a:pt x="30" y="38"/>
                  </a:cubicBezTo>
                  <a:cubicBezTo>
                    <a:pt x="29" y="38"/>
                    <a:pt x="29" y="38"/>
                    <a:pt x="29" y="38"/>
                  </a:cubicBezTo>
                  <a:cubicBezTo>
                    <a:pt x="29" y="38"/>
                    <a:pt x="29" y="38"/>
                    <a:pt x="29" y="38"/>
                  </a:cubicBezTo>
                  <a:cubicBezTo>
                    <a:pt x="29" y="38"/>
                    <a:pt x="29" y="38"/>
                    <a:pt x="29" y="38"/>
                  </a:cubicBezTo>
                  <a:cubicBezTo>
                    <a:pt x="29" y="39"/>
                    <a:pt x="29" y="39"/>
                    <a:pt x="29" y="39"/>
                  </a:cubicBezTo>
                  <a:cubicBezTo>
                    <a:pt x="29" y="39"/>
                    <a:pt x="29" y="39"/>
                    <a:pt x="29" y="39"/>
                  </a:cubicBezTo>
                  <a:cubicBezTo>
                    <a:pt x="30" y="39"/>
                    <a:pt x="30" y="39"/>
                    <a:pt x="30" y="39"/>
                  </a:cubicBezTo>
                  <a:cubicBezTo>
                    <a:pt x="31" y="40"/>
                    <a:pt x="31" y="40"/>
                    <a:pt x="31" y="40"/>
                  </a:cubicBezTo>
                  <a:cubicBezTo>
                    <a:pt x="31" y="40"/>
                    <a:pt x="31" y="40"/>
                    <a:pt x="31" y="40"/>
                  </a:cubicBezTo>
                  <a:cubicBezTo>
                    <a:pt x="32" y="40"/>
                    <a:pt x="32" y="40"/>
                    <a:pt x="32" y="40"/>
                  </a:cubicBezTo>
                  <a:cubicBezTo>
                    <a:pt x="31" y="40"/>
                    <a:pt x="31" y="40"/>
                    <a:pt x="31" y="40"/>
                  </a:cubicBezTo>
                  <a:cubicBezTo>
                    <a:pt x="31" y="40"/>
                    <a:pt x="31" y="40"/>
                    <a:pt x="31" y="40"/>
                  </a:cubicBezTo>
                  <a:cubicBezTo>
                    <a:pt x="30" y="40"/>
                    <a:pt x="30" y="40"/>
                    <a:pt x="30" y="40"/>
                  </a:cubicBezTo>
                  <a:cubicBezTo>
                    <a:pt x="30" y="40"/>
                    <a:pt x="30" y="40"/>
                    <a:pt x="30" y="40"/>
                  </a:cubicBezTo>
                  <a:cubicBezTo>
                    <a:pt x="29" y="40"/>
                    <a:pt x="29" y="40"/>
                    <a:pt x="29" y="40"/>
                  </a:cubicBezTo>
                  <a:cubicBezTo>
                    <a:pt x="28" y="41"/>
                    <a:pt x="28" y="41"/>
                    <a:pt x="28" y="41"/>
                  </a:cubicBezTo>
                  <a:cubicBezTo>
                    <a:pt x="28" y="41"/>
                    <a:pt x="28" y="41"/>
                    <a:pt x="28" y="41"/>
                  </a:cubicBezTo>
                  <a:cubicBezTo>
                    <a:pt x="29" y="41"/>
                    <a:pt x="29" y="41"/>
                    <a:pt x="29" y="41"/>
                  </a:cubicBezTo>
                  <a:cubicBezTo>
                    <a:pt x="29" y="42"/>
                    <a:pt x="29" y="42"/>
                    <a:pt x="29" y="42"/>
                  </a:cubicBezTo>
                  <a:cubicBezTo>
                    <a:pt x="30" y="42"/>
                    <a:pt x="30" y="42"/>
                    <a:pt x="30" y="42"/>
                  </a:cubicBezTo>
                  <a:cubicBezTo>
                    <a:pt x="30" y="43"/>
                    <a:pt x="30" y="43"/>
                    <a:pt x="30" y="43"/>
                  </a:cubicBezTo>
                  <a:cubicBezTo>
                    <a:pt x="29" y="42"/>
                    <a:pt x="29" y="42"/>
                    <a:pt x="29" y="42"/>
                  </a:cubicBezTo>
                  <a:cubicBezTo>
                    <a:pt x="29" y="42"/>
                    <a:pt x="29" y="42"/>
                    <a:pt x="29" y="42"/>
                  </a:cubicBezTo>
                  <a:cubicBezTo>
                    <a:pt x="28" y="43"/>
                    <a:pt x="28" y="43"/>
                    <a:pt x="28" y="43"/>
                  </a:cubicBezTo>
                  <a:cubicBezTo>
                    <a:pt x="28" y="43"/>
                    <a:pt x="28" y="43"/>
                    <a:pt x="28" y="43"/>
                  </a:cubicBezTo>
                  <a:cubicBezTo>
                    <a:pt x="28" y="43"/>
                    <a:pt x="28" y="43"/>
                    <a:pt x="28" y="43"/>
                  </a:cubicBezTo>
                  <a:cubicBezTo>
                    <a:pt x="29" y="44"/>
                    <a:pt x="29" y="44"/>
                    <a:pt x="29" y="44"/>
                  </a:cubicBezTo>
                  <a:cubicBezTo>
                    <a:pt x="29" y="44"/>
                    <a:pt x="29" y="44"/>
                    <a:pt x="29" y="44"/>
                  </a:cubicBezTo>
                  <a:cubicBezTo>
                    <a:pt x="28" y="44"/>
                    <a:pt x="28" y="44"/>
                    <a:pt x="28" y="44"/>
                  </a:cubicBezTo>
                  <a:cubicBezTo>
                    <a:pt x="28" y="44"/>
                    <a:pt x="28" y="44"/>
                    <a:pt x="28" y="44"/>
                  </a:cubicBezTo>
                  <a:cubicBezTo>
                    <a:pt x="28" y="44"/>
                    <a:pt x="28" y="44"/>
                    <a:pt x="28" y="44"/>
                  </a:cubicBezTo>
                  <a:cubicBezTo>
                    <a:pt x="28" y="45"/>
                    <a:pt x="28" y="45"/>
                    <a:pt x="28" y="45"/>
                  </a:cubicBezTo>
                  <a:cubicBezTo>
                    <a:pt x="28" y="45"/>
                    <a:pt x="28" y="45"/>
                    <a:pt x="28" y="45"/>
                  </a:cubicBezTo>
                  <a:cubicBezTo>
                    <a:pt x="28" y="45"/>
                    <a:pt x="28" y="45"/>
                    <a:pt x="28" y="45"/>
                  </a:cubicBezTo>
                  <a:cubicBezTo>
                    <a:pt x="28" y="46"/>
                    <a:pt x="28" y="46"/>
                    <a:pt x="28" y="46"/>
                  </a:cubicBezTo>
                  <a:cubicBezTo>
                    <a:pt x="27" y="45"/>
                    <a:pt x="27" y="45"/>
                    <a:pt x="27" y="45"/>
                  </a:cubicBezTo>
                  <a:cubicBezTo>
                    <a:pt x="27" y="45"/>
                    <a:pt x="27" y="45"/>
                    <a:pt x="27" y="45"/>
                  </a:cubicBezTo>
                  <a:cubicBezTo>
                    <a:pt x="27" y="46"/>
                    <a:pt x="27" y="46"/>
                    <a:pt x="27" y="46"/>
                  </a:cubicBezTo>
                  <a:cubicBezTo>
                    <a:pt x="27" y="46"/>
                    <a:pt x="27" y="46"/>
                    <a:pt x="27" y="46"/>
                  </a:cubicBezTo>
                  <a:cubicBezTo>
                    <a:pt x="27" y="47"/>
                    <a:pt x="27" y="47"/>
                    <a:pt x="27" y="47"/>
                  </a:cubicBezTo>
                  <a:cubicBezTo>
                    <a:pt x="28" y="47"/>
                    <a:pt x="28" y="47"/>
                    <a:pt x="28" y="47"/>
                  </a:cubicBezTo>
                  <a:cubicBezTo>
                    <a:pt x="28" y="47"/>
                    <a:pt x="28" y="47"/>
                    <a:pt x="28" y="47"/>
                  </a:cubicBezTo>
                  <a:cubicBezTo>
                    <a:pt x="28" y="47"/>
                    <a:pt x="28" y="47"/>
                    <a:pt x="28" y="47"/>
                  </a:cubicBezTo>
                  <a:cubicBezTo>
                    <a:pt x="29" y="47"/>
                    <a:pt x="29" y="47"/>
                    <a:pt x="29" y="47"/>
                  </a:cubicBezTo>
                  <a:cubicBezTo>
                    <a:pt x="28" y="48"/>
                    <a:pt x="28" y="48"/>
                    <a:pt x="28" y="48"/>
                  </a:cubicBezTo>
                  <a:cubicBezTo>
                    <a:pt x="28" y="48"/>
                    <a:pt x="28" y="48"/>
                    <a:pt x="28" y="48"/>
                  </a:cubicBezTo>
                  <a:cubicBezTo>
                    <a:pt x="27" y="48"/>
                    <a:pt x="27" y="48"/>
                    <a:pt x="27" y="48"/>
                  </a:cubicBezTo>
                  <a:cubicBezTo>
                    <a:pt x="27" y="48"/>
                    <a:pt x="27" y="48"/>
                    <a:pt x="27" y="48"/>
                  </a:cubicBezTo>
                  <a:cubicBezTo>
                    <a:pt x="26" y="49"/>
                    <a:pt x="26" y="49"/>
                    <a:pt x="26" y="49"/>
                  </a:cubicBezTo>
                  <a:cubicBezTo>
                    <a:pt x="26" y="49"/>
                    <a:pt x="26" y="49"/>
                    <a:pt x="26" y="49"/>
                  </a:cubicBezTo>
                  <a:cubicBezTo>
                    <a:pt x="25" y="49"/>
                    <a:pt x="25" y="49"/>
                    <a:pt x="25" y="49"/>
                  </a:cubicBezTo>
                  <a:cubicBezTo>
                    <a:pt x="25" y="50"/>
                    <a:pt x="25" y="50"/>
                    <a:pt x="25" y="50"/>
                  </a:cubicBezTo>
                  <a:cubicBezTo>
                    <a:pt x="25" y="50"/>
                    <a:pt x="25" y="50"/>
                    <a:pt x="25" y="50"/>
                  </a:cubicBezTo>
                  <a:cubicBezTo>
                    <a:pt x="25" y="50"/>
                    <a:pt x="25" y="50"/>
                    <a:pt x="25" y="50"/>
                  </a:cubicBezTo>
                  <a:cubicBezTo>
                    <a:pt x="24" y="50"/>
                    <a:pt x="24" y="50"/>
                    <a:pt x="24" y="50"/>
                  </a:cubicBezTo>
                  <a:cubicBezTo>
                    <a:pt x="23" y="51"/>
                    <a:pt x="23" y="51"/>
                    <a:pt x="23" y="51"/>
                  </a:cubicBezTo>
                  <a:cubicBezTo>
                    <a:pt x="24" y="51"/>
                    <a:pt x="24" y="51"/>
                    <a:pt x="24" y="51"/>
                  </a:cubicBezTo>
                  <a:cubicBezTo>
                    <a:pt x="24" y="52"/>
                    <a:pt x="24" y="52"/>
                    <a:pt x="24" y="52"/>
                  </a:cubicBezTo>
                  <a:cubicBezTo>
                    <a:pt x="24" y="52"/>
                    <a:pt x="24" y="52"/>
                    <a:pt x="24" y="52"/>
                  </a:cubicBezTo>
                  <a:cubicBezTo>
                    <a:pt x="23" y="53"/>
                    <a:pt x="23" y="53"/>
                    <a:pt x="23" y="53"/>
                  </a:cubicBezTo>
                  <a:cubicBezTo>
                    <a:pt x="23" y="53"/>
                    <a:pt x="23" y="53"/>
                    <a:pt x="23" y="53"/>
                  </a:cubicBezTo>
                  <a:cubicBezTo>
                    <a:pt x="23" y="52"/>
                    <a:pt x="23" y="52"/>
                    <a:pt x="23" y="52"/>
                  </a:cubicBezTo>
                  <a:cubicBezTo>
                    <a:pt x="22" y="52"/>
                    <a:pt x="22" y="52"/>
                    <a:pt x="22" y="52"/>
                  </a:cubicBezTo>
                  <a:cubicBezTo>
                    <a:pt x="22" y="52"/>
                    <a:pt x="22" y="52"/>
                    <a:pt x="22" y="52"/>
                  </a:cubicBezTo>
                  <a:cubicBezTo>
                    <a:pt x="21" y="52"/>
                    <a:pt x="21" y="52"/>
                    <a:pt x="21" y="52"/>
                  </a:cubicBezTo>
                  <a:cubicBezTo>
                    <a:pt x="22" y="53"/>
                    <a:pt x="22" y="53"/>
                    <a:pt x="22" y="53"/>
                  </a:cubicBezTo>
                  <a:cubicBezTo>
                    <a:pt x="21" y="53"/>
                    <a:pt x="21" y="53"/>
                    <a:pt x="21" y="53"/>
                  </a:cubicBezTo>
                  <a:cubicBezTo>
                    <a:pt x="21" y="53"/>
                    <a:pt x="21" y="53"/>
                    <a:pt x="21" y="53"/>
                  </a:cubicBezTo>
                  <a:cubicBezTo>
                    <a:pt x="21" y="54"/>
                    <a:pt x="21" y="54"/>
                    <a:pt x="21" y="54"/>
                  </a:cubicBezTo>
                  <a:cubicBezTo>
                    <a:pt x="20" y="54"/>
                    <a:pt x="20" y="54"/>
                    <a:pt x="20" y="54"/>
                  </a:cubicBezTo>
                  <a:cubicBezTo>
                    <a:pt x="20" y="54"/>
                    <a:pt x="20" y="54"/>
                    <a:pt x="20" y="54"/>
                  </a:cubicBezTo>
                  <a:cubicBezTo>
                    <a:pt x="20" y="55"/>
                    <a:pt x="20" y="55"/>
                    <a:pt x="20" y="55"/>
                  </a:cubicBezTo>
                  <a:cubicBezTo>
                    <a:pt x="19" y="55"/>
                    <a:pt x="19" y="55"/>
                    <a:pt x="19" y="55"/>
                  </a:cubicBezTo>
                  <a:cubicBezTo>
                    <a:pt x="19" y="55"/>
                    <a:pt x="19" y="55"/>
                    <a:pt x="19" y="55"/>
                  </a:cubicBezTo>
                  <a:cubicBezTo>
                    <a:pt x="19" y="56"/>
                    <a:pt x="19" y="56"/>
                    <a:pt x="19" y="56"/>
                  </a:cubicBezTo>
                  <a:cubicBezTo>
                    <a:pt x="19" y="57"/>
                    <a:pt x="19" y="57"/>
                    <a:pt x="19" y="57"/>
                  </a:cubicBezTo>
                  <a:cubicBezTo>
                    <a:pt x="18" y="57"/>
                    <a:pt x="18" y="57"/>
                    <a:pt x="18" y="57"/>
                  </a:cubicBezTo>
                  <a:cubicBezTo>
                    <a:pt x="18" y="58"/>
                    <a:pt x="18" y="58"/>
                    <a:pt x="18" y="58"/>
                  </a:cubicBezTo>
                  <a:cubicBezTo>
                    <a:pt x="19" y="57"/>
                    <a:pt x="19" y="57"/>
                    <a:pt x="19" y="57"/>
                  </a:cubicBezTo>
                  <a:cubicBezTo>
                    <a:pt x="19" y="57"/>
                    <a:pt x="19" y="57"/>
                    <a:pt x="19" y="57"/>
                  </a:cubicBezTo>
                  <a:cubicBezTo>
                    <a:pt x="19" y="58"/>
                    <a:pt x="19" y="58"/>
                    <a:pt x="19" y="58"/>
                  </a:cubicBezTo>
                  <a:cubicBezTo>
                    <a:pt x="19" y="58"/>
                    <a:pt x="19" y="58"/>
                    <a:pt x="19" y="58"/>
                  </a:cubicBezTo>
                  <a:cubicBezTo>
                    <a:pt x="19" y="59"/>
                    <a:pt x="19" y="59"/>
                    <a:pt x="19" y="59"/>
                  </a:cubicBezTo>
                  <a:cubicBezTo>
                    <a:pt x="19" y="59"/>
                    <a:pt x="19" y="59"/>
                    <a:pt x="19" y="59"/>
                  </a:cubicBezTo>
                  <a:cubicBezTo>
                    <a:pt x="20" y="59"/>
                    <a:pt x="20" y="59"/>
                    <a:pt x="20" y="59"/>
                  </a:cubicBezTo>
                  <a:cubicBezTo>
                    <a:pt x="21" y="59"/>
                    <a:pt x="21" y="59"/>
                    <a:pt x="21" y="59"/>
                  </a:cubicBezTo>
                  <a:cubicBezTo>
                    <a:pt x="22" y="57"/>
                    <a:pt x="22" y="57"/>
                    <a:pt x="22" y="57"/>
                  </a:cubicBezTo>
                  <a:cubicBezTo>
                    <a:pt x="22" y="57"/>
                    <a:pt x="22" y="57"/>
                    <a:pt x="22" y="57"/>
                  </a:cubicBezTo>
                  <a:cubicBezTo>
                    <a:pt x="22" y="57"/>
                    <a:pt x="22" y="57"/>
                    <a:pt x="22" y="57"/>
                  </a:cubicBezTo>
                  <a:cubicBezTo>
                    <a:pt x="22" y="56"/>
                    <a:pt x="22" y="56"/>
                    <a:pt x="22" y="56"/>
                  </a:cubicBezTo>
                  <a:cubicBezTo>
                    <a:pt x="22" y="56"/>
                    <a:pt x="22" y="56"/>
                    <a:pt x="22" y="56"/>
                  </a:cubicBezTo>
                  <a:cubicBezTo>
                    <a:pt x="23" y="55"/>
                    <a:pt x="23" y="55"/>
                    <a:pt x="23" y="55"/>
                  </a:cubicBezTo>
                  <a:cubicBezTo>
                    <a:pt x="23" y="55"/>
                    <a:pt x="23" y="55"/>
                    <a:pt x="23" y="55"/>
                  </a:cubicBezTo>
                  <a:cubicBezTo>
                    <a:pt x="24" y="55"/>
                    <a:pt x="24" y="55"/>
                    <a:pt x="24" y="55"/>
                  </a:cubicBezTo>
                  <a:cubicBezTo>
                    <a:pt x="24" y="55"/>
                    <a:pt x="24" y="55"/>
                    <a:pt x="24" y="55"/>
                  </a:cubicBezTo>
                  <a:cubicBezTo>
                    <a:pt x="23" y="56"/>
                    <a:pt x="23" y="56"/>
                    <a:pt x="23" y="56"/>
                  </a:cubicBezTo>
                  <a:cubicBezTo>
                    <a:pt x="23" y="56"/>
                    <a:pt x="23" y="56"/>
                    <a:pt x="23" y="56"/>
                  </a:cubicBezTo>
                  <a:cubicBezTo>
                    <a:pt x="24" y="57"/>
                    <a:pt x="24" y="57"/>
                    <a:pt x="24" y="57"/>
                  </a:cubicBezTo>
                  <a:cubicBezTo>
                    <a:pt x="24" y="57"/>
                    <a:pt x="24" y="57"/>
                    <a:pt x="24" y="57"/>
                  </a:cubicBezTo>
                  <a:cubicBezTo>
                    <a:pt x="23" y="57"/>
                    <a:pt x="23" y="57"/>
                    <a:pt x="23" y="57"/>
                  </a:cubicBezTo>
                  <a:cubicBezTo>
                    <a:pt x="22" y="59"/>
                    <a:pt x="22" y="59"/>
                    <a:pt x="22" y="59"/>
                  </a:cubicBezTo>
                  <a:cubicBezTo>
                    <a:pt x="23" y="59"/>
                    <a:pt x="23" y="59"/>
                    <a:pt x="23" y="59"/>
                  </a:cubicBezTo>
                  <a:cubicBezTo>
                    <a:pt x="22" y="59"/>
                    <a:pt x="22" y="59"/>
                    <a:pt x="22" y="59"/>
                  </a:cubicBezTo>
                  <a:cubicBezTo>
                    <a:pt x="22" y="60"/>
                    <a:pt x="22" y="60"/>
                    <a:pt x="22" y="60"/>
                  </a:cubicBezTo>
                  <a:cubicBezTo>
                    <a:pt x="22" y="60"/>
                    <a:pt x="22" y="60"/>
                    <a:pt x="22" y="60"/>
                  </a:cubicBezTo>
                  <a:cubicBezTo>
                    <a:pt x="21" y="59"/>
                    <a:pt x="21" y="59"/>
                    <a:pt x="21" y="59"/>
                  </a:cubicBezTo>
                  <a:cubicBezTo>
                    <a:pt x="20" y="60"/>
                    <a:pt x="20" y="60"/>
                    <a:pt x="20" y="60"/>
                  </a:cubicBezTo>
                  <a:cubicBezTo>
                    <a:pt x="20" y="60"/>
                    <a:pt x="20" y="60"/>
                    <a:pt x="20" y="60"/>
                  </a:cubicBezTo>
                  <a:cubicBezTo>
                    <a:pt x="20" y="61"/>
                    <a:pt x="20" y="61"/>
                    <a:pt x="20" y="61"/>
                  </a:cubicBezTo>
                  <a:cubicBezTo>
                    <a:pt x="19" y="61"/>
                    <a:pt x="19" y="61"/>
                    <a:pt x="19" y="61"/>
                  </a:cubicBezTo>
                  <a:cubicBezTo>
                    <a:pt x="18" y="61"/>
                    <a:pt x="18" y="61"/>
                    <a:pt x="18" y="61"/>
                  </a:cubicBezTo>
                  <a:cubicBezTo>
                    <a:pt x="19" y="61"/>
                    <a:pt x="19" y="61"/>
                    <a:pt x="19" y="61"/>
                  </a:cubicBezTo>
                  <a:cubicBezTo>
                    <a:pt x="19" y="61"/>
                    <a:pt x="19" y="61"/>
                    <a:pt x="19" y="61"/>
                  </a:cubicBezTo>
                  <a:cubicBezTo>
                    <a:pt x="19" y="60"/>
                    <a:pt x="19" y="60"/>
                    <a:pt x="19" y="60"/>
                  </a:cubicBezTo>
                  <a:cubicBezTo>
                    <a:pt x="19" y="59"/>
                    <a:pt x="19" y="59"/>
                    <a:pt x="19" y="59"/>
                  </a:cubicBezTo>
                  <a:cubicBezTo>
                    <a:pt x="18" y="58"/>
                    <a:pt x="18" y="58"/>
                    <a:pt x="18" y="58"/>
                  </a:cubicBezTo>
                  <a:cubicBezTo>
                    <a:pt x="17" y="58"/>
                    <a:pt x="17" y="58"/>
                    <a:pt x="17" y="58"/>
                  </a:cubicBezTo>
                  <a:cubicBezTo>
                    <a:pt x="17" y="59"/>
                    <a:pt x="17" y="59"/>
                    <a:pt x="17" y="59"/>
                  </a:cubicBezTo>
                  <a:cubicBezTo>
                    <a:pt x="16" y="59"/>
                    <a:pt x="16" y="59"/>
                    <a:pt x="16" y="59"/>
                  </a:cubicBezTo>
                  <a:cubicBezTo>
                    <a:pt x="16" y="59"/>
                    <a:pt x="16" y="59"/>
                    <a:pt x="16" y="59"/>
                  </a:cubicBezTo>
                  <a:cubicBezTo>
                    <a:pt x="17" y="59"/>
                    <a:pt x="17" y="59"/>
                    <a:pt x="17" y="59"/>
                  </a:cubicBezTo>
                  <a:cubicBezTo>
                    <a:pt x="16" y="60"/>
                    <a:pt x="16" y="60"/>
                    <a:pt x="16" y="60"/>
                  </a:cubicBezTo>
                  <a:cubicBezTo>
                    <a:pt x="15" y="60"/>
                    <a:pt x="15" y="60"/>
                    <a:pt x="15" y="60"/>
                  </a:cubicBezTo>
                  <a:cubicBezTo>
                    <a:pt x="15" y="60"/>
                    <a:pt x="15" y="60"/>
                    <a:pt x="15" y="60"/>
                  </a:cubicBezTo>
                  <a:cubicBezTo>
                    <a:pt x="14" y="61"/>
                    <a:pt x="14" y="61"/>
                    <a:pt x="14" y="61"/>
                  </a:cubicBezTo>
                  <a:cubicBezTo>
                    <a:pt x="14" y="61"/>
                    <a:pt x="14" y="61"/>
                    <a:pt x="14" y="61"/>
                  </a:cubicBezTo>
                  <a:cubicBezTo>
                    <a:pt x="15" y="61"/>
                    <a:pt x="15" y="61"/>
                    <a:pt x="15" y="61"/>
                  </a:cubicBezTo>
                  <a:cubicBezTo>
                    <a:pt x="15" y="61"/>
                    <a:pt x="15" y="61"/>
                    <a:pt x="15" y="61"/>
                  </a:cubicBezTo>
                  <a:cubicBezTo>
                    <a:pt x="14" y="61"/>
                    <a:pt x="14" y="61"/>
                    <a:pt x="14" y="61"/>
                  </a:cubicBezTo>
                  <a:cubicBezTo>
                    <a:pt x="14" y="62"/>
                    <a:pt x="14" y="62"/>
                    <a:pt x="14" y="62"/>
                  </a:cubicBezTo>
                  <a:cubicBezTo>
                    <a:pt x="13" y="61"/>
                    <a:pt x="13" y="61"/>
                    <a:pt x="13" y="61"/>
                  </a:cubicBezTo>
                  <a:cubicBezTo>
                    <a:pt x="13" y="61"/>
                    <a:pt x="13" y="61"/>
                    <a:pt x="13" y="61"/>
                  </a:cubicBezTo>
                  <a:cubicBezTo>
                    <a:pt x="13" y="62"/>
                    <a:pt x="13" y="62"/>
                    <a:pt x="13" y="62"/>
                  </a:cubicBezTo>
                  <a:cubicBezTo>
                    <a:pt x="14" y="62"/>
                    <a:pt x="14" y="62"/>
                    <a:pt x="14" y="62"/>
                  </a:cubicBezTo>
                  <a:cubicBezTo>
                    <a:pt x="15" y="62"/>
                    <a:pt x="15" y="62"/>
                    <a:pt x="15" y="62"/>
                  </a:cubicBezTo>
                  <a:cubicBezTo>
                    <a:pt x="14" y="63"/>
                    <a:pt x="14" y="63"/>
                    <a:pt x="14" y="63"/>
                  </a:cubicBezTo>
                  <a:cubicBezTo>
                    <a:pt x="15" y="63"/>
                    <a:pt x="15" y="63"/>
                    <a:pt x="15" y="63"/>
                  </a:cubicBezTo>
                  <a:cubicBezTo>
                    <a:pt x="15" y="64"/>
                    <a:pt x="15" y="64"/>
                    <a:pt x="15" y="64"/>
                  </a:cubicBezTo>
                  <a:cubicBezTo>
                    <a:pt x="14" y="63"/>
                    <a:pt x="14" y="63"/>
                    <a:pt x="14" y="63"/>
                  </a:cubicBezTo>
                  <a:cubicBezTo>
                    <a:pt x="14" y="63"/>
                    <a:pt x="14" y="63"/>
                    <a:pt x="14" y="63"/>
                  </a:cubicBezTo>
                  <a:cubicBezTo>
                    <a:pt x="13" y="63"/>
                    <a:pt x="13" y="63"/>
                    <a:pt x="13" y="63"/>
                  </a:cubicBezTo>
                  <a:cubicBezTo>
                    <a:pt x="12" y="62"/>
                    <a:pt x="12" y="62"/>
                    <a:pt x="12" y="62"/>
                  </a:cubicBezTo>
                  <a:cubicBezTo>
                    <a:pt x="12" y="62"/>
                    <a:pt x="12" y="62"/>
                    <a:pt x="12" y="62"/>
                  </a:cubicBezTo>
                  <a:cubicBezTo>
                    <a:pt x="12" y="62"/>
                    <a:pt x="12" y="62"/>
                    <a:pt x="12" y="62"/>
                  </a:cubicBezTo>
                  <a:cubicBezTo>
                    <a:pt x="12" y="62"/>
                    <a:pt x="12" y="62"/>
                    <a:pt x="12" y="62"/>
                  </a:cubicBezTo>
                  <a:cubicBezTo>
                    <a:pt x="12" y="63"/>
                    <a:pt x="12" y="63"/>
                    <a:pt x="12" y="63"/>
                  </a:cubicBezTo>
                  <a:cubicBezTo>
                    <a:pt x="13" y="64"/>
                    <a:pt x="13" y="64"/>
                    <a:pt x="13" y="64"/>
                  </a:cubicBezTo>
                  <a:cubicBezTo>
                    <a:pt x="14" y="64"/>
                    <a:pt x="14" y="64"/>
                    <a:pt x="14" y="64"/>
                  </a:cubicBezTo>
                  <a:cubicBezTo>
                    <a:pt x="14" y="64"/>
                    <a:pt x="14" y="64"/>
                    <a:pt x="14" y="64"/>
                  </a:cubicBezTo>
                  <a:cubicBezTo>
                    <a:pt x="14" y="64"/>
                    <a:pt x="14" y="64"/>
                    <a:pt x="14" y="64"/>
                  </a:cubicBezTo>
                  <a:cubicBezTo>
                    <a:pt x="12" y="64"/>
                    <a:pt x="12" y="64"/>
                    <a:pt x="12" y="64"/>
                  </a:cubicBezTo>
                  <a:cubicBezTo>
                    <a:pt x="11" y="63"/>
                    <a:pt x="11" y="63"/>
                    <a:pt x="11" y="63"/>
                  </a:cubicBezTo>
                  <a:cubicBezTo>
                    <a:pt x="11" y="63"/>
                    <a:pt x="11" y="63"/>
                    <a:pt x="11" y="63"/>
                  </a:cubicBezTo>
                  <a:cubicBezTo>
                    <a:pt x="10" y="63"/>
                    <a:pt x="10" y="63"/>
                    <a:pt x="10" y="63"/>
                  </a:cubicBezTo>
                  <a:cubicBezTo>
                    <a:pt x="9" y="63"/>
                    <a:pt x="9" y="63"/>
                    <a:pt x="9" y="63"/>
                  </a:cubicBezTo>
                  <a:cubicBezTo>
                    <a:pt x="9" y="62"/>
                    <a:pt x="9" y="62"/>
                    <a:pt x="9" y="62"/>
                  </a:cubicBezTo>
                  <a:cubicBezTo>
                    <a:pt x="8" y="63"/>
                    <a:pt x="8" y="63"/>
                    <a:pt x="8" y="63"/>
                  </a:cubicBezTo>
                  <a:cubicBezTo>
                    <a:pt x="8" y="63"/>
                    <a:pt x="8" y="63"/>
                    <a:pt x="8" y="63"/>
                  </a:cubicBezTo>
                  <a:cubicBezTo>
                    <a:pt x="8" y="64"/>
                    <a:pt x="8" y="64"/>
                    <a:pt x="8" y="64"/>
                  </a:cubicBezTo>
                  <a:cubicBezTo>
                    <a:pt x="9" y="64"/>
                    <a:pt x="9" y="64"/>
                    <a:pt x="9" y="64"/>
                  </a:cubicBezTo>
                  <a:cubicBezTo>
                    <a:pt x="10" y="64"/>
                    <a:pt x="10" y="64"/>
                    <a:pt x="10" y="64"/>
                  </a:cubicBezTo>
                  <a:cubicBezTo>
                    <a:pt x="10" y="64"/>
                    <a:pt x="10" y="64"/>
                    <a:pt x="10" y="64"/>
                  </a:cubicBezTo>
                  <a:cubicBezTo>
                    <a:pt x="10" y="64"/>
                    <a:pt x="10" y="64"/>
                    <a:pt x="10" y="64"/>
                  </a:cubicBezTo>
                  <a:cubicBezTo>
                    <a:pt x="10" y="65"/>
                    <a:pt x="10" y="65"/>
                    <a:pt x="10" y="65"/>
                  </a:cubicBezTo>
                  <a:cubicBezTo>
                    <a:pt x="11" y="64"/>
                    <a:pt x="11" y="64"/>
                    <a:pt x="11" y="64"/>
                  </a:cubicBezTo>
                  <a:cubicBezTo>
                    <a:pt x="12" y="64"/>
                    <a:pt x="12" y="64"/>
                    <a:pt x="12" y="64"/>
                  </a:cubicBezTo>
                  <a:cubicBezTo>
                    <a:pt x="11" y="65"/>
                    <a:pt x="11" y="65"/>
                    <a:pt x="11" y="65"/>
                  </a:cubicBezTo>
                  <a:cubicBezTo>
                    <a:pt x="10" y="65"/>
                    <a:pt x="10" y="65"/>
                    <a:pt x="10" y="65"/>
                  </a:cubicBezTo>
                  <a:cubicBezTo>
                    <a:pt x="10" y="66"/>
                    <a:pt x="10" y="66"/>
                    <a:pt x="10" y="66"/>
                  </a:cubicBezTo>
                  <a:cubicBezTo>
                    <a:pt x="9" y="66"/>
                    <a:pt x="9" y="66"/>
                    <a:pt x="9" y="66"/>
                  </a:cubicBezTo>
                  <a:cubicBezTo>
                    <a:pt x="8" y="65"/>
                    <a:pt x="8" y="65"/>
                    <a:pt x="8" y="65"/>
                  </a:cubicBezTo>
                  <a:cubicBezTo>
                    <a:pt x="8" y="65"/>
                    <a:pt x="8" y="65"/>
                    <a:pt x="8" y="65"/>
                  </a:cubicBezTo>
                  <a:cubicBezTo>
                    <a:pt x="7" y="65"/>
                    <a:pt x="7" y="65"/>
                    <a:pt x="7" y="65"/>
                  </a:cubicBezTo>
                  <a:cubicBezTo>
                    <a:pt x="7" y="64"/>
                    <a:pt x="7" y="64"/>
                    <a:pt x="7" y="64"/>
                  </a:cubicBezTo>
                  <a:cubicBezTo>
                    <a:pt x="6" y="65"/>
                    <a:pt x="6" y="65"/>
                    <a:pt x="6" y="65"/>
                  </a:cubicBezTo>
                  <a:cubicBezTo>
                    <a:pt x="6" y="65"/>
                    <a:pt x="6" y="65"/>
                    <a:pt x="6" y="65"/>
                  </a:cubicBezTo>
                  <a:cubicBezTo>
                    <a:pt x="5" y="65"/>
                    <a:pt x="5" y="65"/>
                    <a:pt x="5" y="65"/>
                  </a:cubicBezTo>
                  <a:cubicBezTo>
                    <a:pt x="5" y="65"/>
                    <a:pt x="5" y="65"/>
                    <a:pt x="5" y="65"/>
                  </a:cubicBezTo>
                  <a:cubicBezTo>
                    <a:pt x="7" y="65"/>
                    <a:pt x="7" y="65"/>
                    <a:pt x="7" y="65"/>
                  </a:cubicBezTo>
                  <a:cubicBezTo>
                    <a:pt x="7" y="66"/>
                    <a:pt x="7" y="66"/>
                    <a:pt x="7" y="66"/>
                  </a:cubicBezTo>
                  <a:cubicBezTo>
                    <a:pt x="8" y="66"/>
                    <a:pt x="8" y="66"/>
                    <a:pt x="8" y="66"/>
                  </a:cubicBezTo>
                  <a:cubicBezTo>
                    <a:pt x="8" y="67"/>
                    <a:pt x="8" y="67"/>
                    <a:pt x="8" y="67"/>
                  </a:cubicBezTo>
                  <a:cubicBezTo>
                    <a:pt x="9" y="68"/>
                    <a:pt x="9" y="68"/>
                    <a:pt x="9" y="68"/>
                  </a:cubicBezTo>
                  <a:cubicBezTo>
                    <a:pt x="8" y="68"/>
                    <a:pt x="8" y="68"/>
                    <a:pt x="8" y="68"/>
                  </a:cubicBezTo>
                  <a:cubicBezTo>
                    <a:pt x="8" y="68"/>
                    <a:pt x="8" y="68"/>
                    <a:pt x="8" y="68"/>
                  </a:cubicBezTo>
                  <a:cubicBezTo>
                    <a:pt x="8" y="67"/>
                    <a:pt x="8" y="67"/>
                    <a:pt x="8" y="67"/>
                  </a:cubicBezTo>
                  <a:cubicBezTo>
                    <a:pt x="7" y="66"/>
                    <a:pt x="7" y="66"/>
                    <a:pt x="7" y="66"/>
                  </a:cubicBezTo>
                  <a:cubicBezTo>
                    <a:pt x="6" y="66"/>
                    <a:pt x="6" y="66"/>
                    <a:pt x="6" y="66"/>
                  </a:cubicBezTo>
                  <a:cubicBezTo>
                    <a:pt x="6" y="67"/>
                    <a:pt x="6" y="67"/>
                    <a:pt x="6" y="67"/>
                  </a:cubicBezTo>
                  <a:cubicBezTo>
                    <a:pt x="6" y="67"/>
                    <a:pt x="6" y="67"/>
                    <a:pt x="6" y="67"/>
                  </a:cubicBezTo>
                  <a:cubicBezTo>
                    <a:pt x="5" y="67"/>
                    <a:pt x="5" y="67"/>
                    <a:pt x="5" y="67"/>
                  </a:cubicBezTo>
                  <a:cubicBezTo>
                    <a:pt x="4" y="68"/>
                    <a:pt x="4" y="68"/>
                    <a:pt x="4" y="68"/>
                  </a:cubicBezTo>
                  <a:cubicBezTo>
                    <a:pt x="5" y="68"/>
                    <a:pt x="5" y="68"/>
                    <a:pt x="5" y="68"/>
                  </a:cubicBezTo>
                  <a:cubicBezTo>
                    <a:pt x="5" y="68"/>
                    <a:pt x="5" y="68"/>
                    <a:pt x="5" y="68"/>
                  </a:cubicBezTo>
                  <a:cubicBezTo>
                    <a:pt x="4" y="68"/>
                    <a:pt x="4" y="68"/>
                    <a:pt x="4" y="68"/>
                  </a:cubicBezTo>
                  <a:cubicBezTo>
                    <a:pt x="4" y="68"/>
                    <a:pt x="4" y="68"/>
                    <a:pt x="4" y="68"/>
                  </a:cubicBezTo>
                  <a:cubicBezTo>
                    <a:pt x="3" y="68"/>
                    <a:pt x="3" y="68"/>
                    <a:pt x="3" y="68"/>
                  </a:cubicBezTo>
                  <a:cubicBezTo>
                    <a:pt x="3" y="68"/>
                    <a:pt x="3" y="68"/>
                    <a:pt x="3" y="68"/>
                  </a:cubicBezTo>
                  <a:cubicBezTo>
                    <a:pt x="2" y="69"/>
                    <a:pt x="2" y="69"/>
                    <a:pt x="2" y="69"/>
                  </a:cubicBezTo>
                  <a:cubicBezTo>
                    <a:pt x="2" y="68"/>
                    <a:pt x="2" y="68"/>
                    <a:pt x="2" y="68"/>
                  </a:cubicBezTo>
                  <a:cubicBezTo>
                    <a:pt x="1" y="67"/>
                    <a:pt x="1" y="67"/>
                    <a:pt x="1" y="67"/>
                  </a:cubicBezTo>
                  <a:cubicBezTo>
                    <a:pt x="1" y="67"/>
                    <a:pt x="1" y="67"/>
                    <a:pt x="1" y="67"/>
                  </a:cubicBezTo>
                  <a:cubicBezTo>
                    <a:pt x="1" y="68"/>
                    <a:pt x="1" y="68"/>
                    <a:pt x="1" y="68"/>
                  </a:cubicBezTo>
                  <a:cubicBezTo>
                    <a:pt x="2" y="69"/>
                    <a:pt x="2" y="69"/>
                    <a:pt x="2" y="69"/>
                  </a:cubicBezTo>
                  <a:cubicBezTo>
                    <a:pt x="2" y="69"/>
                    <a:pt x="2" y="69"/>
                    <a:pt x="2" y="69"/>
                  </a:cubicBezTo>
                  <a:cubicBezTo>
                    <a:pt x="2" y="69"/>
                    <a:pt x="2" y="69"/>
                    <a:pt x="2" y="69"/>
                  </a:cubicBezTo>
                  <a:cubicBezTo>
                    <a:pt x="3" y="69"/>
                    <a:pt x="3" y="69"/>
                    <a:pt x="3" y="69"/>
                  </a:cubicBezTo>
                  <a:cubicBezTo>
                    <a:pt x="4" y="69"/>
                    <a:pt x="4" y="69"/>
                    <a:pt x="4" y="69"/>
                  </a:cubicBezTo>
                  <a:cubicBezTo>
                    <a:pt x="5" y="70"/>
                    <a:pt x="5" y="70"/>
                    <a:pt x="5" y="70"/>
                  </a:cubicBezTo>
                  <a:cubicBezTo>
                    <a:pt x="6" y="70"/>
                    <a:pt x="6" y="70"/>
                    <a:pt x="6" y="70"/>
                  </a:cubicBezTo>
                  <a:cubicBezTo>
                    <a:pt x="7" y="70"/>
                    <a:pt x="7" y="70"/>
                    <a:pt x="7" y="70"/>
                  </a:cubicBezTo>
                  <a:cubicBezTo>
                    <a:pt x="7" y="70"/>
                    <a:pt x="7" y="70"/>
                    <a:pt x="7" y="70"/>
                  </a:cubicBezTo>
                  <a:cubicBezTo>
                    <a:pt x="7" y="70"/>
                    <a:pt x="7" y="70"/>
                    <a:pt x="7" y="70"/>
                  </a:cubicBezTo>
                  <a:cubicBezTo>
                    <a:pt x="5" y="70"/>
                    <a:pt x="5" y="70"/>
                    <a:pt x="5" y="70"/>
                  </a:cubicBezTo>
                  <a:cubicBezTo>
                    <a:pt x="5" y="70"/>
                    <a:pt x="5" y="70"/>
                    <a:pt x="5" y="70"/>
                  </a:cubicBezTo>
                  <a:cubicBezTo>
                    <a:pt x="4" y="70"/>
                    <a:pt x="4" y="70"/>
                    <a:pt x="4" y="70"/>
                  </a:cubicBezTo>
                  <a:cubicBezTo>
                    <a:pt x="3" y="70"/>
                    <a:pt x="3" y="70"/>
                    <a:pt x="3" y="70"/>
                  </a:cubicBezTo>
                  <a:cubicBezTo>
                    <a:pt x="2" y="70"/>
                    <a:pt x="2" y="70"/>
                    <a:pt x="2" y="70"/>
                  </a:cubicBezTo>
                  <a:cubicBezTo>
                    <a:pt x="2" y="70"/>
                    <a:pt x="2" y="70"/>
                    <a:pt x="2" y="70"/>
                  </a:cubicBezTo>
                  <a:cubicBezTo>
                    <a:pt x="1" y="70"/>
                    <a:pt x="1" y="70"/>
                    <a:pt x="1" y="70"/>
                  </a:cubicBezTo>
                  <a:cubicBezTo>
                    <a:pt x="1" y="71"/>
                    <a:pt x="1" y="71"/>
                    <a:pt x="1" y="71"/>
                  </a:cubicBezTo>
                  <a:cubicBezTo>
                    <a:pt x="2" y="71"/>
                    <a:pt x="2" y="71"/>
                    <a:pt x="2" y="71"/>
                  </a:cubicBezTo>
                  <a:cubicBezTo>
                    <a:pt x="2" y="72"/>
                    <a:pt x="2" y="72"/>
                    <a:pt x="2" y="72"/>
                  </a:cubicBezTo>
                  <a:cubicBezTo>
                    <a:pt x="2" y="72"/>
                    <a:pt x="2" y="72"/>
                    <a:pt x="2" y="72"/>
                  </a:cubicBezTo>
                  <a:cubicBezTo>
                    <a:pt x="3" y="72"/>
                    <a:pt x="3" y="72"/>
                    <a:pt x="3" y="72"/>
                  </a:cubicBezTo>
                  <a:cubicBezTo>
                    <a:pt x="4" y="72"/>
                    <a:pt x="4" y="72"/>
                    <a:pt x="4" y="72"/>
                  </a:cubicBezTo>
                  <a:cubicBezTo>
                    <a:pt x="3" y="72"/>
                    <a:pt x="3" y="72"/>
                    <a:pt x="3" y="72"/>
                  </a:cubicBezTo>
                  <a:cubicBezTo>
                    <a:pt x="2" y="72"/>
                    <a:pt x="2" y="72"/>
                    <a:pt x="2" y="72"/>
                  </a:cubicBezTo>
                  <a:cubicBezTo>
                    <a:pt x="2" y="72"/>
                    <a:pt x="2" y="72"/>
                    <a:pt x="2" y="72"/>
                  </a:cubicBezTo>
                  <a:cubicBezTo>
                    <a:pt x="1" y="72"/>
                    <a:pt x="1" y="72"/>
                    <a:pt x="1" y="72"/>
                  </a:cubicBezTo>
                  <a:cubicBezTo>
                    <a:pt x="1" y="73"/>
                    <a:pt x="1" y="73"/>
                    <a:pt x="1" y="73"/>
                  </a:cubicBezTo>
                  <a:cubicBezTo>
                    <a:pt x="2" y="73"/>
                    <a:pt x="2" y="73"/>
                    <a:pt x="2" y="73"/>
                  </a:cubicBezTo>
                  <a:cubicBezTo>
                    <a:pt x="2" y="73"/>
                    <a:pt x="2" y="73"/>
                    <a:pt x="2" y="73"/>
                  </a:cubicBezTo>
                  <a:cubicBezTo>
                    <a:pt x="1" y="73"/>
                    <a:pt x="1" y="73"/>
                    <a:pt x="1" y="73"/>
                  </a:cubicBezTo>
                  <a:cubicBezTo>
                    <a:pt x="1" y="73"/>
                    <a:pt x="1" y="73"/>
                    <a:pt x="1" y="73"/>
                  </a:cubicBezTo>
                  <a:cubicBezTo>
                    <a:pt x="1" y="74"/>
                    <a:pt x="1" y="74"/>
                    <a:pt x="1" y="74"/>
                  </a:cubicBezTo>
                  <a:cubicBezTo>
                    <a:pt x="2" y="74"/>
                    <a:pt x="2" y="74"/>
                    <a:pt x="2" y="74"/>
                  </a:cubicBezTo>
                  <a:cubicBezTo>
                    <a:pt x="2" y="74"/>
                    <a:pt x="2" y="74"/>
                    <a:pt x="2" y="74"/>
                  </a:cubicBezTo>
                  <a:cubicBezTo>
                    <a:pt x="3" y="74"/>
                    <a:pt x="3" y="74"/>
                    <a:pt x="3" y="74"/>
                  </a:cubicBezTo>
                  <a:cubicBezTo>
                    <a:pt x="3" y="74"/>
                    <a:pt x="3" y="74"/>
                    <a:pt x="3" y="74"/>
                  </a:cubicBezTo>
                  <a:cubicBezTo>
                    <a:pt x="5" y="74"/>
                    <a:pt x="5" y="74"/>
                    <a:pt x="5" y="74"/>
                  </a:cubicBezTo>
                  <a:cubicBezTo>
                    <a:pt x="6" y="74"/>
                    <a:pt x="6" y="74"/>
                    <a:pt x="6" y="74"/>
                  </a:cubicBezTo>
                  <a:cubicBezTo>
                    <a:pt x="6" y="74"/>
                    <a:pt x="6" y="74"/>
                    <a:pt x="6" y="74"/>
                  </a:cubicBezTo>
                  <a:cubicBezTo>
                    <a:pt x="7" y="74"/>
                    <a:pt x="7" y="74"/>
                    <a:pt x="7" y="74"/>
                  </a:cubicBezTo>
                  <a:cubicBezTo>
                    <a:pt x="7" y="73"/>
                    <a:pt x="7" y="73"/>
                    <a:pt x="7" y="73"/>
                  </a:cubicBezTo>
                  <a:cubicBezTo>
                    <a:pt x="7" y="73"/>
                    <a:pt x="7" y="73"/>
                    <a:pt x="7" y="73"/>
                  </a:cubicBezTo>
                  <a:cubicBezTo>
                    <a:pt x="7" y="74"/>
                    <a:pt x="7" y="74"/>
                    <a:pt x="7" y="74"/>
                  </a:cubicBezTo>
                  <a:cubicBezTo>
                    <a:pt x="8" y="74"/>
                    <a:pt x="8" y="74"/>
                    <a:pt x="8" y="74"/>
                  </a:cubicBezTo>
                  <a:cubicBezTo>
                    <a:pt x="9" y="73"/>
                    <a:pt x="9" y="73"/>
                    <a:pt x="9" y="73"/>
                  </a:cubicBezTo>
                  <a:cubicBezTo>
                    <a:pt x="10" y="73"/>
                    <a:pt x="10" y="73"/>
                    <a:pt x="10" y="73"/>
                  </a:cubicBezTo>
                  <a:cubicBezTo>
                    <a:pt x="9" y="73"/>
                    <a:pt x="9" y="73"/>
                    <a:pt x="9" y="73"/>
                  </a:cubicBezTo>
                  <a:cubicBezTo>
                    <a:pt x="9" y="74"/>
                    <a:pt x="9" y="74"/>
                    <a:pt x="9" y="74"/>
                  </a:cubicBezTo>
                  <a:cubicBezTo>
                    <a:pt x="10" y="74"/>
                    <a:pt x="10" y="74"/>
                    <a:pt x="10" y="74"/>
                  </a:cubicBezTo>
                  <a:cubicBezTo>
                    <a:pt x="10" y="74"/>
                    <a:pt x="10" y="74"/>
                    <a:pt x="10" y="74"/>
                  </a:cubicBezTo>
                  <a:cubicBezTo>
                    <a:pt x="10" y="73"/>
                    <a:pt x="10" y="73"/>
                    <a:pt x="10" y="73"/>
                  </a:cubicBezTo>
                  <a:cubicBezTo>
                    <a:pt x="11" y="72"/>
                    <a:pt x="11" y="72"/>
                    <a:pt x="11" y="72"/>
                  </a:cubicBezTo>
                  <a:cubicBezTo>
                    <a:pt x="10" y="73"/>
                    <a:pt x="10" y="73"/>
                    <a:pt x="10" y="73"/>
                  </a:cubicBezTo>
                  <a:cubicBezTo>
                    <a:pt x="11" y="74"/>
                    <a:pt x="11" y="74"/>
                    <a:pt x="11" y="74"/>
                  </a:cubicBezTo>
                  <a:cubicBezTo>
                    <a:pt x="11" y="74"/>
                    <a:pt x="11" y="74"/>
                    <a:pt x="11" y="74"/>
                  </a:cubicBezTo>
                  <a:cubicBezTo>
                    <a:pt x="9" y="75"/>
                    <a:pt x="9" y="75"/>
                    <a:pt x="9" y="75"/>
                  </a:cubicBezTo>
                  <a:cubicBezTo>
                    <a:pt x="9" y="75"/>
                    <a:pt x="9" y="75"/>
                    <a:pt x="9" y="75"/>
                  </a:cubicBezTo>
                  <a:cubicBezTo>
                    <a:pt x="9" y="75"/>
                    <a:pt x="9" y="75"/>
                    <a:pt x="9" y="75"/>
                  </a:cubicBezTo>
                  <a:cubicBezTo>
                    <a:pt x="9" y="76"/>
                    <a:pt x="9" y="76"/>
                    <a:pt x="9" y="76"/>
                  </a:cubicBezTo>
                  <a:cubicBezTo>
                    <a:pt x="8" y="76"/>
                    <a:pt x="8" y="76"/>
                    <a:pt x="8" y="76"/>
                  </a:cubicBezTo>
                  <a:cubicBezTo>
                    <a:pt x="8" y="75"/>
                    <a:pt x="8" y="75"/>
                    <a:pt x="8" y="75"/>
                  </a:cubicBezTo>
                  <a:cubicBezTo>
                    <a:pt x="8" y="75"/>
                    <a:pt x="8" y="75"/>
                    <a:pt x="8" y="75"/>
                  </a:cubicBezTo>
                  <a:cubicBezTo>
                    <a:pt x="8" y="74"/>
                    <a:pt x="8" y="74"/>
                    <a:pt x="8" y="74"/>
                  </a:cubicBezTo>
                  <a:cubicBezTo>
                    <a:pt x="7" y="74"/>
                    <a:pt x="7" y="74"/>
                    <a:pt x="7" y="74"/>
                  </a:cubicBezTo>
                  <a:cubicBezTo>
                    <a:pt x="6" y="75"/>
                    <a:pt x="6" y="75"/>
                    <a:pt x="6" y="75"/>
                  </a:cubicBezTo>
                  <a:cubicBezTo>
                    <a:pt x="6" y="75"/>
                    <a:pt x="6" y="75"/>
                    <a:pt x="6" y="75"/>
                  </a:cubicBezTo>
                  <a:cubicBezTo>
                    <a:pt x="6" y="75"/>
                    <a:pt x="6" y="75"/>
                    <a:pt x="6" y="75"/>
                  </a:cubicBezTo>
                  <a:cubicBezTo>
                    <a:pt x="5" y="75"/>
                    <a:pt x="5" y="75"/>
                    <a:pt x="5" y="75"/>
                  </a:cubicBezTo>
                  <a:cubicBezTo>
                    <a:pt x="4" y="75"/>
                    <a:pt x="4" y="75"/>
                    <a:pt x="4" y="75"/>
                  </a:cubicBezTo>
                  <a:cubicBezTo>
                    <a:pt x="3" y="75"/>
                    <a:pt x="3" y="75"/>
                    <a:pt x="3" y="75"/>
                  </a:cubicBezTo>
                  <a:cubicBezTo>
                    <a:pt x="2" y="75"/>
                    <a:pt x="2" y="75"/>
                    <a:pt x="2" y="75"/>
                  </a:cubicBezTo>
                  <a:cubicBezTo>
                    <a:pt x="2" y="75"/>
                    <a:pt x="2" y="75"/>
                    <a:pt x="2" y="75"/>
                  </a:cubicBezTo>
                  <a:cubicBezTo>
                    <a:pt x="1" y="75"/>
                    <a:pt x="1" y="75"/>
                    <a:pt x="1" y="75"/>
                  </a:cubicBezTo>
                  <a:cubicBezTo>
                    <a:pt x="1" y="75"/>
                    <a:pt x="1" y="75"/>
                    <a:pt x="1" y="75"/>
                  </a:cubicBezTo>
                  <a:cubicBezTo>
                    <a:pt x="1" y="76"/>
                    <a:pt x="1" y="76"/>
                    <a:pt x="1" y="76"/>
                  </a:cubicBezTo>
                  <a:cubicBezTo>
                    <a:pt x="1" y="76"/>
                    <a:pt x="1" y="76"/>
                    <a:pt x="1" y="76"/>
                  </a:cubicBezTo>
                  <a:cubicBezTo>
                    <a:pt x="1" y="76"/>
                    <a:pt x="1" y="76"/>
                    <a:pt x="1" y="76"/>
                  </a:cubicBezTo>
                  <a:cubicBezTo>
                    <a:pt x="2" y="76"/>
                    <a:pt x="2" y="76"/>
                    <a:pt x="2" y="76"/>
                  </a:cubicBezTo>
                  <a:cubicBezTo>
                    <a:pt x="2" y="76"/>
                    <a:pt x="2" y="76"/>
                    <a:pt x="2" y="76"/>
                  </a:cubicBezTo>
                  <a:cubicBezTo>
                    <a:pt x="3" y="76"/>
                    <a:pt x="3" y="76"/>
                    <a:pt x="3" y="76"/>
                  </a:cubicBezTo>
                  <a:cubicBezTo>
                    <a:pt x="2" y="76"/>
                    <a:pt x="2" y="76"/>
                    <a:pt x="2" y="76"/>
                  </a:cubicBezTo>
                  <a:cubicBezTo>
                    <a:pt x="2" y="77"/>
                    <a:pt x="2" y="77"/>
                    <a:pt x="2" y="77"/>
                  </a:cubicBezTo>
                  <a:cubicBezTo>
                    <a:pt x="2" y="77"/>
                    <a:pt x="2" y="77"/>
                    <a:pt x="2" y="77"/>
                  </a:cubicBezTo>
                  <a:cubicBezTo>
                    <a:pt x="1" y="77"/>
                    <a:pt x="1" y="77"/>
                    <a:pt x="1" y="77"/>
                  </a:cubicBezTo>
                  <a:cubicBezTo>
                    <a:pt x="2" y="78"/>
                    <a:pt x="2" y="78"/>
                    <a:pt x="2" y="78"/>
                  </a:cubicBezTo>
                  <a:cubicBezTo>
                    <a:pt x="2" y="78"/>
                    <a:pt x="2" y="78"/>
                    <a:pt x="2" y="78"/>
                  </a:cubicBezTo>
                  <a:cubicBezTo>
                    <a:pt x="3" y="77"/>
                    <a:pt x="3" y="77"/>
                    <a:pt x="3" y="77"/>
                  </a:cubicBezTo>
                  <a:cubicBezTo>
                    <a:pt x="4" y="77"/>
                    <a:pt x="4" y="77"/>
                    <a:pt x="4" y="77"/>
                  </a:cubicBezTo>
                  <a:cubicBezTo>
                    <a:pt x="4" y="78"/>
                    <a:pt x="4" y="78"/>
                    <a:pt x="4" y="78"/>
                  </a:cubicBezTo>
                  <a:cubicBezTo>
                    <a:pt x="4" y="78"/>
                    <a:pt x="4" y="78"/>
                    <a:pt x="4" y="78"/>
                  </a:cubicBezTo>
                  <a:cubicBezTo>
                    <a:pt x="3" y="79"/>
                    <a:pt x="3" y="79"/>
                    <a:pt x="3" y="79"/>
                  </a:cubicBezTo>
                  <a:cubicBezTo>
                    <a:pt x="3" y="79"/>
                    <a:pt x="3" y="79"/>
                    <a:pt x="3" y="79"/>
                  </a:cubicBezTo>
                  <a:cubicBezTo>
                    <a:pt x="4" y="79"/>
                    <a:pt x="4" y="79"/>
                    <a:pt x="4" y="79"/>
                  </a:cubicBezTo>
                  <a:cubicBezTo>
                    <a:pt x="4" y="80"/>
                    <a:pt x="4" y="80"/>
                    <a:pt x="4" y="80"/>
                  </a:cubicBezTo>
                  <a:cubicBezTo>
                    <a:pt x="4" y="80"/>
                    <a:pt x="4" y="80"/>
                    <a:pt x="4" y="80"/>
                  </a:cubicBezTo>
                  <a:cubicBezTo>
                    <a:pt x="4" y="81"/>
                    <a:pt x="4" y="81"/>
                    <a:pt x="4" y="81"/>
                  </a:cubicBezTo>
                  <a:cubicBezTo>
                    <a:pt x="4" y="81"/>
                    <a:pt x="4" y="81"/>
                    <a:pt x="4" y="81"/>
                  </a:cubicBezTo>
                  <a:cubicBezTo>
                    <a:pt x="5" y="80"/>
                    <a:pt x="5" y="80"/>
                    <a:pt x="5" y="80"/>
                  </a:cubicBezTo>
                  <a:cubicBezTo>
                    <a:pt x="5" y="80"/>
                    <a:pt x="5" y="80"/>
                    <a:pt x="5" y="80"/>
                  </a:cubicBezTo>
                  <a:cubicBezTo>
                    <a:pt x="5" y="79"/>
                    <a:pt x="5" y="79"/>
                    <a:pt x="5" y="79"/>
                  </a:cubicBezTo>
                  <a:cubicBezTo>
                    <a:pt x="7" y="78"/>
                    <a:pt x="7" y="78"/>
                    <a:pt x="7" y="78"/>
                  </a:cubicBezTo>
                  <a:cubicBezTo>
                    <a:pt x="8" y="78"/>
                    <a:pt x="8" y="78"/>
                    <a:pt x="8" y="78"/>
                  </a:cubicBezTo>
                  <a:cubicBezTo>
                    <a:pt x="8" y="78"/>
                    <a:pt x="8" y="78"/>
                    <a:pt x="8" y="78"/>
                  </a:cubicBezTo>
                  <a:cubicBezTo>
                    <a:pt x="8" y="79"/>
                    <a:pt x="8" y="79"/>
                    <a:pt x="8" y="79"/>
                  </a:cubicBezTo>
                  <a:cubicBezTo>
                    <a:pt x="7" y="79"/>
                    <a:pt x="7" y="79"/>
                    <a:pt x="7" y="79"/>
                  </a:cubicBezTo>
                  <a:cubicBezTo>
                    <a:pt x="7" y="80"/>
                    <a:pt x="7" y="80"/>
                    <a:pt x="7" y="80"/>
                  </a:cubicBezTo>
                  <a:cubicBezTo>
                    <a:pt x="7" y="81"/>
                    <a:pt x="7" y="81"/>
                    <a:pt x="7" y="81"/>
                  </a:cubicBezTo>
                  <a:cubicBezTo>
                    <a:pt x="7" y="80"/>
                    <a:pt x="7" y="80"/>
                    <a:pt x="7" y="80"/>
                  </a:cubicBezTo>
                  <a:cubicBezTo>
                    <a:pt x="7" y="79"/>
                    <a:pt x="7" y="79"/>
                    <a:pt x="7" y="79"/>
                  </a:cubicBezTo>
                  <a:cubicBezTo>
                    <a:pt x="6" y="79"/>
                    <a:pt x="6" y="79"/>
                    <a:pt x="6" y="79"/>
                  </a:cubicBezTo>
                  <a:cubicBezTo>
                    <a:pt x="6" y="80"/>
                    <a:pt x="6" y="80"/>
                    <a:pt x="6" y="80"/>
                  </a:cubicBezTo>
                  <a:cubicBezTo>
                    <a:pt x="5" y="80"/>
                    <a:pt x="5" y="80"/>
                    <a:pt x="5" y="80"/>
                  </a:cubicBezTo>
                  <a:cubicBezTo>
                    <a:pt x="6" y="81"/>
                    <a:pt x="6" y="81"/>
                    <a:pt x="6" y="81"/>
                  </a:cubicBezTo>
                  <a:cubicBezTo>
                    <a:pt x="5" y="81"/>
                    <a:pt x="5" y="81"/>
                    <a:pt x="5" y="81"/>
                  </a:cubicBezTo>
                  <a:cubicBezTo>
                    <a:pt x="5" y="81"/>
                    <a:pt x="5" y="81"/>
                    <a:pt x="5" y="81"/>
                  </a:cubicBezTo>
                  <a:cubicBezTo>
                    <a:pt x="4" y="82"/>
                    <a:pt x="4" y="82"/>
                    <a:pt x="4" y="82"/>
                  </a:cubicBezTo>
                  <a:cubicBezTo>
                    <a:pt x="5" y="82"/>
                    <a:pt x="5" y="82"/>
                    <a:pt x="5" y="82"/>
                  </a:cubicBezTo>
                  <a:cubicBezTo>
                    <a:pt x="6" y="82"/>
                    <a:pt x="6" y="82"/>
                    <a:pt x="6" y="82"/>
                  </a:cubicBezTo>
                  <a:cubicBezTo>
                    <a:pt x="6" y="83"/>
                    <a:pt x="6" y="83"/>
                    <a:pt x="6" y="83"/>
                  </a:cubicBezTo>
                  <a:cubicBezTo>
                    <a:pt x="5" y="83"/>
                    <a:pt x="5" y="83"/>
                    <a:pt x="5" y="83"/>
                  </a:cubicBezTo>
                  <a:cubicBezTo>
                    <a:pt x="5" y="83"/>
                    <a:pt x="5" y="83"/>
                    <a:pt x="5" y="83"/>
                  </a:cubicBezTo>
                  <a:cubicBezTo>
                    <a:pt x="5" y="84"/>
                    <a:pt x="5" y="84"/>
                    <a:pt x="5" y="84"/>
                  </a:cubicBezTo>
                  <a:cubicBezTo>
                    <a:pt x="4" y="83"/>
                    <a:pt x="4" y="83"/>
                    <a:pt x="4" y="83"/>
                  </a:cubicBezTo>
                  <a:cubicBezTo>
                    <a:pt x="4" y="83"/>
                    <a:pt x="4" y="83"/>
                    <a:pt x="4" y="83"/>
                  </a:cubicBezTo>
                  <a:cubicBezTo>
                    <a:pt x="4" y="84"/>
                    <a:pt x="4" y="84"/>
                    <a:pt x="4" y="84"/>
                  </a:cubicBezTo>
                  <a:cubicBezTo>
                    <a:pt x="3" y="83"/>
                    <a:pt x="3" y="83"/>
                    <a:pt x="3" y="83"/>
                  </a:cubicBezTo>
                  <a:cubicBezTo>
                    <a:pt x="3" y="84"/>
                    <a:pt x="3" y="84"/>
                    <a:pt x="3" y="84"/>
                  </a:cubicBezTo>
                  <a:cubicBezTo>
                    <a:pt x="2" y="84"/>
                    <a:pt x="2" y="84"/>
                    <a:pt x="2" y="84"/>
                  </a:cubicBezTo>
                  <a:cubicBezTo>
                    <a:pt x="2" y="85"/>
                    <a:pt x="2" y="85"/>
                    <a:pt x="2" y="85"/>
                  </a:cubicBezTo>
                  <a:cubicBezTo>
                    <a:pt x="3" y="86"/>
                    <a:pt x="3" y="86"/>
                    <a:pt x="3" y="86"/>
                  </a:cubicBezTo>
                  <a:cubicBezTo>
                    <a:pt x="4" y="86"/>
                    <a:pt x="4" y="86"/>
                    <a:pt x="4" y="86"/>
                  </a:cubicBezTo>
                  <a:cubicBezTo>
                    <a:pt x="4" y="86"/>
                    <a:pt x="4" y="86"/>
                    <a:pt x="4" y="86"/>
                  </a:cubicBezTo>
                  <a:cubicBezTo>
                    <a:pt x="5" y="86"/>
                    <a:pt x="5" y="86"/>
                    <a:pt x="5" y="86"/>
                  </a:cubicBezTo>
                  <a:cubicBezTo>
                    <a:pt x="4" y="85"/>
                    <a:pt x="4" y="85"/>
                    <a:pt x="4" y="85"/>
                  </a:cubicBezTo>
                  <a:cubicBezTo>
                    <a:pt x="5" y="85"/>
                    <a:pt x="5" y="85"/>
                    <a:pt x="5" y="85"/>
                  </a:cubicBezTo>
                  <a:cubicBezTo>
                    <a:pt x="6" y="85"/>
                    <a:pt x="6" y="85"/>
                    <a:pt x="6" y="85"/>
                  </a:cubicBezTo>
                  <a:cubicBezTo>
                    <a:pt x="5" y="85"/>
                    <a:pt x="5" y="85"/>
                    <a:pt x="5" y="85"/>
                  </a:cubicBezTo>
                  <a:cubicBezTo>
                    <a:pt x="6" y="86"/>
                    <a:pt x="6" y="86"/>
                    <a:pt x="6" y="86"/>
                  </a:cubicBezTo>
                  <a:cubicBezTo>
                    <a:pt x="6" y="87"/>
                    <a:pt x="6" y="87"/>
                    <a:pt x="6" y="87"/>
                  </a:cubicBezTo>
                  <a:cubicBezTo>
                    <a:pt x="5" y="87"/>
                    <a:pt x="5" y="87"/>
                    <a:pt x="5" y="87"/>
                  </a:cubicBezTo>
                  <a:cubicBezTo>
                    <a:pt x="6" y="88"/>
                    <a:pt x="6" y="88"/>
                    <a:pt x="6" y="88"/>
                  </a:cubicBezTo>
                  <a:cubicBezTo>
                    <a:pt x="6" y="88"/>
                    <a:pt x="6" y="88"/>
                    <a:pt x="6" y="88"/>
                  </a:cubicBezTo>
                  <a:cubicBezTo>
                    <a:pt x="7" y="87"/>
                    <a:pt x="7" y="87"/>
                    <a:pt x="7" y="87"/>
                  </a:cubicBezTo>
                  <a:cubicBezTo>
                    <a:pt x="8" y="88"/>
                    <a:pt x="8" y="88"/>
                    <a:pt x="8" y="88"/>
                  </a:cubicBezTo>
                  <a:cubicBezTo>
                    <a:pt x="7" y="88"/>
                    <a:pt x="7" y="88"/>
                    <a:pt x="7" y="88"/>
                  </a:cubicBezTo>
                  <a:cubicBezTo>
                    <a:pt x="6" y="88"/>
                    <a:pt x="6" y="88"/>
                    <a:pt x="6" y="88"/>
                  </a:cubicBezTo>
                  <a:cubicBezTo>
                    <a:pt x="7" y="89"/>
                    <a:pt x="7" y="89"/>
                    <a:pt x="7" y="89"/>
                  </a:cubicBezTo>
                  <a:cubicBezTo>
                    <a:pt x="7" y="89"/>
                    <a:pt x="7" y="89"/>
                    <a:pt x="7" y="89"/>
                  </a:cubicBezTo>
                  <a:cubicBezTo>
                    <a:pt x="5" y="88"/>
                    <a:pt x="5" y="88"/>
                    <a:pt x="5" y="88"/>
                  </a:cubicBezTo>
                  <a:cubicBezTo>
                    <a:pt x="4" y="88"/>
                    <a:pt x="4" y="88"/>
                    <a:pt x="4" y="88"/>
                  </a:cubicBezTo>
                  <a:cubicBezTo>
                    <a:pt x="4" y="88"/>
                    <a:pt x="4" y="88"/>
                    <a:pt x="4" y="88"/>
                  </a:cubicBezTo>
                  <a:cubicBezTo>
                    <a:pt x="3" y="88"/>
                    <a:pt x="3" y="88"/>
                    <a:pt x="3" y="88"/>
                  </a:cubicBezTo>
                  <a:cubicBezTo>
                    <a:pt x="3" y="89"/>
                    <a:pt x="3" y="89"/>
                    <a:pt x="3" y="89"/>
                  </a:cubicBezTo>
                  <a:cubicBezTo>
                    <a:pt x="3" y="89"/>
                    <a:pt x="3" y="89"/>
                    <a:pt x="3" y="89"/>
                  </a:cubicBezTo>
                  <a:cubicBezTo>
                    <a:pt x="4" y="91"/>
                    <a:pt x="4" y="91"/>
                    <a:pt x="4" y="91"/>
                  </a:cubicBezTo>
                  <a:cubicBezTo>
                    <a:pt x="5" y="91"/>
                    <a:pt x="5" y="91"/>
                    <a:pt x="5" y="91"/>
                  </a:cubicBezTo>
                  <a:cubicBezTo>
                    <a:pt x="6" y="92"/>
                    <a:pt x="6" y="92"/>
                    <a:pt x="6" y="92"/>
                  </a:cubicBezTo>
                  <a:cubicBezTo>
                    <a:pt x="8" y="92"/>
                    <a:pt x="8" y="92"/>
                    <a:pt x="8" y="92"/>
                  </a:cubicBezTo>
                  <a:cubicBezTo>
                    <a:pt x="8" y="93"/>
                    <a:pt x="8" y="93"/>
                    <a:pt x="8" y="93"/>
                  </a:cubicBezTo>
                  <a:cubicBezTo>
                    <a:pt x="7" y="93"/>
                    <a:pt x="7" y="93"/>
                    <a:pt x="7" y="93"/>
                  </a:cubicBezTo>
                  <a:cubicBezTo>
                    <a:pt x="8" y="94"/>
                    <a:pt x="8" y="94"/>
                    <a:pt x="8" y="94"/>
                  </a:cubicBezTo>
                  <a:cubicBezTo>
                    <a:pt x="9" y="93"/>
                    <a:pt x="9" y="93"/>
                    <a:pt x="9" y="93"/>
                  </a:cubicBezTo>
                  <a:cubicBezTo>
                    <a:pt x="8" y="93"/>
                    <a:pt x="8" y="93"/>
                    <a:pt x="8" y="93"/>
                  </a:cubicBezTo>
                  <a:cubicBezTo>
                    <a:pt x="9" y="93"/>
                    <a:pt x="9" y="93"/>
                    <a:pt x="9" y="93"/>
                  </a:cubicBezTo>
                  <a:cubicBezTo>
                    <a:pt x="10" y="93"/>
                    <a:pt x="10" y="93"/>
                    <a:pt x="10" y="93"/>
                  </a:cubicBezTo>
                  <a:cubicBezTo>
                    <a:pt x="9" y="93"/>
                    <a:pt x="9" y="93"/>
                    <a:pt x="9" y="93"/>
                  </a:cubicBezTo>
                  <a:cubicBezTo>
                    <a:pt x="10" y="94"/>
                    <a:pt x="10" y="94"/>
                    <a:pt x="10" y="94"/>
                  </a:cubicBezTo>
                  <a:cubicBezTo>
                    <a:pt x="11" y="94"/>
                    <a:pt x="11" y="94"/>
                    <a:pt x="11" y="94"/>
                  </a:cubicBezTo>
                  <a:cubicBezTo>
                    <a:pt x="11" y="94"/>
                    <a:pt x="11" y="94"/>
                    <a:pt x="11" y="94"/>
                  </a:cubicBezTo>
                  <a:cubicBezTo>
                    <a:pt x="12" y="94"/>
                    <a:pt x="12" y="94"/>
                    <a:pt x="12" y="94"/>
                  </a:cubicBezTo>
                  <a:cubicBezTo>
                    <a:pt x="13" y="93"/>
                    <a:pt x="13" y="93"/>
                    <a:pt x="13" y="93"/>
                  </a:cubicBezTo>
                  <a:cubicBezTo>
                    <a:pt x="13" y="93"/>
                    <a:pt x="13" y="93"/>
                    <a:pt x="13" y="93"/>
                  </a:cubicBezTo>
                  <a:cubicBezTo>
                    <a:pt x="14" y="92"/>
                    <a:pt x="14" y="92"/>
                    <a:pt x="14" y="92"/>
                  </a:cubicBezTo>
                  <a:cubicBezTo>
                    <a:pt x="14" y="92"/>
                    <a:pt x="14" y="92"/>
                    <a:pt x="14" y="92"/>
                  </a:cubicBezTo>
                  <a:cubicBezTo>
                    <a:pt x="14" y="93"/>
                    <a:pt x="14" y="93"/>
                    <a:pt x="14" y="93"/>
                  </a:cubicBezTo>
                  <a:cubicBezTo>
                    <a:pt x="14" y="93"/>
                    <a:pt x="14" y="93"/>
                    <a:pt x="14" y="93"/>
                  </a:cubicBezTo>
                  <a:cubicBezTo>
                    <a:pt x="16" y="92"/>
                    <a:pt x="16" y="92"/>
                    <a:pt x="16" y="92"/>
                  </a:cubicBezTo>
                  <a:cubicBezTo>
                    <a:pt x="16" y="91"/>
                    <a:pt x="16" y="91"/>
                    <a:pt x="16" y="91"/>
                  </a:cubicBezTo>
                  <a:cubicBezTo>
                    <a:pt x="15" y="90"/>
                    <a:pt x="15" y="90"/>
                    <a:pt x="15" y="90"/>
                  </a:cubicBezTo>
                  <a:cubicBezTo>
                    <a:pt x="16" y="91"/>
                    <a:pt x="16" y="91"/>
                    <a:pt x="16" y="91"/>
                  </a:cubicBezTo>
                  <a:cubicBezTo>
                    <a:pt x="17" y="90"/>
                    <a:pt x="17" y="90"/>
                    <a:pt x="17" y="90"/>
                  </a:cubicBezTo>
                  <a:cubicBezTo>
                    <a:pt x="17" y="90"/>
                    <a:pt x="17" y="90"/>
                    <a:pt x="17" y="90"/>
                  </a:cubicBezTo>
                  <a:cubicBezTo>
                    <a:pt x="18" y="90"/>
                    <a:pt x="18" y="90"/>
                    <a:pt x="18" y="90"/>
                  </a:cubicBezTo>
                  <a:cubicBezTo>
                    <a:pt x="18" y="89"/>
                    <a:pt x="18" y="89"/>
                    <a:pt x="18" y="89"/>
                  </a:cubicBezTo>
                  <a:cubicBezTo>
                    <a:pt x="18" y="89"/>
                    <a:pt x="18" y="89"/>
                    <a:pt x="18" y="89"/>
                  </a:cubicBezTo>
                  <a:cubicBezTo>
                    <a:pt x="19" y="89"/>
                    <a:pt x="19" y="89"/>
                    <a:pt x="19" y="89"/>
                  </a:cubicBezTo>
                  <a:cubicBezTo>
                    <a:pt x="19" y="88"/>
                    <a:pt x="19" y="88"/>
                    <a:pt x="19" y="88"/>
                  </a:cubicBezTo>
                  <a:cubicBezTo>
                    <a:pt x="18" y="87"/>
                    <a:pt x="18" y="87"/>
                    <a:pt x="18" y="87"/>
                  </a:cubicBezTo>
                  <a:cubicBezTo>
                    <a:pt x="19" y="87"/>
                    <a:pt x="19" y="87"/>
                    <a:pt x="19" y="87"/>
                  </a:cubicBezTo>
                  <a:cubicBezTo>
                    <a:pt x="18" y="86"/>
                    <a:pt x="18" y="86"/>
                    <a:pt x="18" y="86"/>
                  </a:cubicBezTo>
                  <a:cubicBezTo>
                    <a:pt x="17" y="86"/>
                    <a:pt x="17" y="86"/>
                    <a:pt x="17" y="86"/>
                  </a:cubicBezTo>
                  <a:cubicBezTo>
                    <a:pt x="17" y="85"/>
                    <a:pt x="17" y="85"/>
                    <a:pt x="17" y="85"/>
                  </a:cubicBezTo>
                  <a:cubicBezTo>
                    <a:pt x="18" y="85"/>
                    <a:pt x="18" y="85"/>
                    <a:pt x="18" y="85"/>
                  </a:cubicBezTo>
                  <a:cubicBezTo>
                    <a:pt x="19" y="86"/>
                    <a:pt x="19" y="86"/>
                    <a:pt x="19" y="86"/>
                  </a:cubicBezTo>
                  <a:cubicBezTo>
                    <a:pt x="19" y="87"/>
                    <a:pt x="19" y="87"/>
                    <a:pt x="19" y="87"/>
                  </a:cubicBezTo>
                  <a:cubicBezTo>
                    <a:pt x="19" y="87"/>
                    <a:pt x="19" y="87"/>
                    <a:pt x="19" y="87"/>
                  </a:cubicBezTo>
                  <a:cubicBezTo>
                    <a:pt x="20" y="87"/>
                    <a:pt x="20" y="87"/>
                    <a:pt x="20" y="87"/>
                  </a:cubicBezTo>
                  <a:cubicBezTo>
                    <a:pt x="20" y="88"/>
                    <a:pt x="20" y="88"/>
                    <a:pt x="20" y="88"/>
                  </a:cubicBezTo>
                  <a:cubicBezTo>
                    <a:pt x="20" y="88"/>
                    <a:pt x="20" y="88"/>
                    <a:pt x="20" y="88"/>
                  </a:cubicBezTo>
                  <a:cubicBezTo>
                    <a:pt x="21" y="88"/>
                    <a:pt x="21" y="88"/>
                    <a:pt x="21" y="88"/>
                  </a:cubicBezTo>
                  <a:cubicBezTo>
                    <a:pt x="21" y="88"/>
                    <a:pt x="21" y="88"/>
                    <a:pt x="21" y="88"/>
                  </a:cubicBezTo>
                  <a:cubicBezTo>
                    <a:pt x="20" y="87"/>
                    <a:pt x="20" y="87"/>
                    <a:pt x="20" y="87"/>
                  </a:cubicBezTo>
                  <a:cubicBezTo>
                    <a:pt x="21" y="87"/>
                    <a:pt x="21" y="87"/>
                    <a:pt x="21" y="87"/>
                  </a:cubicBezTo>
                  <a:cubicBezTo>
                    <a:pt x="21" y="87"/>
                    <a:pt x="21" y="87"/>
                    <a:pt x="21" y="87"/>
                  </a:cubicBezTo>
                  <a:cubicBezTo>
                    <a:pt x="21" y="88"/>
                    <a:pt x="21" y="88"/>
                    <a:pt x="21" y="88"/>
                  </a:cubicBezTo>
                  <a:cubicBezTo>
                    <a:pt x="23" y="87"/>
                    <a:pt x="23" y="87"/>
                    <a:pt x="23" y="87"/>
                  </a:cubicBezTo>
                  <a:cubicBezTo>
                    <a:pt x="23" y="86"/>
                    <a:pt x="23" y="86"/>
                    <a:pt x="23" y="86"/>
                  </a:cubicBezTo>
                  <a:cubicBezTo>
                    <a:pt x="23" y="85"/>
                    <a:pt x="23" y="85"/>
                    <a:pt x="23" y="85"/>
                  </a:cubicBezTo>
                  <a:cubicBezTo>
                    <a:pt x="22" y="85"/>
                    <a:pt x="22" y="85"/>
                    <a:pt x="22" y="85"/>
                  </a:cubicBezTo>
                  <a:cubicBezTo>
                    <a:pt x="22" y="84"/>
                    <a:pt x="22" y="84"/>
                    <a:pt x="22" y="84"/>
                  </a:cubicBezTo>
                  <a:cubicBezTo>
                    <a:pt x="22" y="84"/>
                    <a:pt x="22" y="84"/>
                    <a:pt x="22" y="84"/>
                  </a:cubicBezTo>
                  <a:cubicBezTo>
                    <a:pt x="22" y="84"/>
                    <a:pt x="22" y="84"/>
                    <a:pt x="22" y="84"/>
                  </a:cubicBezTo>
                  <a:cubicBezTo>
                    <a:pt x="23" y="84"/>
                    <a:pt x="23" y="84"/>
                    <a:pt x="23" y="84"/>
                  </a:cubicBezTo>
                  <a:cubicBezTo>
                    <a:pt x="23" y="83"/>
                    <a:pt x="23" y="83"/>
                    <a:pt x="23" y="83"/>
                  </a:cubicBezTo>
                  <a:cubicBezTo>
                    <a:pt x="22" y="83"/>
                    <a:pt x="22" y="83"/>
                    <a:pt x="22" y="83"/>
                  </a:cubicBezTo>
                  <a:cubicBezTo>
                    <a:pt x="22" y="82"/>
                    <a:pt x="22" y="82"/>
                    <a:pt x="22" y="82"/>
                  </a:cubicBezTo>
                  <a:cubicBezTo>
                    <a:pt x="23" y="82"/>
                    <a:pt x="23" y="82"/>
                    <a:pt x="23" y="82"/>
                  </a:cubicBezTo>
                  <a:cubicBezTo>
                    <a:pt x="24" y="82"/>
                    <a:pt x="24" y="82"/>
                    <a:pt x="24" y="82"/>
                  </a:cubicBezTo>
                  <a:cubicBezTo>
                    <a:pt x="23" y="83"/>
                    <a:pt x="23" y="83"/>
                    <a:pt x="23" y="83"/>
                  </a:cubicBezTo>
                  <a:cubicBezTo>
                    <a:pt x="23" y="84"/>
                    <a:pt x="23" y="84"/>
                    <a:pt x="23" y="84"/>
                  </a:cubicBezTo>
                  <a:cubicBezTo>
                    <a:pt x="23" y="85"/>
                    <a:pt x="23" y="85"/>
                    <a:pt x="23" y="85"/>
                  </a:cubicBezTo>
                  <a:cubicBezTo>
                    <a:pt x="24" y="85"/>
                    <a:pt x="24" y="85"/>
                    <a:pt x="24" y="85"/>
                  </a:cubicBezTo>
                  <a:cubicBezTo>
                    <a:pt x="24" y="86"/>
                    <a:pt x="24" y="86"/>
                    <a:pt x="24" y="86"/>
                  </a:cubicBezTo>
                  <a:cubicBezTo>
                    <a:pt x="25" y="87"/>
                    <a:pt x="25" y="87"/>
                    <a:pt x="25" y="87"/>
                  </a:cubicBezTo>
                  <a:cubicBezTo>
                    <a:pt x="26" y="87"/>
                    <a:pt x="26" y="87"/>
                    <a:pt x="26" y="87"/>
                  </a:cubicBezTo>
                  <a:cubicBezTo>
                    <a:pt x="26" y="87"/>
                    <a:pt x="26" y="87"/>
                    <a:pt x="26" y="87"/>
                  </a:cubicBezTo>
                  <a:cubicBezTo>
                    <a:pt x="26" y="87"/>
                    <a:pt x="26" y="87"/>
                    <a:pt x="26" y="87"/>
                  </a:cubicBezTo>
                  <a:cubicBezTo>
                    <a:pt x="27" y="88"/>
                    <a:pt x="27" y="88"/>
                    <a:pt x="27" y="88"/>
                  </a:cubicBezTo>
                  <a:cubicBezTo>
                    <a:pt x="27" y="88"/>
                    <a:pt x="27" y="88"/>
                    <a:pt x="27" y="88"/>
                  </a:cubicBezTo>
                  <a:cubicBezTo>
                    <a:pt x="28" y="88"/>
                    <a:pt x="28" y="88"/>
                    <a:pt x="28" y="88"/>
                  </a:cubicBezTo>
                  <a:cubicBezTo>
                    <a:pt x="27" y="85"/>
                    <a:pt x="27" y="85"/>
                    <a:pt x="27" y="85"/>
                  </a:cubicBezTo>
                  <a:cubicBezTo>
                    <a:pt x="27" y="84"/>
                    <a:pt x="27" y="84"/>
                    <a:pt x="27" y="84"/>
                  </a:cubicBezTo>
                  <a:cubicBezTo>
                    <a:pt x="27" y="83"/>
                    <a:pt x="27" y="83"/>
                    <a:pt x="27" y="83"/>
                  </a:cubicBezTo>
                  <a:cubicBezTo>
                    <a:pt x="28" y="83"/>
                    <a:pt x="28" y="83"/>
                    <a:pt x="28" y="83"/>
                  </a:cubicBezTo>
                  <a:cubicBezTo>
                    <a:pt x="27" y="82"/>
                    <a:pt x="27" y="82"/>
                    <a:pt x="27" y="82"/>
                  </a:cubicBezTo>
                  <a:cubicBezTo>
                    <a:pt x="27" y="82"/>
                    <a:pt x="27" y="82"/>
                    <a:pt x="27" y="82"/>
                  </a:cubicBezTo>
                  <a:cubicBezTo>
                    <a:pt x="29" y="82"/>
                    <a:pt x="29" y="82"/>
                    <a:pt x="29" y="82"/>
                  </a:cubicBezTo>
                  <a:cubicBezTo>
                    <a:pt x="29" y="81"/>
                    <a:pt x="29" y="81"/>
                    <a:pt x="29" y="81"/>
                  </a:cubicBezTo>
                  <a:cubicBezTo>
                    <a:pt x="29" y="80"/>
                    <a:pt x="29" y="80"/>
                    <a:pt x="29" y="80"/>
                  </a:cubicBezTo>
                  <a:cubicBezTo>
                    <a:pt x="30" y="79"/>
                    <a:pt x="30" y="79"/>
                    <a:pt x="30" y="79"/>
                  </a:cubicBezTo>
                  <a:cubicBezTo>
                    <a:pt x="29" y="78"/>
                    <a:pt x="29" y="78"/>
                    <a:pt x="29" y="78"/>
                  </a:cubicBezTo>
                  <a:cubicBezTo>
                    <a:pt x="29" y="76"/>
                    <a:pt x="29" y="76"/>
                    <a:pt x="29" y="76"/>
                  </a:cubicBezTo>
                  <a:cubicBezTo>
                    <a:pt x="28" y="75"/>
                    <a:pt x="28" y="75"/>
                    <a:pt x="28" y="75"/>
                  </a:cubicBezTo>
                  <a:cubicBezTo>
                    <a:pt x="28" y="74"/>
                    <a:pt x="28" y="74"/>
                    <a:pt x="28" y="74"/>
                  </a:cubicBezTo>
                  <a:cubicBezTo>
                    <a:pt x="30" y="74"/>
                    <a:pt x="30" y="74"/>
                    <a:pt x="30" y="74"/>
                  </a:cubicBezTo>
                  <a:cubicBezTo>
                    <a:pt x="30" y="72"/>
                    <a:pt x="30" y="72"/>
                    <a:pt x="30" y="72"/>
                  </a:cubicBezTo>
                  <a:cubicBezTo>
                    <a:pt x="31" y="71"/>
                    <a:pt x="31" y="71"/>
                    <a:pt x="31" y="71"/>
                  </a:cubicBezTo>
                  <a:cubicBezTo>
                    <a:pt x="29" y="70"/>
                    <a:pt x="29" y="70"/>
                    <a:pt x="29" y="70"/>
                  </a:cubicBezTo>
                  <a:cubicBezTo>
                    <a:pt x="28" y="69"/>
                    <a:pt x="28" y="69"/>
                    <a:pt x="28" y="69"/>
                  </a:cubicBezTo>
                  <a:cubicBezTo>
                    <a:pt x="28" y="68"/>
                    <a:pt x="28" y="68"/>
                    <a:pt x="28" y="68"/>
                  </a:cubicBezTo>
                  <a:cubicBezTo>
                    <a:pt x="28" y="66"/>
                    <a:pt x="28" y="66"/>
                    <a:pt x="28" y="66"/>
                  </a:cubicBezTo>
                  <a:cubicBezTo>
                    <a:pt x="28" y="65"/>
                    <a:pt x="28" y="65"/>
                    <a:pt x="28" y="65"/>
                  </a:cubicBezTo>
                  <a:cubicBezTo>
                    <a:pt x="27" y="64"/>
                    <a:pt x="27" y="64"/>
                    <a:pt x="27" y="64"/>
                  </a:cubicBezTo>
                  <a:cubicBezTo>
                    <a:pt x="28" y="62"/>
                    <a:pt x="28" y="62"/>
                    <a:pt x="28" y="62"/>
                  </a:cubicBezTo>
                  <a:cubicBezTo>
                    <a:pt x="27" y="60"/>
                    <a:pt x="27" y="60"/>
                    <a:pt x="27" y="60"/>
                  </a:cubicBezTo>
                  <a:cubicBezTo>
                    <a:pt x="27" y="58"/>
                    <a:pt x="27" y="58"/>
                    <a:pt x="27" y="58"/>
                  </a:cubicBezTo>
                  <a:cubicBezTo>
                    <a:pt x="27" y="56"/>
                    <a:pt x="27" y="56"/>
                    <a:pt x="27" y="56"/>
                  </a:cubicBezTo>
                  <a:cubicBezTo>
                    <a:pt x="28" y="55"/>
                    <a:pt x="28" y="55"/>
                    <a:pt x="28" y="55"/>
                  </a:cubicBezTo>
                  <a:cubicBezTo>
                    <a:pt x="29" y="54"/>
                    <a:pt x="29" y="54"/>
                    <a:pt x="29" y="54"/>
                  </a:cubicBezTo>
                  <a:cubicBezTo>
                    <a:pt x="30" y="55"/>
                    <a:pt x="30" y="55"/>
                    <a:pt x="30" y="55"/>
                  </a:cubicBezTo>
                  <a:cubicBezTo>
                    <a:pt x="32" y="55"/>
                    <a:pt x="32" y="55"/>
                    <a:pt x="32" y="55"/>
                  </a:cubicBezTo>
                  <a:cubicBezTo>
                    <a:pt x="33" y="54"/>
                    <a:pt x="33" y="54"/>
                    <a:pt x="33" y="54"/>
                  </a:cubicBezTo>
                  <a:cubicBezTo>
                    <a:pt x="33" y="52"/>
                    <a:pt x="33" y="52"/>
                    <a:pt x="33" y="52"/>
                  </a:cubicBezTo>
                  <a:cubicBezTo>
                    <a:pt x="32" y="52"/>
                    <a:pt x="32" y="52"/>
                    <a:pt x="32" y="52"/>
                  </a:cubicBezTo>
                  <a:cubicBezTo>
                    <a:pt x="32" y="51"/>
                    <a:pt x="32" y="51"/>
                    <a:pt x="32" y="51"/>
                  </a:cubicBezTo>
                  <a:cubicBezTo>
                    <a:pt x="34" y="47"/>
                    <a:pt x="34" y="47"/>
                    <a:pt x="34" y="47"/>
                  </a:cubicBezTo>
                  <a:cubicBezTo>
                    <a:pt x="34" y="45"/>
                    <a:pt x="34" y="45"/>
                    <a:pt x="34" y="45"/>
                  </a:cubicBezTo>
                  <a:cubicBezTo>
                    <a:pt x="34" y="44"/>
                    <a:pt x="34" y="44"/>
                    <a:pt x="34" y="44"/>
                  </a:cubicBezTo>
                  <a:cubicBezTo>
                    <a:pt x="35" y="43"/>
                    <a:pt x="35" y="43"/>
                    <a:pt x="35" y="43"/>
                  </a:cubicBezTo>
                  <a:cubicBezTo>
                    <a:pt x="35" y="41"/>
                    <a:pt x="35" y="41"/>
                    <a:pt x="35" y="41"/>
                  </a:cubicBezTo>
                  <a:cubicBezTo>
                    <a:pt x="34" y="41"/>
                    <a:pt x="34" y="41"/>
                    <a:pt x="34" y="41"/>
                  </a:cubicBezTo>
                  <a:cubicBezTo>
                    <a:pt x="34" y="40"/>
                    <a:pt x="34" y="40"/>
                    <a:pt x="34" y="40"/>
                  </a:cubicBezTo>
                  <a:cubicBezTo>
                    <a:pt x="35" y="39"/>
                    <a:pt x="35" y="39"/>
                    <a:pt x="35" y="39"/>
                  </a:cubicBezTo>
                  <a:cubicBezTo>
                    <a:pt x="37" y="39"/>
                    <a:pt x="37" y="39"/>
                    <a:pt x="37" y="39"/>
                  </a:cubicBezTo>
                  <a:cubicBezTo>
                    <a:pt x="38" y="38"/>
                    <a:pt x="38" y="38"/>
                    <a:pt x="38" y="38"/>
                  </a:cubicBezTo>
                  <a:cubicBezTo>
                    <a:pt x="38" y="38"/>
                    <a:pt x="38" y="38"/>
                    <a:pt x="38" y="38"/>
                  </a:cubicBezTo>
                  <a:cubicBezTo>
                    <a:pt x="39" y="36"/>
                    <a:pt x="39" y="36"/>
                    <a:pt x="39" y="36"/>
                  </a:cubicBezTo>
                  <a:cubicBezTo>
                    <a:pt x="40" y="34"/>
                    <a:pt x="40" y="34"/>
                    <a:pt x="40" y="34"/>
                  </a:cubicBezTo>
                  <a:cubicBezTo>
                    <a:pt x="41" y="33"/>
                    <a:pt x="41" y="33"/>
                    <a:pt x="41" y="33"/>
                  </a:cubicBezTo>
                  <a:cubicBezTo>
                    <a:pt x="40" y="32"/>
                    <a:pt x="40" y="32"/>
                    <a:pt x="40" y="32"/>
                  </a:cubicBezTo>
                  <a:cubicBezTo>
                    <a:pt x="40" y="32"/>
                    <a:pt x="40" y="32"/>
                    <a:pt x="40" y="32"/>
                  </a:cubicBezTo>
                  <a:cubicBezTo>
                    <a:pt x="40" y="30"/>
                    <a:pt x="40" y="30"/>
                    <a:pt x="40" y="30"/>
                  </a:cubicBezTo>
                  <a:cubicBezTo>
                    <a:pt x="40" y="29"/>
                    <a:pt x="40" y="29"/>
                    <a:pt x="40" y="29"/>
                  </a:cubicBezTo>
                  <a:cubicBezTo>
                    <a:pt x="41" y="29"/>
                    <a:pt x="41" y="29"/>
                    <a:pt x="41" y="29"/>
                  </a:cubicBezTo>
                  <a:cubicBezTo>
                    <a:pt x="41" y="28"/>
                    <a:pt x="41" y="28"/>
                    <a:pt x="41" y="28"/>
                  </a:cubicBezTo>
                  <a:cubicBezTo>
                    <a:pt x="42" y="27"/>
                    <a:pt x="42" y="27"/>
                    <a:pt x="42" y="27"/>
                  </a:cubicBezTo>
                  <a:cubicBezTo>
                    <a:pt x="42" y="26"/>
                    <a:pt x="42" y="26"/>
                    <a:pt x="42" y="26"/>
                  </a:cubicBezTo>
                  <a:cubicBezTo>
                    <a:pt x="43" y="26"/>
                    <a:pt x="43" y="26"/>
                    <a:pt x="43" y="26"/>
                  </a:cubicBezTo>
                  <a:cubicBezTo>
                    <a:pt x="44" y="26"/>
                    <a:pt x="44" y="26"/>
                    <a:pt x="44" y="26"/>
                  </a:cubicBezTo>
                  <a:cubicBezTo>
                    <a:pt x="45" y="26"/>
                    <a:pt x="45" y="26"/>
                    <a:pt x="45" y="26"/>
                  </a:cubicBezTo>
                  <a:cubicBezTo>
                    <a:pt x="45" y="26"/>
                    <a:pt x="45" y="26"/>
                    <a:pt x="45" y="26"/>
                  </a:cubicBezTo>
                  <a:cubicBezTo>
                    <a:pt x="46" y="26"/>
                    <a:pt x="46" y="26"/>
                    <a:pt x="46" y="26"/>
                  </a:cubicBezTo>
                  <a:cubicBezTo>
                    <a:pt x="45" y="25"/>
                    <a:pt x="45" y="25"/>
                    <a:pt x="45" y="25"/>
                  </a:cubicBezTo>
                  <a:cubicBezTo>
                    <a:pt x="46" y="24"/>
                    <a:pt x="46" y="24"/>
                    <a:pt x="46" y="24"/>
                  </a:cubicBezTo>
                  <a:cubicBezTo>
                    <a:pt x="46" y="24"/>
                    <a:pt x="46" y="24"/>
                    <a:pt x="46" y="24"/>
                  </a:cubicBezTo>
                  <a:cubicBezTo>
                    <a:pt x="46" y="24"/>
                    <a:pt x="46" y="24"/>
                    <a:pt x="46" y="24"/>
                  </a:cubicBezTo>
                  <a:cubicBezTo>
                    <a:pt x="45" y="23"/>
                    <a:pt x="45" y="23"/>
                    <a:pt x="45" y="23"/>
                  </a:cubicBezTo>
                  <a:cubicBezTo>
                    <a:pt x="46" y="22"/>
                    <a:pt x="46" y="22"/>
                    <a:pt x="46" y="22"/>
                  </a:cubicBezTo>
                  <a:cubicBezTo>
                    <a:pt x="47" y="22"/>
                    <a:pt x="47" y="22"/>
                    <a:pt x="47" y="22"/>
                  </a:cubicBezTo>
                  <a:cubicBezTo>
                    <a:pt x="48" y="22"/>
                    <a:pt x="48" y="22"/>
                    <a:pt x="48" y="22"/>
                  </a:cubicBezTo>
                  <a:cubicBezTo>
                    <a:pt x="49" y="22"/>
                    <a:pt x="49" y="22"/>
                    <a:pt x="49" y="22"/>
                  </a:cubicBezTo>
                  <a:cubicBezTo>
                    <a:pt x="50" y="23"/>
                    <a:pt x="50" y="23"/>
                    <a:pt x="50" y="23"/>
                  </a:cubicBezTo>
                  <a:cubicBezTo>
                    <a:pt x="51" y="23"/>
                    <a:pt x="51" y="23"/>
                    <a:pt x="51" y="23"/>
                  </a:cubicBezTo>
                  <a:cubicBezTo>
                    <a:pt x="52" y="23"/>
                    <a:pt x="52" y="23"/>
                    <a:pt x="52" y="23"/>
                  </a:cubicBezTo>
                  <a:cubicBezTo>
                    <a:pt x="52" y="23"/>
                    <a:pt x="52" y="23"/>
                    <a:pt x="52" y="23"/>
                  </a:cubicBezTo>
                  <a:cubicBezTo>
                    <a:pt x="53" y="23"/>
                    <a:pt x="53" y="23"/>
                    <a:pt x="53" y="23"/>
                  </a:cubicBezTo>
                  <a:cubicBezTo>
                    <a:pt x="53" y="22"/>
                    <a:pt x="53" y="22"/>
                    <a:pt x="53" y="22"/>
                  </a:cubicBezTo>
                  <a:cubicBezTo>
                    <a:pt x="52" y="22"/>
                    <a:pt x="52" y="22"/>
                    <a:pt x="52" y="22"/>
                  </a:cubicBezTo>
                  <a:cubicBezTo>
                    <a:pt x="52" y="21"/>
                    <a:pt x="52" y="21"/>
                    <a:pt x="52" y="21"/>
                  </a:cubicBezTo>
                  <a:cubicBezTo>
                    <a:pt x="53" y="20"/>
                    <a:pt x="53" y="20"/>
                    <a:pt x="53" y="20"/>
                  </a:cubicBezTo>
                  <a:cubicBezTo>
                    <a:pt x="53" y="19"/>
                    <a:pt x="53" y="19"/>
                    <a:pt x="53" y="19"/>
                  </a:cubicBezTo>
                  <a:cubicBezTo>
                    <a:pt x="52" y="19"/>
                    <a:pt x="52" y="19"/>
                    <a:pt x="52" y="19"/>
                  </a:cubicBezTo>
                  <a:cubicBezTo>
                    <a:pt x="52" y="18"/>
                    <a:pt x="52" y="18"/>
                    <a:pt x="52" y="18"/>
                  </a:cubicBezTo>
                  <a:cubicBezTo>
                    <a:pt x="53" y="18"/>
                    <a:pt x="53" y="18"/>
                    <a:pt x="53" y="18"/>
                  </a:cubicBezTo>
                  <a:cubicBezTo>
                    <a:pt x="54" y="18"/>
                    <a:pt x="54" y="18"/>
                    <a:pt x="54" y="18"/>
                  </a:cubicBezTo>
                  <a:cubicBezTo>
                    <a:pt x="54" y="18"/>
                    <a:pt x="54" y="18"/>
                    <a:pt x="54" y="18"/>
                  </a:cubicBezTo>
                  <a:cubicBezTo>
                    <a:pt x="54" y="18"/>
                    <a:pt x="54" y="18"/>
                    <a:pt x="54" y="18"/>
                  </a:cubicBezTo>
                  <a:cubicBezTo>
                    <a:pt x="55" y="18"/>
                    <a:pt x="55" y="18"/>
                    <a:pt x="55" y="18"/>
                  </a:cubicBezTo>
                  <a:cubicBezTo>
                    <a:pt x="55" y="18"/>
                    <a:pt x="55" y="18"/>
                    <a:pt x="55" y="18"/>
                  </a:cubicBezTo>
                  <a:cubicBezTo>
                    <a:pt x="55" y="18"/>
                    <a:pt x="55" y="18"/>
                    <a:pt x="55" y="18"/>
                  </a:cubicBezTo>
                  <a:cubicBezTo>
                    <a:pt x="55" y="17"/>
                    <a:pt x="55" y="17"/>
                    <a:pt x="55" y="17"/>
                  </a:cubicBezTo>
                  <a:cubicBezTo>
                    <a:pt x="55" y="17"/>
                    <a:pt x="55" y="17"/>
                    <a:pt x="55" y="17"/>
                  </a:cubicBezTo>
                  <a:cubicBezTo>
                    <a:pt x="56" y="16"/>
                    <a:pt x="56" y="16"/>
                    <a:pt x="56" y="16"/>
                  </a:cubicBezTo>
                  <a:cubicBezTo>
                    <a:pt x="57" y="16"/>
                    <a:pt x="57" y="16"/>
                    <a:pt x="57" y="16"/>
                  </a:cubicBezTo>
                  <a:cubicBezTo>
                    <a:pt x="57" y="17"/>
                    <a:pt x="57" y="17"/>
                    <a:pt x="57" y="17"/>
                  </a:cubicBezTo>
                  <a:cubicBezTo>
                    <a:pt x="59" y="19"/>
                    <a:pt x="59" y="19"/>
                    <a:pt x="59" y="19"/>
                  </a:cubicBezTo>
                  <a:cubicBezTo>
                    <a:pt x="60" y="19"/>
                    <a:pt x="60" y="19"/>
                    <a:pt x="60" y="19"/>
                  </a:cubicBezTo>
                  <a:cubicBezTo>
                    <a:pt x="60" y="20"/>
                    <a:pt x="60" y="20"/>
                    <a:pt x="60" y="20"/>
                  </a:cubicBezTo>
                  <a:cubicBezTo>
                    <a:pt x="62" y="21"/>
                    <a:pt x="62" y="21"/>
                    <a:pt x="62" y="21"/>
                  </a:cubicBezTo>
                  <a:cubicBezTo>
                    <a:pt x="64" y="21"/>
                    <a:pt x="64" y="21"/>
                    <a:pt x="64" y="21"/>
                  </a:cubicBezTo>
                  <a:cubicBezTo>
                    <a:pt x="65" y="20"/>
                    <a:pt x="65" y="20"/>
                    <a:pt x="65" y="20"/>
                  </a:cubicBezTo>
                  <a:cubicBezTo>
                    <a:pt x="65" y="19"/>
                    <a:pt x="65" y="19"/>
                    <a:pt x="65" y="19"/>
                  </a:cubicBezTo>
                  <a:cubicBezTo>
                    <a:pt x="66" y="19"/>
                    <a:pt x="66" y="19"/>
                    <a:pt x="66" y="19"/>
                  </a:cubicBezTo>
                  <a:cubicBezTo>
                    <a:pt x="68" y="20"/>
                    <a:pt x="68" y="20"/>
                    <a:pt x="68" y="20"/>
                  </a:cubicBezTo>
                  <a:cubicBezTo>
                    <a:pt x="69" y="20"/>
                    <a:pt x="69" y="20"/>
                    <a:pt x="69" y="20"/>
                  </a:cubicBezTo>
                  <a:cubicBezTo>
                    <a:pt x="69" y="19"/>
                    <a:pt x="69" y="19"/>
                    <a:pt x="69" y="19"/>
                  </a:cubicBezTo>
                  <a:cubicBezTo>
                    <a:pt x="70" y="19"/>
                    <a:pt x="70" y="19"/>
                    <a:pt x="70" y="19"/>
                  </a:cubicBezTo>
                  <a:cubicBezTo>
                    <a:pt x="70" y="19"/>
                    <a:pt x="70" y="19"/>
                    <a:pt x="70" y="19"/>
                  </a:cubicBezTo>
                  <a:cubicBezTo>
                    <a:pt x="71" y="19"/>
                    <a:pt x="71" y="19"/>
                    <a:pt x="71" y="19"/>
                  </a:cubicBezTo>
                  <a:cubicBezTo>
                    <a:pt x="72" y="18"/>
                    <a:pt x="72" y="18"/>
                    <a:pt x="72" y="18"/>
                  </a:cubicBezTo>
                  <a:cubicBezTo>
                    <a:pt x="72" y="18"/>
                    <a:pt x="72" y="18"/>
                    <a:pt x="72" y="18"/>
                  </a:cubicBezTo>
                  <a:cubicBezTo>
                    <a:pt x="72" y="17"/>
                    <a:pt x="72" y="17"/>
                    <a:pt x="72" y="17"/>
                  </a:cubicBezTo>
                  <a:cubicBezTo>
                    <a:pt x="72" y="16"/>
                    <a:pt x="72" y="16"/>
                    <a:pt x="72" y="16"/>
                  </a:cubicBezTo>
                  <a:cubicBezTo>
                    <a:pt x="72" y="14"/>
                    <a:pt x="72" y="14"/>
                    <a:pt x="72" y="14"/>
                  </a:cubicBezTo>
                  <a:cubicBezTo>
                    <a:pt x="72" y="13"/>
                    <a:pt x="72" y="13"/>
                    <a:pt x="72" y="13"/>
                  </a:cubicBezTo>
                  <a:cubicBezTo>
                    <a:pt x="72" y="12"/>
                    <a:pt x="72" y="12"/>
                    <a:pt x="72" y="12"/>
                  </a:cubicBezTo>
                  <a:cubicBezTo>
                    <a:pt x="72" y="12"/>
                    <a:pt x="72" y="12"/>
                    <a:pt x="72" y="12"/>
                  </a:cubicBezTo>
                  <a:cubicBezTo>
                    <a:pt x="73" y="11"/>
                    <a:pt x="73" y="11"/>
                    <a:pt x="73" y="11"/>
                  </a:cubicBezTo>
                  <a:cubicBezTo>
                    <a:pt x="73" y="11"/>
                    <a:pt x="73" y="11"/>
                    <a:pt x="73" y="11"/>
                  </a:cubicBezTo>
                  <a:cubicBezTo>
                    <a:pt x="74" y="10"/>
                    <a:pt x="74" y="10"/>
                    <a:pt x="74" y="10"/>
                  </a:cubicBezTo>
                  <a:cubicBezTo>
                    <a:pt x="75" y="11"/>
                    <a:pt x="75" y="11"/>
                    <a:pt x="75" y="11"/>
                  </a:cubicBezTo>
                  <a:cubicBezTo>
                    <a:pt x="76" y="11"/>
                    <a:pt x="76" y="11"/>
                    <a:pt x="76" y="11"/>
                  </a:cubicBezTo>
                  <a:cubicBezTo>
                    <a:pt x="76" y="10"/>
                    <a:pt x="76" y="10"/>
                    <a:pt x="76" y="10"/>
                  </a:cubicBezTo>
                  <a:cubicBezTo>
                    <a:pt x="76" y="9"/>
                    <a:pt x="76" y="9"/>
                    <a:pt x="76" y="9"/>
                  </a:cubicBezTo>
                  <a:cubicBezTo>
                    <a:pt x="78" y="9"/>
                    <a:pt x="78" y="9"/>
                    <a:pt x="78" y="9"/>
                  </a:cubicBezTo>
                  <a:cubicBezTo>
                    <a:pt x="79" y="10"/>
                    <a:pt x="79" y="10"/>
                    <a:pt x="79" y="10"/>
                  </a:cubicBezTo>
                  <a:cubicBezTo>
                    <a:pt x="80" y="11"/>
                    <a:pt x="80" y="11"/>
                    <a:pt x="80" y="11"/>
                  </a:cubicBezTo>
                  <a:cubicBezTo>
                    <a:pt x="81" y="12"/>
                    <a:pt x="81" y="12"/>
                    <a:pt x="81" y="12"/>
                  </a:cubicBezTo>
                  <a:cubicBezTo>
                    <a:pt x="82" y="12"/>
                    <a:pt x="82" y="12"/>
                    <a:pt x="82" y="12"/>
                  </a:cubicBezTo>
                  <a:cubicBezTo>
                    <a:pt x="83" y="12"/>
                    <a:pt x="83" y="12"/>
                    <a:pt x="83" y="12"/>
                  </a:cubicBezTo>
                  <a:cubicBezTo>
                    <a:pt x="83" y="13"/>
                    <a:pt x="83" y="13"/>
                    <a:pt x="83" y="13"/>
                  </a:cubicBezTo>
                  <a:cubicBezTo>
                    <a:pt x="84" y="14"/>
                    <a:pt x="84" y="14"/>
                    <a:pt x="84" y="14"/>
                  </a:cubicBezTo>
                  <a:cubicBezTo>
                    <a:pt x="84" y="15"/>
                    <a:pt x="84" y="15"/>
                    <a:pt x="84" y="15"/>
                  </a:cubicBezTo>
                  <a:cubicBezTo>
                    <a:pt x="83" y="16"/>
                    <a:pt x="83" y="16"/>
                    <a:pt x="83" y="16"/>
                  </a:cubicBezTo>
                  <a:cubicBezTo>
                    <a:pt x="83" y="17"/>
                    <a:pt x="83" y="17"/>
                    <a:pt x="83" y="17"/>
                  </a:cubicBezTo>
                  <a:close/>
                  <a:moveTo>
                    <a:pt x="4" y="87"/>
                  </a:moveTo>
                  <a:cubicBezTo>
                    <a:pt x="4" y="87"/>
                    <a:pt x="4" y="87"/>
                    <a:pt x="4" y="87"/>
                  </a:cubicBezTo>
                  <a:cubicBezTo>
                    <a:pt x="4" y="88"/>
                    <a:pt x="4" y="88"/>
                    <a:pt x="4" y="88"/>
                  </a:cubicBezTo>
                  <a:cubicBezTo>
                    <a:pt x="4" y="87"/>
                    <a:pt x="4" y="87"/>
                    <a:pt x="4" y="87"/>
                  </a:cubicBezTo>
                  <a:close/>
                  <a:moveTo>
                    <a:pt x="2" y="82"/>
                  </a:moveTo>
                  <a:cubicBezTo>
                    <a:pt x="2" y="82"/>
                    <a:pt x="2" y="82"/>
                    <a:pt x="2" y="82"/>
                  </a:cubicBezTo>
                  <a:cubicBezTo>
                    <a:pt x="3" y="83"/>
                    <a:pt x="3" y="83"/>
                    <a:pt x="3" y="83"/>
                  </a:cubicBezTo>
                  <a:cubicBezTo>
                    <a:pt x="2" y="83"/>
                    <a:pt x="2" y="83"/>
                    <a:pt x="2" y="83"/>
                  </a:cubicBezTo>
                  <a:cubicBezTo>
                    <a:pt x="2" y="82"/>
                    <a:pt x="2" y="82"/>
                    <a:pt x="2" y="82"/>
                  </a:cubicBezTo>
                  <a:close/>
                  <a:moveTo>
                    <a:pt x="3" y="81"/>
                  </a:moveTo>
                  <a:cubicBezTo>
                    <a:pt x="3" y="81"/>
                    <a:pt x="3" y="81"/>
                    <a:pt x="3" y="81"/>
                  </a:cubicBezTo>
                  <a:cubicBezTo>
                    <a:pt x="3" y="81"/>
                    <a:pt x="3" y="81"/>
                    <a:pt x="3" y="81"/>
                  </a:cubicBezTo>
                  <a:cubicBezTo>
                    <a:pt x="3" y="81"/>
                    <a:pt x="3" y="81"/>
                    <a:pt x="3" y="81"/>
                  </a:cubicBezTo>
                  <a:close/>
                  <a:moveTo>
                    <a:pt x="2" y="80"/>
                  </a:moveTo>
                  <a:cubicBezTo>
                    <a:pt x="2" y="81"/>
                    <a:pt x="2" y="81"/>
                    <a:pt x="2" y="81"/>
                  </a:cubicBezTo>
                  <a:cubicBezTo>
                    <a:pt x="2" y="81"/>
                    <a:pt x="2" y="81"/>
                    <a:pt x="2" y="81"/>
                  </a:cubicBezTo>
                  <a:cubicBezTo>
                    <a:pt x="2" y="80"/>
                    <a:pt x="2" y="80"/>
                    <a:pt x="2" y="80"/>
                  </a:cubicBezTo>
                  <a:close/>
                  <a:moveTo>
                    <a:pt x="1" y="77"/>
                  </a:moveTo>
                  <a:cubicBezTo>
                    <a:pt x="0" y="77"/>
                    <a:pt x="0" y="77"/>
                    <a:pt x="0" y="77"/>
                  </a:cubicBezTo>
                  <a:cubicBezTo>
                    <a:pt x="1" y="76"/>
                    <a:pt x="1" y="76"/>
                    <a:pt x="1" y="76"/>
                  </a:cubicBezTo>
                  <a:cubicBezTo>
                    <a:pt x="1" y="76"/>
                    <a:pt x="1" y="77"/>
                    <a:pt x="1" y="77"/>
                  </a:cubicBezTo>
                  <a:close/>
                  <a:moveTo>
                    <a:pt x="1" y="78"/>
                  </a:moveTo>
                  <a:cubicBezTo>
                    <a:pt x="1" y="78"/>
                    <a:pt x="1" y="78"/>
                    <a:pt x="1" y="78"/>
                  </a:cubicBezTo>
                  <a:cubicBezTo>
                    <a:pt x="1" y="78"/>
                    <a:pt x="1" y="78"/>
                    <a:pt x="1" y="78"/>
                  </a:cubicBezTo>
                  <a:cubicBezTo>
                    <a:pt x="1" y="78"/>
                    <a:pt x="1" y="78"/>
                    <a:pt x="1" y="78"/>
                  </a:cubicBezTo>
                  <a:close/>
                  <a:moveTo>
                    <a:pt x="2" y="79"/>
                  </a:moveTo>
                  <a:cubicBezTo>
                    <a:pt x="2" y="79"/>
                    <a:pt x="3" y="79"/>
                    <a:pt x="3" y="79"/>
                  </a:cubicBezTo>
                  <a:cubicBezTo>
                    <a:pt x="3" y="80"/>
                    <a:pt x="3" y="80"/>
                    <a:pt x="3" y="80"/>
                  </a:cubicBezTo>
                  <a:cubicBezTo>
                    <a:pt x="2" y="79"/>
                    <a:pt x="2" y="79"/>
                    <a:pt x="2" y="79"/>
                  </a:cubicBezTo>
                  <a:close/>
                  <a:moveTo>
                    <a:pt x="1" y="80"/>
                  </a:moveTo>
                  <a:cubicBezTo>
                    <a:pt x="0" y="79"/>
                    <a:pt x="0" y="79"/>
                    <a:pt x="0" y="79"/>
                  </a:cubicBezTo>
                  <a:cubicBezTo>
                    <a:pt x="1" y="79"/>
                    <a:pt x="1" y="79"/>
                    <a:pt x="1" y="79"/>
                  </a:cubicBezTo>
                  <a:cubicBezTo>
                    <a:pt x="1" y="80"/>
                    <a:pt x="1" y="80"/>
                    <a:pt x="1" y="80"/>
                  </a:cubicBezTo>
                  <a:close/>
                  <a:moveTo>
                    <a:pt x="0" y="75"/>
                  </a:moveTo>
                  <a:cubicBezTo>
                    <a:pt x="0" y="76"/>
                    <a:pt x="0" y="76"/>
                    <a:pt x="0" y="76"/>
                  </a:cubicBezTo>
                  <a:cubicBezTo>
                    <a:pt x="0" y="76"/>
                    <a:pt x="0" y="76"/>
                    <a:pt x="0" y="76"/>
                  </a:cubicBezTo>
                  <a:cubicBezTo>
                    <a:pt x="1" y="75"/>
                    <a:pt x="1" y="75"/>
                    <a:pt x="1" y="75"/>
                  </a:cubicBezTo>
                  <a:cubicBezTo>
                    <a:pt x="0" y="75"/>
                    <a:pt x="0" y="75"/>
                    <a:pt x="0" y="75"/>
                  </a:cubicBezTo>
                  <a:close/>
                  <a:moveTo>
                    <a:pt x="0" y="69"/>
                  </a:moveTo>
                  <a:cubicBezTo>
                    <a:pt x="1" y="70"/>
                    <a:pt x="1" y="70"/>
                    <a:pt x="1" y="70"/>
                  </a:cubicBezTo>
                  <a:cubicBezTo>
                    <a:pt x="0" y="70"/>
                    <a:pt x="0" y="70"/>
                    <a:pt x="0" y="70"/>
                  </a:cubicBezTo>
                  <a:cubicBezTo>
                    <a:pt x="0" y="69"/>
                    <a:pt x="0" y="69"/>
                    <a:pt x="0" y="69"/>
                  </a:cubicBezTo>
                  <a:close/>
                  <a:moveTo>
                    <a:pt x="0" y="68"/>
                  </a:moveTo>
                  <a:cubicBezTo>
                    <a:pt x="1" y="69"/>
                    <a:pt x="1" y="69"/>
                    <a:pt x="1" y="69"/>
                  </a:cubicBezTo>
                  <a:cubicBezTo>
                    <a:pt x="1" y="69"/>
                    <a:pt x="1" y="69"/>
                    <a:pt x="1" y="69"/>
                  </a:cubicBezTo>
                  <a:cubicBezTo>
                    <a:pt x="0" y="68"/>
                    <a:pt x="0" y="68"/>
                    <a:pt x="0" y="68"/>
                  </a:cubicBezTo>
                  <a:close/>
                  <a:moveTo>
                    <a:pt x="3" y="66"/>
                  </a:moveTo>
                  <a:cubicBezTo>
                    <a:pt x="3" y="67"/>
                    <a:pt x="3" y="67"/>
                    <a:pt x="3" y="67"/>
                  </a:cubicBezTo>
                  <a:cubicBezTo>
                    <a:pt x="2" y="67"/>
                    <a:pt x="2" y="67"/>
                    <a:pt x="2" y="67"/>
                  </a:cubicBezTo>
                  <a:cubicBezTo>
                    <a:pt x="3" y="66"/>
                    <a:pt x="3" y="66"/>
                    <a:pt x="3" y="66"/>
                  </a:cubicBezTo>
                  <a:close/>
                  <a:moveTo>
                    <a:pt x="4" y="66"/>
                  </a:moveTo>
                  <a:cubicBezTo>
                    <a:pt x="4" y="66"/>
                    <a:pt x="4" y="66"/>
                    <a:pt x="4" y="66"/>
                  </a:cubicBezTo>
                  <a:cubicBezTo>
                    <a:pt x="5" y="67"/>
                    <a:pt x="5" y="67"/>
                    <a:pt x="5" y="67"/>
                  </a:cubicBezTo>
                  <a:cubicBezTo>
                    <a:pt x="4" y="67"/>
                    <a:pt x="4" y="67"/>
                    <a:pt x="4" y="67"/>
                  </a:cubicBezTo>
                  <a:cubicBezTo>
                    <a:pt x="4" y="66"/>
                    <a:pt x="4" y="66"/>
                    <a:pt x="4" y="66"/>
                  </a:cubicBezTo>
                  <a:close/>
                  <a:moveTo>
                    <a:pt x="12" y="61"/>
                  </a:moveTo>
                  <a:cubicBezTo>
                    <a:pt x="12" y="61"/>
                    <a:pt x="12" y="60"/>
                    <a:pt x="12" y="60"/>
                  </a:cubicBezTo>
                  <a:cubicBezTo>
                    <a:pt x="13" y="61"/>
                    <a:pt x="13" y="61"/>
                    <a:pt x="13" y="61"/>
                  </a:cubicBezTo>
                  <a:cubicBezTo>
                    <a:pt x="12" y="61"/>
                    <a:pt x="12" y="61"/>
                    <a:pt x="12" y="61"/>
                  </a:cubicBezTo>
                  <a:cubicBezTo>
                    <a:pt x="12" y="61"/>
                    <a:pt x="12" y="61"/>
                    <a:pt x="12" y="61"/>
                  </a:cubicBezTo>
                  <a:close/>
                  <a:moveTo>
                    <a:pt x="12" y="60"/>
                  </a:moveTo>
                  <a:cubicBezTo>
                    <a:pt x="12" y="60"/>
                    <a:pt x="12" y="60"/>
                    <a:pt x="12" y="60"/>
                  </a:cubicBezTo>
                  <a:cubicBezTo>
                    <a:pt x="11" y="59"/>
                    <a:pt x="11" y="59"/>
                    <a:pt x="11" y="59"/>
                  </a:cubicBezTo>
                  <a:cubicBezTo>
                    <a:pt x="12" y="59"/>
                    <a:pt x="12" y="59"/>
                    <a:pt x="12" y="59"/>
                  </a:cubicBezTo>
                  <a:cubicBezTo>
                    <a:pt x="12" y="60"/>
                    <a:pt x="12" y="60"/>
                    <a:pt x="12" y="60"/>
                  </a:cubicBezTo>
                  <a:close/>
                  <a:moveTo>
                    <a:pt x="13" y="58"/>
                  </a:moveTo>
                  <a:cubicBezTo>
                    <a:pt x="14" y="57"/>
                    <a:pt x="14" y="57"/>
                    <a:pt x="14" y="57"/>
                  </a:cubicBezTo>
                  <a:cubicBezTo>
                    <a:pt x="15" y="57"/>
                    <a:pt x="15" y="57"/>
                    <a:pt x="15" y="57"/>
                  </a:cubicBezTo>
                  <a:cubicBezTo>
                    <a:pt x="14" y="58"/>
                    <a:pt x="14" y="58"/>
                    <a:pt x="14" y="58"/>
                  </a:cubicBezTo>
                  <a:cubicBezTo>
                    <a:pt x="13" y="58"/>
                    <a:pt x="13" y="58"/>
                    <a:pt x="13" y="58"/>
                  </a:cubicBezTo>
                  <a:close/>
                  <a:moveTo>
                    <a:pt x="13" y="60"/>
                  </a:moveTo>
                  <a:cubicBezTo>
                    <a:pt x="13" y="59"/>
                    <a:pt x="13" y="59"/>
                    <a:pt x="13" y="59"/>
                  </a:cubicBezTo>
                  <a:cubicBezTo>
                    <a:pt x="14" y="59"/>
                    <a:pt x="14" y="59"/>
                    <a:pt x="14" y="59"/>
                  </a:cubicBezTo>
                  <a:cubicBezTo>
                    <a:pt x="15" y="58"/>
                    <a:pt x="15" y="58"/>
                    <a:pt x="15" y="58"/>
                  </a:cubicBezTo>
                  <a:cubicBezTo>
                    <a:pt x="15" y="58"/>
                    <a:pt x="15" y="58"/>
                    <a:pt x="15" y="58"/>
                  </a:cubicBezTo>
                  <a:cubicBezTo>
                    <a:pt x="16" y="59"/>
                    <a:pt x="16" y="59"/>
                    <a:pt x="16" y="59"/>
                  </a:cubicBezTo>
                  <a:cubicBezTo>
                    <a:pt x="15" y="59"/>
                    <a:pt x="15" y="59"/>
                    <a:pt x="15" y="59"/>
                  </a:cubicBezTo>
                  <a:cubicBezTo>
                    <a:pt x="14" y="59"/>
                    <a:pt x="14" y="59"/>
                    <a:pt x="14" y="59"/>
                  </a:cubicBezTo>
                  <a:cubicBezTo>
                    <a:pt x="14" y="60"/>
                    <a:pt x="14" y="60"/>
                    <a:pt x="14" y="60"/>
                  </a:cubicBezTo>
                  <a:cubicBezTo>
                    <a:pt x="13" y="60"/>
                    <a:pt x="13" y="60"/>
                    <a:pt x="13" y="60"/>
                  </a:cubicBezTo>
                  <a:close/>
                  <a:moveTo>
                    <a:pt x="24" y="48"/>
                  </a:moveTo>
                  <a:cubicBezTo>
                    <a:pt x="25" y="48"/>
                    <a:pt x="25" y="48"/>
                    <a:pt x="25" y="48"/>
                  </a:cubicBezTo>
                  <a:cubicBezTo>
                    <a:pt x="26" y="47"/>
                    <a:pt x="26" y="47"/>
                    <a:pt x="26" y="47"/>
                  </a:cubicBezTo>
                  <a:cubicBezTo>
                    <a:pt x="25" y="48"/>
                    <a:pt x="25" y="48"/>
                    <a:pt x="25" y="48"/>
                  </a:cubicBezTo>
                  <a:cubicBezTo>
                    <a:pt x="24" y="48"/>
                    <a:pt x="24" y="48"/>
                    <a:pt x="24" y="48"/>
                  </a:cubicBezTo>
                  <a:close/>
                  <a:moveTo>
                    <a:pt x="24" y="50"/>
                  </a:moveTo>
                  <a:cubicBezTo>
                    <a:pt x="23" y="50"/>
                    <a:pt x="23" y="50"/>
                    <a:pt x="23" y="50"/>
                  </a:cubicBezTo>
                  <a:cubicBezTo>
                    <a:pt x="22" y="50"/>
                    <a:pt x="22" y="50"/>
                    <a:pt x="22" y="50"/>
                  </a:cubicBezTo>
                  <a:cubicBezTo>
                    <a:pt x="23" y="49"/>
                    <a:pt x="23" y="49"/>
                    <a:pt x="23" y="49"/>
                  </a:cubicBezTo>
                  <a:cubicBezTo>
                    <a:pt x="24" y="49"/>
                    <a:pt x="24" y="49"/>
                    <a:pt x="24" y="49"/>
                  </a:cubicBezTo>
                  <a:cubicBezTo>
                    <a:pt x="25" y="49"/>
                    <a:pt x="25" y="49"/>
                    <a:pt x="25" y="49"/>
                  </a:cubicBezTo>
                  <a:cubicBezTo>
                    <a:pt x="24" y="50"/>
                    <a:pt x="24" y="50"/>
                    <a:pt x="24" y="50"/>
                  </a:cubicBezTo>
                  <a:cubicBezTo>
                    <a:pt x="24" y="50"/>
                    <a:pt x="24" y="50"/>
                    <a:pt x="24" y="50"/>
                  </a:cubicBezTo>
                  <a:close/>
                  <a:moveTo>
                    <a:pt x="26" y="43"/>
                  </a:moveTo>
                  <a:cubicBezTo>
                    <a:pt x="26" y="44"/>
                    <a:pt x="26" y="44"/>
                    <a:pt x="26" y="44"/>
                  </a:cubicBezTo>
                  <a:cubicBezTo>
                    <a:pt x="26" y="44"/>
                    <a:pt x="26" y="44"/>
                    <a:pt x="26" y="44"/>
                  </a:cubicBezTo>
                  <a:cubicBezTo>
                    <a:pt x="26" y="44"/>
                    <a:pt x="26" y="44"/>
                    <a:pt x="26" y="44"/>
                  </a:cubicBezTo>
                  <a:cubicBezTo>
                    <a:pt x="25" y="44"/>
                    <a:pt x="25" y="44"/>
                    <a:pt x="25" y="44"/>
                  </a:cubicBezTo>
                  <a:cubicBezTo>
                    <a:pt x="26" y="43"/>
                    <a:pt x="26" y="43"/>
                    <a:pt x="26" y="43"/>
                  </a:cubicBezTo>
                  <a:close/>
                  <a:moveTo>
                    <a:pt x="27" y="42"/>
                  </a:moveTo>
                  <a:cubicBezTo>
                    <a:pt x="28" y="41"/>
                    <a:pt x="28" y="41"/>
                    <a:pt x="28" y="41"/>
                  </a:cubicBezTo>
                  <a:cubicBezTo>
                    <a:pt x="29" y="42"/>
                    <a:pt x="29" y="42"/>
                    <a:pt x="29" y="42"/>
                  </a:cubicBezTo>
                  <a:cubicBezTo>
                    <a:pt x="27" y="42"/>
                    <a:pt x="27" y="42"/>
                    <a:pt x="27" y="42"/>
                  </a:cubicBezTo>
                  <a:cubicBezTo>
                    <a:pt x="27" y="42"/>
                    <a:pt x="27" y="42"/>
                    <a:pt x="27" y="42"/>
                  </a:cubicBezTo>
                  <a:close/>
                  <a:moveTo>
                    <a:pt x="27" y="40"/>
                  </a:moveTo>
                  <a:cubicBezTo>
                    <a:pt x="28" y="40"/>
                    <a:pt x="28" y="40"/>
                    <a:pt x="28" y="40"/>
                  </a:cubicBezTo>
                  <a:cubicBezTo>
                    <a:pt x="28" y="40"/>
                    <a:pt x="28" y="40"/>
                    <a:pt x="28" y="40"/>
                  </a:cubicBezTo>
                  <a:cubicBezTo>
                    <a:pt x="27" y="41"/>
                    <a:pt x="27" y="41"/>
                    <a:pt x="27" y="41"/>
                  </a:cubicBezTo>
                  <a:cubicBezTo>
                    <a:pt x="27" y="40"/>
                    <a:pt x="27" y="40"/>
                    <a:pt x="27" y="40"/>
                  </a:cubicBezTo>
                  <a:close/>
                  <a:moveTo>
                    <a:pt x="32" y="33"/>
                  </a:moveTo>
                  <a:cubicBezTo>
                    <a:pt x="33" y="33"/>
                    <a:pt x="33" y="33"/>
                    <a:pt x="33" y="33"/>
                  </a:cubicBezTo>
                  <a:cubicBezTo>
                    <a:pt x="33" y="33"/>
                    <a:pt x="33" y="33"/>
                    <a:pt x="33" y="33"/>
                  </a:cubicBezTo>
                  <a:cubicBezTo>
                    <a:pt x="33" y="34"/>
                    <a:pt x="33" y="34"/>
                    <a:pt x="33" y="34"/>
                  </a:cubicBezTo>
                  <a:cubicBezTo>
                    <a:pt x="32" y="33"/>
                    <a:pt x="32" y="33"/>
                    <a:pt x="32" y="33"/>
                  </a:cubicBezTo>
                  <a:close/>
                  <a:moveTo>
                    <a:pt x="27" y="29"/>
                  </a:moveTo>
                  <a:cubicBezTo>
                    <a:pt x="27" y="29"/>
                    <a:pt x="27" y="29"/>
                    <a:pt x="27" y="29"/>
                  </a:cubicBezTo>
                  <a:cubicBezTo>
                    <a:pt x="27" y="30"/>
                    <a:pt x="27" y="30"/>
                    <a:pt x="27" y="30"/>
                  </a:cubicBezTo>
                  <a:cubicBezTo>
                    <a:pt x="27" y="30"/>
                    <a:pt x="27" y="30"/>
                    <a:pt x="27" y="30"/>
                  </a:cubicBezTo>
                  <a:cubicBezTo>
                    <a:pt x="27" y="29"/>
                    <a:pt x="27" y="29"/>
                    <a:pt x="27" y="29"/>
                  </a:cubicBezTo>
                  <a:close/>
                  <a:moveTo>
                    <a:pt x="28" y="27"/>
                  </a:moveTo>
                  <a:cubicBezTo>
                    <a:pt x="27" y="28"/>
                    <a:pt x="27" y="28"/>
                    <a:pt x="27" y="28"/>
                  </a:cubicBezTo>
                  <a:cubicBezTo>
                    <a:pt x="27" y="27"/>
                    <a:pt x="27" y="27"/>
                    <a:pt x="27" y="27"/>
                  </a:cubicBezTo>
                  <a:cubicBezTo>
                    <a:pt x="28" y="26"/>
                    <a:pt x="28" y="26"/>
                    <a:pt x="28" y="26"/>
                  </a:cubicBezTo>
                  <a:cubicBezTo>
                    <a:pt x="28" y="27"/>
                    <a:pt x="28" y="27"/>
                    <a:pt x="28" y="27"/>
                  </a:cubicBezTo>
                  <a:close/>
                  <a:moveTo>
                    <a:pt x="29" y="26"/>
                  </a:moveTo>
                  <a:cubicBezTo>
                    <a:pt x="29" y="26"/>
                    <a:pt x="29" y="26"/>
                    <a:pt x="29" y="26"/>
                  </a:cubicBezTo>
                  <a:cubicBezTo>
                    <a:pt x="29" y="26"/>
                    <a:pt x="29" y="26"/>
                    <a:pt x="29" y="26"/>
                  </a:cubicBezTo>
                  <a:cubicBezTo>
                    <a:pt x="29" y="26"/>
                    <a:pt x="29" y="26"/>
                    <a:pt x="29" y="26"/>
                  </a:cubicBezTo>
                  <a:cubicBezTo>
                    <a:pt x="29" y="26"/>
                    <a:pt x="29" y="26"/>
                    <a:pt x="29" y="26"/>
                  </a:cubicBezTo>
                  <a:close/>
                  <a:moveTo>
                    <a:pt x="32" y="25"/>
                  </a:moveTo>
                  <a:cubicBezTo>
                    <a:pt x="32" y="25"/>
                    <a:pt x="32" y="25"/>
                    <a:pt x="32" y="25"/>
                  </a:cubicBezTo>
                  <a:cubicBezTo>
                    <a:pt x="30" y="26"/>
                    <a:pt x="30" y="26"/>
                    <a:pt x="30" y="26"/>
                  </a:cubicBezTo>
                  <a:cubicBezTo>
                    <a:pt x="30" y="25"/>
                    <a:pt x="30" y="25"/>
                    <a:pt x="30" y="25"/>
                  </a:cubicBezTo>
                  <a:cubicBezTo>
                    <a:pt x="32" y="25"/>
                    <a:pt x="32" y="25"/>
                    <a:pt x="32" y="25"/>
                  </a:cubicBezTo>
                  <a:close/>
                  <a:moveTo>
                    <a:pt x="33" y="23"/>
                  </a:moveTo>
                  <a:cubicBezTo>
                    <a:pt x="34" y="22"/>
                    <a:pt x="34" y="22"/>
                    <a:pt x="34" y="22"/>
                  </a:cubicBezTo>
                  <a:cubicBezTo>
                    <a:pt x="34" y="23"/>
                    <a:pt x="34" y="23"/>
                    <a:pt x="34" y="23"/>
                  </a:cubicBezTo>
                  <a:cubicBezTo>
                    <a:pt x="33" y="23"/>
                    <a:pt x="33" y="23"/>
                    <a:pt x="33" y="23"/>
                  </a:cubicBezTo>
                  <a:close/>
                  <a:moveTo>
                    <a:pt x="34" y="23"/>
                  </a:moveTo>
                  <a:cubicBezTo>
                    <a:pt x="34" y="25"/>
                    <a:pt x="34" y="25"/>
                    <a:pt x="34" y="25"/>
                  </a:cubicBezTo>
                  <a:cubicBezTo>
                    <a:pt x="33" y="24"/>
                    <a:pt x="33" y="24"/>
                    <a:pt x="33" y="24"/>
                  </a:cubicBezTo>
                  <a:cubicBezTo>
                    <a:pt x="32" y="25"/>
                    <a:pt x="32" y="25"/>
                    <a:pt x="32" y="25"/>
                  </a:cubicBezTo>
                  <a:cubicBezTo>
                    <a:pt x="32" y="24"/>
                    <a:pt x="32" y="24"/>
                    <a:pt x="32" y="24"/>
                  </a:cubicBezTo>
                  <a:cubicBezTo>
                    <a:pt x="34" y="23"/>
                    <a:pt x="34" y="23"/>
                    <a:pt x="34" y="23"/>
                  </a:cubicBezTo>
                  <a:close/>
                  <a:moveTo>
                    <a:pt x="35" y="19"/>
                  </a:moveTo>
                  <a:cubicBezTo>
                    <a:pt x="35" y="20"/>
                    <a:pt x="35" y="20"/>
                    <a:pt x="35" y="20"/>
                  </a:cubicBezTo>
                  <a:cubicBezTo>
                    <a:pt x="35" y="22"/>
                    <a:pt x="35" y="22"/>
                    <a:pt x="35" y="22"/>
                  </a:cubicBezTo>
                  <a:cubicBezTo>
                    <a:pt x="34" y="22"/>
                    <a:pt x="34" y="22"/>
                    <a:pt x="34" y="22"/>
                  </a:cubicBezTo>
                  <a:cubicBezTo>
                    <a:pt x="33" y="22"/>
                    <a:pt x="33" y="22"/>
                    <a:pt x="33" y="22"/>
                  </a:cubicBezTo>
                  <a:cubicBezTo>
                    <a:pt x="35" y="21"/>
                    <a:pt x="35" y="21"/>
                    <a:pt x="35" y="21"/>
                  </a:cubicBezTo>
                  <a:cubicBezTo>
                    <a:pt x="34" y="21"/>
                    <a:pt x="34" y="21"/>
                    <a:pt x="34" y="21"/>
                  </a:cubicBezTo>
                  <a:cubicBezTo>
                    <a:pt x="33" y="22"/>
                    <a:pt x="33" y="22"/>
                    <a:pt x="33" y="22"/>
                  </a:cubicBezTo>
                  <a:cubicBezTo>
                    <a:pt x="32" y="21"/>
                    <a:pt x="32" y="21"/>
                    <a:pt x="32" y="21"/>
                  </a:cubicBezTo>
                  <a:cubicBezTo>
                    <a:pt x="33" y="20"/>
                    <a:pt x="33" y="20"/>
                    <a:pt x="33" y="20"/>
                  </a:cubicBezTo>
                  <a:cubicBezTo>
                    <a:pt x="34" y="21"/>
                    <a:pt x="34" y="21"/>
                    <a:pt x="34" y="21"/>
                  </a:cubicBezTo>
                  <a:cubicBezTo>
                    <a:pt x="34" y="20"/>
                    <a:pt x="34" y="20"/>
                    <a:pt x="34" y="20"/>
                  </a:cubicBezTo>
                  <a:cubicBezTo>
                    <a:pt x="34" y="19"/>
                    <a:pt x="34" y="19"/>
                    <a:pt x="34" y="19"/>
                  </a:cubicBezTo>
                  <a:cubicBezTo>
                    <a:pt x="35" y="19"/>
                    <a:pt x="35" y="19"/>
                    <a:pt x="35" y="19"/>
                  </a:cubicBezTo>
                  <a:close/>
                  <a:moveTo>
                    <a:pt x="36" y="20"/>
                  </a:moveTo>
                  <a:cubicBezTo>
                    <a:pt x="35" y="19"/>
                    <a:pt x="35" y="19"/>
                    <a:pt x="35" y="19"/>
                  </a:cubicBezTo>
                  <a:cubicBezTo>
                    <a:pt x="35" y="18"/>
                    <a:pt x="35" y="18"/>
                    <a:pt x="35" y="18"/>
                  </a:cubicBezTo>
                  <a:cubicBezTo>
                    <a:pt x="37" y="17"/>
                    <a:pt x="37" y="17"/>
                    <a:pt x="37" y="17"/>
                  </a:cubicBezTo>
                  <a:cubicBezTo>
                    <a:pt x="37" y="17"/>
                    <a:pt x="37" y="17"/>
                    <a:pt x="37" y="17"/>
                  </a:cubicBezTo>
                  <a:cubicBezTo>
                    <a:pt x="38" y="16"/>
                    <a:pt x="38" y="16"/>
                    <a:pt x="38" y="16"/>
                  </a:cubicBezTo>
                  <a:cubicBezTo>
                    <a:pt x="38" y="17"/>
                    <a:pt x="38" y="17"/>
                    <a:pt x="38" y="17"/>
                  </a:cubicBezTo>
                  <a:cubicBezTo>
                    <a:pt x="37" y="18"/>
                    <a:pt x="37" y="18"/>
                    <a:pt x="37" y="18"/>
                  </a:cubicBezTo>
                  <a:cubicBezTo>
                    <a:pt x="37" y="18"/>
                    <a:pt x="37" y="18"/>
                    <a:pt x="37" y="18"/>
                  </a:cubicBezTo>
                  <a:cubicBezTo>
                    <a:pt x="36" y="20"/>
                    <a:pt x="36" y="20"/>
                    <a:pt x="36" y="20"/>
                  </a:cubicBezTo>
                  <a:close/>
                  <a:moveTo>
                    <a:pt x="39" y="20"/>
                  </a:moveTo>
                  <a:cubicBezTo>
                    <a:pt x="40" y="21"/>
                    <a:pt x="40" y="21"/>
                    <a:pt x="40" y="21"/>
                  </a:cubicBezTo>
                  <a:cubicBezTo>
                    <a:pt x="38" y="23"/>
                    <a:pt x="38" y="23"/>
                    <a:pt x="38" y="23"/>
                  </a:cubicBezTo>
                  <a:cubicBezTo>
                    <a:pt x="37" y="23"/>
                    <a:pt x="37" y="23"/>
                    <a:pt x="37" y="23"/>
                  </a:cubicBezTo>
                  <a:cubicBezTo>
                    <a:pt x="37" y="24"/>
                    <a:pt x="37" y="24"/>
                    <a:pt x="37" y="24"/>
                  </a:cubicBezTo>
                  <a:cubicBezTo>
                    <a:pt x="36" y="24"/>
                    <a:pt x="36" y="24"/>
                    <a:pt x="36" y="24"/>
                  </a:cubicBezTo>
                  <a:cubicBezTo>
                    <a:pt x="36" y="23"/>
                    <a:pt x="36" y="23"/>
                    <a:pt x="36" y="23"/>
                  </a:cubicBezTo>
                  <a:cubicBezTo>
                    <a:pt x="35" y="24"/>
                    <a:pt x="35" y="24"/>
                    <a:pt x="35" y="24"/>
                  </a:cubicBezTo>
                  <a:cubicBezTo>
                    <a:pt x="35" y="24"/>
                    <a:pt x="35" y="24"/>
                    <a:pt x="35" y="24"/>
                  </a:cubicBezTo>
                  <a:cubicBezTo>
                    <a:pt x="35" y="23"/>
                    <a:pt x="35" y="23"/>
                    <a:pt x="35" y="23"/>
                  </a:cubicBezTo>
                  <a:cubicBezTo>
                    <a:pt x="35" y="23"/>
                    <a:pt x="35" y="23"/>
                    <a:pt x="35" y="23"/>
                  </a:cubicBezTo>
                  <a:cubicBezTo>
                    <a:pt x="35" y="22"/>
                    <a:pt x="35" y="22"/>
                    <a:pt x="35" y="22"/>
                  </a:cubicBezTo>
                  <a:cubicBezTo>
                    <a:pt x="36" y="21"/>
                    <a:pt x="36" y="21"/>
                    <a:pt x="36" y="21"/>
                  </a:cubicBezTo>
                  <a:cubicBezTo>
                    <a:pt x="36" y="21"/>
                    <a:pt x="36" y="21"/>
                    <a:pt x="36" y="21"/>
                  </a:cubicBezTo>
                  <a:cubicBezTo>
                    <a:pt x="37" y="19"/>
                    <a:pt x="37" y="19"/>
                    <a:pt x="37" y="19"/>
                  </a:cubicBezTo>
                  <a:cubicBezTo>
                    <a:pt x="36" y="21"/>
                    <a:pt x="36" y="21"/>
                    <a:pt x="36" y="21"/>
                  </a:cubicBezTo>
                  <a:cubicBezTo>
                    <a:pt x="37" y="22"/>
                    <a:pt x="37" y="22"/>
                    <a:pt x="37" y="22"/>
                  </a:cubicBezTo>
                  <a:cubicBezTo>
                    <a:pt x="37" y="21"/>
                    <a:pt x="37" y="21"/>
                    <a:pt x="37" y="21"/>
                  </a:cubicBezTo>
                  <a:cubicBezTo>
                    <a:pt x="39" y="21"/>
                    <a:pt x="39" y="21"/>
                    <a:pt x="39" y="21"/>
                  </a:cubicBezTo>
                  <a:cubicBezTo>
                    <a:pt x="38" y="20"/>
                    <a:pt x="38" y="20"/>
                    <a:pt x="38" y="20"/>
                  </a:cubicBezTo>
                  <a:cubicBezTo>
                    <a:pt x="38" y="20"/>
                    <a:pt x="38" y="20"/>
                    <a:pt x="38" y="20"/>
                  </a:cubicBezTo>
                  <a:cubicBezTo>
                    <a:pt x="39" y="20"/>
                    <a:pt x="39" y="20"/>
                    <a:pt x="39" y="20"/>
                  </a:cubicBezTo>
                  <a:close/>
                  <a:moveTo>
                    <a:pt x="39" y="19"/>
                  </a:moveTo>
                  <a:cubicBezTo>
                    <a:pt x="38" y="19"/>
                    <a:pt x="38" y="19"/>
                    <a:pt x="38" y="19"/>
                  </a:cubicBezTo>
                  <a:cubicBezTo>
                    <a:pt x="39" y="19"/>
                    <a:pt x="39" y="19"/>
                    <a:pt x="39" y="19"/>
                  </a:cubicBezTo>
                  <a:cubicBezTo>
                    <a:pt x="40" y="19"/>
                    <a:pt x="40" y="19"/>
                    <a:pt x="40" y="19"/>
                  </a:cubicBezTo>
                  <a:cubicBezTo>
                    <a:pt x="40" y="20"/>
                    <a:pt x="40" y="20"/>
                    <a:pt x="40" y="20"/>
                  </a:cubicBezTo>
                  <a:cubicBezTo>
                    <a:pt x="39" y="19"/>
                    <a:pt x="39" y="19"/>
                    <a:pt x="39" y="19"/>
                  </a:cubicBezTo>
                  <a:close/>
                  <a:moveTo>
                    <a:pt x="41" y="21"/>
                  </a:moveTo>
                  <a:cubicBezTo>
                    <a:pt x="41" y="20"/>
                    <a:pt x="41" y="20"/>
                    <a:pt x="41" y="20"/>
                  </a:cubicBezTo>
                  <a:cubicBezTo>
                    <a:pt x="42" y="20"/>
                    <a:pt x="42" y="20"/>
                    <a:pt x="42" y="20"/>
                  </a:cubicBezTo>
                  <a:cubicBezTo>
                    <a:pt x="41" y="21"/>
                    <a:pt x="41" y="21"/>
                    <a:pt x="41" y="21"/>
                  </a:cubicBezTo>
                  <a:close/>
                  <a:moveTo>
                    <a:pt x="44" y="16"/>
                  </a:moveTo>
                  <a:cubicBezTo>
                    <a:pt x="44" y="17"/>
                    <a:pt x="44" y="17"/>
                    <a:pt x="44" y="17"/>
                  </a:cubicBezTo>
                  <a:cubicBezTo>
                    <a:pt x="44" y="17"/>
                    <a:pt x="44" y="17"/>
                    <a:pt x="44" y="17"/>
                  </a:cubicBezTo>
                  <a:cubicBezTo>
                    <a:pt x="43" y="17"/>
                    <a:pt x="43" y="17"/>
                    <a:pt x="43" y="17"/>
                  </a:cubicBezTo>
                  <a:cubicBezTo>
                    <a:pt x="43" y="18"/>
                    <a:pt x="43" y="18"/>
                    <a:pt x="43" y="18"/>
                  </a:cubicBezTo>
                  <a:cubicBezTo>
                    <a:pt x="42" y="18"/>
                    <a:pt x="42" y="18"/>
                    <a:pt x="42" y="18"/>
                  </a:cubicBezTo>
                  <a:cubicBezTo>
                    <a:pt x="41" y="19"/>
                    <a:pt x="41" y="19"/>
                    <a:pt x="41" y="19"/>
                  </a:cubicBezTo>
                  <a:cubicBezTo>
                    <a:pt x="41" y="19"/>
                    <a:pt x="41" y="19"/>
                    <a:pt x="41" y="19"/>
                  </a:cubicBezTo>
                  <a:cubicBezTo>
                    <a:pt x="41" y="18"/>
                    <a:pt x="41" y="18"/>
                    <a:pt x="41" y="18"/>
                  </a:cubicBezTo>
                  <a:cubicBezTo>
                    <a:pt x="40" y="18"/>
                    <a:pt x="40" y="18"/>
                    <a:pt x="40" y="18"/>
                  </a:cubicBezTo>
                  <a:cubicBezTo>
                    <a:pt x="41" y="17"/>
                    <a:pt x="41" y="17"/>
                    <a:pt x="41" y="17"/>
                  </a:cubicBezTo>
                  <a:cubicBezTo>
                    <a:pt x="40" y="17"/>
                    <a:pt x="40" y="17"/>
                    <a:pt x="40" y="17"/>
                  </a:cubicBezTo>
                  <a:cubicBezTo>
                    <a:pt x="41" y="16"/>
                    <a:pt x="41" y="16"/>
                    <a:pt x="41" y="16"/>
                  </a:cubicBezTo>
                  <a:cubicBezTo>
                    <a:pt x="42" y="16"/>
                    <a:pt x="42" y="16"/>
                    <a:pt x="42" y="16"/>
                  </a:cubicBezTo>
                  <a:cubicBezTo>
                    <a:pt x="41" y="16"/>
                    <a:pt x="41" y="16"/>
                    <a:pt x="41" y="16"/>
                  </a:cubicBezTo>
                  <a:cubicBezTo>
                    <a:pt x="41" y="15"/>
                    <a:pt x="41" y="15"/>
                    <a:pt x="41" y="15"/>
                  </a:cubicBezTo>
                  <a:cubicBezTo>
                    <a:pt x="42" y="15"/>
                    <a:pt x="42" y="15"/>
                    <a:pt x="42" y="15"/>
                  </a:cubicBezTo>
                  <a:cubicBezTo>
                    <a:pt x="42" y="14"/>
                    <a:pt x="42" y="14"/>
                    <a:pt x="42" y="14"/>
                  </a:cubicBezTo>
                  <a:cubicBezTo>
                    <a:pt x="43" y="14"/>
                    <a:pt x="43" y="14"/>
                    <a:pt x="43" y="14"/>
                  </a:cubicBezTo>
                  <a:cubicBezTo>
                    <a:pt x="43" y="15"/>
                    <a:pt x="43" y="15"/>
                    <a:pt x="43" y="15"/>
                  </a:cubicBezTo>
                  <a:cubicBezTo>
                    <a:pt x="44" y="15"/>
                    <a:pt x="44" y="15"/>
                    <a:pt x="44" y="15"/>
                  </a:cubicBezTo>
                  <a:cubicBezTo>
                    <a:pt x="44" y="16"/>
                    <a:pt x="44" y="16"/>
                    <a:pt x="44" y="16"/>
                  </a:cubicBezTo>
                  <a:close/>
                  <a:moveTo>
                    <a:pt x="44" y="14"/>
                  </a:moveTo>
                  <a:cubicBezTo>
                    <a:pt x="45" y="14"/>
                    <a:pt x="45" y="14"/>
                    <a:pt x="45" y="14"/>
                  </a:cubicBezTo>
                  <a:cubicBezTo>
                    <a:pt x="45" y="13"/>
                    <a:pt x="45" y="13"/>
                    <a:pt x="45" y="13"/>
                  </a:cubicBezTo>
                  <a:cubicBezTo>
                    <a:pt x="46" y="13"/>
                    <a:pt x="46" y="13"/>
                    <a:pt x="46" y="13"/>
                  </a:cubicBezTo>
                  <a:cubicBezTo>
                    <a:pt x="47" y="13"/>
                    <a:pt x="47" y="13"/>
                    <a:pt x="47" y="13"/>
                  </a:cubicBezTo>
                  <a:cubicBezTo>
                    <a:pt x="47" y="13"/>
                    <a:pt x="47" y="13"/>
                    <a:pt x="47" y="13"/>
                  </a:cubicBezTo>
                  <a:cubicBezTo>
                    <a:pt x="47" y="14"/>
                    <a:pt x="47" y="14"/>
                    <a:pt x="47" y="14"/>
                  </a:cubicBezTo>
                  <a:cubicBezTo>
                    <a:pt x="47" y="15"/>
                    <a:pt x="47" y="15"/>
                    <a:pt x="47" y="15"/>
                  </a:cubicBezTo>
                  <a:cubicBezTo>
                    <a:pt x="46" y="15"/>
                    <a:pt x="46" y="15"/>
                    <a:pt x="46" y="15"/>
                  </a:cubicBezTo>
                  <a:cubicBezTo>
                    <a:pt x="45" y="15"/>
                    <a:pt x="45" y="15"/>
                    <a:pt x="45" y="15"/>
                  </a:cubicBezTo>
                  <a:cubicBezTo>
                    <a:pt x="44" y="14"/>
                    <a:pt x="44" y="14"/>
                    <a:pt x="44" y="14"/>
                  </a:cubicBezTo>
                  <a:close/>
                  <a:moveTo>
                    <a:pt x="48" y="9"/>
                  </a:moveTo>
                  <a:cubicBezTo>
                    <a:pt x="47" y="9"/>
                    <a:pt x="47" y="9"/>
                    <a:pt x="47" y="9"/>
                  </a:cubicBezTo>
                  <a:cubicBezTo>
                    <a:pt x="48" y="9"/>
                    <a:pt x="48" y="9"/>
                    <a:pt x="48" y="9"/>
                  </a:cubicBezTo>
                  <a:cubicBezTo>
                    <a:pt x="48" y="9"/>
                    <a:pt x="48" y="9"/>
                    <a:pt x="48" y="9"/>
                  </a:cubicBezTo>
                  <a:close/>
                  <a:moveTo>
                    <a:pt x="46" y="11"/>
                  </a:moveTo>
                  <a:cubicBezTo>
                    <a:pt x="46" y="10"/>
                    <a:pt x="46" y="10"/>
                    <a:pt x="46" y="10"/>
                  </a:cubicBezTo>
                  <a:cubicBezTo>
                    <a:pt x="47" y="10"/>
                    <a:pt x="47" y="10"/>
                    <a:pt x="47" y="10"/>
                  </a:cubicBezTo>
                  <a:cubicBezTo>
                    <a:pt x="47" y="10"/>
                    <a:pt x="47" y="10"/>
                    <a:pt x="47" y="10"/>
                  </a:cubicBezTo>
                  <a:cubicBezTo>
                    <a:pt x="47" y="10"/>
                    <a:pt x="46" y="11"/>
                    <a:pt x="46" y="11"/>
                  </a:cubicBezTo>
                  <a:close/>
                  <a:moveTo>
                    <a:pt x="49" y="12"/>
                  </a:moveTo>
                  <a:cubicBezTo>
                    <a:pt x="49" y="11"/>
                    <a:pt x="49" y="11"/>
                    <a:pt x="49" y="11"/>
                  </a:cubicBezTo>
                  <a:cubicBezTo>
                    <a:pt x="50" y="12"/>
                    <a:pt x="50" y="12"/>
                    <a:pt x="50" y="12"/>
                  </a:cubicBezTo>
                  <a:cubicBezTo>
                    <a:pt x="49" y="12"/>
                    <a:pt x="49" y="12"/>
                    <a:pt x="49" y="12"/>
                  </a:cubicBezTo>
                  <a:close/>
                  <a:moveTo>
                    <a:pt x="48" y="12"/>
                  </a:moveTo>
                  <a:cubicBezTo>
                    <a:pt x="48" y="13"/>
                    <a:pt x="48" y="13"/>
                    <a:pt x="48" y="13"/>
                  </a:cubicBezTo>
                  <a:cubicBezTo>
                    <a:pt x="48" y="13"/>
                    <a:pt x="48" y="13"/>
                    <a:pt x="48" y="13"/>
                  </a:cubicBezTo>
                  <a:cubicBezTo>
                    <a:pt x="46" y="11"/>
                    <a:pt x="46" y="11"/>
                    <a:pt x="46" y="11"/>
                  </a:cubicBezTo>
                  <a:cubicBezTo>
                    <a:pt x="48" y="10"/>
                    <a:pt x="48" y="10"/>
                    <a:pt x="48" y="10"/>
                  </a:cubicBezTo>
                  <a:cubicBezTo>
                    <a:pt x="48" y="11"/>
                    <a:pt x="48" y="11"/>
                    <a:pt x="48" y="11"/>
                  </a:cubicBezTo>
                  <a:cubicBezTo>
                    <a:pt x="49" y="11"/>
                    <a:pt x="49" y="11"/>
                    <a:pt x="49" y="11"/>
                  </a:cubicBezTo>
                  <a:cubicBezTo>
                    <a:pt x="49" y="11"/>
                    <a:pt x="49" y="11"/>
                    <a:pt x="49" y="11"/>
                  </a:cubicBezTo>
                  <a:cubicBezTo>
                    <a:pt x="48" y="11"/>
                    <a:pt x="48" y="11"/>
                    <a:pt x="48" y="11"/>
                  </a:cubicBezTo>
                  <a:cubicBezTo>
                    <a:pt x="48" y="12"/>
                    <a:pt x="48" y="12"/>
                    <a:pt x="48" y="12"/>
                  </a:cubicBezTo>
                  <a:close/>
                  <a:moveTo>
                    <a:pt x="51" y="10"/>
                  </a:moveTo>
                  <a:cubicBezTo>
                    <a:pt x="50" y="11"/>
                    <a:pt x="50" y="11"/>
                    <a:pt x="50" y="11"/>
                  </a:cubicBezTo>
                  <a:cubicBezTo>
                    <a:pt x="49" y="10"/>
                    <a:pt x="49" y="10"/>
                    <a:pt x="49" y="10"/>
                  </a:cubicBezTo>
                  <a:cubicBezTo>
                    <a:pt x="49" y="9"/>
                    <a:pt x="49" y="9"/>
                    <a:pt x="49" y="9"/>
                  </a:cubicBezTo>
                  <a:cubicBezTo>
                    <a:pt x="49" y="8"/>
                    <a:pt x="49" y="8"/>
                    <a:pt x="49" y="8"/>
                  </a:cubicBezTo>
                  <a:cubicBezTo>
                    <a:pt x="50" y="8"/>
                    <a:pt x="50" y="8"/>
                    <a:pt x="50" y="8"/>
                  </a:cubicBezTo>
                  <a:cubicBezTo>
                    <a:pt x="50" y="9"/>
                    <a:pt x="50" y="9"/>
                    <a:pt x="50" y="9"/>
                  </a:cubicBezTo>
                  <a:cubicBezTo>
                    <a:pt x="51" y="10"/>
                    <a:pt x="51" y="10"/>
                    <a:pt x="51" y="10"/>
                  </a:cubicBezTo>
                  <a:cubicBezTo>
                    <a:pt x="51" y="10"/>
                    <a:pt x="51" y="10"/>
                    <a:pt x="51" y="10"/>
                  </a:cubicBezTo>
                  <a:close/>
                  <a:moveTo>
                    <a:pt x="53" y="11"/>
                  </a:moveTo>
                  <a:cubicBezTo>
                    <a:pt x="53" y="11"/>
                    <a:pt x="53" y="11"/>
                    <a:pt x="53" y="11"/>
                  </a:cubicBezTo>
                  <a:cubicBezTo>
                    <a:pt x="52" y="11"/>
                    <a:pt x="52" y="11"/>
                    <a:pt x="52" y="11"/>
                  </a:cubicBezTo>
                  <a:cubicBezTo>
                    <a:pt x="52" y="9"/>
                    <a:pt x="52" y="9"/>
                    <a:pt x="52" y="9"/>
                  </a:cubicBezTo>
                  <a:cubicBezTo>
                    <a:pt x="53" y="9"/>
                    <a:pt x="53" y="9"/>
                    <a:pt x="53" y="9"/>
                  </a:cubicBezTo>
                  <a:cubicBezTo>
                    <a:pt x="54" y="9"/>
                    <a:pt x="54" y="9"/>
                    <a:pt x="54" y="9"/>
                  </a:cubicBezTo>
                  <a:cubicBezTo>
                    <a:pt x="53" y="10"/>
                    <a:pt x="53" y="10"/>
                    <a:pt x="53" y="10"/>
                  </a:cubicBezTo>
                  <a:cubicBezTo>
                    <a:pt x="54" y="11"/>
                    <a:pt x="54" y="11"/>
                    <a:pt x="54" y="11"/>
                  </a:cubicBezTo>
                  <a:cubicBezTo>
                    <a:pt x="53" y="11"/>
                    <a:pt x="53" y="11"/>
                    <a:pt x="53" y="11"/>
                  </a:cubicBezTo>
                  <a:close/>
                  <a:moveTo>
                    <a:pt x="60" y="8"/>
                  </a:moveTo>
                  <a:cubicBezTo>
                    <a:pt x="59" y="8"/>
                    <a:pt x="59" y="8"/>
                    <a:pt x="59" y="8"/>
                  </a:cubicBezTo>
                  <a:cubicBezTo>
                    <a:pt x="58" y="8"/>
                    <a:pt x="58" y="8"/>
                    <a:pt x="58" y="8"/>
                  </a:cubicBezTo>
                  <a:cubicBezTo>
                    <a:pt x="59" y="7"/>
                    <a:pt x="59" y="7"/>
                    <a:pt x="59" y="7"/>
                  </a:cubicBezTo>
                  <a:cubicBezTo>
                    <a:pt x="60" y="7"/>
                    <a:pt x="60" y="7"/>
                    <a:pt x="60" y="7"/>
                  </a:cubicBezTo>
                  <a:cubicBezTo>
                    <a:pt x="60" y="8"/>
                    <a:pt x="60" y="8"/>
                    <a:pt x="60" y="8"/>
                  </a:cubicBezTo>
                  <a:cubicBezTo>
                    <a:pt x="60" y="8"/>
                    <a:pt x="60" y="8"/>
                    <a:pt x="60" y="8"/>
                  </a:cubicBezTo>
                  <a:close/>
                  <a:moveTo>
                    <a:pt x="61" y="8"/>
                  </a:moveTo>
                  <a:cubicBezTo>
                    <a:pt x="60" y="7"/>
                    <a:pt x="60" y="7"/>
                    <a:pt x="60" y="7"/>
                  </a:cubicBezTo>
                  <a:cubicBezTo>
                    <a:pt x="62" y="5"/>
                    <a:pt x="62" y="5"/>
                    <a:pt x="62" y="5"/>
                  </a:cubicBezTo>
                  <a:cubicBezTo>
                    <a:pt x="62" y="6"/>
                    <a:pt x="62" y="6"/>
                    <a:pt x="62" y="6"/>
                  </a:cubicBezTo>
                  <a:cubicBezTo>
                    <a:pt x="61" y="7"/>
                    <a:pt x="61" y="7"/>
                    <a:pt x="61" y="7"/>
                  </a:cubicBezTo>
                  <a:cubicBezTo>
                    <a:pt x="61" y="8"/>
                    <a:pt x="61" y="8"/>
                    <a:pt x="61" y="8"/>
                  </a:cubicBezTo>
                  <a:close/>
                  <a:moveTo>
                    <a:pt x="59" y="6"/>
                  </a:moveTo>
                  <a:cubicBezTo>
                    <a:pt x="59" y="6"/>
                    <a:pt x="59" y="6"/>
                    <a:pt x="59" y="6"/>
                  </a:cubicBezTo>
                  <a:cubicBezTo>
                    <a:pt x="57" y="6"/>
                    <a:pt x="57" y="6"/>
                    <a:pt x="57" y="6"/>
                  </a:cubicBezTo>
                  <a:cubicBezTo>
                    <a:pt x="57" y="5"/>
                    <a:pt x="57" y="5"/>
                    <a:pt x="57" y="5"/>
                  </a:cubicBezTo>
                  <a:cubicBezTo>
                    <a:pt x="58" y="5"/>
                    <a:pt x="58" y="5"/>
                    <a:pt x="58" y="5"/>
                  </a:cubicBezTo>
                  <a:cubicBezTo>
                    <a:pt x="58" y="5"/>
                    <a:pt x="58" y="5"/>
                    <a:pt x="58" y="5"/>
                  </a:cubicBezTo>
                  <a:cubicBezTo>
                    <a:pt x="59" y="5"/>
                    <a:pt x="59" y="5"/>
                    <a:pt x="59" y="5"/>
                  </a:cubicBezTo>
                  <a:cubicBezTo>
                    <a:pt x="59" y="5"/>
                    <a:pt x="59" y="5"/>
                    <a:pt x="59" y="5"/>
                  </a:cubicBezTo>
                  <a:cubicBezTo>
                    <a:pt x="60" y="5"/>
                    <a:pt x="60" y="5"/>
                    <a:pt x="60" y="5"/>
                  </a:cubicBezTo>
                  <a:cubicBezTo>
                    <a:pt x="61" y="4"/>
                    <a:pt x="61" y="4"/>
                    <a:pt x="61" y="4"/>
                  </a:cubicBezTo>
                  <a:cubicBezTo>
                    <a:pt x="61" y="4"/>
                    <a:pt x="61" y="4"/>
                    <a:pt x="61" y="4"/>
                  </a:cubicBezTo>
                  <a:cubicBezTo>
                    <a:pt x="59" y="6"/>
                    <a:pt x="59" y="6"/>
                    <a:pt x="59" y="6"/>
                  </a:cubicBezTo>
                  <a:close/>
                  <a:moveTo>
                    <a:pt x="62" y="5"/>
                  </a:moveTo>
                  <a:cubicBezTo>
                    <a:pt x="62" y="5"/>
                    <a:pt x="63" y="4"/>
                    <a:pt x="63" y="4"/>
                  </a:cubicBezTo>
                  <a:cubicBezTo>
                    <a:pt x="64" y="5"/>
                    <a:pt x="64" y="5"/>
                    <a:pt x="64" y="5"/>
                  </a:cubicBezTo>
                  <a:cubicBezTo>
                    <a:pt x="64" y="6"/>
                    <a:pt x="64" y="6"/>
                    <a:pt x="64" y="6"/>
                  </a:cubicBezTo>
                  <a:cubicBezTo>
                    <a:pt x="63" y="6"/>
                    <a:pt x="63" y="6"/>
                    <a:pt x="63" y="6"/>
                  </a:cubicBezTo>
                  <a:cubicBezTo>
                    <a:pt x="63" y="5"/>
                    <a:pt x="63" y="5"/>
                    <a:pt x="63" y="5"/>
                  </a:cubicBezTo>
                  <a:cubicBezTo>
                    <a:pt x="62" y="5"/>
                    <a:pt x="62" y="5"/>
                    <a:pt x="62" y="5"/>
                  </a:cubicBezTo>
                  <a:close/>
                  <a:moveTo>
                    <a:pt x="64" y="3"/>
                  </a:moveTo>
                  <a:cubicBezTo>
                    <a:pt x="64" y="3"/>
                    <a:pt x="64" y="3"/>
                    <a:pt x="64" y="3"/>
                  </a:cubicBezTo>
                  <a:cubicBezTo>
                    <a:pt x="64" y="3"/>
                    <a:pt x="64" y="3"/>
                    <a:pt x="64" y="3"/>
                  </a:cubicBezTo>
                  <a:cubicBezTo>
                    <a:pt x="63" y="2"/>
                    <a:pt x="63" y="2"/>
                    <a:pt x="63" y="2"/>
                  </a:cubicBezTo>
                  <a:cubicBezTo>
                    <a:pt x="64" y="2"/>
                    <a:pt x="64" y="2"/>
                    <a:pt x="64" y="2"/>
                  </a:cubicBezTo>
                  <a:cubicBezTo>
                    <a:pt x="64" y="3"/>
                    <a:pt x="64" y="3"/>
                    <a:pt x="64" y="3"/>
                  </a:cubicBezTo>
                  <a:close/>
                  <a:moveTo>
                    <a:pt x="66" y="1"/>
                  </a:moveTo>
                  <a:cubicBezTo>
                    <a:pt x="66" y="1"/>
                    <a:pt x="66" y="1"/>
                    <a:pt x="66" y="1"/>
                  </a:cubicBezTo>
                  <a:cubicBezTo>
                    <a:pt x="66" y="1"/>
                    <a:pt x="66" y="1"/>
                    <a:pt x="66" y="1"/>
                  </a:cubicBezTo>
                  <a:cubicBezTo>
                    <a:pt x="67" y="1"/>
                    <a:pt x="67" y="1"/>
                    <a:pt x="67" y="1"/>
                  </a:cubicBezTo>
                  <a:cubicBezTo>
                    <a:pt x="66" y="1"/>
                    <a:pt x="66" y="1"/>
                    <a:pt x="66" y="1"/>
                  </a:cubicBezTo>
                  <a:close/>
                  <a:moveTo>
                    <a:pt x="67" y="2"/>
                  </a:moveTo>
                  <a:cubicBezTo>
                    <a:pt x="67" y="2"/>
                    <a:pt x="67" y="2"/>
                    <a:pt x="67" y="2"/>
                  </a:cubicBezTo>
                  <a:cubicBezTo>
                    <a:pt x="68" y="1"/>
                    <a:pt x="68" y="1"/>
                    <a:pt x="68" y="1"/>
                  </a:cubicBezTo>
                  <a:cubicBezTo>
                    <a:pt x="68" y="1"/>
                    <a:pt x="68" y="1"/>
                    <a:pt x="68" y="1"/>
                  </a:cubicBezTo>
                  <a:cubicBezTo>
                    <a:pt x="69" y="1"/>
                    <a:pt x="69" y="1"/>
                    <a:pt x="69" y="1"/>
                  </a:cubicBezTo>
                  <a:cubicBezTo>
                    <a:pt x="69" y="0"/>
                    <a:pt x="69" y="0"/>
                    <a:pt x="69" y="0"/>
                  </a:cubicBezTo>
                  <a:cubicBezTo>
                    <a:pt x="69" y="1"/>
                    <a:pt x="69" y="1"/>
                    <a:pt x="69" y="1"/>
                  </a:cubicBezTo>
                  <a:cubicBezTo>
                    <a:pt x="70" y="1"/>
                    <a:pt x="70" y="1"/>
                    <a:pt x="70" y="1"/>
                  </a:cubicBezTo>
                  <a:cubicBezTo>
                    <a:pt x="70" y="2"/>
                    <a:pt x="70" y="2"/>
                    <a:pt x="70" y="2"/>
                  </a:cubicBezTo>
                  <a:cubicBezTo>
                    <a:pt x="71" y="2"/>
                    <a:pt x="71" y="2"/>
                    <a:pt x="71" y="2"/>
                  </a:cubicBezTo>
                  <a:cubicBezTo>
                    <a:pt x="70" y="3"/>
                    <a:pt x="70" y="3"/>
                    <a:pt x="70" y="3"/>
                  </a:cubicBezTo>
                  <a:cubicBezTo>
                    <a:pt x="69" y="3"/>
                    <a:pt x="69" y="3"/>
                    <a:pt x="69" y="3"/>
                  </a:cubicBezTo>
                  <a:cubicBezTo>
                    <a:pt x="68" y="2"/>
                    <a:pt x="68" y="2"/>
                    <a:pt x="68" y="2"/>
                  </a:cubicBezTo>
                  <a:lnTo>
                    <a:pt x="67" y="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8" name="Freeform 39"/>
            <p:cNvSpPr>
              <a:spLocks noEditPoints="1"/>
            </p:cNvSpPr>
            <p:nvPr/>
          </p:nvSpPr>
          <p:spPr bwMode="auto">
            <a:xfrm>
              <a:off x="4488589" y="1553527"/>
              <a:ext cx="213581" cy="434881"/>
            </a:xfrm>
            <a:custGeom>
              <a:avLst/>
              <a:gdLst>
                <a:gd name="T0" fmla="*/ 7 w 166"/>
                <a:gd name="T1" fmla="*/ 241 h 338"/>
                <a:gd name="T2" fmla="*/ 18 w 166"/>
                <a:gd name="T3" fmla="*/ 226 h 338"/>
                <a:gd name="T4" fmla="*/ 22 w 166"/>
                <a:gd name="T5" fmla="*/ 197 h 338"/>
                <a:gd name="T6" fmla="*/ 11 w 166"/>
                <a:gd name="T7" fmla="*/ 163 h 338"/>
                <a:gd name="T8" fmla="*/ 26 w 166"/>
                <a:gd name="T9" fmla="*/ 137 h 338"/>
                <a:gd name="T10" fmla="*/ 33 w 166"/>
                <a:gd name="T11" fmla="*/ 97 h 338"/>
                <a:gd name="T12" fmla="*/ 48 w 166"/>
                <a:gd name="T13" fmla="*/ 74 h 338"/>
                <a:gd name="T14" fmla="*/ 55 w 166"/>
                <a:gd name="T15" fmla="*/ 45 h 338"/>
                <a:gd name="T16" fmla="*/ 70 w 166"/>
                <a:gd name="T17" fmla="*/ 30 h 338"/>
                <a:gd name="T18" fmla="*/ 78 w 166"/>
                <a:gd name="T19" fmla="*/ 22 h 338"/>
                <a:gd name="T20" fmla="*/ 96 w 166"/>
                <a:gd name="T21" fmla="*/ 19 h 338"/>
                <a:gd name="T22" fmla="*/ 103 w 166"/>
                <a:gd name="T23" fmla="*/ 8 h 338"/>
                <a:gd name="T24" fmla="*/ 111 w 166"/>
                <a:gd name="T25" fmla="*/ 4 h 338"/>
                <a:gd name="T26" fmla="*/ 141 w 166"/>
                <a:gd name="T27" fmla="*/ 19 h 338"/>
                <a:gd name="T28" fmla="*/ 148 w 166"/>
                <a:gd name="T29" fmla="*/ 30 h 338"/>
                <a:gd name="T30" fmla="*/ 155 w 166"/>
                <a:gd name="T31" fmla="*/ 52 h 338"/>
                <a:gd name="T32" fmla="*/ 155 w 166"/>
                <a:gd name="T33" fmla="*/ 78 h 338"/>
                <a:gd name="T34" fmla="*/ 159 w 166"/>
                <a:gd name="T35" fmla="*/ 89 h 338"/>
                <a:gd name="T36" fmla="*/ 144 w 166"/>
                <a:gd name="T37" fmla="*/ 89 h 338"/>
                <a:gd name="T38" fmla="*/ 133 w 166"/>
                <a:gd name="T39" fmla="*/ 93 h 338"/>
                <a:gd name="T40" fmla="*/ 129 w 166"/>
                <a:gd name="T41" fmla="*/ 104 h 338"/>
                <a:gd name="T42" fmla="*/ 129 w 166"/>
                <a:gd name="T43" fmla="*/ 108 h 338"/>
                <a:gd name="T44" fmla="*/ 133 w 166"/>
                <a:gd name="T45" fmla="*/ 119 h 338"/>
                <a:gd name="T46" fmla="*/ 126 w 166"/>
                <a:gd name="T47" fmla="*/ 134 h 338"/>
                <a:gd name="T48" fmla="*/ 115 w 166"/>
                <a:gd name="T49" fmla="*/ 149 h 338"/>
                <a:gd name="T50" fmla="*/ 103 w 166"/>
                <a:gd name="T51" fmla="*/ 156 h 338"/>
                <a:gd name="T52" fmla="*/ 92 w 166"/>
                <a:gd name="T53" fmla="*/ 160 h 338"/>
                <a:gd name="T54" fmla="*/ 85 w 166"/>
                <a:gd name="T55" fmla="*/ 174 h 338"/>
                <a:gd name="T56" fmla="*/ 81 w 166"/>
                <a:gd name="T57" fmla="*/ 189 h 338"/>
                <a:gd name="T58" fmla="*/ 81 w 166"/>
                <a:gd name="T59" fmla="*/ 204 h 338"/>
                <a:gd name="T60" fmla="*/ 85 w 166"/>
                <a:gd name="T61" fmla="*/ 215 h 338"/>
                <a:gd name="T62" fmla="*/ 100 w 166"/>
                <a:gd name="T63" fmla="*/ 226 h 338"/>
                <a:gd name="T64" fmla="*/ 100 w 166"/>
                <a:gd name="T65" fmla="*/ 249 h 338"/>
                <a:gd name="T66" fmla="*/ 85 w 166"/>
                <a:gd name="T67" fmla="*/ 245 h 338"/>
                <a:gd name="T68" fmla="*/ 70 w 166"/>
                <a:gd name="T69" fmla="*/ 245 h 338"/>
                <a:gd name="T70" fmla="*/ 81 w 166"/>
                <a:gd name="T71" fmla="*/ 249 h 338"/>
                <a:gd name="T72" fmla="*/ 100 w 166"/>
                <a:gd name="T73" fmla="*/ 252 h 338"/>
                <a:gd name="T74" fmla="*/ 92 w 166"/>
                <a:gd name="T75" fmla="*/ 256 h 338"/>
                <a:gd name="T76" fmla="*/ 85 w 166"/>
                <a:gd name="T77" fmla="*/ 264 h 338"/>
                <a:gd name="T78" fmla="*/ 78 w 166"/>
                <a:gd name="T79" fmla="*/ 271 h 338"/>
                <a:gd name="T80" fmla="*/ 78 w 166"/>
                <a:gd name="T81" fmla="*/ 282 h 338"/>
                <a:gd name="T82" fmla="*/ 81 w 166"/>
                <a:gd name="T83" fmla="*/ 301 h 338"/>
                <a:gd name="T84" fmla="*/ 66 w 166"/>
                <a:gd name="T85" fmla="*/ 319 h 338"/>
                <a:gd name="T86" fmla="*/ 48 w 166"/>
                <a:gd name="T87" fmla="*/ 330 h 338"/>
                <a:gd name="T88" fmla="*/ 29 w 166"/>
                <a:gd name="T89" fmla="*/ 330 h 338"/>
                <a:gd name="T90" fmla="*/ 29 w 166"/>
                <a:gd name="T91" fmla="*/ 315 h 338"/>
                <a:gd name="T92" fmla="*/ 15 w 166"/>
                <a:gd name="T93" fmla="*/ 297 h 338"/>
                <a:gd name="T94" fmla="*/ 7 w 166"/>
                <a:gd name="T95" fmla="*/ 282 h 338"/>
                <a:gd name="T96" fmla="*/ 7 w 166"/>
                <a:gd name="T97" fmla="*/ 275 h 338"/>
                <a:gd name="T98" fmla="*/ 0 w 166"/>
                <a:gd name="T99" fmla="*/ 264 h 338"/>
                <a:gd name="T100" fmla="*/ 103 w 166"/>
                <a:gd name="T101" fmla="*/ 252 h 338"/>
                <a:gd name="T102" fmla="*/ 4 w 166"/>
                <a:gd name="T103" fmla="*/ 278 h 338"/>
                <a:gd name="T104" fmla="*/ 115 w 166"/>
                <a:gd name="T105" fmla="*/ 271 h 338"/>
                <a:gd name="T106" fmla="*/ 118 w 166"/>
                <a:gd name="T107" fmla="*/ 282 h 338"/>
                <a:gd name="T108" fmla="*/ 107 w 166"/>
                <a:gd name="T109" fmla="*/ 304 h 338"/>
                <a:gd name="T110" fmla="*/ 115 w 166"/>
                <a:gd name="T111" fmla="*/ 293 h 338"/>
                <a:gd name="T112" fmla="*/ 107 w 166"/>
                <a:gd name="T113" fmla="*/ 286 h 338"/>
                <a:gd name="T114" fmla="*/ 107 w 166"/>
                <a:gd name="T115" fmla="*/ 301 h 338"/>
                <a:gd name="T116" fmla="*/ 81 w 166"/>
                <a:gd name="T117" fmla="*/ 319 h 338"/>
                <a:gd name="T118" fmla="*/ 85 w 166"/>
                <a:gd name="T119" fmla="*/ 29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338">
                  <a:moveTo>
                    <a:pt x="4" y="256"/>
                  </a:moveTo>
                  <a:lnTo>
                    <a:pt x="7" y="260"/>
                  </a:lnTo>
                  <a:lnTo>
                    <a:pt x="7" y="260"/>
                  </a:lnTo>
                  <a:lnTo>
                    <a:pt x="11" y="260"/>
                  </a:lnTo>
                  <a:lnTo>
                    <a:pt x="7" y="249"/>
                  </a:lnTo>
                  <a:lnTo>
                    <a:pt x="7" y="245"/>
                  </a:lnTo>
                  <a:lnTo>
                    <a:pt x="7" y="241"/>
                  </a:lnTo>
                  <a:lnTo>
                    <a:pt x="11" y="241"/>
                  </a:lnTo>
                  <a:lnTo>
                    <a:pt x="7" y="238"/>
                  </a:lnTo>
                  <a:lnTo>
                    <a:pt x="7" y="238"/>
                  </a:lnTo>
                  <a:lnTo>
                    <a:pt x="15" y="238"/>
                  </a:lnTo>
                  <a:lnTo>
                    <a:pt x="15" y="234"/>
                  </a:lnTo>
                  <a:lnTo>
                    <a:pt x="15" y="230"/>
                  </a:lnTo>
                  <a:lnTo>
                    <a:pt x="18" y="226"/>
                  </a:lnTo>
                  <a:lnTo>
                    <a:pt x="15" y="223"/>
                  </a:lnTo>
                  <a:lnTo>
                    <a:pt x="15" y="215"/>
                  </a:lnTo>
                  <a:lnTo>
                    <a:pt x="11" y="212"/>
                  </a:lnTo>
                  <a:lnTo>
                    <a:pt x="11" y="208"/>
                  </a:lnTo>
                  <a:lnTo>
                    <a:pt x="18" y="208"/>
                  </a:lnTo>
                  <a:lnTo>
                    <a:pt x="18" y="200"/>
                  </a:lnTo>
                  <a:lnTo>
                    <a:pt x="22" y="197"/>
                  </a:lnTo>
                  <a:lnTo>
                    <a:pt x="15" y="193"/>
                  </a:lnTo>
                  <a:lnTo>
                    <a:pt x="11" y="189"/>
                  </a:lnTo>
                  <a:lnTo>
                    <a:pt x="11" y="186"/>
                  </a:lnTo>
                  <a:lnTo>
                    <a:pt x="11" y="178"/>
                  </a:lnTo>
                  <a:lnTo>
                    <a:pt x="11" y="174"/>
                  </a:lnTo>
                  <a:lnTo>
                    <a:pt x="7" y="171"/>
                  </a:lnTo>
                  <a:lnTo>
                    <a:pt x="11" y="163"/>
                  </a:lnTo>
                  <a:lnTo>
                    <a:pt x="7" y="156"/>
                  </a:lnTo>
                  <a:lnTo>
                    <a:pt x="7" y="149"/>
                  </a:lnTo>
                  <a:lnTo>
                    <a:pt x="7" y="141"/>
                  </a:lnTo>
                  <a:lnTo>
                    <a:pt x="11" y="137"/>
                  </a:lnTo>
                  <a:lnTo>
                    <a:pt x="15" y="134"/>
                  </a:lnTo>
                  <a:lnTo>
                    <a:pt x="18" y="137"/>
                  </a:lnTo>
                  <a:lnTo>
                    <a:pt x="26" y="137"/>
                  </a:lnTo>
                  <a:lnTo>
                    <a:pt x="29" y="134"/>
                  </a:lnTo>
                  <a:lnTo>
                    <a:pt x="29" y="126"/>
                  </a:lnTo>
                  <a:lnTo>
                    <a:pt x="26" y="126"/>
                  </a:lnTo>
                  <a:lnTo>
                    <a:pt x="26" y="123"/>
                  </a:lnTo>
                  <a:lnTo>
                    <a:pt x="33" y="108"/>
                  </a:lnTo>
                  <a:lnTo>
                    <a:pt x="33" y="100"/>
                  </a:lnTo>
                  <a:lnTo>
                    <a:pt x="33" y="97"/>
                  </a:lnTo>
                  <a:lnTo>
                    <a:pt x="37" y="93"/>
                  </a:lnTo>
                  <a:lnTo>
                    <a:pt x="37" y="85"/>
                  </a:lnTo>
                  <a:lnTo>
                    <a:pt x="33" y="85"/>
                  </a:lnTo>
                  <a:lnTo>
                    <a:pt x="33" y="82"/>
                  </a:lnTo>
                  <a:lnTo>
                    <a:pt x="37" y="78"/>
                  </a:lnTo>
                  <a:lnTo>
                    <a:pt x="44" y="78"/>
                  </a:lnTo>
                  <a:lnTo>
                    <a:pt x="48" y="74"/>
                  </a:lnTo>
                  <a:lnTo>
                    <a:pt x="48" y="74"/>
                  </a:lnTo>
                  <a:lnTo>
                    <a:pt x="52" y="67"/>
                  </a:lnTo>
                  <a:lnTo>
                    <a:pt x="55" y="59"/>
                  </a:lnTo>
                  <a:lnTo>
                    <a:pt x="59" y="56"/>
                  </a:lnTo>
                  <a:lnTo>
                    <a:pt x="55" y="52"/>
                  </a:lnTo>
                  <a:lnTo>
                    <a:pt x="55" y="52"/>
                  </a:lnTo>
                  <a:lnTo>
                    <a:pt x="55" y="45"/>
                  </a:lnTo>
                  <a:lnTo>
                    <a:pt x="55" y="41"/>
                  </a:lnTo>
                  <a:lnTo>
                    <a:pt x="59" y="41"/>
                  </a:lnTo>
                  <a:lnTo>
                    <a:pt x="59" y="37"/>
                  </a:lnTo>
                  <a:lnTo>
                    <a:pt x="63" y="34"/>
                  </a:lnTo>
                  <a:lnTo>
                    <a:pt x="63" y="30"/>
                  </a:lnTo>
                  <a:lnTo>
                    <a:pt x="66" y="30"/>
                  </a:lnTo>
                  <a:lnTo>
                    <a:pt x="70" y="30"/>
                  </a:lnTo>
                  <a:lnTo>
                    <a:pt x="74" y="30"/>
                  </a:lnTo>
                  <a:lnTo>
                    <a:pt x="74" y="30"/>
                  </a:lnTo>
                  <a:lnTo>
                    <a:pt x="78" y="30"/>
                  </a:lnTo>
                  <a:lnTo>
                    <a:pt x="74" y="26"/>
                  </a:lnTo>
                  <a:lnTo>
                    <a:pt x="78" y="22"/>
                  </a:lnTo>
                  <a:lnTo>
                    <a:pt x="78" y="22"/>
                  </a:lnTo>
                  <a:lnTo>
                    <a:pt x="78" y="22"/>
                  </a:lnTo>
                  <a:lnTo>
                    <a:pt x="74" y="19"/>
                  </a:lnTo>
                  <a:lnTo>
                    <a:pt x="78" y="15"/>
                  </a:lnTo>
                  <a:lnTo>
                    <a:pt x="81" y="15"/>
                  </a:lnTo>
                  <a:lnTo>
                    <a:pt x="85" y="15"/>
                  </a:lnTo>
                  <a:lnTo>
                    <a:pt x="89" y="15"/>
                  </a:lnTo>
                  <a:lnTo>
                    <a:pt x="92" y="19"/>
                  </a:lnTo>
                  <a:lnTo>
                    <a:pt x="96" y="19"/>
                  </a:lnTo>
                  <a:lnTo>
                    <a:pt x="100" y="19"/>
                  </a:lnTo>
                  <a:lnTo>
                    <a:pt x="100" y="19"/>
                  </a:lnTo>
                  <a:lnTo>
                    <a:pt x="103" y="19"/>
                  </a:lnTo>
                  <a:lnTo>
                    <a:pt x="103" y="15"/>
                  </a:lnTo>
                  <a:lnTo>
                    <a:pt x="100" y="15"/>
                  </a:lnTo>
                  <a:lnTo>
                    <a:pt x="100" y="11"/>
                  </a:lnTo>
                  <a:lnTo>
                    <a:pt x="103" y="8"/>
                  </a:lnTo>
                  <a:lnTo>
                    <a:pt x="103" y="4"/>
                  </a:lnTo>
                  <a:lnTo>
                    <a:pt x="100" y="4"/>
                  </a:lnTo>
                  <a:lnTo>
                    <a:pt x="100" y="0"/>
                  </a:lnTo>
                  <a:lnTo>
                    <a:pt x="103" y="0"/>
                  </a:lnTo>
                  <a:lnTo>
                    <a:pt x="107" y="0"/>
                  </a:lnTo>
                  <a:lnTo>
                    <a:pt x="107" y="0"/>
                  </a:lnTo>
                  <a:lnTo>
                    <a:pt x="111" y="4"/>
                  </a:lnTo>
                  <a:lnTo>
                    <a:pt x="115" y="4"/>
                  </a:lnTo>
                  <a:lnTo>
                    <a:pt x="122" y="11"/>
                  </a:lnTo>
                  <a:lnTo>
                    <a:pt x="126" y="15"/>
                  </a:lnTo>
                  <a:lnTo>
                    <a:pt x="133" y="15"/>
                  </a:lnTo>
                  <a:lnTo>
                    <a:pt x="133" y="15"/>
                  </a:lnTo>
                  <a:lnTo>
                    <a:pt x="137" y="19"/>
                  </a:lnTo>
                  <a:lnTo>
                    <a:pt x="141" y="19"/>
                  </a:lnTo>
                  <a:lnTo>
                    <a:pt x="141" y="22"/>
                  </a:lnTo>
                  <a:lnTo>
                    <a:pt x="144" y="22"/>
                  </a:lnTo>
                  <a:lnTo>
                    <a:pt x="144" y="22"/>
                  </a:lnTo>
                  <a:lnTo>
                    <a:pt x="148" y="26"/>
                  </a:lnTo>
                  <a:lnTo>
                    <a:pt x="148" y="26"/>
                  </a:lnTo>
                  <a:lnTo>
                    <a:pt x="152" y="30"/>
                  </a:lnTo>
                  <a:lnTo>
                    <a:pt x="148" y="30"/>
                  </a:lnTo>
                  <a:lnTo>
                    <a:pt x="152" y="37"/>
                  </a:lnTo>
                  <a:lnTo>
                    <a:pt x="148" y="41"/>
                  </a:lnTo>
                  <a:lnTo>
                    <a:pt x="148" y="41"/>
                  </a:lnTo>
                  <a:lnTo>
                    <a:pt x="155" y="41"/>
                  </a:lnTo>
                  <a:lnTo>
                    <a:pt x="155" y="45"/>
                  </a:lnTo>
                  <a:lnTo>
                    <a:pt x="152" y="48"/>
                  </a:lnTo>
                  <a:lnTo>
                    <a:pt x="155" y="52"/>
                  </a:lnTo>
                  <a:lnTo>
                    <a:pt x="155" y="56"/>
                  </a:lnTo>
                  <a:lnTo>
                    <a:pt x="155" y="59"/>
                  </a:lnTo>
                  <a:lnTo>
                    <a:pt x="155" y="63"/>
                  </a:lnTo>
                  <a:lnTo>
                    <a:pt x="155" y="63"/>
                  </a:lnTo>
                  <a:lnTo>
                    <a:pt x="155" y="71"/>
                  </a:lnTo>
                  <a:lnTo>
                    <a:pt x="155" y="74"/>
                  </a:lnTo>
                  <a:lnTo>
                    <a:pt x="155" y="78"/>
                  </a:lnTo>
                  <a:lnTo>
                    <a:pt x="159" y="78"/>
                  </a:lnTo>
                  <a:lnTo>
                    <a:pt x="163" y="82"/>
                  </a:lnTo>
                  <a:lnTo>
                    <a:pt x="166" y="85"/>
                  </a:lnTo>
                  <a:lnTo>
                    <a:pt x="163" y="89"/>
                  </a:lnTo>
                  <a:lnTo>
                    <a:pt x="163" y="89"/>
                  </a:lnTo>
                  <a:lnTo>
                    <a:pt x="163" y="89"/>
                  </a:lnTo>
                  <a:lnTo>
                    <a:pt x="159" y="89"/>
                  </a:lnTo>
                  <a:lnTo>
                    <a:pt x="159" y="85"/>
                  </a:lnTo>
                  <a:lnTo>
                    <a:pt x="155" y="89"/>
                  </a:lnTo>
                  <a:lnTo>
                    <a:pt x="152" y="89"/>
                  </a:lnTo>
                  <a:lnTo>
                    <a:pt x="148" y="89"/>
                  </a:lnTo>
                  <a:lnTo>
                    <a:pt x="148" y="89"/>
                  </a:lnTo>
                  <a:lnTo>
                    <a:pt x="144" y="85"/>
                  </a:lnTo>
                  <a:lnTo>
                    <a:pt x="144" y="89"/>
                  </a:lnTo>
                  <a:lnTo>
                    <a:pt x="141" y="85"/>
                  </a:lnTo>
                  <a:lnTo>
                    <a:pt x="141" y="89"/>
                  </a:lnTo>
                  <a:lnTo>
                    <a:pt x="141" y="89"/>
                  </a:lnTo>
                  <a:lnTo>
                    <a:pt x="137" y="93"/>
                  </a:lnTo>
                  <a:lnTo>
                    <a:pt x="137" y="93"/>
                  </a:lnTo>
                  <a:lnTo>
                    <a:pt x="133" y="93"/>
                  </a:lnTo>
                  <a:lnTo>
                    <a:pt x="133" y="93"/>
                  </a:lnTo>
                  <a:lnTo>
                    <a:pt x="133" y="97"/>
                  </a:lnTo>
                  <a:lnTo>
                    <a:pt x="137" y="97"/>
                  </a:lnTo>
                  <a:lnTo>
                    <a:pt x="133" y="100"/>
                  </a:lnTo>
                  <a:lnTo>
                    <a:pt x="129" y="97"/>
                  </a:lnTo>
                  <a:lnTo>
                    <a:pt x="129" y="100"/>
                  </a:lnTo>
                  <a:lnTo>
                    <a:pt x="129" y="100"/>
                  </a:lnTo>
                  <a:lnTo>
                    <a:pt x="129" y="104"/>
                  </a:lnTo>
                  <a:lnTo>
                    <a:pt x="129" y="104"/>
                  </a:lnTo>
                  <a:lnTo>
                    <a:pt x="129" y="100"/>
                  </a:lnTo>
                  <a:lnTo>
                    <a:pt x="126" y="100"/>
                  </a:lnTo>
                  <a:lnTo>
                    <a:pt x="126" y="100"/>
                  </a:lnTo>
                  <a:lnTo>
                    <a:pt x="126" y="104"/>
                  </a:lnTo>
                  <a:lnTo>
                    <a:pt x="129" y="104"/>
                  </a:lnTo>
                  <a:lnTo>
                    <a:pt x="129" y="108"/>
                  </a:lnTo>
                  <a:lnTo>
                    <a:pt x="129" y="108"/>
                  </a:lnTo>
                  <a:lnTo>
                    <a:pt x="129" y="111"/>
                  </a:lnTo>
                  <a:lnTo>
                    <a:pt x="129" y="115"/>
                  </a:lnTo>
                  <a:lnTo>
                    <a:pt x="126" y="115"/>
                  </a:lnTo>
                  <a:lnTo>
                    <a:pt x="129" y="119"/>
                  </a:lnTo>
                  <a:lnTo>
                    <a:pt x="129" y="119"/>
                  </a:lnTo>
                  <a:lnTo>
                    <a:pt x="133" y="119"/>
                  </a:lnTo>
                  <a:lnTo>
                    <a:pt x="129" y="123"/>
                  </a:lnTo>
                  <a:lnTo>
                    <a:pt x="133" y="123"/>
                  </a:lnTo>
                  <a:lnTo>
                    <a:pt x="133" y="123"/>
                  </a:lnTo>
                  <a:lnTo>
                    <a:pt x="129" y="126"/>
                  </a:lnTo>
                  <a:lnTo>
                    <a:pt x="129" y="126"/>
                  </a:lnTo>
                  <a:lnTo>
                    <a:pt x="126" y="130"/>
                  </a:lnTo>
                  <a:lnTo>
                    <a:pt x="126" y="134"/>
                  </a:lnTo>
                  <a:lnTo>
                    <a:pt x="122" y="141"/>
                  </a:lnTo>
                  <a:lnTo>
                    <a:pt x="122" y="141"/>
                  </a:lnTo>
                  <a:lnTo>
                    <a:pt x="118" y="141"/>
                  </a:lnTo>
                  <a:lnTo>
                    <a:pt x="115" y="141"/>
                  </a:lnTo>
                  <a:lnTo>
                    <a:pt x="115" y="145"/>
                  </a:lnTo>
                  <a:lnTo>
                    <a:pt x="118" y="145"/>
                  </a:lnTo>
                  <a:lnTo>
                    <a:pt x="115" y="149"/>
                  </a:lnTo>
                  <a:lnTo>
                    <a:pt x="111" y="152"/>
                  </a:lnTo>
                  <a:lnTo>
                    <a:pt x="111" y="152"/>
                  </a:lnTo>
                  <a:lnTo>
                    <a:pt x="107" y="149"/>
                  </a:lnTo>
                  <a:lnTo>
                    <a:pt x="107" y="149"/>
                  </a:lnTo>
                  <a:lnTo>
                    <a:pt x="103" y="152"/>
                  </a:lnTo>
                  <a:lnTo>
                    <a:pt x="103" y="156"/>
                  </a:lnTo>
                  <a:lnTo>
                    <a:pt x="103" y="156"/>
                  </a:lnTo>
                  <a:lnTo>
                    <a:pt x="100" y="156"/>
                  </a:lnTo>
                  <a:lnTo>
                    <a:pt x="100" y="156"/>
                  </a:lnTo>
                  <a:lnTo>
                    <a:pt x="100" y="160"/>
                  </a:lnTo>
                  <a:lnTo>
                    <a:pt x="96" y="160"/>
                  </a:lnTo>
                  <a:lnTo>
                    <a:pt x="96" y="156"/>
                  </a:lnTo>
                  <a:lnTo>
                    <a:pt x="92" y="160"/>
                  </a:lnTo>
                  <a:lnTo>
                    <a:pt x="92" y="160"/>
                  </a:lnTo>
                  <a:lnTo>
                    <a:pt x="96" y="163"/>
                  </a:lnTo>
                  <a:lnTo>
                    <a:pt x="96" y="163"/>
                  </a:lnTo>
                  <a:lnTo>
                    <a:pt x="89" y="167"/>
                  </a:lnTo>
                  <a:lnTo>
                    <a:pt x="89" y="167"/>
                  </a:lnTo>
                  <a:lnTo>
                    <a:pt x="85" y="167"/>
                  </a:lnTo>
                  <a:lnTo>
                    <a:pt x="89" y="171"/>
                  </a:lnTo>
                  <a:lnTo>
                    <a:pt x="85" y="174"/>
                  </a:lnTo>
                  <a:lnTo>
                    <a:pt x="81" y="174"/>
                  </a:lnTo>
                  <a:lnTo>
                    <a:pt x="78" y="174"/>
                  </a:lnTo>
                  <a:lnTo>
                    <a:pt x="81" y="178"/>
                  </a:lnTo>
                  <a:lnTo>
                    <a:pt x="81" y="182"/>
                  </a:lnTo>
                  <a:lnTo>
                    <a:pt x="81" y="182"/>
                  </a:lnTo>
                  <a:lnTo>
                    <a:pt x="81" y="186"/>
                  </a:lnTo>
                  <a:lnTo>
                    <a:pt x="81" y="189"/>
                  </a:lnTo>
                  <a:lnTo>
                    <a:pt x="85" y="193"/>
                  </a:lnTo>
                  <a:lnTo>
                    <a:pt x="85" y="197"/>
                  </a:lnTo>
                  <a:lnTo>
                    <a:pt x="81" y="193"/>
                  </a:lnTo>
                  <a:lnTo>
                    <a:pt x="81" y="197"/>
                  </a:lnTo>
                  <a:lnTo>
                    <a:pt x="81" y="200"/>
                  </a:lnTo>
                  <a:lnTo>
                    <a:pt x="78" y="204"/>
                  </a:lnTo>
                  <a:lnTo>
                    <a:pt x="81" y="204"/>
                  </a:lnTo>
                  <a:lnTo>
                    <a:pt x="81" y="204"/>
                  </a:lnTo>
                  <a:lnTo>
                    <a:pt x="81" y="204"/>
                  </a:lnTo>
                  <a:lnTo>
                    <a:pt x="81" y="208"/>
                  </a:lnTo>
                  <a:lnTo>
                    <a:pt x="78" y="212"/>
                  </a:lnTo>
                  <a:lnTo>
                    <a:pt x="81" y="215"/>
                  </a:lnTo>
                  <a:lnTo>
                    <a:pt x="81" y="215"/>
                  </a:lnTo>
                  <a:lnTo>
                    <a:pt x="85" y="215"/>
                  </a:lnTo>
                  <a:lnTo>
                    <a:pt x="85" y="219"/>
                  </a:lnTo>
                  <a:lnTo>
                    <a:pt x="85" y="219"/>
                  </a:lnTo>
                  <a:lnTo>
                    <a:pt x="89" y="219"/>
                  </a:lnTo>
                  <a:lnTo>
                    <a:pt x="92" y="219"/>
                  </a:lnTo>
                  <a:lnTo>
                    <a:pt x="92" y="219"/>
                  </a:lnTo>
                  <a:lnTo>
                    <a:pt x="96" y="223"/>
                  </a:lnTo>
                  <a:lnTo>
                    <a:pt x="100" y="226"/>
                  </a:lnTo>
                  <a:lnTo>
                    <a:pt x="100" y="226"/>
                  </a:lnTo>
                  <a:lnTo>
                    <a:pt x="103" y="230"/>
                  </a:lnTo>
                  <a:lnTo>
                    <a:pt x="103" y="234"/>
                  </a:lnTo>
                  <a:lnTo>
                    <a:pt x="107" y="234"/>
                  </a:lnTo>
                  <a:lnTo>
                    <a:pt x="103" y="241"/>
                  </a:lnTo>
                  <a:lnTo>
                    <a:pt x="100" y="245"/>
                  </a:lnTo>
                  <a:lnTo>
                    <a:pt x="100" y="249"/>
                  </a:lnTo>
                  <a:lnTo>
                    <a:pt x="96" y="249"/>
                  </a:lnTo>
                  <a:lnTo>
                    <a:pt x="92" y="245"/>
                  </a:lnTo>
                  <a:lnTo>
                    <a:pt x="92" y="245"/>
                  </a:lnTo>
                  <a:lnTo>
                    <a:pt x="89" y="245"/>
                  </a:lnTo>
                  <a:lnTo>
                    <a:pt x="89" y="241"/>
                  </a:lnTo>
                  <a:lnTo>
                    <a:pt x="89" y="245"/>
                  </a:lnTo>
                  <a:lnTo>
                    <a:pt x="85" y="245"/>
                  </a:lnTo>
                  <a:lnTo>
                    <a:pt x="85" y="241"/>
                  </a:lnTo>
                  <a:lnTo>
                    <a:pt x="81" y="241"/>
                  </a:lnTo>
                  <a:lnTo>
                    <a:pt x="81" y="245"/>
                  </a:lnTo>
                  <a:lnTo>
                    <a:pt x="78" y="245"/>
                  </a:lnTo>
                  <a:lnTo>
                    <a:pt x="78" y="245"/>
                  </a:lnTo>
                  <a:lnTo>
                    <a:pt x="74" y="245"/>
                  </a:lnTo>
                  <a:lnTo>
                    <a:pt x="70" y="245"/>
                  </a:lnTo>
                  <a:lnTo>
                    <a:pt x="70" y="245"/>
                  </a:lnTo>
                  <a:lnTo>
                    <a:pt x="70" y="249"/>
                  </a:lnTo>
                  <a:lnTo>
                    <a:pt x="74" y="249"/>
                  </a:lnTo>
                  <a:lnTo>
                    <a:pt x="74" y="249"/>
                  </a:lnTo>
                  <a:lnTo>
                    <a:pt x="78" y="245"/>
                  </a:lnTo>
                  <a:lnTo>
                    <a:pt x="81" y="245"/>
                  </a:lnTo>
                  <a:lnTo>
                    <a:pt x="81" y="249"/>
                  </a:lnTo>
                  <a:lnTo>
                    <a:pt x="85" y="249"/>
                  </a:lnTo>
                  <a:lnTo>
                    <a:pt x="89" y="252"/>
                  </a:lnTo>
                  <a:lnTo>
                    <a:pt x="89" y="249"/>
                  </a:lnTo>
                  <a:lnTo>
                    <a:pt x="92" y="249"/>
                  </a:lnTo>
                  <a:lnTo>
                    <a:pt x="96" y="249"/>
                  </a:lnTo>
                  <a:lnTo>
                    <a:pt x="100" y="249"/>
                  </a:lnTo>
                  <a:lnTo>
                    <a:pt x="100" y="252"/>
                  </a:lnTo>
                  <a:lnTo>
                    <a:pt x="100" y="256"/>
                  </a:lnTo>
                  <a:lnTo>
                    <a:pt x="100" y="256"/>
                  </a:lnTo>
                  <a:lnTo>
                    <a:pt x="96" y="256"/>
                  </a:lnTo>
                  <a:lnTo>
                    <a:pt x="92" y="260"/>
                  </a:lnTo>
                  <a:lnTo>
                    <a:pt x="92" y="260"/>
                  </a:lnTo>
                  <a:lnTo>
                    <a:pt x="92" y="256"/>
                  </a:lnTo>
                  <a:lnTo>
                    <a:pt x="92" y="256"/>
                  </a:lnTo>
                  <a:lnTo>
                    <a:pt x="89" y="256"/>
                  </a:lnTo>
                  <a:lnTo>
                    <a:pt x="92" y="260"/>
                  </a:lnTo>
                  <a:lnTo>
                    <a:pt x="89" y="260"/>
                  </a:lnTo>
                  <a:lnTo>
                    <a:pt x="85" y="264"/>
                  </a:lnTo>
                  <a:lnTo>
                    <a:pt x="85" y="264"/>
                  </a:lnTo>
                  <a:lnTo>
                    <a:pt x="85" y="264"/>
                  </a:lnTo>
                  <a:lnTo>
                    <a:pt x="85" y="264"/>
                  </a:lnTo>
                  <a:lnTo>
                    <a:pt x="81" y="267"/>
                  </a:lnTo>
                  <a:lnTo>
                    <a:pt x="81" y="267"/>
                  </a:lnTo>
                  <a:lnTo>
                    <a:pt x="78" y="267"/>
                  </a:lnTo>
                  <a:lnTo>
                    <a:pt x="78" y="267"/>
                  </a:lnTo>
                  <a:lnTo>
                    <a:pt x="81" y="267"/>
                  </a:lnTo>
                  <a:lnTo>
                    <a:pt x="85" y="271"/>
                  </a:lnTo>
                  <a:lnTo>
                    <a:pt x="78" y="271"/>
                  </a:lnTo>
                  <a:lnTo>
                    <a:pt x="81" y="275"/>
                  </a:lnTo>
                  <a:lnTo>
                    <a:pt x="81" y="275"/>
                  </a:lnTo>
                  <a:lnTo>
                    <a:pt x="81" y="278"/>
                  </a:lnTo>
                  <a:lnTo>
                    <a:pt x="85" y="282"/>
                  </a:lnTo>
                  <a:lnTo>
                    <a:pt x="81" y="282"/>
                  </a:lnTo>
                  <a:lnTo>
                    <a:pt x="78" y="282"/>
                  </a:lnTo>
                  <a:lnTo>
                    <a:pt x="78" y="282"/>
                  </a:lnTo>
                  <a:lnTo>
                    <a:pt x="78" y="286"/>
                  </a:lnTo>
                  <a:lnTo>
                    <a:pt x="81" y="289"/>
                  </a:lnTo>
                  <a:lnTo>
                    <a:pt x="78" y="289"/>
                  </a:lnTo>
                  <a:lnTo>
                    <a:pt x="81" y="293"/>
                  </a:lnTo>
                  <a:lnTo>
                    <a:pt x="78" y="297"/>
                  </a:lnTo>
                  <a:lnTo>
                    <a:pt x="78" y="301"/>
                  </a:lnTo>
                  <a:lnTo>
                    <a:pt x="81" y="301"/>
                  </a:lnTo>
                  <a:lnTo>
                    <a:pt x="78" y="304"/>
                  </a:lnTo>
                  <a:lnTo>
                    <a:pt x="78" y="312"/>
                  </a:lnTo>
                  <a:lnTo>
                    <a:pt x="74" y="312"/>
                  </a:lnTo>
                  <a:lnTo>
                    <a:pt x="74" y="319"/>
                  </a:lnTo>
                  <a:lnTo>
                    <a:pt x="70" y="323"/>
                  </a:lnTo>
                  <a:lnTo>
                    <a:pt x="70" y="323"/>
                  </a:lnTo>
                  <a:lnTo>
                    <a:pt x="66" y="319"/>
                  </a:lnTo>
                  <a:lnTo>
                    <a:pt x="63" y="323"/>
                  </a:lnTo>
                  <a:lnTo>
                    <a:pt x="55" y="319"/>
                  </a:lnTo>
                  <a:lnTo>
                    <a:pt x="55" y="319"/>
                  </a:lnTo>
                  <a:lnTo>
                    <a:pt x="55" y="323"/>
                  </a:lnTo>
                  <a:lnTo>
                    <a:pt x="48" y="323"/>
                  </a:lnTo>
                  <a:lnTo>
                    <a:pt x="48" y="330"/>
                  </a:lnTo>
                  <a:lnTo>
                    <a:pt x="48" y="330"/>
                  </a:lnTo>
                  <a:lnTo>
                    <a:pt x="48" y="334"/>
                  </a:lnTo>
                  <a:lnTo>
                    <a:pt x="44" y="334"/>
                  </a:lnTo>
                  <a:lnTo>
                    <a:pt x="41" y="334"/>
                  </a:lnTo>
                  <a:lnTo>
                    <a:pt x="33" y="338"/>
                  </a:lnTo>
                  <a:lnTo>
                    <a:pt x="29" y="338"/>
                  </a:lnTo>
                  <a:lnTo>
                    <a:pt x="29" y="334"/>
                  </a:lnTo>
                  <a:lnTo>
                    <a:pt x="29" y="330"/>
                  </a:lnTo>
                  <a:lnTo>
                    <a:pt x="29" y="327"/>
                  </a:lnTo>
                  <a:lnTo>
                    <a:pt x="26" y="323"/>
                  </a:lnTo>
                  <a:lnTo>
                    <a:pt x="26" y="323"/>
                  </a:lnTo>
                  <a:lnTo>
                    <a:pt x="22" y="319"/>
                  </a:lnTo>
                  <a:lnTo>
                    <a:pt x="22" y="319"/>
                  </a:lnTo>
                  <a:lnTo>
                    <a:pt x="29" y="319"/>
                  </a:lnTo>
                  <a:lnTo>
                    <a:pt x="29" y="315"/>
                  </a:lnTo>
                  <a:lnTo>
                    <a:pt x="29" y="312"/>
                  </a:lnTo>
                  <a:lnTo>
                    <a:pt x="26" y="312"/>
                  </a:lnTo>
                  <a:lnTo>
                    <a:pt x="22" y="308"/>
                  </a:lnTo>
                  <a:lnTo>
                    <a:pt x="22" y="308"/>
                  </a:lnTo>
                  <a:lnTo>
                    <a:pt x="18" y="304"/>
                  </a:lnTo>
                  <a:lnTo>
                    <a:pt x="18" y="301"/>
                  </a:lnTo>
                  <a:lnTo>
                    <a:pt x="15" y="297"/>
                  </a:lnTo>
                  <a:lnTo>
                    <a:pt x="15" y="293"/>
                  </a:lnTo>
                  <a:lnTo>
                    <a:pt x="11" y="289"/>
                  </a:lnTo>
                  <a:lnTo>
                    <a:pt x="7" y="289"/>
                  </a:lnTo>
                  <a:lnTo>
                    <a:pt x="7" y="289"/>
                  </a:lnTo>
                  <a:lnTo>
                    <a:pt x="7" y="286"/>
                  </a:lnTo>
                  <a:lnTo>
                    <a:pt x="7" y="282"/>
                  </a:lnTo>
                  <a:lnTo>
                    <a:pt x="7" y="282"/>
                  </a:lnTo>
                  <a:lnTo>
                    <a:pt x="7" y="278"/>
                  </a:lnTo>
                  <a:lnTo>
                    <a:pt x="11" y="275"/>
                  </a:lnTo>
                  <a:lnTo>
                    <a:pt x="11" y="275"/>
                  </a:lnTo>
                  <a:lnTo>
                    <a:pt x="7" y="275"/>
                  </a:lnTo>
                  <a:lnTo>
                    <a:pt x="7" y="271"/>
                  </a:lnTo>
                  <a:lnTo>
                    <a:pt x="7" y="271"/>
                  </a:lnTo>
                  <a:lnTo>
                    <a:pt x="7" y="275"/>
                  </a:lnTo>
                  <a:lnTo>
                    <a:pt x="11" y="275"/>
                  </a:lnTo>
                  <a:lnTo>
                    <a:pt x="7" y="278"/>
                  </a:lnTo>
                  <a:lnTo>
                    <a:pt x="7" y="275"/>
                  </a:lnTo>
                  <a:lnTo>
                    <a:pt x="4" y="275"/>
                  </a:lnTo>
                  <a:lnTo>
                    <a:pt x="4" y="271"/>
                  </a:lnTo>
                  <a:lnTo>
                    <a:pt x="4" y="267"/>
                  </a:lnTo>
                  <a:lnTo>
                    <a:pt x="0" y="264"/>
                  </a:lnTo>
                  <a:lnTo>
                    <a:pt x="0" y="260"/>
                  </a:lnTo>
                  <a:lnTo>
                    <a:pt x="4" y="256"/>
                  </a:lnTo>
                  <a:lnTo>
                    <a:pt x="4" y="256"/>
                  </a:lnTo>
                  <a:lnTo>
                    <a:pt x="4" y="256"/>
                  </a:lnTo>
                  <a:close/>
                  <a:moveTo>
                    <a:pt x="100" y="249"/>
                  </a:moveTo>
                  <a:lnTo>
                    <a:pt x="103" y="252"/>
                  </a:lnTo>
                  <a:lnTo>
                    <a:pt x="103" y="252"/>
                  </a:lnTo>
                  <a:lnTo>
                    <a:pt x="103" y="249"/>
                  </a:lnTo>
                  <a:lnTo>
                    <a:pt x="107" y="245"/>
                  </a:lnTo>
                  <a:lnTo>
                    <a:pt x="107" y="245"/>
                  </a:lnTo>
                  <a:lnTo>
                    <a:pt x="103" y="245"/>
                  </a:lnTo>
                  <a:lnTo>
                    <a:pt x="100" y="249"/>
                  </a:lnTo>
                  <a:lnTo>
                    <a:pt x="100" y="249"/>
                  </a:lnTo>
                  <a:close/>
                  <a:moveTo>
                    <a:pt x="4" y="278"/>
                  </a:moveTo>
                  <a:lnTo>
                    <a:pt x="4" y="282"/>
                  </a:lnTo>
                  <a:lnTo>
                    <a:pt x="7" y="282"/>
                  </a:lnTo>
                  <a:lnTo>
                    <a:pt x="7" y="278"/>
                  </a:lnTo>
                  <a:lnTo>
                    <a:pt x="4" y="278"/>
                  </a:lnTo>
                  <a:lnTo>
                    <a:pt x="4" y="278"/>
                  </a:lnTo>
                  <a:close/>
                  <a:moveTo>
                    <a:pt x="115" y="267"/>
                  </a:moveTo>
                  <a:lnTo>
                    <a:pt x="115" y="271"/>
                  </a:lnTo>
                  <a:lnTo>
                    <a:pt x="118" y="271"/>
                  </a:lnTo>
                  <a:lnTo>
                    <a:pt x="115" y="267"/>
                  </a:lnTo>
                  <a:lnTo>
                    <a:pt x="115" y="267"/>
                  </a:lnTo>
                  <a:lnTo>
                    <a:pt x="115" y="267"/>
                  </a:lnTo>
                  <a:close/>
                  <a:moveTo>
                    <a:pt x="115" y="282"/>
                  </a:moveTo>
                  <a:lnTo>
                    <a:pt x="118" y="286"/>
                  </a:lnTo>
                  <a:lnTo>
                    <a:pt x="118" y="282"/>
                  </a:lnTo>
                  <a:lnTo>
                    <a:pt x="122" y="282"/>
                  </a:lnTo>
                  <a:lnTo>
                    <a:pt x="122" y="282"/>
                  </a:lnTo>
                  <a:lnTo>
                    <a:pt x="118" y="282"/>
                  </a:lnTo>
                  <a:lnTo>
                    <a:pt x="115" y="282"/>
                  </a:lnTo>
                  <a:lnTo>
                    <a:pt x="115" y="282"/>
                  </a:lnTo>
                  <a:close/>
                  <a:moveTo>
                    <a:pt x="103" y="304"/>
                  </a:moveTo>
                  <a:lnTo>
                    <a:pt x="107" y="304"/>
                  </a:lnTo>
                  <a:lnTo>
                    <a:pt x="107" y="304"/>
                  </a:lnTo>
                  <a:lnTo>
                    <a:pt x="107" y="301"/>
                  </a:lnTo>
                  <a:lnTo>
                    <a:pt x="107" y="301"/>
                  </a:lnTo>
                  <a:lnTo>
                    <a:pt x="111" y="297"/>
                  </a:lnTo>
                  <a:lnTo>
                    <a:pt x="111" y="297"/>
                  </a:lnTo>
                  <a:lnTo>
                    <a:pt x="115" y="293"/>
                  </a:lnTo>
                  <a:lnTo>
                    <a:pt x="115" y="293"/>
                  </a:lnTo>
                  <a:lnTo>
                    <a:pt x="111" y="289"/>
                  </a:lnTo>
                  <a:lnTo>
                    <a:pt x="115" y="286"/>
                  </a:lnTo>
                  <a:lnTo>
                    <a:pt x="115" y="286"/>
                  </a:lnTo>
                  <a:lnTo>
                    <a:pt x="115" y="286"/>
                  </a:lnTo>
                  <a:lnTo>
                    <a:pt x="115" y="282"/>
                  </a:lnTo>
                  <a:lnTo>
                    <a:pt x="111" y="286"/>
                  </a:lnTo>
                  <a:lnTo>
                    <a:pt x="107" y="286"/>
                  </a:lnTo>
                  <a:lnTo>
                    <a:pt x="107" y="286"/>
                  </a:lnTo>
                  <a:lnTo>
                    <a:pt x="103" y="289"/>
                  </a:lnTo>
                  <a:lnTo>
                    <a:pt x="103" y="293"/>
                  </a:lnTo>
                  <a:lnTo>
                    <a:pt x="103" y="297"/>
                  </a:lnTo>
                  <a:lnTo>
                    <a:pt x="103" y="297"/>
                  </a:lnTo>
                  <a:lnTo>
                    <a:pt x="103" y="301"/>
                  </a:lnTo>
                  <a:lnTo>
                    <a:pt x="107" y="301"/>
                  </a:lnTo>
                  <a:lnTo>
                    <a:pt x="107" y="301"/>
                  </a:lnTo>
                  <a:lnTo>
                    <a:pt x="103" y="304"/>
                  </a:lnTo>
                  <a:lnTo>
                    <a:pt x="103" y="304"/>
                  </a:lnTo>
                  <a:lnTo>
                    <a:pt x="103" y="304"/>
                  </a:lnTo>
                  <a:close/>
                  <a:moveTo>
                    <a:pt x="81" y="315"/>
                  </a:moveTo>
                  <a:lnTo>
                    <a:pt x="81" y="319"/>
                  </a:lnTo>
                  <a:lnTo>
                    <a:pt x="81" y="319"/>
                  </a:lnTo>
                  <a:lnTo>
                    <a:pt x="81" y="319"/>
                  </a:lnTo>
                  <a:lnTo>
                    <a:pt x="81" y="319"/>
                  </a:lnTo>
                  <a:lnTo>
                    <a:pt x="85" y="312"/>
                  </a:lnTo>
                  <a:lnTo>
                    <a:pt x="85" y="308"/>
                  </a:lnTo>
                  <a:lnTo>
                    <a:pt x="85" y="304"/>
                  </a:lnTo>
                  <a:lnTo>
                    <a:pt x="89" y="297"/>
                  </a:lnTo>
                  <a:lnTo>
                    <a:pt x="85" y="297"/>
                  </a:lnTo>
                  <a:lnTo>
                    <a:pt x="85" y="301"/>
                  </a:lnTo>
                  <a:lnTo>
                    <a:pt x="85" y="301"/>
                  </a:lnTo>
                  <a:lnTo>
                    <a:pt x="81" y="304"/>
                  </a:lnTo>
                  <a:lnTo>
                    <a:pt x="81" y="308"/>
                  </a:lnTo>
                  <a:lnTo>
                    <a:pt x="81" y="3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9" name="Freeform 40"/>
            <p:cNvSpPr>
              <a:spLocks noEditPoints="1"/>
            </p:cNvSpPr>
            <p:nvPr/>
          </p:nvSpPr>
          <p:spPr bwMode="auto">
            <a:xfrm>
              <a:off x="4626258" y="1511069"/>
              <a:ext cx="214868" cy="343531"/>
            </a:xfrm>
            <a:custGeom>
              <a:avLst/>
              <a:gdLst>
                <a:gd name="T0" fmla="*/ 41 w 45"/>
                <a:gd name="T1" fmla="*/ 60 h 72"/>
                <a:gd name="T2" fmla="*/ 42 w 45"/>
                <a:gd name="T3" fmla="*/ 49 h 72"/>
                <a:gd name="T4" fmla="*/ 39 w 45"/>
                <a:gd name="T5" fmla="*/ 41 h 72"/>
                <a:gd name="T6" fmla="*/ 37 w 45"/>
                <a:gd name="T7" fmla="*/ 36 h 72"/>
                <a:gd name="T8" fmla="*/ 36 w 45"/>
                <a:gd name="T9" fmla="*/ 28 h 72"/>
                <a:gd name="T10" fmla="*/ 35 w 45"/>
                <a:gd name="T11" fmla="*/ 18 h 72"/>
                <a:gd name="T12" fmla="*/ 29 w 45"/>
                <a:gd name="T13" fmla="*/ 14 h 72"/>
                <a:gd name="T14" fmla="*/ 28 w 45"/>
                <a:gd name="T15" fmla="*/ 9 h 72"/>
                <a:gd name="T16" fmla="*/ 29 w 45"/>
                <a:gd name="T17" fmla="*/ 3 h 72"/>
                <a:gd name="T18" fmla="*/ 22 w 45"/>
                <a:gd name="T19" fmla="*/ 0 h 72"/>
                <a:gd name="T20" fmla="*/ 19 w 45"/>
                <a:gd name="T21" fmla="*/ 2 h 72"/>
                <a:gd name="T22" fmla="*/ 18 w 45"/>
                <a:gd name="T23" fmla="*/ 8 h 72"/>
                <a:gd name="T24" fmla="*/ 15 w 45"/>
                <a:gd name="T25" fmla="*/ 10 h 72"/>
                <a:gd name="T26" fmla="*/ 10 w 45"/>
                <a:gd name="T27" fmla="*/ 12 h 72"/>
                <a:gd name="T28" fmla="*/ 3 w 45"/>
                <a:gd name="T29" fmla="*/ 7 h 72"/>
                <a:gd name="T30" fmla="*/ 1 w 45"/>
                <a:gd name="T31" fmla="*/ 9 h 72"/>
                <a:gd name="T32" fmla="*/ 7 w 45"/>
                <a:gd name="T33" fmla="*/ 13 h 72"/>
                <a:gd name="T34" fmla="*/ 10 w 45"/>
                <a:gd name="T35" fmla="*/ 15 h 72"/>
                <a:gd name="T36" fmla="*/ 11 w 45"/>
                <a:gd name="T37" fmla="*/ 20 h 72"/>
                <a:gd name="T38" fmla="*/ 13 w 45"/>
                <a:gd name="T39" fmla="*/ 24 h 72"/>
                <a:gd name="T40" fmla="*/ 13 w 45"/>
                <a:gd name="T41" fmla="*/ 30 h 72"/>
                <a:gd name="T42" fmla="*/ 17 w 45"/>
                <a:gd name="T43" fmla="*/ 33 h 72"/>
                <a:gd name="T44" fmla="*/ 20 w 45"/>
                <a:gd name="T45" fmla="*/ 37 h 72"/>
                <a:gd name="T46" fmla="*/ 21 w 45"/>
                <a:gd name="T47" fmla="*/ 40 h 72"/>
                <a:gd name="T48" fmla="*/ 17 w 45"/>
                <a:gd name="T49" fmla="*/ 42 h 72"/>
                <a:gd name="T50" fmla="*/ 14 w 45"/>
                <a:gd name="T51" fmla="*/ 44 h 72"/>
                <a:gd name="T52" fmla="*/ 13 w 45"/>
                <a:gd name="T53" fmla="*/ 48 h 72"/>
                <a:gd name="T54" fmla="*/ 10 w 45"/>
                <a:gd name="T55" fmla="*/ 48 h 72"/>
                <a:gd name="T56" fmla="*/ 9 w 45"/>
                <a:gd name="T57" fmla="*/ 51 h 72"/>
                <a:gd name="T58" fmla="*/ 7 w 45"/>
                <a:gd name="T59" fmla="*/ 51 h 72"/>
                <a:gd name="T60" fmla="*/ 7 w 45"/>
                <a:gd name="T61" fmla="*/ 55 h 72"/>
                <a:gd name="T62" fmla="*/ 7 w 45"/>
                <a:gd name="T63" fmla="*/ 57 h 72"/>
                <a:gd name="T64" fmla="*/ 9 w 45"/>
                <a:gd name="T65" fmla="*/ 62 h 72"/>
                <a:gd name="T66" fmla="*/ 8 w 45"/>
                <a:gd name="T67" fmla="*/ 67 h 72"/>
                <a:gd name="T68" fmla="*/ 12 w 45"/>
                <a:gd name="T69" fmla="*/ 68 h 72"/>
                <a:gd name="T70" fmla="*/ 15 w 45"/>
                <a:gd name="T71" fmla="*/ 69 h 72"/>
                <a:gd name="T72" fmla="*/ 16 w 45"/>
                <a:gd name="T73" fmla="*/ 72 h 72"/>
                <a:gd name="T74" fmla="*/ 19 w 45"/>
                <a:gd name="T75" fmla="*/ 71 h 72"/>
                <a:gd name="T76" fmla="*/ 25 w 45"/>
                <a:gd name="T77" fmla="*/ 69 h 72"/>
                <a:gd name="T78" fmla="*/ 27 w 45"/>
                <a:gd name="T79" fmla="*/ 68 h 72"/>
                <a:gd name="T80" fmla="*/ 28 w 45"/>
                <a:gd name="T81" fmla="*/ 68 h 72"/>
                <a:gd name="T82" fmla="*/ 31 w 45"/>
                <a:gd name="T83" fmla="*/ 67 h 72"/>
                <a:gd name="T84" fmla="*/ 34 w 45"/>
                <a:gd name="T85" fmla="*/ 67 h 72"/>
                <a:gd name="T86" fmla="*/ 18 w 45"/>
                <a:gd name="T87" fmla="*/ 38 h 72"/>
                <a:gd name="T88" fmla="*/ 19 w 45"/>
                <a:gd name="T89" fmla="*/ 38 h 72"/>
                <a:gd name="T90" fmla="*/ 6 w 45"/>
                <a:gd name="T91" fmla="*/ 50 h 72"/>
                <a:gd name="T92" fmla="*/ 6 w 45"/>
                <a:gd name="T93" fmla="*/ 50 h 72"/>
                <a:gd name="T94" fmla="*/ 15 w 45"/>
                <a:gd name="T95" fmla="*/ 71 h 72"/>
                <a:gd name="T96" fmla="*/ 14 w 45"/>
                <a:gd name="T97" fmla="*/ 69 h 72"/>
                <a:gd name="T98" fmla="*/ 11 w 45"/>
                <a:gd name="T99" fmla="*/ 69 h 72"/>
                <a:gd name="T100" fmla="*/ 9 w 45"/>
                <a:gd name="T101" fmla="*/ 68 h 72"/>
                <a:gd name="T102" fmla="*/ 3 w 45"/>
                <a:gd name="T103" fmla="*/ 68 h 72"/>
                <a:gd name="T104" fmla="*/ 5 w 45"/>
                <a:gd name="T105" fmla="*/ 71 h 72"/>
                <a:gd name="T106" fmla="*/ 3 w 45"/>
                <a:gd name="T10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 h="72">
                  <a:moveTo>
                    <a:pt x="36" y="67"/>
                  </a:moveTo>
                  <a:cubicBezTo>
                    <a:pt x="35" y="66"/>
                    <a:pt x="35" y="66"/>
                    <a:pt x="35" y="66"/>
                  </a:cubicBezTo>
                  <a:cubicBezTo>
                    <a:pt x="37" y="64"/>
                    <a:pt x="37" y="64"/>
                    <a:pt x="37" y="64"/>
                  </a:cubicBezTo>
                  <a:cubicBezTo>
                    <a:pt x="39" y="64"/>
                    <a:pt x="39" y="64"/>
                    <a:pt x="39" y="64"/>
                  </a:cubicBezTo>
                  <a:cubicBezTo>
                    <a:pt x="40" y="62"/>
                    <a:pt x="40" y="62"/>
                    <a:pt x="40" y="62"/>
                  </a:cubicBezTo>
                  <a:cubicBezTo>
                    <a:pt x="41" y="60"/>
                    <a:pt x="41" y="60"/>
                    <a:pt x="41" y="60"/>
                  </a:cubicBezTo>
                  <a:cubicBezTo>
                    <a:pt x="42" y="58"/>
                    <a:pt x="42" y="58"/>
                    <a:pt x="42" y="58"/>
                  </a:cubicBezTo>
                  <a:cubicBezTo>
                    <a:pt x="44" y="55"/>
                    <a:pt x="44" y="55"/>
                    <a:pt x="44" y="55"/>
                  </a:cubicBezTo>
                  <a:cubicBezTo>
                    <a:pt x="45" y="53"/>
                    <a:pt x="45" y="53"/>
                    <a:pt x="45" y="53"/>
                  </a:cubicBezTo>
                  <a:cubicBezTo>
                    <a:pt x="45" y="51"/>
                    <a:pt x="45" y="51"/>
                    <a:pt x="45" y="51"/>
                  </a:cubicBezTo>
                  <a:cubicBezTo>
                    <a:pt x="43" y="49"/>
                    <a:pt x="43" y="49"/>
                    <a:pt x="43" y="49"/>
                  </a:cubicBezTo>
                  <a:cubicBezTo>
                    <a:pt x="42" y="49"/>
                    <a:pt x="42" y="49"/>
                    <a:pt x="42" y="49"/>
                  </a:cubicBezTo>
                  <a:cubicBezTo>
                    <a:pt x="40" y="46"/>
                    <a:pt x="40" y="46"/>
                    <a:pt x="40" y="46"/>
                  </a:cubicBezTo>
                  <a:cubicBezTo>
                    <a:pt x="40" y="45"/>
                    <a:pt x="40" y="45"/>
                    <a:pt x="40" y="45"/>
                  </a:cubicBezTo>
                  <a:cubicBezTo>
                    <a:pt x="41" y="44"/>
                    <a:pt x="41" y="44"/>
                    <a:pt x="41" y="44"/>
                  </a:cubicBezTo>
                  <a:cubicBezTo>
                    <a:pt x="41" y="43"/>
                    <a:pt x="41" y="43"/>
                    <a:pt x="41" y="43"/>
                  </a:cubicBezTo>
                  <a:cubicBezTo>
                    <a:pt x="39" y="42"/>
                    <a:pt x="39" y="42"/>
                    <a:pt x="39" y="42"/>
                  </a:cubicBezTo>
                  <a:cubicBezTo>
                    <a:pt x="39" y="41"/>
                    <a:pt x="39" y="41"/>
                    <a:pt x="39" y="41"/>
                  </a:cubicBezTo>
                  <a:cubicBezTo>
                    <a:pt x="39" y="40"/>
                    <a:pt x="39" y="40"/>
                    <a:pt x="39" y="40"/>
                  </a:cubicBezTo>
                  <a:cubicBezTo>
                    <a:pt x="39" y="39"/>
                    <a:pt x="39" y="39"/>
                    <a:pt x="39" y="39"/>
                  </a:cubicBezTo>
                  <a:cubicBezTo>
                    <a:pt x="39" y="39"/>
                    <a:pt x="39" y="39"/>
                    <a:pt x="39" y="39"/>
                  </a:cubicBezTo>
                  <a:cubicBezTo>
                    <a:pt x="38" y="38"/>
                    <a:pt x="38" y="38"/>
                    <a:pt x="38" y="38"/>
                  </a:cubicBezTo>
                  <a:cubicBezTo>
                    <a:pt x="37" y="38"/>
                    <a:pt x="37" y="38"/>
                    <a:pt x="37" y="38"/>
                  </a:cubicBezTo>
                  <a:cubicBezTo>
                    <a:pt x="37" y="36"/>
                    <a:pt x="37" y="36"/>
                    <a:pt x="37" y="36"/>
                  </a:cubicBezTo>
                  <a:cubicBezTo>
                    <a:pt x="38" y="36"/>
                    <a:pt x="38" y="36"/>
                    <a:pt x="38" y="36"/>
                  </a:cubicBezTo>
                  <a:cubicBezTo>
                    <a:pt x="37" y="36"/>
                    <a:pt x="37" y="36"/>
                    <a:pt x="37" y="36"/>
                  </a:cubicBezTo>
                  <a:cubicBezTo>
                    <a:pt x="37" y="35"/>
                    <a:pt x="37" y="35"/>
                    <a:pt x="37" y="35"/>
                  </a:cubicBezTo>
                  <a:cubicBezTo>
                    <a:pt x="37" y="32"/>
                    <a:pt x="37" y="32"/>
                    <a:pt x="37" y="32"/>
                  </a:cubicBezTo>
                  <a:cubicBezTo>
                    <a:pt x="38" y="32"/>
                    <a:pt x="38" y="32"/>
                    <a:pt x="38" y="32"/>
                  </a:cubicBezTo>
                  <a:cubicBezTo>
                    <a:pt x="36" y="28"/>
                    <a:pt x="36" y="28"/>
                    <a:pt x="36" y="28"/>
                  </a:cubicBezTo>
                  <a:cubicBezTo>
                    <a:pt x="34" y="25"/>
                    <a:pt x="34" y="25"/>
                    <a:pt x="34" y="25"/>
                  </a:cubicBezTo>
                  <a:cubicBezTo>
                    <a:pt x="34" y="24"/>
                    <a:pt x="34" y="24"/>
                    <a:pt x="34" y="24"/>
                  </a:cubicBezTo>
                  <a:cubicBezTo>
                    <a:pt x="33" y="23"/>
                    <a:pt x="33" y="23"/>
                    <a:pt x="33" y="23"/>
                  </a:cubicBezTo>
                  <a:cubicBezTo>
                    <a:pt x="33" y="21"/>
                    <a:pt x="33" y="21"/>
                    <a:pt x="33" y="21"/>
                  </a:cubicBezTo>
                  <a:cubicBezTo>
                    <a:pt x="34" y="19"/>
                    <a:pt x="34" y="19"/>
                    <a:pt x="34" y="19"/>
                  </a:cubicBezTo>
                  <a:cubicBezTo>
                    <a:pt x="35" y="18"/>
                    <a:pt x="35" y="18"/>
                    <a:pt x="35" y="18"/>
                  </a:cubicBezTo>
                  <a:cubicBezTo>
                    <a:pt x="34" y="18"/>
                    <a:pt x="34" y="18"/>
                    <a:pt x="34" y="18"/>
                  </a:cubicBezTo>
                  <a:cubicBezTo>
                    <a:pt x="32" y="17"/>
                    <a:pt x="32" y="17"/>
                    <a:pt x="32" y="17"/>
                  </a:cubicBezTo>
                  <a:cubicBezTo>
                    <a:pt x="32" y="16"/>
                    <a:pt x="32" y="16"/>
                    <a:pt x="32" y="16"/>
                  </a:cubicBezTo>
                  <a:cubicBezTo>
                    <a:pt x="31" y="15"/>
                    <a:pt x="31" y="15"/>
                    <a:pt x="31" y="15"/>
                  </a:cubicBezTo>
                  <a:cubicBezTo>
                    <a:pt x="30" y="14"/>
                    <a:pt x="30" y="14"/>
                    <a:pt x="30" y="14"/>
                  </a:cubicBezTo>
                  <a:cubicBezTo>
                    <a:pt x="29" y="14"/>
                    <a:pt x="29" y="14"/>
                    <a:pt x="29" y="14"/>
                  </a:cubicBezTo>
                  <a:cubicBezTo>
                    <a:pt x="28" y="12"/>
                    <a:pt x="28" y="12"/>
                    <a:pt x="28" y="12"/>
                  </a:cubicBezTo>
                  <a:cubicBezTo>
                    <a:pt x="28" y="12"/>
                    <a:pt x="28" y="12"/>
                    <a:pt x="28" y="12"/>
                  </a:cubicBezTo>
                  <a:cubicBezTo>
                    <a:pt x="28" y="10"/>
                    <a:pt x="28" y="10"/>
                    <a:pt x="28" y="10"/>
                  </a:cubicBezTo>
                  <a:cubicBezTo>
                    <a:pt x="28" y="9"/>
                    <a:pt x="28" y="9"/>
                    <a:pt x="28" y="9"/>
                  </a:cubicBezTo>
                  <a:cubicBezTo>
                    <a:pt x="28" y="9"/>
                    <a:pt x="28" y="9"/>
                    <a:pt x="28" y="9"/>
                  </a:cubicBezTo>
                  <a:cubicBezTo>
                    <a:pt x="28" y="9"/>
                    <a:pt x="28" y="9"/>
                    <a:pt x="28" y="9"/>
                  </a:cubicBezTo>
                  <a:cubicBezTo>
                    <a:pt x="29" y="8"/>
                    <a:pt x="29" y="8"/>
                    <a:pt x="29" y="8"/>
                  </a:cubicBezTo>
                  <a:cubicBezTo>
                    <a:pt x="29" y="7"/>
                    <a:pt x="29" y="7"/>
                    <a:pt x="29" y="7"/>
                  </a:cubicBezTo>
                  <a:cubicBezTo>
                    <a:pt x="30" y="6"/>
                    <a:pt x="30" y="6"/>
                    <a:pt x="30" y="6"/>
                  </a:cubicBezTo>
                  <a:cubicBezTo>
                    <a:pt x="30" y="5"/>
                    <a:pt x="30" y="5"/>
                    <a:pt x="30" y="5"/>
                  </a:cubicBezTo>
                  <a:cubicBezTo>
                    <a:pt x="29" y="4"/>
                    <a:pt x="29" y="4"/>
                    <a:pt x="29" y="4"/>
                  </a:cubicBezTo>
                  <a:cubicBezTo>
                    <a:pt x="29" y="3"/>
                    <a:pt x="29" y="3"/>
                    <a:pt x="29" y="3"/>
                  </a:cubicBezTo>
                  <a:cubicBezTo>
                    <a:pt x="28" y="3"/>
                    <a:pt x="28" y="3"/>
                    <a:pt x="28" y="3"/>
                  </a:cubicBezTo>
                  <a:cubicBezTo>
                    <a:pt x="27" y="3"/>
                    <a:pt x="27" y="3"/>
                    <a:pt x="27" y="3"/>
                  </a:cubicBezTo>
                  <a:cubicBezTo>
                    <a:pt x="26" y="2"/>
                    <a:pt x="26" y="2"/>
                    <a:pt x="26" y="2"/>
                  </a:cubicBezTo>
                  <a:cubicBezTo>
                    <a:pt x="25" y="1"/>
                    <a:pt x="25" y="1"/>
                    <a:pt x="25" y="1"/>
                  </a:cubicBezTo>
                  <a:cubicBezTo>
                    <a:pt x="24" y="0"/>
                    <a:pt x="24" y="0"/>
                    <a:pt x="24" y="0"/>
                  </a:cubicBezTo>
                  <a:cubicBezTo>
                    <a:pt x="22" y="0"/>
                    <a:pt x="22" y="0"/>
                    <a:pt x="22" y="0"/>
                  </a:cubicBezTo>
                  <a:cubicBezTo>
                    <a:pt x="22" y="1"/>
                    <a:pt x="22" y="1"/>
                    <a:pt x="22" y="1"/>
                  </a:cubicBezTo>
                  <a:cubicBezTo>
                    <a:pt x="22" y="2"/>
                    <a:pt x="22" y="2"/>
                    <a:pt x="22" y="2"/>
                  </a:cubicBezTo>
                  <a:cubicBezTo>
                    <a:pt x="21" y="2"/>
                    <a:pt x="21" y="2"/>
                    <a:pt x="21" y="2"/>
                  </a:cubicBezTo>
                  <a:cubicBezTo>
                    <a:pt x="20" y="1"/>
                    <a:pt x="20" y="1"/>
                    <a:pt x="20" y="1"/>
                  </a:cubicBezTo>
                  <a:cubicBezTo>
                    <a:pt x="19" y="2"/>
                    <a:pt x="19" y="2"/>
                    <a:pt x="19" y="2"/>
                  </a:cubicBezTo>
                  <a:cubicBezTo>
                    <a:pt x="19" y="2"/>
                    <a:pt x="19" y="2"/>
                    <a:pt x="19" y="2"/>
                  </a:cubicBezTo>
                  <a:cubicBezTo>
                    <a:pt x="18" y="3"/>
                    <a:pt x="18" y="3"/>
                    <a:pt x="18" y="3"/>
                  </a:cubicBezTo>
                  <a:cubicBezTo>
                    <a:pt x="18" y="3"/>
                    <a:pt x="18" y="3"/>
                    <a:pt x="18" y="3"/>
                  </a:cubicBezTo>
                  <a:cubicBezTo>
                    <a:pt x="18" y="4"/>
                    <a:pt x="18" y="4"/>
                    <a:pt x="18" y="4"/>
                  </a:cubicBezTo>
                  <a:cubicBezTo>
                    <a:pt x="18" y="5"/>
                    <a:pt x="18" y="5"/>
                    <a:pt x="18" y="5"/>
                  </a:cubicBezTo>
                  <a:cubicBezTo>
                    <a:pt x="18" y="7"/>
                    <a:pt x="18" y="7"/>
                    <a:pt x="18" y="7"/>
                  </a:cubicBezTo>
                  <a:cubicBezTo>
                    <a:pt x="18" y="8"/>
                    <a:pt x="18" y="8"/>
                    <a:pt x="18" y="8"/>
                  </a:cubicBezTo>
                  <a:cubicBezTo>
                    <a:pt x="18" y="9"/>
                    <a:pt x="18" y="9"/>
                    <a:pt x="18" y="9"/>
                  </a:cubicBezTo>
                  <a:cubicBezTo>
                    <a:pt x="18" y="9"/>
                    <a:pt x="18" y="9"/>
                    <a:pt x="18" y="9"/>
                  </a:cubicBezTo>
                  <a:cubicBezTo>
                    <a:pt x="17" y="10"/>
                    <a:pt x="17" y="10"/>
                    <a:pt x="17" y="10"/>
                  </a:cubicBezTo>
                  <a:cubicBezTo>
                    <a:pt x="16" y="10"/>
                    <a:pt x="16" y="10"/>
                    <a:pt x="16" y="10"/>
                  </a:cubicBezTo>
                  <a:cubicBezTo>
                    <a:pt x="16" y="10"/>
                    <a:pt x="16" y="10"/>
                    <a:pt x="16" y="10"/>
                  </a:cubicBezTo>
                  <a:cubicBezTo>
                    <a:pt x="15" y="10"/>
                    <a:pt x="15" y="10"/>
                    <a:pt x="15" y="10"/>
                  </a:cubicBezTo>
                  <a:cubicBezTo>
                    <a:pt x="15" y="11"/>
                    <a:pt x="15" y="11"/>
                    <a:pt x="15" y="11"/>
                  </a:cubicBezTo>
                  <a:cubicBezTo>
                    <a:pt x="14" y="11"/>
                    <a:pt x="14" y="11"/>
                    <a:pt x="14" y="11"/>
                  </a:cubicBezTo>
                  <a:cubicBezTo>
                    <a:pt x="12" y="10"/>
                    <a:pt x="12" y="10"/>
                    <a:pt x="12" y="10"/>
                  </a:cubicBezTo>
                  <a:cubicBezTo>
                    <a:pt x="11" y="10"/>
                    <a:pt x="11" y="10"/>
                    <a:pt x="11" y="10"/>
                  </a:cubicBezTo>
                  <a:cubicBezTo>
                    <a:pt x="11" y="11"/>
                    <a:pt x="11" y="11"/>
                    <a:pt x="11" y="11"/>
                  </a:cubicBezTo>
                  <a:cubicBezTo>
                    <a:pt x="10" y="12"/>
                    <a:pt x="10" y="12"/>
                    <a:pt x="10" y="12"/>
                  </a:cubicBezTo>
                  <a:cubicBezTo>
                    <a:pt x="8" y="12"/>
                    <a:pt x="8" y="12"/>
                    <a:pt x="8" y="12"/>
                  </a:cubicBezTo>
                  <a:cubicBezTo>
                    <a:pt x="6" y="11"/>
                    <a:pt x="6" y="11"/>
                    <a:pt x="6" y="11"/>
                  </a:cubicBezTo>
                  <a:cubicBezTo>
                    <a:pt x="6" y="10"/>
                    <a:pt x="6" y="10"/>
                    <a:pt x="6" y="10"/>
                  </a:cubicBezTo>
                  <a:cubicBezTo>
                    <a:pt x="5" y="10"/>
                    <a:pt x="5" y="10"/>
                    <a:pt x="5" y="10"/>
                  </a:cubicBezTo>
                  <a:cubicBezTo>
                    <a:pt x="3" y="8"/>
                    <a:pt x="3" y="8"/>
                    <a:pt x="3" y="8"/>
                  </a:cubicBezTo>
                  <a:cubicBezTo>
                    <a:pt x="3" y="7"/>
                    <a:pt x="3" y="7"/>
                    <a:pt x="3" y="7"/>
                  </a:cubicBezTo>
                  <a:cubicBezTo>
                    <a:pt x="2" y="7"/>
                    <a:pt x="2" y="7"/>
                    <a:pt x="2" y="7"/>
                  </a:cubicBezTo>
                  <a:cubicBezTo>
                    <a:pt x="1" y="8"/>
                    <a:pt x="1" y="8"/>
                    <a:pt x="1" y="8"/>
                  </a:cubicBezTo>
                  <a:cubicBezTo>
                    <a:pt x="1" y="8"/>
                    <a:pt x="1" y="8"/>
                    <a:pt x="1" y="8"/>
                  </a:cubicBezTo>
                  <a:cubicBezTo>
                    <a:pt x="1" y="9"/>
                    <a:pt x="1" y="9"/>
                    <a:pt x="1" y="9"/>
                  </a:cubicBezTo>
                  <a:cubicBezTo>
                    <a:pt x="1" y="9"/>
                    <a:pt x="1" y="9"/>
                    <a:pt x="1" y="9"/>
                  </a:cubicBezTo>
                  <a:cubicBezTo>
                    <a:pt x="1" y="9"/>
                    <a:pt x="1" y="9"/>
                    <a:pt x="1" y="9"/>
                  </a:cubicBezTo>
                  <a:cubicBezTo>
                    <a:pt x="0" y="9"/>
                    <a:pt x="0" y="9"/>
                    <a:pt x="0" y="9"/>
                  </a:cubicBezTo>
                  <a:cubicBezTo>
                    <a:pt x="1" y="10"/>
                    <a:pt x="1" y="10"/>
                    <a:pt x="1" y="10"/>
                  </a:cubicBezTo>
                  <a:cubicBezTo>
                    <a:pt x="2" y="10"/>
                    <a:pt x="2" y="10"/>
                    <a:pt x="2" y="10"/>
                  </a:cubicBezTo>
                  <a:cubicBezTo>
                    <a:pt x="4" y="12"/>
                    <a:pt x="4" y="12"/>
                    <a:pt x="4" y="12"/>
                  </a:cubicBezTo>
                  <a:cubicBezTo>
                    <a:pt x="5" y="13"/>
                    <a:pt x="5" y="13"/>
                    <a:pt x="5" y="13"/>
                  </a:cubicBezTo>
                  <a:cubicBezTo>
                    <a:pt x="7" y="13"/>
                    <a:pt x="7" y="13"/>
                    <a:pt x="7" y="13"/>
                  </a:cubicBezTo>
                  <a:cubicBezTo>
                    <a:pt x="7" y="13"/>
                    <a:pt x="7" y="13"/>
                    <a:pt x="7" y="13"/>
                  </a:cubicBezTo>
                  <a:cubicBezTo>
                    <a:pt x="8" y="14"/>
                    <a:pt x="8" y="14"/>
                    <a:pt x="8" y="14"/>
                  </a:cubicBezTo>
                  <a:cubicBezTo>
                    <a:pt x="9" y="14"/>
                    <a:pt x="9" y="14"/>
                    <a:pt x="9" y="14"/>
                  </a:cubicBezTo>
                  <a:cubicBezTo>
                    <a:pt x="9" y="15"/>
                    <a:pt x="9" y="15"/>
                    <a:pt x="9" y="15"/>
                  </a:cubicBezTo>
                  <a:cubicBezTo>
                    <a:pt x="10" y="15"/>
                    <a:pt x="10" y="15"/>
                    <a:pt x="10" y="15"/>
                  </a:cubicBezTo>
                  <a:cubicBezTo>
                    <a:pt x="10" y="15"/>
                    <a:pt x="10" y="15"/>
                    <a:pt x="10" y="15"/>
                  </a:cubicBezTo>
                  <a:cubicBezTo>
                    <a:pt x="11" y="16"/>
                    <a:pt x="11" y="16"/>
                    <a:pt x="11" y="16"/>
                  </a:cubicBezTo>
                  <a:cubicBezTo>
                    <a:pt x="11" y="16"/>
                    <a:pt x="11" y="16"/>
                    <a:pt x="11" y="16"/>
                  </a:cubicBezTo>
                  <a:cubicBezTo>
                    <a:pt x="12" y="17"/>
                    <a:pt x="12" y="17"/>
                    <a:pt x="12" y="17"/>
                  </a:cubicBezTo>
                  <a:cubicBezTo>
                    <a:pt x="11" y="17"/>
                    <a:pt x="11" y="17"/>
                    <a:pt x="11" y="17"/>
                  </a:cubicBezTo>
                  <a:cubicBezTo>
                    <a:pt x="12" y="19"/>
                    <a:pt x="12" y="19"/>
                    <a:pt x="12" y="19"/>
                  </a:cubicBezTo>
                  <a:cubicBezTo>
                    <a:pt x="11" y="20"/>
                    <a:pt x="11" y="20"/>
                    <a:pt x="11" y="20"/>
                  </a:cubicBezTo>
                  <a:cubicBezTo>
                    <a:pt x="11" y="20"/>
                    <a:pt x="11" y="20"/>
                    <a:pt x="11" y="20"/>
                  </a:cubicBezTo>
                  <a:cubicBezTo>
                    <a:pt x="13" y="20"/>
                    <a:pt x="13" y="20"/>
                    <a:pt x="13" y="20"/>
                  </a:cubicBezTo>
                  <a:cubicBezTo>
                    <a:pt x="13" y="21"/>
                    <a:pt x="13" y="21"/>
                    <a:pt x="13" y="21"/>
                  </a:cubicBezTo>
                  <a:cubicBezTo>
                    <a:pt x="12" y="22"/>
                    <a:pt x="12" y="22"/>
                    <a:pt x="12" y="22"/>
                  </a:cubicBezTo>
                  <a:cubicBezTo>
                    <a:pt x="13" y="23"/>
                    <a:pt x="13" y="23"/>
                    <a:pt x="13" y="23"/>
                  </a:cubicBezTo>
                  <a:cubicBezTo>
                    <a:pt x="13" y="24"/>
                    <a:pt x="13" y="24"/>
                    <a:pt x="13" y="24"/>
                  </a:cubicBezTo>
                  <a:cubicBezTo>
                    <a:pt x="13" y="25"/>
                    <a:pt x="13" y="25"/>
                    <a:pt x="13" y="25"/>
                  </a:cubicBezTo>
                  <a:cubicBezTo>
                    <a:pt x="13" y="26"/>
                    <a:pt x="13" y="26"/>
                    <a:pt x="13" y="26"/>
                  </a:cubicBezTo>
                  <a:cubicBezTo>
                    <a:pt x="13" y="26"/>
                    <a:pt x="13" y="26"/>
                    <a:pt x="13" y="26"/>
                  </a:cubicBezTo>
                  <a:cubicBezTo>
                    <a:pt x="13" y="28"/>
                    <a:pt x="13" y="28"/>
                    <a:pt x="13" y="28"/>
                  </a:cubicBezTo>
                  <a:cubicBezTo>
                    <a:pt x="13" y="29"/>
                    <a:pt x="13" y="29"/>
                    <a:pt x="13" y="29"/>
                  </a:cubicBezTo>
                  <a:cubicBezTo>
                    <a:pt x="13" y="30"/>
                    <a:pt x="13" y="30"/>
                    <a:pt x="13" y="30"/>
                  </a:cubicBezTo>
                  <a:cubicBezTo>
                    <a:pt x="14" y="30"/>
                    <a:pt x="14" y="30"/>
                    <a:pt x="14" y="30"/>
                  </a:cubicBezTo>
                  <a:cubicBezTo>
                    <a:pt x="15" y="31"/>
                    <a:pt x="15" y="31"/>
                    <a:pt x="15" y="31"/>
                  </a:cubicBezTo>
                  <a:cubicBezTo>
                    <a:pt x="16" y="32"/>
                    <a:pt x="16" y="32"/>
                    <a:pt x="16" y="32"/>
                  </a:cubicBezTo>
                  <a:cubicBezTo>
                    <a:pt x="15" y="33"/>
                    <a:pt x="15" y="33"/>
                    <a:pt x="15" y="33"/>
                  </a:cubicBezTo>
                  <a:cubicBezTo>
                    <a:pt x="16" y="33"/>
                    <a:pt x="16" y="33"/>
                    <a:pt x="16" y="33"/>
                  </a:cubicBezTo>
                  <a:cubicBezTo>
                    <a:pt x="17" y="33"/>
                    <a:pt x="17" y="33"/>
                    <a:pt x="17" y="33"/>
                  </a:cubicBezTo>
                  <a:cubicBezTo>
                    <a:pt x="17" y="34"/>
                    <a:pt x="17" y="34"/>
                    <a:pt x="17" y="34"/>
                  </a:cubicBezTo>
                  <a:cubicBezTo>
                    <a:pt x="19" y="34"/>
                    <a:pt x="19" y="34"/>
                    <a:pt x="19" y="34"/>
                  </a:cubicBezTo>
                  <a:cubicBezTo>
                    <a:pt x="20" y="35"/>
                    <a:pt x="20" y="35"/>
                    <a:pt x="20" y="35"/>
                  </a:cubicBezTo>
                  <a:cubicBezTo>
                    <a:pt x="20" y="35"/>
                    <a:pt x="20" y="35"/>
                    <a:pt x="20" y="35"/>
                  </a:cubicBezTo>
                  <a:cubicBezTo>
                    <a:pt x="20" y="36"/>
                    <a:pt x="20" y="36"/>
                    <a:pt x="20" y="36"/>
                  </a:cubicBezTo>
                  <a:cubicBezTo>
                    <a:pt x="20" y="37"/>
                    <a:pt x="20" y="37"/>
                    <a:pt x="20" y="37"/>
                  </a:cubicBezTo>
                  <a:cubicBezTo>
                    <a:pt x="20" y="37"/>
                    <a:pt x="20" y="37"/>
                    <a:pt x="20" y="37"/>
                  </a:cubicBezTo>
                  <a:cubicBezTo>
                    <a:pt x="21" y="38"/>
                    <a:pt x="21" y="38"/>
                    <a:pt x="21" y="38"/>
                  </a:cubicBezTo>
                  <a:cubicBezTo>
                    <a:pt x="20" y="38"/>
                    <a:pt x="20" y="38"/>
                    <a:pt x="20" y="38"/>
                  </a:cubicBezTo>
                  <a:cubicBezTo>
                    <a:pt x="20" y="38"/>
                    <a:pt x="20" y="38"/>
                    <a:pt x="20" y="38"/>
                  </a:cubicBezTo>
                  <a:cubicBezTo>
                    <a:pt x="21" y="39"/>
                    <a:pt x="21" y="39"/>
                    <a:pt x="21" y="39"/>
                  </a:cubicBezTo>
                  <a:cubicBezTo>
                    <a:pt x="21" y="40"/>
                    <a:pt x="21" y="40"/>
                    <a:pt x="21" y="40"/>
                  </a:cubicBezTo>
                  <a:cubicBezTo>
                    <a:pt x="20" y="39"/>
                    <a:pt x="20" y="39"/>
                    <a:pt x="20" y="39"/>
                  </a:cubicBezTo>
                  <a:cubicBezTo>
                    <a:pt x="19" y="39"/>
                    <a:pt x="19" y="39"/>
                    <a:pt x="19" y="39"/>
                  </a:cubicBezTo>
                  <a:cubicBezTo>
                    <a:pt x="17" y="40"/>
                    <a:pt x="17" y="40"/>
                    <a:pt x="17" y="40"/>
                  </a:cubicBezTo>
                  <a:cubicBezTo>
                    <a:pt x="17" y="40"/>
                    <a:pt x="17" y="40"/>
                    <a:pt x="17" y="40"/>
                  </a:cubicBezTo>
                  <a:cubicBezTo>
                    <a:pt x="17" y="41"/>
                    <a:pt x="17" y="41"/>
                    <a:pt x="17" y="41"/>
                  </a:cubicBezTo>
                  <a:cubicBezTo>
                    <a:pt x="17" y="42"/>
                    <a:pt x="17" y="42"/>
                    <a:pt x="17" y="42"/>
                  </a:cubicBezTo>
                  <a:cubicBezTo>
                    <a:pt x="16" y="42"/>
                    <a:pt x="16" y="42"/>
                    <a:pt x="16" y="42"/>
                  </a:cubicBezTo>
                  <a:cubicBezTo>
                    <a:pt x="15" y="43"/>
                    <a:pt x="15" y="43"/>
                    <a:pt x="15" y="43"/>
                  </a:cubicBezTo>
                  <a:cubicBezTo>
                    <a:pt x="15" y="44"/>
                    <a:pt x="15" y="44"/>
                    <a:pt x="15" y="44"/>
                  </a:cubicBezTo>
                  <a:cubicBezTo>
                    <a:pt x="14" y="44"/>
                    <a:pt x="14" y="44"/>
                    <a:pt x="14" y="44"/>
                  </a:cubicBezTo>
                  <a:cubicBezTo>
                    <a:pt x="14" y="44"/>
                    <a:pt x="14" y="44"/>
                    <a:pt x="14" y="44"/>
                  </a:cubicBezTo>
                  <a:cubicBezTo>
                    <a:pt x="14" y="44"/>
                    <a:pt x="14" y="44"/>
                    <a:pt x="14" y="44"/>
                  </a:cubicBezTo>
                  <a:cubicBezTo>
                    <a:pt x="14" y="45"/>
                    <a:pt x="14" y="45"/>
                    <a:pt x="14" y="45"/>
                  </a:cubicBezTo>
                  <a:cubicBezTo>
                    <a:pt x="14" y="46"/>
                    <a:pt x="14" y="46"/>
                    <a:pt x="14" y="46"/>
                  </a:cubicBezTo>
                  <a:cubicBezTo>
                    <a:pt x="13" y="46"/>
                    <a:pt x="13" y="46"/>
                    <a:pt x="13" y="46"/>
                  </a:cubicBezTo>
                  <a:cubicBezTo>
                    <a:pt x="12" y="46"/>
                    <a:pt x="12" y="46"/>
                    <a:pt x="12" y="46"/>
                  </a:cubicBezTo>
                  <a:cubicBezTo>
                    <a:pt x="13" y="47"/>
                    <a:pt x="13" y="47"/>
                    <a:pt x="13" y="47"/>
                  </a:cubicBezTo>
                  <a:cubicBezTo>
                    <a:pt x="13" y="48"/>
                    <a:pt x="13" y="48"/>
                    <a:pt x="13" y="48"/>
                  </a:cubicBezTo>
                  <a:cubicBezTo>
                    <a:pt x="12" y="47"/>
                    <a:pt x="12" y="47"/>
                    <a:pt x="12" y="47"/>
                  </a:cubicBezTo>
                  <a:cubicBezTo>
                    <a:pt x="12" y="47"/>
                    <a:pt x="12" y="47"/>
                    <a:pt x="12" y="47"/>
                  </a:cubicBezTo>
                  <a:cubicBezTo>
                    <a:pt x="11" y="47"/>
                    <a:pt x="11" y="47"/>
                    <a:pt x="11" y="47"/>
                  </a:cubicBezTo>
                  <a:cubicBezTo>
                    <a:pt x="11" y="48"/>
                    <a:pt x="11" y="48"/>
                    <a:pt x="11" y="48"/>
                  </a:cubicBezTo>
                  <a:cubicBezTo>
                    <a:pt x="11" y="48"/>
                    <a:pt x="11" y="48"/>
                    <a:pt x="11" y="48"/>
                  </a:cubicBezTo>
                  <a:cubicBezTo>
                    <a:pt x="10" y="48"/>
                    <a:pt x="10" y="48"/>
                    <a:pt x="10" y="48"/>
                  </a:cubicBezTo>
                  <a:cubicBezTo>
                    <a:pt x="10" y="49"/>
                    <a:pt x="10" y="49"/>
                    <a:pt x="10" y="49"/>
                  </a:cubicBezTo>
                  <a:cubicBezTo>
                    <a:pt x="11" y="49"/>
                    <a:pt x="11" y="49"/>
                    <a:pt x="11" y="49"/>
                  </a:cubicBezTo>
                  <a:cubicBezTo>
                    <a:pt x="11" y="49"/>
                    <a:pt x="11" y="49"/>
                    <a:pt x="11" y="49"/>
                  </a:cubicBezTo>
                  <a:cubicBezTo>
                    <a:pt x="10" y="50"/>
                    <a:pt x="10" y="50"/>
                    <a:pt x="10" y="50"/>
                  </a:cubicBezTo>
                  <a:cubicBezTo>
                    <a:pt x="10" y="50"/>
                    <a:pt x="10" y="50"/>
                    <a:pt x="10" y="50"/>
                  </a:cubicBezTo>
                  <a:cubicBezTo>
                    <a:pt x="9" y="51"/>
                    <a:pt x="9" y="51"/>
                    <a:pt x="9" y="51"/>
                  </a:cubicBezTo>
                  <a:cubicBezTo>
                    <a:pt x="9" y="51"/>
                    <a:pt x="9" y="51"/>
                    <a:pt x="9" y="51"/>
                  </a:cubicBezTo>
                  <a:cubicBezTo>
                    <a:pt x="9" y="50"/>
                    <a:pt x="9" y="50"/>
                    <a:pt x="9" y="50"/>
                  </a:cubicBezTo>
                  <a:cubicBezTo>
                    <a:pt x="8" y="50"/>
                    <a:pt x="8" y="50"/>
                    <a:pt x="8" y="50"/>
                  </a:cubicBezTo>
                  <a:cubicBezTo>
                    <a:pt x="7" y="50"/>
                    <a:pt x="7" y="50"/>
                    <a:pt x="7" y="50"/>
                  </a:cubicBezTo>
                  <a:cubicBezTo>
                    <a:pt x="8" y="51"/>
                    <a:pt x="8" y="51"/>
                    <a:pt x="8" y="51"/>
                  </a:cubicBezTo>
                  <a:cubicBezTo>
                    <a:pt x="7" y="51"/>
                    <a:pt x="7" y="51"/>
                    <a:pt x="7" y="51"/>
                  </a:cubicBezTo>
                  <a:cubicBezTo>
                    <a:pt x="8" y="52"/>
                    <a:pt x="8" y="52"/>
                    <a:pt x="8" y="52"/>
                  </a:cubicBezTo>
                  <a:cubicBezTo>
                    <a:pt x="7" y="53"/>
                    <a:pt x="7" y="53"/>
                    <a:pt x="7" y="53"/>
                  </a:cubicBezTo>
                  <a:cubicBezTo>
                    <a:pt x="7" y="53"/>
                    <a:pt x="7" y="53"/>
                    <a:pt x="7" y="53"/>
                  </a:cubicBezTo>
                  <a:cubicBezTo>
                    <a:pt x="6" y="54"/>
                    <a:pt x="6" y="54"/>
                    <a:pt x="6" y="54"/>
                  </a:cubicBezTo>
                  <a:cubicBezTo>
                    <a:pt x="7" y="55"/>
                    <a:pt x="7" y="55"/>
                    <a:pt x="7" y="55"/>
                  </a:cubicBezTo>
                  <a:cubicBezTo>
                    <a:pt x="7" y="55"/>
                    <a:pt x="7" y="55"/>
                    <a:pt x="7" y="55"/>
                  </a:cubicBezTo>
                  <a:cubicBezTo>
                    <a:pt x="7" y="55"/>
                    <a:pt x="7" y="55"/>
                    <a:pt x="7" y="55"/>
                  </a:cubicBezTo>
                  <a:cubicBezTo>
                    <a:pt x="7" y="56"/>
                    <a:pt x="7" y="56"/>
                    <a:pt x="7" y="56"/>
                  </a:cubicBezTo>
                  <a:cubicBezTo>
                    <a:pt x="7" y="56"/>
                    <a:pt x="7" y="56"/>
                    <a:pt x="7" y="56"/>
                  </a:cubicBezTo>
                  <a:cubicBezTo>
                    <a:pt x="8" y="56"/>
                    <a:pt x="8" y="56"/>
                    <a:pt x="8" y="56"/>
                  </a:cubicBezTo>
                  <a:cubicBezTo>
                    <a:pt x="8" y="57"/>
                    <a:pt x="8" y="57"/>
                    <a:pt x="8" y="57"/>
                  </a:cubicBezTo>
                  <a:cubicBezTo>
                    <a:pt x="7" y="57"/>
                    <a:pt x="7" y="57"/>
                    <a:pt x="7" y="57"/>
                  </a:cubicBezTo>
                  <a:cubicBezTo>
                    <a:pt x="8" y="58"/>
                    <a:pt x="8" y="58"/>
                    <a:pt x="8" y="58"/>
                  </a:cubicBezTo>
                  <a:cubicBezTo>
                    <a:pt x="8" y="59"/>
                    <a:pt x="8" y="59"/>
                    <a:pt x="8" y="59"/>
                  </a:cubicBezTo>
                  <a:cubicBezTo>
                    <a:pt x="8" y="60"/>
                    <a:pt x="8" y="60"/>
                    <a:pt x="8" y="60"/>
                  </a:cubicBezTo>
                  <a:cubicBezTo>
                    <a:pt x="9" y="60"/>
                    <a:pt x="9" y="60"/>
                    <a:pt x="9" y="60"/>
                  </a:cubicBezTo>
                  <a:cubicBezTo>
                    <a:pt x="9" y="61"/>
                    <a:pt x="9" y="61"/>
                    <a:pt x="9" y="61"/>
                  </a:cubicBezTo>
                  <a:cubicBezTo>
                    <a:pt x="9" y="62"/>
                    <a:pt x="9" y="62"/>
                    <a:pt x="9" y="62"/>
                  </a:cubicBezTo>
                  <a:cubicBezTo>
                    <a:pt x="9" y="62"/>
                    <a:pt x="9" y="62"/>
                    <a:pt x="9" y="62"/>
                  </a:cubicBezTo>
                  <a:cubicBezTo>
                    <a:pt x="9" y="63"/>
                    <a:pt x="9" y="63"/>
                    <a:pt x="9" y="63"/>
                  </a:cubicBezTo>
                  <a:cubicBezTo>
                    <a:pt x="8" y="64"/>
                    <a:pt x="8" y="64"/>
                    <a:pt x="8" y="64"/>
                  </a:cubicBezTo>
                  <a:cubicBezTo>
                    <a:pt x="8" y="65"/>
                    <a:pt x="8" y="65"/>
                    <a:pt x="8" y="65"/>
                  </a:cubicBezTo>
                  <a:cubicBezTo>
                    <a:pt x="9" y="66"/>
                    <a:pt x="9" y="66"/>
                    <a:pt x="9" y="66"/>
                  </a:cubicBezTo>
                  <a:cubicBezTo>
                    <a:pt x="8" y="67"/>
                    <a:pt x="8" y="67"/>
                    <a:pt x="8" y="67"/>
                  </a:cubicBezTo>
                  <a:cubicBezTo>
                    <a:pt x="8" y="67"/>
                    <a:pt x="8" y="67"/>
                    <a:pt x="8" y="67"/>
                  </a:cubicBezTo>
                  <a:cubicBezTo>
                    <a:pt x="9" y="68"/>
                    <a:pt x="9" y="68"/>
                    <a:pt x="9" y="68"/>
                  </a:cubicBezTo>
                  <a:cubicBezTo>
                    <a:pt x="10" y="67"/>
                    <a:pt x="10" y="67"/>
                    <a:pt x="10" y="67"/>
                  </a:cubicBezTo>
                  <a:cubicBezTo>
                    <a:pt x="10" y="68"/>
                    <a:pt x="10" y="68"/>
                    <a:pt x="10" y="68"/>
                  </a:cubicBezTo>
                  <a:cubicBezTo>
                    <a:pt x="11" y="67"/>
                    <a:pt x="11" y="67"/>
                    <a:pt x="11" y="67"/>
                  </a:cubicBezTo>
                  <a:cubicBezTo>
                    <a:pt x="12" y="68"/>
                    <a:pt x="12" y="68"/>
                    <a:pt x="12" y="68"/>
                  </a:cubicBezTo>
                  <a:cubicBezTo>
                    <a:pt x="12" y="68"/>
                    <a:pt x="12" y="68"/>
                    <a:pt x="12" y="68"/>
                  </a:cubicBezTo>
                  <a:cubicBezTo>
                    <a:pt x="13" y="68"/>
                    <a:pt x="13" y="68"/>
                    <a:pt x="13" y="68"/>
                  </a:cubicBezTo>
                  <a:cubicBezTo>
                    <a:pt x="14" y="68"/>
                    <a:pt x="14" y="68"/>
                    <a:pt x="14" y="68"/>
                  </a:cubicBezTo>
                  <a:cubicBezTo>
                    <a:pt x="14" y="68"/>
                    <a:pt x="14" y="68"/>
                    <a:pt x="14" y="68"/>
                  </a:cubicBezTo>
                  <a:cubicBezTo>
                    <a:pt x="14" y="69"/>
                    <a:pt x="14" y="69"/>
                    <a:pt x="14" y="69"/>
                  </a:cubicBezTo>
                  <a:cubicBezTo>
                    <a:pt x="15" y="69"/>
                    <a:pt x="15" y="69"/>
                    <a:pt x="15" y="69"/>
                  </a:cubicBezTo>
                  <a:cubicBezTo>
                    <a:pt x="16" y="68"/>
                    <a:pt x="16" y="68"/>
                    <a:pt x="16" y="68"/>
                  </a:cubicBezTo>
                  <a:cubicBezTo>
                    <a:pt x="16" y="69"/>
                    <a:pt x="16" y="69"/>
                    <a:pt x="16" y="69"/>
                  </a:cubicBezTo>
                  <a:cubicBezTo>
                    <a:pt x="15" y="70"/>
                    <a:pt x="15" y="70"/>
                    <a:pt x="15" y="70"/>
                  </a:cubicBezTo>
                  <a:cubicBezTo>
                    <a:pt x="16" y="71"/>
                    <a:pt x="16" y="71"/>
                    <a:pt x="16" y="71"/>
                  </a:cubicBezTo>
                  <a:cubicBezTo>
                    <a:pt x="17" y="71"/>
                    <a:pt x="17" y="71"/>
                    <a:pt x="17" y="71"/>
                  </a:cubicBezTo>
                  <a:cubicBezTo>
                    <a:pt x="16" y="72"/>
                    <a:pt x="16" y="72"/>
                    <a:pt x="16" y="72"/>
                  </a:cubicBezTo>
                  <a:cubicBezTo>
                    <a:pt x="17" y="72"/>
                    <a:pt x="17" y="72"/>
                    <a:pt x="17" y="72"/>
                  </a:cubicBezTo>
                  <a:cubicBezTo>
                    <a:pt x="17" y="71"/>
                    <a:pt x="17" y="71"/>
                    <a:pt x="17" y="71"/>
                  </a:cubicBezTo>
                  <a:cubicBezTo>
                    <a:pt x="17" y="71"/>
                    <a:pt x="17" y="71"/>
                    <a:pt x="17" y="71"/>
                  </a:cubicBezTo>
                  <a:cubicBezTo>
                    <a:pt x="18" y="72"/>
                    <a:pt x="18" y="72"/>
                    <a:pt x="18" y="72"/>
                  </a:cubicBezTo>
                  <a:cubicBezTo>
                    <a:pt x="18" y="71"/>
                    <a:pt x="18" y="71"/>
                    <a:pt x="18" y="71"/>
                  </a:cubicBezTo>
                  <a:cubicBezTo>
                    <a:pt x="19" y="71"/>
                    <a:pt x="19" y="71"/>
                    <a:pt x="19" y="71"/>
                  </a:cubicBezTo>
                  <a:cubicBezTo>
                    <a:pt x="20" y="70"/>
                    <a:pt x="20" y="70"/>
                    <a:pt x="20" y="70"/>
                  </a:cubicBezTo>
                  <a:cubicBezTo>
                    <a:pt x="21" y="70"/>
                    <a:pt x="21" y="70"/>
                    <a:pt x="21" y="70"/>
                  </a:cubicBezTo>
                  <a:cubicBezTo>
                    <a:pt x="23" y="69"/>
                    <a:pt x="23" y="69"/>
                    <a:pt x="23" y="69"/>
                  </a:cubicBezTo>
                  <a:cubicBezTo>
                    <a:pt x="23" y="69"/>
                    <a:pt x="23" y="69"/>
                    <a:pt x="23" y="69"/>
                  </a:cubicBezTo>
                  <a:cubicBezTo>
                    <a:pt x="24" y="69"/>
                    <a:pt x="24" y="69"/>
                    <a:pt x="24" y="69"/>
                  </a:cubicBezTo>
                  <a:cubicBezTo>
                    <a:pt x="25" y="69"/>
                    <a:pt x="25" y="69"/>
                    <a:pt x="25" y="69"/>
                  </a:cubicBezTo>
                  <a:cubicBezTo>
                    <a:pt x="26" y="68"/>
                    <a:pt x="26" y="68"/>
                    <a:pt x="26" y="68"/>
                  </a:cubicBezTo>
                  <a:cubicBezTo>
                    <a:pt x="26" y="68"/>
                    <a:pt x="26" y="68"/>
                    <a:pt x="26" y="68"/>
                  </a:cubicBezTo>
                  <a:cubicBezTo>
                    <a:pt x="26" y="69"/>
                    <a:pt x="26" y="69"/>
                    <a:pt x="26" y="69"/>
                  </a:cubicBezTo>
                  <a:cubicBezTo>
                    <a:pt x="26" y="69"/>
                    <a:pt x="26" y="69"/>
                    <a:pt x="26" y="69"/>
                  </a:cubicBezTo>
                  <a:cubicBezTo>
                    <a:pt x="26" y="68"/>
                    <a:pt x="26" y="68"/>
                    <a:pt x="26" y="68"/>
                  </a:cubicBezTo>
                  <a:cubicBezTo>
                    <a:pt x="27" y="68"/>
                    <a:pt x="27" y="68"/>
                    <a:pt x="27" y="68"/>
                  </a:cubicBezTo>
                  <a:cubicBezTo>
                    <a:pt x="26" y="68"/>
                    <a:pt x="26" y="68"/>
                    <a:pt x="26" y="68"/>
                  </a:cubicBezTo>
                  <a:cubicBezTo>
                    <a:pt x="27" y="67"/>
                    <a:pt x="27" y="67"/>
                    <a:pt x="27" y="67"/>
                  </a:cubicBezTo>
                  <a:cubicBezTo>
                    <a:pt x="27" y="68"/>
                    <a:pt x="27" y="68"/>
                    <a:pt x="27" y="68"/>
                  </a:cubicBezTo>
                  <a:cubicBezTo>
                    <a:pt x="28" y="68"/>
                    <a:pt x="28" y="68"/>
                    <a:pt x="28" y="68"/>
                  </a:cubicBezTo>
                  <a:cubicBezTo>
                    <a:pt x="28" y="67"/>
                    <a:pt x="28" y="67"/>
                    <a:pt x="28" y="67"/>
                  </a:cubicBezTo>
                  <a:cubicBezTo>
                    <a:pt x="28" y="68"/>
                    <a:pt x="28" y="68"/>
                    <a:pt x="28" y="68"/>
                  </a:cubicBezTo>
                  <a:cubicBezTo>
                    <a:pt x="29" y="68"/>
                    <a:pt x="29" y="68"/>
                    <a:pt x="29" y="68"/>
                  </a:cubicBezTo>
                  <a:cubicBezTo>
                    <a:pt x="29" y="68"/>
                    <a:pt x="29" y="68"/>
                    <a:pt x="29" y="68"/>
                  </a:cubicBezTo>
                  <a:cubicBezTo>
                    <a:pt x="30" y="68"/>
                    <a:pt x="30" y="68"/>
                    <a:pt x="30" y="68"/>
                  </a:cubicBezTo>
                  <a:cubicBezTo>
                    <a:pt x="30" y="68"/>
                    <a:pt x="30" y="68"/>
                    <a:pt x="30" y="68"/>
                  </a:cubicBezTo>
                  <a:cubicBezTo>
                    <a:pt x="30" y="68"/>
                    <a:pt x="30" y="68"/>
                    <a:pt x="30" y="68"/>
                  </a:cubicBezTo>
                  <a:cubicBezTo>
                    <a:pt x="31" y="67"/>
                    <a:pt x="31" y="67"/>
                    <a:pt x="31" y="67"/>
                  </a:cubicBezTo>
                  <a:cubicBezTo>
                    <a:pt x="32" y="68"/>
                    <a:pt x="32" y="68"/>
                    <a:pt x="32" y="68"/>
                  </a:cubicBezTo>
                  <a:cubicBezTo>
                    <a:pt x="33" y="68"/>
                    <a:pt x="33" y="68"/>
                    <a:pt x="33" y="68"/>
                  </a:cubicBezTo>
                  <a:cubicBezTo>
                    <a:pt x="34" y="67"/>
                    <a:pt x="34" y="67"/>
                    <a:pt x="34" y="67"/>
                  </a:cubicBezTo>
                  <a:cubicBezTo>
                    <a:pt x="33" y="67"/>
                    <a:pt x="33" y="67"/>
                    <a:pt x="33" y="67"/>
                  </a:cubicBezTo>
                  <a:cubicBezTo>
                    <a:pt x="34" y="67"/>
                    <a:pt x="34" y="67"/>
                    <a:pt x="34" y="67"/>
                  </a:cubicBezTo>
                  <a:cubicBezTo>
                    <a:pt x="34" y="67"/>
                    <a:pt x="34" y="67"/>
                    <a:pt x="34" y="67"/>
                  </a:cubicBezTo>
                  <a:cubicBezTo>
                    <a:pt x="34" y="68"/>
                    <a:pt x="34" y="68"/>
                    <a:pt x="34" y="68"/>
                  </a:cubicBezTo>
                  <a:cubicBezTo>
                    <a:pt x="35" y="68"/>
                    <a:pt x="35" y="68"/>
                    <a:pt x="35" y="68"/>
                  </a:cubicBezTo>
                  <a:cubicBezTo>
                    <a:pt x="35" y="68"/>
                    <a:pt x="35" y="67"/>
                    <a:pt x="36" y="67"/>
                  </a:cubicBezTo>
                  <a:close/>
                  <a:moveTo>
                    <a:pt x="19" y="38"/>
                  </a:moveTo>
                  <a:cubicBezTo>
                    <a:pt x="19" y="38"/>
                    <a:pt x="19" y="38"/>
                    <a:pt x="19" y="38"/>
                  </a:cubicBezTo>
                  <a:cubicBezTo>
                    <a:pt x="18" y="38"/>
                    <a:pt x="18" y="38"/>
                    <a:pt x="18" y="38"/>
                  </a:cubicBezTo>
                  <a:cubicBezTo>
                    <a:pt x="17" y="37"/>
                    <a:pt x="17" y="37"/>
                    <a:pt x="17" y="37"/>
                  </a:cubicBezTo>
                  <a:cubicBezTo>
                    <a:pt x="18" y="37"/>
                    <a:pt x="18" y="37"/>
                    <a:pt x="18" y="37"/>
                  </a:cubicBezTo>
                  <a:cubicBezTo>
                    <a:pt x="19" y="37"/>
                    <a:pt x="19" y="37"/>
                    <a:pt x="19" y="37"/>
                  </a:cubicBezTo>
                  <a:cubicBezTo>
                    <a:pt x="19" y="37"/>
                    <a:pt x="19" y="37"/>
                    <a:pt x="19" y="37"/>
                  </a:cubicBezTo>
                  <a:cubicBezTo>
                    <a:pt x="19" y="37"/>
                    <a:pt x="19" y="37"/>
                    <a:pt x="19" y="37"/>
                  </a:cubicBezTo>
                  <a:cubicBezTo>
                    <a:pt x="19" y="38"/>
                    <a:pt x="19" y="38"/>
                    <a:pt x="19" y="38"/>
                  </a:cubicBezTo>
                  <a:close/>
                  <a:moveTo>
                    <a:pt x="7" y="49"/>
                  </a:moveTo>
                  <a:cubicBezTo>
                    <a:pt x="7" y="49"/>
                    <a:pt x="7" y="49"/>
                    <a:pt x="7" y="49"/>
                  </a:cubicBezTo>
                  <a:cubicBezTo>
                    <a:pt x="7" y="49"/>
                    <a:pt x="7" y="49"/>
                    <a:pt x="7" y="49"/>
                  </a:cubicBezTo>
                  <a:cubicBezTo>
                    <a:pt x="7" y="50"/>
                    <a:pt x="7" y="50"/>
                    <a:pt x="7" y="50"/>
                  </a:cubicBezTo>
                  <a:cubicBezTo>
                    <a:pt x="7" y="49"/>
                    <a:pt x="7" y="49"/>
                    <a:pt x="7" y="49"/>
                  </a:cubicBezTo>
                  <a:close/>
                  <a:moveTo>
                    <a:pt x="6" y="50"/>
                  </a:moveTo>
                  <a:cubicBezTo>
                    <a:pt x="7" y="50"/>
                    <a:pt x="7" y="50"/>
                    <a:pt x="7" y="50"/>
                  </a:cubicBezTo>
                  <a:cubicBezTo>
                    <a:pt x="7" y="50"/>
                    <a:pt x="7" y="50"/>
                    <a:pt x="7" y="50"/>
                  </a:cubicBezTo>
                  <a:cubicBezTo>
                    <a:pt x="7" y="51"/>
                    <a:pt x="7" y="51"/>
                    <a:pt x="7" y="51"/>
                  </a:cubicBezTo>
                  <a:cubicBezTo>
                    <a:pt x="6" y="51"/>
                    <a:pt x="6" y="51"/>
                    <a:pt x="6" y="51"/>
                  </a:cubicBezTo>
                  <a:cubicBezTo>
                    <a:pt x="6" y="50"/>
                    <a:pt x="6" y="50"/>
                    <a:pt x="6" y="50"/>
                  </a:cubicBezTo>
                  <a:cubicBezTo>
                    <a:pt x="6" y="50"/>
                    <a:pt x="6" y="50"/>
                    <a:pt x="6" y="50"/>
                  </a:cubicBezTo>
                  <a:close/>
                  <a:moveTo>
                    <a:pt x="15" y="71"/>
                  </a:moveTo>
                  <a:cubicBezTo>
                    <a:pt x="16" y="71"/>
                    <a:pt x="16" y="71"/>
                    <a:pt x="16" y="71"/>
                  </a:cubicBezTo>
                  <a:cubicBezTo>
                    <a:pt x="15" y="72"/>
                    <a:pt x="15" y="72"/>
                    <a:pt x="15" y="72"/>
                  </a:cubicBezTo>
                  <a:cubicBezTo>
                    <a:pt x="15" y="71"/>
                    <a:pt x="15" y="71"/>
                    <a:pt x="15" y="71"/>
                  </a:cubicBezTo>
                  <a:cubicBezTo>
                    <a:pt x="15" y="71"/>
                    <a:pt x="15" y="71"/>
                    <a:pt x="15" y="71"/>
                  </a:cubicBezTo>
                  <a:cubicBezTo>
                    <a:pt x="15" y="71"/>
                    <a:pt x="15" y="71"/>
                    <a:pt x="15" y="71"/>
                  </a:cubicBezTo>
                  <a:close/>
                  <a:moveTo>
                    <a:pt x="14" y="70"/>
                  </a:moveTo>
                  <a:cubicBezTo>
                    <a:pt x="14" y="70"/>
                    <a:pt x="14" y="71"/>
                    <a:pt x="14" y="71"/>
                  </a:cubicBezTo>
                  <a:cubicBezTo>
                    <a:pt x="14" y="71"/>
                    <a:pt x="14" y="71"/>
                    <a:pt x="14" y="71"/>
                  </a:cubicBezTo>
                  <a:cubicBezTo>
                    <a:pt x="14" y="70"/>
                    <a:pt x="14" y="70"/>
                    <a:pt x="14" y="70"/>
                  </a:cubicBezTo>
                  <a:close/>
                  <a:moveTo>
                    <a:pt x="12" y="69"/>
                  </a:moveTo>
                  <a:cubicBezTo>
                    <a:pt x="14" y="69"/>
                    <a:pt x="14" y="69"/>
                    <a:pt x="14" y="69"/>
                  </a:cubicBezTo>
                  <a:cubicBezTo>
                    <a:pt x="14" y="69"/>
                    <a:pt x="14" y="69"/>
                    <a:pt x="14" y="69"/>
                  </a:cubicBezTo>
                  <a:cubicBezTo>
                    <a:pt x="13" y="70"/>
                    <a:pt x="13" y="70"/>
                    <a:pt x="13" y="70"/>
                  </a:cubicBezTo>
                  <a:cubicBezTo>
                    <a:pt x="12" y="70"/>
                    <a:pt x="12" y="70"/>
                    <a:pt x="12" y="70"/>
                  </a:cubicBezTo>
                  <a:cubicBezTo>
                    <a:pt x="12" y="69"/>
                    <a:pt x="12" y="69"/>
                    <a:pt x="12" y="69"/>
                  </a:cubicBezTo>
                  <a:close/>
                  <a:moveTo>
                    <a:pt x="11" y="68"/>
                  </a:moveTo>
                  <a:cubicBezTo>
                    <a:pt x="11" y="69"/>
                    <a:pt x="11" y="69"/>
                    <a:pt x="11" y="69"/>
                  </a:cubicBezTo>
                  <a:cubicBezTo>
                    <a:pt x="11" y="69"/>
                    <a:pt x="11" y="69"/>
                    <a:pt x="11" y="69"/>
                  </a:cubicBezTo>
                  <a:cubicBezTo>
                    <a:pt x="11" y="68"/>
                    <a:pt x="11" y="68"/>
                    <a:pt x="11" y="68"/>
                  </a:cubicBezTo>
                  <a:cubicBezTo>
                    <a:pt x="11" y="68"/>
                    <a:pt x="11" y="68"/>
                    <a:pt x="11" y="68"/>
                  </a:cubicBezTo>
                  <a:close/>
                  <a:moveTo>
                    <a:pt x="9" y="68"/>
                  </a:moveTo>
                  <a:cubicBezTo>
                    <a:pt x="9" y="68"/>
                    <a:pt x="9" y="68"/>
                    <a:pt x="9" y="68"/>
                  </a:cubicBezTo>
                  <a:cubicBezTo>
                    <a:pt x="9" y="68"/>
                    <a:pt x="9" y="68"/>
                    <a:pt x="9" y="68"/>
                  </a:cubicBezTo>
                  <a:cubicBezTo>
                    <a:pt x="9" y="68"/>
                    <a:pt x="9" y="68"/>
                    <a:pt x="9" y="68"/>
                  </a:cubicBezTo>
                  <a:close/>
                  <a:moveTo>
                    <a:pt x="3" y="69"/>
                  </a:moveTo>
                  <a:cubicBezTo>
                    <a:pt x="4" y="70"/>
                    <a:pt x="4" y="70"/>
                    <a:pt x="4" y="70"/>
                  </a:cubicBezTo>
                  <a:cubicBezTo>
                    <a:pt x="4" y="69"/>
                    <a:pt x="4" y="69"/>
                    <a:pt x="4" y="69"/>
                  </a:cubicBezTo>
                  <a:cubicBezTo>
                    <a:pt x="3" y="69"/>
                    <a:pt x="3" y="69"/>
                    <a:pt x="3" y="69"/>
                  </a:cubicBezTo>
                  <a:cubicBezTo>
                    <a:pt x="3" y="68"/>
                    <a:pt x="3" y="68"/>
                    <a:pt x="3" y="68"/>
                  </a:cubicBezTo>
                  <a:cubicBezTo>
                    <a:pt x="4" y="68"/>
                    <a:pt x="4" y="68"/>
                    <a:pt x="4" y="68"/>
                  </a:cubicBezTo>
                  <a:cubicBezTo>
                    <a:pt x="5" y="69"/>
                    <a:pt x="5" y="69"/>
                    <a:pt x="5" y="69"/>
                  </a:cubicBezTo>
                  <a:cubicBezTo>
                    <a:pt x="5" y="70"/>
                    <a:pt x="5" y="70"/>
                    <a:pt x="5" y="70"/>
                  </a:cubicBezTo>
                  <a:cubicBezTo>
                    <a:pt x="5" y="70"/>
                    <a:pt x="5" y="70"/>
                    <a:pt x="5" y="70"/>
                  </a:cubicBezTo>
                  <a:cubicBezTo>
                    <a:pt x="4" y="70"/>
                    <a:pt x="4" y="70"/>
                    <a:pt x="4" y="70"/>
                  </a:cubicBezTo>
                  <a:cubicBezTo>
                    <a:pt x="5" y="71"/>
                    <a:pt x="5" y="71"/>
                    <a:pt x="5" y="71"/>
                  </a:cubicBezTo>
                  <a:cubicBezTo>
                    <a:pt x="5" y="70"/>
                    <a:pt x="5" y="70"/>
                    <a:pt x="5" y="70"/>
                  </a:cubicBezTo>
                  <a:cubicBezTo>
                    <a:pt x="6" y="71"/>
                    <a:pt x="6" y="71"/>
                    <a:pt x="6" y="71"/>
                  </a:cubicBezTo>
                  <a:cubicBezTo>
                    <a:pt x="5" y="71"/>
                    <a:pt x="5" y="71"/>
                    <a:pt x="5" y="71"/>
                  </a:cubicBezTo>
                  <a:cubicBezTo>
                    <a:pt x="4" y="71"/>
                    <a:pt x="4" y="71"/>
                    <a:pt x="4" y="71"/>
                  </a:cubicBezTo>
                  <a:cubicBezTo>
                    <a:pt x="3" y="71"/>
                    <a:pt x="3" y="71"/>
                    <a:pt x="3" y="71"/>
                  </a:cubicBezTo>
                  <a:cubicBezTo>
                    <a:pt x="3" y="70"/>
                    <a:pt x="3" y="70"/>
                    <a:pt x="3" y="70"/>
                  </a:cubicBezTo>
                  <a:cubicBezTo>
                    <a:pt x="2" y="70"/>
                    <a:pt x="2" y="70"/>
                    <a:pt x="2" y="70"/>
                  </a:cubicBezTo>
                  <a:lnTo>
                    <a:pt x="3" y="6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0" name="Freeform 41"/>
            <p:cNvSpPr>
              <a:spLocks noEditPoints="1"/>
            </p:cNvSpPr>
            <p:nvPr/>
          </p:nvSpPr>
          <p:spPr bwMode="auto">
            <a:xfrm>
              <a:off x="4688015" y="1859746"/>
              <a:ext cx="109364" cy="65619"/>
            </a:xfrm>
            <a:custGeom>
              <a:avLst/>
              <a:gdLst>
                <a:gd name="T0" fmla="*/ 85 w 85"/>
                <a:gd name="T1" fmla="*/ 48 h 51"/>
                <a:gd name="T2" fmla="*/ 85 w 85"/>
                <a:gd name="T3" fmla="*/ 44 h 51"/>
                <a:gd name="T4" fmla="*/ 78 w 85"/>
                <a:gd name="T5" fmla="*/ 29 h 51"/>
                <a:gd name="T6" fmla="*/ 82 w 85"/>
                <a:gd name="T7" fmla="*/ 14 h 51"/>
                <a:gd name="T8" fmla="*/ 85 w 85"/>
                <a:gd name="T9" fmla="*/ 7 h 51"/>
                <a:gd name="T10" fmla="*/ 85 w 85"/>
                <a:gd name="T11" fmla="*/ 7 h 51"/>
                <a:gd name="T12" fmla="*/ 85 w 85"/>
                <a:gd name="T13" fmla="*/ 7 h 51"/>
                <a:gd name="T14" fmla="*/ 63 w 85"/>
                <a:gd name="T15" fmla="*/ 3 h 51"/>
                <a:gd name="T16" fmla="*/ 56 w 85"/>
                <a:gd name="T17" fmla="*/ 0 h 51"/>
                <a:gd name="T18" fmla="*/ 48 w 85"/>
                <a:gd name="T19" fmla="*/ 0 h 51"/>
                <a:gd name="T20" fmla="*/ 48 w 85"/>
                <a:gd name="T21" fmla="*/ 0 h 51"/>
                <a:gd name="T22" fmla="*/ 48 w 85"/>
                <a:gd name="T23" fmla="*/ 3 h 51"/>
                <a:gd name="T24" fmla="*/ 45 w 85"/>
                <a:gd name="T25" fmla="*/ 3 h 51"/>
                <a:gd name="T26" fmla="*/ 37 w 85"/>
                <a:gd name="T27" fmla="*/ 3 h 51"/>
                <a:gd name="T28" fmla="*/ 34 w 85"/>
                <a:gd name="T29" fmla="*/ 7 h 51"/>
                <a:gd name="T30" fmla="*/ 30 w 85"/>
                <a:gd name="T31" fmla="*/ 7 h 51"/>
                <a:gd name="T32" fmla="*/ 23 w 85"/>
                <a:gd name="T33" fmla="*/ 11 h 51"/>
                <a:gd name="T34" fmla="*/ 23 w 85"/>
                <a:gd name="T35" fmla="*/ 22 h 51"/>
                <a:gd name="T36" fmla="*/ 23 w 85"/>
                <a:gd name="T37" fmla="*/ 22 h 51"/>
                <a:gd name="T38" fmla="*/ 26 w 85"/>
                <a:gd name="T39" fmla="*/ 26 h 51"/>
                <a:gd name="T40" fmla="*/ 23 w 85"/>
                <a:gd name="T41" fmla="*/ 29 h 51"/>
                <a:gd name="T42" fmla="*/ 30 w 85"/>
                <a:gd name="T43" fmla="*/ 37 h 51"/>
                <a:gd name="T44" fmla="*/ 34 w 85"/>
                <a:gd name="T45" fmla="*/ 33 h 51"/>
                <a:gd name="T46" fmla="*/ 37 w 85"/>
                <a:gd name="T47" fmla="*/ 33 h 51"/>
                <a:gd name="T48" fmla="*/ 34 w 85"/>
                <a:gd name="T49" fmla="*/ 44 h 51"/>
                <a:gd name="T50" fmla="*/ 41 w 85"/>
                <a:gd name="T51" fmla="*/ 40 h 51"/>
                <a:gd name="T52" fmla="*/ 48 w 85"/>
                <a:gd name="T53" fmla="*/ 40 h 51"/>
                <a:gd name="T54" fmla="*/ 52 w 85"/>
                <a:gd name="T55" fmla="*/ 37 h 51"/>
                <a:gd name="T56" fmla="*/ 56 w 85"/>
                <a:gd name="T57" fmla="*/ 40 h 51"/>
                <a:gd name="T58" fmla="*/ 63 w 85"/>
                <a:gd name="T59" fmla="*/ 44 h 51"/>
                <a:gd name="T60" fmla="*/ 67 w 85"/>
                <a:gd name="T61" fmla="*/ 51 h 51"/>
                <a:gd name="T62" fmla="*/ 78 w 85"/>
                <a:gd name="T63" fmla="*/ 51 h 51"/>
                <a:gd name="T64" fmla="*/ 82 w 85"/>
                <a:gd name="T65" fmla="*/ 51 h 51"/>
                <a:gd name="T66" fmla="*/ 19 w 85"/>
                <a:gd name="T67" fmla="*/ 18 h 51"/>
                <a:gd name="T68" fmla="*/ 15 w 85"/>
                <a:gd name="T69" fmla="*/ 18 h 51"/>
                <a:gd name="T70" fmla="*/ 15 w 85"/>
                <a:gd name="T71" fmla="*/ 18 h 51"/>
                <a:gd name="T72" fmla="*/ 8 w 85"/>
                <a:gd name="T73" fmla="*/ 22 h 51"/>
                <a:gd name="T74" fmla="*/ 0 w 85"/>
                <a:gd name="T75" fmla="*/ 22 h 51"/>
                <a:gd name="T76" fmla="*/ 4 w 85"/>
                <a:gd name="T77" fmla="*/ 18 h 51"/>
                <a:gd name="T78" fmla="*/ 8 w 85"/>
                <a:gd name="T79" fmla="*/ 18 h 51"/>
                <a:gd name="T80" fmla="*/ 11 w 85"/>
                <a:gd name="T81" fmla="*/ 18 h 51"/>
                <a:gd name="T82" fmla="*/ 15 w 85"/>
                <a:gd name="T83" fmla="*/ 22 h 51"/>
                <a:gd name="T84" fmla="*/ 11 w 85"/>
                <a:gd name="T85" fmla="*/ 22 h 51"/>
                <a:gd name="T86" fmla="*/ 8 w 85"/>
                <a:gd name="T87" fmla="*/ 26 h 51"/>
                <a:gd name="T88" fmla="*/ 15 w 85"/>
                <a:gd name="T89" fmla="*/ 26 h 51"/>
                <a:gd name="T90" fmla="*/ 23 w 85"/>
                <a:gd name="T91" fmla="*/ 29 h 51"/>
                <a:gd name="T92" fmla="*/ 15 w 85"/>
                <a:gd name="T93" fmla="*/ 26 h 51"/>
                <a:gd name="T94" fmla="*/ 0 w 85"/>
                <a:gd name="T95" fmla="*/ 44 h 51"/>
                <a:gd name="T96" fmla="*/ 4 w 85"/>
                <a:gd name="T97" fmla="*/ 40 h 51"/>
                <a:gd name="T98" fmla="*/ 8 w 85"/>
                <a:gd name="T99" fmla="*/ 37 h 51"/>
                <a:gd name="T100" fmla="*/ 15 w 85"/>
                <a:gd name="T101" fmla="*/ 33 h 51"/>
                <a:gd name="T102" fmla="*/ 19 w 85"/>
                <a:gd name="T103" fmla="*/ 29 h 51"/>
                <a:gd name="T104" fmla="*/ 19 w 85"/>
                <a:gd name="T105" fmla="*/ 29 h 51"/>
                <a:gd name="T106" fmla="*/ 15 w 85"/>
                <a:gd name="T107" fmla="*/ 26 h 51"/>
                <a:gd name="T108" fmla="*/ 8 w 85"/>
                <a:gd name="T109" fmla="*/ 26 h 51"/>
                <a:gd name="T110" fmla="*/ 4 w 85"/>
                <a:gd name="T111" fmla="*/ 29 h 51"/>
                <a:gd name="T112" fmla="*/ 0 w 85"/>
                <a:gd name="T113" fmla="*/ 29 h 51"/>
                <a:gd name="T114" fmla="*/ 0 w 85"/>
                <a:gd name="T115" fmla="*/ 29 h 51"/>
                <a:gd name="T116" fmla="*/ 0 w 85"/>
                <a:gd name="T117" fmla="*/ 29 h 51"/>
                <a:gd name="T118" fmla="*/ 0 w 85"/>
                <a:gd name="T119" fmla="*/ 33 h 51"/>
                <a:gd name="T120" fmla="*/ 0 w 85"/>
                <a:gd name="T121" fmla="*/ 37 h 51"/>
                <a:gd name="T122" fmla="*/ 4 w 85"/>
                <a:gd name="T123" fmla="*/ 40 h 51"/>
                <a:gd name="T124" fmla="*/ 0 w 85"/>
                <a:gd name="T125"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51">
                  <a:moveTo>
                    <a:pt x="82" y="51"/>
                  </a:moveTo>
                  <a:lnTo>
                    <a:pt x="85" y="48"/>
                  </a:lnTo>
                  <a:lnTo>
                    <a:pt x="82" y="44"/>
                  </a:lnTo>
                  <a:lnTo>
                    <a:pt x="85" y="44"/>
                  </a:lnTo>
                  <a:lnTo>
                    <a:pt x="85" y="40"/>
                  </a:lnTo>
                  <a:lnTo>
                    <a:pt x="78" y="29"/>
                  </a:lnTo>
                  <a:lnTo>
                    <a:pt x="78" y="18"/>
                  </a:lnTo>
                  <a:lnTo>
                    <a:pt x="82" y="14"/>
                  </a:lnTo>
                  <a:lnTo>
                    <a:pt x="82" y="11"/>
                  </a:lnTo>
                  <a:lnTo>
                    <a:pt x="85" y="7"/>
                  </a:lnTo>
                  <a:lnTo>
                    <a:pt x="85" y="7"/>
                  </a:lnTo>
                  <a:lnTo>
                    <a:pt x="85" y="7"/>
                  </a:lnTo>
                  <a:lnTo>
                    <a:pt x="85" y="3"/>
                  </a:lnTo>
                  <a:lnTo>
                    <a:pt x="85" y="7"/>
                  </a:lnTo>
                  <a:lnTo>
                    <a:pt x="71" y="7"/>
                  </a:lnTo>
                  <a:lnTo>
                    <a:pt x="63" y="3"/>
                  </a:lnTo>
                  <a:lnTo>
                    <a:pt x="60" y="3"/>
                  </a:lnTo>
                  <a:lnTo>
                    <a:pt x="56" y="0"/>
                  </a:lnTo>
                  <a:lnTo>
                    <a:pt x="52" y="3"/>
                  </a:lnTo>
                  <a:lnTo>
                    <a:pt x="48" y="0"/>
                  </a:lnTo>
                  <a:lnTo>
                    <a:pt x="48" y="0"/>
                  </a:lnTo>
                  <a:lnTo>
                    <a:pt x="48" y="0"/>
                  </a:lnTo>
                  <a:lnTo>
                    <a:pt x="48" y="3"/>
                  </a:lnTo>
                  <a:lnTo>
                    <a:pt x="48" y="3"/>
                  </a:lnTo>
                  <a:lnTo>
                    <a:pt x="45" y="7"/>
                  </a:lnTo>
                  <a:lnTo>
                    <a:pt x="45" y="3"/>
                  </a:lnTo>
                  <a:lnTo>
                    <a:pt x="37" y="3"/>
                  </a:lnTo>
                  <a:lnTo>
                    <a:pt x="37" y="3"/>
                  </a:lnTo>
                  <a:lnTo>
                    <a:pt x="37" y="7"/>
                  </a:lnTo>
                  <a:lnTo>
                    <a:pt x="34" y="7"/>
                  </a:lnTo>
                  <a:lnTo>
                    <a:pt x="30" y="7"/>
                  </a:lnTo>
                  <a:lnTo>
                    <a:pt x="30" y="7"/>
                  </a:lnTo>
                  <a:lnTo>
                    <a:pt x="26" y="7"/>
                  </a:lnTo>
                  <a:lnTo>
                    <a:pt x="23" y="11"/>
                  </a:lnTo>
                  <a:lnTo>
                    <a:pt x="19" y="14"/>
                  </a:lnTo>
                  <a:lnTo>
                    <a:pt x="23" y="22"/>
                  </a:lnTo>
                  <a:lnTo>
                    <a:pt x="23" y="22"/>
                  </a:lnTo>
                  <a:lnTo>
                    <a:pt x="23" y="22"/>
                  </a:lnTo>
                  <a:lnTo>
                    <a:pt x="26" y="22"/>
                  </a:lnTo>
                  <a:lnTo>
                    <a:pt x="26" y="26"/>
                  </a:lnTo>
                  <a:lnTo>
                    <a:pt x="23" y="26"/>
                  </a:lnTo>
                  <a:lnTo>
                    <a:pt x="23" y="29"/>
                  </a:lnTo>
                  <a:lnTo>
                    <a:pt x="26" y="33"/>
                  </a:lnTo>
                  <a:lnTo>
                    <a:pt x="30" y="37"/>
                  </a:lnTo>
                  <a:lnTo>
                    <a:pt x="34" y="37"/>
                  </a:lnTo>
                  <a:lnTo>
                    <a:pt x="34" y="33"/>
                  </a:lnTo>
                  <a:lnTo>
                    <a:pt x="37" y="29"/>
                  </a:lnTo>
                  <a:lnTo>
                    <a:pt x="37" y="33"/>
                  </a:lnTo>
                  <a:lnTo>
                    <a:pt x="34" y="40"/>
                  </a:lnTo>
                  <a:lnTo>
                    <a:pt x="34" y="44"/>
                  </a:lnTo>
                  <a:lnTo>
                    <a:pt x="37" y="40"/>
                  </a:lnTo>
                  <a:lnTo>
                    <a:pt x="41" y="40"/>
                  </a:lnTo>
                  <a:lnTo>
                    <a:pt x="45" y="37"/>
                  </a:lnTo>
                  <a:lnTo>
                    <a:pt x="48" y="40"/>
                  </a:lnTo>
                  <a:lnTo>
                    <a:pt x="52" y="40"/>
                  </a:lnTo>
                  <a:lnTo>
                    <a:pt x="52" y="37"/>
                  </a:lnTo>
                  <a:lnTo>
                    <a:pt x="56" y="40"/>
                  </a:lnTo>
                  <a:lnTo>
                    <a:pt x="56" y="40"/>
                  </a:lnTo>
                  <a:lnTo>
                    <a:pt x="60" y="44"/>
                  </a:lnTo>
                  <a:lnTo>
                    <a:pt x="63" y="44"/>
                  </a:lnTo>
                  <a:lnTo>
                    <a:pt x="67" y="48"/>
                  </a:lnTo>
                  <a:lnTo>
                    <a:pt x="67" y="51"/>
                  </a:lnTo>
                  <a:lnTo>
                    <a:pt x="71" y="51"/>
                  </a:lnTo>
                  <a:lnTo>
                    <a:pt x="78" y="51"/>
                  </a:lnTo>
                  <a:lnTo>
                    <a:pt x="82" y="51"/>
                  </a:lnTo>
                  <a:lnTo>
                    <a:pt x="82" y="51"/>
                  </a:lnTo>
                  <a:close/>
                  <a:moveTo>
                    <a:pt x="15" y="18"/>
                  </a:moveTo>
                  <a:lnTo>
                    <a:pt x="19" y="18"/>
                  </a:lnTo>
                  <a:lnTo>
                    <a:pt x="19" y="18"/>
                  </a:lnTo>
                  <a:lnTo>
                    <a:pt x="15" y="18"/>
                  </a:lnTo>
                  <a:lnTo>
                    <a:pt x="15" y="18"/>
                  </a:lnTo>
                  <a:lnTo>
                    <a:pt x="15" y="18"/>
                  </a:lnTo>
                  <a:close/>
                  <a:moveTo>
                    <a:pt x="8" y="26"/>
                  </a:moveTo>
                  <a:lnTo>
                    <a:pt x="8" y="22"/>
                  </a:lnTo>
                  <a:lnTo>
                    <a:pt x="4" y="22"/>
                  </a:lnTo>
                  <a:lnTo>
                    <a:pt x="0" y="22"/>
                  </a:lnTo>
                  <a:lnTo>
                    <a:pt x="0" y="22"/>
                  </a:lnTo>
                  <a:lnTo>
                    <a:pt x="4" y="18"/>
                  </a:lnTo>
                  <a:lnTo>
                    <a:pt x="8" y="18"/>
                  </a:lnTo>
                  <a:lnTo>
                    <a:pt x="8" y="18"/>
                  </a:lnTo>
                  <a:lnTo>
                    <a:pt x="8" y="18"/>
                  </a:lnTo>
                  <a:lnTo>
                    <a:pt x="11" y="18"/>
                  </a:lnTo>
                  <a:lnTo>
                    <a:pt x="15" y="18"/>
                  </a:lnTo>
                  <a:lnTo>
                    <a:pt x="15" y="22"/>
                  </a:lnTo>
                  <a:lnTo>
                    <a:pt x="11" y="22"/>
                  </a:lnTo>
                  <a:lnTo>
                    <a:pt x="11" y="22"/>
                  </a:lnTo>
                  <a:lnTo>
                    <a:pt x="8" y="26"/>
                  </a:lnTo>
                  <a:lnTo>
                    <a:pt x="8" y="26"/>
                  </a:lnTo>
                  <a:close/>
                  <a:moveTo>
                    <a:pt x="15" y="26"/>
                  </a:moveTo>
                  <a:lnTo>
                    <a:pt x="15" y="26"/>
                  </a:lnTo>
                  <a:lnTo>
                    <a:pt x="19" y="26"/>
                  </a:lnTo>
                  <a:lnTo>
                    <a:pt x="23" y="29"/>
                  </a:lnTo>
                  <a:lnTo>
                    <a:pt x="19" y="29"/>
                  </a:lnTo>
                  <a:lnTo>
                    <a:pt x="15" y="26"/>
                  </a:lnTo>
                  <a:lnTo>
                    <a:pt x="15" y="26"/>
                  </a:lnTo>
                  <a:close/>
                  <a:moveTo>
                    <a:pt x="0" y="44"/>
                  </a:moveTo>
                  <a:lnTo>
                    <a:pt x="0" y="44"/>
                  </a:lnTo>
                  <a:lnTo>
                    <a:pt x="4" y="40"/>
                  </a:lnTo>
                  <a:lnTo>
                    <a:pt x="4" y="40"/>
                  </a:lnTo>
                  <a:lnTo>
                    <a:pt x="8" y="37"/>
                  </a:lnTo>
                  <a:lnTo>
                    <a:pt x="11" y="37"/>
                  </a:lnTo>
                  <a:lnTo>
                    <a:pt x="15" y="33"/>
                  </a:lnTo>
                  <a:lnTo>
                    <a:pt x="15" y="29"/>
                  </a:lnTo>
                  <a:lnTo>
                    <a:pt x="19" y="29"/>
                  </a:lnTo>
                  <a:lnTo>
                    <a:pt x="19" y="29"/>
                  </a:lnTo>
                  <a:lnTo>
                    <a:pt x="19" y="29"/>
                  </a:lnTo>
                  <a:lnTo>
                    <a:pt x="15" y="29"/>
                  </a:lnTo>
                  <a:lnTo>
                    <a:pt x="15" y="26"/>
                  </a:lnTo>
                  <a:lnTo>
                    <a:pt x="8" y="26"/>
                  </a:lnTo>
                  <a:lnTo>
                    <a:pt x="8" y="26"/>
                  </a:lnTo>
                  <a:lnTo>
                    <a:pt x="4" y="29"/>
                  </a:lnTo>
                  <a:lnTo>
                    <a:pt x="4" y="29"/>
                  </a:lnTo>
                  <a:lnTo>
                    <a:pt x="4" y="29"/>
                  </a:lnTo>
                  <a:lnTo>
                    <a:pt x="0" y="29"/>
                  </a:lnTo>
                  <a:lnTo>
                    <a:pt x="0" y="29"/>
                  </a:lnTo>
                  <a:lnTo>
                    <a:pt x="0" y="29"/>
                  </a:lnTo>
                  <a:lnTo>
                    <a:pt x="0" y="29"/>
                  </a:lnTo>
                  <a:lnTo>
                    <a:pt x="0" y="29"/>
                  </a:lnTo>
                  <a:lnTo>
                    <a:pt x="0" y="33"/>
                  </a:lnTo>
                  <a:lnTo>
                    <a:pt x="0" y="33"/>
                  </a:lnTo>
                  <a:lnTo>
                    <a:pt x="0" y="33"/>
                  </a:lnTo>
                  <a:lnTo>
                    <a:pt x="0" y="37"/>
                  </a:lnTo>
                  <a:lnTo>
                    <a:pt x="4" y="37"/>
                  </a:lnTo>
                  <a:lnTo>
                    <a:pt x="4" y="40"/>
                  </a:lnTo>
                  <a:lnTo>
                    <a:pt x="0" y="40"/>
                  </a:lnTo>
                  <a:lnTo>
                    <a:pt x="0"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1" name="Freeform 42"/>
            <p:cNvSpPr>
              <a:spLocks/>
            </p:cNvSpPr>
            <p:nvPr/>
          </p:nvSpPr>
          <p:spPr bwMode="auto">
            <a:xfrm>
              <a:off x="4673862" y="1907351"/>
              <a:ext cx="133810" cy="66905"/>
            </a:xfrm>
            <a:custGeom>
              <a:avLst/>
              <a:gdLst>
                <a:gd name="T0" fmla="*/ 104 w 104"/>
                <a:gd name="T1" fmla="*/ 37 h 52"/>
                <a:gd name="T2" fmla="*/ 100 w 104"/>
                <a:gd name="T3" fmla="*/ 29 h 52"/>
                <a:gd name="T4" fmla="*/ 96 w 104"/>
                <a:gd name="T5" fmla="*/ 26 h 52"/>
                <a:gd name="T6" fmla="*/ 96 w 104"/>
                <a:gd name="T7" fmla="*/ 22 h 52"/>
                <a:gd name="T8" fmla="*/ 96 w 104"/>
                <a:gd name="T9" fmla="*/ 18 h 52"/>
                <a:gd name="T10" fmla="*/ 89 w 104"/>
                <a:gd name="T11" fmla="*/ 14 h 52"/>
                <a:gd name="T12" fmla="*/ 78 w 104"/>
                <a:gd name="T13" fmla="*/ 14 h 52"/>
                <a:gd name="T14" fmla="*/ 74 w 104"/>
                <a:gd name="T15" fmla="*/ 7 h 52"/>
                <a:gd name="T16" fmla="*/ 67 w 104"/>
                <a:gd name="T17" fmla="*/ 3 h 52"/>
                <a:gd name="T18" fmla="*/ 63 w 104"/>
                <a:gd name="T19" fmla="*/ 0 h 52"/>
                <a:gd name="T20" fmla="*/ 59 w 104"/>
                <a:gd name="T21" fmla="*/ 3 h 52"/>
                <a:gd name="T22" fmla="*/ 52 w 104"/>
                <a:gd name="T23" fmla="*/ 3 h 52"/>
                <a:gd name="T24" fmla="*/ 45 w 104"/>
                <a:gd name="T25" fmla="*/ 7 h 52"/>
                <a:gd name="T26" fmla="*/ 48 w 104"/>
                <a:gd name="T27" fmla="*/ 14 h 52"/>
                <a:gd name="T28" fmla="*/ 41 w 104"/>
                <a:gd name="T29" fmla="*/ 26 h 52"/>
                <a:gd name="T30" fmla="*/ 34 w 104"/>
                <a:gd name="T31" fmla="*/ 22 h 52"/>
                <a:gd name="T32" fmla="*/ 26 w 104"/>
                <a:gd name="T33" fmla="*/ 11 h 52"/>
                <a:gd name="T34" fmla="*/ 22 w 104"/>
                <a:gd name="T35" fmla="*/ 7 h 52"/>
                <a:gd name="T36" fmla="*/ 15 w 104"/>
                <a:gd name="T37" fmla="*/ 11 h 52"/>
                <a:gd name="T38" fmla="*/ 11 w 104"/>
                <a:gd name="T39" fmla="*/ 14 h 52"/>
                <a:gd name="T40" fmla="*/ 8 w 104"/>
                <a:gd name="T41" fmla="*/ 18 h 52"/>
                <a:gd name="T42" fmla="*/ 8 w 104"/>
                <a:gd name="T43" fmla="*/ 26 h 52"/>
                <a:gd name="T44" fmla="*/ 4 w 104"/>
                <a:gd name="T45" fmla="*/ 33 h 52"/>
                <a:gd name="T46" fmla="*/ 0 w 104"/>
                <a:gd name="T47" fmla="*/ 37 h 52"/>
                <a:gd name="T48" fmla="*/ 4 w 104"/>
                <a:gd name="T49" fmla="*/ 44 h 52"/>
                <a:gd name="T50" fmla="*/ 8 w 104"/>
                <a:gd name="T51" fmla="*/ 44 h 52"/>
                <a:gd name="T52" fmla="*/ 11 w 104"/>
                <a:gd name="T53" fmla="*/ 40 h 52"/>
                <a:gd name="T54" fmla="*/ 26 w 104"/>
                <a:gd name="T55" fmla="*/ 37 h 52"/>
                <a:gd name="T56" fmla="*/ 34 w 104"/>
                <a:gd name="T57" fmla="*/ 40 h 52"/>
                <a:gd name="T58" fmla="*/ 37 w 104"/>
                <a:gd name="T59" fmla="*/ 37 h 52"/>
                <a:gd name="T60" fmla="*/ 41 w 104"/>
                <a:gd name="T61" fmla="*/ 37 h 52"/>
                <a:gd name="T62" fmla="*/ 48 w 104"/>
                <a:gd name="T63" fmla="*/ 40 h 52"/>
                <a:gd name="T64" fmla="*/ 56 w 104"/>
                <a:gd name="T65" fmla="*/ 37 h 52"/>
                <a:gd name="T66" fmla="*/ 67 w 104"/>
                <a:gd name="T67" fmla="*/ 40 h 52"/>
                <a:gd name="T68" fmla="*/ 74 w 104"/>
                <a:gd name="T69" fmla="*/ 48 h 52"/>
                <a:gd name="T70" fmla="*/ 85 w 104"/>
                <a:gd name="T71" fmla="*/ 52 h 52"/>
                <a:gd name="T72" fmla="*/ 85 w 104"/>
                <a:gd name="T73" fmla="*/ 52 h 52"/>
                <a:gd name="T74" fmla="*/ 96 w 104"/>
                <a:gd name="T75" fmla="*/ 48 h 52"/>
                <a:gd name="T76" fmla="*/ 100 w 104"/>
                <a:gd name="T77" fmla="*/ 44 h 52"/>
                <a:gd name="T78" fmla="*/ 104 w 104"/>
                <a:gd name="T79"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52">
                  <a:moveTo>
                    <a:pt x="104" y="40"/>
                  </a:moveTo>
                  <a:lnTo>
                    <a:pt x="104" y="37"/>
                  </a:lnTo>
                  <a:lnTo>
                    <a:pt x="104" y="33"/>
                  </a:lnTo>
                  <a:lnTo>
                    <a:pt x="100" y="29"/>
                  </a:lnTo>
                  <a:lnTo>
                    <a:pt x="100" y="29"/>
                  </a:lnTo>
                  <a:lnTo>
                    <a:pt x="96" y="26"/>
                  </a:lnTo>
                  <a:lnTo>
                    <a:pt x="96" y="22"/>
                  </a:lnTo>
                  <a:lnTo>
                    <a:pt x="96" y="22"/>
                  </a:lnTo>
                  <a:lnTo>
                    <a:pt x="96" y="18"/>
                  </a:lnTo>
                  <a:lnTo>
                    <a:pt x="96" y="18"/>
                  </a:lnTo>
                  <a:lnTo>
                    <a:pt x="96" y="14"/>
                  </a:lnTo>
                  <a:lnTo>
                    <a:pt x="89" y="14"/>
                  </a:lnTo>
                  <a:lnTo>
                    <a:pt x="82" y="14"/>
                  </a:lnTo>
                  <a:lnTo>
                    <a:pt x="78" y="14"/>
                  </a:lnTo>
                  <a:lnTo>
                    <a:pt x="78" y="11"/>
                  </a:lnTo>
                  <a:lnTo>
                    <a:pt x="74" y="7"/>
                  </a:lnTo>
                  <a:lnTo>
                    <a:pt x="71" y="7"/>
                  </a:lnTo>
                  <a:lnTo>
                    <a:pt x="67" y="3"/>
                  </a:lnTo>
                  <a:lnTo>
                    <a:pt x="67" y="3"/>
                  </a:lnTo>
                  <a:lnTo>
                    <a:pt x="63" y="0"/>
                  </a:lnTo>
                  <a:lnTo>
                    <a:pt x="63" y="3"/>
                  </a:lnTo>
                  <a:lnTo>
                    <a:pt x="59" y="3"/>
                  </a:lnTo>
                  <a:lnTo>
                    <a:pt x="56" y="0"/>
                  </a:lnTo>
                  <a:lnTo>
                    <a:pt x="52" y="3"/>
                  </a:lnTo>
                  <a:lnTo>
                    <a:pt x="48" y="3"/>
                  </a:lnTo>
                  <a:lnTo>
                    <a:pt x="45" y="7"/>
                  </a:lnTo>
                  <a:lnTo>
                    <a:pt x="45" y="11"/>
                  </a:lnTo>
                  <a:lnTo>
                    <a:pt x="48" y="14"/>
                  </a:lnTo>
                  <a:lnTo>
                    <a:pt x="45" y="22"/>
                  </a:lnTo>
                  <a:lnTo>
                    <a:pt x="41" y="26"/>
                  </a:lnTo>
                  <a:lnTo>
                    <a:pt x="37" y="26"/>
                  </a:lnTo>
                  <a:lnTo>
                    <a:pt x="34" y="22"/>
                  </a:lnTo>
                  <a:lnTo>
                    <a:pt x="34" y="18"/>
                  </a:lnTo>
                  <a:lnTo>
                    <a:pt x="26" y="11"/>
                  </a:lnTo>
                  <a:lnTo>
                    <a:pt x="26" y="7"/>
                  </a:lnTo>
                  <a:lnTo>
                    <a:pt x="22" y="7"/>
                  </a:lnTo>
                  <a:lnTo>
                    <a:pt x="19" y="11"/>
                  </a:lnTo>
                  <a:lnTo>
                    <a:pt x="15" y="11"/>
                  </a:lnTo>
                  <a:lnTo>
                    <a:pt x="15" y="14"/>
                  </a:lnTo>
                  <a:lnTo>
                    <a:pt x="11" y="14"/>
                  </a:lnTo>
                  <a:lnTo>
                    <a:pt x="8" y="18"/>
                  </a:lnTo>
                  <a:lnTo>
                    <a:pt x="8" y="18"/>
                  </a:lnTo>
                  <a:lnTo>
                    <a:pt x="8" y="18"/>
                  </a:lnTo>
                  <a:lnTo>
                    <a:pt x="8" y="26"/>
                  </a:lnTo>
                  <a:lnTo>
                    <a:pt x="4" y="29"/>
                  </a:lnTo>
                  <a:lnTo>
                    <a:pt x="4" y="33"/>
                  </a:lnTo>
                  <a:lnTo>
                    <a:pt x="4" y="37"/>
                  </a:lnTo>
                  <a:lnTo>
                    <a:pt x="0" y="37"/>
                  </a:lnTo>
                  <a:lnTo>
                    <a:pt x="4" y="44"/>
                  </a:lnTo>
                  <a:lnTo>
                    <a:pt x="4" y="44"/>
                  </a:lnTo>
                  <a:lnTo>
                    <a:pt x="4" y="48"/>
                  </a:lnTo>
                  <a:lnTo>
                    <a:pt x="8" y="44"/>
                  </a:lnTo>
                  <a:lnTo>
                    <a:pt x="8" y="44"/>
                  </a:lnTo>
                  <a:lnTo>
                    <a:pt x="11" y="40"/>
                  </a:lnTo>
                  <a:lnTo>
                    <a:pt x="19" y="37"/>
                  </a:lnTo>
                  <a:lnTo>
                    <a:pt x="26" y="37"/>
                  </a:lnTo>
                  <a:lnTo>
                    <a:pt x="30" y="37"/>
                  </a:lnTo>
                  <a:lnTo>
                    <a:pt x="34" y="40"/>
                  </a:lnTo>
                  <a:lnTo>
                    <a:pt x="37" y="37"/>
                  </a:lnTo>
                  <a:lnTo>
                    <a:pt x="37" y="37"/>
                  </a:lnTo>
                  <a:lnTo>
                    <a:pt x="41" y="37"/>
                  </a:lnTo>
                  <a:lnTo>
                    <a:pt x="41" y="37"/>
                  </a:lnTo>
                  <a:lnTo>
                    <a:pt x="45" y="40"/>
                  </a:lnTo>
                  <a:lnTo>
                    <a:pt x="48" y="40"/>
                  </a:lnTo>
                  <a:lnTo>
                    <a:pt x="52" y="40"/>
                  </a:lnTo>
                  <a:lnTo>
                    <a:pt x="56" y="37"/>
                  </a:lnTo>
                  <a:lnTo>
                    <a:pt x="63" y="40"/>
                  </a:lnTo>
                  <a:lnTo>
                    <a:pt x="67" y="40"/>
                  </a:lnTo>
                  <a:lnTo>
                    <a:pt x="71" y="48"/>
                  </a:lnTo>
                  <a:lnTo>
                    <a:pt x="74" y="48"/>
                  </a:lnTo>
                  <a:lnTo>
                    <a:pt x="78" y="52"/>
                  </a:lnTo>
                  <a:lnTo>
                    <a:pt x="85" y="52"/>
                  </a:lnTo>
                  <a:lnTo>
                    <a:pt x="85" y="52"/>
                  </a:lnTo>
                  <a:lnTo>
                    <a:pt x="85" y="52"/>
                  </a:lnTo>
                  <a:lnTo>
                    <a:pt x="93" y="52"/>
                  </a:lnTo>
                  <a:lnTo>
                    <a:pt x="96" y="48"/>
                  </a:lnTo>
                  <a:lnTo>
                    <a:pt x="100" y="44"/>
                  </a:lnTo>
                  <a:lnTo>
                    <a:pt x="100" y="44"/>
                  </a:lnTo>
                  <a:lnTo>
                    <a:pt x="104" y="40"/>
                  </a:lnTo>
                  <a:lnTo>
                    <a:pt x="104"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2" name="Freeform 43"/>
            <p:cNvSpPr>
              <a:spLocks/>
            </p:cNvSpPr>
            <p:nvPr/>
          </p:nvSpPr>
          <p:spPr bwMode="auto">
            <a:xfrm>
              <a:off x="4679009" y="1954956"/>
              <a:ext cx="104218" cy="66905"/>
            </a:xfrm>
            <a:custGeom>
              <a:avLst/>
              <a:gdLst>
                <a:gd name="T0" fmla="*/ 26 w 81"/>
                <a:gd name="T1" fmla="*/ 41 h 52"/>
                <a:gd name="T2" fmla="*/ 26 w 81"/>
                <a:gd name="T3" fmla="*/ 33 h 52"/>
                <a:gd name="T4" fmla="*/ 30 w 81"/>
                <a:gd name="T5" fmla="*/ 29 h 52"/>
                <a:gd name="T6" fmla="*/ 26 w 81"/>
                <a:gd name="T7" fmla="*/ 29 h 52"/>
                <a:gd name="T8" fmla="*/ 26 w 81"/>
                <a:gd name="T9" fmla="*/ 29 h 52"/>
                <a:gd name="T10" fmla="*/ 22 w 81"/>
                <a:gd name="T11" fmla="*/ 26 h 52"/>
                <a:gd name="T12" fmla="*/ 22 w 81"/>
                <a:gd name="T13" fmla="*/ 26 h 52"/>
                <a:gd name="T14" fmla="*/ 15 w 81"/>
                <a:gd name="T15" fmla="*/ 26 h 52"/>
                <a:gd name="T16" fmla="*/ 11 w 81"/>
                <a:gd name="T17" fmla="*/ 26 h 52"/>
                <a:gd name="T18" fmla="*/ 7 w 81"/>
                <a:gd name="T19" fmla="*/ 18 h 52"/>
                <a:gd name="T20" fmla="*/ 0 w 81"/>
                <a:gd name="T21" fmla="*/ 18 h 52"/>
                <a:gd name="T22" fmla="*/ 0 w 81"/>
                <a:gd name="T23" fmla="*/ 18 h 52"/>
                <a:gd name="T24" fmla="*/ 0 w 81"/>
                <a:gd name="T25" fmla="*/ 18 h 52"/>
                <a:gd name="T26" fmla="*/ 0 w 81"/>
                <a:gd name="T27" fmla="*/ 15 h 52"/>
                <a:gd name="T28" fmla="*/ 0 w 81"/>
                <a:gd name="T29" fmla="*/ 11 h 52"/>
                <a:gd name="T30" fmla="*/ 4 w 81"/>
                <a:gd name="T31" fmla="*/ 7 h 52"/>
                <a:gd name="T32" fmla="*/ 4 w 81"/>
                <a:gd name="T33" fmla="*/ 7 h 52"/>
                <a:gd name="T34" fmla="*/ 7 w 81"/>
                <a:gd name="T35" fmla="*/ 3 h 52"/>
                <a:gd name="T36" fmla="*/ 15 w 81"/>
                <a:gd name="T37" fmla="*/ 0 h 52"/>
                <a:gd name="T38" fmla="*/ 22 w 81"/>
                <a:gd name="T39" fmla="*/ 0 h 52"/>
                <a:gd name="T40" fmla="*/ 26 w 81"/>
                <a:gd name="T41" fmla="*/ 0 h 52"/>
                <a:gd name="T42" fmla="*/ 30 w 81"/>
                <a:gd name="T43" fmla="*/ 3 h 52"/>
                <a:gd name="T44" fmla="*/ 33 w 81"/>
                <a:gd name="T45" fmla="*/ 0 h 52"/>
                <a:gd name="T46" fmla="*/ 33 w 81"/>
                <a:gd name="T47" fmla="*/ 0 h 52"/>
                <a:gd name="T48" fmla="*/ 37 w 81"/>
                <a:gd name="T49" fmla="*/ 0 h 52"/>
                <a:gd name="T50" fmla="*/ 37 w 81"/>
                <a:gd name="T51" fmla="*/ 0 h 52"/>
                <a:gd name="T52" fmla="*/ 41 w 81"/>
                <a:gd name="T53" fmla="*/ 3 h 52"/>
                <a:gd name="T54" fmla="*/ 44 w 81"/>
                <a:gd name="T55" fmla="*/ 3 h 52"/>
                <a:gd name="T56" fmla="*/ 48 w 81"/>
                <a:gd name="T57" fmla="*/ 3 h 52"/>
                <a:gd name="T58" fmla="*/ 52 w 81"/>
                <a:gd name="T59" fmla="*/ 0 h 52"/>
                <a:gd name="T60" fmla="*/ 59 w 81"/>
                <a:gd name="T61" fmla="*/ 3 h 52"/>
                <a:gd name="T62" fmla="*/ 63 w 81"/>
                <a:gd name="T63" fmla="*/ 3 h 52"/>
                <a:gd name="T64" fmla="*/ 67 w 81"/>
                <a:gd name="T65" fmla="*/ 11 h 52"/>
                <a:gd name="T66" fmla="*/ 70 w 81"/>
                <a:gd name="T67" fmla="*/ 11 h 52"/>
                <a:gd name="T68" fmla="*/ 74 w 81"/>
                <a:gd name="T69" fmla="*/ 15 h 52"/>
                <a:gd name="T70" fmla="*/ 81 w 81"/>
                <a:gd name="T71" fmla="*/ 15 h 52"/>
                <a:gd name="T72" fmla="*/ 81 w 81"/>
                <a:gd name="T73" fmla="*/ 15 h 52"/>
                <a:gd name="T74" fmla="*/ 78 w 81"/>
                <a:gd name="T75" fmla="*/ 22 h 52"/>
                <a:gd name="T76" fmla="*/ 81 w 81"/>
                <a:gd name="T77" fmla="*/ 22 h 52"/>
                <a:gd name="T78" fmla="*/ 81 w 81"/>
                <a:gd name="T79" fmla="*/ 26 h 52"/>
                <a:gd name="T80" fmla="*/ 74 w 81"/>
                <a:gd name="T81" fmla="*/ 26 h 52"/>
                <a:gd name="T82" fmla="*/ 70 w 81"/>
                <a:gd name="T83" fmla="*/ 33 h 52"/>
                <a:gd name="T84" fmla="*/ 70 w 81"/>
                <a:gd name="T85" fmla="*/ 33 h 52"/>
                <a:gd name="T86" fmla="*/ 70 w 81"/>
                <a:gd name="T87" fmla="*/ 37 h 52"/>
                <a:gd name="T88" fmla="*/ 74 w 81"/>
                <a:gd name="T89" fmla="*/ 37 h 52"/>
                <a:gd name="T90" fmla="*/ 74 w 81"/>
                <a:gd name="T91" fmla="*/ 41 h 52"/>
                <a:gd name="T92" fmla="*/ 70 w 81"/>
                <a:gd name="T93" fmla="*/ 41 h 52"/>
                <a:gd name="T94" fmla="*/ 67 w 81"/>
                <a:gd name="T95" fmla="*/ 41 h 52"/>
                <a:gd name="T96" fmla="*/ 67 w 81"/>
                <a:gd name="T97" fmla="*/ 41 h 52"/>
                <a:gd name="T98" fmla="*/ 63 w 81"/>
                <a:gd name="T99" fmla="*/ 44 h 52"/>
                <a:gd name="T100" fmla="*/ 59 w 81"/>
                <a:gd name="T101" fmla="*/ 44 h 52"/>
                <a:gd name="T102" fmla="*/ 59 w 81"/>
                <a:gd name="T103" fmla="*/ 48 h 52"/>
                <a:gd name="T104" fmla="*/ 59 w 81"/>
                <a:gd name="T105" fmla="*/ 48 h 52"/>
                <a:gd name="T106" fmla="*/ 52 w 81"/>
                <a:gd name="T107" fmla="*/ 52 h 52"/>
                <a:gd name="T108" fmla="*/ 48 w 81"/>
                <a:gd name="T109" fmla="*/ 48 h 52"/>
                <a:gd name="T110" fmla="*/ 44 w 81"/>
                <a:gd name="T111" fmla="*/ 52 h 52"/>
                <a:gd name="T112" fmla="*/ 41 w 81"/>
                <a:gd name="T113" fmla="*/ 52 h 52"/>
                <a:gd name="T114" fmla="*/ 37 w 81"/>
                <a:gd name="T115" fmla="*/ 52 h 52"/>
                <a:gd name="T116" fmla="*/ 37 w 81"/>
                <a:gd name="T117" fmla="*/ 48 h 52"/>
                <a:gd name="T118" fmla="*/ 37 w 81"/>
                <a:gd name="T119" fmla="*/ 41 h 52"/>
                <a:gd name="T120" fmla="*/ 33 w 81"/>
                <a:gd name="T121" fmla="*/ 41 h 52"/>
                <a:gd name="T122" fmla="*/ 30 w 81"/>
                <a:gd name="T123" fmla="*/ 37 h 52"/>
                <a:gd name="T124" fmla="*/ 26 w 81"/>
                <a:gd name="T125" fmla="*/ 4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2">
                  <a:moveTo>
                    <a:pt x="26" y="41"/>
                  </a:moveTo>
                  <a:lnTo>
                    <a:pt x="26" y="33"/>
                  </a:lnTo>
                  <a:lnTo>
                    <a:pt x="30" y="29"/>
                  </a:lnTo>
                  <a:lnTo>
                    <a:pt x="26" y="29"/>
                  </a:lnTo>
                  <a:lnTo>
                    <a:pt x="26" y="29"/>
                  </a:lnTo>
                  <a:lnTo>
                    <a:pt x="22" y="26"/>
                  </a:lnTo>
                  <a:lnTo>
                    <a:pt x="22" y="26"/>
                  </a:lnTo>
                  <a:lnTo>
                    <a:pt x="15" y="26"/>
                  </a:lnTo>
                  <a:lnTo>
                    <a:pt x="11" y="26"/>
                  </a:lnTo>
                  <a:lnTo>
                    <a:pt x="7" y="18"/>
                  </a:lnTo>
                  <a:lnTo>
                    <a:pt x="0" y="18"/>
                  </a:lnTo>
                  <a:lnTo>
                    <a:pt x="0" y="18"/>
                  </a:lnTo>
                  <a:lnTo>
                    <a:pt x="0" y="18"/>
                  </a:lnTo>
                  <a:lnTo>
                    <a:pt x="0" y="15"/>
                  </a:lnTo>
                  <a:lnTo>
                    <a:pt x="0" y="11"/>
                  </a:lnTo>
                  <a:lnTo>
                    <a:pt x="4" y="7"/>
                  </a:lnTo>
                  <a:lnTo>
                    <a:pt x="4" y="7"/>
                  </a:lnTo>
                  <a:lnTo>
                    <a:pt x="7" y="3"/>
                  </a:lnTo>
                  <a:lnTo>
                    <a:pt x="15" y="0"/>
                  </a:lnTo>
                  <a:lnTo>
                    <a:pt x="22" y="0"/>
                  </a:lnTo>
                  <a:lnTo>
                    <a:pt x="26" y="0"/>
                  </a:lnTo>
                  <a:lnTo>
                    <a:pt x="30" y="3"/>
                  </a:lnTo>
                  <a:lnTo>
                    <a:pt x="33" y="0"/>
                  </a:lnTo>
                  <a:lnTo>
                    <a:pt x="33" y="0"/>
                  </a:lnTo>
                  <a:lnTo>
                    <a:pt x="37" y="0"/>
                  </a:lnTo>
                  <a:lnTo>
                    <a:pt x="37" y="0"/>
                  </a:lnTo>
                  <a:lnTo>
                    <a:pt x="41" y="3"/>
                  </a:lnTo>
                  <a:lnTo>
                    <a:pt x="44" y="3"/>
                  </a:lnTo>
                  <a:lnTo>
                    <a:pt x="48" y="3"/>
                  </a:lnTo>
                  <a:lnTo>
                    <a:pt x="52" y="0"/>
                  </a:lnTo>
                  <a:lnTo>
                    <a:pt x="59" y="3"/>
                  </a:lnTo>
                  <a:lnTo>
                    <a:pt x="63" y="3"/>
                  </a:lnTo>
                  <a:lnTo>
                    <a:pt x="67" y="11"/>
                  </a:lnTo>
                  <a:lnTo>
                    <a:pt x="70" y="11"/>
                  </a:lnTo>
                  <a:lnTo>
                    <a:pt x="74" y="15"/>
                  </a:lnTo>
                  <a:lnTo>
                    <a:pt x="81" y="15"/>
                  </a:lnTo>
                  <a:lnTo>
                    <a:pt x="81" y="15"/>
                  </a:lnTo>
                  <a:lnTo>
                    <a:pt x="78" y="22"/>
                  </a:lnTo>
                  <a:lnTo>
                    <a:pt x="81" y="22"/>
                  </a:lnTo>
                  <a:lnTo>
                    <a:pt x="81" y="26"/>
                  </a:lnTo>
                  <a:lnTo>
                    <a:pt x="74" y="26"/>
                  </a:lnTo>
                  <a:lnTo>
                    <a:pt x="70" y="33"/>
                  </a:lnTo>
                  <a:lnTo>
                    <a:pt x="70" y="33"/>
                  </a:lnTo>
                  <a:lnTo>
                    <a:pt x="70" y="37"/>
                  </a:lnTo>
                  <a:lnTo>
                    <a:pt x="74" y="37"/>
                  </a:lnTo>
                  <a:lnTo>
                    <a:pt x="74" y="41"/>
                  </a:lnTo>
                  <a:lnTo>
                    <a:pt x="70" y="41"/>
                  </a:lnTo>
                  <a:lnTo>
                    <a:pt x="67" y="41"/>
                  </a:lnTo>
                  <a:lnTo>
                    <a:pt x="67" y="41"/>
                  </a:lnTo>
                  <a:lnTo>
                    <a:pt x="63" y="44"/>
                  </a:lnTo>
                  <a:lnTo>
                    <a:pt x="59" y="44"/>
                  </a:lnTo>
                  <a:lnTo>
                    <a:pt x="59" y="48"/>
                  </a:lnTo>
                  <a:lnTo>
                    <a:pt x="59" y="48"/>
                  </a:lnTo>
                  <a:lnTo>
                    <a:pt x="52" y="52"/>
                  </a:lnTo>
                  <a:lnTo>
                    <a:pt x="48" y="48"/>
                  </a:lnTo>
                  <a:lnTo>
                    <a:pt x="44" y="52"/>
                  </a:lnTo>
                  <a:lnTo>
                    <a:pt x="41" y="52"/>
                  </a:lnTo>
                  <a:lnTo>
                    <a:pt x="37" y="52"/>
                  </a:lnTo>
                  <a:lnTo>
                    <a:pt x="37" y="48"/>
                  </a:lnTo>
                  <a:lnTo>
                    <a:pt x="37" y="41"/>
                  </a:lnTo>
                  <a:lnTo>
                    <a:pt x="33" y="41"/>
                  </a:lnTo>
                  <a:lnTo>
                    <a:pt x="30" y="37"/>
                  </a:lnTo>
                  <a:lnTo>
                    <a:pt x="26" y="4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3" name="Freeform 44"/>
            <p:cNvSpPr>
              <a:spLocks/>
            </p:cNvSpPr>
            <p:nvPr/>
          </p:nvSpPr>
          <p:spPr bwMode="auto">
            <a:xfrm>
              <a:off x="4731760" y="1958817"/>
              <a:ext cx="176269" cy="124804"/>
            </a:xfrm>
            <a:custGeom>
              <a:avLst/>
              <a:gdLst>
                <a:gd name="T0" fmla="*/ 3 w 137"/>
                <a:gd name="T1" fmla="*/ 49 h 97"/>
                <a:gd name="T2" fmla="*/ 11 w 137"/>
                <a:gd name="T3" fmla="*/ 49 h 97"/>
                <a:gd name="T4" fmla="*/ 18 w 137"/>
                <a:gd name="T5" fmla="*/ 45 h 97"/>
                <a:gd name="T6" fmla="*/ 22 w 137"/>
                <a:gd name="T7" fmla="*/ 41 h 97"/>
                <a:gd name="T8" fmla="*/ 26 w 137"/>
                <a:gd name="T9" fmla="*/ 38 h 97"/>
                <a:gd name="T10" fmla="*/ 33 w 137"/>
                <a:gd name="T11" fmla="*/ 38 h 97"/>
                <a:gd name="T12" fmla="*/ 29 w 137"/>
                <a:gd name="T13" fmla="*/ 34 h 97"/>
                <a:gd name="T14" fmla="*/ 29 w 137"/>
                <a:gd name="T15" fmla="*/ 30 h 97"/>
                <a:gd name="T16" fmla="*/ 40 w 137"/>
                <a:gd name="T17" fmla="*/ 23 h 97"/>
                <a:gd name="T18" fmla="*/ 37 w 137"/>
                <a:gd name="T19" fmla="*/ 19 h 97"/>
                <a:gd name="T20" fmla="*/ 48 w 137"/>
                <a:gd name="T21" fmla="*/ 12 h 97"/>
                <a:gd name="T22" fmla="*/ 55 w 137"/>
                <a:gd name="T23" fmla="*/ 4 h 97"/>
                <a:gd name="T24" fmla="*/ 59 w 137"/>
                <a:gd name="T25" fmla="*/ 0 h 97"/>
                <a:gd name="T26" fmla="*/ 66 w 137"/>
                <a:gd name="T27" fmla="*/ 4 h 97"/>
                <a:gd name="T28" fmla="*/ 70 w 137"/>
                <a:gd name="T29" fmla="*/ 4 h 97"/>
                <a:gd name="T30" fmla="*/ 77 w 137"/>
                <a:gd name="T31" fmla="*/ 4 h 97"/>
                <a:gd name="T32" fmla="*/ 85 w 137"/>
                <a:gd name="T33" fmla="*/ 4 h 97"/>
                <a:gd name="T34" fmla="*/ 92 w 137"/>
                <a:gd name="T35" fmla="*/ 8 h 97"/>
                <a:gd name="T36" fmla="*/ 103 w 137"/>
                <a:gd name="T37" fmla="*/ 8 h 97"/>
                <a:gd name="T38" fmla="*/ 103 w 137"/>
                <a:gd name="T39" fmla="*/ 15 h 97"/>
                <a:gd name="T40" fmla="*/ 103 w 137"/>
                <a:gd name="T41" fmla="*/ 23 h 97"/>
                <a:gd name="T42" fmla="*/ 111 w 137"/>
                <a:gd name="T43" fmla="*/ 30 h 97"/>
                <a:gd name="T44" fmla="*/ 118 w 137"/>
                <a:gd name="T45" fmla="*/ 38 h 97"/>
                <a:gd name="T46" fmla="*/ 126 w 137"/>
                <a:gd name="T47" fmla="*/ 45 h 97"/>
                <a:gd name="T48" fmla="*/ 133 w 137"/>
                <a:gd name="T49" fmla="*/ 52 h 97"/>
                <a:gd name="T50" fmla="*/ 133 w 137"/>
                <a:gd name="T51" fmla="*/ 56 h 97"/>
                <a:gd name="T52" fmla="*/ 122 w 137"/>
                <a:gd name="T53" fmla="*/ 64 h 97"/>
                <a:gd name="T54" fmla="*/ 118 w 137"/>
                <a:gd name="T55" fmla="*/ 64 h 97"/>
                <a:gd name="T56" fmla="*/ 122 w 137"/>
                <a:gd name="T57" fmla="*/ 71 h 97"/>
                <a:gd name="T58" fmla="*/ 126 w 137"/>
                <a:gd name="T59" fmla="*/ 78 h 97"/>
                <a:gd name="T60" fmla="*/ 126 w 137"/>
                <a:gd name="T61" fmla="*/ 82 h 97"/>
                <a:gd name="T62" fmla="*/ 111 w 137"/>
                <a:gd name="T63" fmla="*/ 86 h 97"/>
                <a:gd name="T64" fmla="*/ 111 w 137"/>
                <a:gd name="T65" fmla="*/ 97 h 97"/>
                <a:gd name="T66" fmla="*/ 103 w 137"/>
                <a:gd name="T67" fmla="*/ 93 h 97"/>
                <a:gd name="T68" fmla="*/ 96 w 137"/>
                <a:gd name="T69" fmla="*/ 93 h 97"/>
                <a:gd name="T70" fmla="*/ 89 w 137"/>
                <a:gd name="T71" fmla="*/ 97 h 97"/>
                <a:gd name="T72" fmla="*/ 85 w 137"/>
                <a:gd name="T73" fmla="*/ 93 h 97"/>
                <a:gd name="T74" fmla="*/ 77 w 137"/>
                <a:gd name="T75" fmla="*/ 97 h 97"/>
                <a:gd name="T76" fmla="*/ 70 w 137"/>
                <a:gd name="T77" fmla="*/ 93 h 97"/>
                <a:gd name="T78" fmla="*/ 66 w 137"/>
                <a:gd name="T79" fmla="*/ 93 h 97"/>
                <a:gd name="T80" fmla="*/ 55 w 137"/>
                <a:gd name="T81" fmla="*/ 93 h 97"/>
                <a:gd name="T82" fmla="*/ 51 w 137"/>
                <a:gd name="T83" fmla="*/ 89 h 97"/>
                <a:gd name="T84" fmla="*/ 37 w 137"/>
                <a:gd name="T85" fmla="*/ 89 h 97"/>
                <a:gd name="T86" fmla="*/ 33 w 137"/>
                <a:gd name="T87" fmla="*/ 89 h 97"/>
                <a:gd name="T88" fmla="*/ 14 w 137"/>
                <a:gd name="T89" fmla="*/ 93 h 97"/>
                <a:gd name="T90" fmla="*/ 7 w 137"/>
                <a:gd name="T91" fmla="*/ 89 h 97"/>
                <a:gd name="T92" fmla="*/ 7 w 137"/>
                <a:gd name="T93" fmla="*/ 89 h 97"/>
                <a:gd name="T94" fmla="*/ 0 w 137"/>
                <a:gd name="T95" fmla="*/ 82 h 97"/>
                <a:gd name="T96" fmla="*/ 7 w 137"/>
                <a:gd name="T97" fmla="*/ 75 h 97"/>
                <a:gd name="T98" fmla="*/ 3 w 137"/>
                <a:gd name="T99" fmla="*/ 64 h 97"/>
                <a:gd name="T100" fmla="*/ 3 w 137"/>
                <a:gd name="T101" fmla="*/ 60 h 97"/>
                <a:gd name="T102" fmla="*/ 0 w 137"/>
                <a:gd name="T103" fmla="*/ 4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97">
                  <a:moveTo>
                    <a:pt x="0" y="49"/>
                  </a:moveTo>
                  <a:lnTo>
                    <a:pt x="3" y="49"/>
                  </a:lnTo>
                  <a:lnTo>
                    <a:pt x="7" y="45"/>
                  </a:lnTo>
                  <a:lnTo>
                    <a:pt x="11" y="49"/>
                  </a:lnTo>
                  <a:lnTo>
                    <a:pt x="18" y="45"/>
                  </a:lnTo>
                  <a:lnTo>
                    <a:pt x="18" y="45"/>
                  </a:lnTo>
                  <a:lnTo>
                    <a:pt x="18" y="41"/>
                  </a:lnTo>
                  <a:lnTo>
                    <a:pt x="22" y="41"/>
                  </a:lnTo>
                  <a:lnTo>
                    <a:pt x="26" y="38"/>
                  </a:lnTo>
                  <a:lnTo>
                    <a:pt x="26" y="38"/>
                  </a:lnTo>
                  <a:lnTo>
                    <a:pt x="29" y="38"/>
                  </a:lnTo>
                  <a:lnTo>
                    <a:pt x="33" y="38"/>
                  </a:lnTo>
                  <a:lnTo>
                    <a:pt x="33" y="34"/>
                  </a:lnTo>
                  <a:lnTo>
                    <a:pt x="29" y="34"/>
                  </a:lnTo>
                  <a:lnTo>
                    <a:pt x="29" y="30"/>
                  </a:lnTo>
                  <a:lnTo>
                    <a:pt x="29" y="30"/>
                  </a:lnTo>
                  <a:lnTo>
                    <a:pt x="33" y="23"/>
                  </a:lnTo>
                  <a:lnTo>
                    <a:pt x="40" y="23"/>
                  </a:lnTo>
                  <a:lnTo>
                    <a:pt x="40" y="19"/>
                  </a:lnTo>
                  <a:lnTo>
                    <a:pt x="37" y="19"/>
                  </a:lnTo>
                  <a:lnTo>
                    <a:pt x="40" y="12"/>
                  </a:lnTo>
                  <a:lnTo>
                    <a:pt x="48" y="12"/>
                  </a:lnTo>
                  <a:lnTo>
                    <a:pt x="51" y="8"/>
                  </a:lnTo>
                  <a:lnTo>
                    <a:pt x="55" y="4"/>
                  </a:lnTo>
                  <a:lnTo>
                    <a:pt x="55" y="4"/>
                  </a:lnTo>
                  <a:lnTo>
                    <a:pt x="59" y="0"/>
                  </a:lnTo>
                  <a:lnTo>
                    <a:pt x="63" y="0"/>
                  </a:lnTo>
                  <a:lnTo>
                    <a:pt x="66" y="4"/>
                  </a:lnTo>
                  <a:lnTo>
                    <a:pt x="66" y="0"/>
                  </a:lnTo>
                  <a:lnTo>
                    <a:pt x="70" y="4"/>
                  </a:lnTo>
                  <a:lnTo>
                    <a:pt x="74" y="4"/>
                  </a:lnTo>
                  <a:lnTo>
                    <a:pt x="77" y="4"/>
                  </a:lnTo>
                  <a:lnTo>
                    <a:pt x="81" y="8"/>
                  </a:lnTo>
                  <a:lnTo>
                    <a:pt x="85" y="4"/>
                  </a:lnTo>
                  <a:lnTo>
                    <a:pt x="92" y="4"/>
                  </a:lnTo>
                  <a:lnTo>
                    <a:pt x="92" y="8"/>
                  </a:lnTo>
                  <a:lnTo>
                    <a:pt x="96" y="8"/>
                  </a:lnTo>
                  <a:lnTo>
                    <a:pt x="103" y="8"/>
                  </a:lnTo>
                  <a:lnTo>
                    <a:pt x="103" y="12"/>
                  </a:lnTo>
                  <a:lnTo>
                    <a:pt x="103" y="15"/>
                  </a:lnTo>
                  <a:lnTo>
                    <a:pt x="103" y="19"/>
                  </a:lnTo>
                  <a:lnTo>
                    <a:pt x="103" y="23"/>
                  </a:lnTo>
                  <a:lnTo>
                    <a:pt x="107" y="26"/>
                  </a:lnTo>
                  <a:lnTo>
                    <a:pt x="111" y="30"/>
                  </a:lnTo>
                  <a:lnTo>
                    <a:pt x="114" y="38"/>
                  </a:lnTo>
                  <a:lnTo>
                    <a:pt x="118" y="38"/>
                  </a:lnTo>
                  <a:lnTo>
                    <a:pt x="118" y="45"/>
                  </a:lnTo>
                  <a:lnTo>
                    <a:pt x="126" y="45"/>
                  </a:lnTo>
                  <a:lnTo>
                    <a:pt x="133" y="49"/>
                  </a:lnTo>
                  <a:lnTo>
                    <a:pt x="133" y="52"/>
                  </a:lnTo>
                  <a:lnTo>
                    <a:pt x="137" y="56"/>
                  </a:lnTo>
                  <a:lnTo>
                    <a:pt x="133" y="56"/>
                  </a:lnTo>
                  <a:lnTo>
                    <a:pt x="129" y="64"/>
                  </a:lnTo>
                  <a:lnTo>
                    <a:pt x="122" y="64"/>
                  </a:lnTo>
                  <a:lnTo>
                    <a:pt x="118" y="60"/>
                  </a:lnTo>
                  <a:lnTo>
                    <a:pt x="118" y="64"/>
                  </a:lnTo>
                  <a:lnTo>
                    <a:pt x="118" y="67"/>
                  </a:lnTo>
                  <a:lnTo>
                    <a:pt x="122" y="71"/>
                  </a:lnTo>
                  <a:lnTo>
                    <a:pt x="122" y="75"/>
                  </a:lnTo>
                  <a:lnTo>
                    <a:pt x="126" y="78"/>
                  </a:lnTo>
                  <a:lnTo>
                    <a:pt x="126" y="82"/>
                  </a:lnTo>
                  <a:lnTo>
                    <a:pt x="126" y="82"/>
                  </a:lnTo>
                  <a:lnTo>
                    <a:pt x="118" y="86"/>
                  </a:lnTo>
                  <a:lnTo>
                    <a:pt x="111" y="86"/>
                  </a:lnTo>
                  <a:lnTo>
                    <a:pt x="111" y="89"/>
                  </a:lnTo>
                  <a:lnTo>
                    <a:pt x="111" y="97"/>
                  </a:lnTo>
                  <a:lnTo>
                    <a:pt x="107" y="97"/>
                  </a:lnTo>
                  <a:lnTo>
                    <a:pt x="103" y="93"/>
                  </a:lnTo>
                  <a:lnTo>
                    <a:pt x="100" y="93"/>
                  </a:lnTo>
                  <a:lnTo>
                    <a:pt x="96" y="93"/>
                  </a:lnTo>
                  <a:lnTo>
                    <a:pt x="92" y="93"/>
                  </a:lnTo>
                  <a:lnTo>
                    <a:pt x="89" y="97"/>
                  </a:lnTo>
                  <a:lnTo>
                    <a:pt x="85" y="97"/>
                  </a:lnTo>
                  <a:lnTo>
                    <a:pt x="85" y="93"/>
                  </a:lnTo>
                  <a:lnTo>
                    <a:pt x="81" y="93"/>
                  </a:lnTo>
                  <a:lnTo>
                    <a:pt x="77" y="97"/>
                  </a:lnTo>
                  <a:lnTo>
                    <a:pt x="74" y="93"/>
                  </a:lnTo>
                  <a:lnTo>
                    <a:pt x="70" y="93"/>
                  </a:lnTo>
                  <a:lnTo>
                    <a:pt x="66" y="93"/>
                  </a:lnTo>
                  <a:lnTo>
                    <a:pt x="66" y="93"/>
                  </a:lnTo>
                  <a:lnTo>
                    <a:pt x="63" y="93"/>
                  </a:lnTo>
                  <a:lnTo>
                    <a:pt x="55" y="93"/>
                  </a:lnTo>
                  <a:lnTo>
                    <a:pt x="55" y="93"/>
                  </a:lnTo>
                  <a:lnTo>
                    <a:pt x="51" y="89"/>
                  </a:lnTo>
                  <a:lnTo>
                    <a:pt x="44" y="89"/>
                  </a:lnTo>
                  <a:lnTo>
                    <a:pt x="37" y="89"/>
                  </a:lnTo>
                  <a:lnTo>
                    <a:pt x="37" y="89"/>
                  </a:lnTo>
                  <a:lnTo>
                    <a:pt x="33" y="89"/>
                  </a:lnTo>
                  <a:lnTo>
                    <a:pt x="29" y="89"/>
                  </a:lnTo>
                  <a:lnTo>
                    <a:pt x="14" y="93"/>
                  </a:lnTo>
                  <a:lnTo>
                    <a:pt x="14" y="93"/>
                  </a:lnTo>
                  <a:lnTo>
                    <a:pt x="7" y="89"/>
                  </a:lnTo>
                  <a:lnTo>
                    <a:pt x="7" y="89"/>
                  </a:lnTo>
                  <a:lnTo>
                    <a:pt x="7" y="89"/>
                  </a:lnTo>
                  <a:lnTo>
                    <a:pt x="3" y="86"/>
                  </a:lnTo>
                  <a:lnTo>
                    <a:pt x="0" y="82"/>
                  </a:lnTo>
                  <a:lnTo>
                    <a:pt x="3" y="78"/>
                  </a:lnTo>
                  <a:lnTo>
                    <a:pt x="7" y="75"/>
                  </a:lnTo>
                  <a:lnTo>
                    <a:pt x="7" y="67"/>
                  </a:lnTo>
                  <a:lnTo>
                    <a:pt x="3" y="64"/>
                  </a:lnTo>
                  <a:lnTo>
                    <a:pt x="3" y="60"/>
                  </a:lnTo>
                  <a:lnTo>
                    <a:pt x="3" y="60"/>
                  </a:lnTo>
                  <a:lnTo>
                    <a:pt x="0" y="52"/>
                  </a:lnTo>
                  <a:lnTo>
                    <a:pt x="0" y="4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4" name="Freeform 45"/>
            <p:cNvSpPr>
              <a:spLocks/>
            </p:cNvSpPr>
            <p:nvPr/>
          </p:nvSpPr>
          <p:spPr bwMode="auto">
            <a:xfrm>
              <a:off x="4717610" y="2059174"/>
              <a:ext cx="347390" cy="195568"/>
            </a:xfrm>
            <a:custGeom>
              <a:avLst/>
              <a:gdLst>
                <a:gd name="T0" fmla="*/ 40 w 270"/>
                <a:gd name="T1" fmla="*/ 11 h 152"/>
                <a:gd name="T2" fmla="*/ 62 w 270"/>
                <a:gd name="T3" fmla="*/ 11 h 152"/>
                <a:gd name="T4" fmla="*/ 77 w 270"/>
                <a:gd name="T5" fmla="*/ 15 h 152"/>
                <a:gd name="T6" fmla="*/ 96 w 270"/>
                <a:gd name="T7" fmla="*/ 15 h 152"/>
                <a:gd name="T8" fmla="*/ 111 w 270"/>
                <a:gd name="T9" fmla="*/ 15 h 152"/>
                <a:gd name="T10" fmla="*/ 122 w 270"/>
                <a:gd name="T11" fmla="*/ 8 h 152"/>
                <a:gd name="T12" fmla="*/ 140 w 270"/>
                <a:gd name="T13" fmla="*/ 0 h 152"/>
                <a:gd name="T14" fmla="*/ 170 w 270"/>
                <a:gd name="T15" fmla="*/ 0 h 152"/>
                <a:gd name="T16" fmla="*/ 185 w 270"/>
                <a:gd name="T17" fmla="*/ 15 h 152"/>
                <a:gd name="T18" fmla="*/ 196 w 270"/>
                <a:gd name="T19" fmla="*/ 30 h 152"/>
                <a:gd name="T20" fmla="*/ 218 w 270"/>
                <a:gd name="T21" fmla="*/ 37 h 152"/>
                <a:gd name="T22" fmla="*/ 237 w 270"/>
                <a:gd name="T23" fmla="*/ 45 h 152"/>
                <a:gd name="T24" fmla="*/ 255 w 270"/>
                <a:gd name="T25" fmla="*/ 45 h 152"/>
                <a:gd name="T26" fmla="*/ 270 w 270"/>
                <a:gd name="T27" fmla="*/ 52 h 152"/>
                <a:gd name="T28" fmla="*/ 266 w 270"/>
                <a:gd name="T29" fmla="*/ 71 h 152"/>
                <a:gd name="T30" fmla="*/ 255 w 270"/>
                <a:gd name="T31" fmla="*/ 86 h 152"/>
                <a:gd name="T32" fmla="*/ 248 w 270"/>
                <a:gd name="T33" fmla="*/ 97 h 152"/>
                <a:gd name="T34" fmla="*/ 233 w 270"/>
                <a:gd name="T35" fmla="*/ 104 h 152"/>
                <a:gd name="T36" fmla="*/ 218 w 270"/>
                <a:gd name="T37" fmla="*/ 108 h 152"/>
                <a:gd name="T38" fmla="*/ 203 w 270"/>
                <a:gd name="T39" fmla="*/ 108 h 152"/>
                <a:gd name="T40" fmla="*/ 203 w 270"/>
                <a:gd name="T41" fmla="*/ 119 h 152"/>
                <a:gd name="T42" fmla="*/ 203 w 270"/>
                <a:gd name="T43" fmla="*/ 112 h 152"/>
                <a:gd name="T44" fmla="*/ 192 w 270"/>
                <a:gd name="T45" fmla="*/ 119 h 152"/>
                <a:gd name="T46" fmla="*/ 181 w 270"/>
                <a:gd name="T47" fmla="*/ 123 h 152"/>
                <a:gd name="T48" fmla="*/ 192 w 270"/>
                <a:gd name="T49" fmla="*/ 126 h 152"/>
                <a:gd name="T50" fmla="*/ 196 w 270"/>
                <a:gd name="T51" fmla="*/ 130 h 152"/>
                <a:gd name="T52" fmla="*/ 203 w 270"/>
                <a:gd name="T53" fmla="*/ 134 h 152"/>
                <a:gd name="T54" fmla="*/ 196 w 270"/>
                <a:gd name="T55" fmla="*/ 119 h 152"/>
                <a:gd name="T56" fmla="*/ 211 w 270"/>
                <a:gd name="T57" fmla="*/ 134 h 152"/>
                <a:gd name="T58" fmla="*/ 222 w 270"/>
                <a:gd name="T59" fmla="*/ 130 h 152"/>
                <a:gd name="T60" fmla="*/ 225 w 270"/>
                <a:gd name="T61" fmla="*/ 138 h 152"/>
                <a:gd name="T62" fmla="*/ 199 w 270"/>
                <a:gd name="T63" fmla="*/ 145 h 152"/>
                <a:gd name="T64" fmla="*/ 177 w 270"/>
                <a:gd name="T65" fmla="*/ 149 h 152"/>
                <a:gd name="T66" fmla="*/ 170 w 270"/>
                <a:gd name="T67" fmla="*/ 134 h 152"/>
                <a:gd name="T68" fmla="*/ 177 w 270"/>
                <a:gd name="T69" fmla="*/ 126 h 152"/>
                <a:gd name="T70" fmla="*/ 174 w 270"/>
                <a:gd name="T71" fmla="*/ 123 h 152"/>
                <a:gd name="T72" fmla="*/ 159 w 270"/>
                <a:gd name="T73" fmla="*/ 119 h 152"/>
                <a:gd name="T74" fmla="*/ 151 w 270"/>
                <a:gd name="T75" fmla="*/ 115 h 152"/>
                <a:gd name="T76" fmla="*/ 155 w 270"/>
                <a:gd name="T77" fmla="*/ 112 h 152"/>
                <a:gd name="T78" fmla="*/ 151 w 270"/>
                <a:gd name="T79" fmla="*/ 108 h 152"/>
                <a:gd name="T80" fmla="*/ 144 w 270"/>
                <a:gd name="T81" fmla="*/ 112 h 152"/>
                <a:gd name="T82" fmla="*/ 133 w 270"/>
                <a:gd name="T83" fmla="*/ 119 h 152"/>
                <a:gd name="T84" fmla="*/ 122 w 270"/>
                <a:gd name="T85" fmla="*/ 130 h 152"/>
                <a:gd name="T86" fmla="*/ 122 w 270"/>
                <a:gd name="T87" fmla="*/ 138 h 152"/>
                <a:gd name="T88" fmla="*/ 103 w 270"/>
                <a:gd name="T89" fmla="*/ 138 h 152"/>
                <a:gd name="T90" fmla="*/ 103 w 270"/>
                <a:gd name="T91" fmla="*/ 130 h 152"/>
                <a:gd name="T92" fmla="*/ 111 w 270"/>
                <a:gd name="T93" fmla="*/ 115 h 152"/>
                <a:gd name="T94" fmla="*/ 122 w 270"/>
                <a:gd name="T95" fmla="*/ 112 h 152"/>
                <a:gd name="T96" fmla="*/ 111 w 270"/>
                <a:gd name="T97" fmla="*/ 97 h 152"/>
                <a:gd name="T98" fmla="*/ 100 w 270"/>
                <a:gd name="T99" fmla="*/ 82 h 152"/>
                <a:gd name="T100" fmla="*/ 81 w 270"/>
                <a:gd name="T101" fmla="*/ 78 h 152"/>
                <a:gd name="T102" fmla="*/ 70 w 270"/>
                <a:gd name="T103" fmla="*/ 75 h 152"/>
                <a:gd name="T104" fmla="*/ 66 w 270"/>
                <a:gd name="T105" fmla="*/ 86 h 152"/>
                <a:gd name="T106" fmla="*/ 44 w 270"/>
                <a:gd name="T107" fmla="*/ 93 h 152"/>
                <a:gd name="T108" fmla="*/ 22 w 270"/>
                <a:gd name="T109" fmla="*/ 89 h 152"/>
                <a:gd name="T110" fmla="*/ 7 w 270"/>
                <a:gd name="T111" fmla="*/ 86 h 152"/>
                <a:gd name="T112" fmla="*/ 3 w 270"/>
                <a:gd name="T113" fmla="*/ 67 h 152"/>
                <a:gd name="T114" fmla="*/ 18 w 270"/>
                <a:gd name="T115" fmla="*/ 45 h 152"/>
                <a:gd name="T116" fmla="*/ 22 w 270"/>
                <a:gd name="T117" fmla="*/ 34 h 152"/>
                <a:gd name="T118" fmla="*/ 18 w 270"/>
                <a:gd name="T119"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0" h="152">
                  <a:moveTo>
                    <a:pt x="18" y="11"/>
                  </a:moveTo>
                  <a:lnTo>
                    <a:pt x="18" y="11"/>
                  </a:lnTo>
                  <a:lnTo>
                    <a:pt x="25" y="15"/>
                  </a:lnTo>
                  <a:lnTo>
                    <a:pt x="25" y="15"/>
                  </a:lnTo>
                  <a:lnTo>
                    <a:pt x="40" y="11"/>
                  </a:lnTo>
                  <a:lnTo>
                    <a:pt x="44" y="11"/>
                  </a:lnTo>
                  <a:lnTo>
                    <a:pt x="48" y="11"/>
                  </a:lnTo>
                  <a:lnTo>
                    <a:pt x="48" y="11"/>
                  </a:lnTo>
                  <a:lnTo>
                    <a:pt x="55" y="11"/>
                  </a:lnTo>
                  <a:lnTo>
                    <a:pt x="62" y="11"/>
                  </a:lnTo>
                  <a:lnTo>
                    <a:pt x="66" y="15"/>
                  </a:lnTo>
                  <a:lnTo>
                    <a:pt x="66" y="15"/>
                  </a:lnTo>
                  <a:lnTo>
                    <a:pt x="74" y="15"/>
                  </a:lnTo>
                  <a:lnTo>
                    <a:pt x="77" y="15"/>
                  </a:lnTo>
                  <a:lnTo>
                    <a:pt x="77" y="15"/>
                  </a:lnTo>
                  <a:lnTo>
                    <a:pt x="81" y="15"/>
                  </a:lnTo>
                  <a:lnTo>
                    <a:pt x="85" y="15"/>
                  </a:lnTo>
                  <a:lnTo>
                    <a:pt x="88" y="19"/>
                  </a:lnTo>
                  <a:lnTo>
                    <a:pt x="92" y="15"/>
                  </a:lnTo>
                  <a:lnTo>
                    <a:pt x="96" y="15"/>
                  </a:lnTo>
                  <a:lnTo>
                    <a:pt x="96" y="19"/>
                  </a:lnTo>
                  <a:lnTo>
                    <a:pt x="100" y="19"/>
                  </a:lnTo>
                  <a:lnTo>
                    <a:pt x="103" y="15"/>
                  </a:lnTo>
                  <a:lnTo>
                    <a:pt x="107" y="15"/>
                  </a:lnTo>
                  <a:lnTo>
                    <a:pt x="111" y="15"/>
                  </a:lnTo>
                  <a:lnTo>
                    <a:pt x="114" y="15"/>
                  </a:lnTo>
                  <a:lnTo>
                    <a:pt x="118" y="19"/>
                  </a:lnTo>
                  <a:lnTo>
                    <a:pt x="122" y="19"/>
                  </a:lnTo>
                  <a:lnTo>
                    <a:pt x="122" y="11"/>
                  </a:lnTo>
                  <a:lnTo>
                    <a:pt x="122" y="8"/>
                  </a:lnTo>
                  <a:lnTo>
                    <a:pt x="129" y="8"/>
                  </a:lnTo>
                  <a:lnTo>
                    <a:pt x="137" y="4"/>
                  </a:lnTo>
                  <a:lnTo>
                    <a:pt x="137" y="4"/>
                  </a:lnTo>
                  <a:lnTo>
                    <a:pt x="140" y="4"/>
                  </a:lnTo>
                  <a:lnTo>
                    <a:pt x="140" y="0"/>
                  </a:lnTo>
                  <a:lnTo>
                    <a:pt x="144" y="0"/>
                  </a:lnTo>
                  <a:lnTo>
                    <a:pt x="151" y="0"/>
                  </a:lnTo>
                  <a:lnTo>
                    <a:pt x="159" y="0"/>
                  </a:lnTo>
                  <a:lnTo>
                    <a:pt x="166" y="0"/>
                  </a:lnTo>
                  <a:lnTo>
                    <a:pt x="170" y="0"/>
                  </a:lnTo>
                  <a:lnTo>
                    <a:pt x="170" y="8"/>
                  </a:lnTo>
                  <a:lnTo>
                    <a:pt x="174" y="8"/>
                  </a:lnTo>
                  <a:lnTo>
                    <a:pt x="174" y="11"/>
                  </a:lnTo>
                  <a:lnTo>
                    <a:pt x="177" y="19"/>
                  </a:lnTo>
                  <a:lnTo>
                    <a:pt x="185" y="15"/>
                  </a:lnTo>
                  <a:lnTo>
                    <a:pt x="188" y="19"/>
                  </a:lnTo>
                  <a:lnTo>
                    <a:pt x="188" y="23"/>
                  </a:lnTo>
                  <a:lnTo>
                    <a:pt x="192" y="23"/>
                  </a:lnTo>
                  <a:lnTo>
                    <a:pt x="192" y="26"/>
                  </a:lnTo>
                  <a:lnTo>
                    <a:pt x="196" y="30"/>
                  </a:lnTo>
                  <a:lnTo>
                    <a:pt x="203" y="37"/>
                  </a:lnTo>
                  <a:lnTo>
                    <a:pt x="203" y="34"/>
                  </a:lnTo>
                  <a:lnTo>
                    <a:pt x="211" y="37"/>
                  </a:lnTo>
                  <a:lnTo>
                    <a:pt x="214" y="37"/>
                  </a:lnTo>
                  <a:lnTo>
                    <a:pt x="218" y="37"/>
                  </a:lnTo>
                  <a:lnTo>
                    <a:pt x="222" y="34"/>
                  </a:lnTo>
                  <a:lnTo>
                    <a:pt x="225" y="34"/>
                  </a:lnTo>
                  <a:lnTo>
                    <a:pt x="229" y="41"/>
                  </a:lnTo>
                  <a:lnTo>
                    <a:pt x="233" y="45"/>
                  </a:lnTo>
                  <a:lnTo>
                    <a:pt x="237" y="45"/>
                  </a:lnTo>
                  <a:lnTo>
                    <a:pt x="237" y="45"/>
                  </a:lnTo>
                  <a:lnTo>
                    <a:pt x="244" y="45"/>
                  </a:lnTo>
                  <a:lnTo>
                    <a:pt x="248" y="45"/>
                  </a:lnTo>
                  <a:lnTo>
                    <a:pt x="251" y="49"/>
                  </a:lnTo>
                  <a:lnTo>
                    <a:pt x="255" y="45"/>
                  </a:lnTo>
                  <a:lnTo>
                    <a:pt x="259" y="49"/>
                  </a:lnTo>
                  <a:lnTo>
                    <a:pt x="262" y="49"/>
                  </a:lnTo>
                  <a:lnTo>
                    <a:pt x="266" y="49"/>
                  </a:lnTo>
                  <a:lnTo>
                    <a:pt x="266" y="52"/>
                  </a:lnTo>
                  <a:lnTo>
                    <a:pt x="270" y="52"/>
                  </a:lnTo>
                  <a:lnTo>
                    <a:pt x="270" y="56"/>
                  </a:lnTo>
                  <a:lnTo>
                    <a:pt x="266" y="60"/>
                  </a:lnTo>
                  <a:lnTo>
                    <a:pt x="262" y="60"/>
                  </a:lnTo>
                  <a:lnTo>
                    <a:pt x="262" y="67"/>
                  </a:lnTo>
                  <a:lnTo>
                    <a:pt x="266" y="71"/>
                  </a:lnTo>
                  <a:lnTo>
                    <a:pt x="270" y="75"/>
                  </a:lnTo>
                  <a:lnTo>
                    <a:pt x="266" y="78"/>
                  </a:lnTo>
                  <a:lnTo>
                    <a:pt x="266" y="82"/>
                  </a:lnTo>
                  <a:lnTo>
                    <a:pt x="262" y="86"/>
                  </a:lnTo>
                  <a:lnTo>
                    <a:pt x="255" y="86"/>
                  </a:lnTo>
                  <a:lnTo>
                    <a:pt x="251" y="89"/>
                  </a:lnTo>
                  <a:lnTo>
                    <a:pt x="251" y="93"/>
                  </a:lnTo>
                  <a:lnTo>
                    <a:pt x="248" y="97"/>
                  </a:lnTo>
                  <a:lnTo>
                    <a:pt x="248" y="101"/>
                  </a:lnTo>
                  <a:lnTo>
                    <a:pt x="248" y="97"/>
                  </a:lnTo>
                  <a:lnTo>
                    <a:pt x="244" y="97"/>
                  </a:lnTo>
                  <a:lnTo>
                    <a:pt x="240" y="101"/>
                  </a:lnTo>
                  <a:lnTo>
                    <a:pt x="237" y="101"/>
                  </a:lnTo>
                  <a:lnTo>
                    <a:pt x="233" y="101"/>
                  </a:lnTo>
                  <a:lnTo>
                    <a:pt x="233" y="104"/>
                  </a:lnTo>
                  <a:lnTo>
                    <a:pt x="229" y="104"/>
                  </a:lnTo>
                  <a:lnTo>
                    <a:pt x="225" y="104"/>
                  </a:lnTo>
                  <a:lnTo>
                    <a:pt x="222" y="108"/>
                  </a:lnTo>
                  <a:lnTo>
                    <a:pt x="222" y="108"/>
                  </a:lnTo>
                  <a:lnTo>
                    <a:pt x="218" y="108"/>
                  </a:lnTo>
                  <a:lnTo>
                    <a:pt x="218" y="112"/>
                  </a:lnTo>
                  <a:lnTo>
                    <a:pt x="211" y="108"/>
                  </a:lnTo>
                  <a:lnTo>
                    <a:pt x="207" y="112"/>
                  </a:lnTo>
                  <a:lnTo>
                    <a:pt x="207" y="112"/>
                  </a:lnTo>
                  <a:lnTo>
                    <a:pt x="203" y="108"/>
                  </a:lnTo>
                  <a:lnTo>
                    <a:pt x="203" y="108"/>
                  </a:lnTo>
                  <a:lnTo>
                    <a:pt x="203" y="112"/>
                  </a:lnTo>
                  <a:lnTo>
                    <a:pt x="207" y="112"/>
                  </a:lnTo>
                  <a:lnTo>
                    <a:pt x="203" y="115"/>
                  </a:lnTo>
                  <a:lnTo>
                    <a:pt x="203" y="119"/>
                  </a:lnTo>
                  <a:lnTo>
                    <a:pt x="199" y="119"/>
                  </a:lnTo>
                  <a:lnTo>
                    <a:pt x="199" y="119"/>
                  </a:lnTo>
                  <a:lnTo>
                    <a:pt x="199" y="119"/>
                  </a:lnTo>
                  <a:lnTo>
                    <a:pt x="203" y="115"/>
                  </a:lnTo>
                  <a:lnTo>
                    <a:pt x="203" y="112"/>
                  </a:lnTo>
                  <a:lnTo>
                    <a:pt x="199" y="112"/>
                  </a:lnTo>
                  <a:lnTo>
                    <a:pt x="199" y="112"/>
                  </a:lnTo>
                  <a:lnTo>
                    <a:pt x="196" y="119"/>
                  </a:lnTo>
                  <a:lnTo>
                    <a:pt x="192" y="119"/>
                  </a:lnTo>
                  <a:lnTo>
                    <a:pt x="192" y="119"/>
                  </a:lnTo>
                  <a:lnTo>
                    <a:pt x="188" y="119"/>
                  </a:lnTo>
                  <a:lnTo>
                    <a:pt x="185" y="119"/>
                  </a:lnTo>
                  <a:lnTo>
                    <a:pt x="185" y="119"/>
                  </a:lnTo>
                  <a:lnTo>
                    <a:pt x="181" y="119"/>
                  </a:lnTo>
                  <a:lnTo>
                    <a:pt x="181" y="123"/>
                  </a:lnTo>
                  <a:lnTo>
                    <a:pt x="181" y="123"/>
                  </a:lnTo>
                  <a:lnTo>
                    <a:pt x="188" y="123"/>
                  </a:lnTo>
                  <a:lnTo>
                    <a:pt x="188" y="123"/>
                  </a:lnTo>
                  <a:lnTo>
                    <a:pt x="192" y="126"/>
                  </a:lnTo>
                  <a:lnTo>
                    <a:pt x="192" y="126"/>
                  </a:lnTo>
                  <a:lnTo>
                    <a:pt x="196" y="126"/>
                  </a:lnTo>
                  <a:lnTo>
                    <a:pt x="192" y="126"/>
                  </a:lnTo>
                  <a:lnTo>
                    <a:pt x="192" y="130"/>
                  </a:lnTo>
                  <a:lnTo>
                    <a:pt x="196" y="130"/>
                  </a:lnTo>
                  <a:lnTo>
                    <a:pt x="196" y="130"/>
                  </a:lnTo>
                  <a:lnTo>
                    <a:pt x="196" y="130"/>
                  </a:lnTo>
                  <a:lnTo>
                    <a:pt x="196" y="130"/>
                  </a:lnTo>
                  <a:lnTo>
                    <a:pt x="199" y="130"/>
                  </a:lnTo>
                  <a:lnTo>
                    <a:pt x="199" y="134"/>
                  </a:lnTo>
                  <a:lnTo>
                    <a:pt x="203" y="134"/>
                  </a:lnTo>
                  <a:lnTo>
                    <a:pt x="207" y="138"/>
                  </a:lnTo>
                  <a:lnTo>
                    <a:pt x="207" y="134"/>
                  </a:lnTo>
                  <a:lnTo>
                    <a:pt x="203" y="130"/>
                  </a:lnTo>
                  <a:lnTo>
                    <a:pt x="196" y="123"/>
                  </a:lnTo>
                  <a:lnTo>
                    <a:pt x="196" y="119"/>
                  </a:lnTo>
                  <a:lnTo>
                    <a:pt x="196" y="119"/>
                  </a:lnTo>
                  <a:lnTo>
                    <a:pt x="199" y="123"/>
                  </a:lnTo>
                  <a:lnTo>
                    <a:pt x="199" y="126"/>
                  </a:lnTo>
                  <a:lnTo>
                    <a:pt x="207" y="134"/>
                  </a:lnTo>
                  <a:lnTo>
                    <a:pt x="211" y="134"/>
                  </a:lnTo>
                  <a:lnTo>
                    <a:pt x="211" y="134"/>
                  </a:lnTo>
                  <a:lnTo>
                    <a:pt x="214" y="134"/>
                  </a:lnTo>
                  <a:lnTo>
                    <a:pt x="218" y="134"/>
                  </a:lnTo>
                  <a:lnTo>
                    <a:pt x="218" y="130"/>
                  </a:lnTo>
                  <a:lnTo>
                    <a:pt x="222" y="130"/>
                  </a:lnTo>
                  <a:lnTo>
                    <a:pt x="229" y="130"/>
                  </a:lnTo>
                  <a:lnTo>
                    <a:pt x="225" y="134"/>
                  </a:lnTo>
                  <a:lnTo>
                    <a:pt x="225" y="134"/>
                  </a:lnTo>
                  <a:lnTo>
                    <a:pt x="225" y="138"/>
                  </a:lnTo>
                  <a:lnTo>
                    <a:pt x="225" y="138"/>
                  </a:lnTo>
                  <a:lnTo>
                    <a:pt x="218" y="141"/>
                  </a:lnTo>
                  <a:lnTo>
                    <a:pt x="211" y="138"/>
                  </a:lnTo>
                  <a:lnTo>
                    <a:pt x="207" y="141"/>
                  </a:lnTo>
                  <a:lnTo>
                    <a:pt x="207" y="145"/>
                  </a:lnTo>
                  <a:lnTo>
                    <a:pt x="199" y="145"/>
                  </a:lnTo>
                  <a:lnTo>
                    <a:pt x="192" y="149"/>
                  </a:lnTo>
                  <a:lnTo>
                    <a:pt x="188" y="152"/>
                  </a:lnTo>
                  <a:lnTo>
                    <a:pt x="181" y="152"/>
                  </a:lnTo>
                  <a:lnTo>
                    <a:pt x="177" y="149"/>
                  </a:lnTo>
                  <a:lnTo>
                    <a:pt x="177" y="149"/>
                  </a:lnTo>
                  <a:lnTo>
                    <a:pt x="181" y="141"/>
                  </a:lnTo>
                  <a:lnTo>
                    <a:pt x="181" y="141"/>
                  </a:lnTo>
                  <a:lnTo>
                    <a:pt x="177" y="138"/>
                  </a:lnTo>
                  <a:lnTo>
                    <a:pt x="174" y="138"/>
                  </a:lnTo>
                  <a:lnTo>
                    <a:pt x="170" y="134"/>
                  </a:lnTo>
                  <a:lnTo>
                    <a:pt x="166" y="138"/>
                  </a:lnTo>
                  <a:lnTo>
                    <a:pt x="166" y="138"/>
                  </a:lnTo>
                  <a:lnTo>
                    <a:pt x="170" y="130"/>
                  </a:lnTo>
                  <a:lnTo>
                    <a:pt x="174" y="130"/>
                  </a:lnTo>
                  <a:lnTo>
                    <a:pt x="177" y="126"/>
                  </a:lnTo>
                  <a:lnTo>
                    <a:pt x="181" y="126"/>
                  </a:lnTo>
                  <a:lnTo>
                    <a:pt x="177" y="126"/>
                  </a:lnTo>
                  <a:lnTo>
                    <a:pt x="177" y="123"/>
                  </a:lnTo>
                  <a:lnTo>
                    <a:pt x="177" y="119"/>
                  </a:lnTo>
                  <a:lnTo>
                    <a:pt x="174" y="123"/>
                  </a:lnTo>
                  <a:lnTo>
                    <a:pt x="174" y="123"/>
                  </a:lnTo>
                  <a:lnTo>
                    <a:pt x="170" y="119"/>
                  </a:lnTo>
                  <a:lnTo>
                    <a:pt x="166" y="119"/>
                  </a:lnTo>
                  <a:lnTo>
                    <a:pt x="162" y="123"/>
                  </a:lnTo>
                  <a:lnTo>
                    <a:pt x="159" y="119"/>
                  </a:lnTo>
                  <a:lnTo>
                    <a:pt x="155" y="119"/>
                  </a:lnTo>
                  <a:lnTo>
                    <a:pt x="155" y="119"/>
                  </a:lnTo>
                  <a:lnTo>
                    <a:pt x="155" y="119"/>
                  </a:lnTo>
                  <a:lnTo>
                    <a:pt x="155" y="115"/>
                  </a:lnTo>
                  <a:lnTo>
                    <a:pt x="151" y="115"/>
                  </a:lnTo>
                  <a:lnTo>
                    <a:pt x="144" y="115"/>
                  </a:lnTo>
                  <a:lnTo>
                    <a:pt x="144" y="112"/>
                  </a:lnTo>
                  <a:lnTo>
                    <a:pt x="148" y="112"/>
                  </a:lnTo>
                  <a:lnTo>
                    <a:pt x="155" y="112"/>
                  </a:lnTo>
                  <a:lnTo>
                    <a:pt x="155" y="112"/>
                  </a:lnTo>
                  <a:lnTo>
                    <a:pt x="159" y="112"/>
                  </a:lnTo>
                  <a:lnTo>
                    <a:pt x="162" y="112"/>
                  </a:lnTo>
                  <a:lnTo>
                    <a:pt x="155" y="112"/>
                  </a:lnTo>
                  <a:lnTo>
                    <a:pt x="155" y="112"/>
                  </a:lnTo>
                  <a:lnTo>
                    <a:pt x="151" y="108"/>
                  </a:lnTo>
                  <a:lnTo>
                    <a:pt x="151" y="108"/>
                  </a:lnTo>
                  <a:lnTo>
                    <a:pt x="151" y="108"/>
                  </a:lnTo>
                  <a:lnTo>
                    <a:pt x="148" y="112"/>
                  </a:lnTo>
                  <a:lnTo>
                    <a:pt x="144" y="112"/>
                  </a:lnTo>
                  <a:lnTo>
                    <a:pt x="144" y="112"/>
                  </a:lnTo>
                  <a:lnTo>
                    <a:pt x="144" y="108"/>
                  </a:lnTo>
                  <a:lnTo>
                    <a:pt x="140" y="112"/>
                  </a:lnTo>
                  <a:lnTo>
                    <a:pt x="137" y="112"/>
                  </a:lnTo>
                  <a:lnTo>
                    <a:pt x="133" y="115"/>
                  </a:lnTo>
                  <a:lnTo>
                    <a:pt x="133" y="119"/>
                  </a:lnTo>
                  <a:lnTo>
                    <a:pt x="129" y="123"/>
                  </a:lnTo>
                  <a:lnTo>
                    <a:pt x="129" y="123"/>
                  </a:lnTo>
                  <a:lnTo>
                    <a:pt x="129" y="123"/>
                  </a:lnTo>
                  <a:lnTo>
                    <a:pt x="125" y="130"/>
                  </a:lnTo>
                  <a:lnTo>
                    <a:pt x="122" y="130"/>
                  </a:lnTo>
                  <a:lnTo>
                    <a:pt x="122" y="130"/>
                  </a:lnTo>
                  <a:lnTo>
                    <a:pt x="122" y="130"/>
                  </a:lnTo>
                  <a:lnTo>
                    <a:pt x="122" y="134"/>
                  </a:lnTo>
                  <a:lnTo>
                    <a:pt x="122" y="134"/>
                  </a:lnTo>
                  <a:lnTo>
                    <a:pt x="122" y="138"/>
                  </a:lnTo>
                  <a:lnTo>
                    <a:pt x="122" y="138"/>
                  </a:lnTo>
                  <a:lnTo>
                    <a:pt x="118" y="134"/>
                  </a:lnTo>
                  <a:lnTo>
                    <a:pt x="114" y="134"/>
                  </a:lnTo>
                  <a:lnTo>
                    <a:pt x="111" y="138"/>
                  </a:lnTo>
                  <a:lnTo>
                    <a:pt x="103" y="138"/>
                  </a:lnTo>
                  <a:lnTo>
                    <a:pt x="100" y="138"/>
                  </a:lnTo>
                  <a:lnTo>
                    <a:pt x="96" y="134"/>
                  </a:lnTo>
                  <a:lnTo>
                    <a:pt x="100" y="130"/>
                  </a:lnTo>
                  <a:lnTo>
                    <a:pt x="103" y="130"/>
                  </a:lnTo>
                  <a:lnTo>
                    <a:pt x="103" y="130"/>
                  </a:lnTo>
                  <a:lnTo>
                    <a:pt x="107" y="123"/>
                  </a:lnTo>
                  <a:lnTo>
                    <a:pt x="107" y="123"/>
                  </a:lnTo>
                  <a:lnTo>
                    <a:pt x="107" y="119"/>
                  </a:lnTo>
                  <a:lnTo>
                    <a:pt x="107" y="115"/>
                  </a:lnTo>
                  <a:lnTo>
                    <a:pt x="111" y="115"/>
                  </a:lnTo>
                  <a:lnTo>
                    <a:pt x="114" y="112"/>
                  </a:lnTo>
                  <a:lnTo>
                    <a:pt x="118" y="115"/>
                  </a:lnTo>
                  <a:lnTo>
                    <a:pt x="122" y="115"/>
                  </a:lnTo>
                  <a:lnTo>
                    <a:pt x="122" y="115"/>
                  </a:lnTo>
                  <a:lnTo>
                    <a:pt x="122" y="112"/>
                  </a:lnTo>
                  <a:lnTo>
                    <a:pt x="122" y="108"/>
                  </a:lnTo>
                  <a:lnTo>
                    <a:pt x="122" y="104"/>
                  </a:lnTo>
                  <a:lnTo>
                    <a:pt x="118" y="104"/>
                  </a:lnTo>
                  <a:lnTo>
                    <a:pt x="111" y="101"/>
                  </a:lnTo>
                  <a:lnTo>
                    <a:pt x="111" y="97"/>
                  </a:lnTo>
                  <a:lnTo>
                    <a:pt x="107" y="97"/>
                  </a:lnTo>
                  <a:lnTo>
                    <a:pt x="107" y="93"/>
                  </a:lnTo>
                  <a:lnTo>
                    <a:pt x="107" y="89"/>
                  </a:lnTo>
                  <a:lnTo>
                    <a:pt x="103" y="86"/>
                  </a:lnTo>
                  <a:lnTo>
                    <a:pt x="100" y="82"/>
                  </a:lnTo>
                  <a:lnTo>
                    <a:pt x="96" y="82"/>
                  </a:lnTo>
                  <a:lnTo>
                    <a:pt x="96" y="82"/>
                  </a:lnTo>
                  <a:lnTo>
                    <a:pt x="92" y="82"/>
                  </a:lnTo>
                  <a:lnTo>
                    <a:pt x="85" y="78"/>
                  </a:lnTo>
                  <a:lnTo>
                    <a:pt x="81" y="78"/>
                  </a:lnTo>
                  <a:lnTo>
                    <a:pt x="77" y="75"/>
                  </a:lnTo>
                  <a:lnTo>
                    <a:pt x="77" y="75"/>
                  </a:lnTo>
                  <a:lnTo>
                    <a:pt x="74" y="75"/>
                  </a:lnTo>
                  <a:lnTo>
                    <a:pt x="74" y="78"/>
                  </a:lnTo>
                  <a:lnTo>
                    <a:pt x="70" y="75"/>
                  </a:lnTo>
                  <a:lnTo>
                    <a:pt x="70" y="78"/>
                  </a:lnTo>
                  <a:lnTo>
                    <a:pt x="66" y="75"/>
                  </a:lnTo>
                  <a:lnTo>
                    <a:pt x="66" y="78"/>
                  </a:lnTo>
                  <a:lnTo>
                    <a:pt x="66" y="82"/>
                  </a:lnTo>
                  <a:lnTo>
                    <a:pt x="66" y="86"/>
                  </a:lnTo>
                  <a:lnTo>
                    <a:pt x="62" y="86"/>
                  </a:lnTo>
                  <a:lnTo>
                    <a:pt x="59" y="89"/>
                  </a:lnTo>
                  <a:lnTo>
                    <a:pt x="48" y="89"/>
                  </a:lnTo>
                  <a:lnTo>
                    <a:pt x="44" y="93"/>
                  </a:lnTo>
                  <a:lnTo>
                    <a:pt x="44" y="93"/>
                  </a:lnTo>
                  <a:lnTo>
                    <a:pt x="37" y="93"/>
                  </a:lnTo>
                  <a:lnTo>
                    <a:pt x="33" y="93"/>
                  </a:lnTo>
                  <a:lnTo>
                    <a:pt x="33" y="89"/>
                  </a:lnTo>
                  <a:lnTo>
                    <a:pt x="29" y="89"/>
                  </a:lnTo>
                  <a:lnTo>
                    <a:pt x="22" y="89"/>
                  </a:lnTo>
                  <a:lnTo>
                    <a:pt x="18" y="86"/>
                  </a:lnTo>
                  <a:lnTo>
                    <a:pt x="14" y="86"/>
                  </a:lnTo>
                  <a:lnTo>
                    <a:pt x="11" y="86"/>
                  </a:lnTo>
                  <a:lnTo>
                    <a:pt x="7" y="86"/>
                  </a:lnTo>
                  <a:lnTo>
                    <a:pt x="7" y="86"/>
                  </a:lnTo>
                  <a:lnTo>
                    <a:pt x="3" y="82"/>
                  </a:lnTo>
                  <a:lnTo>
                    <a:pt x="0" y="78"/>
                  </a:lnTo>
                  <a:lnTo>
                    <a:pt x="0" y="78"/>
                  </a:lnTo>
                  <a:lnTo>
                    <a:pt x="0" y="75"/>
                  </a:lnTo>
                  <a:lnTo>
                    <a:pt x="3" y="67"/>
                  </a:lnTo>
                  <a:lnTo>
                    <a:pt x="7" y="67"/>
                  </a:lnTo>
                  <a:lnTo>
                    <a:pt x="7" y="63"/>
                  </a:lnTo>
                  <a:lnTo>
                    <a:pt x="7" y="60"/>
                  </a:lnTo>
                  <a:lnTo>
                    <a:pt x="18" y="49"/>
                  </a:lnTo>
                  <a:lnTo>
                    <a:pt x="18" y="45"/>
                  </a:lnTo>
                  <a:lnTo>
                    <a:pt x="22" y="41"/>
                  </a:lnTo>
                  <a:lnTo>
                    <a:pt x="25" y="41"/>
                  </a:lnTo>
                  <a:lnTo>
                    <a:pt x="25" y="37"/>
                  </a:lnTo>
                  <a:lnTo>
                    <a:pt x="22" y="34"/>
                  </a:lnTo>
                  <a:lnTo>
                    <a:pt x="22" y="34"/>
                  </a:lnTo>
                  <a:lnTo>
                    <a:pt x="25" y="30"/>
                  </a:lnTo>
                  <a:lnTo>
                    <a:pt x="22" y="30"/>
                  </a:lnTo>
                  <a:lnTo>
                    <a:pt x="18" y="26"/>
                  </a:lnTo>
                  <a:lnTo>
                    <a:pt x="18" y="23"/>
                  </a:lnTo>
                  <a:lnTo>
                    <a:pt x="18" y="15"/>
                  </a:lnTo>
                  <a:lnTo>
                    <a:pt x="18"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5" name="Freeform 46"/>
            <p:cNvSpPr>
              <a:spLocks/>
            </p:cNvSpPr>
            <p:nvPr/>
          </p:nvSpPr>
          <p:spPr bwMode="auto">
            <a:xfrm>
              <a:off x="4802526" y="2155670"/>
              <a:ext cx="72051" cy="75912"/>
            </a:xfrm>
            <a:custGeom>
              <a:avLst/>
              <a:gdLst>
                <a:gd name="T0" fmla="*/ 0 w 56"/>
                <a:gd name="T1" fmla="*/ 11 h 59"/>
                <a:gd name="T2" fmla="*/ 0 w 56"/>
                <a:gd name="T3" fmla="*/ 7 h 59"/>
                <a:gd name="T4" fmla="*/ 0 w 56"/>
                <a:gd name="T5" fmla="*/ 3 h 59"/>
                <a:gd name="T6" fmla="*/ 0 w 56"/>
                <a:gd name="T7" fmla="*/ 0 h 59"/>
                <a:gd name="T8" fmla="*/ 4 w 56"/>
                <a:gd name="T9" fmla="*/ 3 h 59"/>
                <a:gd name="T10" fmla="*/ 4 w 56"/>
                <a:gd name="T11" fmla="*/ 0 h 59"/>
                <a:gd name="T12" fmla="*/ 8 w 56"/>
                <a:gd name="T13" fmla="*/ 3 h 59"/>
                <a:gd name="T14" fmla="*/ 8 w 56"/>
                <a:gd name="T15" fmla="*/ 0 h 59"/>
                <a:gd name="T16" fmla="*/ 11 w 56"/>
                <a:gd name="T17" fmla="*/ 0 h 59"/>
                <a:gd name="T18" fmla="*/ 11 w 56"/>
                <a:gd name="T19" fmla="*/ 0 h 59"/>
                <a:gd name="T20" fmla="*/ 15 w 56"/>
                <a:gd name="T21" fmla="*/ 3 h 59"/>
                <a:gd name="T22" fmla="*/ 19 w 56"/>
                <a:gd name="T23" fmla="*/ 3 h 59"/>
                <a:gd name="T24" fmla="*/ 26 w 56"/>
                <a:gd name="T25" fmla="*/ 7 h 59"/>
                <a:gd name="T26" fmla="*/ 30 w 56"/>
                <a:gd name="T27" fmla="*/ 7 h 59"/>
                <a:gd name="T28" fmla="*/ 30 w 56"/>
                <a:gd name="T29" fmla="*/ 7 h 59"/>
                <a:gd name="T30" fmla="*/ 34 w 56"/>
                <a:gd name="T31" fmla="*/ 7 h 59"/>
                <a:gd name="T32" fmla="*/ 37 w 56"/>
                <a:gd name="T33" fmla="*/ 11 h 59"/>
                <a:gd name="T34" fmla="*/ 41 w 56"/>
                <a:gd name="T35" fmla="*/ 14 h 59"/>
                <a:gd name="T36" fmla="*/ 41 w 56"/>
                <a:gd name="T37" fmla="*/ 18 h 59"/>
                <a:gd name="T38" fmla="*/ 41 w 56"/>
                <a:gd name="T39" fmla="*/ 22 h 59"/>
                <a:gd name="T40" fmla="*/ 45 w 56"/>
                <a:gd name="T41" fmla="*/ 22 h 59"/>
                <a:gd name="T42" fmla="*/ 45 w 56"/>
                <a:gd name="T43" fmla="*/ 26 h 59"/>
                <a:gd name="T44" fmla="*/ 52 w 56"/>
                <a:gd name="T45" fmla="*/ 29 h 59"/>
                <a:gd name="T46" fmla="*/ 56 w 56"/>
                <a:gd name="T47" fmla="*/ 29 h 59"/>
                <a:gd name="T48" fmla="*/ 56 w 56"/>
                <a:gd name="T49" fmla="*/ 33 h 59"/>
                <a:gd name="T50" fmla="*/ 56 w 56"/>
                <a:gd name="T51" fmla="*/ 37 h 59"/>
                <a:gd name="T52" fmla="*/ 56 w 56"/>
                <a:gd name="T53" fmla="*/ 40 h 59"/>
                <a:gd name="T54" fmla="*/ 56 w 56"/>
                <a:gd name="T55" fmla="*/ 40 h 59"/>
                <a:gd name="T56" fmla="*/ 52 w 56"/>
                <a:gd name="T57" fmla="*/ 40 h 59"/>
                <a:gd name="T58" fmla="*/ 48 w 56"/>
                <a:gd name="T59" fmla="*/ 37 h 59"/>
                <a:gd name="T60" fmla="*/ 45 w 56"/>
                <a:gd name="T61" fmla="*/ 40 h 59"/>
                <a:gd name="T62" fmla="*/ 41 w 56"/>
                <a:gd name="T63" fmla="*/ 40 h 59"/>
                <a:gd name="T64" fmla="*/ 41 w 56"/>
                <a:gd name="T65" fmla="*/ 44 h 59"/>
                <a:gd name="T66" fmla="*/ 41 w 56"/>
                <a:gd name="T67" fmla="*/ 48 h 59"/>
                <a:gd name="T68" fmla="*/ 41 w 56"/>
                <a:gd name="T69" fmla="*/ 48 h 59"/>
                <a:gd name="T70" fmla="*/ 37 w 56"/>
                <a:gd name="T71" fmla="*/ 55 h 59"/>
                <a:gd name="T72" fmla="*/ 37 w 56"/>
                <a:gd name="T73" fmla="*/ 55 h 59"/>
                <a:gd name="T74" fmla="*/ 34 w 56"/>
                <a:gd name="T75" fmla="*/ 55 h 59"/>
                <a:gd name="T76" fmla="*/ 30 w 56"/>
                <a:gd name="T77" fmla="*/ 59 h 59"/>
                <a:gd name="T78" fmla="*/ 30 w 56"/>
                <a:gd name="T79" fmla="*/ 55 h 59"/>
                <a:gd name="T80" fmla="*/ 30 w 56"/>
                <a:gd name="T81" fmla="*/ 51 h 59"/>
                <a:gd name="T82" fmla="*/ 30 w 56"/>
                <a:gd name="T83" fmla="*/ 40 h 59"/>
                <a:gd name="T84" fmla="*/ 26 w 56"/>
                <a:gd name="T85" fmla="*/ 33 h 59"/>
                <a:gd name="T86" fmla="*/ 26 w 56"/>
                <a:gd name="T87" fmla="*/ 29 h 59"/>
                <a:gd name="T88" fmla="*/ 15 w 56"/>
                <a:gd name="T89" fmla="*/ 26 h 59"/>
                <a:gd name="T90" fmla="*/ 15 w 56"/>
                <a:gd name="T91" fmla="*/ 22 h 59"/>
                <a:gd name="T92" fmla="*/ 11 w 56"/>
                <a:gd name="T93" fmla="*/ 14 h 59"/>
                <a:gd name="T94" fmla="*/ 8 w 56"/>
                <a:gd name="T95" fmla="*/ 11 h 59"/>
                <a:gd name="T96" fmla="*/ 0 w 56"/>
                <a:gd name="T9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 h="59">
                  <a:moveTo>
                    <a:pt x="0" y="11"/>
                  </a:moveTo>
                  <a:lnTo>
                    <a:pt x="0" y="7"/>
                  </a:lnTo>
                  <a:lnTo>
                    <a:pt x="0" y="3"/>
                  </a:lnTo>
                  <a:lnTo>
                    <a:pt x="0" y="0"/>
                  </a:lnTo>
                  <a:lnTo>
                    <a:pt x="4" y="3"/>
                  </a:lnTo>
                  <a:lnTo>
                    <a:pt x="4" y="0"/>
                  </a:lnTo>
                  <a:lnTo>
                    <a:pt x="8" y="3"/>
                  </a:lnTo>
                  <a:lnTo>
                    <a:pt x="8" y="0"/>
                  </a:lnTo>
                  <a:lnTo>
                    <a:pt x="11" y="0"/>
                  </a:lnTo>
                  <a:lnTo>
                    <a:pt x="11" y="0"/>
                  </a:lnTo>
                  <a:lnTo>
                    <a:pt x="15" y="3"/>
                  </a:lnTo>
                  <a:lnTo>
                    <a:pt x="19" y="3"/>
                  </a:lnTo>
                  <a:lnTo>
                    <a:pt x="26" y="7"/>
                  </a:lnTo>
                  <a:lnTo>
                    <a:pt x="30" y="7"/>
                  </a:lnTo>
                  <a:lnTo>
                    <a:pt x="30" y="7"/>
                  </a:lnTo>
                  <a:lnTo>
                    <a:pt x="34" y="7"/>
                  </a:lnTo>
                  <a:lnTo>
                    <a:pt x="37" y="11"/>
                  </a:lnTo>
                  <a:lnTo>
                    <a:pt x="41" y="14"/>
                  </a:lnTo>
                  <a:lnTo>
                    <a:pt x="41" y="18"/>
                  </a:lnTo>
                  <a:lnTo>
                    <a:pt x="41" y="22"/>
                  </a:lnTo>
                  <a:lnTo>
                    <a:pt x="45" y="22"/>
                  </a:lnTo>
                  <a:lnTo>
                    <a:pt x="45" y="26"/>
                  </a:lnTo>
                  <a:lnTo>
                    <a:pt x="52" y="29"/>
                  </a:lnTo>
                  <a:lnTo>
                    <a:pt x="56" y="29"/>
                  </a:lnTo>
                  <a:lnTo>
                    <a:pt x="56" y="33"/>
                  </a:lnTo>
                  <a:lnTo>
                    <a:pt x="56" y="37"/>
                  </a:lnTo>
                  <a:lnTo>
                    <a:pt x="56" y="40"/>
                  </a:lnTo>
                  <a:lnTo>
                    <a:pt x="56" y="40"/>
                  </a:lnTo>
                  <a:lnTo>
                    <a:pt x="52" y="40"/>
                  </a:lnTo>
                  <a:lnTo>
                    <a:pt x="48" y="37"/>
                  </a:lnTo>
                  <a:lnTo>
                    <a:pt x="45" y="40"/>
                  </a:lnTo>
                  <a:lnTo>
                    <a:pt x="41" y="40"/>
                  </a:lnTo>
                  <a:lnTo>
                    <a:pt x="41" y="44"/>
                  </a:lnTo>
                  <a:lnTo>
                    <a:pt x="41" y="48"/>
                  </a:lnTo>
                  <a:lnTo>
                    <a:pt x="41" y="48"/>
                  </a:lnTo>
                  <a:lnTo>
                    <a:pt x="37" y="55"/>
                  </a:lnTo>
                  <a:lnTo>
                    <a:pt x="37" y="55"/>
                  </a:lnTo>
                  <a:lnTo>
                    <a:pt x="34" y="55"/>
                  </a:lnTo>
                  <a:lnTo>
                    <a:pt x="30" y="59"/>
                  </a:lnTo>
                  <a:lnTo>
                    <a:pt x="30" y="55"/>
                  </a:lnTo>
                  <a:lnTo>
                    <a:pt x="30" y="51"/>
                  </a:lnTo>
                  <a:lnTo>
                    <a:pt x="30" y="40"/>
                  </a:lnTo>
                  <a:lnTo>
                    <a:pt x="26" y="33"/>
                  </a:lnTo>
                  <a:lnTo>
                    <a:pt x="26" y="29"/>
                  </a:lnTo>
                  <a:lnTo>
                    <a:pt x="15" y="26"/>
                  </a:lnTo>
                  <a:lnTo>
                    <a:pt x="15" y="22"/>
                  </a:lnTo>
                  <a:lnTo>
                    <a:pt x="11" y="14"/>
                  </a:lnTo>
                  <a:lnTo>
                    <a:pt x="8" y="11"/>
                  </a:lnTo>
                  <a:lnTo>
                    <a:pt x="0"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6" name="Freeform 47"/>
            <p:cNvSpPr>
              <a:spLocks/>
            </p:cNvSpPr>
            <p:nvPr/>
          </p:nvSpPr>
          <p:spPr bwMode="auto">
            <a:xfrm>
              <a:off x="4688015" y="2169824"/>
              <a:ext cx="186562" cy="104218"/>
            </a:xfrm>
            <a:custGeom>
              <a:avLst/>
              <a:gdLst>
                <a:gd name="T0" fmla="*/ 34 w 145"/>
                <a:gd name="T1" fmla="*/ 0 h 81"/>
                <a:gd name="T2" fmla="*/ 41 w 145"/>
                <a:gd name="T3" fmla="*/ 0 h 81"/>
                <a:gd name="T4" fmla="*/ 52 w 145"/>
                <a:gd name="T5" fmla="*/ 3 h 81"/>
                <a:gd name="T6" fmla="*/ 56 w 145"/>
                <a:gd name="T7" fmla="*/ 7 h 81"/>
                <a:gd name="T8" fmla="*/ 67 w 145"/>
                <a:gd name="T9" fmla="*/ 7 h 81"/>
                <a:gd name="T10" fmla="*/ 71 w 145"/>
                <a:gd name="T11" fmla="*/ 3 h 81"/>
                <a:gd name="T12" fmla="*/ 85 w 145"/>
                <a:gd name="T13" fmla="*/ 0 h 81"/>
                <a:gd name="T14" fmla="*/ 100 w 145"/>
                <a:gd name="T15" fmla="*/ 3 h 81"/>
                <a:gd name="T16" fmla="*/ 104 w 145"/>
                <a:gd name="T17" fmla="*/ 15 h 81"/>
                <a:gd name="T18" fmla="*/ 115 w 145"/>
                <a:gd name="T19" fmla="*/ 22 h 81"/>
                <a:gd name="T20" fmla="*/ 119 w 145"/>
                <a:gd name="T21" fmla="*/ 40 h 81"/>
                <a:gd name="T22" fmla="*/ 123 w 145"/>
                <a:gd name="T23" fmla="*/ 52 h 81"/>
                <a:gd name="T24" fmla="*/ 134 w 145"/>
                <a:gd name="T25" fmla="*/ 52 h 81"/>
                <a:gd name="T26" fmla="*/ 141 w 145"/>
                <a:gd name="T27" fmla="*/ 48 h 81"/>
                <a:gd name="T28" fmla="*/ 141 w 145"/>
                <a:gd name="T29" fmla="*/ 52 h 81"/>
                <a:gd name="T30" fmla="*/ 145 w 145"/>
                <a:gd name="T31" fmla="*/ 55 h 81"/>
                <a:gd name="T32" fmla="*/ 137 w 145"/>
                <a:gd name="T33" fmla="*/ 59 h 81"/>
                <a:gd name="T34" fmla="*/ 130 w 145"/>
                <a:gd name="T35" fmla="*/ 63 h 81"/>
                <a:gd name="T36" fmla="*/ 130 w 145"/>
                <a:gd name="T37" fmla="*/ 70 h 81"/>
                <a:gd name="T38" fmla="*/ 130 w 145"/>
                <a:gd name="T39" fmla="*/ 74 h 81"/>
                <a:gd name="T40" fmla="*/ 126 w 145"/>
                <a:gd name="T41" fmla="*/ 78 h 81"/>
                <a:gd name="T42" fmla="*/ 123 w 145"/>
                <a:gd name="T43" fmla="*/ 74 h 81"/>
                <a:gd name="T44" fmla="*/ 115 w 145"/>
                <a:gd name="T45" fmla="*/ 74 h 81"/>
                <a:gd name="T46" fmla="*/ 104 w 145"/>
                <a:gd name="T47" fmla="*/ 74 h 81"/>
                <a:gd name="T48" fmla="*/ 93 w 145"/>
                <a:gd name="T49" fmla="*/ 78 h 81"/>
                <a:gd name="T50" fmla="*/ 85 w 145"/>
                <a:gd name="T51" fmla="*/ 81 h 81"/>
                <a:gd name="T52" fmla="*/ 78 w 145"/>
                <a:gd name="T53" fmla="*/ 81 h 81"/>
                <a:gd name="T54" fmla="*/ 71 w 145"/>
                <a:gd name="T55" fmla="*/ 81 h 81"/>
                <a:gd name="T56" fmla="*/ 67 w 145"/>
                <a:gd name="T57" fmla="*/ 81 h 81"/>
                <a:gd name="T58" fmla="*/ 56 w 145"/>
                <a:gd name="T59" fmla="*/ 81 h 81"/>
                <a:gd name="T60" fmla="*/ 52 w 145"/>
                <a:gd name="T61" fmla="*/ 78 h 81"/>
                <a:gd name="T62" fmla="*/ 45 w 145"/>
                <a:gd name="T63" fmla="*/ 81 h 81"/>
                <a:gd name="T64" fmla="*/ 45 w 145"/>
                <a:gd name="T65" fmla="*/ 78 h 81"/>
                <a:gd name="T66" fmla="*/ 41 w 145"/>
                <a:gd name="T67" fmla="*/ 74 h 81"/>
                <a:gd name="T68" fmla="*/ 37 w 145"/>
                <a:gd name="T69" fmla="*/ 70 h 81"/>
                <a:gd name="T70" fmla="*/ 37 w 145"/>
                <a:gd name="T71" fmla="*/ 63 h 81"/>
                <a:gd name="T72" fmla="*/ 30 w 145"/>
                <a:gd name="T73" fmla="*/ 66 h 81"/>
                <a:gd name="T74" fmla="*/ 23 w 145"/>
                <a:gd name="T75" fmla="*/ 66 h 81"/>
                <a:gd name="T76" fmla="*/ 15 w 145"/>
                <a:gd name="T77" fmla="*/ 63 h 81"/>
                <a:gd name="T78" fmla="*/ 19 w 145"/>
                <a:gd name="T79" fmla="*/ 55 h 81"/>
                <a:gd name="T80" fmla="*/ 8 w 145"/>
                <a:gd name="T81" fmla="*/ 52 h 81"/>
                <a:gd name="T82" fmla="*/ 4 w 145"/>
                <a:gd name="T83" fmla="*/ 44 h 81"/>
                <a:gd name="T84" fmla="*/ 0 w 145"/>
                <a:gd name="T85" fmla="*/ 40 h 81"/>
                <a:gd name="T86" fmla="*/ 4 w 145"/>
                <a:gd name="T87" fmla="*/ 37 h 81"/>
                <a:gd name="T88" fmla="*/ 11 w 145"/>
                <a:gd name="T89" fmla="*/ 33 h 81"/>
                <a:gd name="T90" fmla="*/ 15 w 145"/>
                <a:gd name="T91" fmla="*/ 29 h 81"/>
                <a:gd name="T92" fmla="*/ 23 w 145"/>
                <a:gd name="T93" fmla="*/ 11 h 81"/>
                <a:gd name="T94" fmla="*/ 30 w 145"/>
                <a:gd name="T95" fmla="*/ 7 h 81"/>
                <a:gd name="T96" fmla="*/ 30 w 145"/>
                <a:gd name="T9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81">
                  <a:moveTo>
                    <a:pt x="30" y="0"/>
                  </a:moveTo>
                  <a:lnTo>
                    <a:pt x="34" y="0"/>
                  </a:lnTo>
                  <a:lnTo>
                    <a:pt x="37" y="0"/>
                  </a:lnTo>
                  <a:lnTo>
                    <a:pt x="41" y="0"/>
                  </a:lnTo>
                  <a:lnTo>
                    <a:pt x="45" y="3"/>
                  </a:lnTo>
                  <a:lnTo>
                    <a:pt x="52" y="3"/>
                  </a:lnTo>
                  <a:lnTo>
                    <a:pt x="56" y="3"/>
                  </a:lnTo>
                  <a:lnTo>
                    <a:pt x="56" y="7"/>
                  </a:lnTo>
                  <a:lnTo>
                    <a:pt x="60" y="7"/>
                  </a:lnTo>
                  <a:lnTo>
                    <a:pt x="67" y="7"/>
                  </a:lnTo>
                  <a:lnTo>
                    <a:pt x="67" y="7"/>
                  </a:lnTo>
                  <a:lnTo>
                    <a:pt x="71" y="3"/>
                  </a:lnTo>
                  <a:lnTo>
                    <a:pt x="82" y="3"/>
                  </a:lnTo>
                  <a:lnTo>
                    <a:pt x="85" y="0"/>
                  </a:lnTo>
                  <a:lnTo>
                    <a:pt x="97" y="0"/>
                  </a:lnTo>
                  <a:lnTo>
                    <a:pt x="100" y="3"/>
                  </a:lnTo>
                  <a:lnTo>
                    <a:pt x="104" y="11"/>
                  </a:lnTo>
                  <a:lnTo>
                    <a:pt x="104" y="15"/>
                  </a:lnTo>
                  <a:lnTo>
                    <a:pt x="115" y="18"/>
                  </a:lnTo>
                  <a:lnTo>
                    <a:pt x="115" y="22"/>
                  </a:lnTo>
                  <a:lnTo>
                    <a:pt x="119" y="29"/>
                  </a:lnTo>
                  <a:lnTo>
                    <a:pt x="119" y="40"/>
                  </a:lnTo>
                  <a:lnTo>
                    <a:pt x="119" y="44"/>
                  </a:lnTo>
                  <a:lnTo>
                    <a:pt x="123" y="52"/>
                  </a:lnTo>
                  <a:lnTo>
                    <a:pt x="126" y="52"/>
                  </a:lnTo>
                  <a:lnTo>
                    <a:pt x="134" y="52"/>
                  </a:lnTo>
                  <a:lnTo>
                    <a:pt x="137" y="48"/>
                  </a:lnTo>
                  <a:lnTo>
                    <a:pt x="141" y="48"/>
                  </a:lnTo>
                  <a:lnTo>
                    <a:pt x="145" y="52"/>
                  </a:lnTo>
                  <a:lnTo>
                    <a:pt x="141" y="52"/>
                  </a:lnTo>
                  <a:lnTo>
                    <a:pt x="145" y="55"/>
                  </a:lnTo>
                  <a:lnTo>
                    <a:pt x="145" y="55"/>
                  </a:lnTo>
                  <a:lnTo>
                    <a:pt x="141" y="59"/>
                  </a:lnTo>
                  <a:lnTo>
                    <a:pt x="137" y="59"/>
                  </a:lnTo>
                  <a:lnTo>
                    <a:pt x="134" y="63"/>
                  </a:lnTo>
                  <a:lnTo>
                    <a:pt x="130" y="63"/>
                  </a:lnTo>
                  <a:lnTo>
                    <a:pt x="130" y="66"/>
                  </a:lnTo>
                  <a:lnTo>
                    <a:pt x="130" y="70"/>
                  </a:lnTo>
                  <a:lnTo>
                    <a:pt x="130" y="74"/>
                  </a:lnTo>
                  <a:lnTo>
                    <a:pt x="130" y="74"/>
                  </a:lnTo>
                  <a:lnTo>
                    <a:pt x="130" y="78"/>
                  </a:lnTo>
                  <a:lnTo>
                    <a:pt x="126" y="78"/>
                  </a:lnTo>
                  <a:lnTo>
                    <a:pt x="126" y="78"/>
                  </a:lnTo>
                  <a:lnTo>
                    <a:pt x="123" y="74"/>
                  </a:lnTo>
                  <a:lnTo>
                    <a:pt x="119" y="78"/>
                  </a:lnTo>
                  <a:lnTo>
                    <a:pt x="115" y="74"/>
                  </a:lnTo>
                  <a:lnTo>
                    <a:pt x="111" y="74"/>
                  </a:lnTo>
                  <a:lnTo>
                    <a:pt x="104" y="74"/>
                  </a:lnTo>
                  <a:lnTo>
                    <a:pt x="100" y="74"/>
                  </a:lnTo>
                  <a:lnTo>
                    <a:pt x="93" y="78"/>
                  </a:lnTo>
                  <a:lnTo>
                    <a:pt x="89" y="78"/>
                  </a:lnTo>
                  <a:lnTo>
                    <a:pt x="85" y="81"/>
                  </a:lnTo>
                  <a:lnTo>
                    <a:pt x="85" y="81"/>
                  </a:lnTo>
                  <a:lnTo>
                    <a:pt x="78" y="81"/>
                  </a:lnTo>
                  <a:lnTo>
                    <a:pt x="74" y="81"/>
                  </a:lnTo>
                  <a:lnTo>
                    <a:pt x="71" y="81"/>
                  </a:lnTo>
                  <a:lnTo>
                    <a:pt x="71" y="81"/>
                  </a:lnTo>
                  <a:lnTo>
                    <a:pt x="67" y="81"/>
                  </a:lnTo>
                  <a:lnTo>
                    <a:pt x="60" y="81"/>
                  </a:lnTo>
                  <a:lnTo>
                    <a:pt x="56" y="81"/>
                  </a:lnTo>
                  <a:lnTo>
                    <a:pt x="52" y="81"/>
                  </a:lnTo>
                  <a:lnTo>
                    <a:pt x="52" y="78"/>
                  </a:lnTo>
                  <a:lnTo>
                    <a:pt x="48" y="78"/>
                  </a:lnTo>
                  <a:lnTo>
                    <a:pt x="45" y="81"/>
                  </a:lnTo>
                  <a:lnTo>
                    <a:pt x="41" y="78"/>
                  </a:lnTo>
                  <a:lnTo>
                    <a:pt x="45" y="78"/>
                  </a:lnTo>
                  <a:lnTo>
                    <a:pt x="45" y="74"/>
                  </a:lnTo>
                  <a:lnTo>
                    <a:pt x="41" y="74"/>
                  </a:lnTo>
                  <a:lnTo>
                    <a:pt x="37" y="74"/>
                  </a:lnTo>
                  <a:lnTo>
                    <a:pt x="37" y="70"/>
                  </a:lnTo>
                  <a:lnTo>
                    <a:pt x="34" y="66"/>
                  </a:lnTo>
                  <a:lnTo>
                    <a:pt x="37" y="63"/>
                  </a:lnTo>
                  <a:lnTo>
                    <a:pt x="34" y="63"/>
                  </a:lnTo>
                  <a:lnTo>
                    <a:pt x="30" y="66"/>
                  </a:lnTo>
                  <a:lnTo>
                    <a:pt x="26" y="66"/>
                  </a:lnTo>
                  <a:lnTo>
                    <a:pt x="23" y="66"/>
                  </a:lnTo>
                  <a:lnTo>
                    <a:pt x="23" y="63"/>
                  </a:lnTo>
                  <a:lnTo>
                    <a:pt x="15" y="63"/>
                  </a:lnTo>
                  <a:lnTo>
                    <a:pt x="15" y="59"/>
                  </a:lnTo>
                  <a:lnTo>
                    <a:pt x="19" y="55"/>
                  </a:lnTo>
                  <a:lnTo>
                    <a:pt x="15" y="55"/>
                  </a:lnTo>
                  <a:lnTo>
                    <a:pt x="8" y="52"/>
                  </a:lnTo>
                  <a:lnTo>
                    <a:pt x="8" y="48"/>
                  </a:lnTo>
                  <a:lnTo>
                    <a:pt x="4" y="44"/>
                  </a:lnTo>
                  <a:lnTo>
                    <a:pt x="0" y="40"/>
                  </a:lnTo>
                  <a:lnTo>
                    <a:pt x="0" y="40"/>
                  </a:lnTo>
                  <a:lnTo>
                    <a:pt x="4" y="37"/>
                  </a:lnTo>
                  <a:lnTo>
                    <a:pt x="4" y="37"/>
                  </a:lnTo>
                  <a:lnTo>
                    <a:pt x="8" y="33"/>
                  </a:lnTo>
                  <a:lnTo>
                    <a:pt x="11" y="33"/>
                  </a:lnTo>
                  <a:lnTo>
                    <a:pt x="15" y="33"/>
                  </a:lnTo>
                  <a:lnTo>
                    <a:pt x="15" y="29"/>
                  </a:lnTo>
                  <a:lnTo>
                    <a:pt x="19" y="22"/>
                  </a:lnTo>
                  <a:lnTo>
                    <a:pt x="23" y="11"/>
                  </a:lnTo>
                  <a:lnTo>
                    <a:pt x="26" y="7"/>
                  </a:lnTo>
                  <a:lnTo>
                    <a:pt x="30" y="7"/>
                  </a:lnTo>
                  <a:lnTo>
                    <a:pt x="34" y="3"/>
                  </a:lnTo>
                  <a:lnTo>
                    <a:pt x="3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7" name="Freeform 48"/>
            <p:cNvSpPr>
              <a:spLocks/>
            </p:cNvSpPr>
            <p:nvPr/>
          </p:nvSpPr>
          <p:spPr bwMode="auto">
            <a:xfrm>
              <a:off x="4606958" y="2159531"/>
              <a:ext cx="124804" cy="72051"/>
            </a:xfrm>
            <a:custGeom>
              <a:avLst/>
              <a:gdLst>
                <a:gd name="T0" fmla="*/ 63 w 97"/>
                <a:gd name="T1" fmla="*/ 48 h 56"/>
                <a:gd name="T2" fmla="*/ 67 w 97"/>
                <a:gd name="T3" fmla="*/ 45 h 56"/>
                <a:gd name="T4" fmla="*/ 67 w 97"/>
                <a:gd name="T5" fmla="*/ 45 h 56"/>
                <a:gd name="T6" fmla="*/ 71 w 97"/>
                <a:gd name="T7" fmla="*/ 41 h 56"/>
                <a:gd name="T8" fmla="*/ 74 w 97"/>
                <a:gd name="T9" fmla="*/ 41 h 56"/>
                <a:gd name="T10" fmla="*/ 78 w 97"/>
                <a:gd name="T11" fmla="*/ 41 h 56"/>
                <a:gd name="T12" fmla="*/ 78 w 97"/>
                <a:gd name="T13" fmla="*/ 37 h 56"/>
                <a:gd name="T14" fmla="*/ 82 w 97"/>
                <a:gd name="T15" fmla="*/ 30 h 56"/>
                <a:gd name="T16" fmla="*/ 86 w 97"/>
                <a:gd name="T17" fmla="*/ 19 h 56"/>
                <a:gd name="T18" fmla="*/ 89 w 97"/>
                <a:gd name="T19" fmla="*/ 15 h 56"/>
                <a:gd name="T20" fmla="*/ 93 w 97"/>
                <a:gd name="T21" fmla="*/ 15 h 56"/>
                <a:gd name="T22" fmla="*/ 97 w 97"/>
                <a:gd name="T23" fmla="*/ 11 h 56"/>
                <a:gd name="T24" fmla="*/ 93 w 97"/>
                <a:gd name="T25" fmla="*/ 8 h 56"/>
                <a:gd name="T26" fmla="*/ 89 w 97"/>
                <a:gd name="T27" fmla="*/ 4 h 56"/>
                <a:gd name="T28" fmla="*/ 86 w 97"/>
                <a:gd name="T29" fmla="*/ 0 h 56"/>
                <a:gd name="T30" fmla="*/ 82 w 97"/>
                <a:gd name="T31" fmla="*/ 4 h 56"/>
                <a:gd name="T32" fmla="*/ 78 w 97"/>
                <a:gd name="T33" fmla="*/ 0 h 56"/>
                <a:gd name="T34" fmla="*/ 71 w 97"/>
                <a:gd name="T35" fmla="*/ 4 h 56"/>
                <a:gd name="T36" fmla="*/ 67 w 97"/>
                <a:gd name="T37" fmla="*/ 0 h 56"/>
                <a:gd name="T38" fmla="*/ 60 w 97"/>
                <a:gd name="T39" fmla="*/ 0 h 56"/>
                <a:gd name="T40" fmla="*/ 60 w 97"/>
                <a:gd name="T41" fmla="*/ 4 h 56"/>
                <a:gd name="T42" fmla="*/ 56 w 97"/>
                <a:gd name="T43" fmla="*/ 8 h 56"/>
                <a:gd name="T44" fmla="*/ 56 w 97"/>
                <a:gd name="T45" fmla="*/ 11 h 56"/>
                <a:gd name="T46" fmla="*/ 49 w 97"/>
                <a:gd name="T47" fmla="*/ 8 h 56"/>
                <a:gd name="T48" fmla="*/ 45 w 97"/>
                <a:gd name="T49" fmla="*/ 11 h 56"/>
                <a:gd name="T50" fmla="*/ 41 w 97"/>
                <a:gd name="T51" fmla="*/ 11 h 56"/>
                <a:gd name="T52" fmla="*/ 41 w 97"/>
                <a:gd name="T53" fmla="*/ 15 h 56"/>
                <a:gd name="T54" fmla="*/ 30 w 97"/>
                <a:gd name="T55" fmla="*/ 15 h 56"/>
                <a:gd name="T56" fmla="*/ 26 w 97"/>
                <a:gd name="T57" fmla="*/ 19 h 56"/>
                <a:gd name="T58" fmla="*/ 19 w 97"/>
                <a:gd name="T59" fmla="*/ 15 h 56"/>
                <a:gd name="T60" fmla="*/ 8 w 97"/>
                <a:gd name="T61" fmla="*/ 11 h 56"/>
                <a:gd name="T62" fmla="*/ 8 w 97"/>
                <a:gd name="T63" fmla="*/ 11 h 56"/>
                <a:gd name="T64" fmla="*/ 8 w 97"/>
                <a:gd name="T65" fmla="*/ 15 h 56"/>
                <a:gd name="T66" fmla="*/ 8 w 97"/>
                <a:gd name="T67" fmla="*/ 19 h 56"/>
                <a:gd name="T68" fmla="*/ 0 w 97"/>
                <a:gd name="T69" fmla="*/ 19 h 56"/>
                <a:gd name="T70" fmla="*/ 0 w 97"/>
                <a:gd name="T71" fmla="*/ 19 h 56"/>
                <a:gd name="T72" fmla="*/ 4 w 97"/>
                <a:gd name="T73" fmla="*/ 23 h 56"/>
                <a:gd name="T74" fmla="*/ 4 w 97"/>
                <a:gd name="T75" fmla="*/ 26 h 56"/>
                <a:gd name="T76" fmla="*/ 4 w 97"/>
                <a:gd name="T77" fmla="*/ 30 h 56"/>
                <a:gd name="T78" fmla="*/ 4 w 97"/>
                <a:gd name="T79" fmla="*/ 30 h 56"/>
                <a:gd name="T80" fmla="*/ 0 w 97"/>
                <a:gd name="T81" fmla="*/ 34 h 56"/>
                <a:gd name="T82" fmla="*/ 0 w 97"/>
                <a:gd name="T83" fmla="*/ 34 h 56"/>
                <a:gd name="T84" fmla="*/ 4 w 97"/>
                <a:gd name="T85" fmla="*/ 37 h 56"/>
                <a:gd name="T86" fmla="*/ 4 w 97"/>
                <a:gd name="T87" fmla="*/ 45 h 56"/>
                <a:gd name="T88" fmla="*/ 8 w 97"/>
                <a:gd name="T89" fmla="*/ 45 h 56"/>
                <a:gd name="T90" fmla="*/ 15 w 97"/>
                <a:gd name="T91" fmla="*/ 48 h 56"/>
                <a:gd name="T92" fmla="*/ 19 w 97"/>
                <a:gd name="T93" fmla="*/ 52 h 56"/>
                <a:gd name="T94" fmla="*/ 23 w 97"/>
                <a:gd name="T95" fmla="*/ 52 h 56"/>
                <a:gd name="T96" fmla="*/ 30 w 97"/>
                <a:gd name="T97" fmla="*/ 56 h 56"/>
                <a:gd name="T98" fmla="*/ 37 w 97"/>
                <a:gd name="T99" fmla="*/ 56 h 56"/>
                <a:gd name="T100" fmla="*/ 37 w 97"/>
                <a:gd name="T101" fmla="*/ 52 h 56"/>
                <a:gd name="T102" fmla="*/ 41 w 97"/>
                <a:gd name="T103" fmla="*/ 56 h 56"/>
                <a:gd name="T104" fmla="*/ 41 w 97"/>
                <a:gd name="T105" fmla="*/ 52 h 56"/>
                <a:gd name="T106" fmla="*/ 45 w 97"/>
                <a:gd name="T107" fmla="*/ 52 h 56"/>
                <a:gd name="T108" fmla="*/ 49 w 97"/>
                <a:gd name="T109" fmla="*/ 52 h 56"/>
                <a:gd name="T110" fmla="*/ 49 w 97"/>
                <a:gd name="T111" fmla="*/ 48 h 56"/>
                <a:gd name="T112" fmla="*/ 52 w 97"/>
                <a:gd name="T113" fmla="*/ 45 h 56"/>
                <a:gd name="T114" fmla="*/ 56 w 97"/>
                <a:gd name="T115" fmla="*/ 48 h 56"/>
                <a:gd name="T116" fmla="*/ 60 w 97"/>
                <a:gd name="T117" fmla="*/ 48 h 56"/>
                <a:gd name="T118" fmla="*/ 63 w 97"/>
                <a:gd name="T119"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56">
                  <a:moveTo>
                    <a:pt x="63" y="48"/>
                  </a:moveTo>
                  <a:lnTo>
                    <a:pt x="67" y="45"/>
                  </a:lnTo>
                  <a:lnTo>
                    <a:pt x="67" y="45"/>
                  </a:lnTo>
                  <a:lnTo>
                    <a:pt x="71" y="41"/>
                  </a:lnTo>
                  <a:lnTo>
                    <a:pt x="74" y="41"/>
                  </a:lnTo>
                  <a:lnTo>
                    <a:pt x="78" y="41"/>
                  </a:lnTo>
                  <a:lnTo>
                    <a:pt x="78" y="37"/>
                  </a:lnTo>
                  <a:lnTo>
                    <a:pt x="82" y="30"/>
                  </a:lnTo>
                  <a:lnTo>
                    <a:pt x="86" y="19"/>
                  </a:lnTo>
                  <a:lnTo>
                    <a:pt x="89" y="15"/>
                  </a:lnTo>
                  <a:lnTo>
                    <a:pt x="93" y="15"/>
                  </a:lnTo>
                  <a:lnTo>
                    <a:pt x="97" y="11"/>
                  </a:lnTo>
                  <a:lnTo>
                    <a:pt x="93" y="8"/>
                  </a:lnTo>
                  <a:lnTo>
                    <a:pt x="89" y="4"/>
                  </a:lnTo>
                  <a:lnTo>
                    <a:pt x="86" y="0"/>
                  </a:lnTo>
                  <a:lnTo>
                    <a:pt x="82" y="4"/>
                  </a:lnTo>
                  <a:lnTo>
                    <a:pt x="78" y="0"/>
                  </a:lnTo>
                  <a:lnTo>
                    <a:pt x="71" y="4"/>
                  </a:lnTo>
                  <a:lnTo>
                    <a:pt x="67" y="0"/>
                  </a:lnTo>
                  <a:lnTo>
                    <a:pt x="60" y="0"/>
                  </a:lnTo>
                  <a:lnTo>
                    <a:pt x="60" y="4"/>
                  </a:lnTo>
                  <a:lnTo>
                    <a:pt x="56" y="8"/>
                  </a:lnTo>
                  <a:lnTo>
                    <a:pt x="56" y="11"/>
                  </a:lnTo>
                  <a:lnTo>
                    <a:pt x="49" y="8"/>
                  </a:lnTo>
                  <a:lnTo>
                    <a:pt x="45" y="11"/>
                  </a:lnTo>
                  <a:lnTo>
                    <a:pt x="41" y="11"/>
                  </a:lnTo>
                  <a:lnTo>
                    <a:pt x="41" y="15"/>
                  </a:lnTo>
                  <a:lnTo>
                    <a:pt x="30" y="15"/>
                  </a:lnTo>
                  <a:lnTo>
                    <a:pt x="26" y="19"/>
                  </a:lnTo>
                  <a:lnTo>
                    <a:pt x="19" y="15"/>
                  </a:lnTo>
                  <a:lnTo>
                    <a:pt x="8" y="11"/>
                  </a:lnTo>
                  <a:lnTo>
                    <a:pt x="8" y="11"/>
                  </a:lnTo>
                  <a:lnTo>
                    <a:pt x="8" y="15"/>
                  </a:lnTo>
                  <a:lnTo>
                    <a:pt x="8" y="19"/>
                  </a:lnTo>
                  <a:lnTo>
                    <a:pt x="0" y="19"/>
                  </a:lnTo>
                  <a:lnTo>
                    <a:pt x="0" y="19"/>
                  </a:lnTo>
                  <a:lnTo>
                    <a:pt x="4" y="23"/>
                  </a:lnTo>
                  <a:lnTo>
                    <a:pt x="4" y="26"/>
                  </a:lnTo>
                  <a:lnTo>
                    <a:pt x="4" y="30"/>
                  </a:lnTo>
                  <a:lnTo>
                    <a:pt x="4" y="30"/>
                  </a:lnTo>
                  <a:lnTo>
                    <a:pt x="0" y="34"/>
                  </a:lnTo>
                  <a:lnTo>
                    <a:pt x="0" y="34"/>
                  </a:lnTo>
                  <a:lnTo>
                    <a:pt x="4" y="37"/>
                  </a:lnTo>
                  <a:lnTo>
                    <a:pt x="4" y="45"/>
                  </a:lnTo>
                  <a:lnTo>
                    <a:pt x="8" y="45"/>
                  </a:lnTo>
                  <a:lnTo>
                    <a:pt x="15" y="48"/>
                  </a:lnTo>
                  <a:lnTo>
                    <a:pt x="19" y="52"/>
                  </a:lnTo>
                  <a:lnTo>
                    <a:pt x="23" y="52"/>
                  </a:lnTo>
                  <a:lnTo>
                    <a:pt x="30" y="56"/>
                  </a:lnTo>
                  <a:lnTo>
                    <a:pt x="37" y="56"/>
                  </a:lnTo>
                  <a:lnTo>
                    <a:pt x="37" y="52"/>
                  </a:lnTo>
                  <a:lnTo>
                    <a:pt x="41" y="56"/>
                  </a:lnTo>
                  <a:lnTo>
                    <a:pt x="41" y="52"/>
                  </a:lnTo>
                  <a:lnTo>
                    <a:pt x="45" y="52"/>
                  </a:lnTo>
                  <a:lnTo>
                    <a:pt x="49" y="52"/>
                  </a:lnTo>
                  <a:lnTo>
                    <a:pt x="49" y="48"/>
                  </a:lnTo>
                  <a:lnTo>
                    <a:pt x="52" y="45"/>
                  </a:lnTo>
                  <a:lnTo>
                    <a:pt x="56" y="48"/>
                  </a:lnTo>
                  <a:lnTo>
                    <a:pt x="60" y="48"/>
                  </a:lnTo>
                  <a:lnTo>
                    <a:pt x="63"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8" name="Freeform 49"/>
            <p:cNvSpPr>
              <a:spLocks/>
            </p:cNvSpPr>
            <p:nvPr/>
          </p:nvSpPr>
          <p:spPr bwMode="auto">
            <a:xfrm>
              <a:off x="4617251" y="2140231"/>
              <a:ext cx="104218" cy="43745"/>
            </a:xfrm>
            <a:custGeom>
              <a:avLst/>
              <a:gdLst>
                <a:gd name="T0" fmla="*/ 0 w 81"/>
                <a:gd name="T1" fmla="*/ 26 h 34"/>
                <a:gd name="T2" fmla="*/ 11 w 81"/>
                <a:gd name="T3" fmla="*/ 30 h 34"/>
                <a:gd name="T4" fmla="*/ 18 w 81"/>
                <a:gd name="T5" fmla="*/ 34 h 34"/>
                <a:gd name="T6" fmla="*/ 22 w 81"/>
                <a:gd name="T7" fmla="*/ 30 h 34"/>
                <a:gd name="T8" fmla="*/ 33 w 81"/>
                <a:gd name="T9" fmla="*/ 30 h 34"/>
                <a:gd name="T10" fmla="*/ 33 w 81"/>
                <a:gd name="T11" fmla="*/ 26 h 34"/>
                <a:gd name="T12" fmla="*/ 37 w 81"/>
                <a:gd name="T13" fmla="*/ 26 h 34"/>
                <a:gd name="T14" fmla="*/ 41 w 81"/>
                <a:gd name="T15" fmla="*/ 23 h 34"/>
                <a:gd name="T16" fmla="*/ 48 w 81"/>
                <a:gd name="T17" fmla="*/ 26 h 34"/>
                <a:gd name="T18" fmla="*/ 48 w 81"/>
                <a:gd name="T19" fmla="*/ 23 h 34"/>
                <a:gd name="T20" fmla="*/ 52 w 81"/>
                <a:gd name="T21" fmla="*/ 19 h 34"/>
                <a:gd name="T22" fmla="*/ 52 w 81"/>
                <a:gd name="T23" fmla="*/ 15 h 34"/>
                <a:gd name="T24" fmla="*/ 59 w 81"/>
                <a:gd name="T25" fmla="*/ 15 h 34"/>
                <a:gd name="T26" fmla="*/ 63 w 81"/>
                <a:gd name="T27" fmla="*/ 19 h 34"/>
                <a:gd name="T28" fmla="*/ 70 w 81"/>
                <a:gd name="T29" fmla="*/ 15 h 34"/>
                <a:gd name="T30" fmla="*/ 74 w 81"/>
                <a:gd name="T31" fmla="*/ 19 h 34"/>
                <a:gd name="T32" fmla="*/ 78 w 81"/>
                <a:gd name="T33" fmla="*/ 15 h 34"/>
                <a:gd name="T34" fmla="*/ 78 w 81"/>
                <a:gd name="T35" fmla="*/ 12 h 34"/>
                <a:gd name="T36" fmla="*/ 81 w 81"/>
                <a:gd name="T37" fmla="*/ 4 h 34"/>
                <a:gd name="T38" fmla="*/ 81 w 81"/>
                <a:gd name="T39" fmla="*/ 4 h 34"/>
                <a:gd name="T40" fmla="*/ 74 w 81"/>
                <a:gd name="T41" fmla="*/ 0 h 34"/>
                <a:gd name="T42" fmla="*/ 70 w 81"/>
                <a:gd name="T43" fmla="*/ 0 h 34"/>
                <a:gd name="T44" fmla="*/ 66 w 81"/>
                <a:gd name="T45" fmla="*/ 0 h 34"/>
                <a:gd name="T46" fmla="*/ 63 w 81"/>
                <a:gd name="T47" fmla="*/ 0 h 34"/>
                <a:gd name="T48" fmla="*/ 63 w 81"/>
                <a:gd name="T49" fmla="*/ 0 h 34"/>
                <a:gd name="T50" fmla="*/ 59 w 81"/>
                <a:gd name="T51" fmla="*/ 0 h 34"/>
                <a:gd name="T52" fmla="*/ 59 w 81"/>
                <a:gd name="T53" fmla="*/ 0 h 34"/>
                <a:gd name="T54" fmla="*/ 52 w 81"/>
                <a:gd name="T55" fmla="*/ 0 h 34"/>
                <a:gd name="T56" fmla="*/ 52 w 81"/>
                <a:gd name="T57" fmla="*/ 0 h 34"/>
                <a:gd name="T58" fmla="*/ 48 w 81"/>
                <a:gd name="T59" fmla="*/ 0 h 34"/>
                <a:gd name="T60" fmla="*/ 48 w 81"/>
                <a:gd name="T61" fmla="*/ 4 h 34"/>
                <a:gd name="T62" fmla="*/ 44 w 81"/>
                <a:gd name="T63" fmla="*/ 4 h 34"/>
                <a:gd name="T64" fmla="*/ 41 w 81"/>
                <a:gd name="T65" fmla="*/ 4 h 34"/>
                <a:gd name="T66" fmla="*/ 41 w 81"/>
                <a:gd name="T67" fmla="*/ 4 h 34"/>
                <a:gd name="T68" fmla="*/ 33 w 81"/>
                <a:gd name="T69" fmla="*/ 4 h 34"/>
                <a:gd name="T70" fmla="*/ 29 w 81"/>
                <a:gd name="T71" fmla="*/ 4 h 34"/>
                <a:gd name="T72" fmla="*/ 26 w 81"/>
                <a:gd name="T73" fmla="*/ 8 h 34"/>
                <a:gd name="T74" fmla="*/ 22 w 81"/>
                <a:gd name="T75" fmla="*/ 12 h 34"/>
                <a:gd name="T76" fmla="*/ 15 w 81"/>
                <a:gd name="T77" fmla="*/ 12 h 34"/>
                <a:gd name="T78" fmla="*/ 11 w 81"/>
                <a:gd name="T79" fmla="*/ 12 h 34"/>
                <a:gd name="T80" fmla="*/ 7 w 81"/>
                <a:gd name="T81" fmla="*/ 12 h 34"/>
                <a:gd name="T82" fmla="*/ 3 w 81"/>
                <a:gd name="T83" fmla="*/ 12 h 34"/>
                <a:gd name="T84" fmla="*/ 0 w 81"/>
                <a:gd name="T85" fmla="*/ 15 h 34"/>
                <a:gd name="T86" fmla="*/ 0 w 81"/>
                <a:gd name="T87" fmla="*/ 15 h 34"/>
                <a:gd name="T88" fmla="*/ 0 w 81"/>
                <a:gd name="T89" fmla="*/ 19 h 34"/>
                <a:gd name="T90" fmla="*/ 0 w 81"/>
                <a:gd name="T9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 h="34">
                  <a:moveTo>
                    <a:pt x="0" y="26"/>
                  </a:moveTo>
                  <a:lnTo>
                    <a:pt x="11" y="30"/>
                  </a:lnTo>
                  <a:lnTo>
                    <a:pt x="18" y="34"/>
                  </a:lnTo>
                  <a:lnTo>
                    <a:pt x="22" y="30"/>
                  </a:lnTo>
                  <a:lnTo>
                    <a:pt x="33" y="30"/>
                  </a:lnTo>
                  <a:lnTo>
                    <a:pt x="33" y="26"/>
                  </a:lnTo>
                  <a:lnTo>
                    <a:pt x="37" y="26"/>
                  </a:lnTo>
                  <a:lnTo>
                    <a:pt x="41" y="23"/>
                  </a:lnTo>
                  <a:lnTo>
                    <a:pt x="48" y="26"/>
                  </a:lnTo>
                  <a:lnTo>
                    <a:pt x="48" y="23"/>
                  </a:lnTo>
                  <a:lnTo>
                    <a:pt x="52" y="19"/>
                  </a:lnTo>
                  <a:lnTo>
                    <a:pt x="52" y="15"/>
                  </a:lnTo>
                  <a:lnTo>
                    <a:pt x="59" y="15"/>
                  </a:lnTo>
                  <a:lnTo>
                    <a:pt x="63" y="19"/>
                  </a:lnTo>
                  <a:lnTo>
                    <a:pt x="70" y="15"/>
                  </a:lnTo>
                  <a:lnTo>
                    <a:pt x="74" y="19"/>
                  </a:lnTo>
                  <a:lnTo>
                    <a:pt x="78" y="15"/>
                  </a:lnTo>
                  <a:lnTo>
                    <a:pt x="78" y="12"/>
                  </a:lnTo>
                  <a:lnTo>
                    <a:pt x="81" y="4"/>
                  </a:lnTo>
                  <a:lnTo>
                    <a:pt x="81" y="4"/>
                  </a:lnTo>
                  <a:lnTo>
                    <a:pt x="74" y="0"/>
                  </a:lnTo>
                  <a:lnTo>
                    <a:pt x="70" y="0"/>
                  </a:lnTo>
                  <a:lnTo>
                    <a:pt x="66" y="0"/>
                  </a:lnTo>
                  <a:lnTo>
                    <a:pt x="63" y="0"/>
                  </a:lnTo>
                  <a:lnTo>
                    <a:pt x="63" y="0"/>
                  </a:lnTo>
                  <a:lnTo>
                    <a:pt x="59" y="0"/>
                  </a:lnTo>
                  <a:lnTo>
                    <a:pt x="59" y="0"/>
                  </a:lnTo>
                  <a:lnTo>
                    <a:pt x="52" y="0"/>
                  </a:lnTo>
                  <a:lnTo>
                    <a:pt x="52" y="0"/>
                  </a:lnTo>
                  <a:lnTo>
                    <a:pt x="48" y="0"/>
                  </a:lnTo>
                  <a:lnTo>
                    <a:pt x="48" y="4"/>
                  </a:lnTo>
                  <a:lnTo>
                    <a:pt x="44" y="4"/>
                  </a:lnTo>
                  <a:lnTo>
                    <a:pt x="41" y="4"/>
                  </a:lnTo>
                  <a:lnTo>
                    <a:pt x="41" y="4"/>
                  </a:lnTo>
                  <a:lnTo>
                    <a:pt x="33" y="4"/>
                  </a:lnTo>
                  <a:lnTo>
                    <a:pt x="29" y="4"/>
                  </a:lnTo>
                  <a:lnTo>
                    <a:pt x="26" y="8"/>
                  </a:lnTo>
                  <a:lnTo>
                    <a:pt x="22" y="12"/>
                  </a:lnTo>
                  <a:lnTo>
                    <a:pt x="15" y="12"/>
                  </a:lnTo>
                  <a:lnTo>
                    <a:pt x="11" y="12"/>
                  </a:lnTo>
                  <a:lnTo>
                    <a:pt x="7" y="12"/>
                  </a:lnTo>
                  <a:lnTo>
                    <a:pt x="3" y="12"/>
                  </a:lnTo>
                  <a:lnTo>
                    <a:pt x="0" y="15"/>
                  </a:lnTo>
                  <a:lnTo>
                    <a:pt x="0" y="15"/>
                  </a:lnTo>
                  <a:lnTo>
                    <a:pt x="0" y="19"/>
                  </a:lnTo>
                  <a:lnTo>
                    <a:pt x="0"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9" name="Freeform 50"/>
            <p:cNvSpPr>
              <a:spLocks/>
            </p:cNvSpPr>
            <p:nvPr/>
          </p:nvSpPr>
          <p:spPr bwMode="auto">
            <a:xfrm>
              <a:off x="4731760" y="2265035"/>
              <a:ext cx="123517" cy="66905"/>
            </a:xfrm>
            <a:custGeom>
              <a:avLst/>
              <a:gdLst>
                <a:gd name="T0" fmla="*/ 7 w 96"/>
                <a:gd name="T1" fmla="*/ 0 h 52"/>
                <a:gd name="T2" fmla="*/ 11 w 96"/>
                <a:gd name="T3" fmla="*/ 4 h 52"/>
                <a:gd name="T4" fmla="*/ 11 w 96"/>
                <a:gd name="T5" fmla="*/ 7 h 52"/>
                <a:gd name="T6" fmla="*/ 18 w 96"/>
                <a:gd name="T7" fmla="*/ 4 h 52"/>
                <a:gd name="T8" fmla="*/ 22 w 96"/>
                <a:gd name="T9" fmla="*/ 7 h 52"/>
                <a:gd name="T10" fmla="*/ 33 w 96"/>
                <a:gd name="T11" fmla="*/ 7 h 52"/>
                <a:gd name="T12" fmla="*/ 37 w 96"/>
                <a:gd name="T13" fmla="*/ 7 h 52"/>
                <a:gd name="T14" fmla="*/ 44 w 96"/>
                <a:gd name="T15" fmla="*/ 7 h 52"/>
                <a:gd name="T16" fmla="*/ 51 w 96"/>
                <a:gd name="T17" fmla="*/ 7 h 52"/>
                <a:gd name="T18" fmla="*/ 59 w 96"/>
                <a:gd name="T19" fmla="*/ 4 h 52"/>
                <a:gd name="T20" fmla="*/ 70 w 96"/>
                <a:gd name="T21" fmla="*/ 0 h 52"/>
                <a:gd name="T22" fmla="*/ 81 w 96"/>
                <a:gd name="T23" fmla="*/ 0 h 52"/>
                <a:gd name="T24" fmla="*/ 89 w 96"/>
                <a:gd name="T25" fmla="*/ 0 h 52"/>
                <a:gd name="T26" fmla="*/ 92 w 96"/>
                <a:gd name="T27" fmla="*/ 4 h 52"/>
                <a:gd name="T28" fmla="*/ 96 w 96"/>
                <a:gd name="T29" fmla="*/ 7 h 52"/>
                <a:gd name="T30" fmla="*/ 92 w 96"/>
                <a:gd name="T31" fmla="*/ 15 h 52"/>
                <a:gd name="T32" fmla="*/ 85 w 96"/>
                <a:gd name="T33" fmla="*/ 15 h 52"/>
                <a:gd name="T34" fmla="*/ 85 w 96"/>
                <a:gd name="T35" fmla="*/ 26 h 52"/>
                <a:gd name="T36" fmla="*/ 81 w 96"/>
                <a:gd name="T37" fmla="*/ 30 h 52"/>
                <a:gd name="T38" fmla="*/ 89 w 96"/>
                <a:gd name="T39" fmla="*/ 37 h 52"/>
                <a:gd name="T40" fmla="*/ 89 w 96"/>
                <a:gd name="T41" fmla="*/ 41 h 52"/>
                <a:gd name="T42" fmla="*/ 85 w 96"/>
                <a:gd name="T43" fmla="*/ 41 h 52"/>
                <a:gd name="T44" fmla="*/ 74 w 96"/>
                <a:gd name="T45" fmla="*/ 37 h 52"/>
                <a:gd name="T46" fmla="*/ 70 w 96"/>
                <a:gd name="T47" fmla="*/ 41 h 52"/>
                <a:gd name="T48" fmla="*/ 66 w 96"/>
                <a:gd name="T49" fmla="*/ 41 h 52"/>
                <a:gd name="T50" fmla="*/ 63 w 96"/>
                <a:gd name="T51" fmla="*/ 44 h 52"/>
                <a:gd name="T52" fmla="*/ 63 w 96"/>
                <a:gd name="T53" fmla="*/ 52 h 52"/>
                <a:gd name="T54" fmla="*/ 55 w 96"/>
                <a:gd name="T55" fmla="*/ 52 h 52"/>
                <a:gd name="T56" fmla="*/ 48 w 96"/>
                <a:gd name="T57" fmla="*/ 52 h 52"/>
                <a:gd name="T58" fmla="*/ 44 w 96"/>
                <a:gd name="T59" fmla="*/ 52 h 52"/>
                <a:gd name="T60" fmla="*/ 40 w 96"/>
                <a:gd name="T61" fmla="*/ 52 h 52"/>
                <a:gd name="T62" fmla="*/ 29 w 96"/>
                <a:gd name="T63" fmla="*/ 48 h 52"/>
                <a:gd name="T64" fmla="*/ 22 w 96"/>
                <a:gd name="T65" fmla="*/ 52 h 52"/>
                <a:gd name="T66" fmla="*/ 18 w 96"/>
                <a:gd name="T67" fmla="*/ 52 h 52"/>
                <a:gd name="T68" fmla="*/ 14 w 96"/>
                <a:gd name="T69" fmla="*/ 48 h 52"/>
                <a:gd name="T70" fmla="*/ 11 w 96"/>
                <a:gd name="T71" fmla="*/ 41 h 52"/>
                <a:gd name="T72" fmla="*/ 3 w 96"/>
                <a:gd name="T73" fmla="*/ 33 h 52"/>
                <a:gd name="T74" fmla="*/ 3 w 96"/>
                <a:gd name="T75" fmla="*/ 30 h 52"/>
                <a:gd name="T76" fmla="*/ 7 w 96"/>
                <a:gd name="T77" fmla="*/ 22 h 52"/>
                <a:gd name="T78" fmla="*/ 7 w 96"/>
                <a:gd name="T79" fmla="*/ 15 h 52"/>
                <a:gd name="T80" fmla="*/ 0 w 96"/>
                <a:gd name="T81" fmla="*/ 4 h 52"/>
                <a:gd name="T82" fmla="*/ 3 w 96"/>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52">
                  <a:moveTo>
                    <a:pt x="3" y="0"/>
                  </a:moveTo>
                  <a:lnTo>
                    <a:pt x="7" y="0"/>
                  </a:lnTo>
                  <a:lnTo>
                    <a:pt x="11" y="0"/>
                  </a:lnTo>
                  <a:lnTo>
                    <a:pt x="11" y="4"/>
                  </a:lnTo>
                  <a:lnTo>
                    <a:pt x="7" y="4"/>
                  </a:lnTo>
                  <a:lnTo>
                    <a:pt x="11" y="7"/>
                  </a:lnTo>
                  <a:lnTo>
                    <a:pt x="14" y="4"/>
                  </a:lnTo>
                  <a:lnTo>
                    <a:pt x="18" y="4"/>
                  </a:lnTo>
                  <a:lnTo>
                    <a:pt x="18" y="7"/>
                  </a:lnTo>
                  <a:lnTo>
                    <a:pt x="22" y="7"/>
                  </a:lnTo>
                  <a:lnTo>
                    <a:pt x="26" y="7"/>
                  </a:lnTo>
                  <a:lnTo>
                    <a:pt x="33" y="7"/>
                  </a:lnTo>
                  <a:lnTo>
                    <a:pt x="37" y="7"/>
                  </a:lnTo>
                  <a:lnTo>
                    <a:pt x="37" y="7"/>
                  </a:lnTo>
                  <a:lnTo>
                    <a:pt x="40" y="7"/>
                  </a:lnTo>
                  <a:lnTo>
                    <a:pt x="44" y="7"/>
                  </a:lnTo>
                  <a:lnTo>
                    <a:pt x="51" y="7"/>
                  </a:lnTo>
                  <a:lnTo>
                    <a:pt x="51" y="7"/>
                  </a:lnTo>
                  <a:lnTo>
                    <a:pt x="55" y="4"/>
                  </a:lnTo>
                  <a:lnTo>
                    <a:pt x="59" y="4"/>
                  </a:lnTo>
                  <a:lnTo>
                    <a:pt x="66" y="0"/>
                  </a:lnTo>
                  <a:lnTo>
                    <a:pt x="70" y="0"/>
                  </a:lnTo>
                  <a:lnTo>
                    <a:pt x="77" y="0"/>
                  </a:lnTo>
                  <a:lnTo>
                    <a:pt x="81" y="0"/>
                  </a:lnTo>
                  <a:lnTo>
                    <a:pt x="85" y="4"/>
                  </a:lnTo>
                  <a:lnTo>
                    <a:pt x="89" y="0"/>
                  </a:lnTo>
                  <a:lnTo>
                    <a:pt x="92" y="4"/>
                  </a:lnTo>
                  <a:lnTo>
                    <a:pt x="92" y="4"/>
                  </a:lnTo>
                  <a:lnTo>
                    <a:pt x="96" y="4"/>
                  </a:lnTo>
                  <a:lnTo>
                    <a:pt x="96" y="7"/>
                  </a:lnTo>
                  <a:lnTo>
                    <a:pt x="96" y="11"/>
                  </a:lnTo>
                  <a:lnTo>
                    <a:pt x="92" y="15"/>
                  </a:lnTo>
                  <a:lnTo>
                    <a:pt x="92" y="11"/>
                  </a:lnTo>
                  <a:lnTo>
                    <a:pt x="85" y="15"/>
                  </a:lnTo>
                  <a:lnTo>
                    <a:pt x="89" y="22"/>
                  </a:lnTo>
                  <a:lnTo>
                    <a:pt x="85" y="26"/>
                  </a:lnTo>
                  <a:lnTo>
                    <a:pt x="81" y="30"/>
                  </a:lnTo>
                  <a:lnTo>
                    <a:pt x="81" y="30"/>
                  </a:lnTo>
                  <a:lnTo>
                    <a:pt x="85" y="30"/>
                  </a:lnTo>
                  <a:lnTo>
                    <a:pt x="89" y="37"/>
                  </a:lnTo>
                  <a:lnTo>
                    <a:pt x="89" y="37"/>
                  </a:lnTo>
                  <a:lnTo>
                    <a:pt x="89" y="41"/>
                  </a:lnTo>
                  <a:lnTo>
                    <a:pt x="85" y="37"/>
                  </a:lnTo>
                  <a:lnTo>
                    <a:pt x="85" y="41"/>
                  </a:lnTo>
                  <a:lnTo>
                    <a:pt x="81" y="37"/>
                  </a:lnTo>
                  <a:lnTo>
                    <a:pt x="74" y="37"/>
                  </a:lnTo>
                  <a:lnTo>
                    <a:pt x="74" y="37"/>
                  </a:lnTo>
                  <a:lnTo>
                    <a:pt x="70" y="41"/>
                  </a:lnTo>
                  <a:lnTo>
                    <a:pt x="66" y="41"/>
                  </a:lnTo>
                  <a:lnTo>
                    <a:pt x="66" y="41"/>
                  </a:lnTo>
                  <a:lnTo>
                    <a:pt x="66" y="41"/>
                  </a:lnTo>
                  <a:lnTo>
                    <a:pt x="63" y="44"/>
                  </a:lnTo>
                  <a:lnTo>
                    <a:pt x="63" y="48"/>
                  </a:lnTo>
                  <a:lnTo>
                    <a:pt x="63" y="52"/>
                  </a:lnTo>
                  <a:lnTo>
                    <a:pt x="63" y="52"/>
                  </a:lnTo>
                  <a:lnTo>
                    <a:pt x="55" y="52"/>
                  </a:lnTo>
                  <a:lnTo>
                    <a:pt x="51" y="52"/>
                  </a:lnTo>
                  <a:lnTo>
                    <a:pt x="48" y="52"/>
                  </a:lnTo>
                  <a:lnTo>
                    <a:pt x="44" y="52"/>
                  </a:lnTo>
                  <a:lnTo>
                    <a:pt x="44" y="52"/>
                  </a:lnTo>
                  <a:lnTo>
                    <a:pt x="40" y="52"/>
                  </a:lnTo>
                  <a:lnTo>
                    <a:pt x="40" y="52"/>
                  </a:lnTo>
                  <a:lnTo>
                    <a:pt x="33" y="52"/>
                  </a:lnTo>
                  <a:lnTo>
                    <a:pt x="29" y="48"/>
                  </a:lnTo>
                  <a:lnTo>
                    <a:pt x="29" y="52"/>
                  </a:lnTo>
                  <a:lnTo>
                    <a:pt x="22" y="52"/>
                  </a:lnTo>
                  <a:lnTo>
                    <a:pt x="18" y="52"/>
                  </a:lnTo>
                  <a:lnTo>
                    <a:pt x="18" y="52"/>
                  </a:lnTo>
                  <a:lnTo>
                    <a:pt x="18" y="52"/>
                  </a:lnTo>
                  <a:lnTo>
                    <a:pt x="14" y="48"/>
                  </a:lnTo>
                  <a:lnTo>
                    <a:pt x="14" y="44"/>
                  </a:lnTo>
                  <a:lnTo>
                    <a:pt x="11" y="41"/>
                  </a:lnTo>
                  <a:lnTo>
                    <a:pt x="3" y="33"/>
                  </a:lnTo>
                  <a:lnTo>
                    <a:pt x="3" y="33"/>
                  </a:lnTo>
                  <a:lnTo>
                    <a:pt x="7" y="33"/>
                  </a:lnTo>
                  <a:lnTo>
                    <a:pt x="3" y="30"/>
                  </a:lnTo>
                  <a:lnTo>
                    <a:pt x="3" y="26"/>
                  </a:lnTo>
                  <a:lnTo>
                    <a:pt x="7" y="22"/>
                  </a:lnTo>
                  <a:lnTo>
                    <a:pt x="11" y="18"/>
                  </a:lnTo>
                  <a:lnTo>
                    <a:pt x="7" y="15"/>
                  </a:lnTo>
                  <a:lnTo>
                    <a:pt x="3" y="11"/>
                  </a:lnTo>
                  <a:lnTo>
                    <a:pt x="0" y="4"/>
                  </a:lnTo>
                  <a:lnTo>
                    <a:pt x="3" y="0"/>
                  </a:ln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0" name="Freeform 51"/>
            <p:cNvSpPr>
              <a:spLocks/>
            </p:cNvSpPr>
            <p:nvPr/>
          </p:nvSpPr>
          <p:spPr bwMode="auto">
            <a:xfrm>
              <a:off x="4698308" y="2307493"/>
              <a:ext cx="56612" cy="38599"/>
            </a:xfrm>
            <a:custGeom>
              <a:avLst/>
              <a:gdLst>
                <a:gd name="T0" fmla="*/ 29 w 44"/>
                <a:gd name="T1" fmla="*/ 0 h 30"/>
                <a:gd name="T2" fmla="*/ 37 w 44"/>
                <a:gd name="T3" fmla="*/ 8 h 30"/>
                <a:gd name="T4" fmla="*/ 40 w 44"/>
                <a:gd name="T5" fmla="*/ 11 h 30"/>
                <a:gd name="T6" fmla="*/ 40 w 44"/>
                <a:gd name="T7" fmla="*/ 15 h 30"/>
                <a:gd name="T8" fmla="*/ 44 w 44"/>
                <a:gd name="T9" fmla="*/ 19 h 30"/>
                <a:gd name="T10" fmla="*/ 40 w 44"/>
                <a:gd name="T11" fmla="*/ 23 h 30"/>
                <a:gd name="T12" fmla="*/ 37 w 44"/>
                <a:gd name="T13" fmla="*/ 23 h 30"/>
                <a:gd name="T14" fmla="*/ 33 w 44"/>
                <a:gd name="T15" fmla="*/ 23 h 30"/>
                <a:gd name="T16" fmla="*/ 26 w 44"/>
                <a:gd name="T17" fmla="*/ 23 h 30"/>
                <a:gd name="T18" fmla="*/ 22 w 44"/>
                <a:gd name="T19" fmla="*/ 26 h 30"/>
                <a:gd name="T20" fmla="*/ 22 w 44"/>
                <a:gd name="T21" fmla="*/ 26 h 30"/>
                <a:gd name="T22" fmla="*/ 18 w 44"/>
                <a:gd name="T23" fmla="*/ 26 h 30"/>
                <a:gd name="T24" fmla="*/ 11 w 44"/>
                <a:gd name="T25" fmla="*/ 30 h 30"/>
                <a:gd name="T26" fmla="*/ 11 w 44"/>
                <a:gd name="T27" fmla="*/ 30 h 30"/>
                <a:gd name="T28" fmla="*/ 7 w 44"/>
                <a:gd name="T29" fmla="*/ 30 h 30"/>
                <a:gd name="T30" fmla="*/ 7 w 44"/>
                <a:gd name="T31" fmla="*/ 26 h 30"/>
                <a:gd name="T32" fmla="*/ 3 w 44"/>
                <a:gd name="T33" fmla="*/ 23 h 30"/>
                <a:gd name="T34" fmla="*/ 0 w 44"/>
                <a:gd name="T35" fmla="*/ 15 h 30"/>
                <a:gd name="T36" fmla="*/ 3 w 44"/>
                <a:gd name="T37" fmla="*/ 11 h 30"/>
                <a:gd name="T38" fmla="*/ 3 w 44"/>
                <a:gd name="T39" fmla="*/ 11 h 30"/>
                <a:gd name="T40" fmla="*/ 3 w 44"/>
                <a:gd name="T41" fmla="*/ 11 h 30"/>
                <a:gd name="T42" fmla="*/ 3 w 44"/>
                <a:gd name="T43" fmla="*/ 8 h 30"/>
                <a:gd name="T44" fmla="*/ 7 w 44"/>
                <a:gd name="T45" fmla="*/ 4 h 30"/>
                <a:gd name="T46" fmla="*/ 11 w 44"/>
                <a:gd name="T47" fmla="*/ 4 h 30"/>
                <a:gd name="T48" fmla="*/ 15 w 44"/>
                <a:gd name="T49" fmla="*/ 4 h 30"/>
                <a:gd name="T50" fmla="*/ 22 w 44"/>
                <a:gd name="T51" fmla="*/ 0 h 30"/>
                <a:gd name="T52" fmla="*/ 22 w 44"/>
                <a:gd name="T53" fmla="*/ 4 h 30"/>
                <a:gd name="T54" fmla="*/ 29 w 44"/>
                <a:gd name="T55" fmla="*/ 0 h 30"/>
                <a:gd name="T56" fmla="*/ 29 w 44"/>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30">
                  <a:moveTo>
                    <a:pt x="29" y="0"/>
                  </a:moveTo>
                  <a:lnTo>
                    <a:pt x="37" y="8"/>
                  </a:lnTo>
                  <a:lnTo>
                    <a:pt x="40" y="11"/>
                  </a:lnTo>
                  <a:lnTo>
                    <a:pt x="40" y="15"/>
                  </a:lnTo>
                  <a:lnTo>
                    <a:pt x="44" y="19"/>
                  </a:lnTo>
                  <a:lnTo>
                    <a:pt x="40" y="23"/>
                  </a:lnTo>
                  <a:lnTo>
                    <a:pt x="37" y="23"/>
                  </a:lnTo>
                  <a:lnTo>
                    <a:pt x="33" y="23"/>
                  </a:lnTo>
                  <a:lnTo>
                    <a:pt x="26" y="23"/>
                  </a:lnTo>
                  <a:lnTo>
                    <a:pt x="22" y="26"/>
                  </a:lnTo>
                  <a:lnTo>
                    <a:pt x="22" y="26"/>
                  </a:lnTo>
                  <a:lnTo>
                    <a:pt x="18" y="26"/>
                  </a:lnTo>
                  <a:lnTo>
                    <a:pt x="11" y="30"/>
                  </a:lnTo>
                  <a:lnTo>
                    <a:pt x="11" y="30"/>
                  </a:lnTo>
                  <a:lnTo>
                    <a:pt x="7" y="30"/>
                  </a:lnTo>
                  <a:lnTo>
                    <a:pt x="7" y="26"/>
                  </a:lnTo>
                  <a:lnTo>
                    <a:pt x="3" y="23"/>
                  </a:lnTo>
                  <a:lnTo>
                    <a:pt x="0" y="15"/>
                  </a:lnTo>
                  <a:lnTo>
                    <a:pt x="3" y="11"/>
                  </a:lnTo>
                  <a:lnTo>
                    <a:pt x="3" y="11"/>
                  </a:lnTo>
                  <a:lnTo>
                    <a:pt x="3" y="11"/>
                  </a:lnTo>
                  <a:lnTo>
                    <a:pt x="3" y="8"/>
                  </a:lnTo>
                  <a:lnTo>
                    <a:pt x="7" y="4"/>
                  </a:lnTo>
                  <a:lnTo>
                    <a:pt x="11" y="4"/>
                  </a:lnTo>
                  <a:lnTo>
                    <a:pt x="15" y="4"/>
                  </a:lnTo>
                  <a:lnTo>
                    <a:pt x="22" y="0"/>
                  </a:lnTo>
                  <a:lnTo>
                    <a:pt x="22" y="4"/>
                  </a:lnTo>
                  <a:lnTo>
                    <a:pt x="29" y="0"/>
                  </a:lnTo>
                  <a:lnTo>
                    <a:pt x="29"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1" name="Freeform 52"/>
            <p:cNvSpPr>
              <a:spLocks/>
            </p:cNvSpPr>
            <p:nvPr/>
          </p:nvSpPr>
          <p:spPr bwMode="auto">
            <a:xfrm>
              <a:off x="4673864" y="2303634"/>
              <a:ext cx="38599" cy="65619"/>
            </a:xfrm>
            <a:custGeom>
              <a:avLst/>
              <a:gdLst>
                <a:gd name="T0" fmla="*/ 22 w 30"/>
                <a:gd name="T1" fmla="*/ 14 h 51"/>
                <a:gd name="T2" fmla="*/ 19 w 30"/>
                <a:gd name="T3" fmla="*/ 18 h 51"/>
                <a:gd name="T4" fmla="*/ 22 w 30"/>
                <a:gd name="T5" fmla="*/ 26 h 51"/>
                <a:gd name="T6" fmla="*/ 26 w 30"/>
                <a:gd name="T7" fmla="*/ 29 h 51"/>
                <a:gd name="T8" fmla="*/ 26 w 30"/>
                <a:gd name="T9" fmla="*/ 33 h 51"/>
                <a:gd name="T10" fmla="*/ 30 w 30"/>
                <a:gd name="T11" fmla="*/ 33 h 51"/>
                <a:gd name="T12" fmla="*/ 30 w 30"/>
                <a:gd name="T13" fmla="*/ 37 h 51"/>
                <a:gd name="T14" fmla="*/ 26 w 30"/>
                <a:gd name="T15" fmla="*/ 44 h 51"/>
                <a:gd name="T16" fmla="*/ 19 w 30"/>
                <a:gd name="T17" fmla="*/ 44 h 51"/>
                <a:gd name="T18" fmla="*/ 19 w 30"/>
                <a:gd name="T19" fmla="*/ 48 h 51"/>
                <a:gd name="T20" fmla="*/ 19 w 30"/>
                <a:gd name="T21" fmla="*/ 51 h 51"/>
                <a:gd name="T22" fmla="*/ 15 w 30"/>
                <a:gd name="T23" fmla="*/ 51 h 51"/>
                <a:gd name="T24" fmla="*/ 11 w 30"/>
                <a:gd name="T25" fmla="*/ 51 h 51"/>
                <a:gd name="T26" fmla="*/ 8 w 30"/>
                <a:gd name="T27" fmla="*/ 44 h 51"/>
                <a:gd name="T28" fmla="*/ 4 w 30"/>
                <a:gd name="T29" fmla="*/ 44 h 51"/>
                <a:gd name="T30" fmla="*/ 0 w 30"/>
                <a:gd name="T31" fmla="*/ 44 h 51"/>
                <a:gd name="T32" fmla="*/ 4 w 30"/>
                <a:gd name="T33" fmla="*/ 40 h 51"/>
                <a:gd name="T34" fmla="*/ 0 w 30"/>
                <a:gd name="T35" fmla="*/ 37 h 51"/>
                <a:gd name="T36" fmla="*/ 0 w 30"/>
                <a:gd name="T37" fmla="*/ 33 h 51"/>
                <a:gd name="T38" fmla="*/ 4 w 30"/>
                <a:gd name="T39" fmla="*/ 29 h 51"/>
                <a:gd name="T40" fmla="*/ 0 w 30"/>
                <a:gd name="T41" fmla="*/ 26 h 51"/>
                <a:gd name="T42" fmla="*/ 4 w 30"/>
                <a:gd name="T43" fmla="*/ 18 h 51"/>
                <a:gd name="T44" fmla="*/ 4 w 30"/>
                <a:gd name="T45" fmla="*/ 18 h 51"/>
                <a:gd name="T46" fmla="*/ 4 w 30"/>
                <a:gd name="T47" fmla="*/ 14 h 51"/>
                <a:gd name="T48" fmla="*/ 0 w 30"/>
                <a:gd name="T49" fmla="*/ 14 h 51"/>
                <a:gd name="T50" fmla="*/ 0 w 30"/>
                <a:gd name="T51" fmla="*/ 7 h 51"/>
                <a:gd name="T52" fmla="*/ 0 w 30"/>
                <a:gd name="T53" fmla="*/ 3 h 51"/>
                <a:gd name="T54" fmla="*/ 4 w 30"/>
                <a:gd name="T55" fmla="*/ 0 h 51"/>
                <a:gd name="T56" fmla="*/ 8 w 30"/>
                <a:gd name="T57" fmla="*/ 0 h 51"/>
                <a:gd name="T58" fmla="*/ 8 w 30"/>
                <a:gd name="T59" fmla="*/ 3 h 51"/>
                <a:gd name="T60" fmla="*/ 11 w 30"/>
                <a:gd name="T61" fmla="*/ 0 h 51"/>
                <a:gd name="T62" fmla="*/ 11 w 30"/>
                <a:gd name="T63" fmla="*/ 0 h 51"/>
                <a:gd name="T64" fmla="*/ 11 w 30"/>
                <a:gd name="T65" fmla="*/ 0 h 51"/>
                <a:gd name="T66" fmla="*/ 15 w 30"/>
                <a:gd name="T67" fmla="*/ 3 h 51"/>
                <a:gd name="T68" fmla="*/ 15 w 30"/>
                <a:gd name="T69" fmla="*/ 3 h 51"/>
                <a:gd name="T70" fmla="*/ 19 w 30"/>
                <a:gd name="T71" fmla="*/ 7 h 51"/>
                <a:gd name="T72" fmla="*/ 22 w 30"/>
                <a:gd name="T73" fmla="*/ 7 h 51"/>
                <a:gd name="T74" fmla="*/ 22 w 30"/>
                <a:gd name="T75" fmla="*/ 11 h 51"/>
                <a:gd name="T76" fmla="*/ 22 w 30"/>
                <a:gd name="T77"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 h="51">
                  <a:moveTo>
                    <a:pt x="22" y="14"/>
                  </a:moveTo>
                  <a:lnTo>
                    <a:pt x="19" y="18"/>
                  </a:lnTo>
                  <a:lnTo>
                    <a:pt x="22" y="26"/>
                  </a:lnTo>
                  <a:lnTo>
                    <a:pt x="26" y="29"/>
                  </a:lnTo>
                  <a:lnTo>
                    <a:pt x="26" y="33"/>
                  </a:lnTo>
                  <a:lnTo>
                    <a:pt x="30" y="33"/>
                  </a:lnTo>
                  <a:lnTo>
                    <a:pt x="30" y="37"/>
                  </a:lnTo>
                  <a:lnTo>
                    <a:pt x="26" y="44"/>
                  </a:lnTo>
                  <a:lnTo>
                    <a:pt x="19" y="44"/>
                  </a:lnTo>
                  <a:lnTo>
                    <a:pt x="19" y="48"/>
                  </a:lnTo>
                  <a:lnTo>
                    <a:pt x="19" y="51"/>
                  </a:lnTo>
                  <a:lnTo>
                    <a:pt x="15" y="51"/>
                  </a:lnTo>
                  <a:lnTo>
                    <a:pt x="11" y="51"/>
                  </a:lnTo>
                  <a:lnTo>
                    <a:pt x="8" y="44"/>
                  </a:lnTo>
                  <a:lnTo>
                    <a:pt x="4" y="44"/>
                  </a:lnTo>
                  <a:lnTo>
                    <a:pt x="0" y="44"/>
                  </a:lnTo>
                  <a:lnTo>
                    <a:pt x="4" y="40"/>
                  </a:lnTo>
                  <a:lnTo>
                    <a:pt x="0" y="37"/>
                  </a:lnTo>
                  <a:lnTo>
                    <a:pt x="0" y="33"/>
                  </a:lnTo>
                  <a:lnTo>
                    <a:pt x="4" y="29"/>
                  </a:lnTo>
                  <a:lnTo>
                    <a:pt x="0" y="26"/>
                  </a:lnTo>
                  <a:lnTo>
                    <a:pt x="4" y="18"/>
                  </a:lnTo>
                  <a:lnTo>
                    <a:pt x="4" y="18"/>
                  </a:lnTo>
                  <a:lnTo>
                    <a:pt x="4" y="14"/>
                  </a:lnTo>
                  <a:lnTo>
                    <a:pt x="0" y="14"/>
                  </a:lnTo>
                  <a:lnTo>
                    <a:pt x="0" y="7"/>
                  </a:lnTo>
                  <a:lnTo>
                    <a:pt x="0" y="3"/>
                  </a:lnTo>
                  <a:lnTo>
                    <a:pt x="4" y="0"/>
                  </a:lnTo>
                  <a:lnTo>
                    <a:pt x="8" y="0"/>
                  </a:lnTo>
                  <a:lnTo>
                    <a:pt x="8" y="3"/>
                  </a:lnTo>
                  <a:lnTo>
                    <a:pt x="11" y="0"/>
                  </a:lnTo>
                  <a:lnTo>
                    <a:pt x="11" y="0"/>
                  </a:lnTo>
                  <a:lnTo>
                    <a:pt x="11" y="0"/>
                  </a:lnTo>
                  <a:lnTo>
                    <a:pt x="15" y="3"/>
                  </a:lnTo>
                  <a:lnTo>
                    <a:pt x="15" y="3"/>
                  </a:lnTo>
                  <a:lnTo>
                    <a:pt x="19" y="7"/>
                  </a:lnTo>
                  <a:lnTo>
                    <a:pt x="22" y="7"/>
                  </a:lnTo>
                  <a:lnTo>
                    <a:pt x="22" y="11"/>
                  </a:lnTo>
                  <a:lnTo>
                    <a:pt x="22" y="1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2" name="Freeform 53"/>
            <p:cNvSpPr>
              <a:spLocks/>
            </p:cNvSpPr>
            <p:nvPr/>
          </p:nvSpPr>
          <p:spPr bwMode="auto">
            <a:xfrm>
              <a:off x="4659711" y="2217429"/>
              <a:ext cx="86205" cy="104218"/>
            </a:xfrm>
            <a:custGeom>
              <a:avLst/>
              <a:gdLst>
                <a:gd name="T0" fmla="*/ 0 w 67"/>
                <a:gd name="T1" fmla="*/ 7 h 81"/>
                <a:gd name="T2" fmla="*/ 8 w 67"/>
                <a:gd name="T3" fmla="*/ 7 h 81"/>
                <a:gd name="T4" fmla="*/ 11 w 67"/>
                <a:gd name="T5" fmla="*/ 0 h 81"/>
                <a:gd name="T6" fmla="*/ 19 w 67"/>
                <a:gd name="T7" fmla="*/ 3 h 81"/>
                <a:gd name="T8" fmla="*/ 26 w 67"/>
                <a:gd name="T9" fmla="*/ 7 h 81"/>
                <a:gd name="T10" fmla="*/ 30 w 67"/>
                <a:gd name="T11" fmla="*/ 15 h 81"/>
                <a:gd name="T12" fmla="*/ 41 w 67"/>
                <a:gd name="T13" fmla="*/ 18 h 81"/>
                <a:gd name="T14" fmla="*/ 37 w 67"/>
                <a:gd name="T15" fmla="*/ 26 h 81"/>
                <a:gd name="T16" fmla="*/ 45 w 67"/>
                <a:gd name="T17" fmla="*/ 29 h 81"/>
                <a:gd name="T18" fmla="*/ 52 w 67"/>
                <a:gd name="T19" fmla="*/ 29 h 81"/>
                <a:gd name="T20" fmla="*/ 59 w 67"/>
                <a:gd name="T21" fmla="*/ 26 h 81"/>
                <a:gd name="T22" fmla="*/ 59 w 67"/>
                <a:gd name="T23" fmla="*/ 33 h 81"/>
                <a:gd name="T24" fmla="*/ 56 w 67"/>
                <a:gd name="T25" fmla="*/ 41 h 81"/>
                <a:gd name="T26" fmla="*/ 63 w 67"/>
                <a:gd name="T27" fmla="*/ 52 h 81"/>
                <a:gd name="T28" fmla="*/ 63 w 67"/>
                <a:gd name="T29" fmla="*/ 59 h 81"/>
                <a:gd name="T30" fmla="*/ 59 w 67"/>
                <a:gd name="T31" fmla="*/ 67 h 81"/>
                <a:gd name="T32" fmla="*/ 59 w 67"/>
                <a:gd name="T33" fmla="*/ 70 h 81"/>
                <a:gd name="T34" fmla="*/ 52 w 67"/>
                <a:gd name="T35" fmla="*/ 74 h 81"/>
                <a:gd name="T36" fmla="*/ 45 w 67"/>
                <a:gd name="T37" fmla="*/ 74 h 81"/>
                <a:gd name="T38" fmla="*/ 37 w 67"/>
                <a:gd name="T39" fmla="*/ 74 h 81"/>
                <a:gd name="T40" fmla="*/ 33 w 67"/>
                <a:gd name="T41" fmla="*/ 81 h 81"/>
                <a:gd name="T42" fmla="*/ 33 w 67"/>
                <a:gd name="T43" fmla="*/ 78 h 81"/>
                <a:gd name="T44" fmla="*/ 30 w 67"/>
                <a:gd name="T45" fmla="*/ 74 h 81"/>
                <a:gd name="T46" fmla="*/ 26 w 67"/>
                <a:gd name="T47" fmla="*/ 70 h 81"/>
                <a:gd name="T48" fmla="*/ 22 w 67"/>
                <a:gd name="T49" fmla="*/ 67 h 81"/>
                <a:gd name="T50" fmla="*/ 26 w 67"/>
                <a:gd name="T51" fmla="*/ 63 h 81"/>
                <a:gd name="T52" fmla="*/ 22 w 67"/>
                <a:gd name="T53" fmla="*/ 59 h 81"/>
                <a:gd name="T54" fmla="*/ 15 w 67"/>
                <a:gd name="T55" fmla="*/ 55 h 81"/>
                <a:gd name="T56" fmla="*/ 11 w 67"/>
                <a:gd name="T57" fmla="*/ 52 h 81"/>
                <a:gd name="T58" fmla="*/ 11 w 67"/>
                <a:gd name="T59" fmla="*/ 48 h 81"/>
                <a:gd name="T60" fmla="*/ 8 w 67"/>
                <a:gd name="T61" fmla="*/ 41 h 81"/>
                <a:gd name="T62" fmla="*/ 11 w 67"/>
                <a:gd name="T63" fmla="*/ 41 h 81"/>
                <a:gd name="T64" fmla="*/ 11 w 67"/>
                <a:gd name="T65" fmla="*/ 37 h 81"/>
                <a:gd name="T66" fmla="*/ 4 w 67"/>
                <a:gd name="T67" fmla="*/ 33 h 81"/>
                <a:gd name="T68" fmla="*/ 8 w 67"/>
                <a:gd name="T69" fmla="*/ 29 h 81"/>
                <a:gd name="T70" fmla="*/ 4 w 67"/>
                <a:gd name="T71" fmla="*/ 26 h 81"/>
                <a:gd name="T72" fmla="*/ 4 w 67"/>
                <a:gd name="T73" fmla="*/ 26 h 81"/>
                <a:gd name="T74" fmla="*/ 4 w 67"/>
                <a:gd name="T75" fmla="*/ 22 h 81"/>
                <a:gd name="T76" fmla="*/ 8 w 67"/>
                <a:gd name="T77" fmla="*/ 18 h 81"/>
                <a:gd name="T78" fmla="*/ 4 w 67"/>
                <a:gd name="T79" fmla="*/ 18 h 81"/>
                <a:gd name="T80" fmla="*/ 0 w 67"/>
                <a:gd name="T81"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81">
                  <a:moveTo>
                    <a:pt x="0" y="11"/>
                  </a:moveTo>
                  <a:lnTo>
                    <a:pt x="0" y="7"/>
                  </a:lnTo>
                  <a:lnTo>
                    <a:pt x="4" y="7"/>
                  </a:lnTo>
                  <a:lnTo>
                    <a:pt x="8" y="7"/>
                  </a:lnTo>
                  <a:lnTo>
                    <a:pt x="8" y="3"/>
                  </a:lnTo>
                  <a:lnTo>
                    <a:pt x="11" y="0"/>
                  </a:lnTo>
                  <a:lnTo>
                    <a:pt x="15" y="3"/>
                  </a:lnTo>
                  <a:lnTo>
                    <a:pt x="19" y="3"/>
                  </a:lnTo>
                  <a:lnTo>
                    <a:pt x="22" y="3"/>
                  </a:lnTo>
                  <a:lnTo>
                    <a:pt x="26" y="7"/>
                  </a:lnTo>
                  <a:lnTo>
                    <a:pt x="30" y="11"/>
                  </a:lnTo>
                  <a:lnTo>
                    <a:pt x="30" y="15"/>
                  </a:lnTo>
                  <a:lnTo>
                    <a:pt x="37" y="18"/>
                  </a:lnTo>
                  <a:lnTo>
                    <a:pt x="41" y="18"/>
                  </a:lnTo>
                  <a:lnTo>
                    <a:pt x="37" y="22"/>
                  </a:lnTo>
                  <a:lnTo>
                    <a:pt x="37" y="26"/>
                  </a:lnTo>
                  <a:lnTo>
                    <a:pt x="45" y="26"/>
                  </a:lnTo>
                  <a:lnTo>
                    <a:pt x="45" y="29"/>
                  </a:lnTo>
                  <a:lnTo>
                    <a:pt x="48" y="29"/>
                  </a:lnTo>
                  <a:lnTo>
                    <a:pt x="52" y="29"/>
                  </a:lnTo>
                  <a:lnTo>
                    <a:pt x="56" y="26"/>
                  </a:lnTo>
                  <a:lnTo>
                    <a:pt x="59" y="26"/>
                  </a:lnTo>
                  <a:lnTo>
                    <a:pt x="56" y="29"/>
                  </a:lnTo>
                  <a:lnTo>
                    <a:pt x="59" y="33"/>
                  </a:lnTo>
                  <a:lnTo>
                    <a:pt x="59" y="37"/>
                  </a:lnTo>
                  <a:lnTo>
                    <a:pt x="56" y="41"/>
                  </a:lnTo>
                  <a:lnTo>
                    <a:pt x="59" y="48"/>
                  </a:lnTo>
                  <a:lnTo>
                    <a:pt x="63" y="52"/>
                  </a:lnTo>
                  <a:lnTo>
                    <a:pt x="67" y="55"/>
                  </a:lnTo>
                  <a:lnTo>
                    <a:pt x="63" y="59"/>
                  </a:lnTo>
                  <a:lnTo>
                    <a:pt x="59" y="63"/>
                  </a:lnTo>
                  <a:lnTo>
                    <a:pt x="59" y="67"/>
                  </a:lnTo>
                  <a:lnTo>
                    <a:pt x="63" y="70"/>
                  </a:lnTo>
                  <a:lnTo>
                    <a:pt x="59" y="70"/>
                  </a:lnTo>
                  <a:lnTo>
                    <a:pt x="59" y="70"/>
                  </a:lnTo>
                  <a:lnTo>
                    <a:pt x="52" y="74"/>
                  </a:lnTo>
                  <a:lnTo>
                    <a:pt x="52" y="70"/>
                  </a:lnTo>
                  <a:lnTo>
                    <a:pt x="45" y="74"/>
                  </a:lnTo>
                  <a:lnTo>
                    <a:pt x="41" y="74"/>
                  </a:lnTo>
                  <a:lnTo>
                    <a:pt x="37" y="74"/>
                  </a:lnTo>
                  <a:lnTo>
                    <a:pt x="33" y="78"/>
                  </a:lnTo>
                  <a:lnTo>
                    <a:pt x="33" y="81"/>
                  </a:lnTo>
                  <a:lnTo>
                    <a:pt x="33" y="81"/>
                  </a:lnTo>
                  <a:lnTo>
                    <a:pt x="33" y="78"/>
                  </a:lnTo>
                  <a:lnTo>
                    <a:pt x="33" y="74"/>
                  </a:lnTo>
                  <a:lnTo>
                    <a:pt x="30" y="74"/>
                  </a:lnTo>
                  <a:lnTo>
                    <a:pt x="26" y="70"/>
                  </a:lnTo>
                  <a:lnTo>
                    <a:pt x="26" y="70"/>
                  </a:lnTo>
                  <a:lnTo>
                    <a:pt x="22" y="67"/>
                  </a:lnTo>
                  <a:lnTo>
                    <a:pt x="22" y="67"/>
                  </a:lnTo>
                  <a:lnTo>
                    <a:pt x="22" y="67"/>
                  </a:lnTo>
                  <a:lnTo>
                    <a:pt x="26" y="63"/>
                  </a:lnTo>
                  <a:lnTo>
                    <a:pt x="26" y="59"/>
                  </a:lnTo>
                  <a:lnTo>
                    <a:pt x="22" y="59"/>
                  </a:lnTo>
                  <a:lnTo>
                    <a:pt x="19" y="55"/>
                  </a:lnTo>
                  <a:lnTo>
                    <a:pt x="15" y="55"/>
                  </a:lnTo>
                  <a:lnTo>
                    <a:pt x="11" y="55"/>
                  </a:lnTo>
                  <a:lnTo>
                    <a:pt x="11" y="52"/>
                  </a:lnTo>
                  <a:lnTo>
                    <a:pt x="11" y="48"/>
                  </a:lnTo>
                  <a:lnTo>
                    <a:pt x="11" y="48"/>
                  </a:lnTo>
                  <a:lnTo>
                    <a:pt x="8" y="44"/>
                  </a:lnTo>
                  <a:lnTo>
                    <a:pt x="8" y="41"/>
                  </a:lnTo>
                  <a:lnTo>
                    <a:pt x="8" y="41"/>
                  </a:lnTo>
                  <a:lnTo>
                    <a:pt x="11" y="41"/>
                  </a:lnTo>
                  <a:lnTo>
                    <a:pt x="11" y="41"/>
                  </a:lnTo>
                  <a:lnTo>
                    <a:pt x="11" y="37"/>
                  </a:lnTo>
                  <a:lnTo>
                    <a:pt x="8" y="37"/>
                  </a:lnTo>
                  <a:lnTo>
                    <a:pt x="4" y="33"/>
                  </a:lnTo>
                  <a:lnTo>
                    <a:pt x="4" y="33"/>
                  </a:lnTo>
                  <a:lnTo>
                    <a:pt x="8" y="29"/>
                  </a:lnTo>
                  <a:lnTo>
                    <a:pt x="8" y="26"/>
                  </a:lnTo>
                  <a:lnTo>
                    <a:pt x="4" y="26"/>
                  </a:lnTo>
                  <a:lnTo>
                    <a:pt x="4" y="26"/>
                  </a:lnTo>
                  <a:lnTo>
                    <a:pt x="4" y="26"/>
                  </a:lnTo>
                  <a:lnTo>
                    <a:pt x="4" y="22"/>
                  </a:lnTo>
                  <a:lnTo>
                    <a:pt x="4" y="22"/>
                  </a:lnTo>
                  <a:lnTo>
                    <a:pt x="8" y="22"/>
                  </a:lnTo>
                  <a:lnTo>
                    <a:pt x="8" y="18"/>
                  </a:lnTo>
                  <a:lnTo>
                    <a:pt x="4" y="18"/>
                  </a:lnTo>
                  <a:lnTo>
                    <a:pt x="4" y="18"/>
                  </a:lnTo>
                  <a:lnTo>
                    <a:pt x="0" y="15"/>
                  </a:lnTo>
                  <a:lnTo>
                    <a:pt x="0" y="11"/>
                  </a:lnTo>
                  <a:lnTo>
                    <a:pt x="0"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3" name="Freeform 54"/>
            <p:cNvSpPr>
              <a:spLocks/>
            </p:cNvSpPr>
            <p:nvPr/>
          </p:nvSpPr>
          <p:spPr bwMode="auto">
            <a:xfrm>
              <a:off x="4654564" y="2279187"/>
              <a:ext cx="38599" cy="42459"/>
            </a:xfrm>
            <a:custGeom>
              <a:avLst/>
              <a:gdLst>
                <a:gd name="T0" fmla="*/ 15 w 30"/>
                <a:gd name="T1" fmla="*/ 33 h 33"/>
                <a:gd name="T2" fmla="*/ 15 w 30"/>
                <a:gd name="T3" fmla="*/ 26 h 33"/>
                <a:gd name="T4" fmla="*/ 15 w 30"/>
                <a:gd name="T5" fmla="*/ 22 h 33"/>
                <a:gd name="T6" fmla="*/ 19 w 30"/>
                <a:gd name="T7" fmla="*/ 19 h 33"/>
                <a:gd name="T8" fmla="*/ 23 w 30"/>
                <a:gd name="T9" fmla="*/ 19 h 33"/>
                <a:gd name="T10" fmla="*/ 23 w 30"/>
                <a:gd name="T11" fmla="*/ 22 h 33"/>
                <a:gd name="T12" fmla="*/ 26 w 30"/>
                <a:gd name="T13" fmla="*/ 19 h 33"/>
                <a:gd name="T14" fmla="*/ 26 w 30"/>
                <a:gd name="T15" fmla="*/ 19 h 33"/>
                <a:gd name="T16" fmla="*/ 30 w 30"/>
                <a:gd name="T17" fmla="*/ 15 h 33"/>
                <a:gd name="T18" fmla="*/ 30 w 30"/>
                <a:gd name="T19" fmla="*/ 11 h 33"/>
                <a:gd name="T20" fmla="*/ 26 w 30"/>
                <a:gd name="T21" fmla="*/ 11 h 33"/>
                <a:gd name="T22" fmla="*/ 23 w 30"/>
                <a:gd name="T23" fmla="*/ 7 h 33"/>
                <a:gd name="T24" fmla="*/ 19 w 30"/>
                <a:gd name="T25" fmla="*/ 7 h 33"/>
                <a:gd name="T26" fmla="*/ 15 w 30"/>
                <a:gd name="T27" fmla="*/ 7 h 33"/>
                <a:gd name="T28" fmla="*/ 15 w 30"/>
                <a:gd name="T29" fmla="*/ 4 h 33"/>
                <a:gd name="T30" fmla="*/ 15 w 30"/>
                <a:gd name="T31" fmla="*/ 0 h 33"/>
                <a:gd name="T32" fmla="*/ 12 w 30"/>
                <a:gd name="T33" fmla="*/ 4 h 33"/>
                <a:gd name="T34" fmla="*/ 12 w 30"/>
                <a:gd name="T35" fmla="*/ 0 h 33"/>
                <a:gd name="T36" fmla="*/ 8 w 30"/>
                <a:gd name="T37" fmla="*/ 0 h 33"/>
                <a:gd name="T38" fmla="*/ 4 w 30"/>
                <a:gd name="T39" fmla="*/ 0 h 33"/>
                <a:gd name="T40" fmla="*/ 4 w 30"/>
                <a:gd name="T41" fmla="*/ 4 h 33"/>
                <a:gd name="T42" fmla="*/ 8 w 30"/>
                <a:gd name="T43" fmla="*/ 4 h 33"/>
                <a:gd name="T44" fmla="*/ 8 w 30"/>
                <a:gd name="T45" fmla="*/ 7 h 33"/>
                <a:gd name="T46" fmla="*/ 8 w 30"/>
                <a:gd name="T47" fmla="*/ 7 h 33"/>
                <a:gd name="T48" fmla="*/ 4 w 30"/>
                <a:gd name="T49" fmla="*/ 7 h 33"/>
                <a:gd name="T50" fmla="*/ 4 w 30"/>
                <a:gd name="T51" fmla="*/ 11 h 33"/>
                <a:gd name="T52" fmla="*/ 4 w 30"/>
                <a:gd name="T53" fmla="*/ 15 h 33"/>
                <a:gd name="T54" fmla="*/ 0 w 30"/>
                <a:gd name="T55" fmla="*/ 19 h 33"/>
                <a:gd name="T56" fmla="*/ 0 w 30"/>
                <a:gd name="T57" fmla="*/ 19 h 33"/>
                <a:gd name="T58" fmla="*/ 0 w 30"/>
                <a:gd name="T59" fmla="*/ 19 h 33"/>
                <a:gd name="T60" fmla="*/ 4 w 30"/>
                <a:gd name="T61" fmla="*/ 22 h 33"/>
                <a:gd name="T62" fmla="*/ 12 w 30"/>
                <a:gd name="T63" fmla="*/ 30 h 33"/>
                <a:gd name="T64" fmla="*/ 12 w 30"/>
                <a:gd name="T65" fmla="*/ 30 h 33"/>
                <a:gd name="T66" fmla="*/ 15 w 30"/>
                <a:gd name="T6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3">
                  <a:moveTo>
                    <a:pt x="15" y="33"/>
                  </a:moveTo>
                  <a:lnTo>
                    <a:pt x="15" y="26"/>
                  </a:lnTo>
                  <a:lnTo>
                    <a:pt x="15" y="22"/>
                  </a:lnTo>
                  <a:lnTo>
                    <a:pt x="19" y="19"/>
                  </a:lnTo>
                  <a:lnTo>
                    <a:pt x="23" y="19"/>
                  </a:lnTo>
                  <a:lnTo>
                    <a:pt x="23" y="22"/>
                  </a:lnTo>
                  <a:lnTo>
                    <a:pt x="26" y="19"/>
                  </a:lnTo>
                  <a:lnTo>
                    <a:pt x="26" y="19"/>
                  </a:lnTo>
                  <a:lnTo>
                    <a:pt x="30" y="15"/>
                  </a:lnTo>
                  <a:lnTo>
                    <a:pt x="30" y="11"/>
                  </a:lnTo>
                  <a:lnTo>
                    <a:pt x="26" y="11"/>
                  </a:lnTo>
                  <a:lnTo>
                    <a:pt x="23" y="7"/>
                  </a:lnTo>
                  <a:lnTo>
                    <a:pt x="19" y="7"/>
                  </a:lnTo>
                  <a:lnTo>
                    <a:pt x="15" y="7"/>
                  </a:lnTo>
                  <a:lnTo>
                    <a:pt x="15" y="4"/>
                  </a:lnTo>
                  <a:lnTo>
                    <a:pt x="15" y="0"/>
                  </a:lnTo>
                  <a:lnTo>
                    <a:pt x="12" y="4"/>
                  </a:lnTo>
                  <a:lnTo>
                    <a:pt x="12" y="0"/>
                  </a:lnTo>
                  <a:lnTo>
                    <a:pt x="8" y="0"/>
                  </a:lnTo>
                  <a:lnTo>
                    <a:pt x="4" y="0"/>
                  </a:lnTo>
                  <a:lnTo>
                    <a:pt x="4" y="4"/>
                  </a:lnTo>
                  <a:lnTo>
                    <a:pt x="8" y="4"/>
                  </a:lnTo>
                  <a:lnTo>
                    <a:pt x="8" y="7"/>
                  </a:lnTo>
                  <a:lnTo>
                    <a:pt x="8" y="7"/>
                  </a:lnTo>
                  <a:lnTo>
                    <a:pt x="4" y="7"/>
                  </a:lnTo>
                  <a:lnTo>
                    <a:pt x="4" y="11"/>
                  </a:lnTo>
                  <a:lnTo>
                    <a:pt x="4" y="15"/>
                  </a:lnTo>
                  <a:lnTo>
                    <a:pt x="0" y="19"/>
                  </a:lnTo>
                  <a:lnTo>
                    <a:pt x="0" y="19"/>
                  </a:lnTo>
                  <a:lnTo>
                    <a:pt x="0" y="19"/>
                  </a:lnTo>
                  <a:lnTo>
                    <a:pt x="4" y="22"/>
                  </a:lnTo>
                  <a:lnTo>
                    <a:pt x="12" y="30"/>
                  </a:lnTo>
                  <a:lnTo>
                    <a:pt x="12" y="30"/>
                  </a:lnTo>
                  <a:lnTo>
                    <a:pt x="15" y="3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4" name="Freeform 55"/>
            <p:cNvSpPr>
              <a:spLocks noEditPoints="1"/>
            </p:cNvSpPr>
            <p:nvPr/>
          </p:nvSpPr>
          <p:spPr bwMode="auto">
            <a:xfrm>
              <a:off x="4555492" y="2217429"/>
              <a:ext cx="114511" cy="81058"/>
            </a:xfrm>
            <a:custGeom>
              <a:avLst/>
              <a:gdLst>
                <a:gd name="T0" fmla="*/ 23 w 24"/>
                <a:gd name="T1" fmla="*/ 6 h 17"/>
                <a:gd name="T2" fmla="*/ 23 w 24"/>
                <a:gd name="T3" fmla="*/ 5 h 17"/>
                <a:gd name="T4" fmla="*/ 22 w 24"/>
                <a:gd name="T5" fmla="*/ 3 h 17"/>
                <a:gd name="T6" fmla="*/ 19 w 24"/>
                <a:gd name="T7" fmla="*/ 3 h 17"/>
                <a:gd name="T8" fmla="*/ 15 w 24"/>
                <a:gd name="T9" fmla="*/ 1 h 17"/>
                <a:gd name="T10" fmla="*/ 12 w 24"/>
                <a:gd name="T11" fmla="*/ 0 h 17"/>
                <a:gd name="T12" fmla="*/ 8 w 24"/>
                <a:gd name="T13" fmla="*/ 2 h 17"/>
                <a:gd name="T14" fmla="*/ 5 w 24"/>
                <a:gd name="T15" fmla="*/ 4 h 17"/>
                <a:gd name="T16" fmla="*/ 1 w 24"/>
                <a:gd name="T17" fmla="*/ 5 h 17"/>
                <a:gd name="T18" fmla="*/ 0 w 24"/>
                <a:gd name="T19" fmla="*/ 6 h 17"/>
                <a:gd name="T20" fmla="*/ 1 w 24"/>
                <a:gd name="T21" fmla="*/ 8 h 17"/>
                <a:gd name="T22" fmla="*/ 3 w 24"/>
                <a:gd name="T23" fmla="*/ 5 h 17"/>
                <a:gd name="T24" fmla="*/ 5 w 24"/>
                <a:gd name="T25" fmla="*/ 6 h 17"/>
                <a:gd name="T26" fmla="*/ 8 w 24"/>
                <a:gd name="T27" fmla="*/ 10 h 17"/>
                <a:gd name="T28" fmla="*/ 8 w 24"/>
                <a:gd name="T29" fmla="*/ 10 h 17"/>
                <a:gd name="T30" fmla="*/ 7 w 24"/>
                <a:gd name="T31" fmla="*/ 12 h 17"/>
                <a:gd name="T32" fmla="*/ 10 w 24"/>
                <a:gd name="T33" fmla="*/ 13 h 17"/>
                <a:gd name="T34" fmla="*/ 12 w 24"/>
                <a:gd name="T35" fmla="*/ 14 h 17"/>
                <a:gd name="T36" fmla="*/ 17 w 24"/>
                <a:gd name="T37" fmla="*/ 16 h 17"/>
                <a:gd name="T38" fmla="*/ 16 w 24"/>
                <a:gd name="T39" fmla="*/ 17 h 17"/>
                <a:gd name="T40" fmla="*/ 17 w 24"/>
                <a:gd name="T41" fmla="*/ 16 h 17"/>
                <a:gd name="T42" fmla="*/ 11 w 24"/>
                <a:gd name="T43" fmla="*/ 10 h 17"/>
                <a:gd name="T44" fmla="*/ 10 w 24"/>
                <a:gd name="T45" fmla="*/ 8 h 17"/>
                <a:gd name="T46" fmla="*/ 9 w 24"/>
                <a:gd name="T47" fmla="*/ 7 h 17"/>
                <a:gd name="T48" fmla="*/ 9 w 24"/>
                <a:gd name="T49" fmla="*/ 5 h 17"/>
                <a:gd name="T50" fmla="*/ 11 w 24"/>
                <a:gd name="T51" fmla="*/ 6 h 17"/>
                <a:gd name="T52" fmla="*/ 13 w 24"/>
                <a:gd name="T53" fmla="*/ 5 h 17"/>
                <a:gd name="T54" fmla="*/ 14 w 24"/>
                <a:gd name="T55" fmla="*/ 5 h 17"/>
                <a:gd name="T56" fmla="*/ 16 w 24"/>
                <a:gd name="T57" fmla="*/ 5 h 17"/>
                <a:gd name="T58" fmla="*/ 18 w 24"/>
                <a:gd name="T59" fmla="*/ 6 h 17"/>
                <a:gd name="T60" fmla="*/ 20 w 24"/>
                <a:gd name="T61" fmla="*/ 6 h 17"/>
                <a:gd name="T62" fmla="*/ 23 w 24"/>
                <a:gd name="T63" fmla="*/ 7 h 17"/>
                <a:gd name="T64" fmla="*/ 16 w 24"/>
                <a:gd name="T65" fmla="*/ 17 h 17"/>
                <a:gd name="T66" fmla="*/ 12 w 24"/>
                <a:gd name="T67" fmla="*/ 15 h 17"/>
                <a:gd name="T68" fmla="*/ 12 w 24"/>
                <a:gd name="T69" fmla="*/ 15 h 17"/>
                <a:gd name="T70" fmla="*/ 15 w 24"/>
                <a:gd name="T71" fmla="*/ 15 h 17"/>
                <a:gd name="T72" fmla="*/ 13 w 24"/>
                <a:gd name="T73" fmla="*/ 14 h 17"/>
                <a:gd name="T74" fmla="*/ 7 w 24"/>
                <a:gd name="T75" fmla="*/ 10 h 17"/>
                <a:gd name="T76" fmla="*/ 5 w 24"/>
                <a:gd name="T77" fmla="*/ 8 h 17"/>
                <a:gd name="T78" fmla="*/ 5 w 24"/>
                <a:gd name="T79" fmla="*/ 8 h 17"/>
                <a:gd name="T80" fmla="*/ 7 w 24"/>
                <a:gd name="T81" fmla="*/ 12 h 17"/>
                <a:gd name="T82" fmla="*/ 5 w 24"/>
                <a:gd name="T83" fmla="*/ 10 h 17"/>
                <a:gd name="T84" fmla="*/ 3 w 24"/>
                <a:gd name="T85" fmla="*/ 7 h 17"/>
                <a:gd name="T86" fmla="*/ 4 w 24"/>
                <a:gd name="T87" fmla="*/ 9 h 17"/>
                <a:gd name="T88" fmla="*/ 3 w 24"/>
                <a:gd name="T89" fmla="*/ 7 h 17"/>
                <a:gd name="T90" fmla="*/ 4 w 24"/>
                <a:gd name="T91" fmla="*/ 7 h 17"/>
                <a:gd name="T92" fmla="*/ 3 w 24"/>
                <a:gd name="T9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17">
                  <a:moveTo>
                    <a:pt x="23" y="7"/>
                  </a:moveTo>
                  <a:cubicBezTo>
                    <a:pt x="23" y="6"/>
                    <a:pt x="23" y="6"/>
                    <a:pt x="23" y="6"/>
                  </a:cubicBezTo>
                  <a:cubicBezTo>
                    <a:pt x="23" y="6"/>
                    <a:pt x="23" y="6"/>
                    <a:pt x="23" y="6"/>
                  </a:cubicBezTo>
                  <a:cubicBezTo>
                    <a:pt x="24" y="6"/>
                    <a:pt x="24" y="6"/>
                    <a:pt x="24" y="6"/>
                  </a:cubicBezTo>
                  <a:cubicBezTo>
                    <a:pt x="24" y="5"/>
                    <a:pt x="24" y="5"/>
                    <a:pt x="24" y="5"/>
                  </a:cubicBezTo>
                  <a:cubicBezTo>
                    <a:pt x="23" y="5"/>
                    <a:pt x="23" y="5"/>
                    <a:pt x="23" y="5"/>
                  </a:cubicBezTo>
                  <a:cubicBezTo>
                    <a:pt x="23" y="5"/>
                    <a:pt x="23" y="5"/>
                    <a:pt x="23" y="5"/>
                  </a:cubicBezTo>
                  <a:cubicBezTo>
                    <a:pt x="22" y="4"/>
                    <a:pt x="22" y="4"/>
                    <a:pt x="22" y="4"/>
                  </a:cubicBezTo>
                  <a:cubicBezTo>
                    <a:pt x="22" y="3"/>
                    <a:pt x="22" y="3"/>
                    <a:pt x="22" y="3"/>
                  </a:cubicBezTo>
                  <a:cubicBezTo>
                    <a:pt x="21" y="2"/>
                    <a:pt x="21" y="2"/>
                    <a:pt x="21" y="2"/>
                  </a:cubicBezTo>
                  <a:cubicBezTo>
                    <a:pt x="21" y="3"/>
                    <a:pt x="21" y="3"/>
                    <a:pt x="21" y="3"/>
                  </a:cubicBezTo>
                  <a:cubicBezTo>
                    <a:pt x="19" y="3"/>
                    <a:pt x="19" y="3"/>
                    <a:pt x="19" y="3"/>
                  </a:cubicBezTo>
                  <a:cubicBezTo>
                    <a:pt x="17" y="2"/>
                    <a:pt x="17" y="2"/>
                    <a:pt x="17" y="2"/>
                  </a:cubicBezTo>
                  <a:cubicBezTo>
                    <a:pt x="16" y="2"/>
                    <a:pt x="16" y="2"/>
                    <a:pt x="16" y="2"/>
                  </a:cubicBezTo>
                  <a:cubicBezTo>
                    <a:pt x="15" y="1"/>
                    <a:pt x="15" y="1"/>
                    <a:pt x="15" y="1"/>
                  </a:cubicBezTo>
                  <a:cubicBezTo>
                    <a:pt x="13" y="0"/>
                    <a:pt x="13" y="0"/>
                    <a:pt x="13" y="0"/>
                  </a:cubicBezTo>
                  <a:cubicBezTo>
                    <a:pt x="12" y="0"/>
                    <a:pt x="12" y="0"/>
                    <a:pt x="12" y="0"/>
                  </a:cubicBezTo>
                  <a:cubicBezTo>
                    <a:pt x="12" y="0"/>
                    <a:pt x="12" y="0"/>
                    <a:pt x="12" y="0"/>
                  </a:cubicBezTo>
                  <a:cubicBezTo>
                    <a:pt x="10" y="0"/>
                    <a:pt x="10" y="0"/>
                    <a:pt x="10" y="0"/>
                  </a:cubicBezTo>
                  <a:cubicBezTo>
                    <a:pt x="8" y="1"/>
                    <a:pt x="8" y="1"/>
                    <a:pt x="8" y="1"/>
                  </a:cubicBezTo>
                  <a:cubicBezTo>
                    <a:pt x="8" y="2"/>
                    <a:pt x="8" y="2"/>
                    <a:pt x="8" y="2"/>
                  </a:cubicBezTo>
                  <a:cubicBezTo>
                    <a:pt x="6" y="3"/>
                    <a:pt x="6" y="3"/>
                    <a:pt x="6" y="3"/>
                  </a:cubicBezTo>
                  <a:cubicBezTo>
                    <a:pt x="6" y="4"/>
                    <a:pt x="6" y="4"/>
                    <a:pt x="6" y="4"/>
                  </a:cubicBezTo>
                  <a:cubicBezTo>
                    <a:pt x="5" y="4"/>
                    <a:pt x="5" y="4"/>
                    <a:pt x="5" y="4"/>
                  </a:cubicBezTo>
                  <a:cubicBezTo>
                    <a:pt x="3" y="4"/>
                    <a:pt x="3" y="4"/>
                    <a:pt x="3" y="4"/>
                  </a:cubicBezTo>
                  <a:cubicBezTo>
                    <a:pt x="2" y="4"/>
                    <a:pt x="2" y="4"/>
                    <a:pt x="2" y="4"/>
                  </a:cubicBezTo>
                  <a:cubicBezTo>
                    <a:pt x="1" y="5"/>
                    <a:pt x="1" y="5"/>
                    <a:pt x="1" y="5"/>
                  </a:cubicBezTo>
                  <a:cubicBezTo>
                    <a:pt x="0" y="5"/>
                    <a:pt x="0" y="5"/>
                    <a:pt x="0" y="5"/>
                  </a:cubicBezTo>
                  <a:cubicBezTo>
                    <a:pt x="0" y="5"/>
                    <a:pt x="0" y="5"/>
                    <a:pt x="0" y="5"/>
                  </a:cubicBezTo>
                  <a:cubicBezTo>
                    <a:pt x="0" y="6"/>
                    <a:pt x="0" y="6"/>
                    <a:pt x="0" y="6"/>
                  </a:cubicBezTo>
                  <a:cubicBezTo>
                    <a:pt x="1" y="7"/>
                    <a:pt x="1" y="7"/>
                    <a:pt x="1" y="7"/>
                  </a:cubicBezTo>
                  <a:cubicBezTo>
                    <a:pt x="1" y="8"/>
                    <a:pt x="1" y="8"/>
                    <a:pt x="1" y="8"/>
                  </a:cubicBezTo>
                  <a:cubicBezTo>
                    <a:pt x="1" y="8"/>
                    <a:pt x="1" y="8"/>
                    <a:pt x="1" y="8"/>
                  </a:cubicBezTo>
                  <a:cubicBezTo>
                    <a:pt x="2" y="6"/>
                    <a:pt x="2" y="6"/>
                    <a:pt x="2" y="6"/>
                  </a:cubicBezTo>
                  <a:cubicBezTo>
                    <a:pt x="3" y="5"/>
                    <a:pt x="3" y="5"/>
                    <a:pt x="3" y="5"/>
                  </a:cubicBezTo>
                  <a:cubicBezTo>
                    <a:pt x="3" y="5"/>
                    <a:pt x="3" y="5"/>
                    <a:pt x="3" y="5"/>
                  </a:cubicBezTo>
                  <a:cubicBezTo>
                    <a:pt x="4" y="5"/>
                    <a:pt x="4" y="5"/>
                    <a:pt x="4" y="5"/>
                  </a:cubicBezTo>
                  <a:cubicBezTo>
                    <a:pt x="5" y="5"/>
                    <a:pt x="5" y="5"/>
                    <a:pt x="5" y="5"/>
                  </a:cubicBezTo>
                  <a:cubicBezTo>
                    <a:pt x="5" y="6"/>
                    <a:pt x="5" y="6"/>
                    <a:pt x="5" y="6"/>
                  </a:cubicBezTo>
                  <a:cubicBezTo>
                    <a:pt x="6" y="7"/>
                    <a:pt x="6" y="7"/>
                    <a:pt x="6" y="7"/>
                  </a:cubicBezTo>
                  <a:cubicBezTo>
                    <a:pt x="6" y="8"/>
                    <a:pt x="6" y="8"/>
                    <a:pt x="6" y="8"/>
                  </a:cubicBezTo>
                  <a:cubicBezTo>
                    <a:pt x="8" y="10"/>
                    <a:pt x="8" y="10"/>
                    <a:pt x="8" y="10"/>
                  </a:cubicBezTo>
                  <a:cubicBezTo>
                    <a:pt x="8" y="10"/>
                    <a:pt x="8" y="10"/>
                    <a:pt x="8" y="10"/>
                  </a:cubicBezTo>
                  <a:cubicBezTo>
                    <a:pt x="9" y="10"/>
                    <a:pt x="9" y="10"/>
                    <a:pt x="9" y="10"/>
                  </a:cubicBezTo>
                  <a:cubicBezTo>
                    <a:pt x="8" y="10"/>
                    <a:pt x="8" y="10"/>
                    <a:pt x="8" y="10"/>
                  </a:cubicBezTo>
                  <a:cubicBezTo>
                    <a:pt x="7" y="10"/>
                    <a:pt x="7" y="10"/>
                    <a:pt x="7" y="10"/>
                  </a:cubicBezTo>
                  <a:cubicBezTo>
                    <a:pt x="7" y="11"/>
                    <a:pt x="7" y="11"/>
                    <a:pt x="7" y="11"/>
                  </a:cubicBezTo>
                  <a:cubicBezTo>
                    <a:pt x="7" y="12"/>
                    <a:pt x="7" y="12"/>
                    <a:pt x="7" y="12"/>
                  </a:cubicBezTo>
                  <a:cubicBezTo>
                    <a:pt x="8" y="12"/>
                    <a:pt x="8" y="12"/>
                    <a:pt x="8" y="12"/>
                  </a:cubicBezTo>
                  <a:cubicBezTo>
                    <a:pt x="9" y="12"/>
                    <a:pt x="9" y="12"/>
                    <a:pt x="9" y="12"/>
                  </a:cubicBezTo>
                  <a:cubicBezTo>
                    <a:pt x="10" y="13"/>
                    <a:pt x="10" y="13"/>
                    <a:pt x="10" y="13"/>
                  </a:cubicBezTo>
                  <a:cubicBezTo>
                    <a:pt x="11" y="13"/>
                    <a:pt x="11" y="13"/>
                    <a:pt x="11" y="13"/>
                  </a:cubicBezTo>
                  <a:cubicBezTo>
                    <a:pt x="11" y="14"/>
                    <a:pt x="11" y="14"/>
                    <a:pt x="11" y="14"/>
                  </a:cubicBezTo>
                  <a:cubicBezTo>
                    <a:pt x="12" y="14"/>
                    <a:pt x="12" y="14"/>
                    <a:pt x="12" y="14"/>
                  </a:cubicBezTo>
                  <a:cubicBezTo>
                    <a:pt x="14" y="14"/>
                    <a:pt x="14" y="14"/>
                    <a:pt x="14" y="14"/>
                  </a:cubicBezTo>
                  <a:cubicBezTo>
                    <a:pt x="15" y="14"/>
                    <a:pt x="15" y="14"/>
                    <a:pt x="15" y="14"/>
                  </a:cubicBezTo>
                  <a:cubicBezTo>
                    <a:pt x="17" y="16"/>
                    <a:pt x="17" y="16"/>
                    <a:pt x="17" y="16"/>
                  </a:cubicBezTo>
                  <a:cubicBezTo>
                    <a:pt x="17" y="16"/>
                    <a:pt x="17" y="16"/>
                    <a:pt x="17" y="16"/>
                  </a:cubicBezTo>
                  <a:cubicBezTo>
                    <a:pt x="16" y="16"/>
                    <a:pt x="16" y="16"/>
                    <a:pt x="16" y="16"/>
                  </a:cubicBezTo>
                  <a:cubicBezTo>
                    <a:pt x="16" y="17"/>
                    <a:pt x="16" y="17"/>
                    <a:pt x="16" y="17"/>
                  </a:cubicBezTo>
                  <a:cubicBezTo>
                    <a:pt x="17" y="17"/>
                    <a:pt x="17" y="17"/>
                    <a:pt x="17" y="17"/>
                  </a:cubicBezTo>
                  <a:cubicBezTo>
                    <a:pt x="17" y="17"/>
                    <a:pt x="17" y="17"/>
                    <a:pt x="17" y="17"/>
                  </a:cubicBezTo>
                  <a:cubicBezTo>
                    <a:pt x="17" y="16"/>
                    <a:pt x="17" y="16"/>
                    <a:pt x="17" y="16"/>
                  </a:cubicBezTo>
                  <a:cubicBezTo>
                    <a:pt x="14" y="13"/>
                    <a:pt x="14" y="13"/>
                    <a:pt x="14" y="13"/>
                  </a:cubicBezTo>
                  <a:cubicBezTo>
                    <a:pt x="11" y="10"/>
                    <a:pt x="11" y="10"/>
                    <a:pt x="11" y="10"/>
                  </a:cubicBezTo>
                  <a:cubicBezTo>
                    <a:pt x="11" y="10"/>
                    <a:pt x="11" y="10"/>
                    <a:pt x="11" y="10"/>
                  </a:cubicBezTo>
                  <a:cubicBezTo>
                    <a:pt x="11" y="9"/>
                    <a:pt x="11" y="9"/>
                    <a:pt x="11" y="9"/>
                  </a:cubicBezTo>
                  <a:cubicBezTo>
                    <a:pt x="10" y="9"/>
                    <a:pt x="10" y="9"/>
                    <a:pt x="10" y="9"/>
                  </a:cubicBezTo>
                  <a:cubicBezTo>
                    <a:pt x="10" y="8"/>
                    <a:pt x="10" y="8"/>
                    <a:pt x="10" y="8"/>
                  </a:cubicBezTo>
                  <a:cubicBezTo>
                    <a:pt x="9" y="7"/>
                    <a:pt x="9" y="7"/>
                    <a:pt x="9" y="7"/>
                  </a:cubicBezTo>
                  <a:cubicBezTo>
                    <a:pt x="9" y="7"/>
                    <a:pt x="9" y="7"/>
                    <a:pt x="9" y="7"/>
                  </a:cubicBezTo>
                  <a:cubicBezTo>
                    <a:pt x="9" y="7"/>
                    <a:pt x="9" y="7"/>
                    <a:pt x="9" y="7"/>
                  </a:cubicBezTo>
                  <a:cubicBezTo>
                    <a:pt x="9" y="6"/>
                    <a:pt x="9" y="6"/>
                    <a:pt x="9" y="6"/>
                  </a:cubicBezTo>
                  <a:cubicBezTo>
                    <a:pt x="9" y="5"/>
                    <a:pt x="9" y="5"/>
                    <a:pt x="9" y="5"/>
                  </a:cubicBezTo>
                  <a:cubicBezTo>
                    <a:pt x="9" y="5"/>
                    <a:pt x="9" y="5"/>
                    <a:pt x="9" y="5"/>
                  </a:cubicBezTo>
                  <a:cubicBezTo>
                    <a:pt x="10" y="6"/>
                    <a:pt x="10" y="6"/>
                    <a:pt x="10" y="6"/>
                  </a:cubicBezTo>
                  <a:cubicBezTo>
                    <a:pt x="11" y="6"/>
                    <a:pt x="11" y="6"/>
                    <a:pt x="11" y="6"/>
                  </a:cubicBezTo>
                  <a:cubicBezTo>
                    <a:pt x="11" y="6"/>
                    <a:pt x="11" y="6"/>
                    <a:pt x="11" y="6"/>
                  </a:cubicBezTo>
                  <a:cubicBezTo>
                    <a:pt x="11" y="5"/>
                    <a:pt x="11" y="5"/>
                    <a:pt x="11" y="5"/>
                  </a:cubicBezTo>
                  <a:cubicBezTo>
                    <a:pt x="12" y="5"/>
                    <a:pt x="12" y="5"/>
                    <a:pt x="12" y="5"/>
                  </a:cubicBezTo>
                  <a:cubicBezTo>
                    <a:pt x="13" y="5"/>
                    <a:pt x="13" y="5"/>
                    <a:pt x="13" y="5"/>
                  </a:cubicBezTo>
                  <a:cubicBezTo>
                    <a:pt x="13" y="5"/>
                    <a:pt x="13" y="5"/>
                    <a:pt x="13" y="5"/>
                  </a:cubicBezTo>
                  <a:cubicBezTo>
                    <a:pt x="14" y="5"/>
                    <a:pt x="14" y="5"/>
                    <a:pt x="14" y="5"/>
                  </a:cubicBezTo>
                  <a:cubicBezTo>
                    <a:pt x="14" y="5"/>
                    <a:pt x="14" y="5"/>
                    <a:pt x="14" y="5"/>
                  </a:cubicBezTo>
                  <a:cubicBezTo>
                    <a:pt x="15" y="5"/>
                    <a:pt x="15" y="5"/>
                    <a:pt x="15" y="5"/>
                  </a:cubicBezTo>
                  <a:cubicBezTo>
                    <a:pt x="15" y="6"/>
                    <a:pt x="15" y="6"/>
                    <a:pt x="15" y="6"/>
                  </a:cubicBezTo>
                  <a:cubicBezTo>
                    <a:pt x="16" y="5"/>
                    <a:pt x="16" y="5"/>
                    <a:pt x="16" y="5"/>
                  </a:cubicBezTo>
                  <a:cubicBezTo>
                    <a:pt x="17" y="6"/>
                    <a:pt x="17" y="6"/>
                    <a:pt x="17" y="6"/>
                  </a:cubicBezTo>
                  <a:cubicBezTo>
                    <a:pt x="18" y="5"/>
                    <a:pt x="18" y="5"/>
                    <a:pt x="18" y="5"/>
                  </a:cubicBezTo>
                  <a:cubicBezTo>
                    <a:pt x="18" y="6"/>
                    <a:pt x="18" y="6"/>
                    <a:pt x="18" y="6"/>
                  </a:cubicBezTo>
                  <a:cubicBezTo>
                    <a:pt x="19" y="6"/>
                    <a:pt x="19" y="6"/>
                    <a:pt x="19" y="6"/>
                  </a:cubicBezTo>
                  <a:cubicBezTo>
                    <a:pt x="20" y="6"/>
                    <a:pt x="20" y="6"/>
                    <a:pt x="20" y="6"/>
                  </a:cubicBezTo>
                  <a:cubicBezTo>
                    <a:pt x="20" y="6"/>
                    <a:pt x="20" y="6"/>
                    <a:pt x="20" y="6"/>
                  </a:cubicBezTo>
                  <a:cubicBezTo>
                    <a:pt x="21" y="6"/>
                    <a:pt x="21" y="6"/>
                    <a:pt x="21" y="6"/>
                  </a:cubicBezTo>
                  <a:cubicBezTo>
                    <a:pt x="23" y="7"/>
                    <a:pt x="23" y="7"/>
                    <a:pt x="23" y="7"/>
                  </a:cubicBezTo>
                  <a:cubicBezTo>
                    <a:pt x="23" y="7"/>
                    <a:pt x="23" y="7"/>
                    <a:pt x="23" y="7"/>
                  </a:cubicBezTo>
                  <a:close/>
                  <a:moveTo>
                    <a:pt x="14" y="16"/>
                  </a:moveTo>
                  <a:cubicBezTo>
                    <a:pt x="14" y="16"/>
                    <a:pt x="15" y="16"/>
                    <a:pt x="15" y="16"/>
                  </a:cubicBezTo>
                  <a:cubicBezTo>
                    <a:pt x="16" y="17"/>
                    <a:pt x="16" y="17"/>
                    <a:pt x="16" y="17"/>
                  </a:cubicBezTo>
                  <a:cubicBezTo>
                    <a:pt x="14" y="17"/>
                    <a:pt x="14" y="17"/>
                    <a:pt x="14" y="17"/>
                  </a:cubicBezTo>
                  <a:cubicBezTo>
                    <a:pt x="14" y="16"/>
                    <a:pt x="14" y="16"/>
                    <a:pt x="14" y="16"/>
                  </a:cubicBezTo>
                  <a:close/>
                  <a:moveTo>
                    <a:pt x="12" y="15"/>
                  </a:moveTo>
                  <a:cubicBezTo>
                    <a:pt x="15" y="15"/>
                    <a:pt x="15" y="15"/>
                    <a:pt x="15" y="15"/>
                  </a:cubicBezTo>
                  <a:cubicBezTo>
                    <a:pt x="14" y="16"/>
                    <a:pt x="14" y="16"/>
                    <a:pt x="14" y="16"/>
                  </a:cubicBezTo>
                  <a:cubicBezTo>
                    <a:pt x="12" y="15"/>
                    <a:pt x="12" y="15"/>
                    <a:pt x="12" y="15"/>
                  </a:cubicBezTo>
                  <a:close/>
                  <a:moveTo>
                    <a:pt x="13" y="14"/>
                  </a:moveTo>
                  <a:cubicBezTo>
                    <a:pt x="14" y="14"/>
                    <a:pt x="14" y="14"/>
                    <a:pt x="14" y="14"/>
                  </a:cubicBezTo>
                  <a:cubicBezTo>
                    <a:pt x="15" y="15"/>
                    <a:pt x="15" y="15"/>
                    <a:pt x="15" y="15"/>
                  </a:cubicBezTo>
                  <a:cubicBezTo>
                    <a:pt x="14" y="15"/>
                    <a:pt x="14" y="15"/>
                    <a:pt x="14" y="15"/>
                  </a:cubicBezTo>
                  <a:cubicBezTo>
                    <a:pt x="13" y="15"/>
                    <a:pt x="13" y="15"/>
                    <a:pt x="13" y="15"/>
                  </a:cubicBezTo>
                  <a:cubicBezTo>
                    <a:pt x="13" y="14"/>
                    <a:pt x="13" y="14"/>
                    <a:pt x="13" y="14"/>
                  </a:cubicBezTo>
                  <a:close/>
                  <a:moveTo>
                    <a:pt x="6" y="9"/>
                  </a:moveTo>
                  <a:cubicBezTo>
                    <a:pt x="7" y="9"/>
                    <a:pt x="7" y="9"/>
                    <a:pt x="7" y="9"/>
                  </a:cubicBezTo>
                  <a:cubicBezTo>
                    <a:pt x="7" y="10"/>
                    <a:pt x="7" y="10"/>
                    <a:pt x="7" y="10"/>
                  </a:cubicBezTo>
                  <a:cubicBezTo>
                    <a:pt x="7" y="10"/>
                    <a:pt x="7" y="10"/>
                    <a:pt x="7" y="10"/>
                  </a:cubicBezTo>
                  <a:cubicBezTo>
                    <a:pt x="6" y="9"/>
                    <a:pt x="6" y="9"/>
                    <a:pt x="6" y="9"/>
                  </a:cubicBezTo>
                  <a:close/>
                  <a:moveTo>
                    <a:pt x="5" y="8"/>
                  </a:moveTo>
                  <a:cubicBezTo>
                    <a:pt x="6" y="9"/>
                    <a:pt x="6" y="9"/>
                    <a:pt x="6" y="9"/>
                  </a:cubicBezTo>
                  <a:cubicBezTo>
                    <a:pt x="5" y="9"/>
                    <a:pt x="5" y="9"/>
                    <a:pt x="5" y="9"/>
                  </a:cubicBezTo>
                  <a:cubicBezTo>
                    <a:pt x="5" y="8"/>
                    <a:pt x="5" y="8"/>
                    <a:pt x="5" y="8"/>
                  </a:cubicBezTo>
                  <a:close/>
                  <a:moveTo>
                    <a:pt x="6" y="11"/>
                  </a:moveTo>
                  <a:cubicBezTo>
                    <a:pt x="7" y="11"/>
                    <a:pt x="7" y="11"/>
                    <a:pt x="7" y="11"/>
                  </a:cubicBezTo>
                  <a:cubicBezTo>
                    <a:pt x="7" y="12"/>
                    <a:pt x="7" y="12"/>
                    <a:pt x="7" y="12"/>
                  </a:cubicBezTo>
                  <a:cubicBezTo>
                    <a:pt x="6" y="11"/>
                    <a:pt x="6" y="11"/>
                    <a:pt x="6" y="11"/>
                  </a:cubicBezTo>
                  <a:close/>
                  <a:moveTo>
                    <a:pt x="5" y="9"/>
                  </a:moveTo>
                  <a:cubicBezTo>
                    <a:pt x="5" y="10"/>
                    <a:pt x="5" y="10"/>
                    <a:pt x="5" y="10"/>
                  </a:cubicBezTo>
                  <a:cubicBezTo>
                    <a:pt x="5" y="10"/>
                    <a:pt x="5" y="10"/>
                    <a:pt x="5" y="10"/>
                  </a:cubicBezTo>
                  <a:cubicBezTo>
                    <a:pt x="5" y="9"/>
                    <a:pt x="5" y="9"/>
                    <a:pt x="5" y="9"/>
                  </a:cubicBezTo>
                  <a:close/>
                  <a:moveTo>
                    <a:pt x="3" y="7"/>
                  </a:moveTo>
                  <a:cubicBezTo>
                    <a:pt x="4" y="8"/>
                    <a:pt x="4" y="8"/>
                    <a:pt x="4" y="8"/>
                  </a:cubicBezTo>
                  <a:cubicBezTo>
                    <a:pt x="5" y="9"/>
                    <a:pt x="5" y="9"/>
                    <a:pt x="5" y="9"/>
                  </a:cubicBezTo>
                  <a:cubicBezTo>
                    <a:pt x="4" y="9"/>
                    <a:pt x="4" y="9"/>
                    <a:pt x="4" y="9"/>
                  </a:cubicBezTo>
                  <a:cubicBezTo>
                    <a:pt x="3" y="8"/>
                    <a:pt x="3" y="8"/>
                    <a:pt x="3" y="8"/>
                  </a:cubicBezTo>
                  <a:cubicBezTo>
                    <a:pt x="4" y="8"/>
                    <a:pt x="4" y="8"/>
                    <a:pt x="4" y="8"/>
                  </a:cubicBezTo>
                  <a:cubicBezTo>
                    <a:pt x="3" y="7"/>
                    <a:pt x="3" y="7"/>
                    <a:pt x="3" y="7"/>
                  </a:cubicBezTo>
                  <a:close/>
                  <a:moveTo>
                    <a:pt x="4" y="5"/>
                  </a:moveTo>
                  <a:cubicBezTo>
                    <a:pt x="5" y="7"/>
                    <a:pt x="5" y="7"/>
                    <a:pt x="5" y="7"/>
                  </a:cubicBezTo>
                  <a:cubicBezTo>
                    <a:pt x="4" y="7"/>
                    <a:pt x="4" y="7"/>
                    <a:pt x="4" y="7"/>
                  </a:cubicBezTo>
                  <a:cubicBezTo>
                    <a:pt x="4" y="7"/>
                    <a:pt x="4" y="7"/>
                    <a:pt x="4" y="7"/>
                  </a:cubicBezTo>
                  <a:cubicBezTo>
                    <a:pt x="3" y="7"/>
                    <a:pt x="3" y="7"/>
                    <a:pt x="3" y="7"/>
                  </a:cubicBezTo>
                  <a:cubicBezTo>
                    <a:pt x="3" y="6"/>
                    <a:pt x="3" y="6"/>
                    <a:pt x="3" y="6"/>
                  </a:cubicBezTo>
                  <a:cubicBezTo>
                    <a:pt x="3" y="6"/>
                    <a:pt x="4" y="5"/>
                    <a:pt x="4"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5" name="Freeform 56"/>
            <p:cNvSpPr>
              <a:spLocks/>
            </p:cNvSpPr>
            <p:nvPr/>
          </p:nvSpPr>
          <p:spPr bwMode="auto">
            <a:xfrm>
              <a:off x="4597952" y="2240588"/>
              <a:ext cx="75912" cy="63045"/>
            </a:xfrm>
            <a:custGeom>
              <a:avLst/>
              <a:gdLst>
                <a:gd name="T0" fmla="*/ 30 w 59"/>
                <a:gd name="T1" fmla="*/ 41 h 49"/>
                <a:gd name="T2" fmla="*/ 7 w 59"/>
                <a:gd name="T3" fmla="*/ 19 h 49"/>
                <a:gd name="T4" fmla="*/ 7 w 59"/>
                <a:gd name="T5" fmla="*/ 15 h 49"/>
                <a:gd name="T6" fmla="*/ 4 w 59"/>
                <a:gd name="T7" fmla="*/ 11 h 49"/>
                <a:gd name="T8" fmla="*/ 0 w 59"/>
                <a:gd name="T9" fmla="*/ 8 h 49"/>
                <a:gd name="T10" fmla="*/ 0 w 59"/>
                <a:gd name="T11" fmla="*/ 4 h 49"/>
                <a:gd name="T12" fmla="*/ 0 w 59"/>
                <a:gd name="T13" fmla="*/ 0 h 49"/>
                <a:gd name="T14" fmla="*/ 7 w 59"/>
                <a:gd name="T15" fmla="*/ 4 h 49"/>
                <a:gd name="T16" fmla="*/ 7 w 59"/>
                <a:gd name="T17" fmla="*/ 0 h 49"/>
                <a:gd name="T18" fmla="*/ 15 w 59"/>
                <a:gd name="T19" fmla="*/ 0 h 49"/>
                <a:gd name="T20" fmla="*/ 18 w 59"/>
                <a:gd name="T21" fmla="*/ 0 h 49"/>
                <a:gd name="T22" fmla="*/ 22 w 59"/>
                <a:gd name="T23" fmla="*/ 0 h 49"/>
                <a:gd name="T24" fmla="*/ 26 w 59"/>
                <a:gd name="T25" fmla="*/ 0 h 49"/>
                <a:gd name="T26" fmla="*/ 33 w 59"/>
                <a:gd name="T27" fmla="*/ 0 h 49"/>
                <a:gd name="T28" fmla="*/ 37 w 59"/>
                <a:gd name="T29" fmla="*/ 4 h 49"/>
                <a:gd name="T30" fmla="*/ 41 w 59"/>
                <a:gd name="T31" fmla="*/ 4 h 49"/>
                <a:gd name="T32" fmla="*/ 52 w 59"/>
                <a:gd name="T33" fmla="*/ 8 h 49"/>
                <a:gd name="T34" fmla="*/ 52 w 59"/>
                <a:gd name="T35" fmla="*/ 8 h 49"/>
                <a:gd name="T36" fmla="*/ 56 w 59"/>
                <a:gd name="T37" fmla="*/ 11 h 49"/>
                <a:gd name="T38" fmla="*/ 52 w 59"/>
                <a:gd name="T39" fmla="*/ 15 h 49"/>
                <a:gd name="T40" fmla="*/ 59 w 59"/>
                <a:gd name="T41" fmla="*/ 19 h 49"/>
                <a:gd name="T42" fmla="*/ 59 w 59"/>
                <a:gd name="T43" fmla="*/ 23 h 49"/>
                <a:gd name="T44" fmla="*/ 56 w 59"/>
                <a:gd name="T45" fmla="*/ 23 h 49"/>
                <a:gd name="T46" fmla="*/ 59 w 59"/>
                <a:gd name="T47" fmla="*/ 30 h 49"/>
                <a:gd name="T48" fmla="*/ 56 w 59"/>
                <a:gd name="T49" fmla="*/ 30 h 49"/>
                <a:gd name="T50" fmla="*/ 48 w 59"/>
                <a:gd name="T51" fmla="*/ 30 h 49"/>
                <a:gd name="T52" fmla="*/ 52 w 59"/>
                <a:gd name="T53" fmla="*/ 34 h 49"/>
                <a:gd name="T54" fmla="*/ 52 w 59"/>
                <a:gd name="T55" fmla="*/ 37 h 49"/>
                <a:gd name="T56" fmla="*/ 48 w 59"/>
                <a:gd name="T57" fmla="*/ 41 h 49"/>
                <a:gd name="T58" fmla="*/ 44 w 59"/>
                <a:gd name="T59" fmla="*/ 49 h 49"/>
                <a:gd name="T60" fmla="*/ 41 w 59"/>
                <a:gd name="T61" fmla="*/ 45 h 49"/>
                <a:gd name="T62" fmla="*/ 33 w 59"/>
                <a:gd name="T63" fmla="*/ 45 h 49"/>
                <a:gd name="T64" fmla="*/ 30 w 59"/>
                <a:gd name="T65"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49">
                  <a:moveTo>
                    <a:pt x="30" y="45"/>
                  </a:moveTo>
                  <a:lnTo>
                    <a:pt x="30" y="41"/>
                  </a:lnTo>
                  <a:lnTo>
                    <a:pt x="18" y="30"/>
                  </a:lnTo>
                  <a:lnTo>
                    <a:pt x="7" y="19"/>
                  </a:lnTo>
                  <a:lnTo>
                    <a:pt x="7" y="19"/>
                  </a:lnTo>
                  <a:lnTo>
                    <a:pt x="7" y="15"/>
                  </a:lnTo>
                  <a:lnTo>
                    <a:pt x="4" y="15"/>
                  </a:lnTo>
                  <a:lnTo>
                    <a:pt x="4" y="11"/>
                  </a:lnTo>
                  <a:lnTo>
                    <a:pt x="0" y="8"/>
                  </a:lnTo>
                  <a:lnTo>
                    <a:pt x="0" y="8"/>
                  </a:lnTo>
                  <a:lnTo>
                    <a:pt x="0" y="8"/>
                  </a:lnTo>
                  <a:lnTo>
                    <a:pt x="0" y="4"/>
                  </a:lnTo>
                  <a:lnTo>
                    <a:pt x="0" y="0"/>
                  </a:lnTo>
                  <a:lnTo>
                    <a:pt x="0" y="0"/>
                  </a:lnTo>
                  <a:lnTo>
                    <a:pt x="4" y="4"/>
                  </a:lnTo>
                  <a:lnTo>
                    <a:pt x="7" y="4"/>
                  </a:lnTo>
                  <a:lnTo>
                    <a:pt x="7" y="4"/>
                  </a:lnTo>
                  <a:lnTo>
                    <a:pt x="7" y="0"/>
                  </a:lnTo>
                  <a:lnTo>
                    <a:pt x="11" y="0"/>
                  </a:lnTo>
                  <a:lnTo>
                    <a:pt x="15" y="0"/>
                  </a:lnTo>
                  <a:lnTo>
                    <a:pt x="15" y="0"/>
                  </a:lnTo>
                  <a:lnTo>
                    <a:pt x="18" y="0"/>
                  </a:lnTo>
                  <a:lnTo>
                    <a:pt x="18" y="0"/>
                  </a:lnTo>
                  <a:lnTo>
                    <a:pt x="22" y="0"/>
                  </a:lnTo>
                  <a:lnTo>
                    <a:pt x="22" y="4"/>
                  </a:lnTo>
                  <a:lnTo>
                    <a:pt x="26" y="0"/>
                  </a:lnTo>
                  <a:lnTo>
                    <a:pt x="30" y="4"/>
                  </a:lnTo>
                  <a:lnTo>
                    <a:pt x="33" y="0"/>
                  </a:lnTo>
                  <a:lnTo>
                    <a:pt x="33" y="4"/>
                  </a:lnTo>
                  <a:lnTo>
                    <a:pt x="37" y="4"/>
                  </a:lnTo>
                  <a:lnTo>
                    <a:pt x="41" y="4"/>
                  </a:lnTo>
                  <a:lnTo>
                    <a:pt x="41" y="4"/>
                  </a:lnTo>
                  <a:lnTo>
                    <a:pt x="44" y="4"/>
                  </a:lnTo>
                  <a:lnTo>
                    <a:pt x="52" y="8"/>
                  </a:lnTo>
                  <a:lnTo>
                    <a:pt x="52" y="8"/>
                  </a:lnTo>
                  <a:lnTo>
                    <a:pt x="52" y="8"/>
                  </a:lnTo>
                  <a:lnTo>
                    <a:pt x="56" y="8"/>
                  </a:lnTo>
                  <a:lnTo>
                    <a:pt x="56" y="11"/>
                  </a:lnTo>
                  <a:lnTo>
                    <a:pt x="52" y="15"/>
                  </a:lnTo>
                  <a:lnTo>
                    <a:pt x="52" y="15"/>
                  </a:lnTo>
                  <a:lnTo>
                    <a:pt x="56" y="19"/>
                  </a:lnTo>
                  <a:lnTo>
                    <a:pt x="59" y="19"/>
                  </a:lnTo>
                  <a:lnTo>
                    <a:pt x="59" y="23"/>
                  </a:lnTo>
                  <a:lnTo>
                    <a:pt x="59" y="23"/>
                  </a:lnTo>
                  <a:lnTo>
                    <a:pt x="56" y="23"/>
                  </a:lnTo>
                  <a:lnTo>
                    <a:pt x="56" y="23"/>
                  </a:lnTo>
                  <a:lnTo>
                    <a:pt x="56" y="26"/>
                  </a:lnTo>
                  <a:lnTo>
                    <a:pt x="59" y="30"/>
                  </a:lnTo>
                  <a:lnTo>
                    <a:pt x="56" y="34"/>
                  </a:lnTo>
                  <a:lnTo>
                    <a:pt x="56" y="30"/>
                  </a:lnTo>
                  <a:lnTo>
                    <a:pt x="52" y="30"/>
                  </a:lnTo>
                  <a:lnTo>
                    <a:pt x="48" y="30"/>
                  </a:lnTo>
                  <a:lnTo>
                    <a:pt x="48" y="34"/>
                  </a:lnTo>
                  <a:lnTo>
                    <a:pt x="52" y="34"/>
                  </a:lnTo>
                  <a:lnTo>
                    <a:pt x="52" y="37"/>
                  </a:lnTo>
                  <a:lnTo>
                    <a:pt x="52" y="37"/>
                  </a:lnTo>
                  <a:lnTo>
                    <a:pt x="48" y="37"/>
                  </a:lnTo>
                  <a:lnTo>
                    <a:pt x="48" y="41"/>
                  </a:lnTo>
                  <a:lnTo>
                    <a:pt x="48" y="45"/>
                  </a:lnTo>
                  <a:lnTo>
                    <a:pt x="44" y="49"/>
                  </a:lnTo>
                  <a:lnTo>
                    <a:pt x="44" y="49"/>
                  </a:lnTo>
                  <a:lnTo>
                    <a:pt x="41" y="45"/>
                  </a:lnTo>
                  <a:lnTo>
                    <a:pt x="37" y="45"/>
                  </a:lnTo>
                  <a:lnTo>
                    <a:pt x="33" y="45"/>
                  </a:lnTo>
                  <a:lnTo>
                    <a:pt x="30" y="45"/>
                  </a:lnTo>
                  <a:lnTo>
                    <a:pt x="30"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6" name="Freeform 57"/>
            <p:cNvSpPr>
              <a:spLocks/>
            </p:cNvSpPr>
            <p:nvPr/>
          </p:nvSpPr>
          <p:spPr bwMode="auto">
            <a:xfrm>
              <a:off x="4550346" y="2203276"/>
              <a:ext cx="61758" cy="37313"/>
            </a:xfrm>
            <a:custGeom>
              <a:avLst/>
              <a:gdLst>
                <a:gd name="T0" fmla="*/ 4 w 48"/>
                <a:gd name="T1" fmla="*/ 29 h 29"/>
                <a:gd name="T2" fmla="*/ 7 w 48"/>
                <a:gd name="T3" fmla="*/ 29 h 29"/>
                <a:gd name="T4" fmla="*/ 11 w 48"/>
                <a:gd name="T5" fmla="*/ 26 h 29"/>
                <a:gd name="T6" fmla="*/ 15 w 48"/>
                <a:gd name="T7" fmla="*/ 26 h 29"/>
                <a:gd name="T8" fmla="*/ 22 w 48"/>
                <a:gd name="T9" fmla="*/ 26 h 29"/>
                <a:gd name="T10" fmla="*/ 26 w 48"/>
                <a:gd name="T11" fmla="*/ 26 h 29"/>
                <a:gd name="T12" fmla="*/ 26 w 48"/>
                <a:gd name="T13" fmla="*/ 22 h 29"/>
                <a:gd name="T14" fmla="*/ 33 w 48"/>
                <a:gd name="T15" fmla="*/ 18 h 29"/>
                <a:gd name="T16" fmla="*/ 33 w 48"/>
                <a:gd name="T17" fmla="*/ 14 h 29"/>
                <a:gd name="T18" fmla="*/ 41 w 48"/>
                <a:gd name="T19" fmla="*/ 11 h 29"/>
                <a:gd name="T20" fmla="*/ 48 w 48"/>
                <a:gd name="T21" fmla="*/ 11 h 29"/>
                <a:gd name="T22" fmla="*/ 48 w 48"/>
                <a:gd name="T23" fmla="*/ 3 h 29"/>
                <a:gd name="T24" fmla="*/ 44 w 48"/>
                <a:gd name="T25" fmla="*/ 0 h 29"/>
                <a:gd name="T26" fmla="*/ 41 w 48"/>
                <a:gd name="T27" fmla="*/ 3 h 29"/>
                <a:gd name="T28" fmla="*/ 33 w 48"/>
                <a:gd name="T29" fmla="*/ 7 h 29"/>
                <a:gd name="T30" fmla="*/ 33 w 48"/>
                <a:gd name="T31" fmla="*/ 7 h 29"/>
                <a:gd name="T32" fmla="*/ 30 w 48"/>
                <a:gd name="T33" fmla="*/ 7 h 29"/>
                <a:gd name="T34" fmla="*/ 26 w 48"/>
                <a:gd name="T35" fmla="*/ 7 h 29"/>
                <a:gd name="T36" fmla="*/ 22 w 48"/>
                <a:gd name="T37" fmla="*/ 7 h 29"/>
                <a:gd name="T38" fmla="*/ 18 w 48"/>
                <a:gd name="T39" fmla="*/ 7 h 29"/>
                <a:gd name="T40" fmla="*/ 15 w 48"/>
                <a:gd name="T41" fmla="*/ 7 h 29"/>
                <a:gd name="T42" fmla="*/ 7 w 48"/>
                <a:gd name="T43" fmla="*/ 7 h 29"/>
                <a:gd name="T44" fmla="*/ 7 w 48"/>
                <a:gd name="T45" fmla="*/ 7 h 29"/>
                <a:gd name="T46" fmla="*/ 4 w 48"/>
                <a:gd name="T47" fmla="*/ 11 h 29"/>
                <a:gd name="T48" fmla="*/ 4 w 48"/>
                <a:gd name="T49" fmla="*/ 14 h 29"/>
                <a:gd name="T50" fmla="*/ 0 w 48"/>
                <a:gd name="T51" fmla="*/ 18 h 29"/>
                <a:gd name="T52" fmla="*/ 4 w 48"/>
                <a:gd name="T53" fmla="*/ 22 h 29"/>
                <a:gd name="T54" fmla="*/ 4 w 48"/>
                <a:gd name="T55" fmla="*/ 22 h 29"/>
                <a:gd name="T56" fmla="*/ 7 w 48"/>
                <a:gd name="T57" fmla="*/ 22 h 29"/>
                <a:gd name="T58" fmla="*/ 7 w 48"/>
                <a:gd name="T59" fmla="*/ 26 h 29"/>
                <a:gd name="T60" fmla="*/ 4 w 48"/>
                <a:gd name="T61" fmla="*/ 26 h 29"/>
                <a:gd name="T62" fmla="*/ 4 w 48"/>
                <a:gd name="T6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9">
                  <a:moveTo>
                    <a:pt x="4" y="29"/>
                  </a:moveTo>
                  <a:lnTo>
                    <a:pt x="7" y="29"/>
                  </a:lnTo>
                  <a:lnTo>
                    <a:pt x="11" y="26"/>
                  </a:lnTo>
                  <a:lnTo>
                    <a:pt x="15" y="26"/>
                  </a:lnTo>
                  <a:lnTo>
                    <a:pt x="22" y="26"/>
                  </a:lnTo>
                  <a:lnTo>
                    <a:pt x="26" y="26"/>
                  </a:lnTo>
                  <a:lnTo>
                    <a:pt x="26" y="22"/>
                  </a:lnTo>
                  <a:lnTo>
                    <a:pt x="33" y="18"/>
                  </a:lnTo>
                  <a:lnTo>
                    <a:pt x="33" y="14"/>
                  </a:lnTo>
                  <a:lnTo>
                    <a:pt x="41" y="11"/>
                  </a:lnTo>
                  <a:lnTo>
                    <a:pt x="48" y="11"/>
                  </a:lnTo>
                  <a:lnTo>
                    <a:pt x="48" y="3"/>
                  </a:lnTo>
                  <a:lnTo>
                    <a:pt x="44" y="0"/>
                  </a:lnTo>
                  <a:lnTo>
                    <a:pt x="41" y="3"/>
                  </a:lnTo>
                  <a:lnTo>
                    <a:pt x="33" y="7"/>
                  </a:lnTo>
                  <a:lnTo>
                    <a:pt x="33" y="7"/>
                  </a:lnTo>
                  <a:lnTo>
                    <a:pt x="30" y="7"/>
                  </a:lnTo>
                  <a:lnTo>
                    <a:pt x="26" y="7"/>
                  </a:lnTo>
                  <a:lnTo>
                    <a:pt x="22" y="7"/>
                  </a:lnTo>
                  <a:lnTo>
                    <a:pt x="18" y="7"/>
                  </a:lnTo>
                  <a:lnTo>
                    <a:pt x="15" y="7"/>
                  </a:lnTo>
                  <a:lnTo>
                    <a:pt x="7" y="7"/>
                  </a:lnTo>
                  <a:lnTo>
                    <a:pt x="7" y="7"/>
                  </a:lnTo>
                  <a:lnTo>
                    <a:pt x="4" y="11"/>
                  </a:lnTo>
                  <a:lnTo>
                    <a:pt x="4" y="14"/>
                  </a:lnTo>
                  <a:lnTo>
                    <a:pt x="0" y="18"/>
                  </a:lnTo>
                  <a:lnTo>
                    <a:pt x="4" y="22"/>
                  </a:lnTo>
                  <a:lnTo>
                    <a:pt x="4" y="22"/>
                  </a:lnTo>
                  <a:lnTo>
                    <a:pt x="7" y="22"/>
                  </a:lnTo>
                  <a:lnTo>
                    <a:pt x="7" y="26"/>
                  </a:lnTo>
                  <a:lnTo>
                    <a:pt x="4" y="26"/>
                  </a:lnTo>
                  <a:lnTo>
                    <a:pt x="4" y="2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7" name="Freeform 58"/>
            <p:cNvSpPr>
              <a:spLocks/>
            </p:cNvSpPr>
            <p:nvPr/>
          </p:nvSpPr>
          <p:spPr bwMode="auto">
            <a:xfrm>
              <a:off x="4474436" y="2150523"/>
              <a:ext cx="142816" cy="61758"/>
            </a:xfrm>
            <a:custGeom>
              <a:avLst/>
              <a:gdLst>
                <a:gd name="T0" fmla="*/ 66 w 111"/>
                <a:gd name="T1" fmla="*/ 48 h 48"/>
                <a:gd name="T2" fmla="*/ 77 w 111"/>
                <a:gd name="T3" fmla="*/ 48 h 48"/>
                <a:gd name="T4" fmla="*/ 85 w 111"/>
                <a:gd name="T5" fmla="*/ 48 h 48"/>
                <a:gd name="T6" fmla="*/ 92 w 111"/>
                <a:gd name="T7" fmla="*/ 48 h 48"/>
                <a:gd name="T8" fmla="*/ 100 w 111"/>
                <a:gd name="T9" fmla="*/ 44 h 48"/>
                <a:gd name="T10" fmla="*/ 107 w 111"/>
                <a:gd name="T11" fmla="*/ 37 h 48"/>
                <a:gd name="T12" fmla="*/ 107 w 111"/>
                <a:gd name="T13" fmla="*/ 33 h 48"/>
                <a:gd name="T14" fmla="*/ 103 w 111"/>
                <a:gd name="T15" fmla="*/ 26 h 48"/>
                <a:gd name="T16" fmla="*/ 111 w 111"/>
                <a:gd name="T17" fmla="*/ 26 h 48"/>
                <a:gd name="T18" fmla="*/ 111 w 111"/>
                <a:gd name="T19" fmla="*/ 18 h 48"/>
                <a:gd name="T20" fmla="*/ 111 w 111"/>
                <a:gd name="T21" fmla="*/ 7 h 48"/>
                <a:gd name="T22" fmla="*/ 103 w 111"/>
                <a:gd name="T23" fmla="*/ 4 h 48"/>
                <a:gd name="T24" fmla="*/ 92 w 111"/>
                <a:gd name="T25" fmla="*/ 4 h 48"/>
                <a:gd name="T26" fmla="*/ 81 w 111"/>
                <a:gd name="T27" fmla="*/ 0 h 48"/>
                <a:gd name="T28" fmla="*/ 77 w 111"/>
                <a:gd name="T29" fmla="*/ 4 h 48"/>
                <a:gd name="T30" fmla="*/ 77 w 111"/>
                <a:gd name="T31" fmla="*/ 7 h 48"/>
                <a:gd name="T32" fmla="*/ 70 w 111"/>
                <a:gd name="T33" fmla="*/ 7 h 48"/>
                <a:gd name="T34" fmla="*/ 59 w 111"/>
                <a:gd name="T35" fmla="*/ 4 h 48"/>
                <a:gd name="T36" fmla="*/ 59 w 111"/>
                <a:gd name="T37" fmla="*/ 11 h 48"/>
                <a:gd name="T38" fmla="*/ 55 w 111"/>
                <a:gd name="T39" fmla="*/ 11 h 48"/>
                <a:gd name="T40" fmla="*/ 48 w 111"/>
                <a:gd name="T41" fmla="*/ 18 h 48"/>
                <a:gd name="T42" fmla="*/ 52 w 111"/>
                <a:gd name="T43" fmla="*/ 22 h 48"/>
                <a:gd name="T44" fmla="*/ 48 w 111"/>
                <a:gd name="T45" fmla="*/ 26 h 48"/>
                <a:gd name="T46" fmla="*/ 40 w 111"/>
                <a:gd name="T47" fmla="*/ 26 h 48"/>
                <a:gd name="T48" fmla="*/ 37 w 111"/>
                <a:gd name="T49" fmla="*/ 26 h 48"/>
                <a:gd name="T50" fmla="*/ 29 w 111"/>
                <a:gd name="T51" fmla="*/ 30 h 48"/>
                <a:gd name="T52" fmla="*/ 22 w 111"/>
                <a:gd name="T53" fmla="*/ 30 h 48"/>
                <a:gd name="T54" fmla="*/ 15 w 111"/>
                <a:gd name="T55" fmla="*/ 26 h 48"/>
                <a:gd name="T56" fmla="*/ 11 w 111"/>
                <a:gd name="T57" fmla="*/ 30 h 48"/>
                <a:gd name="T58" fmla="*/ 7 w 111"/>
                <a:gd name="T59" fmla="*/ 30 h 48"/>
                <a:gd name="T60" fmla="*/ 0 w 111"/>
                <a:gd name="T61" fmla="*/ 30 h 48"/>
                <a:gd name="T62" fmla="*/ 0 w 111"/>
                <a:gd name="T63" fmla="*/ 30 h 48"/>
                <a:gd name="T64" fmla="*/ 0 w 111"/>
                <a:gd name="T65" fmla="*/ 33 h 48"/>
                <a:gd name="T66" fmla="*/ 3 w 111"/>
                <a:gd name="T67" fmla="*/ 37 h 48"/>
                <a:gd name="T68" fmla="*/ 7 w 111"/>
                <a:gd name="T69" fmla="*/ 37 h 48"/>
                <a:gd name="T70" fmla="*/ 11 w 111"/>
                <a:gd name="T71" fmla="*/ 37 h 48"/>
                <a:gd name="T72" fmla="*/ 18 w 111"/>
                <a:gd name="T73" fmla="*/ 37 h 48"/>
                <a:gd name="T74" fmla="*/ 22 w 111"/>
                <a:gd name="T75" fmla="*/ 41 h 48"/>
                <a:gd name="T76" fmla="*/ 33 w 111"/>
                <a:gd name="T77" fmla="*/ 37 h 48"/>
                <a:gd name="T78" fmla="*/ 40 w 111"/>
                <a:gd name="T79" fmla="*/ 41 h 48"/>
                <a:gd name="T80" fmla="*/ 59 w 111"/>
                <a:gd name="T81" fmla="*/ 44 h 48"/>
                <a:gd name="T82" fmla="*/ 66 w 111"/>
                <a:gd name="T8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48">
                  <a:moveTo>
                    <a:pt x="66" y="48"/>
                  </a:moveTo>
                  <a:lnTo>
                    <a:pt x="66" y="48"/>
                  </a:lnTo>
                  <a:lnTo>
                    <a:pt x="74" y="48"/>
                  </a:lnTo>
                  <a:lnTo>
                    <a:pt x="77" y="48"/>
                  </a:lnTo>
                  <a:lnTo>
                    <a:pt x="81" y="48"/>
                  </a:lnTo>
                  <a:lnTo>
                    <a:pt x="85" y="48"/>
                  </a:lnTo>
                  <a:lnTo>
                    <a:pt x="89" y="48"/>
                  </a:lnTo>
                  <a:lnTo>
                    <a:pt x="92" y="48"/>
                  </a:lnTo>
                  <a:lnTo>
                    <a:pt x="92" y="48"/>
                  </a:lnTo>
                  <a:lnTo>
                    <a:pt x="100" y="44"/>
                  </a:lnTo>
                  <a:lnTo>
                    <a:pt x="103" y="41"/>
                  </a:lnTo>
                  <a:lnTo>
                    <a:pt x="107" y="37"/>
                  </a:lnTo>
                  <a:lnTo>
                    <a:pt x="107" y="37"/>
                  </a:lnTo>
                  <a:lnTo>
                    <a:pt x="107" y="33"/>
                  </a:lnTo>
                  <a:lnTo>
                    <a:pt x="107" y="30"/>
                  </a:lnTo>
                  <a:lnTo>
                    <a:pt x="103" y="26"/>
                  </a:lnTo>
                  <a:lnTo>
                    <a:pt x="103" y="26"/>
                  </a:lnTo>
                  <a:lnTo>
                    <a:pt x="111" y="26"/>
                  </a:lnTo>
                  <a:lnTo>
                    <a:pt x="111" y="22"/>
                  </a:lnTo>
                  <a:lnTo>
                    <a:pt x="111" y="18"/>
                  </a:lnTo>
                  <a:lnTo>
                    <a:pt x="111" y="11"/>
                  </a:lnTo>
                  <a:lnTo>
                    <a:pt x="111" y="7"/>
                  </a:lnTo>
                  <a:lnTo>
                    <a:pt x="103" y="4"/>
                  </a:lnTo>
                  <a:lnTo>
                    <a:pt x="103" y="4"/>
                  </a:lnTo>
                  <a:lnTo>
                    <a:pt x="96" y="4"/>
                  </a:lnTo>
                  <a:lnTo>
                    <a:pt x="92" y="4"/>
                  </a:lnTo>
                  <a:lnTo>
                    <a:pt x="89" y="0"/>
                  </a:lnTo>
                  <a:lnTo>
                    <a:pt x="81" y="0"/>
                  </a:lnTo>
                  <a:lnTo>
                    <a:pt x="81" y="0"/>
                  </a:lnTo>
                  <a:lnTo>
                    <a:pt x="77" y="4"/>
                  </a:lnTo>
                  <a:lnTo>
                    <a:pt x="77" y="4"/>
                  </a:lnTo>
                  <a:lnTo>
                    <a:pt x="77" y="7"/>
                  </a:lnTo>
                  <a:lnTo>
                    <a:pt x="70" y="7"/>
                  </a:lnTo>
                  <a:lnTo>
                    <a:pt x="70" y="7"/>
                  </a:lnTo>
                  <a:lnTo>
                    <a:pt x="63" y="4"/>
                  </a:lnTo>
                  <a:lnTo>
                    <a:pt x="59" y="4"/>
                  </a:lnTo>
                  <a:lnTo>
                    <a:pt x="59" y="7"/>
                  </a:lnTo>
                  <a:lnTo>
                    <a:pt x="59" y="11"/>
                  </a:lnTo>
                  <a:lnTo>
                    <a:pt x="55" y="11"/>
                  </a:lnTo>
                  <a:lnTo>
                    <a:pt x="55" y="11"/>
                  </a:lnTo>
                  <a:lnTo>
                    <a:pt x="52" y="15"/>
                  </a:lnTo>
                  <a:lnTo>
                    <a:pt x="48" y="18"/>
                  </a:lnTo>
                  <a:lnTo>
                    <a:pt x="48" y="22"/>
                  </a:lnTo>
                  <a:lnTo>
                    <a:pt x="52" y="22"/>
                  </a:lnTo>
                  <a:lnTo>
                    <a:pt x="52" y="26"/>
                  </a:lnTo>
                  <a:lnTo>
                    <a:pt x="48" y="26"/>
                  </a:lnTo>
                  <a:lnTo>
                    <a:pt x="44" y="26"/>
                  </a:lnTo>
                  <a:lnTo>
                    <a:pt x="40" y="26"/>
                  </a:lnTo>
                  <a:lnTo>
                    <a:pt x="37" y="26"/>
                  </a:lnTo>
                  <a:lnTo>
                    <a:pt x="37" y="26"/>
                  </a:lnTo>
                  <a:lnTo>
                    <a:pt x="29" y="30"/>
                  </a:lnTo>
                  <a:lnTo>
                    <a:pt x="29" y="30"/>
                  </a:lnTo>
                  <a:lnTo>
                    <a:pt x="26" y="30"/>
                  </a:lnTo>
                  <a:lnTo>
                    <a:pt x="22" y="30"/>
                  </a:lnTo>
                  <a:lnTo>
                    <a:pt x="18" y="26"/>
                  </a:lnTo>
                  <a:lnTo>
                    <a:pt x="15" y="26"/>
                  </a:lnTo>
                  <a:lnTo>
                    <a:pt x="11" y="26"/>
                  </a:lnTo>
                  <a:lnTo>
                    <a:pt x="11" y="30"/>
                  </a:lnTo>
                  <a:lnTo>
                    <a:pt x="11" y="30"/>
                  </a:lnTo>
                  <a:lnTo>
                    <a:pt x="7" y="30"/>
                  </a:lnTo>
                  <a:lnTo>
                    <a:pt x="3" y="26"/>
                  </a:lnTo>
                  <a:lnTo>
                    <a:pt x="0" y="30"/>
                  </a:lnTo>
                  <a:lnTo>
                    <a:pt x="0" y="30"/>
                  </a:lnTo>
                  <a:lnTo>
                    <a:pt x="0" y="30"/>
                  </a:lnTo>
                  <a:lnTo>
                    <a:pt x="0" y="30"/>
                  </a:lnTo>
                  <a:lnTo>
                    <a:pt x="0" y="33"/>
                  </a:lnTo>
                  <a:lnTo>
                    <a:pt x="3" y="33"/>
                  </a:lnTo>
                  <a:lnTo>
                    <a:pt x="3" y="37"/>
                  </a:lnTo>
                  <a:lnTo>
                    <a:pt x="3" y="37"/>
                  </a:lnTo>
                  <a:lnTo>
                    <a:pt x="7" y="37"/>
                  </a:lnTo>
                  <a:lnTo>
                    <a:pt x="11" y="37"/>
                  </a:lnTo>
                  <a:lnTo>
                    <a:pt x="11" y="37"/>
                  </a:lnTo>
                  <a:lnTo>
                    <a:pt x="15" y="37"/>
                  </a:lnTo>
                  <a:lnTo>
                    <a:pt x="18" y="37"/>
                  </a:lnTo>
                  <a:lnTo>
                    <a:pt x="18" y="37"/>
                  </a:lnTo>
                  <a:lnTo>
                    <a:pt x="22" y="41"/>
                  </a:lnTo>
                  <a:lnTo>
                    <a:pt x="29" y="37"/>
                  </a:lnTo>
                  <a:lnTo>
                    <a:pt x="33" y="37"/>
                  </a:lnTo>
                  <a:lnTo>
                    <a:pt x="40" y="37"/>
                  </a:lnTo>
                  <a:lnTo>
                    <a:pt x="40" y="41"/>
                  </a:lnTo>
                  <a:lnTo>
                    <a:pt x="48" y="44"/>
                  </a:lnTo>
                  <a:lnTo>
                    <a:pt x="59" y="44"/>
                  </a:lnTo>
                  <a:lnTo>
                    <a:pt x="63" y="44"/>
                  </a:lnTo>
                  <a:lnTo>
                    <a:pt x="66" y="48"/>
                  </a:lnTo>
                  <a:lnTo>
                    <a:pt x="66"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8" name="Freeform 59"/>
            <p:cNvSpPr>
              <a:spLocks/>
            </p:cNvSpPr>
            <p:nvPr/>
          </p:nvSpPr>
          <p:spPr bwMode="auto">
            <a:xfrm>
              <a:off x="4555494" y="1997415"/>
              <a:ext cx="194282" cy="147963"/>
            </a:xfrm>
            <a:custGeom>
              <a:avLst/>
              <a:gdLst>
                <a:gd name="T0" fmla="*/ 92 w 151"/>
                <a:gd name="T1" fmla="*/ 115 h 115"/>
                <a:gd name="T2" fmla="*/ 96 w 151"/>
                <a:gd name="T3" fmla="*/ 111 h 115"/>
                <a:gd name="T4" fmla="*/ 100 w 151"/>
                <a:gd name="T5" fmla="*/ 111 h 115"/>
                <a:gd name="T6" fmla="*/ 107 w 151"/>
                <a:gd name="T7" fmla="*/ 111 h 115"/>
                <a:gd name="T8" fmla="*/ 111 w 151"/>
                <a:gd name="T9" fmla="*/ 111 h 115"/>
                <a:gd name="T10" fmla="*/ 118 w 151"/>
                <a:gd name="T11" fmla="*/ 111 h 115"/>
                <a:gd name="T12" fmla="*/ 129 w 151"/>
                <a:gd name="T13" fmla="*/ 115 h 115"/>
                <a:gd name="T14" fmla="*/ 133 w 151"/>
                <a:gd name="T15" fmla="*/ 111 h 115"/>
                <a:gd name="T16" fmla="*/ 144 w 151"/>
                <a:gd name="T17" fmla="*/ 97 h 115"/>
                <a:gd name="T18" fmla="*/ 148 w 151"/>
                <a:gd name="T19" fmla="*/ 89 h 115"/>
                <a:gd name="T20" fmla="*/ 151 w 151"/>
                <a:gd name="T21" fmla="*/ 85 h 115"/>
                <a:gd name="T22" fmla="*/ 148 w 151"/>
                <a:gd name="T23" fmla="*/ 82 h 115"/>
                <a:gd name="T24" fmla="*/ 148 w 151"/>
                <a:gd name="T25" fmla="*/ 78 h 115"/>
                <a:gd name="T26" fmla="*/ 144 w 151"/>
                <a:gd name="T27" fmla="*/ 71 h 115"/>
                <a:gd name="T28" fmla="*/ 144 w 151"/>
                <a:gd name="T29" fmla="*/ 59 h 115"/>
                <a:gd name="T30" fmla="*/ 137 w 151"/>
                <a:gd name="T31" fmla="*/ 52 h 115"/>
                <a:gd name="T32" fmla="*/ 144 w 151"/>
                <a:gd name="T33" fmla="*/ 45 h 115"/>
                <a:gd name="T34" fmla="*/ 140 w 151"/>
                <a:gd name="T35" fmla="*/ 34 h 115"/>
                <a:gd name="T36" fmla="*/ 140 w 151"/>
                <a:gd name="T37" fmla="*/ 30 h 115"/>
                <a:gd name="T38" fmla="*/ 133 w 151"/>
                <a:gd name="T39" fmla="*/ 19 h 115"/>
                <a:gd name="T40" fmla="*/ 133 w 151"/>
                <a:gd name="T41" fmla="*/ 8 h 115"/>
                <a:gd name="T42" fmla="*/ 126 w 151"/>
                <a:gd name="T43" fmla="*/ 4 h 115"/>
                <a:gd name="T44" fmla="*/ 85 w 151"/>
                <a:gd name="T45" fmla="*/ 8 h 115"/>
                <a:gd name="T46" fmla="*/ 77 w 151"/>
                <a:gd name="T47" fmla="*/ 11 h 115"/>
                <a:gd name="T48" fmla="*/ 70 w 151"/>
                <a:gd name="T49" fmla="*/ 11 h 115"/>
                <a:gd name="T50" fmla="*/ 77 w 151"/>
                <a:gd name="T51" fmla="*/ 4 h 115"/>
                <a:gd name="T52" fmla="*/ 74 w 151"/>
                <a:gd name="T53" fmla="*/ 8 h 115"/>
                <a:gd name="T54" fmla="*/ 63 w 151"/>
                <a:gd name="T55" fmla="*/ 8 h 115"/>
                <a:gd name="T56" fmla="*/ 59 w 151"/>
                <a:gd name="T57" fmla="*/ 4 h 115"/>
                <a:gd name="T58" fmla="*/ 66 w 151"/>
                <a:gd name="T59" fmla="*/ 4 h 115"/>
                <a:gd name="T60" fmla="*/ 63 w 151"/>
                <a:gd name="T61" fmla="*/ 0 h 115"/>
                <a:gd name="T62" fmla="*/ 48 w 151"/>
                <a:gd name="T63" fmla="*/ 4 h 115"/>
                <a:gd name="T64" fmla="*/ 37 w 151"/>
                <a:gd name="T65" fmla="*/ 4 h 115"/>
                <a:gd name="T66" fmla="*/ 29 w 151"/>
                <a:gd name="T67" fmla="*/ 8 h 115"/>
                <a:gd name="T68" fmla="*/ 26 w 151"/>
                <a:gd name="T69" fmla="*/ 15 h 115"/>
                <a:gd name="T70" fmla="*/ 14 w 151"/>
                <a:gd name="T71" fmla="*/ 19 h 115"/>
                <a:gd name="T72" fmla="*/ 7 w 151"/>
                <a:gd name="T73" fmla="*/ 22 h 115"/>
                <a:gd name="T74" fmla="*/ 3 w 151"/>
                <a:gd name="T75" fmla="*/ 26 h 115"/>
                <a:gd name="T76" fmla="*/ 3 w 151"/>
                <a:gd name="T77" fmla="*/ 26 h 115"/>
                <a:gd name="T78" fmla="*/ 3 w 151"/>
                <a:gd name="T79" fmla="*/ 37 h 115"/>
                <a:gd name="T80" fmla="*/ 0 w 151"/>
                <a:gd name="T81" fmla="*/ 41 h 115"/>
                <a:gd name="T82" fmla="*/ 3 w 151"/>
                <a:gd name="T83" fmla="*/ 52 h 115"/>
                <a:gd name="T84" fmla="*/ 7 w 151"/>
                <a:gd name="T85" fmla="*/ 56 h 115"/>
                <a:gd name="T86" fmla="*/ 7 w 151"/>
                <a:gd name="T87" fmla="*/ 59 h 115"/>
                <a:gd name="T88" fmla="*/ 11 w 151"/>
                <a:gd name="T89" fmla="*/ 67 h 115"/>
                <a:gd name="T90" fmla="*/ 14 w 151"/>
                <a:gd name="T91" fmla="*/ 78 h 115"/>
                <a:gd name="T92" fmla="*/ 14 w 151"/>
                <a:gd name="T93" fmla="*/ 82 h 115"/>
                <a:gd name="T94" fmla="*/ 18 w 151"/>
                <a:gd name="T95" fmla="*/ 82 h 115"/>
                <a:gd name="T96" fmla="*/ 26 w 151"/>
                <a:gd name="T97" fmla="*/ 82 h 115"/>
                <a:gd name="T98" fmla="*/ 29 w 151"/>
                <a:gd name="T99" fmla="*/ 85 h 115"/>
                <a:gd name="T100" fmla="*/ 33 w 151"/>
                <a:gd name="T101" fmla="*/ 89 h 115"/>
                <a:gd name="T102" fmla="*/ 33 w 151"/>
                <a:gd name="T103" fmla="*/ 93 h 115"/>
                <a:gd name="T104" fmla="*/ 37 w 151"/>
                <a:gd name="T105" fmla="*/ 97 h 115"/>
                <a:gd name="T106" fmla="*/ 40 w 151"/>
                <a:gd name="T107" fmla="*/ 97 h 115"/>
                <a:gd name="T108" fmla="*/ 37 w 151"/>
                <a:gd name="T109" fmla="*/ 89 h 115"/>
                <a:gd name="T110" fmla="*/ 48 w 151"/>
                <a:gd name="T111" fmla="*/ 93 h 115"/>
                <a:gd name="T112" fmla="*/ 51 w 151"/>
                <a:gd name="T113" fmla="*/ 97 h 115"/>
                <a:gd name="T114" fmla="*/ 59 w 151"/>
                <a:gd name="T115" fmla="*/ 97 h 115"/>
                <a:gd name="T116" fmla="*/ 74 w 151"/>
                <a:gd name="T117" fmla="*/ 104 h 115"/>
                <a:gd name="T118" fmla="*/ 81 w 151"/>
                <a:gd name="T119" fmla="*/ 111 h 115"/>
                <a:gd name="T120" fmla="*/ 89 w 151"/>
                <a:gd name="T121" fmla="*/ 108 h 115"/>
                <a:gd name="T122" fmla="*/ 89 w 151"/>
                <a:gd name="T123"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115">
                  <a:moveTo>
                    <a:pt x="89" y="115"/>
                  </a:moveTo>
                  <a:lnTo>
                    <a:pt x="92" y="115"/>
                  </a:lnTo>
                  <a:lnTo>
                    <a:pt x="96" y="115"/>
                  </a:lnTo>
                  <a:lnTo>
                    <a:pt x="96" y="111"/>
                  </a:lnTo>
                  <a:lnTo>
                    <a:pt x="100" y="111"/>
                  </a:lnTo>
                  <a:lnTo>
                    <a:pt x="100" y="111"/>
                  </a:lnTo>
                  <a:lnTo>
                    <a:pt x="107" y="111"/>
                  </a:lnTo>
                  <a:lnTo>
                    <a:pt x="107" y="111"/>
                  </a:lnTo>
                  <a:lnTo>
                    <a:pt x="111" y="111"/>
                  </a:lnTo>
                  <a:lnTo>
                    <a:pt x="111" y="111"/>
                  </a:lnTo>
                  <a:lnTo>
                    <a:pt x="114" y="111"/>
                  </a:lnTo>
                  <a:lnTo>
                    <a:pt x="118" y="111"/>
                  </a:lnTo>
                  <a:lnTo>
                    <a:pt x="122" y="111"/>
                  </a:lnTo>
                  <a:lnTo>
                    <a:pt x="129" y="115"/>
                  </a:lnTo>
                  <a:lnTo>
                    <a:pt x="133" y="115"/>
                  </a:lnTo>
                  <a:lnTo>
                    <a:pt x="133" y="111"/>
                  </a:lnTo>
                  <a:lnTo>
                    <a:pt x="133" y="108"/>
                  </a:lnTo>
                  <a:lnTo>
                    <a:pt x="144" y="97"/>
                  </a:lnTo>
                  <a:lnTo>
                    <a:pt x="144" y="93"/>
                  </a:lnTo>
                  <a:lnTo>
                    <a:pt x="148" y="89"/>
                  </a:lnTo>
                  <a:lnTo>
                    <a:pt x="151" y="89"/>
                  </a:lnTo>
                  <a:lnTo>
                    <a:pt x="151" y="85"/>
                  </a:lnTo>
                  <a:lnTo>
                    <a:pt x="148" y="82"/>
                  </a:lnTo>
                  <a:lnTo>
                    <a:pt x="148" y="82"/>
                  </a:lnTo>
                  <a:lnTo>
                    <a:pt x="151" y="78"/>
                  </a:lnTo>
                  <a:lnTo>
                    <a:pt x="148" y="78"/>
                  </a:lnTo>
                  <a:lnTo>
                    <a:pt x="144" y="74"/>
                  </a:lnTo>
                  <a:lnTo>
                    <a:pt x="144" y="71"/>
                  </a:lnTo>
                  <a:lnTo>
                    <a:pt x="144" y="63"/>
                  </a:lnTo>
                  <a:lnTo>
                    <a:pt x="144" y="59"/>
                  </a:lnTo>
                  <a:lnTo>
                    <a:pt x="140" y="56"/>
                  </a:lnTo>
                  <a:lnTo>
                    <a:pt x="137" y="52"/>
                  </a:lnTo>
                  <a:lnTo>
                    <a:pt x="140" y="48"/>
                  </a:lnTo>
                  <a:lnTo>
                    <a:pt x="144" y="45"/>
                  </a:lnTo>
                  <a:lnTo>
                    <a:pt x="144" y="37"/>
                  </a:lnTo>
                  <a:lnTo>
                    <a:pt x="140" y="34"/>
                  </a:lnTo>
                  <a:lnTo>
                    <a:pt x="140" y="30"/>
                  </a:lnTo>
                  <a:lnTo>
                    <a:pt x="140" y="30"/>
                  </a:lnTo>
                  <a:lnTo>
                    <a:pt x="137" y="22"/>
                  </a:lnTo>
                  <a:lnTo>
                    <a:pt x="133" y="19"/>
                  </a:lnTo>
                  <a:lnTo>
                    <a:pt x="133" y="15"/>
                  </a:lnTo>
                  <a:lnTo>
                    <a:pt x="133" y="8"/>
                  </a:lnTo>
                  <a:lnTo>
                    <a:pt x="129" y="8"/>
                  </a:lnTo>
                  <a:lnTo>
                    <a:pt x="126" y="4"/>
                  </a:lnTo>
                  <a:lnTo>
                    <a:pt x="103" y="8"/>
                  </a:lnTo>
                  <a:lnTo>
                    <a:pt x="85" y="8"/>
                  </a:lnTo>
                  <a:lnTo>
                    <a:pt x="81" y="8"/>
                  </a:lnTo>
                  <a:lnTo>
                    <a:pt x="77" y="11"/>
                  </a:lnTo>
                  <a:lnTo>
                    <a:pt x="70" y="11"/>
                  </a:lnTo>
                  <a:lnTo>
                    <a:pt x="70" y="11"/>
                  </a:lnTo>
                  <a:lnTo>
                    <a:pt x="74" y="8"/>
                  </a:lnTo>
                  <a:lnTo>
                    <a:pt x="77" y="4"/>
                  </a:lnTo>
                  <a:lnTo>
                    <a:pt x="77" y="4"/>
                  </a:lnTo>
                  <a:lnTo>
                    <a:pt x="74" y="8"/>
                  </a:lnTo>
                  <a:lnTo>
                    <a:pt x="66" y="11"/>
                  </a:lnTo>
                  <a:lnTo>
                    <a:pt x="63" y="8"/>
                  </a:lnTo>
                  <a:lnTo>
                    <a:pt x="59" y="4"/>
                  </a:lnTo>
                  <a:lnTo>
                    <a:pt x="59" y="4"/>
                  </a:lnTo>
                  <a:lnTo>
                    <a:pt x="63" y="4"/>
                  </a:lnTo>
                  <a:lnTo>
                    <a:pt x="66" y="4"/>
                  </a:lnTo>
                  <a:lnTo>
                    <a:pt x="66" y="4"/>
                  </a:lnTo>
                  <a:lnTo>
                    <a:pt x="63" y="0"/>
                  </a:lnTo>
                  <a:lnTo>
                    <a:pt x="51" y="0"/>
                  </a:lnTo>
                  <a:lnTo>
                    <a:pt x="48" y="4"/>
                  </a:lnTo>
                  <a:lnTo>
                    <a:pt x="40" y="4"/>
                  </a:lnTo>
                  <a:lnTo>
                    <a:pt x="37" y="4"/>
                  </a:lnTo>
                  <a:lnTo>
                    <a:pt x="33" y="8"/>
                  </a:lnTo>
                  <a:lnTo>
                    <a:pt x="29" y="8"/>
                  </a:lnTo>
                  <a:lnTo>
                    <a:pt x="26" y="11"/>
                  </a:lnTo>
                  <a:lnTo>
                    <a:pt x="26" y="15"/>
                  </a:lnTo>
                  <a:lnTo>
                    <a:pt x="22" y="15"/>
                  </a:lnTo>
                  <a:lnTo>
                    <a:pt x="14" y="19"/>
                  </a:lnTo>
                  <a:lnTo>
                    <a:pt x="7" y="19"/>
                  </a:lnTo>
                  <a:lnTo>
                    <a:pt x="7" y="22"/>
                  </a:lnTo>
                  <a:lnTo>
                    <a:pt x="7" y="26"/>
                  </a:lnTo>
                  <a:lnTo>
                    <a:pt x="3" y="26"/>
                  </a:lnTo>
                  <a:lnTo>
                    <a:pt x="3" y="26"/>
                  </a:lnTo>
                  <a:lnTo>
                    <a:pt x="3" y="26"/>
                  </a:lnTo>
                  <a:lnTo>
                    <a:pt x="3" y="34"/>
                  </a:lnTo>
                  <a:lnTo>
                    <a:pt x="3" y="37"/>
                  </a:lnTo>
                  <a:lnTo>
                    <a:pt x="0" y="41"/>
                  </a:lnTo>
                  <a:lnTo>
                    <a:pt x="0" y="41"/>
                  </a:lnTo>
                  <a:lnTo>
                    <a:pt x="3" y="48"/>
                  </a:lnTo>
                  <a:lnTo>
                    <a:pt x="3" y="52"/>
                  </a:lnTo>
                  <a:lnTo>
                    <a:pt x="7" y="52"/>
                  </a:lnTo>
                  <a:lnTo>
                    <a:pt x="7" y="56"/>
                  </a:lnTo>
                  <a:lnTo>
                    <a:pt x="7" y="59"/>
                  </a:lnTo>
                  <a:lnTo>
                    <a:pt x="7" y="59"/>
                  </a:lnTo>
                  <a:lnTo>
                    <a:pt x="11" y="67"/>
                  </a:lnTo>
                  <a:lnTo>
                    <a:pt x="11" y="67"/>
                  </a:lnTo>
                  <a:lnTo>
                    <a:pt x="14" y="71"/>
                  </a:lnTo>
                  <a:lnTo>
                    <a:pt x="14" y="78"/>
                  </a:lnTo>
                  <a:lnTo>
                    <a:pt x="14" y="82"/>
                  </a:lnTo>
                  <a:lnTo>
                    <a:pt x="14" y="82"/>
                  </a:lnTo>
                  <a:lnTo>
                    <a:pt x="14" y="82"/>
                  </a:lnTo>
                  <a:lnTo>
                    <a:pt x="18" y="82"/>
                  </a:lnTo>
                  <a:lnTo>
                    <a:pt x="22" y="82"/>
                  </a:lnTo>
                  <a:lnTo>
                    <a:pt x="26" y="82"/>
                  </a:lnTo>
                  <a:lnTo>
                    <a:pt x="26" y="82"/>
                  </a:lnTo>
                  <a:lnTo>
                    <a:pt x="29" y="85"/>
                  </a:lnTo>
                  <a:lnTo>
                    <a:pt x="33" y="85"/>
                  </a:lnTo>
                  <a:lnTo>
                    <a:pt x="33" y="89"/>
                  </a:lnTo>
                  <a:lnTo>
                    <a:pt x="33" y="89"/>
                  </a:lnTo>
                  <a:lnTo>
                    <a:pt x="33" y="93"/>
                  </a:lnTo>
                  <a:lnTo>
                    <a:pt x="37" y="93"/>
                  </a:lnTo>
                  <a:lnTo>
                    <a:pt x="37" y="97"/>
                  </a:lnTo>
                  <a:lnTo>
                    <a:pt x="37" y="97"/>
                  </a:lnTo>
                  <a:lnTo>
                    <a:pt x="40" y="97"/>
                  </a:lnTo>
                  <a:lnTo>
                    <a:pt x="40" y="97"/>
                  </a:lnTo>
                  <a:lnTo>
                    <a:pt x="37" y="89"/>
                  </a:lnTo>
                  <a:lnTo>
                    <a:pt x="40" y="89"/>
                  </a:lnTo>
                  <a:lnTo>
                    <a:pt x="48" y="93"/>
                  </a:lnTo>
                  <a:lnTo>
                    <a:pt x="51" y="93"/>
                  </a:lnTo>
                  <a:lnTo>
                    <a:pt x="51" y="97"/>
                  </a:lnTo>
                  <a:lnTo>
                    <a:pt x="55" y="97"/>
                  </a:lnTo>
                  <a:lnTo>
                    <a:pt x="59" y="97"/>
                  </a:lnTo>
                  <a:lnTo>
                    <a:pt x="66" y="97"/>
                  </a:lnTo>
                  <a:lnTo>
                    <a:pt x="74" y="104"/>
                  </a:lnTo>
                  <a:lnTo>
                    <a:pt x="77" y="111"/>
                  </a:lnTo>
                  <a:lnTo>
                    <a:pt x="81" y="111"/>
                  </a:lnTo>
                  <a:lnTo>
                    <a:pt x="81" y="108"/>
                  </a:lnTo>
                  <a:lnTo>
                    <a:pt x="89" y="108"/>
                  </a:lnTo>
                  <a:lnTo>
                    <a:pt x="89" y="111"/>
                  </a:lnTo>
                  <a:lnTo>
                    <a:pt x="89" y="1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9" name="Freeform 60"/>
            <p:cNvSpPr>
              <a:spLocks/>
            </p:cNvSpPr>
            <p:nvPr/>
          </p:nvSpPr>
          <p:spPr bwMode="auto">
            <a:xfrm>
              <a:off x="4516895" y="2097772"/>
              <a:ext cx="153109" cy="61758"/>
            </a:xfrm>
            <a:custGeom>
              <a:avLst/>
              <a:gdLst>
                <a:gd name="T0" fmla="*/ 44 w 119"/>
                <a:gd name="T1" fmla="*/ 4 h 48"/>
                <a:gd name="T2" fmla="*/ 48 w 119"/>
                <a:gd name="T3" fmla="*/ 4 h 48"/>
                <a:gd name="T4" fmla="*/ 56 w 119"/>
                <a:gd name="T5" fmla="*/ 4 h 48"/>
                <a:gd name="T6" fmla="*/ 59 w 119"/>
                <a:gd name="T7" fmla="*/ 7 h 48"/>
                <a:gd name="T8" fmla="*/ 63 w 119"/>
                <a:gd name="T9" fmla="*/ 11 h 48"/>
                <a:gd name="T10" fmla="*/ 63 w 119"/>
                <a:gd name="T11" fmla="*/ 15 h 48"/>
                <a:gd name="T12" fmla="*/ 67 w 119"/>
                <a:gd name="T13" fmla="*/ 19 h 48"/>
                <a:gd name="T14" fmla="*/ 70 w 119"/>
                <a:gd name="T15" fmla="*/ 19 h 48"/>
                <a:gd name="T16" fmla="*/ 67 w 119"/>
                <a:gd name="T17" fmla="*/ 11 h 48"/>
                <a:gd name="T18" fmla="*/ 78 w 119"/>
                <a:gd name="T19" fmla="*/ 15 h 48"/>
                <a:gd name="T20" fmla="*/ 81 w 119"/>
                <a:gd name="T21" fmla="*/ 19 h 48"/>
                <a:gd name="T22" fmla="*/ 89 w 119"/>
                <a:gd name="T23" fmla="*/ 19 h 48"/>
                <a:gd name="T24" fmla="*/ 104 w 119"/>
                <a:gd name="T25" fmla="*/ 26 h 48"/>
                <a:gd name="T26" fmla="*/ 111 w 119"/>
                <a:gd name="T27" fmla="*/ 33 h 48"/>
                <a:gd name="T28" fmla="*/ 119 w 119"/>
                <a:gd name="T29" fmla="*/ 30 h 48"/>
                <a:gd name="T30" fmla="*/ 119 w 119"/>
                <a:gd name="T31" fmla="*/ 37 h 48"/>
                <a:gd name="T32" fmla="*/ 107 w 119"/>
                <a:gd name="T33" fmla="*/ 37 h 48"/>
                <a:gd name="T34" fmla="*/ 100 w 119"/>
                <a:gd name="T35" fmla="*/ 45 h 48"/>
                <a:gd name="T36" fmla="*/ 89 w 119"/>
                <a:gd name="T37" fmla="*/ 45 h 48"/>
                <a:gd name="T38" fmla="*/ 81 w 119"/>
                <a:gd name="T39" fmla="*/ 45 h 48"/>
                <a:gd name="T40" fmla="*/ 70 w 119"/>
                <a:gd name="T41" fmla="*/ 45 h 48"/>
                <a:gd name="T42" fmla="*/ 63 w 119"/>
                <a:gd name="T43" fmla="*/ 45 h 48"/>
                <a:gd name="T44" fmla="*/ 56 w 119"/>
                <a:gd name="T45" fmla="*/ 41 h 48"/>
                <a:gd name="T46" fmla="*/ 48 w 119"/>
                <a:gd name="T47" fmla="*/ 41 h 48"/>
                <a:gd name="T48" fmla="*/ 44 w 119"/>
                <a:gd name="T49" fmla="*/ 45 h 48"/>
                <a:gd name="T50" fmla="*/ 37 w 119"/>
                <a:gd name="T51" fmla="*/ 48 h 48"/>
                <a:gd name="T52" fmla="*/ 30 w 119"/>
                <a:gd name="T53" fmla="*/ 45 h 48"/>
                <a:gd name="T54" fmla="*/ 26 w 119"/>
                <a:gd name="T55" fmla="*/ 45 h 48"/>
                <a:gd name="T56" fmla="*/ 19 w 119"/>
                <a:gd name="T57" fmla="*/ 37 h 48"/>
                <a:gd name="T58" fmla="*/ 7 w 119"/>
                <a:gd name="T59" fmla="*/ 30 h 48"/>
                <a:gd name="T60" fmla="*/ 7 w 119"/>
                <a:gd name="T61" fmla="*/ 26 h 48"/>
                <a:gd name="T62" fmla="*/ 0 w 119"/>
                <a:gd name="T63" fmla="*/ 19 h 48"/>
                <a:gd name="T64" fmla="*/ 0 w 119"/>
                <a:gd name="T65" fmla="*/ 15 h 48"/>
                <a:gd name="T66" fmla="*/ 4 w 119"/>
                <a:gd name="T67" fmla="*/ 15 h 48"/>
                <a:gd name="T68" fmla="*/ 15 w 119"/>
                <a:gd name="T69" fmla="*/ 11 h 48"/>
                <a:gd name="T70" fmla="*/ 22 w 119"/>
                <a:gd name="T71" fmla="*/ 7 h 48"/>
                <a:gd name="T72" fmla="*/ 30 w 119"/>
                <a:gd name="T73" fmla="*/ 7 h 48"/>
                <a:gd name="T74" fmla="*/ 33 w 119"/>
                <a:gd name="T75" fmla="*/ 4 h 48"/>
                <a:gd name="T76" fmla="*/ 37 w 119"/>
                <a:gd name="T77" fmla="*/ 4 h 48"/>
                <a:gd name="T78" fmla="*/ 41 w 119"/>
                <a:gd name="T79"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9" h="48">
                  <a:moveTo>
                    <a:pt x="44" y="4"/>
                  </a:moveTo>
                  <a:lnTo>
                    <a:pt x="44" y="4"/>
                  </a:lnTo>
                  <a:lnTo>
                    <a:pt x="44" y="4"/>
                  </a:lnTo>
                  <a:lnTo>
                    <a:pt x="48" y="4"/>
                  </a:lnTo>
                  <a:lnTo>
                    <a:pt x="52" y="4"/>
                  </a:lnTo>
                  <a:lnTo>
                    <a:pt x="56" y="4"/>
                  </a:lnTo>
                  <a:lnTo>
                    <a:pt x="56" y="4"/>
                  </a:lnTo>
                  <a:lnTo>
                    <a:pt x="59" y="7"/>
                  </a:lnTo>
                  <a:lnTo>
                    <a:pt x="63" y="7"/>
                  </a:lnTo>
                  <a:lnTo>
                    <a:pt x="63" y="11"/>
                  </a:lnTo>
                  <a:lnTo>
                    <a:pt x="63" y="11"/>
                  </a:lnTo>
                  <a:lnTo>
                    <a:pt x="63" y="15"/>
                  </a:lnTo>
                  <a:lnTo>
                    <a:pt x="67" y="15"/>
                  </a:lnTo>
                  <a:lnTo>
                    <a:pt x="67" y="19"/>
                  </a:lnTo>
                  <a:lnTo>
                    <a:pt x="67" y="19"/>
                  </a:lnTo>
                  <a:lnTo>
                    <a:pt x="70" y="19"/>
                  </a:lnTo>
                  <a:lnTo>
                    <a:pt x="70" y="19"/>
                  </a:lnTo>
                  <a:lnTo>
                    <a:pt x="67" y="11"/>
                  </a:lnTo>
                  <a:lnTo>
                    <a:pt x="70" y="11"/>
                  </a:lnTo>
                  <a:lnTo>
                    <a:pt x="78" y="15"/>
                  </a:lnTo>
                  <a:lnTo>
                    <a:pt x="81" y="15"/>
                  </a:lnTo>
                  <a:lnTo>
                    <a:pt x="81" y="19"/>
                  </a:lnTo>
                  <a:lnTo>
                    <a:pt x="85" y="19"/>
                  </a:lnTo>
                  <a:lnTo>
                    <a:pt x="89" y="19"/>
                  </a:lnTo>
                  <a:lnTo>
                    <a:pt x="96" y="19"/>
                  </a:lnTo>
                  <a:lnTo>
                    <a:pt x="104" y="26"/>
                  </a:lnTo>
                  <a:lnTo>
                    <a:pt x="107" y="33"/>
                  </a:lnTo>
                  <a:lnTo>
                    <a:pt x="111" y="33"/>
                  </a:lnTo>
                  <a:lnTo>
                    <a:pt x="111" y="30"/>
                  </a:lnTo>
                  <a:lnTo>
                    <a:pt x="119" y="30"/>
                  </a:lnTo>
                  <a:lnTo>
                    <a:pt x="119" y="33"/>
                  </a:lnTo>
                  <a:lnTo>
                    <a:pt x="119" y="37"/>
                  </a:lnTo>
                  <a:lnTo>
                    <a:pt x="111" y="37"/>
                  </a:lnTo>
                  <a:lnTo>
                    <a:pt x="107" y="37"/>
                  </a:lnTo>
                  <a:lnTo>
                    <a:pt x="104" y="41"/>
                  </a:lnTo>
                  <a:lnTo>
                    <a:pt x="100" y="45"/>
                  </a:lnTo>
                  <a:lnTo>
                    <a:pt x="93" y="45"/>
                  </a:lnTo>
                  <a:lnTo>
                    <a:pt x="89" y="45"/>
                  </a:lnTo>
                  <a:lnTo>
                    <a:pt x="85" y="45"/>
                  </a:lnTo>
                  <a:lnTo>
                    <a:pt x="81" y="45"/>
                  </a:lnTo>
                  <a:lnTo>
                    <a:pt x="78" y="48"/>
                  </a:lnTo>
                  <a:lnTo>
                    <a:pt x="70" y="45"/>
                  </a:lnTo>
                  <a:lnTo>
                    <a:pt x="70" y="45"/>
                  </a:lnTo>
                  <a:lnTo>
                    <a:pt x="63" y="45"/>
                  </a:lnTo>
                  <a:lnTo>
                    <a:pt x="59" y="45"/>
                  </a:lnTo>
                  <a:lnTo>
                    <a:pt x="56" y="41"/>
                  </a:lnTo>
                  <a:lnTo>
                    <a:pt x="48" y="41"/>
                  </a:lnTo>
                  <a:lnTo>
                    <a:pt x="48" y="41"/>
                  </a:lnTo>
                  <a:lnTo>
                    <a:pt x="44" y="45"/>
                  </a:lnTo>
                  <a:lnTo>
                    <a:pt x="44" y="45"/>
                  </a:lnTo>
                  <a:lnTo>
                    <a:pt x="44" y="48"/>
                  </a:lnTo>
                  <a:lnTo>
                    <a:pt x="37" y="48"/>
                  </a:lnTo>
                  <a:lnTo>
                    <a:pt x="37" y="48"/>
                  </a:lnTo>
                  <a:lnTo>
                    <a:pt x="30" y="45"/>
                  </a:lnTo>
                  <a:lnTo>
                    <a:pt x="26" y="45"/>
                  </a:lnTo>
                  <a:lnTo>
                    <a:pt x="26" y="45"/>
                  </a:lnTo>
                  <a:lnTo>
                    <a:pt x="19" y="37"/>
                  </a:lnTo>
                  <a:lnTo>
                    <a:pt x="19" y="37"/>
                  </a:lnTo>
                  <a:lnTo>
                    <a:pt x="11" y="33"/>
                  </a:lnTo>
                  <a:lnTo>
                    <a:pt x="7" y="30"/>
                  </a:lnTo>
                  <a:lnTo>
                    <a:pt x="7" y="30"/>
                  </a:lnTo>
                  <a:lnTo>
                    <a:pt x="7" y="26"/>
                  </a:lnTo>
                  <a:lnTo>
                    <a:pt x="4" y="19"/>
                  </a:lnTo>
                  <a:lnTo>
                    <a:pt x="0" y="19"/>
                  </a:lnTo>
                  <a:lnTo>
                    <a:pt x="0" y="15"/>
                  </a:lnTo>
                  <a:lnTo>
                    <a:pt x="0" y="15"/>
                  </a:lnTo>
                  <a:lnTo>
                    <a:pt x="4" y="15"/>
                  </a:lnTo>
                  <a:lnTo>
                    <a:pt x="4" y="15"/>
                  </a:lnTo>
                  <a:lnTo>
                    <a:pt x="11" y="11"/>
                  </a:lnTo>
                  <a:lnTo>
                    <a:pt x="15" y="11"/>
                  </a:lnTo>
                  <a:lnTo>
                    <a:pt x="19" y="7"/>
                  </a:lnTo>
                  <a:lnTo>
                    <a:pt x="22" y="7"/>
                  </a:lnTo>
                  <a:lnTo>
                    <a:pt x="22" y="7"/>
                  </a:lnTo>
                  <a:lnTo>
                    <a:pt x="30" y="7"/>
                  </a:lnTo>
                  <a:lnTo>
                    <a:pt x="30" y="7"/>
                  </a:lnTo>
                  <a:lnTo>
                    <a:pt x="33" y="4"/>
                  </a:lnTo>
                  <a:lnTo>
                    <a:pt x="33" y="4"/>
                  </a:lnTo>
                  <a:lnTo>
                    <a:pt x="37" y="4"/>
                  </a:lnTo>
                  <a:lnTo>
                    <a:pt x="41" y="0"/>
                  </a:lnTo>
                  <a:lnTo>
                    <a:pt x="41" y="4"/>
                  </a:lnTo>
                  <a:lnTo>
                    <a:pt x="44"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0" name="Freeform 61"/>
            <p:cNvSpPr>
              <a:spLocks/>
            </p:cNvSpPr>
            <p:nvPr/>
          </p:nvSpPr>
          <p:spPr bwMode="auto">
            <a:xfrm>
              <a:off x="4397236" y="1997415"/>
              <a:ext cx="176269" cy="191708"/>
            </a:xfrm>
            <a:custGeom>
              <a:avLst/>
              <a:gdLst>
                <a:gd name="T0" fmla="*/ 49 w 137"/>
                <a:gd name="T1" fmla="*/ 4 h 149"/>
                <a:gd name="T2" fmla="*/ 56 w 137"/>
                <a:gd name="T3" fmla="*/ 8 h 149"/>
                <a:gd name="T4" fmla="*/ 60 w 137"/>
                <a:gd name="T5" fmla="*/ 15 h 149"/>
                <a:gd name="T6" fmla="*/ 67 w 137"/>
                <a:gd name="T7" fmla="*/ 11 h 149"/>
                <a:gd name="T8" fmla="*/ 75 w 137"/>
                <a:gd name="T9" fmla="*/ 15 h 149"/>
                <a:gd name="T10" fmla="*/ 67 w 137"/>
                <a:gd name="T11" fmla="*/ 19 h 149"/>
                <a:gd name="T12" fmla="*/ 78 w 137"/>
                <a:gd name="T13" fmla="*/ 22 h 149"/>
                <a:gd name="T14" fmla="*/ 89 w 137"/>
                <a:gd name="T15" fmla="*/ 15 h 149"/>
                <a:gd name="T16" fmla="*/ 97 w 137"/>
                <a:gd name="T17" fmla="*/ 11 h 149"/>
                <a:gd name="T18" fmla="*/ 93 w 137"/>
                <a:gd name="T19" fmla="*/ 15 h 149"/>
                <a:gd name="T20" fmla="*/ 100 w 137"/>
                <a:gd name="T21" fmla="*/ 15 h 149"/>
                <a:gd name="T22" fmla="*/ 112 w 137"/>
                <a:gd name="T23" fmla="*/ 19 h 149"/>
                <a:gd name="T24" fmla="*/ 119 w 137"/>
                <a:gd name="T25" fmla="*/ 26 h 149"/>
                <a:gd name="T26" fmla="*/ 126 w 137"/>
                <a:gd name="T27" fmla="*/ 34 h 149"/>
                <a:gd name="T28" fmla="*/ 126 w 137"/>
                <a:gd name="T29" fmla="*/ 48 h 149"/>
                <a:gd name="T30" fmla="*/ 130 w 137"/>
                <a:gd name="T31" fmla="*/ 59 h 149"/>
                <a:gd name="T32" fmla="*/ 137 w 137"/>
                <a:gd name="T33" fmla="*/ 71 h 149"/>
                <a:gd name="T34" fmla="*/ 130 w 137"/>
                <a:gd name="T35" fmla="*/ 82 h 149"/>
                <a:gd name="T36" fmla="*/ 123 w 137"/>
                <a:gd name="T37" fmla="*/ 85 h 149"/>
                <a:gd name="T38" fmla="*/ 108 w 137"/>
                <a:gd name="T39" fmla="*/ 89 h 149"/>
                <a:gd name="T40" fmla="*/ 93 w 137"/>
                <a:gd name="T41" fmla="*/ 93 h 149"/>
                <a:gd name="T42" fmla="*/ 100 w 137"/>
                <a:gd name="T43" fmla="*/ 104 h 149"/>
                <a:gd name="T44" fmla="*/ 112 w 137"/>
                <a:gd name="T45" fmla="*/ 115 h 149"/>
                <a:gd name="T46" fmla="*/ 119 w 137"/>
                <a:gd name="T47" fmla="*/ 130 h 149"/>
                <a:gd name="T48" fmla="*/ 108 w 137"/>
                <a:gd name="T49" fmla="*/ 137 h 149"/>
                <a:gd name="T50" fmla="*/ 108 w 137"/>
                <a:gd name="T51" fmla="*/ 145 h 149"/>
                <a:gd name="T52" fmla="*/ 97 w 137"/>
                <a:gd name="T53" fmla="*/ 145 h 149"/>
                <a:gd name="T54" fmla="*/ 82 w 137"/>
                <a:gd name="T55" fmla="*/ 149 h 149"/>
                <a:gd name="T56" fmla="*/ 71 w 137"/>
                <a:gd name="T57" fmla="*/ 149 h 149"/>
                <a:gd name="T58" fmla="*/ 60 w 137"/>
                <a:gd name="T59" fmla="*/ 149 h 149"/>
                <a:gd name="T60" fmla="*/ 52 w 137"/>
                <a:gd name="T61" fmla="*/ 145 h 149"/>
                <a:gd name="T62" fmla="*/ 45 w 137"/>
                <a:gd name="T63" fmla="*/ 141 h 149"/>
                <a:gd name="T64" fmla="*/ 37 w 137"/>
                <a:gd name="T65" fmla="*/ 145 h 149"/>
                <a:gd name="T66" fmla="*/ 30 w 137"/>
                <a:gd name="T67" fmla="*/ 141 h 149"/>
                <a:gd name="T68" fmla="*/ 30 w 137"/>
                <a:gd name="T69" fmla="*/ 130 h 149"/>
                <a:gd name="T70" fmla="*/ 34 w 137"/>
                <a:gd name="T71" fmla="*/ 119 h 149"/>
                <a:gd name="T72" fmla="*/ 19 w 137"/>
                <a:gd name="T73" fmla="*/ 115 h 149"/>
                <a:gd name="T74" fmla="*/ 12 w 137"/>
                <a:gd name="T75" fmla="*/ 111 h 149"/>
                <a:gd name="T76" fmla="*/ 8 w 137"/>
                <a:gd name="T77" fmla="*/ 104 h 149"/>
                <a:gd name="T78" fmla="*/ 4 w 137"/>
                <a:gd name="T79" fmla="*/ 93 h 149"/>
                <a:gd name="T80" fmla="*/ 0 w 137"/>
                <a:gd name="T81" fmla="*/ 82 h 149"/>
                <a:gd name="T82" fmla="*/ 0 w 137"/>
                <a:gd name="T83" fmla="*/ 71 h 149"/>
                <a:gd name="T84" fmla="*/ 15 w 137"/>
                <a:gd name="T85" fmla="*/ 63 h 149"/>
                <a:gd name="T86" fmla="*/ 19 w 137"/>
                <a:gd name="T87" fmla="*/ 56 h 149"/>
                <a:gd name="T88" fmla="*/ 12 w 137"/>
                <a:gd name="T89" fmla="*/ 48 h 149"/>
                <a:gd name="T90" fmla="*/ 19 w 137"/>
                <a:gd name="T91" fmla="*/ 45 h 149"/>
                <a:gd name="T92" fmla="*/ 23 w 137"/>
                <a:gd name="T93" fmla="*/ 37 h 149"/>
                <a:gd name="T94" fmla="*/ 15 w 137"/>
                <a:gd name="T95" fmla="*/ 34 h 149"/>
                <a:gd name="T96" fmla="*/ 30 w 137"/>
                <a:gd name="T97" fmla="*/ 30 h 149"/>
                <a:gd name="T98" fmla="*/ 34 w 137"/>
                <a:gd name="T99" fmla="*/ 30 h 149"/>
                <a:gd name="T100" fmla="*/ 37 w 137"/>
                <a:gd name="T101" fmla="*/ 34 h 149"/>
                <a:gd name="T102" fmla="*/ 37 w 137"/>
                <a:gd name="T103" fmla="*/ 30 h 149"/>
                <a:gd name="T104" fmla="*/ 49 w 137"/>
                <a:gd name="T105" fmla="*/ 26 h 149"/>
                <a:gd name="T106" fmla="*/ 49 w 137"/>
                <a:gd name="T107" fmla="*/ 22 h 149"/>
                <a:gd name="T108" fmla="*/ 45 w 137"/>
                <a:gd name="T109" fmla="*/ 19 h 149"/>
                <a:gd name="T110" fmla="*/ 41 w 137"/>
                <a:gd name="T111" fmla="*/ 11 h 149"/>
                <a:gd name="T112" fmla="*/ 41 w 137"/>
                <a:gd name="T113" fmla="*/ 4 h 149"/>
                <a:gd name="T114" fmla="*/ 37 w 137"/>
                <a:gd name="T115"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49">
                  <a:moveTo>
                    <a:pt x="37" y="0"/>
                  </a:moveTo>
                  <a:lnTo>
                    <a:pt x="41" y="0"/>
                  </a:lnTo>
                  <a:lnTo>
                    <a:pt x="49" y="4"/>
                  </a:lnTo>
                  <a:lnTo>
                    <a:pt x="49" y="4"/>
                  </a:lnTo>
                  <a:lnTo>
                    <a:pt x="52" y="4"/>
                  </a:lnTo>
                  <a:lnTo>
                    <a:pt x="56" y="4"/>
                  </a:lnTo>
                  <a:lnTo>
                    <a:pt x="60" y="8"/>
                  </a:lnTo>
                  <a:lnTo>
                    <a:pt x="56" y="8"/>
                  </a:lnTo>
                  <a:lnTo>
                    <a:pt x="56" y="11"/>
                  </a:lnTo>
                  <a:lnTo>
                    <a:pt x="56" y="11"/>
                  </a:lnTo>
                  <a:lnTo>
                    <a:pt x="60" y="11"/>
                  </a:lnTo>
                  <a:lnTo>
                    <a:pt x="60" y="15"/>
                  </a:lnTo>
                  <a:lnTo>
                    <a:pt x="63" y="15"/>
                  </a:lnTo>
                  <a:lnTo>
                    <a:pt x="63" y="11"/>
                  </a:lnTo>
                  <a:lnTo>
                    <a:pt x="67" y="11"/>
                  </a:lnTo>
                  <a:lnTo>
                    <a:pt x="67" y="11"/>
                  </a:lnTo>
                  <a:lnTo>
                    <a:pt x="71" y="15"/>
                  </a:lnTo>
                  <a:lnTo>
                    <a:pt x="71" y="15"/>
                  </a:lnTo>
                  <a:lnTo>
                    <a:pt x="75" y="11"/>
                  </a:lnTo>
                  <a:lnTo>
                    <a:pt x="75" y="15"/>
                  </a:lnTo>
                  <a:lnTo>
                    <a:pt x="75" y="15"/>
                  </a:lnTo>
                  <a:lnTo>
                    <a:pt x="75" y="19"/>
                  </a:lnTo>
                  <a:lnTo>
                    <a:pt x="71" y="19"/>
                  </a:lnTo>
                  <a:lnTo>
                    <a:pt x="67" y="19"/>
                  </a:lnTo>
                  <a:lnTo>
                    <a:pt x="71" y="22"/>
                  </a:lnTo>
                  <a:lnTo>
                    <a:pt x="75" y="19"/>
                  </a:lnTo>
                  <a:lnTo>
                    <a:pt x="78" y="22"/>
                  </a:lnTo>
                  <a:lnTo>
                    <a:pt x="78" y="22"/>
                  </a:lnTo>
                  <a:lnTo>
                    <a:pt x="82" y="22"/>
                  </a:lnTo>
                  <a:lnTo>
                    <a:pt x="82" y="19"/>
                  </a:lnTo>
                  <a:lnTo>
                    <a:pt x="86" y="19"/>
                  </a:lnTo>
                  <a:lnTo>
                    <a:pt x="89" y="15"/>
                  </a:lnTo>
                  <a:lnTo>
                    <a:pt x="89" y="15"/>
                  </a:lnTo>
                  <a:lnTo>
                    <a:pt x="93" y="15"/>
                  </a:lnTo>
                  <a:lnTo>
                    <a:pt x="93" y="11"/>
                  </a:lnTo>
                  <a:lnTo>
                    <a:pt x="97" y="11"/>
                  </a:lnTo>
                  <a:lnTo>
                    <a:pt x="100" y="11"/>
                  </a:lnTo>
                  <a:lnTo>
                    <a:pt x="97" y="11"/>
                  </a:lnTo>
                  <a:lnTo>
                    <a:pt x="97" y="15"/>
                  </a:lnTo>
                  <a:lnTo>
                    <a:pt x="93" y="15"/>
                  </a:lnTo>
                  <a:lnTo>
                    <a:pt x="93" y="15"/>
                  </a:lnTo>
                  <a:lnTo>
                    <a:pt x="93" y="15"/>
                  </a:lnTo>
                  <a:lnTo>
                    <a:pt x="97" y="15"/>
                  </a:lnTo>
                  <a:lnTo>
                    <a:pt x="100" y="15"/>
                  </a:lnTo>
                  <a:lnTo>
                    <a:pt x="104" y="11"/>
                  </a:lnTo>
                  <a:lnTo>
                    <a:pt x="104" y="15"/>
                  </a:lnTo>
                  <a:lnTo>
                    <a:pt x="108" y="15"/>
                  </a:lnTo>
                  <a:lnTo>
                    <a:pt x="112" y="19"/>
                  </a:lnTo>
                  <a:lnTo>
                    <a:pt x="115" y="19"/>
                  </a:lnTo>
                  <a:lnTo>
                    <a:pt x="115" y="22"/>
                  </a:lnTo>
                  <a:lnTo>
                    <a:pt x="115" y="22"/>
                  </a:lnTo>
                  <a:lnTo>
                    <a:pt x="119" y="26"/>
                  </a:lnTo>
                  <a:lnTo>
                    <a:pt x="123" y="26"/>
                  </a:lnTo>
                  <a:lnTo>
                    <a:pt x="123" y="26"/>
                  </a:lnTo>
                  <a:lnTo>
                    <a:pt x="126" y="26"/>
                  </a:lnTo>
                  <a:lnTo>
                    <a:pt x="126" y="34"/>
                  </a:lnTo>
                  <a:lnTo>
                    <a:pt x="126" y="37"/>
                  </a:lnTo>
                  <a:lnTo>
                    <a:pt x="123" y="41"/>
                  </a:lnTo>
                  <a:lnTo>
                    <a:pt x="123" y="41"/>
                  </a:lnTo>
                  <a:lnTo>
                    <a:pt x="126" y="48"/>
                  </a:lnTo>
                  <a:lnTo>
                    <a:pt x="126" y="52"/>
                  </a:lnTo>
                  <a:lnTo>
                    <a:pt x="130" y="52"/>
                  </a:lnTo>
                  <a:lnTo>
                    <a:pt x="130" y="56"/>
                  </a:lnTo>
                  <a:lnTo>
                    <a:pt x="130" y="59"/>
                  </a:lnTo>
                  <a:lnTo>
                    <a:pt x="130" y="59"/>
                  </a:lnTo>
                  <a:lnTo>
                    <a:pt x="134" y="67"/>
                  </a:lnTo>
                  <a:lnTo>
                    <a:pt x="134" y="67"/>
                  </a:lnTo>
                  <a:lnTo>
                    <a:pt x="137" y="71"/>
                  </a:lnTo>
                  <a:lnTo>
                    <a:pt x="137" y="78"/>
                  </a:lnTo>
                  <a:lnTo>
                    <a:pt x="134" y="82"/>
                  </a:lnTo>
                  <a:lnTo>
                    <a:pt x="134" y="78"/>
                  </a:lnTo>
                  <a:lnTo>
                    <a:pt x="130" y="82"/>
                  </a:lnTo>
                  <a:lnTo>
                    <a:pt x="126" y="82"/>
                  </a:lnTo>
                  <a:lnTo>
                    <a:pt x="126" y="82"/>
                  </a:lnTo>
                  <a:lnTo>
                    <a:pt x="123" y="85"/>
                  </a:lnTo>
                  <a:lnTo>
                    <a:pt x="123" y="85"/>
                  </a:lnTo>
                  <a:lnTo>
                    <a:pt x="115" y="85"/>
                  </a:lnTo>
                  <a:lnTo>
                    <a:pt x="115" y="85"/>
                  </a:lnTo>
                  <a:lnTo>
                    <a:pt x="112" y="85"/>
                  </a:lnTo>
                  <a:lnTo>
                    <a:pt x="108" y="89"/>
                  </a:lnTo>
                  <a:lnTo>
                    <a:pt x="104" y="89"/>
                  </a:lnTo>
                  <a:lnTo>
                    <a:pt x="97" y="93"/>
                  </a:lnTo>
                  <a:lnTo>
                    <a:pt x="97" y="93"/>
                  </a:lnTo>
                  <a:lnTo>
                    <a:pt x="93" y="93"/>
                  </a:lnTo>
                  <a:lnTo>
                    <a:pt x="93" y="93"/>
                  </a:lnTo>
                  <a:lnTo>
                    <a:pt x="93" y="97"/>
                  </a:lnTo>
                  <a:lnTo>
                    <a:pt x="97" y="97"/>
                  </a:lnTo>
                  <a:lnTo>
                    <a:pt x="100" y="104"/>
                  </a:lnTo>
                  <a:lnTo>
                    <a:pt x="100" y="108"/>
                  </a:lnTo>
                  <a:lnTo>
                    <a:pt x="100" y="108"/>
                  </a:lnTo>
                  <a:lnTo>
                    <a:pt x="104" y="111"/>
                  </a:lnTo>
                  <a:lnTo>
                    <a:pt x="112" y="115"/>
                  </a:lnTo>
                  <a:lnTo>
                    <a:pt x="112" y="115"/>
                  </a:lnTo>
                  <a:lnTo>
                    <a:pt x="119" y="123"/>
                  </a:lnTo>
                  <a:lnTo>
                    <a:pt x="119" y="126"/>
                  </a:lnTo>
                  <a:lnTo>
                    <a:pt x="119" y="130"/>
                  </a:lnTo>
                  <a:lnTo>
                    <a:pt x="115" y="130"/>
                  </a:lnTo>
                  <a:lnTo>
                    <a:pt x="115" y="130"/>
                  </a:lnTo>
                  <a:lnTo>
                    <a:pt x="112" y="134"/>
                  </a:lnTo>
                  <a:lnTo>
                    <a:pt x="108" y="137"/>
                  </a:lnTo>
                  <a:lnTo>
                    <a:pt x="108" y="141"/>
                  </a:lnTo>
                  <a:lnTo>
                    <a:pt x="112" y="141"/>
                  </a:lnTo>
                  <a:lnTo>
                    <a:pt x="112" y="145"/>
                  </a:lnTo>
                  <a:lnTo>
                    <a:pt x="108" y="145"/>
                  </a:lnTo>
                  <a:lnTo>
                    <a:pt x="104" y="145"/>
                  </a:lnTo>
                  <a:lnTo>
                    <a:pt x="100" y="145"/>
                  </a:lnTo>
                  <a:lnTo>
                    <a:pt x="97" y="145"/>
                  </a:lnTo>
                  <a:lnTo>
                    <a:pt x="97" y="145"/>
                  </a:lnTo>
                  <a:lnTo>
                    <a:pt x="89" y="149"/>
                  </a:lnTo>
                  <a:lnTo>
                    <a:pt x="89" y="149"/>
                  </a:lnTo>
                  <a:lnTo>
                    <a:pt x="86" y="149"/>
                  </a:lnTo>
                  <a:lnTo>
                    <a:pt x="82" y="149"/>
                  </a:lnTo>
                  <a:lnTo>
                    <a:pt x="78" y="145"/>
                  </a:lnTo>
                  <a:lnTo>
                    <a:pt x="75" y="145"/>
                  </a:lnTo>
                  <a:lnTo>
                    <a:pt x="71" y="145"/>
                  </a:lnTo>
                  <a:lnTo>
                    <a:pt x="71" y="149"/>
                  </a:lnTo>
                  <a:lnTo>
                    <a:pt x="71" y="149"/>
                  </a:lnTo>
                  <a:lnTo>
                    <a:pt x="67" y="149"/>
                  </a:lnTo>
                  <a:lnTo>
                    <a:pt x="63" y="145"/>
                  </a:lnTo>
                  <a:lnTo>
                    <a:pt x="60" y="149"/>
                  </a:lnTo>
                  <a:lnTo>
                    <a:pt x="60" y="149"/>
                  </a:lnTo>
                  <a:lnTo>
                    <a:pt x="60" y="149"/>
                  </a:lnTo>
                  <a:lnTo>
                    <a:pt x="56" y="149"/>
                  </a:lnTo>
                  <a:lnTo>
                    <a:pt x="52" y="145"/>
                  </a:lnTo>
                  <a:lnTo>
                    <a:pt x="49" y="145"/>
                  </a:lnTo>
                  <a:lnTo>
                    <a:pt x="49" y="145"/>
                  </a:lnTo>
                  <a:lnTo>
                    <a:pt x="45" y="145"/>
                  </a:lnTo>
                  <a:lnTo>
                    <a:pt x="45" y="141"/>
                  </a:lnTo>
                  <a:lnTo>
                    <a:pt x="41" y="141"/>
                  </a:lnTo>
                  <a:lnTo>
                    <a:pt x="41" y="145"/>
                  </a:lnTo>
                  <a:lnTo>
                    <a:pt x="41" y="145"/>
                  </a:lnTo>
                  <a:lnTo>
                    <a:pt x="37" y="145"/>
                  </a:lnTo>
                  <a:lnTo>
                    <a:pt x="34" y="145"/>
                  </a:lnTo>
                  <a:lnTo>
                    <a:pt x="30" y="145"/>
                  </a:lnTo>
                  <a:lnTo>
                    <a:pt x="30" y="145"/>
                  </a:lnTo>
                  <a:lnTo>
                    <a:pt x="30" y="141"/>
                  </a:lnTo>
                  <a:lnTo>
                    <a:pt x="26" y="141"/>
                  </a:lnTo>
                  <a:lnTo>
                    <a:pt x="26" y="137"/>
                  </a:lnTo>
                  <a:lnTo>
                    <a:pt x="30" y="130"/>
                  </a:lnTo>
                  <a:lnTo>
                    <a:pt x="30" y="130"/>
                  </a:lnTo>
                  <a:lnTo>
                    <a:pt x="30" y="126"/>
                  </a:lnTo>
                  <a:lnTo>
                    <a:pt x="34" y="123"/>
                  </a:lnTo>
                  <a:lnTo>
                    <a:pt x="37" y="119"/>
                  </a:lnTo>
                  <a:lnTo>
                    <a:pt x="34" y="119"/>
                  </a:lnTo>
                  <a:lnTo>
                    <a:pt x="30" y="119"/>
                  </a:lnTo>
                  <a:lnTo>
                    <a:pt x="26" y="115"/>
                  </a:lnTo>
                  <a:lnTo>
                    <a:pt x="23" y="119"/>
                  </a:lnTo>
                  <a:lnTo>
                    <a:pt x="19" y="115"/>
                  </a:lnTo>
                  <a:lnTo>
                    <a:pt x="19" y="115"/>
                  </a:lnTo>
                  <a:lnTo>
                    <a:pt x="15" y="119"/>
                  </a:lnTo>
                  <a:lnTo>
                    <a:pt x="12" y="115"/>
                  </a:lnTo>
                  <a:lnTo>
                    <a:pt x="12" y="111"/>
                  </a:lnTo>
                  <a:lnTo>
                    <a:pt x="8" y="111"/>
                  </a:lnTo>
                  <a:lnTo>
                    <a:pt x="8" y="111"/>
                  </a:lnTo>
                  <a:lnTo>
                    <a:pt x="8" y="108"/>
                  </a:lnTo>
                  <a:lnTo>
                    <a:pt x="8" y="104"/>
                  </a:lnTo>
                  <a:lnTo>
                    <a:pt x="8" y="100"/>
                  </a:lnTo>
                  <a:lnTo>
                    <a:pt x="4" y="97"/>
                  </a:lnTo>
                  <a:lnTo>
                    <a:pt x="0" y="97"/>
                  </a:lnTo>
                  <a:lnTo>
                    <a:pt x="4" y="93"/>
                  </a:lnTo>
                  <a:lnTo>
                    <a:pt x="0" y="89"/>
                  </a:lnTo>
                  <a:lnTo>
                    <a:pt x="0" y="89"/>
                  </a:lnTo>
                  <a:lnTo>
                    <a:pt x="0" y="85"/>
                  </a:lnTo>
                  <a:lnTo>
                    <a:pt x="0" y="82"/>
                  </a:lnTo>
                  <a:lnTo>
                    <a:pt x="0" y="82"/>
                  </a:lnTo>
                  <a:lnTo>
                    <a:pt x="0" y="78"/>
                  </a:lnTo>
                  <a:lnTo>
                    <a:pt x="4" y="74"/>
                  </a:lnTo>
                  <a:lnTo>
                    <a:pt x="0" y="71"/>
                  </a:lnTo>
                  <a:lnTo>
                    <a:pt x="4" y="67"/>
                  </a:lnTo>
                  <a:lnTo>
                    <a:pt x="4" y="63"/>
                  </a:lnTo>
                  <a:lnTo>
                    <a:pt x="12" y="63"/>
                  </a:lnTo>
                  <a:lnTo>
                    <a:pt x="15" y="63"/>
                  </a:lnTo>
                  <a:lnTo>
                    <a:pt x="15" y="63"/>
                  </a:lnTo>
                  <a:lnTo>
                    <a:pt x="15" y="59"/>
                  </a:lnTo>
                  <a:lnTo>
                    <a:pt x="15" y="59"/>
                  </a:lnTo>
                  <a:lnTo>
                    <a:pt x="19" y="56"/>
                  </a:lnTo>
                  <a:lnTo>
                    <a:pt x="19" y="52"/>
                  </a:lnTo>
                  <a:lnTo>
                    <a:pt x="15" y="52"/>
                  </a:lnTo>
                  <a:lnTo>
                    <a:pt x="12" y="52"/>
                  </a:lnTo>
                  <a:lnTo>
                    <a:pt x="12" y="48"/>
                  </a:lnTo>
                  <a:lnTo>
                    <a:pt x="15" y="48"/>
                  </a:lnTo>
                  <a:lnTo>
                    <a:pt x="19" y="48"/>
                  </a:lnTo>
                  <a:lnTo>
                    <a:pt x="19" y="48"/>
                  </a:lnTo>
                  <a:lnTo>
                    <a:pt x="19" y="45"/>
                  </a:lnTo>
                  <a:lnTo>
                    <a:pt x="19" y="41"/>
                  </a:lnTo>
                  <a:lnTo>
                    <a:pt x="23" y="41"/>
                  </a:lnTo>
                  <a:lnTo>
                    <a:pt x="23" y="37"/>
                  </a:lnTo>
                  <a:lnTo>
                    <a:pt x="23" y="37"/>
                  </a:lnTo>
                  <a:lnTo>
                    <a:pt x="23" y="37"/>
                  </a:lnTo>
                  <a:lnTo>
                    <a:pt x="23" y="37"/>
                  </a:lnTo>
                  <a:lnTo>
                    <a:pt x="19" y="34"/>
                  </a:lnTo>
                  <a:lnTo>
                    <a:pt x="15" y="34"/>
                  </a:lnTo>
                  <a:lnTo>
                    <a:pt x="15" y="30"/>
                  </a:lnTo>
                  <a:lnTo>
                    <a:pt x="23" y="26"/>
                  </a:lnTo>
                  <a:lnTo>
                    <a:pt x="26" y="26"/>
                  </a:lnTo>
                  <a:lnTo>
                    <a:pt x="30" y="30"/>
                  </a:lnTo>
                  <a:lnTo>
                    <a:pt x="30" y="34"/>
                  </a:lnTo>
                  <a:lnTo>
                    <a:pt x="34" y="37"/>
                  </a:lnTo>
                  <a:lnTo>
                    <a:pt x="34" y="34"/>
                  </a:lnTo>
                  <a:lnTo>
                    <a:pt x="34" y="30"/>
                  </a:lnTo>
                  <a:lnTo>
                    <a:pt x="34" y="30"/>
                  </a:lnTo>
                  <a:lnTo>
                    <a:pt x="34" y="30"/>
                  </a:lnTo>
                  <a:lnTo>
                    <a:pt x="37" y="30"/>
                  </a:lnTo>
                  <a:lnTo>
                    <a:pt x="37" y="34"/>
                  </a:lnTo>
                  <a:lnTo>
                    <a:pt x="41" y="37"/>
                  </a:lnTo>
                  <a:lnTo>
                    <a:pt x="37" y="34"/>
                  </a:lnTo>
                  <a:lnTo>
                    <a:pt x="37" y="30"/>
                  </a:lnTo>
                  <a:lnTo>
                    <a:pt x="37" y="30"/>
                  </a:lnTo>
                  <a:lnTo>
                    <a:pt x="41" y="26"/>
                  </a:lnTo>
                  <a:lnTo>
                    <a:pt x="41" y="26"/>
                  </a:lnTo>
                  <a:lnTo>
                    <a:pt x="45" y="26"/>
                  </a:lnTo>
                  <a:lnTo>
                    <a:pt x="49" y="26"/>
                  </a:lnTo>
                  <a:lnTo>
                    <a:pt x="52" y="30"/>
                  </a:lnTo>
                  <a:lnTo>
                    <a:pt x="60" y="30"/>
                  </a:lnTo>
                  <a:lnTo>
                    <a:pt x="52" y="30"/>
                  </a:lnTo>
                  <a:lnTo>
                    <a:pt x="49" y="22"/>
                  </a:lnTo>
                  <a:lnTo>
                    <a:pt x="45" y="22"/>
                  </a:lnTo>
                  <a:lnTo>
                    <a:pt x="41" y="22"/>
                  </a:lnTo>
                  <a:lnTo>
                    <a:pt x="41" y="19"/>
                  </a:lnTo>
                  <a:lnTo>
                    <a:pt x="45" y="19"/>
                  </a:lnTo>
                  <a:lnTo>
                    <a:pt x="41" y="15"/>
                  </a:lnTo>
                  <a:lnTo>
                    <a:pt x="41" y="11"/>
                  </a:lnTo>
                  <a:lnTo>
                    <a:pt x="41" y="15"/>
                  </a:lnTo>
                  <a:lnTo>
                    <a:pt x="41" y="11"/>
                  </a:lnTo>
                  <a:lnTo>
                    <a:pt x="41" y="11"/>
                  </a:lnTo>
                  <a:lnTo>
                    <a:pt x="45" y="11"/>
                  </a:lnTo>
                  <a:lnTo>
                    <a:pt x="41" y="8"/>
                  </a:lnTo>
                  <a:lnTo>
                    <a:pt x="41" y="4"/>
                  </a:lnTo>
                  <a:lnTo>
                    <a:pt x="41" y="4"/>
                  </a:lnTo>
                  <a:lnTo>
                    <a:pt x="37" y="4"/>
                  </a:lnTo>
                  <a:lnTo>
                    <a:pt x="37" y="0"/>
                  </a:lnTo>
                  <a:lnTo>
                    <a:pt x="37"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1" name="Freeform 62"/>
            <p:cNvSpPr>
              <a:spLocks/>
            </p:cNvSpPr>
            <p:nvPr/>
          </p:nvSpPr>
          <p:spPr bwMode="auto">
            <a:xfrm>
              <a:off x="4474435" y="2192983"/>
              <a:ext cx="3860" cy="5147"/>
            </a:xfrm>
            <a:custGeom>
              <a:avLst/>
              <a:gdLst>
                <a:gd name="T0" fmla="*/ 0 w 3"/>
                <a:gd name="T1" fmla="*/ 0 h 4"/>
                <a:gd name="T2" fmla="*/ 3 w 3"/>
                <a:gd name="T3" fmla="*/ 0 h 4"/>
                <a:gd name="T4" fmla="*/ 3 w 3"/>
                <a:gd name="T5" fmla="*/ 4 h 4"/>
                <a:gd name="T6" fmla="*/ 0 w 3"/>
                <a:gd name="T7" fmla="*/ 4 h 4"/>
                <a:gd name="T8" fmla="*/ 0 w 3"/>
                <a:gd name="T9" fmla="*/ 0 h 4"/>
                <a:gd name="T10" fmla="*/ 0 w 3"/>
                <a:gd name="T11" fmla="*/ 0 h 4"/>
                <a:gd name="T12" fmla="*/ 0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0"/>
                  </a:moveTo>
                  <a:lnTo>
                    <a:pt x="3" y="0"/>
                  </a:lnTo>
                  <a:lnTo>
                    <a:pt x="3" y="4"/>
                  </a:lnTo>
                  <a:lnTo>
                    <a:pt x="0" y="4"/>
                  </a:lnTo>
                  <a:lnTo>
                    <a:pt x="0" y="0"/>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2" name="Freeform 63"/>
            <p:cNvSpPr>
              <a:spLocks/>
            </p:cNvSpPr>
            <p:nvPr/>
          </p:nvSpPr>
          <p:spPr bwMode="auto">
            <a:xfrm>
              <a:off x="4402385" y="2178830"/>
              <a:ext cx="95211" cy="47606"/>
            </a:xfrm>
            <a:custGeom>
              <a:avLst/>
              <a:gdLst>
                <a:gd name="T0" fmla="*/ 30 w 74"/>
                <a:gd name="T1" fmla="*/ 4 h 37"/>
                <a:gd name="T2" fmla="*/ 37 w 74"/>
                <a:gd name="T3" fmla="*/ 4 h 37"/>
                <a:gd name="T4" fmla="*/ 37 w 74"/>
                <a:gd name="T5" fmla="*/ 0 h 37"/>
                <a:gd name="T6" fmla="*/ 41 w 74"/>
                <a:gd name="T7" fmla="*/ 4 h 37"/>
                <a:gd name="T8" fmla="*/ 45 w 74"/>
                <a:gd name="T9" fmla="*/ 4 h 37"/>
                <a:gd name="T10" fmla="*/ 52 w 74"/>
                <a:gd name="T11" fmla="*/ 8 h 37"/>
                <a:gd name="T12" fmla="*/ 56 w 74"/>
                <a:gd name="T13" fmla="*/ 11 h 37"/>
                <a:gd name="T14" fmla="*/ 56 w 74"/>
                <a:gd name="T15" fmla="*/ 15 h 37"/>
                <a:gd name="T16" fmla="*/ 63 w 74"/>
                <a:gd name="T17" fmla="*/ 15 h 37"/>
                <a:gd name="T18" fmla="*/ 67 w 74"/>
                <a:gd name="T19" fmla="*/ 15 h 37"/>
                <a:gd name="T20" fmla="*/ 74 w 74"/>
                <a:gd name="T21" fmla="*/ 15 h 37"/>
                <a:gd name="T22" fmla="*/ 71 w 74"/>
                <a:gd name="T23" fmla="*/ 26 h 37"/>
                <a:gd name="T24" fmla="*/ 63 w 74"/>
                <a:gd name="T25" fmla="*/ 33 h 37"/>
                <a:gd name="T26" fmla="*/ 59 w 74"/>
                <a:gd name="T27" fmla="*/ 30 h 37"/>
                <a:gd name="T28" fmla="*/ 52 w 74"/>
                <a:gd name="T29" fmla="*/ 33 h 37"/>
                <a:gd name="T30" fmla="*/ 45 w 74"/>
                <a:gd name="T31" fmla="*/ 33 h 37"/>
                <a:gd name="T32" fmla="*/ 41 w 74"/>
                <a:gd name="T33" fmla="*/ 30 h 37"/>
                <a:gd name="T34" fmla="*/ 33 w 74"/>
                <a:gd name="T35" fmla="*/ 37 h 37"/>
                <a:gd name="T36" fmla="*/ 22 w 74"/>
                <a:gd name="T37" fmla="*/ 37 h 37"/>
                <a:gd name="T38" fmla="*/ 19 w 74"/>
                <a:gd name="T39" fmla="*/ 33 h 37"/>
                <a:gd name="T40" fmla="*/ 15 w 74"/>
                <a:gd name="T41" fmla="*/ 30 h 37"/>
                <a:gd name="T42" fmla="*/ 8 w 74"/>
                <a:gd name="T43" fmla="*/ 26 h 37"/>
                <a:gd name="T44" fmla="*/ 8 w 74"/>
                <a:gd name="T45" fmla="*/ 33 h 37"/>
                <a:gd name="T46" fmla="*/ 0 w 74"/>
                <a:gd name="T47" fmla="*/ 33 h 37"/>
                <a:gd name="T48" fmla="*/ 0 w 74"/>
                <a:gd name="T49" fmla="*/ 30 h 37"/>
                <a:gd name="T50" fmla="*/ 4 w 74"/>
                <a:gd name="T51" fmla="*/ 26 h 37"/>
                <a:gd name="T52" fmla="*/ 8 w 74"/>
                <a:gd name="T53" fmla="*/ 15 h 37"/>
                <a:gd name="T54" fmla="*/ 15 w 74"/>
                <a:gd name="T55" fmla="*/ 11 h 37"/>
                <a:gd name="T56" fmla="*/ 15 w 74"/>
                <a:gd name="T57" fmla="*/ 8 h 37"/>
                <a:gd name="T58" fmla="*/ 15 w 74"/>
                <a:gd name="T59" fmla="*/ 4 h 37"/>
                <a:gd name="T60" fmla="*/ 19 w 74"/>
                <a:gd name="T61" fmla="*/ 8 h 37"/>
                <a:gd name="T62" fmla="*/ 26 w 74"/>
                <a:gd name="T63"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37">
                  <a:moveTo>
                    <a:pt x="26" y="4"/>
                  </a:moveTo>
                  <a:lnTo>
                    <a:pt x="30" y="4"/>
                  </a:lnTo>
                  <a:lnTo>
                    <a:pt x="33" y="4"/>
                  </a:lnTo>
                  <a:lnTo>
                    <a:pt x="37" y="4"/>
                  </a:lnTo>
                  <a:lnTo>
                    <a:pt x="37" y="4"/>
                  </a:lnTo>
                  <a:lnTo>
                    <a:pt x="37" y="0"/>
                  </a:lnTo>
                  <a:lnTo>
                    <a:pt x="41" y="0"/>
                  </a:lnTo>
                  <a:lnTo>
                    <a:pt x="41" y="4"/>
                  </a:lnTo>
                  <a:lnTo>
                    <a:pt x="45" y="4"/>
                  </a:lnTo>
                  <a:lnTo>
                    <a:pt x="45" y="4"/>
                  </a:lnTo>
                  <a:lnTo>
                    <a:pt x="48" y="4"/>
                  </a:lnTo>
                  <a:lnTo>
                    <a:pt x="52" y="8"/>
                  </a:lnTo>
                  <a:lnTo>
                    <a:pt x="56" y="8"/>
                  </a:lnTo>
                  <a:lnTo>
                    <a:pt x="56" y="11"/>
                  </a:lnTo>
                  <a:lnTo>
                    <a:pt x="56" y="11"/>
                  </a:lnTo>
                  <a:lnTo>
                    <a:pt x="56" y="15"/>
                  </a:lnTo>
                  <a:lnTo>
                    <a:pt x="59" y="15"/>
                  </a:lnTo>
                  <a:lnTo>
                    <a:pt x="63" y="15"/>
                  </a:lnTo>
                  <a:lnTo>
                    <a:pt x="67" y="15"/>
                  </a:lnTo>
                  <a:lnTo>
                    <a:pt x="67" y="15"/>
                  </a:lnTo>
                  <a:lnTo>
                    <a:pt x="71" y="15"/>
                  </a:lnTo>
                  <a:lnTo>
                    <a:pt x="74" y="15"/>
                  </a:lnTo>
                  <a:lnTo>
                    <a:pt x="71" y="19"/>
                  </a:lnTo>
                  <a:lnTo>
                    <a:pt x="71" y="26"/>
                  </a:lnTo>
                  <a:lnTo>
                    <a:pt x="63" y="26"/>
                  </a:lnTo>
                  <a:lnTo>
                    <a:pt x="63" y="33"/>
                  </a:lnTo>
                  <a:lnTo>
                    <a:pt x="59" y="30"/>
                  </a:lnTo>
                  <a:lnTo>
                    <a:pt x="59" y="30"/>
                  </a:lnTo>
                  <a:lnTo>
                    <a:pt x="52" y="30"/>
                  </a:lnTo>
                  <a:lnTo>
                    <a:pt x="52" y="33"/>
                  </a:lnTo>
                  <a:lnTo>
                    <a:pt x="48" y="37"/>
                  </a:lnTo>
                  <a:lnTo>
                    <a:pt x="45" y="33"/>
                  </a:lnTo>
                  <a:lnTo>
                    <a:pt x="41" y="33"/>
                  </a:lnTo>
                  <a:lnTo>
                    <a:pt x="41" y="30"/>
                  </a:lnTo>
                  <a:lnTo>
                    <a:pt x="37" y="26"/>
                  </a:lnTo>
                  <a:lnTo>
                    <a:pt x="33" y="37"/>
                  </a:lnTo>
                  <a:lnTo>
                    <a:pt x="26" y="33"/>
                  </a:lnTo>
                  <a:lnTo>
                    <a:pt x="22" y="37"/>
                  </a:lnTo>
                  <a:lnTo>
                    <a:pt x="19" y="37"/>
                  </a:lnTo>
                  <a:lnTo>
                    <a:pt x="19" y="33"/>
                  </a:lnTo>
                  <a:lnTo>
                    <a:pt x="15" y="33"/>
                  </a:lnTo>
                  <a:lnTo>
                    <a:pt x="15" y="30"/>
                  </a:lnTo>
                  <a:lnTo>
                    <a:pt x="11" y="26"/>
                  </a:lnTo>
                  <a:lnTo>
                    <a:pt x="8" y="26"/>
                  </a:lnTo>
                  <a:lnTo>
                    <a:pt x="4" y="30"/>
                  </a:lnTo>
                  <a:lnTo>
                    <a:pt x="8" y="33"/>
                  </a:lnTo>
                  <a:lnTo>
                    <a:pt x="4" y="33"/>
                  </a:lnTo>
                  <a:lnTo>
                    <a:pt x="0" y="33"/>
                  </a:lnTo>
                  <a:lnTo>
                    <a:pt x="0" y="30"/>
                  </a:lnTo>
                  <a:lnTo>
                    <a:pt x="0" y="30"/>
                  </a:lnTo>
                  <a:lnTo>
                    <a:pt x="4" y="30"/>
                  </a:lnTo>
                  <a:lnTo>
                    <a:pt x="4" y="26"/>
                  </a:lnTo>
                  <a:lnTo>
                    <a:pt x="4" y="22"/>
                  </a:lnTo>
                  <a:lnTo>
                    <a:pt x="8" y="15"/>
                  </a:lnTo>
                  <a:lnTo>
                    <a:pt x="11" y="15"/>
                  </a:lnTo>
                  <a:lnTo>
                    <a:pt x="15" y="11"/>
                  </a:lnTo>
                  <a:lnTo>
                    <a:pt x="15" y="11"/>
                  </a:lnTo>
                  <a:lnTo>
                    <a:pt x="15" y="8"/>
                  </a:lnTo>
                  <a:lnTo>
                    <a:pt x="11" y="8"/>
                  </a:lnTo>
                  <a:lnTo>
                    <a:pt x="15" y="4"/>
                  </a:lnTo>
                  <a:lnTo>
                    <a:pt x="19" y="4"/>
                  </a:lnTo>
                  <a:lnTo>
                    <a:pt x="19" y="8"/>
                  </a:lnTo>
                  <a:lnTo>
                    <a:pt x="22" y="8"/>
                  </a:lnTo>
                  <a:lnTo>
                    <a:pt x="26"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3" name="Freeform 64"/>
            <p:cNvSpPr>
              <a:spLocks noEditPoints="1"/>
            </p:cNvSpPr>
            <p:nvPr/>
          </p:nvSpPr>
          <p:spPr bwMode="auto">
            <a:xfrm>
              <a:off x="4349632" y="2041160"/>
              <a:ext cx="77198" cy="61758"/>
            </a:xfrm>
            <a:custGeom>
              <a:avLst/>
              <a:gdLst>
                <a:gd name="T0" fmla="*/ 37 w 60"/>
                <a:gd name="T1" fmla="*/ 44 h 48"/>
                <a:gd name="T2" fmla="*/ 37 w 60"/>
                <a:gd name="T3" fmla="*/ 37 h 48"/>
                <a:gd name="T4" fmla="*/ 41 w 60"/>
                <a:gd name="T5" fmla="*/ 29 h 48"/>
                <a:gd name="T6" fmla="*/ 52 w 60"/>
                <a:gd name="T7" fmla="*/ 29 h 48"/>
                <a:gd name="T8" fmla="*/ 52 w 60"/>
                <a:gd name="T9" fmla="*/ 25 h 48"/>
                <a:gd name="T10" fmla="*/ 56 w 60"/>
                <a:gd name="T11" fmla="*/ 22 h 48"/>
                <a:gd name="T12" fmla="*/ 52 w 60"/>
                <a:gd name="T13" fmla="*/ 18 h 48"/>
                <a:gd name="T14" fmla="*/ 49 w 60"/>
                <a:gd name="T15" fmla="*/ 14 h 48"/>
                <a:gd name="T16" fmla="*/ 56 w 60"/>
                <a:gd name="T17" fmla="*/ 14 h 48"/>
                <a:gd name="T18" fmla="*/ 56 w 60"/>
                <a:gd name="T19" fmla="*/ 11 h 48"/>
                <a:gd name="T20" fmla="*/ 60 w 60"/>
                <a:gd name="T21" fmla="*/ 7 h 48"/>
                <a:gd name="T22" fmla="*/ 60 w 60"/>
                <a:gd name="T23" fmla="*/ 3 h 48"/>
                <a:gd name="T24" fmla="*/ 52 w 60"/>
                <a:gd name="T25" fmla="*/ 0 h 48"/>
                <a:gd name="T26" fmla="*/ 45 w 60"/>
                <a:gd name="T27" fmla="*/ 0 h 48"/>
                <a:gd name="T28" fmla="*/ 37 w 60"/>
                <a:gd name="T29" fmla="*/ 0 h 48"/>
                <a:gd name="T30" fmla="*/ 34 w 60"/>
                <a:gd name="T31" fmla="*/ 3 h 48"/>
                <a:gd name="T32" fmla="*/ 23 w 60"/>
                <a:gd name="T33" fmla="*/ 11 h 48"/>
                <a:gd name="T34" fmla="*/ 19 w 60"/>
                <a:gd name="T35" fmla="*/ 11 h 48"/>
                <a:gd name="T36" fmla="*/ 15 w 60"/>
                <a:gd name="T37" fmla="*/ 14 h 48"/>
                <a:gd name="T38" fmla="*/ 15 w 60"/>
                <a:gd name="T39" fmla="*/ 22 h 48"/>
                <a:gd name="T40" fmla="*/ 12 w 60"/>
                <a:gd name="T41" fmla="*/ 25 h 48"/>
                <a:gd name="T42" fmla="*/ 12 w 60"/>
                <a:gd name="T43" fmla="*/ 29 h 48"/>
                <a:gd name="T44" fmla="*/ 19 w 60"/>
                <a:gd name="T45" fmla="*/ 33 h 48"/>
                <a:gd name="T46" fmla="*/ 12 w 60"/>
                <a:gd name="T47" fmla="*/ 37 h 48"/>
                <a:gd name="T48" fmla="*/ 12 w 60"/>
                <a:gd name="T49" fmla="*/ 37 h 48"/>
                <a:gd name="T50" fmla="*/ 15 w 60"/>
                <a:gd name="T51" fmla="*/ 40 h 48"/>
                <a:gd name="T52" fmla="*/ 8 w 60"/>
                <a:gd name="T53" fmla="*/ 37 h 48"/>
                <a:gd name="T54" fmla="*/ 4 w 60"/>
                <a:gd name="T55" fmla="*/ 37 h 48"/>
                <a:gd name="T56" fmla="*/ 8 w 60"/>
                <a:gd name="T57" fmla="*/ 40 h 48"/>
                <a:gd name="T58" fmla="*/ 12 w 60"/>
                <a:gd name="T59" fmla="*/ 40 h 48"/>
                <a:gd name="T60" fmla="*/ 12 w 60"/>
                <a:gd name="T61" fmla="*/ 40 h 48"/>
                <a:gd name="T62" fmla="*/ 4 w 60"/>
                <a:gd name="T63" fmla="*/ 40 h 48"/>
                <a:gd name="T64" fmla="*/ 0 w 60"/>
                <a:gd name="T65" fmla="*/ 40 h 48"/>
                <a:gd name="T66" fmla="*/ 4 w 60"/>
                <a:gd name="T67" fmla="*/ 44 h 48"/>
                <a:gd name="T68" fmla="*/ 8 w 60"/>
                <a:gd name="T69" fmla="*/ 44 h 48"/>
                <a:gd name="T70" fmla="*/ 12 w 60"/>
                <a:gd name="T71" fmla="*/ 44 h 48"/>
                <a:gd name="T72" fmla="*/ 15 w 60"/>
                <a:gd name="T73" fmla="*/ 40 h 48"/>
                <a:gd name="T74" fmla="*/ 23 w 60"/>
                <a:gd name="T75" fmla="*/ 40 h 48"/>
                <a:gd name="T76" fmla="*/ 26 w 60"/>
                <a:gd name="T77" fmla="*/ 40 h 48"/>
                <a:gd name="T78" fmla="*/ 34 w 60"/>
                <a:gd name="T79" fmla="*/ 44 h 48"/>
                <a:gd name="T80" fmla="*/ 34 w 60"/>
                <a:gd name="T81" fmla="*/ 48 h 48"/>
                <a:gd name="T82" fmla="*/ 37 w 60"/>
                <a:gd name="T83" fmla="*/ 48 h 48"/>
                <a:gd name="T84" fmla="*/ 8 w 60"/>
                <a:gd name="T85" fmla="*/ 33 h 48"/>
                <a:gd name="T86" fmla="*/ 8 w 60"/>
                <a:gd name="T87" fmla="*/ 37 h 48"/>
                <a:gd name="T88" fmla="*/ 4 w 60"/>
                <a:gd name="T89" fmla="*/ 37 h 48"/>
                <a:gd name="T90" fmla="*/ 8 w 60"/>
                <a:gd name="T91" fmla="*/ 33 h 48"/>
                <a:gd name="T92" fmla="*/ 12 w 60"/>
                <a:gd name="T93" fmla="*/ 33 h 48"/>
                <a:gd name="T94" fmla="*/ 12 w 60"/>
                <a:gd name="T95" fmla="*/ 33 h 48"/>
                <a:gd name="T96" fmla="*/ 8 w 60"/>
                <a:gd name="T97"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48">
                  <a:moveTo>
                    <a:pt x="37" y="48"/>
                  </a:moveTo>
                  <a:lnTo>
                    <a:pt x="37" y="44"/>
                  </a:lnTo>
                  <a:lnTo>
                    <a:pt x="41" y="40"/>
                  </a:lnTo>
                  <a:lnTo>
                    <a:pt x="37" y="37"/>
                  </a:lnTo>
                  <a:lnTo>
                    <a:pt x="41" y="33"/>
                  </a:lnTo>
                  <a:lnTo>
                    <a:pt x="41" y="29"/>
                  </a:lnTo>
                  <a:lnTo>
                    <a:pt x="49" y="29"/>
                  </a:lnTo>
                  <a:lnTo>
                    <a:pt x="52" y="29"/>
                  </a:lnTo>
                  <a:lnTo>
                    <a:pt x="52" y="29"/>
                  </a:lnTo>
                  <a:lnTo>
                    <a:pt x="52" y="25"/>
                  </a:lnTo>
                  <a:lnTo>
                    <a:pt x="52" y="25"/>
                  </a:lnTo>
                  <a:lnTo>
                    <a:pt x="56" y="22"/>
                  </a:lnTo>
                  <a:lnTo>
                    <a:pt x="56" y="18"/>
                  </a:lnTo>
                  <a:lnTo>
                    <a:pt x="52" y="18"/>
                  </a:lnTo>
                  <a:lnTo>
                    <a:pt x="49" y="18"/>
                  </a:lnTo>
                  <a:lnTo>
                    <a:pt x="49" y="14"/>
                  </a:lnTo>
                  <a:lnTo>
                    <a:pt x="52" y="14"/>
                  </a:lnTo>
                  <a:lnTo>
                    <a:pt x="56" y="14"/>
                  </a:lnTo>
                  <a:lnTo>
                    <a:pt x="56" y="14"/>
                  </a:lnTo>
                  <a:lnTo>
                    <a:pt x="56" y="11"/>
                  </a:lnTo>
                  <a:lnTo>
                    <a:pt x="56" y="7"/>
                  </a:lnTo>
                  <a:lnTo>
                    <a:pt x="60" y="7"/>
                  </a:lnTo>
                  <a:lnTo>
                    <a:pt x="60" y="3"/>
                  </a:lnTo>
                  <a:lnTo>
                    <a:pt x="60" y="3"/>
                  </a:lnTo>
                  <a:lnTo>
                    <a:pt x="56" y="3"/>
                  </a:lnTo>
                  <a:lnTo>
                    <a:pt x="52" y="0"/>
                  </a:lnTo>
                  <a:lnTo>
                    <a:pt x="49" y="0"/>
                  </a:lnTo>
                  <a:lnTo>
                    <a:pt x="45" y="0"/>
                  </a:lnTo>
                  <a:lnTo>
                    <a:pt x="41" y="3"/>
                  </a:lnTo>
                  <a:lnTo>
                    <a:pt x="37" y="0"/>
                  </a:lnTo>
                  <a:lnTo>
                    <a:pt x="37" y="3"/>
                  </a:lnTo>
                  <a:lnTo>
                    <a:pt x="34" y="3"/>
                  </a:lnTo>
                  <a:lnTo>
                    <a:pt x="30" y="7"/>
                  </a:lnTo>
                  <a:lnTo>
                    <a:pt x="23" y="11"/>
                  </a:lnTo>
                  <a:lnTo>
                    <a:pt x="23" y="7"/>
                  </a:lnTo>
                  <a:lnTo>
                    <a:pt x="19" y="11"/>
                  </a:lnTo>
                  <a:lnTo>
                    <a:pt x="19" y="14"/>
                  </a:lnTo>
                  <a:lnTo>
                    <a:pt x="15" y="14"/>
                  </a:lnTo>
                  <a:lnTo>
                    <a:pt x="15" y="18"/>
                  </a:lnTo>
                  <a:lnTo>
                    <a:pt x="15" y="22"/>
                  </a:lnTo>
                  <a:lnTo>
                    <a:pt x="15" y="25"/>
                  </a:lnTo>
                  <a:lnTo>
                    <a:pt x="12" y="25"/>
                  </a:lnTo>
                  <a:lnTo>
                    <a:pt x="12" y="29"/>
                  </a:lnTo>
                  <a:lnTo>
                    <a:pt x="12" y="29"/>
                  </a:lnTo>
                  <a:lnTo>
                    <a:pt x="15" y="33"/>
                  </a:lnTo>
                  <a:lnTo>
                    <a:pt x="19" y="33"/>
                  </a:lnTo>
                  <a:lnTo>
                    <a:pt x="15" y="33"/>
                  </a:lnTo>
                  <a:lnTo>
                    <a:pt x="12" y="37"/>
                  </a:lnTo>
                  <a:lnTo>
                    <a:pt x="12" y="37"/>
                  </a:lnTo>
                  <a:lnTo>
                    <a:pt x="12" y="37"/>
                  </a:lnTo>
                  <a:lnTo>
                    <a:pt x="15" y="37"/>
                  </a:lnTo>
                  <a:lnTo>
                    <a:pt x="15" y="40"/>
                  </a:lnTo>
                  <a:lnTo>
                    <a:pt x="12" y="40"/>
                  </a:lnTo>
                  <a:lnTo>
                    <a:pt x="8" y="37"/>
                  </a:lnTo>
                  <a:lnTo>
                    <a:pt x="4" y="37"/>
                  </a:lnTo>
                  <a:lnTo>
                    <a:pt x="4" y="37"/>
                  </a:lnTo>
                  <a:lnTo>
                    <a:pt x="4" y="37"/>
                  </a:lnTo>
                  <a:lnTo>
                    <a:pt x="8" y="40"/>
                  </a:lnTo>
                  <a:lnTo>
                    <a:pt x="8" y="40"/>
                  </a:lnTo>
                  <a:lnTo>
                    <a:pt x="12" y="40"/>
                  </a:lnTo>
                  <a:lnTo>
                    <a:pt x="12" y="40"/>
                  </a:lnTo>
                  <a:lnTo>
                    <a:pt x="12" y="40"/>
                  </a:lnTo>
                  <a:lnTo>
                    <a:pt x="8" y="40"/>
                  </a:lnTo>
                  <a:lnTo>
                    <a:pt x="4" y="40"/>
                  </a:lnTo>
                  <a:lnTo>
                    <a:pt x="0" y="40"/>
                  </a:lnTo>
                  <a:lnTo>
                    <a:pt x="0" y="40"/>
                  </a:lnTo>
                  <a:lnTo>
                    <a:pt x="4" y="40"/>
                  </a:lnTo>
                  <a:lnTo>
                    <a:pt x="4" y="44"/>
                  </a:lnTo>
                  <a:lnTo>
                    <a:pt x="8" y="44"/>
                  </a:lnTo>
                  <a:lnTo>
                    <a:pt x="8" y="44"/>
                  </a:lnTo>
                  <a:lnTo>
                    <a:pt x="12" y="44"/>
                  </a:lnTo>
                  <a:lnTo>
                    <a:pt x="12" y="44"/>
                  </a:lnTo>
                  <a:lnTo>
                    <a:pt x="15" y="40"/>
                  </a:lnTo>
                  <a:lnTo>
                    <a:pt x="15" y="40"/>
                  </a:lnTo>
                  <a:lnTo>
                    <a:pt x="15" y="40"/>
                  </a:lnTo>
                  <a:lnTo>
                    <a:pt x="23" y="40"/>
                  </a:lnTo>
                  <a:lnTo>
                    <a:pt x="23" y="40"/>
                  </a:lnTo>
                  <a:lnTo>
                    <a:pt x="26" y="40"/>
                  </a:lnTo>
                  <a:lnTo>
                    <a:pt x="30" y="44"/>
                  </a:lnTo>
                  <a:lnTo>
                    <a:pt x="34" y="44"/>
                  </a:lnTo>
                  <a:lnTo>
                    <a:pt x="34" y="44"/>
                  </a:lnTo>
                  <a:lnTo>
                    <a:pt x="34" y="48"/>
                  </a:lnTo>
                  <a:lnTo>
                    <a:pt x="37" y="48"/>
                  </a:lnTo>
                  <a:lnTo>
                    <a:pt x="37" y="48"/>
                  </a:lnTo>
                  <a:close/>
                  <a:moveTo>
                    <a:pt x="4" y="37"/>
                  </a:moveTo>
                  <a:lnTo>
                    <a:pt x="8" y="33"/>
                  </a:lnTo>
                  <a:lnTo>
                    <a:pt x="12" y="37"/>
                  </a:lnTo>
                  <a:lnTo>
                    <a:pt x="8" y="37"/>
                  </a:lnTo>
                  <a:lnTo>
                    <a:pt x="8" y="37"/>
                  </a:lnTo>
                  <a:lnTo>
                    <a:pt x="4" y="37"/>
                  </a:lnTo>
                  <a:lnTo>
                    <a:pt x="4" y="37"/>
                  </a:lnTo>
                  <a:close/>
                  <a:moveTo>
                    <a:pt x="8" y="33"/>
                  </a:moveTo>
                  <a:lnTo>
                    <a:pt x="8" y="33"/>
                  </a:lnTo>
                  <a:lnTo>
                    <a:pt x="12" y="33"/>
                  </a:lnTo>
                  <a:lnTo>
                    <a:pt x="12" y="33"/>
                  </a:lnTo>
                  <a:lnTo>
                    <a:pt x="12" y="33"/>
                  </a:lnTo>
                  <a:lnTo>
                    <a:pt x="12" y="33"/>
                  </a:lnTo>
                  <a:lnTo>
                    <a:pt x="8" y="33"/>
                  </a:lnTo>
                  <a:lnTo>
                    <a:pt x="8" y="3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4" name="Freeform 65"/>
            <p:cNvSpPr>
              <a:spLocks/>
            </p:cNvSpPr>
            <p:nvPr/>
          </p:nvSpPr>
          <p:spPr bwMode="auto">
            <a:xfrm>
              <a:off x="4345771" y="2092626"/>
              <a:ext cx="56612" cy="43745"/>
            </a:xfrm>
            <a:custGeom>
              <a:avLst/>
              <a:gdLst>
                <a:gd name="T0" fmla="*/ 40 w 44"/>
                <a:gd name="T1" fmla="*/ 23 h 34"/>
                <a:gd name="T2" fmla="*/ 44 w 44"/>
                <a:gd name="T3" fmla="*/ 19 h 34"/>
                <a:gd name="T4" fmla="*/ 40 w 44"/>
                <a:gd name="T5" fmla="*/ 15 h 34"/>
                <a:gd name="T6" fmla="*/ 40 w 44"/>
                <a:gd name="T7" fmla="*/ 15 h 34"/>
                <a:gd name="T8" fmla="*/ 40 w 44"/>
                <a:gd name="T9" fmla="*/ 11 h 34"/>
                <a:gd name="T10" fmla="*/ 40 w 44"/>
                <a:gd name="T11" fmla="*/ 8 h 34"/>
                <a:gd name="T12" fmla="*/ 37 w 44"/>
                <a:gd name="T13" fmla="*/ 8 h 34"/>
                <a:gd name="T14" fmla="*/ 37 w 44"/>
                <a:gd name="T15" fmla="*/ 4 h 34"/>
                <a:gd name="T16" fmla="*/ 37 w 44"/>
                <a:gd name="T17" fmla="*/ 4 h 34"/>
                <a:gd name="T18" fmla="*/ 33 w 44"/>
                <a:gd name="T19" fmla="*/ 4 h 34"/>
                <a:gd name="T20" fmla="*/ 29 w 44"/>
                <a:gd name="T21" fmla="*/ 0 h 34"/>
                <a:gd name="T22" fmla="*/ 26 w 44"/>
                <a:gd name="T23" fmla="*/ 0 h 34"/>
                <a:gd name="T24" fmla="*/ 26 w 44"/>
                <a:gd name="T25" fmla="*/ 0 h 34"/>
                <a:gd name="T26" fmla="*/ 18 w 44"/>
                <a:gd name="T27" fmla="*/ 0 h 34"/>
                <a:gd name="T28" fmla="*/ 18 w 44"/>
                <a:gd name="T29" fmla="*/ 0 h 34"/>
                <a:gd name="T30" fmla="*/ 18 w 44"/>
                <a:gd name="T31" fmla="*/ 0 h 34"/>
                <a:gd name="T32" fmla="*/ 15 w 44"/>
                <a:gd name="T33" fmla="*/ 4 h 34"/>
                <a:gd name="T34" fmla="*/ 15 w 44"/>
                <a:gd name="T35" fmla="*/ 4 h 34"/>
                <a:gd name="T36" fmla="*/ 11 w 44"/>
                <a:gd name="T37" fmla="*/ 4 h 34"/>
                <a:gd name="T38" fmla="*/ 11 w 44"/>
                <a:gd name="T39" fmla="*/ 4 h 34"/>
                <a:gd name="T40" fmla="*/ 7 w 44"/>
                <a:gd name="T41" fmla="*/ 4 h 34"/>
                <a:gd name="T42" fmla="*/ 7 w 44"/>
                <a:gd name="T43" fmla="*/ 0 h 34"/>
                <a:gd name="T44" fmla="*/ 3 w 44"/>
                <a:gd name="T45" fmla="*/ 0 h 34"/>
                <a:gd name="T46" fmla="*/ 0 w 44"/>
                <a:gd name="T47" fmla="*/ 4 h 34"/>
                <a:gd name="T48" fmla="*/ 0 w 44"/>
                <a:gd name="T49" fmla="*/ 8 h 34"/>
                <a:gd name="T50" fmla="*/ 0 w 44"/>
                <a:gd name="T51" fmla="*/ 8 h 34"/>
                <a:gd name="T52" fmla="*/ 0 w 44"/>
                <a:gd name="T53" fmla="*/ 11 h 34"/>
                <a:gd name="T54" fmla="*/ 3 w 44"/>
                <a:gd name="T55" fmla="*/ 15 h 34"/>
                <a:gd name="T56" fmla="*/ 3 w 44"/>
                <a:gd name="T57" fmla="*/ 15 h 34"/>
                <a:gd name="T58" fmla="*/ 11 w 44"/>
                <a:gd name="T59" fmla="*/ 19 h 34"/>
                <a:gd name="T60" fmla="*/ 11 w 44"/>
                <a:gd name="T61" fmla="*/ 19 h 34"/>
                <a:gd name="T62" fmla="*/ 15 w 44"/>
                <a:gd name="T63" fmla="*/ 23 h 34"/>
                <a:gd name="T64" fmla="*/ 15 w 44"/>
                <a:gd name="T65" fmla="*/ 23 h 34"/>
                <a:gd name="T66" fmla="*/ 15 w 44"/>
                <a:gd name="T67" fmla="*/ 26 h 34"/>
                <a:gd name="T68" fmla="*/ 18 w 44"/>
                <a:gd name="T69" fmla="*/ 26 h 34"/>
                <a:gd name="T70" fmla="*/ 22 w 44"/>
                <a:gd name="T71" fmla="*/ 26 h 34"/>
                <a:gd name="T72" fmla="*/ 22 w 44"/>
                <a:gd name="T73" fmla="*/ 26 h 34"/>
                <a:gd name="T74" fmla="*/ 26 w 44"/>
                <a:gd name="T75" fmla="*/ 26 h 34"/>
                <a:gd name="T76" fmla="*/ 26 w 44"/>
                <a:gd name="T77" fmla="*/ 30 h 34"/>
                <a:gd name="T78" fmla="*/ 29 w 44"/>
                <a:gd name="T79" fmla="*/ 34 h 34"/>
                <a:gd name="T80" fmla="*/ 33 w 44"/>
                <a:gd name="T81" fmla="*/ 34 h 34"/>
                <a:gd name="T82" fmla="*/ 37 w 44"/>
                <a:gd name="T83" fmla="*/ 34 h 34"/>
                <a:gd name="T84" fmla="*/ 37 w 44"/>
                <a:gd name="T85" fmla="*/ 34 h 34"/>
                <a:gd name="T86" fmla="*/ 40 w 44"/>
                <a:gd name="T87" fmla="*/ 34 h 34"/>
                <a:gd name="T88" fmla="*/ 40 w 44"/>
                <a:gd name="T89" fmla="*/ 34 h 34"/>
                <a:gd name="T90" fmla="*/ 40 w 44"/>
                <a:gd name="T91" fmla="*/ 30 h 34"/>
                <a:gd name="T92" fmla="*/ 40 w 44"/>
                <a:gd name="T93" fmla="*/ 30 h 34"/>
                <a:gd name="T94" fmla="*/ 37 w 44"/>
                <a:gd name="T95" fmla="*/ 26 h 34"/>
                <a:gd name="T96" fmla="*/ 40 w 44"/>
                <a:gd name="T97" fmla="*/ 26 h 34"/>
                <a:gd name="T98" fmla="*/ 40 w 44"/>
                <a:gd name="T99" fmla="*/ 23 h 34"/>
                <a:gd name="T100" fmla="*/ 40 w 44"/>
                <a:gd name="T101"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34">
                  <a:moveTo>
                    <a:pt x="40" y="23"/>
                  </a:moveTo>
                  <a:lnTo>
                    <a:pt x="44" y="19"/>
                  </a:lnTo>
                  <a:lnTo>
                    <a:pt x="40" y="15"/>
                  </a:lnTo>
                  <a:lnTo>
                    <a:pt x="40" y="15"/>
                  </a:lnTo>
                  <a:lnTo>
                    <a:pt x="40" y="11"/>
                  </a:lnTo>
                  <a:lnTo>
                    <a:pt x="40" y="8"/>
                  </a:lnTo>
                  <a:lnTo>
                    <a:pt x="37" y="8"/>
                  </a:lnTo>
                  <a:lnTo>
                    <a:pt x="37" y="4"/>
                  </a:lnTo>
                  <a:lnTo>
                    <a:pt x="37" y="4"/>
                  </a:lnTo>
                  <a:lnTo>
                    <a:pt x="33" y="4"/>
                  </a:lnTo>
                  <a:lnTo>
                    <a:pt x="29" y="0"/>
                  </a:lnTo>
                  <a:lnTo>
                    <a:pt x="26" y="0"/>
                  </a:lnTo>
                  <a:lnTo>
                    <a:pt x="26" y="0"/>
                  </a:lnTo>
                  <a:lnTo>
                    <a:pt x="18" y="0"/>
                  </a:lnTo>
                  <a:lnTo>
                    <a:pt x="18" y="0"/>
                  </a:lnTo>
                  <a:lnTo>
                    <a:pt x="18" y="0"/>
                  </a:lnTo>
                  <a:lnTo>
                    <a:pt x="15" y="4"/>
                  </a:lnTo>
                  <a:lnTo>
                    <a:pt x="15" y="4"/>
                  </a:lnTo>
                  <a:lnTo>
                    <a:pt x="11" y="4"/>
                  </a:lnTo>
                  <a:lnTo>
                    <a:pt x="11" y="4"/>
                  </a:lnTo>
                  <a:lnTo>
                    <a:pt x="7" y="4"/>
                  </a:lnTo>
                  <a:lnTo>
                    <a:pt x="7" y="0"/>
                  </a:lnTo>
                  <a:lnTo>
                    <a:pt x="3" y="0"/>
                  </a:lnTo>
                  <a:lnTo>
                    <a:pt x="0" y="4"/>
                  </a:lnTo>
                  <a:lnTo>
                    <a:pt x="0" y="8"/>
                  </a:lnTo>
                  <a:lnTo>
                    <a:pt x="0" y="8"/>
                  </a:lnTo>
                  <a:lnTo>
                    <a:pt x="0" y="11"/>
                  </a:lnTo>
                  <a:lnTo>
                    <a:pt x="3" y="15"/>
                  </a:lnTo>
                  <a:lnTo>
                    <a:pt x="3" y="15"/>
                  </a:lnTo>
                  <a:lnTo>
                    <a:pt x="11" y="19"/>
                  </a:lnTo>
                  <a:lnTo>
                    <a:pt x="11" y="19"/>
                  </a:lnTo>
                  <a:lnTo>
                    <a:pt x="15" y="23"/>
                  </a:lnTo>
                  <a:lnTo>
                    <a:pt x="15" y="23"/>
                  </a:lnTo>
                  <a:lnTo>
                    <a:pt x="15" y="26"/>
                  </a:lnTo>
                  <a:lnTo>
                    <a:pt x="18" y="26"/>
                  </a:lnTo>
                  <a:lnTo>
                    <a:pt x="22" y="26"/>
                  </a:lnTo>
                  <a:lnTo>
                    <a:pt x="22" y="26"/>
                  </a:lnTo>
                  <a:lnTo>
                    <a:pt x="26" y="26"/>
                  </a:lnTo>
                  <a:lnTo>
                    <a:pt x="26" y="30"/>
                  </a:lnTo>
                  <a:lnTo>
                    <a:pt x="29" y="34"/>
                  </a:lnTo>
                  <a:lnTo>
                    <a:pt x="33" y="34"/>
                  </a:lnTo>
                  <a:lnTo>
                    <a:pt x="37" y="34"/>
                  </a:lnTo>
                  <a:lnTo>
                    <a:pt x="37" y="34"/>
                  </a:lnTo>
                  <a:lnTo>
                    <a:pt x="40" y="34"/>
                  </a:lnTo>
                  <a:lnTo>
                    <a:pt x="40" y="34"/>
                  </a:lnTo>
                  <a:lnTo>
                    <a:pt x="40" y="30"/>
                  </a:lnTo>
                  <a:lnTo>
                    <a:pt x="40" y="30"/>
                  </a:lnTo>
                  <a:lnTo>
                    <a:pt x="37" y="26"/>
                  </a:lnTo>
                  <a:lnTo>
                    <a:pt x="40" y="26"/>
                  </a:lnTo>
                  <a:lnTo>
                    <a:pt x="40" y="23"/>
                  </a:lnTo>
                  <a:lnTo>
                    <a:pt x="4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5" name="Freeform 66"/>
            <p:cNvSpPr>
              <a:spLocks/>
            </p:cNvSpPr>
            <p:nvPr/>
          </p:nvSpPr>
          <p:spPr bwMode="auto">
            <a:xfrm>
              <a:off x="4393379" y="2122218"/>
              <a:ext cx="14153" cy="18013"/>
            </a:xfrm>
            <a:custGeom>
              <a:avLst/>
              <a:gdLst>
                <a:gd name="T0" fmla="*/ 3 w 11"/>
                <a:gd name="T1" fmla="*/ 11 h 14"/>
                <a:gd name="T2" fmla="*/ 3 w 11"/>
                <a:gd name="T3" fmla="*/ 11 h 14"/>
                <a:gd name="T4" fmla="*/ 3 w 11"/>
                <a:gd name="T5" fmla="*/ 7 h 14"/>
                <a:gd name="T6" fmla="*/ 3 w 11"/>
                <a:gd name="T7" fmla="*/ 7 h 14"/>
                <a:gd name="T8" fmla="*/ 0 w 11"/>
                <a:gd name="T9" fmla="*/ 3 h 14"/>
                <a:gd name="T10" fmla="*/ 3 w 11"/>
                <a:gd name="T11" fmla="*/ 3 h 14"/>
                <a:gd name="T12" fmla="*/ 3 w 11"/>
                <a:gd name="T13" fmla="*/ 0 h 14"/>
                <a:gd name="T14" fmla="*/ 7 w 11"/>
                <a:gd name="T15" fmla="*/ 0 h 14"/>
                <a:gd name="T16" fmla="*/ 11 w 11"/>
                <a:gd name="T17" fmla="*/ 3 h 14"/>
                <a:gd name="T18" fmla="*/ 11 w 11"/>
                <a:gd name="T19" fmla="*/ 7 h 14"/>
                <a:gd name="T20" fmla="*/ 11 w 11"/>
                <a:gd name="T21" fmla="*/ 11 h 14"/>
                <a:gd name="T22" fmla="*/ 11 w 11"/>
                <a:gd name="T23" fmla="*/ 14 h 14"/>
                <a:gd name="T24" fmla="*/ 11 w 11"/>
                <a:gd name="T25" fmla="*/ 14 h 14"/>
                <a:gd name="T26" fmla="*/ 7 w 11"/>
                <a:gd name="T27" fmla="*/ 14 h 14"/>
                <a:gd name="T28" fmla="*/ 3 w 11"/>
                <a:gd name="T29" fmla="*/ 11 h 14"/>
                <a:gd name="T30" fmla="*/ 3 w 1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14">
                  <a:moveTo>
                    <a:pt x="3" y="11"/>
                  </a:moveTo>
                  <a:lnTo>
                    <a:pt x="3" y="11"/>
                  </a:lnTo>
                  <a:lnTo>
                    <a:pt x="3" y="7"/>
                  </a:lnTo>
                  <a:lnTo>
                    <a:pt x="3" y="7"/>
                  </a:lnTo>
                  <a:lnTo>
                    <a:pt x="0" y="3"/>
                  </a:lnTo>
                  <a:lnTo>
                    <a:pt x="3" y="3"/>
                  </a:lnTo>
                  <a:lnTo>
                    <a:pt x="3" y="0"/>
                  </a:lnTo>
                  <a:lnTo>
                    <a:pt x="7" y="0"/>
                  </a:lnTo>
                  <a:lnTo>
                    <a:pt x="11" y="3"/>
                  </a:lnTo>
                  <a:lnTo>
                    <a:pt x="11" y="7"/>
                  </a:lnTo>
                  <a:lnTo>
                    <a:pt x="11" y="11"/>
                  </a:lnTo>
                  <a:lnTo>
                    <a:pt x="11" y="14"/>
                  </a:lnTo>
                  <a:lnTo>
                    <a:pt x="11" y="14"/>
                  </a:lnTo>
                  <a:lnTo>
                    <a:pt x="7" y="14"/>
                  </a:lnTo>
                  <a:lnTo>
                    <a:pt x="3" y="11"/>
                  </a:lnTo>
                  <a:lnTo>
                    <a:pt x="3"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6" name="Freeform 67"/>
            <p:cNvSpPr>
              <a:spLocks noEditPoints="1"/>
            </p:cNvSpPr>
            <p:nvPr/>
          </p:nvSpPr>
          <p:spPr bwMode="auto">
            <a:xfrm>
              <a:off x="4159212" y="1782548"/>
              <a:ext cx="14153" cy="33452"/>
            </a:xfrm>
            <a:custGeom>
              <a:avLst/>
              <a:gdLst>
                <a:gd name="T0" fmla="*/ 2 w 3"/>
                <a:gd name="T1" fmla="*/ 5 h 7"/>
                <a:gd name="T2" fmla="*/ 2 w 3"/>
                <a:gd name="T3" fmla="*/ 7 h 7"/>
                <a:gd name="T4" fmla="*/ 2 w 3"/>
                <a:gd name="T5" fmla="*/ 6 h 7"/>
                <a:gd name="T6" fmla="*/ 2 w 3"/>
                <a:gd name="T7" fmla="*/ 5 h 7"/>
                <a:gd name="T8" fmla="*/ 2 w 3"/>
                <a:gd name="T9" fmla="*/ 5 h 7"/>
                <a:gd name="T10" fmla="*/ 2 w 3"/>
                <a:gd name="T11" fmla="*/ 3 h 7"/>
                <a:gd name="T12" fmla="*/ 2 w 3"/>
                <a:gd name="T13" fmla="*/ 4 h 7"/>
                <a:gd name="T14" fmla="*/ 2 w 3"/>
                <a:gd name="T15" fmla="*/ 4 h 7"/>
                <a:gd name="T16" fmla="*/ 2 w 3"/>
                <a:gd name="T17" fmla="*/ 4 h 7"/>
                <a:gd name="T18" fmla="*/ 2 w 3"/>
                <a:gd name="T19" fmla="*/ 3 h 7"/>
                <a:gd name="T20" fmla="*/ 0 w 3"/>
                <a:gd name="T21" fmla="*/ 1 h 7"/>
                <a:gd name="T22" fmla="*/ 0 w 3"/>
                <a:gd name="T23" fmla="*/ 2 h 7"/>
                <a:gd name="T24" fmla="*/ 1 w 3"/>
                <a:gd name="T25" fmla="*/ 2 h 7"/>
                <a:gd name="T26" fmla="*/ 0 w 3"/>
                <a:gd name="T27" fmla="*/ 1 h 7"/>
                <a:gd name="T28" fmla="*/ 3 w 3"/>
                <a:gd name="T29" fmla="*/ 0 h 7"/>
                <a:gd name="T30" fmla="*/ 3 w 3"/>
                <a:gd name="T31" fmla="*/ 1 h 7"/>
                <a:gd name="T32" fmla="*/ 3 w 3"/>
                <a:gd name="T33" fmla="*/ 0 h 7"/>
                <a:gd name="T34" fmla="*/ 3 w 3"/>
                <a:gd name="T35" fmla="*/ 0 h 7"/>
                <a:gd name="T36" fmla="*/ 1 w 3"/>
                <a:gd name="T37" fmla="*/ 0 h 7"/>
                <a:gd name="T38" fmla="*/ 2 w 3"/>
                <a:gd name="T39" fmla="*/ 0 h 7"/>
                <a:gd name="T40" fmla="*/ 3 w 3"/>
                <a:gd name="T41" fmla="*/ 1 h 7"/>
                <a:gd name="T42" fmla="*/ 3 w 3"/>
                <a:gd name="T43" fmla="*/ 1 h 7"/>
                <a:gd name="T44" fmla="*/ 2 w 3"/>
                <a:gd name="T45" fmla="*/ 1 h 7"/>
                <a:gd name="T46" fmla="*/ 1 w 3"/>
                <a:gd name="T47" fmla="*/ 0 h 7"/>
                <a:gd name="T48" fmla="*/ 1 w 3"/>
                <a:gd name="T49" fmla="*/ 0 h 7"/>
                <a:gd name="T50" fmla="*/ 2 w 3"/>
                <a:gd name="T51" fmla="*/ 2 h 7"/>
                <a:gd name="T52" fmla="*/ 3 w 3"/>
                <a:gd name="T53" fmla="*/ 3 h 7"/>
                <a:gd name="T54" fmla="*/ 2 w 3"/>
                <a:gd name="T55" fmla="*/ 3 h 7"/>
                <a:gd name="T56" fmla="*/ 1 w 3"/>
                <a:gd name="T57" fmla="*/ 2 h 7"/>
                <a:gd name="T58" fmla="*/ 1 w 3"/>
                <a:gd name="T59" fmla="*/ 1 h 7"/>
                <a:gd name="T60" fmla="*/ 1 w 3"/>
                <a:gd name="T6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 h="7">
                  <a:moveTo>
                    <a:pt x="2" y="5"/>
                  </a:moveTo>
                  <a:cubicBezTo>
                    <a:pt x="2" y="7"/>
                    <a:pt x="2" y="7"/>
                    <a:pt x="2" y="7"/>
                  </a:cubicBezTo>
                  <a:cubicBezTo>
                    <a:pt x="2" y="6"/>
                    <a:pt x="2" y="6"/>
                    <a:pt x="2" y="6"/>
                  </a:cubicBezTo>
                  <a:cubicBezTo>
                    <a:pt x="2" y="5"/>
                    <a:pt x="2" y="5"/>
                    <a:pt x="2" y="5"/>
                  </a:cubicBezTo>
                  <a:cubicBezTo>
                    <a:pt x="2" y="5"/>
                    <a:pt x="2" y="5"/>
                    <a:pt x="2" y="5"/>
                  </a:cubicBezTo>
                  <a:close/>
                  <a:moveTo>
                    <a:pt x="2" y="3"/>
                  </a:moveTo>
                  <a:cubicBezTo>
                    <a:pt x="2" y="4"/>
                    <a:pt x="2" y="4"/>
                    <a:pt x="2" y="4"/>
                  </a:cubicBezTo>
                  <a:cubicBezTo>
                    <a:pt x="2" y="4"/>
                    <a:pt x="2" y="4"/>
                    <a:pt x="2" y="4"/>
                  </a:cubicBezTo>
                  <a:cubicBezTo>
                    <a:pt x="2" y="4"/>
                    <a:pt x="2" y="4"/>
                    <a:pt x="2" y="4"/>
                  </a:cubicBezTo>
                  <a:cubicBezTo>
                    <a:pt x="2" y="3"/>
                    <a:pt x="2" y="3"/>
                    <a:pt x="2" y="3"/>
                  </a:cubicBezTo>
                  <a:close/>
                  <a:moveTo>
                    <a:pt x="0" y="1"/>
                  </a:moveTo>
                  <a:cubicBezTo>
                    <a:pt x="0" y="2"/>
                    <a:pt x="0" y="2"/>
                    <a:pt x="0" y="2"/>
                  </a:cubicBezTo>
                  <a:cubicBezTo>
                    <a:pt x="1" y="2"/>
                    <a:pt x="1" y="2"/>
                    <a:pt x="1" y="2"/>
                  </a:cubicBezTo>
                  <a:cubicBezTo>
                    <a:pt x="0" y="1"/>
                    <a:pt x="0" y="1"/>
                    <a:pt x="0" y="1"/>
                  </a:cubicBezTo>
                  <a:close/>
                  <a:moveTo>
                    <a:pt x="3" y="0"/>
                  </a:moveTo>
                  <a:cubicBezTo>
                    <a:pt x="3" y="1"/>
                    <a:pt x="3" y="1"/>
                    <a:pt x="3" y="1"/>
                  </a:cubicBezTo>
                  <a:cubicBezTo>
                    <a:pt x="3" y="0"/>
                    <a:pt x="3" y="0"/>
                    <a:pt x="3" y="0"/>
                  </a:cubicBezTo>
                  <a:cubicBezTo>
                    <a:pt x="3" y="0"/>
                    <a:pt x="3" y="0"/>
                    <a:pt x="3" y="0"/>
                  </a:cubicBezTo>
                  <a:close/>
                  <a:moveTo>
                    <a:pt x="1" y="0"/>
                  </a:moveTo>
                  <a:cubicBezTo>
                    <a:pt x="1" y="0"/>
                    <a:pt x="2" y="0"/>
                    <a:pt x="2" y="0"/>
                  </a:cubicBezTo>
                  <a:cubicBezTo>
                    <a:pt x="3" y="1"/>
                    <a:pt x="3" y="1"/>
                    <a:pt x="3" y="1"/>
                  </a:cubicBezTo>
                  <a:cubicBezTo>
                    <a:pt x="3" y="1"/>
                    <a:pt x="3" y="1"/>
                    <a:pt x="3" y="1"/>
                  </a:cubicBezTo>
                  <a:cubicBezTo>
                    <a:pt x="2" y="1"/>
                    <a:pt x="2" y="1"/>
                    <a:pt x="2" y="1"/>
                  </a:cubicBezTo>
                  <a:cubicBezTo>
                    <a:pt x="1" y="0"/>
                    <a:pt x="1" y="0"/>
                    <a:pt x="1" y="0"/>
                  </a:cubicBezTo>
                  <a:close/>
                  <a:moveTo>
                    <a:pt x="1" y="0"/>
                  </a:moveTo>
                  <a:cubicBezTo>
                    <a:pt x="2" y="2"/>
                    <a:pt x="2" y="2"/>
                    <a:pt x="2" y="2"/>
                  </a:cubicBezTo>
                  <a:cubicBezTo>
                    <a:pt x="3" y="3"/>
                    <a:pt x="3" y="3"/>
                    <a:pt x="3" y="3"/>
                  </a:cubicBezTo>
                  <a:cubicBezTo>
                    <a:pt x="2" y="3"/>
                    <a:pt x="2" y="3"/>
                    <a:pt x="2" y="3"/>
                  </a:cubicBezTo>
                  <a:cubicBezTo>
                    <a:pt x="1" y="2"/>
                    <a:pt x="1" y="2"/>
                    <a:pt x="1" y="2"/>
                  </a:cubicBezTo>
                  <a:cubicBezTo>
                    <a:pt x="1" y="1"/>
                    <a:pt x="1" y="1"/>
                    <a:pt x="1" y="1"/>
                  </a:cubicBezTo>
                  <a:lnTo>
                    <a:pt x="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7" name="Freeform 68"/>
            <p:cNvSpPr>
              <a:spLocks/>
            </p:cNvSpPr>
            <p:nvPr/>
          </p:nvSpPr>
          <p:spPr bwMode="auto">
            <a:xfrm>
              <a:off x="4092307" y="1988409"/>
              <a:ext cx="86205" cy="100357"/>
            </a:xfrm>
            <a:custGeom>
              <a:avLst/>
              <a:gdLst>
                <a:gd name="T0" fmla="*/ 30 w 67"/>
                <a:gd name="T1" fmla="*/ 74 h 78"/>
                <a:gd name="T2" fmla="*/ 34 w 67"/>
                <a:gd name="T3" fmla="*/ 70 h 78"/>
                <a:gd name="T4" fmla="*/ 41 w 67"/>
                <a:gd name="T5" fmla="*/ 70 h 78"/>
                <a:gd name="T6" fmla="*/ 52 w 67"/>
                <a:gd name="T7" fmla="*/ 66 h 78"/>
                <a:gd name="T8" fmla="*/ 56 w 67"/>
                <a:gd name="T9" fmla="*/ 63 h 78"/>
                <a:gd name="T10" fmla="*/ 60 w 67"/>
                <a:gd name="T11" fmla="*/ 59 h 78"/>
                <a:gd name="T12" fmla="*/ 63 w 67"/>
                <a:gd name="T13" fmla="*/ 55 h 78"/>
                <a:gd name="T14" fmla="*/ 67 w 67"/>
                <a:gd name="T15" fmla="*/ 41 h 78"/>
                <a:gd name="T16" fmla="*/ 67 w 67"/>
                <a:gd name="T17" fmla="*/ 37 h 78"/>
                <a:gd name="T18" fmla="*/ 63 w 67"/>
                <a:gd name="T19" fmla="*/ 29 h 78"/>
                <a:gd name="T20" fmla="*/ 63 w 67"/>
                <a:gd name="T21" fmla="*/ 26 h 78"/>
                <a:gd name="T22" fmla="*/ 52 w 67"/>
                <a:gd name="T23" fmla="*/ 18 h 78"/>
                <a:gd name="T24" fmla="*/ 45 w 67"/>
                <a:gd name="T25" fmla="*/ 22 h 78"/>
                <a:gd name="T26" fmla="*/ 45 w 67"/>
                <a:gd name="T27" fmla="*/ 11 h 78"/>
                <a:gd name="T28" fmla="*/ 52 w 67"/>
                <a:gd name="T29" fmla="*/ 3 h 78"/>
                <a:gd name="T30" fmla="*/ 56 w 67"/>
                <a:gd name="T31" fmla="*/ 0 h 78"/>
                <a:gd name="T32" fmla="*/ 52 w 67"/>
                <a:gd name="T33" fmla="*/ 0 h 78"/>
                <a:gd name="T34" fmla="*/ 45 w 67"/>
                <a:gd name="T35" fmla="*/ 7 h 78"/>
                <a:gd name="T36" fmla="*/ 45 w 67"/>
                <a:gd name="T37" fmla="*/ 0 h 78"/>
                <a:gd name="T38" fmla="*/ 41 w 67"/>
                <a:gd name="T39" fmla="*/ 3 h 78"/>
                <a:gd name="T40" fmla="*/ 38 w 67"/>
                <a:gd name="T41" fmla="*/ 3 h 78"/>
                <a:gd name="T42" fmla="*/ 38 w 67"/>
                <a:gd name="T43" fmla="*/ 7 h 78"/>
                <a:gd name="T44" fmla="*/ 34 w 67"/>
                <a:gd name="T45" fmla="*/ 11 h 78"/>
                <a:gd name="T46" fmla="*/ 34 w 67"/>
                <a:gd name="T47" fmla="*/ 15 h 78"/>
                <a:gd name="T48" fmla="*/ 38 w 67"/>
                <a:gd name="T49" fmla="*/ 15 h 78"/>
                <a:gd name="T50" fmla="*/ 34 w 67"/>
                <a:gd name="T51" fmla="*/ 18 h 78"/>
                <a:gd name="T52" fmla="*/ 23 w 67"/>
                <a:gd name="T53" fmla="*/ 22 h 78"/>
                <a:gd name="T54" fmla="*/ 15 w 67"/>
                <a:gd name="T55" fmla="*/ 18 h 78"/>
                <a:gd name="T56" fmla="*/ 12 w 67"/>
                <a:gd name="T57" fmla="*/ 22 h 78"/>
                <a:gd name="T58" fmla="*/ 15 w 67"/>
                <a:gd name="T59" fmla="*/ 26 h 78"/>
                <a:gd name="T60" fmla="*/ 8 w 67"/>
                <a:gd name="T61" fmla="*/ 26 h 78"/>
                <a:gd name="T62" fmla="*/ 15 w 67"/>
                <a:gd name="T63" fmla="*/ 29 h 78"/>
                <a:gd name="T64" fmla="*/ 15 w 67"/>
                <a:gd name="T65" fmla="*/ 33 h 78"/>
                <a:gd name="T66" fmla="*/ 8 w 67"/>
                <a:gd name="T67" fmla="*/ 37 h 78"/>
                <a:gd name="T68" fmla="*/ 12 w 67"/>
                <a:gd name="T69" fmla="*/ 37 h 78"/>
                <a:gd name="T70" fmla="*/ 26 w 67"/>
                <a:gd name="T71" fmla="*/ 41 h 78"/>
                <a:gd name="T72" fmla="*/ 15 w 67"/>
                <a:gd name="T73" fmla="*/ 48 h 78"/>
                <a:gd name="T74" fmla="*/ 12 w 67"/>
                <a:gd name="T75" fmla="*/ 55 h 78"/>
                <a:gd name="T76" fmla="*/ 19 w 67"/>
                <a:gd name="T77" fmla="*/ 55 h 78"/>
                <a:gd name="T78" fmla="*/ 23 w 67"/>
                <a:gd name="T79" fmla="*/ 52 h 78"/>
                <a:gd name="T80" fmla="*/ 15 w 67"/>
                <a:gd name="T81" fmla="*/ 55 h 78"/>
                <a:gd name="T82" fmla="*/ 12 w 67"/>
                <a:gd name="T83" fmla="*/ 59 h 78"/>
                <a:gd name="T84" fmla="*/ 8 w 67"/>
                <a:gd name="T85" fmla="*/ 63 h 78"/>
                <a:gd name="T86" fmla="*/ 4 w 67"/>
                <a:gd name="T87" fmla="*/ 59 h 78"/>
                <a:gd name="T88" fmla="*/ 12 w 67"/>
                <a:gd name="T89" fmla="*/ 63 h 78"/>
                <a:gd name="T90" fmla="*/ 4 w 67"/>
                <a:gd name="T91" fmla="*/ 70 h 78"/>
                <a:gd name="T92" fmla="*/ 12 w 67"/>
                <a:gd name="T93" fmla="*/ 70 h 78"/>
                <a:gd name="T94" fmla="*/ 8 w 67"/>
                <a:gd name="T95" fmla="*/ 74 h 78"/>
                <a:gd name="T96" fmla="*/ 12 w 67"/>
                <a:gd name="T97" fmla="*/ 74 h 78"/>
                <a:gd name="T98" fmla="*/ 15 w 67"/>
                <a:gd name="T99" fmla="*/ 7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 h="78">
                  <a:moveTo>
                    <a:pt x="19" y="78"/>
                  </a:moveTo>
                  <a:lnTo>
                    <a:pt x="23" y="78"/>
                  </a:lnTo>
                  <a:lnTo>
                    <a:pt x="30" y="74"/>
                  </a:lnTo>
                  <a:lnTo>
                    <a:pt x="34" y="74"/>
                  </a:lnTo>
                  <a:lnTo>
                    <a:pt x="30" y="70"/>
                  </a:lnTo>
                  <a:lnTo>
                    <a:pt x="34" y="70"/>
                  </a:lnTo>
                  <a:lnTo>
                    <a:pt x="34" y="70"/>
                  </a:lnTo>
                  <a:lnTo>
                    <a:pt x="38" y="70"/>
                  </a:lnTo>
                  <a:lnTo>
                    <a:pt x="41" y="70"/>
                  </a:lnTo>
                  <a:lnTo>
                    <a:pt x="41" y="70"/>
                  </a:lnTo>
                  <a:lnTo>
                    <a:pt x="41" y="66"/>
                  </a:lnTo>
                  <a:lnTo>
                    <a:pt x="52" y="66"/>
                  </a:lnTo>
                  <a:lnTo>
                    <a:pt x="52" y="63"/>
                  </a:lnTo>
                  <a:lnTo>
                    <a:pt x="52" y="66"/>
                  </a:lnTo>
                  <a:lnTo>
                    <a:pt x="56" y="63"/>
                  </a:lnTo>
                  <a:lnTo>
                    <a:pt x="56" y="63"/>
                  </a:lnTo>
                  <a:lnTo>
                    <a:pt x="63" y="63"/>
                  </a:lnTo>
                  <a:lnTo>
                    <a:pt x="60" y="59"/>
                  </a:lnTo>
                  <a:lnTo>
                    <a:pt x="60" y="59"/>
                  </a:lnTo>
                  <a:lnTo>
                    <a:pt x="63" y="55"/>
                  </a:lnTo>
                  <a:lnTo>
                    <a:pt x="63" y="55"/>
                  </a:lnTo>
                  <a:lnTo>
                    <a:pt x="67" y="52"/>
                  </a:lnTo>
                  <a:lnTo>
                    <a:pt x="67" y="48"/>
                  </a:lnTo>
                  <a:lnTo>
                    <a:pt x="67" y="41"/>
                  </a:lnTo>
                  <a:lnTo>
                    <a:pt x="63" y="41"/>
                  </a:lnTo>
                  <a:lnTo>
                    <a:pt x="67" y="41"/>
                  </a:lnTo>
                  <a:lnTo>
                    <a:pt x="67" y="37"/>
                  </a:lnTo>
                  <a:lnTo>
                    <a:pt x="63" y="33"/>
                  </a:lnTo>
                  <a:lnTo>
                    <a:pt x="63" y="29"/>
                  </a:lnTo>
                  <a:lnTo>
                    <a:pt x="63" y="29"/>
                  </a:lnTo>
                  <a:lnTo>
                    <a:pt x="63" y="26"/>
                  </a:lnTo>
                  <a:lnTo>
                    <a:pt x="67" y="29"/>
                  </a:lnTo>
                  <a:lnTo>
                    <a:pt x="63" y="26"/>
                  </a:lnTo>
                  <a:lnTo>
                    <a:pt x="60" y="26"/>
                  </a:lnTo>
                  <a:lnTo>
                    <a:pt x="56" y="18"/>
                  </a:lnTo>
                  <a:lnTo>
                    <a:pt x="52" y="18"/>
                  </a:lnTo>
                  <a:lnTo>
                    <a:pt x="49" y="18"/>
                  </a:lnTo>
                  <a:lnTo>
                    <a:pt x="49" y="22"/>
                  </a:lnTo>
                  <a:lnTo>
                    <a:pt x="45" y="22"/>
                  </a:lnTo>
                  <a:lnTo>
                    <a:pt x="41" y="18"/>
                  </a:lnTo>
                  <a:lnTo>
                    <a:pt x="45" y="11"/>
                  </a:lnTo>
                  <a:lnTo>
                    <a:pt x="45" y="11"/>
                  </a:lnTo>
                  <a:lnTo>
                    <a:pt x="49" y="7"/>
                  </a:lnTo>
                  <a:lnTo>
                    <a:pt x="49" y="7"/>
                  </a:lnTo>
                  <a:lnTo>
                    <a:pt x="52" y="3"/>
                  </a:lnTo>
                  <a:lnTo>
                    <a:pt x="49" y="7"/>
                  </a:lnTo>
                  <a:lnTo>
                    <a:pt x="52" y="3"/>
                  </a:lnTo>
                  <a:lnTo>
                    <a:pt x="56" y="0"/>
                  </a:lnTo>
                  <a:lnTo>
                    <a:pt x="52" y="0"/>
                  </a:lnTo>
                  <a:lnTo>
                    <a:pt x="49" y="0"/>
                  </a:lnTo>
                  <a:lnTo>
                    <a:pt x="52" y="0"/>
                  </a:lnTo>
                  <a:lnTo>
                    <a:pt x="49" y="0"/>
                  </a:lnTo>
                  <a:lnTo>
                    <a:pt x="49" y="3"/>
                  </a:lnTo>
                  <a:lnTo>
                    <a:pt x="45" y="7"/>
                  </a:lnTo>
                  <a:lnTo>
                    <a:pt x="45" y="3"/>
                  </a:lnTo>
                  <a:lnTo>
                    <a:pt x="49" y="3"/>
                  </a:lnTo>
                  <a:lnTo>
                    <a:pt x="45" y="0"/>
                  </a:lnTo>
                  <a:lnTo>
                    <a:pt x="45" y="0"/>
                  </a:lnTo>
                  <a:lnTo>
                    <a:pt x="45" y="3"/>
                  </a:lnTo>
                  <a:lnTo>
                    <a:pt x="41" y="3"/>
                  </a:lnTo>
                  <a:lnTo>
                    <a:pt x="41" y="0"/>
                  </a:lnTo>
                  <a:lnTo>
                    <a:pt x="38" y="3"/>
                  </a:lnTo>
                  <a:lnTo>
                    <a:pt x="38" y="3"/>
                  </a:lnTo>
                  <a:lnTo>
                    <a:pt x="34" y="3"/>
                  </a:lnTo>
                  <a:lnTo>
                    <a:pt x="34" y="7"/>
                  </a:lnTo>
                  <a:lnTo>
                    <a:pt x="38" y="7"/>
                  </a:lnTo>
                  <a:lnTo>
                    <a:pt x="38" y="7"/>
                  </a:lnTo>
                  <a:lnTo>
                    <a:pt x="34" y="7"/>
                  </a:lnTo>
                  <a:lnTo>
                    <a:pt x="34" y="11"/>
                  </a:lnTo>
                  <a:lnTo>
                    <a:pt x="30" y="11"/>
                  </a:lnTo>
                  <a:lnTo>
                    <a:pt x="30" y="15"/>
                  </a:lnTo>
                  <a:lnTo>
                    <a:pt x="34" y="15"/>
                  </a:lnTo>
                  <a:lnTo>
                    <a:pt x="34" y="15"/>
                  </a:lnTo>
                  <a:lnTo>
                    <a:pt x="38" y="15"/>
                  </a:lnTo>
                  <a:lnTo>
                    <a:pt x="38" y="15"/>
                  </a:lnTo>
                  <a:lnTo>
                    <a:pt x="34" y="18"/>
                  </a:lnTo>
                  <a:lnTo>
                    <a:pt x="30" y="18"/>
                  </a:lnTo>
                  <a:lnTo>
                    <a:pt x="34" y="18"/>
                  </a:lnTo>
                  <a:lnTo>
                    <a:pt x="26" y="22"/>
                  </a:lnTo>
                  <a:lnTo>
                    <a:pt x="26" y="18"/>
                  </a:lnTo>
                  <a:lnTo>
                    <a:pt x="23" y="22"/>
                  </a:lnTo>
                  <a:lnTo>
                    <a:pt x="23" y="18"/>
                  </a:lnTo>
                  <a:lnTo>
                    <a:pt x="15" y="18"/>
                  </a:lnTo>
                  <a:lnTo>
                    <a:pt x="15" y="18"/>
                  </a:lnTo>
                  <a:lnTo>
                    <a:pt x="12" y="18"/>
                  </a:lnTo>
                  <a:lnTo>
                    <a:pt x="12" y="22"/>
                  </a:lnTo>
                  <a:lnTo>
                    <a:pt x="12" y="22"/>
                  </a:lnTo>
                  <a:lnTo>
                    <a:pt x="12" y="22"/>
                  </a:lnTo>
                  <a:lnTo>
                    <a:pt x="12" y="22"/>
                  </a:lnTo>
                  <a:lnTo>
                    <a:pt x="15" y="26"/>
                  </a:lnTo>
                  <a:lnTo>
                    <a:pt x="12" y="26"/>
                  </a:lnTo>
                  <a:lnTo>
                    <a:pt x="12" y="26"/>
                  </a:lnTo>
                  <a:lnTo>
                    <a:pt x="8" y="26"/>
                  </a:lnTo>
                  <a:lnTo>
                    <a:pt x="12" y="26"/>
                  </a:lnTo>
                  <a:lnTo>
                    <a:pt x="15" y="26"/>
                  </a:lnTo>
                  <a:lnTo>
                    <a:pt x="15" y="29"/>
                  </a:lnTo>
                  <a:lnTo>
                    <a:pt x="12" y="29"/>
                  </a:lnTo>
                  <a:lnTo>
                    <a:pt x="12" y="33"/>
                  </a:lnTo>
                  <a:lnTo>
                    <a:pt x="15" y="33"/>
                  </a:lnTo>
                  <a:lnTo>
                    <a:pt x="8" y="33"/>
                  </a:lnTo>
                  <a:lnTo>
                    <a:pt x="12" y="37"/>
                  </a:lnTo>
                  <a:lnTo>
                    <a:pt x="8" y="37"/>
                  </a:lnTo>
                  <a:lnTo>
                    <a:pt x="12" y="37"/>
                  </a:lnTo>
                  <a:lnTo>
                    <a:pt x="12" y="37"/>
                  </a:lnTo>
                  <a:lnTo>
                    <a:pt x="12" y="37"/>
                  </a:lnTo>
                  <a:lnTo>
                    <a:pt x="15" y="37"/>
                  </a:lnTo>
                  <a:lnTo>
                    <a:pt x="15" y="41"/>
                  </a:lnTo>
                  <a:lnTo>
                    <a:pt x="26" y="41"/>
                  </a:lnTo>
                  <a:lnTo>
                    <a:pt x="23" y="44"/>
                  </a:lnTo>
                  <a:lnTo>
                    <a:pt x="19" y="44"/>
                  </a:lnTo>
                  <a:lnTo>
                    <a:pt x="15" y="48"/>
                  </a:lnTo>
                  <a:lnTo>
                    <a:pt x="19" y="48"/>
                  </a:lnTo>
                  <a:lnTo>
                    <a:pt x="15" y="52"/>
                  </a:lnTo>
                  <a:lnTo>
                    <a:pt x="12" y="55"/>
                  </a:lnTo>
                  <a:lnTo>
                    <a:pt x="12" y="55"/>
                  </a:lnTo>
                  <a:lnTo>
                    <a:pt x="15" y="52"/>
                  </a:lnTo>
                  <a:lnTo>
                    <a:pt x="19" y="55"/>
                  </a:lnTo>
                  <a:lnTo>
                    <a:pt x="23" y="55"/>
                  </a:lnTo>
                  <a:lnTo>
                    <a:pt x="23" y="52"/>
                  </a:lnTo>
                  <a:lnTo>
                    <a:pt x="23" y="52"/>
                  </a:lnTo>
                  <a:lnTo>
                    <a:pt x="26" y="52"/>
                  </a:lnTo>
                  <a:lnTo>
                    <a:pt x="19" y="55"/>
                  </a:lnTo>
                  <a:lnTo>
                    <a:pt x="15" y="55"/>
                  </a:lnTo>
                  <a:lnTo>
                    <a:pt x="12" y="55"/>
                  </a:lnTo>
                  <a:lnTo>
                    <a:pt x="12" y="59"/>
                  </a:lnTo>
                  <a:lnTo>
                    <a:pt x="12" y="59"/>
                  </a:lnTo>
                  <a:lnTo>
                    <a:pt x="12" y="59"/>
                  </a:lnTo>
                  <a:lnTo>
                    <a:pt x="12" y="63"/>
                  </a:lnTo>
                  <a:lnTo>
                    <a:pt x="8" y="63"/>
                  </a:lnTo>
                  <a:lnTo>
                    <a:pt x="8" y="59"/>
                  </a:lnTo>
                  <a:lnTo>
                    <a:pt x="4" y="59"/>
                  </a:lnTo>
                  <a:lnTo>
                    <a:pt x="4" y="59"/>
                  </a:lnTo>
                  <a:lnTo>
                    <a:pt x="0" y="63"/>
                  </a:lnTo>
                  <a:lnTo>
                    <a:pt x="0" y="63"/>
                  </a:lnTo>
                  <a:lnTo>
                    <a:pt x="12" y="63"/>
                  </a:lnTo>
                  <a:lnTo>
                    <a:pt x="8" y="66"/>
                  </a:lnTo>
                  <a:lnTo>
                    <a:pt x="4" y="66"/>
                  </a:lnTo>
                  <a:lnTo>
                    <a:pt x="4" y="70"/>
                  </a:lnTo>
                  <a:lnTo>
                    <a:pt x="4" y="70"/>
                  </a:lnTo>
                  <a:lnTo>
                    <a:pt x="4" y="70"/>
                  </a:lnTo>
                  <a:lnTo>
                    <a:pt x="12" y="70"/>
                  </a:lnTo>
                  <a:lnTo>
                    <a:pt x="8" y="74"/>
                  </a:lnTo>
                  <a:lnTo>
                    <a:pt x="4" y="74"/>
                  </a:lnTo>
                  <a:lnTo>
                    <a:pt x="8" y="74"/>
                  </a:lnTo>
                  <a:lnTo>
                    <a:pt x="15" y="70"/>
                  </a:lnTo>
                  <a:lnTo>
                    <a:pt x="15" y="74"/>
                  </a:lnTo>
                  <a:lnTo>
                    <a:pt x="12" y="74"/>
                  </a:lnTo>
                  <a:lnTo>
                    <a:pt x="12" y="74"/>
                  </a:lnTo>
                  <a:lnTo>
                    <a:pt x="12" y="78"/>
                  </a:lnTo>
                  <a:lnTo>
                    <a:pt x="15" y="74"/>
                  </a:lnTo>
                  <a:lnTo>
                    <a:pt x="19" y="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8" name="Freeform 69"/>
            <p:cNvSpPr>
              <a:spLocks noEditPoints="1"/>
            </p:cNvSpPr>
            <p:nvPr/>
          </p:nvSpPr>
          <p:spPr bwMode="auto">
            <a:xfrm>
              <a:off x="4145057" y="1830153"/>
              <a:ext cx="181415" cy="301072"/>
            </a:xfrm>
            <a:custGeom>
              <a:avLst/>
              <a:gdLst>
                <a:gd name="T0" fmla="*/ 1 w 38"/>
                <a:gd name="T1" fmla="*/ 36 h 63"/>
                <a:gd name="T2" fmla="*/ 9 w 38"/>
                <a:gd name="T3" fmla="*/ 36 h 63"/>
                <a:gd name="T4" fmla="*/ 8 w 38"/>
                <a:gd name="T5" fmla="*/ 40 h 63"/>
                <a:gd name="T6" fmla="*/ 27 w 38"/>
                <a:gd name="T7" fmla="*/ 0 h 63"/>
                <a:gd name="T8" fmla="*/ 26 w 38"/>
                <a:gd name="T9" fmla="*/ 1 h 63"/>
                <a:gd name="T10" fmla="*/ 25 w 38"/>
                <a:gd name="T11" fmla="*/ 2 h 63"/>
                <a:gd name="T12" fmla="*/ 35 w 38"/>
                <a:gd name="T13" fmla="*/ 54 h 63"/>
                <a:gd name="T14" fmla="*/ 25 w 38"/>
                <a:gd name="T15" fmla="*/ 59 h 63"/>
                <a:gd name="T16" fmla="*/ 4 w 38"/>
                <a:gd name="T17" fmla="*/ 26 h 63"/>
                <a:gd name="T18" fmla="*/ 6 w 38"/>
                <a:gd name="T19" fmla="*/ 23 h 63"/>
                <a:gd name="T20" fmla="*/ 18 w 38"/>
                <a:gd name="T21" fmla="*/ 12 h 63"/>
                <a:gd name="T22" fmla="*/ 17 w 38"/>
                <a:gd name="T23" fmla="*/ 14 h 63"/>
                <a:gd name="T24" fmla="*/ 7 w 38"/>
                <a:gd name="T25" fmla="*/ 16 h 63"/>
                <a:gd name="T26" fmla="*/ 5 w 38"/>
                <a:gd name="T27" fmla="*/ 18 h 63"/>
                <a:gd name="T28" fmla="*/ 3 w 38"/>
                <a:gd name="T29" fmla="*/ 21 h 63"/>
                <a:gd name="T30" fmla="*/ 3 w 38"/>
                <a:gd name="T31" fmla="*/ 22 h 63"/>
                <a:gd name="T32" fmla="*/ 6 w 38"/>
                <a:gd name="T33" fmla="*/ 22 h 63"/>
                <a:gd name="T34" fmla="*/ 7 w 38"/>
                <a:gd name="T35" fmla="*/ 22 h 63"/>
                <a:gd name="T36" fmla="*/ 8 w 38"/>
                <a:gd name="T37" fmla="*/ 26 h 63"/>
                <a:gd name="T38" fmla="*/ 8 w 38"/>
                <a:gd name="T39" fmla="*/ 30 h 63"/>
                <a:gd name="T40" fmla="*/ 11 w 38"/>
                <a:gd name="T41" fmla="*/ 33 h 63"/>
                <a:gd name="T42" fmla="*/ 12 w 38"/>
                <a:gd name="T43" fmla="*/ 40 h 63"/>
                <a:gd name="T44" fmla="*/ 11 w 38"/>
                <a:gd name="T45" fmla="*/ 62 h 63"/>
                <a:gd name="T46" fmla="*/ 17 w 38"/>
                <a:gd name="T47" fmla="*/ 62 h 63"/>
                <a:gd name="T48" fmla="*/ 22 w 38"/>
                <a:gd name="T49" fmla="*/ 59 h 63"/>
                <a:gd name="T50" fmla="*/ 28 w 38"/>
                <a:gd name="T51" fmla="*/ 59 h 63"/>
                <a:gd name="T52" fmla="*/ 35 w 38"/>
                <a:gd name="T53" fmla="*/ 57 h 63"/>
                <a:gd name="T54" fmla="*/ 34 w 38"/>
                <a:gd name="T55" fmla="*/ 54 h 63"/>
                <a:gd name="T56" fmla="*/ 35 w 38"/>
                <a:gd name="T57" fmla="*/ 52 h 63"/>
                <a:gd name="T58" fmla="*/ 37 w 38"/>
                <a:gd name="T59" fmla="*/ 51 h 63"/>
                <a:gd name="T60" fmla="*/ 31 w 38"/>
                <a:gd name="T61" fmla="*/ 46 h 63"/>
                <a:gd name="T62" fmla="*/ 28 w 38"/>
                <a:gd name="T63" fmla="*/ 42 h 63"/>
                <a:gd name="T64" fmla="*/ 29 w 38"/>
                <a:gd name="T65" fmla="*/ 39 h 63"/>
                <a:gd name="T66" fmla="*/ 23 w 38"/>
                <a:gd name="T67" fmla="*/ 32 h 63"/>
                <a:gd name="T68" fmla="*/ 16 w 38"/>
                <a:gd name="T69" fmla="*/ 29 h 63"/>
                <a:gd name="T70" fmla="*/ 17 w 38"/>
                <a:gd name="T71" fmla="*/ 27 h 63"/>
                <a:gd name="T72" fmla="*/ 22 w 38"/>
                <a:gd name="T73" fmla="*/ 22 h 63"/>
                <a:gd name="T74" fmla="*/ 16 w 38"/>
                <a:gd name="T75" fmla="*/ 20 h 63"/>
                <a:gd name="T76" fmla="*/ 15 w 38"/>
                <a:gd name="T77" fmla="*/ 18 h 63"/>
                <a:gd name="T78" fmla="*/ 15 w 38"/>
                <a:gd name="T79" fmla="*/ 15 h 63"/>
                <a:gd name="T80" fmla="*/ 11 w 38"/>
                <a:gd name="T81" fmla="*/ 15 h 63"/>
                <a:gd name="T82" fmla="*/ 10 w 38"/>
                <a:gd name="T83" fmla="*/ 19 h 63"/>
                <a:gd name="T84" fmla="*/ 9 w 38"/>
                <a:gd name="T85" fmla="*/ 21 h 63"/>
                <a:gd name="T86" fmla="*/ 9 w 38"/>
                <a:gd name="T87" fmla="*/ 22 h 63"/>
                <a:gd name="T88" fmla="*/ 8 w 38"/>
                <a:gd name="T89" fmla="*/ 25 h 63"/>
                <a:gd name="T90" fmla="*/ 9 w 38"/>
                <a:gd name="T91" fmla="*/ 26 h 63"/>
                <a:gd name="T92" fmla="*/ 9 w 38"/>
                <a:gd name="T93" fmla="*/ 30 h 63"/>
                <a:gd name="T94" fmla="*/ 10 w 38"/>
                <a:gd name="T95" fmla="*/ 31 h 63"/>
                <a:gd name="T96" fmla="*/ 12 w 38"/>
                <a:gd name="T97" fmla="*/ 28 h 63"/>
                <a:gd name="T98" fmla="*/ 11 w 38"/>
                <a:gd name="T99" fmla="*/ 35 h 63"/>
                <a:gd name="T100" fmla="*/ 15 w 38"/>
                <a:gd name="T101" fmla="*/ 36 h 63"/>
                <a:gd name="T102" fmla="*/ 19 w 38"/>
                <a:gd name="T103" fmla="*/ 39 h 63"/>
                <a:gd name="T104" fmla="*/ 19 w 38"/>
                <a:gd name="T105" fmla="*/ 44 h 63"/>
                <a:gd name="T106" fmla="*/ 12 w 38"/>
                <a:gd name="T107" fmla="*/ 47 h 63"/>
                <a:gd name="T108" fmla="*/ 13 w 38"/>
                <a:gd name="T109" fmla="*/ 51 h 63"/>
                <a:gd name="T110" fmla="*/ 11 w 38"/>
                <a:gd name="T111" fmla="*/ 54 h 63"/>
                <a:gd name="T112" fmla="*/ 16 w 38"/>
                <a:gd name="T113" fmla="*/ 55 h 63"/>
                <a:gd name="T114" fmla="*/ 18 w 38"/>
                <a:gd name="T115" fmla="*/ 56 h 63"/>
                <a:gd name="T116" fmla="*/ 11 w 38"/>
                <a:gd name="T117" fmla="*/ 60 h 63"/>
                <a:gd name="T118" fmla="*/ 10 w 38"/>
                <a:gd name="T119"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 h="63">
                  <a:moveTo>
                    <a:pt x="7" y="41"/>
                  </a:moveTo>
                  <a:cubicBezTo>
                    <a:pt x="6" y="40"/>
                    <a:pt x="6" y="40"/>
                    <a:pt x="6" y="40"/>
                  </a:cubicBezTo>
                  <a:cubicBezTo>
                    <a:pt x="5" y="40"/>
                    <a:pt x="5" y="40"/>
                    <a:pt x="5" y="40"/>
                  </a:cubicBezTo>
                  <a:cubicBezTo>
                    <a:pt x="4" y="38"/>
                    <a:pt x="4" y="38"/>
                    <a:pt x="4" y="38"/>
                  </a:cubicBezTo>
                  <a:cubicBezTo>
                    <a:pt x="3" y="38"/>
                    <a:pt x="3" y="38"/>
                    <a:pt x="3" y="38"/>
                  </a:cubicBezTo>
                  <a:cubicBezTo>
                    <a:pt x="2" y="38"/>
                    <a:pt x="2" y="38"/>
                    <a:pt x="2" y="38"/>
                  </a:cubicBezTo>
                  <a:cubicBezTo>
                    <a:pt x="2" y="39"/>
                    <a:pt x="2" y="39"/>
                    <a:pt x="2" y="39"/>
                  </a:cubicBezTo>
                  <a:cubicBezTo>
                    <a:pt x="1" y="39"/>
                    <a:pt x="1" y="39"/>
                    <a:pt x="1" y="39"/>
                  </a:cubicBezTo>
                  <a:cubicBezTo>
                    <a:pt x="0" y="38"/>
                    <a:pt x="0" y="38"/>
                    <a:pt x="0" y="38"/>
                  </a:cubicBezTo>
                  <a:cubicBezTo>
                    <a:pt x="1" y="36"/>
                    <a:pt x="1" y="36"/>
                    <a:pt x="1" y="36"/>
                  </a:cubicBezTo>
                  <a:cubicBezTo>
                    <a:pt x="1" y="36"/>
                    <a:pt x="1" y="36"/>
                    <a:pt x="1" y="36"/>
                  </a:cubicBezTo>
                  <a:cubicBezTo>
                    <a:pt x="2" y="35"/>
                    <a:pt x="2" y="35"/>
                    <a:pt x="2" y="35"/>
                  </a:cubicBezTo>
                  <a:cubicBezTo>
                    <a:pt x="2" y="35"/>
                    <a:pt x="2" y="35"/>
                    <a:pt x="2" y="35"/>
                  </a:cubicBezTo>
                  <a:cubicBezTo>
                    <a:pt x="3" y="34"/>
                    <a:pt x="3" y="34"/>
                    <a:pt x="3" y="34"/>
                  </a:cubicBezTo>
                  <a:cubicBezTo>
                    <a:pt x="4" y="34"/>
                    <a:pt x="4" y="34"/>
                    <a:pt x="4" y="34"/>
                  </a:cubicBezTo>
                  <a:cubicBezTo>
                    <a:pt x="4" y="34"/>
                    <a:pt x="4" y="34"/>
                    <a:pt x="4" y="34"/>
                  </a:cubicBezTo>
                  <a:cubicBezTo>
                    <a:pt x="4" y="34"/>
                    <a:pt x="4" y="34"/>
                    <a:pt x="4" y="34"/>
                  </a:cubicBezTo>
                  <a:cubicBezTo>
                    <a:pt x="5" y="33"/>
                    <a:pt x="5" y="33"/>
                    <a:pt x="5" y="33"/>
                  </a:cubicBezTo>
                  <a:cubicBezTo>
                    <a:pt x="6" y="34"/>
                    <a:pt x="6" y="34"/>
                    <a:pt x="6" y="34"/>
                  </a:cubicBezTo>
                  <a:cubicBezTo>
                    <a:pt x="7" y="34"/>
                    <a:pt x="7" y="34"/>
                    <a:pt x="7" y="34"/>
                  </a:cubicBezTo>
                  <a:cubicBezTo>
                    <a:pt x="7" y="35"/>
                    <a:pt x="7" y="35"/>
                    <a:pt x="7" y="35"/>
                  </a:cubicBezTo>
                  <a:cubicBezTo>
                    <a:pt x="9" y="36"/>
                    <a:pt x="9" y="36"/>
                    <a:pt x="9" y="36"/>
                  </a:cubicBezTo>
                  <a:cubicBezTo>
                    <a:pt x="8" y="37"/>
                    <a:pt x="8" y="37"/>
                    <a:pt x="8" y="37"/>
                  </a:cubicBezTo>
                  <a:cubicBezTo>
                    <a:pt x="9" y="37"/>
                    <a:pt x="9" y="37"/>
                    <a:pt x="9" y="37"/>
                  </a:cubicBezTo>
                  <a:cubicBezTo>
                    <a:pt x="9" y="39"/>
                    <a:pt x="9" y="39"/>
                    <a:pt x="9" y="39"/>
                  </a:cubicBezTo>
                  <a:cubicBezTo>
                    <a:pt x="9" y="37"/>
                    <a:pt x="9" y="37"/>
                    <a:pt x="9" y="37"/>
                  </a:cubicBezTo>
                  <a:cubicBezTo>
                    <a:pt x="8" y="37"/>
                    <a:pt x="8" y="37"/>
                    <a:pt x="8" y="37"/>
                  </a:cubicBezTo>
                  <a:cubicBezTo>
                    <a:pt x="9" y="38"/>
                    <a:pt x="9" y="38"/>
                    <a:pt x="9" y="38"/>
                  </a:cubicBezTo>
                  <a:cubicBezTo>
                    <a:pt x="8" y="38"/>
                    <a:pt x="8" y="38"/>
                    <a:pt x="8" y="38"/>
                  </a:cubicBezTo>
                  <a:cubicBezTo>
                    <a:pt x="9" y="38"/>
                    <a:pt x="9" y="38"/>
                    <a:pt x="9" y="38"/>
                  </a:cubicBezTo>
                  <a:cubicBezTo>
                    <a:pt x="9" y="39"/>
                    <a:pt x="9" y="39"/>
                    <a:pt x="9" y="39"/>
                  </a:cubicBezTo>
                  <a:cubicBezTo>
                    <a:pt x="8" y="39"/>
                    <a:pt x="8" y="39"/>
                    <a:pt x="8" y="39"/>
                  </a:cubicBezTo>
                  <a:cubicBezTo>
                    <a:pt x="8" y="40"/>
                    <a:pt x="8" y="40"/>
                    <a:pt x="8" y="40"/>
                  </a:cubicBezTo>
                  <a:cubicBezTo>
                    <a:pt x="7" y="40"/>
                    <a:pt x="7" y="40"/>
                    <a:pt x="7" y="40"/>
                  </a:cubicBezTo>
                  <a:cubicBezTo>
                    <a:pt x="7" y="40"/>
                    <a:pt x="7" y="40"/>
                    <a:pt x="7" y="40"/>
                  </a:cubicBezTo>
                  <a:cubicBezTo>
                    <a:pt x="7" y="41"/>
                    <a:pt x="7" y="41"/>
                    <a:pt x="7" y="41"/>
                  </a:cubicBezTo>
                  <a:cubicBezTo>
                    <a:pt x="7" y="41"/>
                    <a:pt x="7" y="41"/>
                    <a:pt x="7" y="41"/>
                  </a:cubicBezTo>
                  <a:close/>
                  <a:moveTo>
                    <a:pt x="25" y="5"/>
                  </a:moveTo>
                  <a:cubicBezTo>
                    <a:pt x="25" y="5"/>
                    <a:pt x="25" y="5"/>
                    <a:pt x="25" y="5"/>
                  </a:cubicBezTo>
                  <a:cubicBezTo>
                    <a:pt x="26" y="5"/>
                    <a:pt x="26" y="5"/>
                    <a:pt x="26" y="5"/>
                  </a:cubicBezTo>
                  <a:cubicBezTo>
                    <a:pt x="25" y="5"/>
                    <a:pt x="25" y="5"/>
                    <a:pt x="25" y="5"/>
                  </a:cubicBezTo>
                  <a:close/>
                  <a:moveTo>
                    <a:pt x="27" y="1"/>
                  </a:moveTo>
                  <a:cubicBezTo>
                    <a:pt x="27" y="0"/>
                    <a:pt x="27" y="0"/>
                    <a:pt x="27" y="0"/>
                  </a:cubicBezTo>
                  <a:cubicBezTo>
                    <a:pt x="27" y="0"/>
                    <a:pt x="27" y="0"/>
                    <a:pt x="27" y="0"/>
                  </a:cubicBezTo>
                  <a:cubicBezTo>
                    <a:pt x="27" y="1"/>
                    <a:pt x="27" y="1"/>
                    <a:pt x="27" y="1"/>
                  </a:cubicBezTo>
                  <a:close/>
                  <a:moveTo>
                    <a:pt x="25" y="2"/>
                  </a:moveTo>
                  <a:cubicBezTo>
                    <a:pt x="25" y="1"/>
                    <a:pt x="25" y="1"/>
                    <a:pt x="25" y="1"/>
                  </a:cubicBezTo>
                  <a:cubicBezTo>
                    <a:pt x="24" y="2"/>
                    <a:pt x="24" y="2"/>
                    <a:pt x="24" y="2"/>
                  </a:cubicBezTo>
                  <a:cubicBezTo>
                    <a:pt x="24" y="2"/>
                    <a:pt x="24" y="2"/>
                    <a:pt x="24" y="2"/>
                  </a:cubicBezTo>
                  <a:cubicBezTo>
                    <a:pt x="24" y="2"/>
                    <a:pt x="25" y="2"/>
                    <a:pt x="25" y="2"/>
                  </a:cubicBezTo>
                  <a:close/>
                  <a:moveTo>
                    <a:pt x="26" y="2"/>
                  </a:moveTo>
                  <a:cubicBezTo>
                    <a:pt x="25" y="1"/>
                    <a:pt x="25" y="1"/>
                    <a:pt x="25" y="1"/>
                  </a:cubicBezTo>
                  <a:cubicBezTo>
                    <a:pt x="26" y="1"/>
                    <a:pt x="26" y="1"/>
                    <a:pt x="26" y="1"/>
                  </a:cubicBezTo>
                  <a:cubicBezTo>
                    <a:pt x="26" y="0"/>
                    <a:pt x="26" y="0"/>
                    <a:pt x="26" y="0"/>
                  </a:cubicBezTo>
                  <a:cubicBezTo>
                    <a:pt x="26" y="1"/>
                    <a:pt x="26" y="1"/>
                    <a:pt x="26" y="1"/>
                  </a:cubicBezTo>
                  <a:cubicBezTo>
                    <a:pt x="26" y="2"/>
                    <a:pt x="26" y="2"/>
                    <a:pt x="26" y="2"/>
                  </a:cubicBezTo>
                  <a:cubicBezTo>
                    <a:pt x="26" y="2"/>
                    <a:pt x="26" y="2"/>
                    <a:pt x="26" y="2"/>
                  </a:cubicBezTo>
                  <a:close/>
                  <a:moveTo>
                    <a:pt x="25" y="4"/>
                  </a:moveTo>
                  <a:cubicBezTo>
                    <a:pt x="25" y="4"/>
                    <a:pt x="25" y="4"/>
                    <a:pt x="25" y="4"/>
                  </a:cubicBezTo>
                  <a:cubicBezTo>
                    <a:pt x="24" y="4"/>
                    <a:pt x="24" y="4"/>
                    <a:pt x="24" y="4"/>
                  </a:cubicBezTo>
                  <a:cubicBezTo>
                    <a:pt x="24" y="3"/>
                    <a:pt x="24" y="3"/>
                    <a:pt x="24" y="3"/>
                  </a:cubicBezTo>
                  <a:cubicBezTo>
                    <a:pt x="24" y="3"/>
                    <a:pt x="24" y="3"/>
                    <a:pt x="24" y="3"/>
                  </a:cubicBezTo>
                  <a:cubicBezTo>
                    <a:pt x="25" y="3"/>
                    <a:pt x="25" y="3"/>
                    <a:pt x="25" y="3"/>
                  </a:cubicBezTo>
                  <a:cubicBezTo>
                    <a:pt x="25" y="3"/>
                    <a:pt x="25" y="3"/>
                    <a:pt x="25" y="3"/>
                  </a:cubicBezTo>
                  <a:cubicBezTo>
                    <a:pt x="25" y="2"/>
                    <a:pt x="25" y="2"/>
                    <a:pt x="25" y="2"/>
                  </a:cubicBezTo>
                  <a:cubicBezTo>
                    <a:pt x="25" y="2"/>
                    <a:pt x="25" y="2"/>
                    <a:pt x="25" y="2"/>
                  </a:cubicBezTo>
                  <a:cubicBezTo>
                    <a:pt x="26" y="2"/>
                    <a:pt x="26" y="2"/>
                    <a:pt x="26" y="2"/>
                  </a:cubicBezTo>
                  <a:cubicBezTo>
                    <a:pt x="26" y="3"/>
                    <a:pt x="26" y="3"/>
                    <a:pt x="26" y="3"/>
                  </a:cubicBezTo>
                  <a:cubicBezTo>
                    <a:pt x="26" y="3"/>
                    <a:pt x="26" y="3"/>
                    <a:pt x="26" y="3"/>
                  </a:cubicBezTo>
                  <a:cubicBezTo>
                    <a:pt x="26" y="3"/>
                    <a:pt x="26" y="3"/>
                    <a:pt x="26" y="3"/>
                  </a:cubicBezTo>
                  <a:cubicBezTo>
                    <a:pt x="26" y="4"/>
                    <a:pt x="26" y="4"/>
                    <a:pt x="26" y="4"/>
                  </a:cubicBezTo>
                  <a:cubicBezTo>
                    <a:pt x="26" y="4"/>
                    <a:pt x="26" y="4"/>
                    <a:pt x="26" y="4"/>
                  </a:cubicBezTo>
                  <a:cubicBezTo>
                    <a:pt x="25" y="4"/>
                    <a:pt x="25" y="4"/>
                    <a:pt x="25" y="4"/>
                  </a:cubicBezTo>
                  <a:close/>
                  <a:moveTo>
                    <a:pt x="34" y="55"/>
                  </a:moveTo>
                  <a:cubicBezTo>
                    <a:pt x="35" y="55"/>
                    <a:pt x="35" y="55"/>
                    <a:pt x="35" y="55"/>
                  </a:cubicBezTo>
                  <a:cubicBezTo>
                    <a:pt x="35" y="55"/>
                    <a:pt x="35" y="55"/>
                    <a:pt x="35" y="55"/>
                  </a:cubicBezTo>
                  <a:cubicBezTo>
                    <a:pt x="35" y="54"/>
                    <a:pt x="35" y="54"/>
                    <a:pt x="35" y="54"/>
                  </a:cubicBezTo>
                  <a:cubicBezTo>
                    <a:pt x="34" y="54"/>
                    <a:pt x="34" y="54"/>
                    <a:pt x="34" y="54"/>
                  </a:cubicBezTo>
                  <a:cubicBezTo>
                    <a:pt x="34" y="55"/>
                    <a:pt x="34" y="55"/>
                    <a:pt x="34" y="55"/>
                  </a:cubicBezTo>
                  <a:close/>
                  <a:moveTo>
                    <a:pt x="25" y="59"/>
                  </a:moveTo>
                  <a:cubicBezTo>
                    <a:pt x="26" y="59"/>
                    <a:pt x="26" y="59"/>
                    <a:pt x="26" y="59"/>
                  </a:cubicBezTo>
                  <a:cubicBezTo>
                    <a:pt x="27" y="59"/>
                    <a:pt x="27" y="59"/>
                    <a:pt x="27" y="59"/>
                  </a:cubicBezTo>
                  <a:cubicBezTo>
                    <a:pt x="27" y="59"/>
                    <a:pt x="27" y="59"/>
                    <a:pt x="27" y="59"/>
                  </a:cubicBezTo>
                  <a:cubicBezTo>
                    <a:pt x="27" y="59"/>
                    <a:pt x="27" y="59"/>
                    <a:pt x="27" y="59"/>
                  </a:cubicBezTo>
                  <a:cubicBezTo>
                    <a:pt x="27" y="60"/>
                    <a:pt x="27" y="60"/>
                    <a:pt x="27" y="60"/>
                  </a:cubicBezTo>
                  <a:cubicBezTo>
                    <a:pt x="26" y="60"/>
                    <a:pt x="26" y="60"/>
                    <a:pt x="26" y="60"/>
                  </a:cubicBezTo>
                  <a:cubicBezTo>
                    <a:pt x="26" y="59"/>
                    <a:pt x="26" y="59"/>
                    <a:pt x="26" y="59"/>
                  </a:cubicBezTo>
                  <a:cubicBezTo>
                    <a:pt x="25" y="59"/>
                    <a:pt x="25" y="59"/>
                    <a:pt x="25" y="59"/>
                  </a:cubicBezTo>
                  <a:close/>
                  <a:moveTo>
                    <a:pt x="11" y="30"/>
                  </a:moveTo>
                  <a:cubicBezTo>
                    <a:pt x="11" y="30"/>
                    <a:pt x="11" y="30"/>
                    <a:pt x="11" y="30"/>
                  </a:cubicBezTo>
                  <a:cubicBezTo>
                    <a:pt x="11" y="31"/>
                    <a:pt x="11" y="31"/>
                    <a:pt x="11" y="31"/>
                  </a:cubicBezTo>
                  <a:cubicBezTo>
                    <a:pt x="11" y="30"/>
                    <a:pt x="11" y="30"/>
                    <a:pt x="11" y="30"/>
                  </a:cubicBezTo>
                  <a:cubicBezTo>
                    <a:pt x="11" y="30"/>
                    <a:pt x="11" y="30"/>
                    <a:pt x="11" y="30"/>
                  </a:cubicBezTo>
                  <a:close/>
                  <a:moveTo>
                    <a:pt x="7" y="29"/>
                  </a:moveTo>
                  <a:cubicBezTo>
                    <a:pt x="7" y="29"/>
                    <a:pt x="7" y="29"/>
                    <a:pt x="7" y="29"/>
                  </a:cubicBezTo>
                  <a:cubicBezTo>
                    <a:pt x="7" y="29"/>
                    <a:pt x="7" y="29"/>
                    <a:pt x="7" y="29"/>
                  </a:cubicBezTo>
                  <a:cubicBezTo>
                    <a:pt x="7" y="29"/>
                    <a:pt x="7" y="29"/>
                    <a:pt x="7" y="29"/>
                  </a:cubicBezTo>
                  <a:close/>
                  <a:moveTo>
                    <a:pt x="4" y="27"/>
                  </a:moveTo>
                  <a:cubicBezTo>
                    <a:pt x="4" y="26"/>
                    <a:pt x="4" y="26"/>
                    <a:pt x="4" y="26"/>
                  </a:cubicBezTo>
                  <a:cubicBezTo>
                    <a:pt x="5" y="26"/>
                    <a:pt x="5" y="26"/>
                    <a:pt x="5" y="26"/>
                  </a:cubicBezTo>
                  <a:cubicBezTo>
                    <a:pt x="4" y="27"/>
                    <a:pt x="4" y="27"/>
                    <a:pt x="4" y="27"/>
                  </a:cubicBezTo>
                  <a:close/>
                  <a:moveTo>
                    <a:pt x="5" y="26"/>
                  </a:moveTo>
                  <a:cubicBezTo>
                    <a:pt x="6" y="25"/>
                    <a:pt x="6" y="25"/>
                    <a:pt x="6" y="25"/>
                  </a:cubicBezTo>
                  <a:cubicBezTo>
                    <a:pt x="6" y="26"/>
                    <a:pt x="6" y="26"/>
                    <a:pt x="6" y="26"/>
                  </a:cubicBezTo>
                  <a:cubicBezTo>
                    <a:pt x="5" y="26"/>
                    <a:pt x="5" y="26"/>
                    <a:pt x="5" y="26"/>
                  </a:cubicBezTo>
                  <a:close/>
                  <a:moveTo>
                    <a:pt x="7" y="24"/>
                  </a:moveTo>
                  <a:cubicBezTo>
                    <a:pt x="7" y="24"/>
                    <a:pt x="7" y="24"/>
                    <a:pt x="7" y="24"/>
                  </a:cubicBezTo>
                  <a:cubicBezTo>
                    <a:pt x="7" y="24"/>
                    <a:pt x="7" y="24"/>
                    <a:pt x="7" y="24"/>
                  </a:cubicBezTo>
                  <a:cubicBezTo>
                    <a:pt x="7" y="24"/>
                    <a:pt x="7" y="24"/>
                    <a:pt x="7" y="24"/>
                  </a:cubicBezTo>
                  <a:close/>
                  <a:moveTo>
                    <a:pt x="6" y="23"/>
                  </a:moveTo>
                  <a:cubicBezTo>
                    <a:pt x="6" y="24"/>
                    <a:pt x="6" y="24"/>
                    <a:pt x="6" y="24"/>
                  </a:cubicBezTo>
                  <a:cubicBezTo>
                    <a:pt x="7" y="24"/>
                    <a:pt x="7" y="24"/>
                    <a:pt x="7" y="24"/>
                  </a:cubicBezTo>
                  <a:cubicBezTo>
                    <a:pt x="7" y="23"/>
                    <a:pt x="7" y="23"/>
                    <a:pt x="7" y="23"/>
                  </a:cubicBezTo>
                  <a:cubicBezTo>
                    <a:pt x="6" y="23"/>
                    <a:pt x="6" y="23"/>
                    <a:pt x="6" y="23"/>
                  </a:cubicBezTo>
                  <a:close/>
                  <a:moveTo>
                    <a:pt x="18" y="12"/>
                  </a:moveTo>
                  <a:cubicBezTo>
                    <a:pt x="18" y="12"/>
                    <a:pt x="18" y="12"/>
                    <a:pt x="18" y="12"/>
                  </a:cubicBezTo>
                  <a:cubicBezTo>
                    <a:pt x="18" y="11"/>
                    <a:pt x="18" y="11"/>
                    <a:pt x="18" y="11"/>
                  </a:cubicBezTo>
                  <a:cubicBezTo>
                    <a:pt x="18" y="12"/>
                    <a:pt x="18" y="12"/>
                    <a:pt x="18" y="12"/>
                  </a:cubicBezTo>
                  <a:close/>
                  <a:moveTo>
                    <a:pt x="17" y="12"/>
                  </a:moveTo>
                  <a:cubicBezTo>
                    <a:pt x="17" y="12"/>
                    <a:pt x="17" y="12"/>
                    <a:pt x="17" y="12"/>
                  </a:cubicBezTo>
                  <a:cubicBezTo>
                    <a:pt x="18" y="12"/>
                    <a:pt x="18" y="12"/>
                    <a:pt x="18" y="12"/>
                  </a:cubicBezTo>
                  <a:cubicBezTo>
                    <a:pt x="18" y="13"/>
                    <a:pt x="18" y="13"/>
                    <a:pt x="18" y="13"/>
                  </a:cubicBezTo>
                  <a:cubicBezTo>
                    <a:pt x="19" y="12"/>
                    <a:pt x="19" y="12"/>
                    <a:pt x="19" y="12"/>
                  </a:cubicBezTo>
                  <a:cubicBezTo>
                    <a:pt x="18" y="13"/>
                    <a:pt x="18" y="13"/>
                    <a:pt x="18" y="13"/>
                  </a:cubicBezTo>
                  <a:cubicBezTo>
                    <a:pt x="18" y="13"/>
                    <a:pt x="18" y="13"/>
                    <a:pt x="18" y="13"/>
                  </a:cubicBezTo>
                  <a:cubicBezTo>
                    <a:pt x="17" y="13"/>
                    <a:pt x="17" y="13"/>
                    <a:pt x="17" y="13"/>
                  </a:cubicBezTo>
                  <a:cubicBezTo>
                    <a:pt x="17" y="12"/>
                    <a:pt x="17" y="12"/>
                    <a:pt x="17" y="12"/>
                  </a:cubicBezTo>
                  <a:cubicBezTo>
                    <a:pt x="17" y="13"/>
                    <a:pt x="17" y="13"/>
                    <a:pt x="17" y="13"/>
                  </a:cubicBezTo>
                  <a:cubicBezTo>
                    <a:pt x="17" y="13"/>
                    <a:pt x="17" y="13"/>
                    <a:pt x="17" y="13"/>
                  </a:cubicBezTo>
                  <a:cubicBezTo>
                    <a:pt x="17" y="12"/>
                    <a:pt x="17" y="12"/>
                    <a:pt x="17" y="12"/>
                  </a:cubicBezTo>
                  <a:close/>
                  <a:moveTo>
                    <a:pt x="17" y="13"/>
                  </a:moveTo>
                  <a:cubicBezTo>
                    <a:pt x="17" y="14"/>
                    <a:pt x="17" y="14"/>
                    <a:pt x="17" y="14"/>
                  </a:cubicBezTo>
                  <a:cubicBezTo>
                    <a:pt x="17" y="13"/>
                    <a:pt x="17" y="13"/>
                    <a:pt x="17" y="13"/>
                  </a:cubicBezTo>
                  <a:cubicBezTo>
                    <a:pt x="17" y="13"/>
                    <a:pt x="17" y="13"/>
                    <a:pt x="17" y="13"/>
                  </a:cubicBezTo>
                  <a:cubicBezTo>
                    <a:pt x="17" y="13"/>
                    <a:pt x="17" y="13"/>
                    <a:pt x="17" y="13"/>
                  </a:cubicBezTo>
                  <a:close/>
                  <a:moveTo>
                    <a:pt x="4" y="18"/>
                  </a:moveTo>
                  <a:cubicBezTo>
                    <a:pt x="4" y="18"/>
                    <a:pt x="4" y="18"/>
                    <a:pt x="4" y="18"/>
                  </a:cubicBezTo>
                  <a:cubicBezTo>
                    <a:pt x="4" y="17"/>
                    <a:pt x="4" y="17"/>
                    <a:pt x="4" y="17"/>
                  </a:cubicBezTo>
                  <a:cubicBezTo>
                    <a:pt x="4" y="17"/>
                    <a:pt x="4" y="17"/>
                    <a:pt x="4" y="17"/>
                  </a:cubicBezTo>
                  <a:cubicBezTo>
                    <a:pt x="5" y="17"/>
                    <a:pt x="5" y="17"/>
                    <a:pt x="5" y="17"/>
                  </a:cubicBezTo>
                  <a:cubicBezTo>
                    <a:pt x="5" y="16"/>
                    <a:pt x="5" y="16"/>
                    <a:pt x="5" y="16"/>
                  </a:cubicBezTo>
                  <a:cubicBezTo>
                    <a:pt x="7" y="15"/>
                    <a:pt x="7" y="15"/>
                    <a:pt x="7" y="15"/>
                  </a:cubicBezTo>
                  <a:cubicBezTo>
                    <a:pt x="7" y="16"/>
                    <a:pt x="7" y="16"/>
                    <a:pt x="7" y="16"/>
                  </a:cubicBezTo>
                  <a:cubicBezTo>
                    <a:pt x="6" y="17"/>
                    <a:pt x="6" y="17"/>
                    <a:pt x="6" y="17"/>
                  </a:cubicBezTo>
                  <a:cubicBezTo>
                    <a:pt x="6" y="17"/>
                    <a:pt x="6" y="17"/>
                    <a:pt x="6" y="17"/>
                  </a:cubicBezTo>
                  <a:cubicBezTo>
                    <a:pt x="6" y="18"/>
                    <a:pt x="6" y="18"/>
                    <a:pt x="6" y="18"/>
                  </a:cubicBezTo>
                  <a:cubicBezTo>
                    <a:pt x="6" y="18"/>
                    <a:pt x="6" y="18"/>
                    <a:pt x="6" y="18"/>
                  </a:cubicBezTo>
                  <a:cubicBezTo>
                    <a:pt x="5" y="18"/>
                    <a:pt x="5" y="18"/>
                    <a:pt x="5" y="18"/>
                  </a:cubicBezTo>
                  <a:cubicBezTo>
                    <a:pt x="4" y="18"/>
                    <a:pt x="4" y="18"/>
                    <a:pt x="4" y="18"/>
                  </a:cubicBezTo>
                  <a:cubicBezTo>
                    <a:pt x="4" y="18"/>
                    <a:pt x="4" y="18"/>
                    <a:pt x="4" y="18"/>
                  </a:cubicBezTo>
                  <a:close/>
                  <a:moveTo>
                    <a:pt x="4" y="19"/>
                  </a:moveTo>
                  <a:cubicBezTo>
                    <a:pt x="4" y="19"/>
                    <a:pt x="4" y="19"/>
                    <a:pt x="4" y="19"/>
                  </a:cubicBezTo>
                  <a:cubicBezTo>
                    <a:pt x="5" y="19"/>
                    <a:pt x="5" y="19"/>
                    <a:pt x="5" y="19"/>
                  </a:cubicBezTo>
                  <a:cubicBezTo>
                    <a:pt x="5" y="18"/>
                    <a:pt x="5" y="18"/>
                    <a:pt x="5" y="18"/>
                  </a:cubicBezTo>
                  <a:cubicBezTo>
                    <a:pt x="4" y="19"/>
                    <a:pt x="4" y="19"/>
                    <a:pt x="4" y="19"/>
                  </a:cubicBezTo>
                  <a:cubicBezTo>
                    <a:pt x="4" y="19"/>
                    <a:pt x="4" y="19"/>
                    <a:pt x="4" y="19"/>
                  </a:cubicBezTo>
                  <a:cubicBezTo>
                    <a:pt x="4" y="19"/>
                    <a:pt x="4" y="19"/>
                    <a:pt x="4" y="19"/>
                  </a:cubicBezTo>
                  <a:close/>
                  <a:moveTo>
                    <a:pt x="4" y="20"/>
                  </a:moveTo>
                  <a:cubicBezTo>
                    <a:pt x="3" y="21"/>
                    <a:pt x="3" y="21"/>
                    <a:pt x="3" y="21"/>
                  </a:cubicBezTo>
                  <a:cubicBezTo>
                    <a:pt x="2" y="20"/>
                    <a:pt x="2" y="20"/>
                    <a:pt x="2" y="20"/>
                  </a:cubicBezTo>
                  <a:cubicBezTo>
                    <a:pt x="3" y="20"/>
                    <a:pt x="3" y="20"/>
                    <a:pt x="3" y="20"/>
                  </a:cubicBezTo>
                  <a:cubicBezTo>
                    <a:pt x="4" y="20"/>
                    <a:pt x="4" y="20"/>
                    <a:pt x="4" y="20"/>
                  </a:cubicBezTo>
                  <a:cubicBezTo>
                    <a:pt x="4" y="20"/>
                    <a:pt x="4" y="20"/>
                    <a:pt x="4" y="20"/>
                  </a:cubicBezTo>
                  <a:close/>
                  <a:moveTo>
                    <a:pt x="3" y="21"/>
                  </a:moveTo>
                  <a:cubicBezTo>
                    <a:pt x="3" y="21"/>
                    <a:pt x="3" y="21"/>
                    <a:pt x="3" y="21"/>
                  </a:cubicBezTo>
                  <a:cubicBezTo>
                    <a:pt x="3" y="21"/>
                    <a:pt x="3" y="21"/>
                    <a:pt x="3" y="21"/>
                  </a:cubicBezTo>
                  <a:cubicBezTo>
                    <a:pt x="4" y="21"/>
                    <a:pt x="4" y="21"/>
                    <a:pt x="4" y="21"/>
                  </a:cubicBezTo>
                  <a:cubicBezTo>
                    <a:pt x="3" y="21"/>
                    <a:pt x="3" y="21"/>
                    <a:pt x="3" y="21"/>
                  </a:cubicBezTo>
                  <a:close/>
                  <a:moveTo>
                    <a:pt x="2" y="23"/>
                  </a:moveTo>
                  <a:cubicBezTo>
                    <a:pt x="3" y="24"/>
                    <a:pt x="3" y="24"/>
                    <a:pt x="3" y="24"/>
                  </a:cubicBezTo>
                  <a:cubicBezTo>
                    <a:pt x="2" y="24"/>
                    <a:pt x="2" y="24"/>
                    <a:pt x="2" y="24"/>
                  </a:cubicBezTo>
                  <a:cubicBezTo>
                    <a:pt x="2" y="24"/>
                    <a:pt x="2" y="24"/>
                    <a:pt x="2" y="24"/>
                  </a:cubicBezTo>
                  <a:cubicBezTo>
                    <a:pt x="2" y="23"/>
                    <a:pt x="2" y="23"/>
                    <a:pt x="2" y="23"/>
                  </a:cubicBezTo>
                  <a:close/>
                  <a:moveTo>
                    <a:pt x="3" y="23"/>
                  </a:moveTo>
                  <a:cubicBezTo>
                    <a:pt x="3" y="22"/>
                    <a:pt x="3" y="22"/>
                    <a:pt x="3" y="22"/>
                  </a:cubicBezTo>
                  <a:cubicBezTo>
                    <a:pt x="3" y="22"/>
                    <a:pt x="3" y="22"/>
                    <a:pt x="3" y="22"/>
                  </a:cubicBezTo>
                  <a:cubicBezTo>
                    <a:pt x="3" y="21"/>
                    <a:pt x="3" y="21"/>
                    <a:pt x="3" y="21"/>
                  </a:cubicBezTo>
                  <a:cubicBezTo>
                    <a:pt x="3" y="21"/>
                    <a:pt x="3" y="21"/>
                    <a:pt x="3" y="21"/>
                  </a:cubicBezTo>
                  <a:cubicBezTo>
                    <a:pt x="3" y="22"/>
                    <a:pt x="3" y="22"/>
                    <a:pt x="3" y="22"/>
                  </a:cubicBezTo>
                  <a:cubicBezTo>
                    <a:pt x="3" y="22"/>
                    <a:pt x="3" y="22"/>
                    <a:pt x="3" y="22"/>
                  </a:cubicBezTo>
                  <a:cubicBezTo>
                    <a:pt x="3" y="23"/>
                    <a:pt x="3" y="23"/>
                    <a:pt x="3" y="23"/>
                  </a:cubicBezTo>
                  <a:cubicBezTo>
                    <a:pt x="3" y="23"/>
                    <a:pt x="3" y="23"/>
                    <a:pt x="3" y="23"/>
                  </a:cubicBezTo>
                  <a:close/>
                  <a:moveTo>
                    <a:pt x="8" y="23"/>
                  </a:moveTo>
                  <a:cubicBezTo>
                    <a:pt x="8" y="23"/>
                    <a:pt x="8" y="23"/>
                    <a:pt x="8" y="23"/>
                  </a:cubicBezTo>
                  <a:cubicBezTo>
                    <a:pt x="7" y="23"/>
                    <a:pt x="7" y="23"/>
                    <a:pt x="7" y="23"/>
                  </a:cubicBezTo>
                  <a:cubicBezTo>
                    <a:pt x="6" y="22"/>
                    <a:pt x="6" y="22"/>
                    <a:pt x="6" y="22"/>
                  </a:cubicBezTo>
                  <a:cubicBezTo>
                    <a:pt x="6" y="22"/>
                    <a:pt x="6" y="22"/>
                    <a:pt x="6" y="22"/>
                  </a:cubicBezTo>
                  <a:cubicBezTo>
                    <a:pt x="6" y="21"/>
                    <a:pt x="6" y="21"/>
                    <a:pt x="6" y="21"/>
                  </a:cubicBezTo>
                  <a:cubicBezTo>
                    <a:pt x="6" y="22"/>
                    <a:pt x="6" y="22"/>
                    <a:pt x="6" y="22"/>
                  </a:cubicBezTo>
                  <a:cubicBezTo>
                    <a:pt x="5" y="21"/>
                    <a:pt x="5" y="21"/>
                    <a:pt x="5" y="21"/>
                  </a:cubicBezTo>
                  <a:cubicBezTo>
                    <a:pt x="5" y="21"/>
                    <a:pt x="5" y="21"/>
                    <a:pt x="5" y="21"/>
                  </a:cubicBezTo>
                  <a:cubicBezTo>
                    <a:pt x="6" y="21"/>
                    <a:pt x="6" y="21"/>
                    <a:pt x="6" y="21"/>
                  </a:cubicBezTo>
                  <a:cubicBezTo>
                    <a:pt x="5" y="20"/>
                    <a:pt x="5" y="20"/>
                    <a:pt x="5" y="20"/>
                  </a:cubicBezTo>
                  <a:cubicBezTo>
                    <a:pt x="6" y="21"/>
                    <a:pt x="6" y="21"/>
                    <a:pt x="6" y="21"/>
                  </a:cubicBezTo>
                  <a:cubicBezTo>
                    <a:pt x="6" y="20"/>
                    <a:pt x="6" y="20"/>
                    <a:pt x="6" y="20"/>
                  </a:cubicBezTo>
                  <a:cubicBezTo>
                    <a:pt x="7" y="20"/>
                    <a:pt x="7" y="20"/>
                    <a:pt x="7" y="20"/>
                  </a:cubicBezTo>
                  <a:cubicBezTo>
                    <a:pt x="7" y="20"/>
                    <a:pt x="7" y="20"/>
                    <a:pt x="7" y="20"/>
                  </a:cubicBezTo>
                  <a:cubicBezTo>
                    <a:pt x="7" y="22"/>
                    <a:pt x="7" y="22"/>
                    <a:pt x="7" y="22"/>
                  </a:cubicBezTo>
                  <a:cubicBezTo>
                    <a:pt x="8" y="22"/>
                    <a:pt x="8" y="22"/>
                    <a:pt x="8" y="22"/>
                  </a:cubicBezTo>
                  <a:cubicBezTo>
                    <a:pt x="9" y="22"/>
                    <a:pt x="9" y="22"/>
                    <a:pt x="9" y="22"/>
                  </a:cubicBezTo>
                  <a:cubicBezTo>
                    <a:pt x="9" y="22"/>
                    <a:pt x="9" y="22"/>
                    <a:pt x="9" y="22"/>
                  </a:cubicBezTo>
                  <a:cubicBezTo>
                    <a:pt x="8" y="23"/>
                    <a:pt x="8" y="23"/>
                    <a:pt x="8" y="23"/>
                  </a:cubicBezTo>
                  <a:cubicBezTo>
                    <a:pt x="8" y="23"/>
                    <a:pt x="8" y="23"/>
                    <a:pt x="8" y="23"/>
                  </a:cubicBezTo>
                  <a:cubicBezTo>
                    <a:pt x="8" y="23"/>
                    <a:pt x="8" y="23"/>
                    <a:pt x="8" y="23"/>
                  </a:cubicBezTo>
                  <a:close/>
                  <a:moveTo>
                    <a:pt x="6" y="28"/>
                  </a:moveTo>
                  <a:cubicBezTo>
                    <a:pt x="8" y="27"/>
                    <a:pt x="8" y="27"/>
                    <a:pt x="8" y="27"/>
                  </a:cubicBezTo>
                  <a:cubicBezTo>
                    <a:pt x="8" y="28"/>
                    <a:pt x="8" y="28"/>
                    <a:pt x="8" y="28"/>
                  </a:cubicBezTo>
                  <a:cubicBezTo>
                    <a:pt x="9" y="27"/>
                    <a:pt x="9" y="27"/>
                    <a:pt x="9" y="27"/>
                  </a:cubicBezTo>
                  <a:cubicBezTo>
                    <a:pt x="8" y="26"/>
                    <a:pt x="8" y="26"/>
                    <a:pt x="8" y="26"/>
                  </a:cubicBezTo>
                  <a:cubicBezTo>
                    <a:pt x="8" y="26"/>
                    <a:pt x="8" y="26"/>
                    <a:pt x="8" y="26"/>
                  </a:cubicBezTo>
                  <a:cubicBezTo>
                    <a:pt x="7" y="26"/>
                    <a:pt x="7" y="26"/>
                    <a:pt x="7" y="26"/>
                  </a:cubicBezTo>
                  <a:cubicBezTo>
                    <a:pt x="6" y="26"/>
                    <a:pt x="6" y="26"/>
                    <a:pt x="6" y="26"/>
                  </a:cubicBezTo>
                  <a:cubicBezTo>
                    <a:pt x="7" y="27"/>
                    <a:pt x="7" y="27"/>
                    <a:pt x="7" y="27"/>
                  </a:cubicBezTo>
                  <a:cubicBezTo>
                    <a:pt x="7" y="27"/>
                    <a:pt x="7" y="27"/>
                    <a:pt x="7" y="27"/>
                  </a:cubicBezTo>
                  <a:cubicBezTo>
                    <a:pt x="7" y="27"/>
                    <a:pt x="7" y="27"/>
                    <a:pt x="7" y="27"/>
                  </a:cubicBezTo>
                  <a:cubicBezTo>
                    <a:pt x="6" y="28"/>
                    <a:pt x="6" y="28"/>
                    <a:pt x="6" y="28"/>
                  </a:cubicBezTo>
                  <a:close/>
                  <a:moveTo>
                    <a:pt x="7" y="30"/>
                  </a:moveTo>
                  <a:cubicBezTo>
                    <a:pt x="7" y="30"/>
                    <a:pt x="7" y="30"/>
                    <a:pt x="7" y="30"/>
                  </a:cubicBezTo>
                  <a:cubicBezTo>
                    <a:pt x="9" y="28"/>
                    <a:pt x="9" y="28"/>
                    <a:pt x="9" y="28"/>
                  </a:cubicBezTo>
                  <a:cubicBezTo>
                    <a:pt x="8" y="30"/>
                    <a:pt x="8" y="30"/>
                    <a:pt x="8" y="30"/>
                  </a:cubicBezTo>
                  <a:cubicBezTo>
                    <a:pt x="7" y="30"/>
                    <a:pt x="7" y="30"/>
                    <a:pt x="7" y="30"/>
                  </a:cubicBezTo>
                  <a:close/>
                  <a:moveTo>
                    <a:pt x="6" y="31"/>
                  </a:moveTo>
                  <a:cubicBezTo>
                    <a:pt x="7" y="31"/>
                    <a:pt x="7" y="31"/>
                    <a:pt x="7" y="31"/>
                  </a:cubicBezTo>
                  <a:cubicBezTo>
                    <a:pt x="7" y="30"/>
                    <a:pt x="7" y="30"/>
                    <a:pt x="7" y="30"/>
                  </a:cubicBezTo>
                  <a:cubicBezTo>
                    <a:pt x="6" y="30"/>
                    <a:pt x="6" y="30"/>
                    <a:pt x="6" y="30"/>
                  </a:cubicBezTo>
                  <a:cubicBezTo>
                    <a:pt x="6" y="31"/>
                    <a:pt x="6" y="31"/>
                    <a:pt x="6" y="31"/>
                  </a:cubicBezTo>
                  <a:cubicBezTo>
                    <a:pt x="6" y="31"/>
                    <a:pt x="6" y="31"/>
                    <a:pt x="6" y="31"/>
                  </a:cubicBezTo>
                  <a:cubicBezTo>
                    <a:pt x="6" y="31"/>
                    <a:pt x="6" y="31"/>
                    <a:pt x="6" y="31"/>
                  </a:cubicBezTo>
                  <a:close/>
                  <a:moveTo>
                    <a:pt x="10" y="31"/>
                  </a:moveTo>
                  <a:cubicBezTo>
                    <a:pt x="10" y="33"/>
                    <a:pt x="10" y="33"/>
                    <a:pt x="10" y="33"/>
                  </a:cubicBezTo>
                  <a:cubicBezTo>
                    <a:pt x="11" y="33"/>
                    <a:pt x="11" y="33"/>
                    <a:pt x="11" y="33"/>
                  </a:cubicBezTo>
                  <a:cubicBezTo>
                    <a:pt x="11" y="32"/>
                    <a:pt x="11" y="32"/>
                    <a:pt x="11" y="32"/>
                  </a:cubicBezTo>
                  <a:cubicBezTo>
                    <a:pt x="10" y="31"/>
                    <a:pt x="10" y="31"/>
                    <a:pt x="10" y="31"/>
                  </a:cubicBezTo>
                  <a:cubicBezTo>
                    <a:pt x="10" y="31"/>
                    <a:pt x="10" y="31"/>
                    <a:pt x="10" y="31"/>
                  </a:cubicBezTo>
                  <a:close/>
                  <a:moveTo>
                    <a:pt x="13" y="45"/>
                  </a:moveTo>
                  <a:cubicBezTo>
                    <a:pt x="14" y="45"/>
                    <a:pt x="14" y="45"/>
                    <a:pt x="14" y="45"/>
                  </a:cubicBezTo>
                  <a:cubicBezTo>
                    <a:pt x="15" y="44"/>
                    <a:pt x="15" y="44"/>
                    <a:pt x="15" y="44"/>
                  </a:cubicBezTo>
                  <a:cubicBezTo>
                    <a:pt x="14" y="44"/>
                    <a:pt x="14" y="44"/>
                    <a:pt x="14" y="44"/>
                  </a:cubicBezTo>
                  <a:cubicBezTo>
                    <a:pt x="14" y="44"/>
                    <a:pt x="14" y="44"/>
                    <a:pt x="14" y="44"/>
                  </a:cubicBezTo>
                  <a:cubicBezTo>
                    <a:pt x="13" y="44"/>
                    <a:pt x="13" y="44"/>
                    <a:pt x="13" y="44"/>
                  </a:cubicBezTo>
                  <a:cubicBezTo>
                    <a:pt x="13" y="44"/>
                    <a:pt x="13" y="45"/>
                    <a:pt x="13" y="45"/>
                  </a:cubicBezTo>
                  <a:close/>
                  <a:moveTo>
                    <a:pt x="12" y="40"/>
                  </a:moveTo>
                  <a:cubicBezTo>
                    <a:pt x="12" y="39"/>
                    <a:pt x="12" y="39"/>
                    <a:pt x="12" y="39"/>
                  </a:cubicBezTo>
                  <a:cubicBezTo>
                    <a:pt x="13" y="38"/>
                    <a:pt x="13" y="38"/>
                    <a:pt x="13" y="38"/>
                  </a:cubicBezTo>
                  <a:cubicBezTo>
                    <a:pt x="13" y="39"/>
                    <a:pt x="13" y="39"/>
                    <a:pt x="13" y="39"/>
                  </a:cubicBezTo>
                  <a:cubicBezTo>
                    <a:pt x="13" y="39"/>
                    <a:pt x="13" y="39"/>
                    <a:pt x="13" y="39"/>
                  </a:cubicBezTo>
                  <a:cubicBezTo>
                    <a:pt x="12" y="40"/>
                    <a:pt x="12" y="40"/>
                    <a:pt x="12" y="40"/>
                  </a:cubicBezTo>
                  <a:cubicBezTo>
                    <a:pt x="12" y="40"/>
                    <a:pt x="12" y="40"/>
                    <a:pt x="12" y="40"/>
                  </a:cubicBezTo>
                  <a:close/>
                  <a:moveTo>
                    <a:pt x="10" y="63"/>
                  </a:moveTo>
                  <a:cubicBezTo>
                    <a:pt x="11" y="63"/>
                    <a:pt x="11" y="63"/>
                    <a:pt x="11" y="63"/>
                  </a:cubicBezTo>
                  <a:cubicBezTo>
                    <a:pt x="10" y="62"/>
                    <a:pt x="10" y="62"/>
                    <a:pt x="10" y="62"/>
                  </a:cubicBezTo>
                  <a:cubicBezTo>
                    <a:pt x="11" y="62"/>
                    <a:pt x="11" y="62"/>
                    <a:pt x="11" y="62"/>
                  </a:cubicBezTo>
                  <a:cubicBezTo>
                    <a:pt x="11" y="62"/>
                    <a:pt x="11" y="62"/>
                    <a:pt x="11" y="62"/>
                  </a:cubicBezTo>
                  <a:cubicBezTo>
                    <a:pt x="11" y="62"/>
                    <a:pt x="11" y="62"/>
                    <a:pt x="11" y="62"/>
                  </a:cubicBezTo>
                  <a:cubicBezTo>
                    <a:pt x="12" y="62"/>
                    <a:pt x="12" y="62"/>
                    <a:pt x="12" y="62"/>
                  </a:cubicBezTo>
                  <a:cubicBezTo>
                    <a:pt x="12" y="61"/>
                    <a:pt x="12" y="61"/>
                    <a:pt x="12" y="61"/>
                  </a:cubicBezTo>
                  <a:cubicBezTo>
                    <a:pt x="13" y="61"/>
                    <a:pt x="13" y="61"/>
                    <a:pt x="13" y="61"/>
                  </a:cubicBezTo>
                  <a:cubicBezTo>
                    <a:pt x="14" y="61"/>
                    <a:pt x="14" y="61"/>
                    <a:pt x="14" y="61"/>
                  </a:cubicBezTo>
                  <a:cubicBezTo>
                    <a:pt x="14" y="61"/>
                    <a:pt x="14" y="61"/>
                    <a:pt x="14" y="61"/>
                  </a:cubicBezTo>
                  <a:cubicBezTo>
                    <a:pt x="14" y="61"/>
                    <a:pt x="14" y="61"/>
                    <a:pt x="14" y="61"/>
                  </a:cubicBezTo>
                  <a:cubicBezTo>
                    <a:pt x="15" y="61"/>
                    <a:pt x="15" y="61"/>
                    <a:pt x="15" y="61"/>
                  </a:cubicBezTo>
                  <a:cubicBezTo>
                    <a:pt x="15" y="61"/>
                    <a:pt x="15" y="61"/>
                    <a:pt x="15" y="61"/>
                  </a:cubicBezTo>
                  <a:cubicBezTo>
                    <a:pt x="16" y="62"/>
                    <a:pt x="16" y="62"/>
                    <a:pt x="16" y="62"/>
                  </a:cubicBezTo>
                  <a:cubicBezTo>
                    <a:pt x="17" y="62"/>
                    <a:pt x="17" y="62"/>
                    <a:pt x="17" y="62"/>
                  </a:cubicBezTo>
                  <a:cubicBezTo>
                    <a:pt x="16" y="61"/>
                    <a:pt x="16" y="61"/>
                    <a:pt x="16" y="61"/>
                  </a:cubicBezTo>
                  <a:cubicBezTo>
                    <a:pt x="17" y="61"/>
                    <a:pt x="17" y="61"/>
                    <a:pt x="17" y="61"/>
                  </a:cubicBezTo>
                  <a:cubicBezTo>
                    <a:pt x="17" y="61"/>
                    <a:pt x="17" y="61"/>
                    <a:pt x="17" y="61"/>
                  </a:cubicBezTo>
                  <a:cubicBezTo>
                    <a:pt x="17" y="60"/>
                    <a:pt x="17" y="60"/>
                    <a:pt x="17" y="60"/>
                  </a:cubicBezTo>
                  <a:cubicBezTo>
                    <a:pt x="17" y="60"/>
                    <a:pt x="17" y="60"/>
                    <a:pt x="17" y="60"/>
                  </a:cubicBezTo>
                  <a:cubicBezTo>
                    <a:pt x="18" y="59"/>
                    <a:pt x="18" y="59"/>
                    <a:pt x="18" y="59"/>
                  </a:cubicBezTo>
                  <a:cubicBezTo>
                    <a:pt x="18" y="59"/>
                    <a:pt x="18" y="59"/>
                    <a:pt x="18" y="59"/>
                  </a:cubicBezTo>
                  <a:cubicBezTo>
                    <a:pt x="20" y="59"/>
                    <a:pt x="20" y="59"/>
                    <a:pt x="20" y="59"/>
                  </a:cubicBezTo>
                  <a:cubicBezTo>
                    <a:pt x="20" y="59"/>
                    <a:pt x="20" y="59"/>
                    <a:pt x="20" y="59"/>
                  </a:cubicBezTo>
                  <a:cubicBezTo>
                    <a:pt x="21" y="60"/>
                    <a:pt x="21" y="60"/>
                    <a:pt x="21" y="60"/>
                  </a:cubicBezTo>
                  <a:cubicBezTo>
                    <a:pt x="22" y="59"/>
                    <a:pt x="22" y="59"/>
                    <a:pt x="22" y="59"/>
                  </a:cubicBezTo>
                  <a:cubicBezTo>
                    <a:pt x="23" y="59"/>
                    <a:pt x="23" y="59"/>
                    <a:pt x="23" y="59"/>
                  </a:cubicBezTo>
                  <a:cubicBezTo>
                    <a:pt x="23" y="60"/>
                    <a:pt x="23" y="60"/>
                    <a:pt x="23" y="60"/>
                  </a:cubicBezTo>
                  <a:cubicBezTo>
                    <a:pt x="24" y="59"/>
                    <a:pt x="24" y="59"/>
                    <a:pt x="24" y="59"/>
                  </a:cubicBezTo>
                  <a:cubicBezTo>
                    <a:pt x="25" y="59"/>
                    <a:pt x="25" y="59"/>
                    <a:pt x="25" y="59"/>
                  </a:cubicBezTo>
                  <a:cubicBezTo>
                    <a:pt x="25" y="59"/>
                    <a:pt x="25" y="59"/>
                    <a:pt x="25" y="59"/>
                  </a:cubicBezTo>
                  <a:cubicBezTo>
                    <a:pt x="26" y="58"/>
                    <a:pt x="26" y="58"/>
                    <a:pt x="26" y="58"/>
                  </a:cubicBezTo>
                  <a:cubicBezTo>
                    <a:pt x="27" y="58"/>
                    <a:pt x="27" y="58"/>
                    <a:pt x="27" y="58"/>
                  </a:cubicBezTo>
                  <a:cubicBezTo>
                    <a:pt x="27" y="58"/>
                    <a:pt x="27" y="58"/>
                    <a:pt x="27" y="58"/>
                  </a:cubicBezTo>
                  <a:cubicBezTo>
                    <a:pt x="28" y="58"/>
                    <a:pt x="28" y="58"/>
                    <a:pt x="28" y="58"/>
                  </a:cubicBezTo>
                  <a:cubicBezTo>
                    <a:pt x="28" y="58"/>
                    <a:pt x="28" y="58"/>
                    <a:pt x="28" y="58"/>
                  </a:cubicBezTo>
                  <a:cubicBezTo>
                    <a:pt x="28" y="59"/>
                    <a:pt x="28" y="59"/>
                    <a:pt x="28" y="59"/>
                  </a:cubicBezTo>
                  <a:cubicBezTo>
                    <a:pt x="29" y="58"/>
                    <a:pt x="29" y="58"/>
                    <a:pt x="29" y="58"/>
                  </a:cubicBezTo>
                  <a:cubicBezTo>
                    <a:pt x="30" y="58"/>
                    <a:pt x="30" y="58"/>
                    <a:pt x="30" y="58"/>
                  </a:cubicBezTo>
                  <a:cubicBezTo>
                    <a:pt x="31" y="58"/>
                    <a:pt x="31" y="58"/>
                    <a:pt x="31" y="58"/>
                  </a:cubicBezTo>
                  <a:cubicBezTo>
                    <a:pt x="32" y="58"/>
                    <a:pt x="32" y="58"/>
                    <a:pt x="32" y="58"/>
                  </a:cubicBezTo>
                  <a:cubicBezTo>
                    <a:pt x="33" y="58"/>
                    <a:pt x="33" y="58"/>
                    <a:pt x="33" y="58"/>
                  </a:cubicBezTo>
                  <a:cubicBezTo>
                    <a:pt x="33" y="58"/>
                    <a:pt x="33" y="58"/>
                    <a:pt x="33" y="58"/>
                  </a:cubicBezTo>
                  <a:cubicBezTo>
                    <a:pt x="34" y="58"/>
                    <a:pt x="34" y="58"/>
                    <a:pt x="34" y="58"/>
                  </a:cubicBezTo>
                  <a:cubicBezTo>
                    <a:pt x="35" y="57"/>
                    <a:pt x="35" y="57"/>
                    <a:pt x="35" y="57"/>
                  </a:cubicBezTo>
                  <a:cubicBezTo>
                    <a:pt x="35" y="57"/>
                    <a:pt x="35" y="57"/>
                    <a:pt x="35" y="57"/>
                  </a:cubicBezTo>
                  <a:cubicBezTo>
                    <a:pt x="35" y="57"/>
                    <a:pt x="35" y="57"/>
                    <a:pt x="35" y="57"/>
                  </a:cubicBezTo>
                  <a:cubicBezTo>
                    <a:pt x="35" y="57"/>
                    <a:pt x="35" y="57"/>
                    <a:pt x="35" y="57"/>
                  </a:cubicBezTo>
                  <a:cubicBezTo>
                    <a:pt x="36" y="56"/>
                    <a:pt x="36" y="56"/>
                    <a:pt x="36" y="56"/>
                  </a:cubicBezTo>
                  <a:cubicBezTo>
                    <a:pt x="37" y="56"/>
                    <a:pt x="37" y="56"/>
                    <a:pt x="37" y="56"/>
                  </a:cubicBezTo>
                  <a:cubicBezTo>
                    <a:pt x="37" y="55"/>
                    <a:pt x="37" y="55"/>
                    <a:pt x="37" y="55"/>
                  </a:cubicBezTo>
                  <a:cubicBezTo>
                    <a:pt x="37" y="55"/>
                    <a:pt x="37" y="55"/>
                    <a:pt x="37" y="55"/>
                  </a:cubicBezTo>
                  <a:cubicBezTo>
                    <a:pt x="37" y="55"/>
                    <a:pt x="37" y="55"/>
                    <a:pt x="37" y="55"/>
                  </a:cubicBezTo>
                  <a:cubicBezTo>
                    <a:pt x="36" y="55"/>
                    <a:pt x="36" y="55"/>
                    <a:pt x="36" y="55"/>
                  </a:cubicBezTo>
                  <a:cubicBezTo>
                    <a:pt x="35" y="55"/>
                    <a:pt x="35" y="55"/>
                    <a:pt x="35" y="55"/>
                  </a:cubicBezTo>
                  <a:cubicBezTo>
                    <a:pt x="35" y="55"/>
                    <a:pt x="35" y="55"/>
                    <a:pt x="35" y="55"/>
                  </a:cubicBezTo>
                  <a:cubicBezTo>
                    <a:pt x="34" y="55"/>
                    <a:pt x="34" y="55"/>
                    <a:pt x="34" y="55"/>
                  </a:cubicBezTo>
                  <a:cubicBezTo>
                    <a:pt x="34" y="55"/>
                    <a:pt x="34" y="55"/>
                    <a:pt x="34" y="55"/>
                  </a:cubicBezTo>
                  <a:cubicBezTo>
                    <a:pt x="34" y="54"/>
                    <a:pt x="34" y="54"/>
                    <a:pt x="34" y="54"/>
                  </a:cubicBezTo>
                  <a:cubicBezTo>
                    <a:pt x="34" y="54"/>
                    <a:pt x="34" y="54"/>
                    <a:pt x="34" y="54"/>
                  </a:cubicBezTo>
                  <a:cubicBezTo>
                    <a:pt x="34" y="54"/>
                    <a:pt x="34" y="54"/>
                    <a:pt x="34" y="54"/>
                  </a:cubicBezTo>
                  <a:cubicBezTo>
                    <a:pt x="33" y="54"/>
                    <a:pt x="33" y="54"/>
                    <a:pt x="33" y="54"/>
                  </a:cubicBezTo>
                  <a:cubicBezTo>
                    <a:pt x="33" y="54"/>
                    <a:pt x="33" y="54"/>
                    <a:pt x="33" y="54"/>
                  </a:cubicBezTo>
                  <a:cubicBezTo>
                    <a:pt x="34" y="54"/>
                    <a:pt x="34" y="54"/>
                    <a:pt x="34" y="54"/>
                  </a:cubicBezTo>
                  <a:cubicBezTo>
                    <a:pt x="34" y="54"/>
                    <a:pt x="34" y="54"/>
                    <a:pt x="34" y="54"/>
                  </a:cubicBezTo>
                  <a:cubicBezTo>
                    <a:pt x="35" y="54"/>
                    <a:pt x="35" y="54"/>
                    <a:pt x="35" y="54"/>
                  </a:cubicBezTo>
                  <a:cubicBezTo>
                    <a:pt x="35" y="53"/>
                    <a:pt x="35" y="53"/>
                    <a:pt x="35" y="53"/>
                  </a:cubicBezTo>
                  <a:cubicBezTo>
                    <a:pt x="34" y="53"/>
                    <a:pt x="34" y="53"/>
                    <a:pt x="34" y="53"/>
                  </a:cubicBezTo>
                  <a:cubicBezTo>
                    <a:pt x="35" y="53"/>
                    <a:pt x="35" y="53"/>
                    <a:pt x="35" y="53"/>
                  </a:cubicBezTo>
                  <a:cubicBezTo>
                    <a:pt x="35" y="52"/>
                    <a:pt x="35" y="52"/>
                    <a:pt x="35" y="52"/>
                  </a:cubicBezTo>
                  <a:cubicBezTo>
                    <a:pt x="35" y="53"/>
                    <a:pt x="35" y="53"/>
                    <a:pt x="35" y="53"/>
                  </a:cubicBezTo>
                  <a:cubicBezTo>
                    <a:pt x="36" y="52"/>
                    <a:pt x="36" y="52"/>
                    <a:pt x="36" y="52"/>
                  </a:cubicBezTo>
                  <a:cubicBezTo>
                    <a:pt x="36" y="52"/>
                    <a:pt x="36" y="52"/>
                    <a:pt x="36" y="52"/>
                  </a:cubicBezTo>
                  <a:cubicBezTo>
                    <a:pt x="36" y="52"/>
                    <a:pt x="36" y="52"/>
                    <a:pt x="36" y="52"/>
                  </a:cubicBezTo>
                  <a:cubicBezTo>
                    <a:pt x="36" y="51"/>
                    <a:pt x="36" y="51"/>
                    <a:pt x="36" y="51"/>
                  </a:cubicBezTo>
                  <a:cubicBezTo>
                    <a:pt x="35" y="51"/>
                    <a:pt x="35" y="51"/>
                    <a:pt x="35" y="51"/>
                  </a:cubicBezTo>
                  <a:cubicBezTo>
                    <a:pt x="36" y="51"/>
                    <a:pt x="36" y="51"/>
                    <a:pt x="36" y="51"/>
                  </a:cubicBezTo>
                  <a:cubicBezTo>
                    <a:pt x="36" y="51"/>
                    <a:pt x="36" y="51"/>
                    <a:pt x="36" y="51"/>
                  </a:cubicBezTo>
                  <a:cubicBezTo>
                    <a:pt x="36" y="51"/>
                    <a:pt x="36" y="51"/>
                    <a:pt x="36" y="51"/>
                  </a:cubicBezTo>
                  <a:cubicBezTo>
                    <a:pt x="37" y="51"/>
                    <a:pt x="37" y="51"/>
                    <a:pt x="37" y="51"/>
                  </a:cubicBezTo>
                  <a:cubicBezTo>
                    <a:pt x="37" y="51"/>
                    <a:pt x="37" y="51"/>
                    <a:pt x="37" y="51"/>
                  </a:cubicBezTo>
                  <a:cubicBezTo>
                    <a:pt x="37" y="49"/>
                    <a:pt x="37" y="49"/>
                    <a:pt x="37" y="49"/>
                  </a:cubicBezTo>
                  <a:cubicBezTo>
                    <a:pt x="38" y="48"/>
                    <a:pt x="38" y="48"/>
                    <a:pt x="38" y="48"/>
                  </a:cubicBezTo>
                  <a:cubicBezTo>
                    <a:pt x="37" y="48"/>
                    <a:pt x="37" y="48"/>
                    <a:pt x="37" y="48"/>
                  </a:cubicBezTo>
                  <a:cubicBezTo>
                    <a:pt x="37" y="47"/>
                    <a:pt x="37" y="47"/>
                    <a:pt x="37" y="47"/>
                  </a:cubicBezTo>
                  <a:cubicBezTo>
                    <a:pt x="36" y="46"/>
                    <a:pt x="36" y="46"/>
                    <a:pt x="36" y="46"/>
                  </a:cubicBezTo>
                  <a:cubicBezTo>
                    <a:pt x="34" y="46"/>
                    <a:pt x="34" y="46"/>
                    <a:pt x="34" y="46"/>
                  </a:cubicBezTo>
                  <a:cubicBezTo>
                    <a:pt x="32" y="46"/>
                    <a:pt x="32" y="46"/>
                    <a:pt x="32" y="46"/>
                  </a:cubicBezTo>
                  <a:cubicBezTo>
                    <a:pt x="32" y="47"/>
                    <a:pt x="32" y="47"/>
                    <a:pt x="32" y="47"/>
                  </a:cubicBezTo>
                  <a:cubicBezTo>
                    <a:pt x="32" y="47"/>
                    <a:pt x="32" y="47"/>
                    <a:pt x="32" y="47"/>
                  </a:cubicBezTo>
                  <a:cubicBezTo>
                    <a:pt x="31" y="47"/>
                    <a:pt x="31" y="47"/>
                    <a:pt x="31" y="47"/>
                  </a:cubicBezTo>
                  <a:cubicBezTo>
                    <a:pt x="31" y="46"/>
                    <a:pt x="31" y="46"/>
                    <a:pt x="31" y="46"/>
                  </a:cubicBezTo>
                  <a:cubicBezTo>
                    <a:pt x="32" y="45"/>
                    <a:pt x="32" y="45"/>
                    <a:pt x="32" y="45"/>
                  </a:cubicBezTo>
                  <a:cubicBezTo>
                    <a:pt x="32" y="44"/>
                    <a:pt x="32" y="44"/>
                    <a:pt x="32" y="44"/>
                  </a:cubicBezTo>
                  <a:cubicBezTo>
                    <a:pt x="31" y="43"/>
                    <a:pt x="31" y="43"/>
                    <a:pt x="31" y="43"/>
                  </a:cubicBezTo>
                  <a:cubicBezTo>
                    <a:pt x="30" y="43"/>
                    <a:pt x="30" y="43"/>
                    <a:pt x="30" y="43"/>
                  </a:cubicBezTo>
                  <a:cubicBezTo>
                    <a:pt x="30" y="42"/>
                    <a:pt x="30" y="42"/>
                    <a:pt x="30" y="42"/>
                  </a:cubicBezTo>
                  <a:cubicBezTo>
                    <a:pt x="29" y="42"/>
                    <a:pt x="29" y="42"/>
                    <a:pt x="29" y="42"/>
                  </a:cubicBezTo>
                  <a:cubicBezTo>
                    <a:pt x="29" y="42"/>
                    <a:pt x="29" y="42"/>
                    <a:pt x="29" y="42"/>
                  </a:cubicBezTo>
                  <a:cubicBezTo>
                    <a:pt x="28" y="42"/>
                    <a:pt x="28" y="42"/>
                    <a:pt x="28" y="42"/>
                  </a:cubicBezTo>
                  <a:cubicBezTo>
                    <a:pt x="28" y="42"/>
                    <a:pt x="28" y="42"/>
                    <a:pt x="28" y="42"/>
                  </a:cubicBezTo>
                  <a:cubicBezTo>
                    <a:pt x="28" y="42"/>
                    <a:pt x="28" y="42"/>
                    <a:pt x="28" y="42"/>
                  </a:cubicBezTo>
                  <a:cubicBezTo>
                    <a:pt x="28" y="42"/>
                    <a:pt x="28" y="42"/>
                    <a:pt x="28" y="42"/>
                  </a:cubicBezTo>
                  <a:cubicBezTo>
                    <a:pt x="29" y="42"/>
                    <a:pt x="29" y="42"/>
                    <a:pt x="29" y="42"/>
                  </a:cubicBezTo>
                  <a:cubicBezTo>
                    <a:pt x="29" y="42"/>
                    <a:pt x="29" y="42"/>
                    <a:pt x="29" y="42"/>
                  </a:cubicBezTo>
                  <a:cubicBezTo>
                    <a:pt x="30" y="42"/>
                    <a:pt x="30" y="42"/>
                    <a:pt x="30" y="42"/>
                  </a:cubicBezTo>
                  <a:cubicBezTo>
                    <a:pt x="30" y="42"/>
                    <a:pt x="30" y="42"/>
                    <a:pt x="30" y="42"/>
                  </a:cubicBezTo>
                  <a:cubicBezTo>
                    <a:pt x="30" y="42"/>
                    <a:pt x="30" y="42"/>
                    <a:pt x="30" y="42"/>
                  </a:cubicBezTo>
                  <a:cubicBezTo>
                    <a:pt x="31" y="42"/>
                    <a:pt x="31" y="42"/>
                    <a:pt x="31" y="42"/>
                  </a:cubicBezTo>
                  <a:cubicBezTo>
                    <a:pt x="30" y="41"/>
                    <a:pt x="30" y="41"/>
                    <a:pt x="30" y="41"/>
                  </a:cubicBezTo>
                  <a:cubicBezTo>
                    <a:pt x="29" y="40"/>
                    <a:pt x="29" y="40"/>
                    <a:pt x="29" y="40"/>
                  </a:cubicBezTo>
                  <a:cubicBezTo>
                    <a:pt x="29" y="40"/>
                    <a:pt x="29" y="40"/>
                    <a:pt x="29" y="40"/>
                  </a:cubicBezTo>
                  <a:cubicBezTo>
                    <a:pt x="30" y="40"/>
                    <a:pt x="30" y="40"/>
                    <a:pt x="30" y="40"/>
                  </a:cubicBezTo>
                  <a:cubicBezTo>
                    <a:pt x="29" y="39"/>
                    <a:pt x="29" y="39"/>
                    <a:pt x="29" y="39"/>
                  </a:cubicBezTo>
                  <a:cubicBezTo>
                    <a:pt x="29" y="39"/>
                    <a:pt x="29" y="39"/>
                    <a:pt x="29" y="39"/>
                  </a:cubicBezTo>
                  <a:cubicBezTo>
                    <a:pt x="29" y="39"/>
                    <a:pt x="29" y="39"/>
                    <a:pt x="29" y="39"/>
                  </a:cubicBezTo>
                  <a:cubicBezTo>
                    <a:pt x="28" y="38"/>
                    <a:pt x="28" y="38"/>
                    <a:pt x="28" y="38"/>
                  </a:cubicBezTo>
                  <a:cubicBezTo>
                    <a:pt x="27" y="37"/>
                    <a:pt x="27" y="37"/>
                    <a:pt x="27" y="37"/>
                  </a:cubicBezTo>
                  <a:cubicBezTo>
                    <a:pt x="25" y="37"/>
                    <a:pt x="25" y="37"/>
                    <a:pt x="25" y="37"/>
                  </a:cubicBezTo>
                  <a:cubicBezTo>
                    <a:pt x="25" y="36"/>
                    <a:pt x="25" y="36"/>
                    <a:pt x="25" y="36"/>
                  </a:cubicBezTo>
                  <a:cubicBezTo>
                    <a:pt x="25" y="36"/>
                    <a:pt x="25" y="36"/>
                    <a:pt x="25" y="36"/>
                  </a:cubicBezTo>
                  <a:cubicBezTo>
                    <a:pt x="25" y="35"/>
                    <a:pt x="25" y="35"/>
                    <a:pt x="25" y="35"/>
                  </a:cubicBezTo>
                  <a:cubicBezTo>
                    <a:pt x="24" y="34"/>
                    <a:pt x="24" y="34"/>
                    <a:pt x="24" y="34"/>
                  </a:cubicBezTo>
                  <a:cubicBezTo>
                    <a:pt x="24" y="32"/>
                    <a:pt x="24" y="32"/>
                    <a:pt x="24" y="32"/>
                  </a:cubicBezTo>
                  <a:cubicBezTo>
                    <a:pt x="23" y="32"/>
                    <a:pt x="23" y="32"/>
                    <a:pt x="23" y="32"/>
                  </a:cubicBezTo>
                  <a:cubicBezTo>
                    <a:pt x="23" y="32"/>
                    <a:pt x="23" y="32"/>
                    <a:pt x="23" y="32"/>
                  </a:cubicBezTo>
                  <a:cubicBezTo>
                    <a:pt x="22" y="30"/>
                    <a:pt x="22" y="30"/>
                    <a:pt x="22" y="30"/>
                  </a:cubicBezTo>
                  <a:cubicBezTo>
                    <a:pt x="21" y="30"/>
                    <a:pt x="21" y="30"/>
                    <a:pt x="21" y="30"/>
                  </a:cubicBezTo>
                  <a:cubicBezTo>
                    <a:pt x="20" y="29"/>
                    <a:pt x="20" y="29"/>
                    <a:pt x="20" y="29"/>
                  </a:cubicBezTo>
                  <a:cubicBezTo>
                    <a:pt x="19" y="29"/>
                    <a:pt x="19" y="29"/>
                    <a:pt x="19" y="29"/>
                  </a:cubicBezTo>
                  <a:cubicBezTo>
                    <a:pt x="19" y="29"/>
                    <a:pt x="19" y="29"/>
                    <a:pt x="19" y="29"/>
                  </a:cubicBezTo>
                  <a:cubicBezTo>
                    <a:pt x="18" y="30"/>
                    <a:pt x="18" y="30"/>
                    <a:pt x="18" y="30"/>
                  </a:cubicBezTo>
                  <a:cubicBezTo>
                    <a:pt x="17" y="29"/>
                    <a:pt x="17" y="29"/>
                    <a:pt x="17" y="29"/>
                  </a:cubicBezTo>
                  <a:cubicBezTo>
                    <a:pt x="17" y="29"/>
                    <a:pt x="17" y="29"/>
                    <a:pt x="17" y="29"/>
                  </a:cubicBezTo>
                  <a:cubicBezTo>
                    <a:pt x="16" y="29"/>
                    <a:pt x="16" y="29"/>
                    <a:pt x="16" y="29"/>
                  </a:cubicBezTo>
                  <a:cubicBezTo>
                    <a:pt x="16" y="29"/>
                    <a:pt x="16" y="29"/>
                    <a:pt x="16" y="29"/>
                  </a:cubicBezTo>
                  <a:cubicBezTo>
                    <a:pt x="16" y="29"/>
                    <a:pt x="16" y="29"/>
                    <a:pt x="16" y="29"/>
                  </a:cubicBezTo>
                  <a:cubicBezTo>
                    <a:pt x="17" y="29"/>
                    <a:pt x="17" y="29"/>
                    <a:pt x="17" y="29"/>
                  </a:cubicBezTo>
                  <a:cubicBezTo>
                    <a:pt x="18" y="29"/>
                    <a:pt x="18" y="29"/>
                    <a:pt x="18" y="29"/>
                  </a:cubicBezTo>
                  <a:cubicBezTo>
                    <a:pt x="18" y="28"/>
                    <a:pt x="18" y="28"/>
                    <a:pt x="18" y="28"/>
                  </a:cubicBezTo>
                  <a:cubicBezTo>
                    <a:pt x="19" y="28"/>
                    <a:pt x="19" y="28"/>
                    <a:pt x="19" y="28"/>
                  </a:cubicBezTo>
                  <a:cubicBezTo>
                    <a:pt x="20" y="28"/>
                    <a:pt x="20" y="28"/>
                    <a:pt x="20" y="28"/>
                  </a:cubicBezTo>
                  <a:cubicBezTo>
                    <a:pt x="19" y="27"/>
                    <a:pt x="19" y="27"/>
                    <a:pt x="19" y="27"/>
                  </a:cubicBezTo>
                  <a:cubicBezTo>
                    <a:pt x="19" y="27"/>
                    <a:pt x="19" y="27"/>
                    <a:pt x="19" y="27"/>
                  </a:cubicBezTo>
                  <a:cubicBezTo>
                    <a:pt x="19" y="27"/>
                    <a:pt x="19" y="27"/>
                    <a:pt x="19" y="27"/>
                  </a:cubicBezTo>
                  <a:cubicBezTo>
                    <a:pt x="18" y="27"/>
                    <a:pt x="18" y="27"/>
                    <a:pt x="18" y="27"/>
                  </a:cubicBezTo>
                  <a:cubicBezTo>
                    <a:pt x="17" y="27"/>
                    <a:pt x="17" y="27"/>
                    <a:pt x="17" y="27"/>
                  </a:cubicBezTo>
                  <a:cubicBezTo>
                    <a:pt x="18" y="27"/>
                    <a:pt x="18" y="27"/>
                    <a:pt x="18" y="27"/>
                  </a:cubicBezTo>
                  <a:cubicBezTo>
                    <a:pt x="19" y="27"/>
                    <a:pt x="19" y="27"/>
                    <a:pt x="19" y="27"/>
                  </a:cubicBezTo>
                  <a:cubicBezTo>
                    <a:pt x="20" y="26"/>
                    <a:pt x="20" y="26"/>
                    <a:pt x="20" y="26"/>
                  </a:cubicBezTo>
                  <a:cubicBezTo>
                    <a:pt x="20" y="26"/>
                    <a:pt x="20" y="26"/>
                    <a:pt x="20" y="26"/>
                  </a:cubicBezTo>
                  <a:cubicBezTo>
                    <a:pt x="20" y="25"/>
                    <a:pt x="20" y="25"/>
                    <a:pt x="20" y="25"/>
                  </a:cubicBezTo>
                  <a:cubicBezTo>
                    <a:pt x="21" y="24"/>
                    <a:pt x="21" y="24"/>
                    <a:pt x="21" y="24"/>
                  </a:cubicBezTo>
                  <a:cubicBezTo>
                    <a:pt x="21" y="24"/>
                    <a:pt x="21" y="24"/>
                    <a:pt x="21" y="24"/>
                  </a:cubicBezTo>
                  <a:cubicBezTo>
                    <a:pt x="21" y="24"/>
                    <a:pt x="21" y="24"/>
                    <a:pt x="21" y="24"/>
                  </a:cubicBezTo>
                  <a:cubicBezTo>
                    <a:pt x="22" y="23"/>
                    <a:pt x="22" y="23"/>
                    <a:pt x="22" y="23"/>
                  </a:cubicBezTo>
                  <a:cubicBezTo>
                    <a:pt x="21" y="23"/>
                    <a:pt x="21" y="23"/>
                    <a:pt x="21" y="23"/>
                  </a:cubicBezTo>
                  <a:cubicBezTo>
                    <a:pt x="22" y="22"/>
                    <a:pt x="22" y="22"/>
                    <a:pt x="22" y="22"/>
                  </a:cubicBezTo>
                  <a:cubicBezTo>
                    <a:pt x="23" y="21"/>
                    <a:pt x="23" y="21"/>
                    <a:pt x="23" y="21"/>
                  </a:cubicBezTo>
                  <a:cubicBezTo>
                    <a:pt x="23" y="21"/>
                    <a:pt x="23" y="21"/>
                    <a:pt x="23" y="21"/>
                  </a:cubicBezTo>
                  <a:cubicBezTo>
                    <a:pt x="22" y="20"/>
                    <a:pt x="22" y="20"/>
                    <a:pt x="22" y="20"/>
                  </a:cubicBezTo>
                  <a:cubicBezTo>
                    <a:pt x="21" y="20"/>
                    <a:pt x="21" y="20"/>
                    <a:pt x="21" y="20"/>
                  </a:cubicBezTo>
                  <a:cubicBezTo>
                    <a:pt x="20" y="20"/>
                    <a:pt x="20" y="20"/>
                    <a:pt x="20" y="20"/>
                  </a:cubicBezTo>
                  <a:cubicBezTo>
                    <a:pt x="18" y="20"/>
                    <a:pt x="18" y="20"/>
                    <a:pt x="18" y="20"/>
                  </a:cubicBezTo>
                  <a:cubicBezTo>
                    <a:pt x="18" y="20"/>
                    <a:pt x="18" y="20"/>
                    <a:pt x="18" y="20"/>
                  </a:cubicBezTo>
                  <a:cubicBezTo>
                    <a:pt x="18" y="20"/>
                    <a:pt x="18" y="20"/>
                    <a:pt x="18" y="20"/>
                  </a:cubicBezTo>
                  <a:cubicBezTo>
                    <a:pt x="17" y="20"/>
                    <a:pt x="17" y="20"/>
                    <a:pt x="17" y="20"/>
                  </a:cubicBezTo>
                  <a:cubicBezTo>
                    <a:pt x="16" y="20"/>
                    <a:pt x="16" y="20"/>
                    <a:pt x="16" y="20"/>
                  </a:cubicBezTo>
                  <a:cubicBezTo>
                    <a:pt x="16" y="20"/>
                    <a:pt x="16" y="20"/>
                    <a:pt x="16" y="20"/>
                  </a:cubicBezTo>
                  <a:cubicBezTo>
                    <a:pt x="16" y="20"/>
                    <a:pt x="16" y="20"/>
                    <a:pt x="16" y="20"/>
                  </a:cubicBezTo>
                  <a:cubicBezTo>
                    <a:pt x="15" y="21"/>
                    <a:pt x="15" y="21"/>
                    <a:pt x="15" y="21"/>
                  </a:cubicBezTo>
                  <a:cubicBezTo>
                    <a:pt x="15" y="21"/>
                    <a:pt x="15" y="21"/>
                    <a:pt x="15" y="21"/>
                  </a:cubicBezTo>
                  <a:cubicBezTo>
                    <a:pt x="14" y="21"/>
                    <a:pt x="14" y="21"/>
                    <a:pt x="14" y="21"/>
                  </a:cubicBezTo>
                  <a:cubicBezTo>
                    <a:pt x="14" y="21"/>
                    <a:pt x="14" y="21"/>
                    <a:pt x="14" y="21"/>
                  </a:cubicBezTo>
                  <a:cubicBezTo>
                    <a:pt x="15" y="20"/>
                    <a:pt x="15" y="20"/>
                    <a:pt x="15" y="20"/>
                  </a:cubicBezTo>
                  <a:cubicBezTo>
                    <a:pt x="15" y="19"/>
                    <a:pt x="15" y="19"/>
                    <a:pt x="15" y="19"/>
                  </a:cubicBezTo>
                  <a:cubicBezTo>
                    <a:pt x="15" y="19"/>
                    <a:pt x="15" y="19"/>
                    <a:pt x="15" y="19"/>
                  </a:cubicBezTo>
                  <a:cubicBezTo>
                    <a:pt x="14" y="19"/>
                    <a:pt x="14" y="19"/>
                    <a:pt x="14" y="19"/>
                  </a:cubicBezTo>
                  <a:cubicBezTo>
                    <a:pt x="15" y="19"/>
                    <a:pt x="15" y="19"/>
                    <a:pt x="15" y="19"/>
                  </a:cubicBezTo>
                  <a:cubicBezTo>
                    <a:pt x="15" y="18"/>
                    <a:pt x="15" y="18"/>
                    <a:pt x="15" y="18"/>
                  </a:cubicBezTo>
                  <a:cubicBezTo>
                    <a:pt x="17" y="17"/>
                    <a:pt x="17" y="17"/>
                    <a:pt x="17" y="17"/>
                  </a:cubicBezTo>
                  <a:cubicBezTo>
                    <a:pt x="17" y="16"/>
                    <a:pt x="17" y="16"/>
                    <a:pt x="17" y="16"/>
                  </a:cubicBezTo>
                  <a:cubicBezTo>
                    <a:pt x="18" y="16"/>
                    <a:pt x="18" y="16"/>
                    <a:pt x="18" y="16"/>
                  </a:cubicBezTo>
                  <a:cubicBezTo>
                    <a:pt x="18" y="16"/>
                    <a:pt x="18" y="16"/>
                    <a:pt x="18" y="16"/>
                  </a:cubicBezTo>
                  <a:cubicBezTo>
                    <a:pt x="18" y="15"/>
                    <a:pt x="18" y="15"/>
                    <a:pt x="18" y="15"/>
                  </a:cubicBezTo>
                  <a:cubicBezTo>
                    <a:pt x="18" y="15"/>
                    <a:pt x="18" y="15"/>
                    <a:pt x="18" y="15"/>
                  </a:cubicBezTo>
                  <a:cubicBezTo>
                    <a:pt x="18" y="14"/>
                    <a:pt x="18" y="14"/>
                    <a:pt x="18" y="14"/>
                  </a:cubicBezTo>
                  <a:cubicBezTo>
                    <a:pt x="17" y="14"/>
                    <a:pt x="17" y="14"/>
                    <a:pt x="17" y="14"/>
                  </a:cubicBezTo>
                  <a:cubicBezTo>
                    <a:pt x="17" y="15"/>
                    <a:pt x="17" y="15"/>
                    <a:pt x="17" y="15"/>
                  </a:cubicBezTo>
                  <a:cubicBezTo>
                    <a:pt x="16" y="15"/>
                    <a:pt x="16" y="15"/>
                    <a:pt x="16" y="15"/>
                  </a:cubicBezTo>
                  <a:cubicBezTo>
                    <a:pt x="15" y="15"/>
                    <a:pt x="15" y="15"/>
                    <a:pt x="15" y="15"/>
                  </a:cubicBezTo>
                  <a:cubicBezTo>
                    <a:pt x="14" y="15"/>
                    <a:pt x="14" y="15"/>
                    <a:pt x="14" y="15"/>
                  </a:cubicBezTo>
                  <a:cubicBezTo>
                    <a:pt x="14" y="15"/>
                    <a:pt x="14" y="15"/>
                    <a:pt x="14" y="15"/>
                  </a:cubicBezTo>
                  <a:cubicBezTo>
                    <a:pt x="13" y="15"/>
                    <a:pt x="13" y="15"/>
                    <a:pt x="13" y="15"/>
                  </a:cubicBezTo>
                  <a:cubicBezTo>
                    <a:pt x="13" y="15"/>
                    <a:pt x="13" y="15"/>
                    <a:pt x="13" y="15"/>
                  </a:cubicBezTo>
                  <a:cubicBezTo>
                    <a:pt x="13" y="15"/>
                    <a:pt x="13" y="15"/>
                    <a:pt x="13" y="15"/>
                  </a:cubicBezTo>
                  <a:cubicBezTo>
                    <a:pt x="13" y="15"/>
                    <a:pt x="13" y="15"/>
                    <a:pt x="13" y="15"/>
                  </a:cubicBezTo>
                  <a:cubicBezTo>
                    <a:pt x="12" y="16"/>
                    <a:pt x="12" y="16"/>
                    <a:pt x="12" y="16"/>
                  </a:cubicBezTo>
                  <a:cubicBezTo>
                    <a:pt x="12" y="15"/>
                    <a:pt x="12" y="15"/>
                    <a:pt x="12" y="15"/>
                  </a:cubicBezTo>
                  <a:cubicBezTo>
                    <a:pt x="11" y="15"/>
                    <a:pt x="11" y="15"/>
                    <a:pt x="11" y="15"/>
                  </a:cubicBezTo>
                  <a:cubicBezTo>
                    <a:pt x="11" y="15"/>
                    <a:pt x="11" y="15"/>
                    <a:pt x="11" y="15"/>
                  </a:cubicBezTo>
                  <a:cubicBezTo>
                    <a:pt x="11" y="15"/>
                    <a:pt x="11" y="15"/>
                    <a:pt x="11" y="15"/>
                  </a:cubicBezTo>
                  <a:cubicBezTo>
                    <a:pt x="11" y="16"/>
                    <a:pt x="11" y="16"/>
                    <a:pt x="11" y="16"/>
                  </a:cubicBezTo>
                  <a:cubicBezTo>
                    <a:pt x="11" y="16"/>
                    <a:pt x="11" y="16"/>
                    <a:pt x="11" y="16"/>
                  </a:cubicBezTo>
                  <a:cubicBezTo>
                    <a:pt x="11" y="17"/>
                    <a:pt x="11" y="17"/>
                    <a:pt x="11" y="17"/>
                  </a:cubicBezTo>
                  <a:cubicBezTo>
                    <a:pt x="10" y="17"/>
                    <a:pt x="10" y="17"/>
                    <a:pt x="10" y="17"/>
                  </a:cubicBezTo>
                  <a:cubicBezTo>
                    <a:pt x="10" y="17"/>
                    <a:pt x="10" y="17"/>
                    <a:pt x="10" y="17"/>
                  </a:cubicBezTo>
                  <a:cubicBezTo>
                    <a:pt x="10" y="18"/>
                    <a:pt x="10" y="18"/>
                    <a:pt x="10" y="18"/>
                  </a:cubicBezTo>
                  <a:cubicBezTo>
                    <a:pt x="10" y="18"/>
                    <a:pt x="10" y="18"/>
                    <a:pt x="10" y="18"/>
                  </a:cubicBezTo>
                  <a:cubicBezTo>
                    <a:pt x="11" y="19"/>
                    <a:pt x="11" y="19"/>
                    <a:pt x="11" y="19"/>
                  </a:cubicBezTo>
                  <a:cubicBezTo>
                    <a:pt x="11" y="19"/>
                    <a:pt x="11" y="19"/>
                    <a:pt x="11" y="19"/>
                  </a:cubicBezTo>
                  <a:cubicBezTo>
                    <a:pt x="10" y="19"/>
                    <a:pt x="10" y="19"/>
                    <a:pt x="10" y="19"/>
                  </a:cubicBezTo>
                  <a:cubicBezTo>
                    <a:pt x="10" y="19"/>
                    <a:pt x="10" y="19"/>
                    <a:pt x="10" y="19"/>
                  </a:cubicBezTo>
                  <a:cubicBezTo>
                    <a:pt x="9" y="18"/>
                    <a:pt x="9" y="18"/>
                    <a:pt x="9" y="18"/>
                  </a:cubicBezTo>
                  <a:cubicBezTo>
                    <a:pt x="9" y="19"/>
                    <a:pt x="9" y="19"/>
                    <a:pt x="9" y="19"/>
                  </a:cubicBezTo>
                  <a:cubicBezTo>
                    <a:pt x="9" y="19"/>
                    <a:pt x="9" y="19"/>
                    <a:pt x="9" y="19"/>
                  </a:cubicBezTo>
                  <a:cubicBezTo>
                    <a:pt x="9" y="19"/>
                    <a:pt x="9" y="19"/>
                    <a:pt x="9" y="19"/>
                  </a:cubicBezTo>
                  <a:cubicBezTo>
                    <a:pt x="9" y="19"/>
                    <a:pt x="9" y="19"/>
                    <a:pt x="9" y="19"/>
                  </a:cubicBezTo>
                  <a:cubicBezTo>
                    <a:pt x="8" y="19"/>
                    <a:pt x="8" y="19"/>
                    <a:pt x="8" y="19"/>
                  </a:cubicBezTo>
                  <a:cubicBezTo>
                    <a:pt x="9" y="20"/>
                    <a:pt x="9" y="20"/>
                    <a:pt x="9" y="20"/>
                  </a:cubicBezTo>
                  <a:cubicBezTo>
                    <a:pt x="8" y="20"/>
                    <a:pt x="8" y="20"/>
                    <a:pt x="8" y="20"/>
                  </a:cubicBezTo>
                  <a:cubicBezTo>
                    <a:pt x="9" y="21"/>
                    <a:pt x="9" y="21"/>
                    <a:pt x="9" y="21"/>
                  </a:cubicBezTo>
                  <a:cubicBezTo>
                    <a:pt x="9" y="21"/>
                    <a:pt x="9" y="21"/>
                    <a:pt x="9" y="21"/>
                  </a:cubicBezTo>
                  <a:cubicBezTo>
                    <a:pt x="9" y="21"/>
                    <a:pt x="9" y="21"/>
                    <a:pt x="9" y="21"/>
                  </a:cubicBezTo>
                  <a:cubicBezTo>
                    <a:pt x="8" y="21"/>
                    <a:pt x="8" y="21"/>
                    <a:pt x="8" y="21"/>
                  </a:cubicBezTo>
                  <a:cubicBezTo>
                    <a:pt x="8" y="21"/>
                    <a:pt x="8" y="21"/>
                    <a:pt x="8" y="21"/>
                  </a:cubicBezTo>
                  <a:cubicBezTo>
                    <a:pt x="8" y="22"/>
                    <a:pt x="8" y="22"/>
                    <a:pt x="8" y="22"/>
                  </a:cubicBezTo>
                  <a:cubicBezTo>
                    <a:pt x="9" y="22"/>
                    <a:pt x="9" y="22"/>
                    <a:pt x="9" y="22"/>
                  </a:cubicBezTo>
                  <a:cubicBezTo>
                    <a:pt x="9" y="22"/>
                    <a:pt x="9" y="22"/>
                    <a:pt x="9" y="22"/>
                  </a:cubicBezTo>
                  <a:cubicBezTo>
                    <a:pt x="9" y="22"/>
                    <a:pt x="9" y="22"/>
                    <a:pt x="9" y="22"/>
                  </a:cubicBezTo>
                  <a:cubicBezTo>
                    <a:pt x="9" y="22"/>
                    <a:pt x="9" y="22"/>
                    <a:pt x="9" y="22"/>
                  </a:cubicBezTo>
                  <a:cubicBezTo>
                    <a:pt x="10" y="22"/>
                    <a:pt x="10" y="22"/>
                    <a:pt x="10" y="22"/>
                  </a:cubicBezTo>
                  <a:cubicBezTo>
                    <a:pt x="9" y="22"/>
                    <a:pt x="9" y="22"/>
                    <a:pt x="9" y="22"/>
                  </a:cubicBezTo>
                  <a:cubicBezTo>
                    <a:pt x="10" y="22"/>
                    <a:pt x="10" y="22"/>
                    <a:pt x="10" y="22"/>
                  </a:cubicBezTo>
                  <a:cubicBezTo>
                    <a:pt x="9" y="22"/>
                    <a:pt x="9" y="22"/>
                    <a:pt x="9" y="22"/>
                  </a:cubicBezTo>
                  <a:cubicBezTo>
                    <a:pt x="9" y="22"/>
                    <a:pt x="9" y="22"/>
                    <a:pt x="9" y="22"/>
                  </a:cubicBezTo>
                  <a:cubicBezTo>
                    <a:pt x="9" y="23"/>
                    <a:pt x="9" y="23"/>
                    <a:pt x="9" y="23"/>
                  </a:cubicBezTo>
                  <a:cubicBezTo>
                    <a:pt x="9" y="23"/>
                    <a:pt x="9" y="23"/>
                    <a:pt x="9" y="23"/>
                  </a:cubicBezTo>
                  <a:cubicBezTo>
                    <a:pt x="9" y="23"/>
                    <a:pt x="9" y="23"/>
                    <a:pt x="9" y="23"/>
                  </a:cubicBezTo>
                  <a:cubicBezTo>
                    <a:pt x="8" y="23"/>
                    <a:pt x="8" y="23"/>
                    <a:pt x="8" y="23"/>
                  </a:cubicBezTo>
                  <a:cubicBezTo>
                    <a:pt x="9" y="24"/>
                    <a:pt x="9" y="24"/>
                    <a:pt x="9" y="24"/>
                  </a:cubicBezTo>
                  <a:cubicBezTo>
                    <a:pt x="9" y="24"/>
                    <a:pt x="9" y="24"/>
                    <a:pt x="9"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7" y="25"/>
                    <a:pt x="7" y="25"/>
                    <a:pt x="7" y="25"/>
                  </a:cubicBezTo>
                  <a:cubicBezTo>
                    <a:pt x="7" y="25"/>
                    <a:pt x="7" y="25"/>
                    <a:pt x="7" y="25"/>
                  </a:cubicBezTo>
                  <a:cubicBezTo>
                    <a:pt x="7" y="25"/>
                    <a:pt x="7" y="25"/>
                    <a:pt x="7" y="25"/>
                  </a:cubicBezTo>
                  <a:cubicBezTo>
                    <a:pt x="8" y="25"/>
                    <a:pt x="8" y="25"/>
                    <a:pt x="8" y="25"/>
                  </a:cubicBezTo>
                  <a:cubicBezTo>
                    <a:pt x="8" y="25"/>
                    <a:pt x="8" y="25"/>
                    <a:pt x="8" y="25"/>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11" y="25"/>
                    <a:pt x="11" y="25"/>
                    <a:pt x="11" y="25"/>
                  </a:cubicBezTo>
                  <a:cubicBezTo>
                    <a:pt x="10" y="25"/>
                    <a:pt x="10" y="25"/>
                    <a:pt x="10" y="25"/>
                  </a:cubicBezTo>
                  <a:cubicBezTo>
                    <a:pt x="11" y="25"/>
                    <a:pt x="11" y="25"/>
                    <a:pt x="11" y="25"/>
                  </a:cubicBezTo>
                  <a:cubicBezTo>
                    <a:pt x="10" y="26"/>
                    <a:pt x="10" y="26"/>
                    <a:pt x="10" y="26"/>
                  </a:cubicBezTo>
                  <a:cubicBezTo>
                    <a:pt x="10" y="27"/>
                    <a:pt x="10" y="27"/>
                    <a:pt x="10" y="27"/>
                  </a:cubicBezTo>
                  <a:cubicBezTo>
                    <a:pt x="10" y="27"/>
                    <a:pt x="10" y="27"/>
                    <a:pt x="10" y="27"/>
                  </a:cubicBezTo>
                  <a:cubicBezTo>
                    <a:pt x="9" y="28"/>
                    <a:pt x="9" y="28"/>
                    <a:pt x="9" y="28"/>
                  </a:cubicBezTo>
                  <a:cubicBezTo>
                    <a:pt x="9" y="28"/>
                    <a:pt x="9" y="28"/>
                    <a:pt x="9" y="28"/>
                  </a:cubicBezTo>
                  <a:cubicBezTo>
                    <a:pt x="9" y="29"/>
                    <a:pt x="9" y="29"/>
                    <a:pt x="9" y="29"/>
                  </a:cubicBezTo>
                  <a:cubicBezTo>
                    <a:pt x="9" y="30"/>
                    <a:pt x="9" y="30"/>
                    <a:pt x="9" y="30"/>
                  </a:cubicBezTo>
                  <a:cubicBezTo>
                    <a:pt x="9" y="30"/>
                    <a:pt x="9" y="30"/>
                    <a:pt x="9" y="30"/>
                  </a:cubicBezTo>
                  <a:cubicBezTo>
                    <a:pt x="9" y="31"/>
                    <a:pt x="9" y="31"/>
                    <a:pt x="9" y="31"/>
                  </a:cubicBezTo>
                  <a:cubicBezTo>
                    <a:pt x="9" y="30"/>
                    <a:pt x="9" y="30"/>
                    <a:pt x="9" y="30"/>
                  </a:cubicBezTo>
                  <a:cubicBezTo>
                    <a:pt x="9" y="31"/>
                    <a:pt x="9" y="31"/>
                    <a:pt x="9" y="31"/>
                  </a:cubicBezTo>
                  <a:cubicBezTo>
                    <a:pt x="9" y="32"/>
                    <a:pt x="9" y="32"/>
                    <a:pt x="9" y="32"/>
                  </a:cubicBezTo>
                  <a:cubicBezTo>
                    <a:pt x="8" y="33"/>
                    <a:pt x="8" y="33"/>
                    <a:pt x="8" y="33"/>
                  </a:cubicBezTo>
                  <a:cubicBezTo>
                    <a:pt x="8" y="33"/>
                    <a:pt x="8" y="33"/>
                    <a:pt x="8" y="33"/>
                  </a:cubicBezTo>
                  <a:cubicBezTo>
                    <a:pt x="9" y="33"/>
                    <a:pt x="9" y="33"/>
                    <a:pt x="9" y="33"/>
                  </a:cubicBezTo>
                  <a:cubicBezTo>
                    <a:pt x="9" y="32"/>
                    <a:pt x="9" y="32"/>
                    <a:pt x="9" y="32"/>
                  </a:cubicBezTo>
                  <a:cubicBezTo>
                    <a:pt x="9" y="32"/>
                    <a:pt x="9" y="32"/>
                    <a:pt x="9" y="32"/>
                  </a:cubicBezTo>
                  <a:cubicBezTo>
                    <a:pt x="9" y="31"/>
                    <a:pt x="9" y="31"/>
                    <a:pt x="9" y="31"/>
                  </a:cubicBezTo>
                  <a:cubicBezTo>
                    <a:pt x="10" y="31"/>
                    <a:pt x="10" y="31"/>
                    <a:pt x="10" y="31"/>
                  </a:cubicBezTo>
                  <a:cubicBezTo>
                    <a:pt x="9" y="29"/>
                    <a:pt x="9" y="29"/>
                    <a:pt x="9" y="29"/>
                  </a:cubicBezTo>
                  <a:cubicBezTo>
                    <a:pt x="10" y="29"/>
                    <a:pt x="10" y="29"/>
                    <a:pt x="10" y="29"/>
                  </a:cubicBezTo>
                  <a:cubicBezTo>
                    <a:pt x="11" y="28"/>
                    <a:pt x="11" y="28"/>
                    <a:pt x="11" y="28"/>
                  </a:cubicBezTo>
                  <a:cubicBezTo>
                    <a:pt x="10" y="29"/>
                    <a:pt x="10" y="29"/>
                    <a:pt x="10" y="29"/>
                  </a:cubicBezTo>
                  <a:cubicBezTo>
                    <a:pt x="10" y="30"/>
                    <a:pt x="10" y="30"/>
                    <a:pt x="10" y="30"/>
                  </a:cubicBezTo>
                  <a:cubicBezTo>
                    <a:pt x="10" y="30"/>
                    <a:pt x="10" y="30"/>
                    <a:pt x="10" y="30"/>
                  </a:cubicBezTo>
                  <a:cubicBezTo>
                    <a:pt x="10" y="30"/>
                    <a:pt x="10" y="30"/>
                    <a:pt x="10" y="30"/>
                  </a:cubicBezTo>
                  <a:cubicBezTo>
                    <a:pt x="11" y="29"/>
                    <a:pt x="11" y="29"/>
                    <a:pt x="11" y="29"/>
                  </a:cubicBezTo>
                  <a:cubicBezTo>
                    <a:pt x="11" y="30"/>
                    <a:pt x="11" y="30"/>
                    <a:pt x="11" y="30"/>
                  </a:cubicBezTo>
                  <a:cubicBezTo>
                    <a:pt x="12" y="29"/>
                    <a:pt x="12" y="29"/>
                    <a:pt x="12" y="29"/>
                  </a:cubicBezTo>
                  <a:cubicBezTo>
                    <a:pt x="12" y="28"/>
                    <a:pt x="12" y="28"/>
                    <a:pt x="12" y="28"/>
                  </a:cubicBezTo>
                  <a:cubicBezTo>
                    <a:pt x="12" y="28"/>
                    <a:pt x="12" y="28"/>
                    <a:pt x="12" y="28"/>
                  </a:cubicBezTo>
                  <a:cubicBezTo>
                    <a:pt x="12" y="29"/>
                    <a:pt x="12" y="29"/>
                    <a:pt x="12" y="29"/>
                  </a:cubicBezTo>
                  <a:cubicBezTo>
                    <a:pt x="13" y="30"/>
                    <a:pt x="13" y="30"/>
                    <a:pt x="13" y="30"/>
                  </a:cubicBezTo>
                  <a:cubicBezTo>
                    <a:pt x="12" y="30"/>
                    <a:pt x="12" y="30"/>
                    <a:pt x="12" y="30"/>
                  </a:cubicBezTo>
                  <a:cubicBezTo>
                    <a:pt x="12" y="31"/>
                    <a:pt x="12" y="31"/>
                    <a:pt x="12" y="31"/>
                  </a:cubicBezTo>
                  <a:cubicBezTo>
                    <a:pt x="12" y="31"/>
                    <a:pt x="12" y="31"/>
                    <a:pt x="12" y="31"/>
                  </a:cubicBezTo>
                  <a:cubicBezTo>
                    <a:pt x="12" y="31"/>
                    <a:pt x="12" y="31"/>
                    <a:pt x="12" y="31"/>
                  </a:cubicBezTo>
                  <a:cubicBezTo>
                    <a:pt x="13" y="32"/>
                    <a:pt x="13" y="32"/>
                    <a:pt x="13" y="32"/>
                  </a:cubicBezTo>
                  <a:cubicBezTo>
                    <a:pt x="12" y="33"/>
                    <a:pt x="12" y="33"/>
                    <a:pt x="12" y="33"/>
                  </a:cubicBezTo>
                  <a:cubicBezTo>
                    <a:pt x="11" y="35"/>
                    <a:pt x="11" y="35"/>
                    <a:pt x="11" y="35"/>
                  </a:cubicBezTo>
                  <a:cubicBezTo>
                    <a:pt x="11" y="35"/>
                    <a:pt x="11" y="35"/>
                    <a:pt x="11" y="35"/>
                  </a:cubicBezTo>
                  <a:cubicBezTo>
                    <a:pt x="11" y="35"/>
                    <a:pt x="11" y="35"/>
                    <a:pt x="11" y="35"/>
                  </a:cubicBezTo>
                  <a:cubicBezTo>
                    <a:pt x="11" y="36"/>
                    <a:pt x="11" y="36"/>
                    <a:pt x="11" y="36"/>
                  </a:cubicBezTo>
                  <a:cubicBezTo>
                    <a:pt x="12" y="37"/>
                    <a:pt x="12" y="37"/>
                    <a:pt x="12" y="37"/>
                  </a:cubicBezTo>
                  <a:cubicBezTo>
                    <a:pt x="11" y="36"/>
                    <a:pt x="11" y="36"/>
                    <a:pt x="11" y="36"/>
                  </a:cubicBezTo>
                  <a:cubicBezTo>
                    <a:pt x="12" y="36"/>
                    <a:pt x="12" y="36"/>
                    <a:pt x="12" y="36"/>
                  </a:cubicBezTo>
                  <a:cubicBezTo>
                    <a:pt x="13" y="37"/>
                    <a:pt x="13" y="37"/>
                    <a:pt x="13" y="37"/>
                  </a:cubicBezTo>
                  <a:cubicBezTo>
                    <a:pt x="13" y="36"/>
                    <a:pt x="13" y="36"/>
                    <a:pt x="13" y="36"/>
                  </a:cubicBezTo>
                  <a:cubicBezTo>
                    <a:pt x="13" y="35"/>
                    <a:pt x="13" y="35"/>
                    <a:pt x="13" y="35"/>
                  </a:cubicBezTo>
                  <a:cubicBezTo>
                    <a:pt x="13" y="35"/>
                    <a:pt x="13" y="35"/>
                    <a:pt x="13" y="35"/>
                  </a:cubicBezTo>
                  <a:cubicBezTo>
                    <a:pt x="14" y="36"/>
                    <a:pt x="14" y="36"/>
                    <a:pt x="14" y="36"/>
                  </a:cubicBezTo>
                  <a:cubicBezTo>
                    <a:pt x="15" y="36"/>
                    <a:pt x="15" y="36"/>
                    <a:pt x="15" y="36"/>
                  </a:cubicBezTo>
                  <a:cubicBezTo>
                    <a:pt x="15" y="36"/>
                    <a:pt x="15" y="36"/>
                    <a:pt x="15" y="36"/>
                  </a:cubicBezTo>
                  <a:cubicBezTo>
                    <a:pt x="16" y="36"/>
                    <a:pt x="16" y="36"/>
                    <a:pt x="16" y="36"/>
                  </a:cubicBezTo>
                  <a:cubicBezTo>
                    <a:pt x="16" y="35"/>
                    <a:pt x="16" y="35"/>
                    <a:pt x="16" y="35"/>
                  </a:cubicBezTo>
                  <a:cubicBezTo>
                    <a:pt x="19" y="35"/>
                    <a:pt x="19" y="35"/>
                    <a:pt x="19" y="35"/>
                  </a:cubicBezTo>
                  <a:cubicBezTo>
                    <a:pt x="17" y="35"/>
                    <a:pt x="17" y="35"/>
                    <a:pt x="17" y="35"/>
                  </a:cubicBezTo>
                  <a:cubicBezTo>
                    <a:pt x="16" y="38"/>
                    <a:pt x="16" y="38"/>
                    <a:pt x="16" y="38"/>
                  </a:cubicBezTo>
                  <a:cubicBezTo>
                    <a:pt x="17" y="39"/>
                    <a:pt x="17" y="39"/>
                    <a:pt x="17" y="39"/>
                  </a:cubicBezTo>
                  <a:cubicBezTo>
                    <a:pt x="18" y="39"/>
                    <a:pt x="18" y="39"/>
                    <a:pt x="18" y="39"/>
                  </a:cubicBezTo>
                  <a:cubicBezTo>
                    <a:pt x="18" y="40"/>
                    <a:pt x="18" y="40"/>
                    <a:pt x="18" y="40"/>
                  </a:cubicBezTo>
                  <a:cubicBezTo>
                    <a:pt x="19" y="39"/>
                    <a:pt x="19" y="39"/>
                    <a:pt x="19" y="39"/>
                  </a:cubicBezTo>
                  <a:cubicBezTo>
                    <a:pt x="19" y="39"/>
                    <a:pt x="19" y="39"/>
                    <a:pt x="19" y="39"/>
                  </a:cubicBezTo>
                  <a:cubicBezTo>
                    <a:pt x="19" y="40"/>
                    <a:pt x="19" y="40"/>
                    <a:pt x="19" y="40"/>
                  </a:cubicBezTo>
                  <a:cubicBezTo>
                    <a:pt x="19" y="41"/>
                    <a:pt x="19" y="41"/>
                    <a:pt x="19" y="41"/>
                  </a:cubicBezTo>
                  <a:cubicBezTo>
                    <a:pt x="19" y="41"/>
                    <a:pt x="19" y="41"/>
                    <a:pt x="19" y="41"/>
                  </a:cubicBezTo>
                  <a:cubicBezTo>
                    <a:pt x="19" y="42"/>
                    <a:pt x="19" y="42"/>
                    <a:pt x="19" y="42"/>
                  </a:cubicBezTo>
                  <a:cubicBezTo>
                    <a:pt x="18" y="43"/>
                    <a:pt x="18" y="43"/>
                    <a:pt x="18" y="43"/>
                  </a:cubicBezTo>
                  <a:cubicBezTo>
                    <a:pt x="19" y="44"/>
                    <a:pt x="19" y="44"/>
                    <a:pt x="19" y="44"/>
                  </a:cubicBezTo>
                  <a:cubicBezTo>
                    <a:pt x="19" y="44"/>
                    <a:pt x="19" y="44"/>
                    <a:pt x="19" y="44"/>
                  </a:cubicBezTo>
                  <a:cubicBezTo>
                    <a:pt x="20" y="44"/>
                    <a:pt x="20" y="44"/>
                    <a:pt x="20" y="44"/>
                  </a:cubicBezTo>
                  <a:cubicBezTo>
                    <a:pt x="20" y="44"/>
                    <a:pt x="20" y="44"/>
                    <a:pt x="20" y="44"/>
                  </a:cubicBezTo>
                  <a:cubicBezTo>
                    <a:pt x="19" y="44"/>
                    <a:pt x="19" y="44"/>
                    <a:pt x="19" y="44"/>
                  </a:cubicBezTo>
                  <a:cubicBezTo>
                    <a:pt x="19" y="44"/>
                    <a:pt x="19" y="44"/>
                    <a:pt x="19" y="44"/>
                  </a:cubicBezTo>
                  <a:cubicBezTo>
                    <a:pt x="18" y="44"/>
                    <a:pt x="18" y="44"/>
                    <a:pt x="18" y="44"/>
                  </a:cubicBezTo>
                  <a:cubicBezTo>
                    <a:pt x="18" y="45"/>
                    <a:pt x="18" y="45"/>
                    <a:pt x="18" y="45"/>
                  </a:cubicBezTo>
                  <a:cubicBezTo>
                    <a:pt x="19" y="45"/>
                    <a:pt x="19" y="45"/>
                    <a:pt x="19" y="45"/>
                  </a:cubicBezTo>
                  <a:cubicBezTo>
                    <a:pt x="18" y="45"/>
                    <a:pt x="18" y="45"/>
                    <a:pt x="18" y="45"/>
                  </a:cubicBezTo>
                  <a:cubicBezTo>
                    <a:pt x="18" y="44"/>
                    <a:pt x="18" y="44"/>
                    <a:pt x="18" y="44"/>
                  </a:cubicBezTo>
                  <a:cubicBezTo>
                    <a:pt x="16" y="45"/>
                    <a:pt x="16" y="45"/>
                    <a:pt x="16" y="45"/>
                  </a:cubicBezTo>
                  <a:cubicBezTo>
                    <a:pt x="16" y="45"/>
                    <a:pt x="16" y="45"/>
                    <a:pt x="16" y="45"/>
                  </a:cubicBezTo>
                  <a:cubicBezTo>
                    <a:pt x="14" y="45"/>
                    <a:pt x="14" y="45"/>
                    <a:pt x="14" y="45"/>
                  </a:cubicBezTo>
                  <a:cubicBezTo>
                    <a:pt x="13" y="46"/>
                    <a:pt x="13" y="46"/>
                    <a:pt x="13" y="46"/>
                  </a:cubicBezTo>
                  <a:cubicBezTo>
                    <a:pt x="12" y="47"/>
                    <a:pt x="12" y="47"/>
                    <a:pt x="12" y="47"/>
                  </a:cubicBezTo>
                  <a:cubicBezTo>
                    <a:pt x="12" y="47"/>
                    <a:pt x="12" y="47"/>
                    <a:pt x="12" y="47"/>
                  </a:cubicBezTo>
                  <a:cubicBezTo>
                    <a:pt x="13" y="47"/>
                    <a:pt x="13" y="47"/>
                    <a:pt x="13" y="47"/>
                  </a:cubicBezTo>
                  <a:cubicBezTo>
                    <a:pt x="13" y="47"/>
                    <a:pt x="13" y="47"/>
                    <a:pt x="13" y="47"/>
                  </a:cubicBezTo>
                  <a:cubicBezTo>
                    <a:pt x="13" y="47"/>
                    <a:pt x="13" y="47"/>
                    <a:pt x="13" y="47"/>
                  </a:cubicBezTo>
                  <a:cubicBezTo>
                    <a:pt x="15" y="47"/>
                    <a:pt x="15" y="47"/>
                    <a:pt x="15" y="47"/>
                  </a:cubicBezTo>
                  <a:cubicBezTo>
                    <a:pt x="14" y="47"/>
                    <a:pt x="14" y="47"/>
                    <a:pt x="14" y="47"/>
                  </a:cubicBezTo>
                  <a:cubicBezTo>
                    <a:pt x="15" y="48"/>
                    <a:pt x="15" y="48"/>
                    <a:pt x="15" y="48"/>
                  </a:cubicBezTo>
                  <a:cubicBezTo>
                    <a:pt x="14" y="48"/>
                    <a:pt x="14" y="48"/>
                    <a:pt x="14" y="48"/>
                  </a:cubicBezTo>
                  <a:cubicBezTo>
                    <a:pt x="15" y="49"/>
                    <a:pt x="15" y="49"/>
                    <a:pt x="15" y="49"/>
                  </a:cubicBezTo>
                  <a:cubicBezTo>
                    <a:pt x="15" y="49"/>
                    <a:pt x="15" y="49"/>
                    <a:pt x="15" y="49"/>
                  </a:cubicBezTo>
                  <a:cubicBezTo>
                    <a:pt x="14" y="50"/>
                    <a:pt x="14" y="50"/>
                    <a:pt x="14" y="50"/>
                  </a:cubicBezTo>
                  <a:cubicBezTo>
                    <a:pt x="13" y="51"/>
                    <a:pt x="13" y="51"/>
                    <a:pt x="13" y="51"/>
                  </a:cubicBezTo>
                  <a:cubicBezTo>
                    <a:pt x="13" y="51"/>
                    <a:pt x="13" y="51"/>
                    <a:pt x="13" y="51"/>
                  </a:cubicBezTo>
                  <a:cubicBezTo>
                    <a:pt x="12" y="51"/>
                    <a:pt x="12" y="51"/>
                    <a:pt x="12" y="51"/>
                  </a:cubicBezTo>
                  <a:cubicBezTo>
                    <a:pt x="11" y="52"/>
                    <a:pt x="11" y="52"/>
                    <a:pt x="11" y="52"/>
                  </a:cubicBezTo>
                  <a:cubicBezTo>
                    <a:pt x="11" y="52"/>
                    <a:pt x="11" y="52"/>
                    <a:pt x="11" y="52"/>
                  </a:cubicBezTo>
                  <a:cubicBezTo>
                    <a:pt x="10" y="52"/>
                    <a:pt x="10" y="52"/>
                    <a:pt x="10" y="52"/>
                  </a:cubicBezTo>
                  <a:cubicBezTo>
                    <a:pt x="10" y="52"/>
                    <a:pt x="10" y="52"/>
                    <a:pt x="10" y="52"/>
                  </a:cubicBezTo>
                  <a:cubicBezTo>
                    <a:pt x="11" y="53"/>
                    <a:pt x="11" y="53"/>
                    <a:pt x="11" y="53"/>
                  </a:cubicBezTo>
                  <a:cubicBezTo>
                    <a:pt x="10" y="53"/>
                    <a:pt x="10" y="53"/>
                    <a:pt x="10" y="53"/>
                  </a:cubicBezTo>
                  <a:cubicBezTo>
                    <a:pt x="11" y="53"/>
                    <a:pt x="11" y="53"/>
                    <a:pt x="11" y="53"/>
                  </a:cubicBezTo>
                  <a:cubicBezTo>
                    <a:pt x="11" y="54"/>
                    <a:pt x="11" y="54"/>
                    <a:pt x="11" y="54"/>
                  </a:cubicBezTo>
                  <a:cubicBezTo>
                    <a:pt x="11" y="54"/>
                    <a:pt x="11" y="54"/>
                    <a:pt x="11" y="54"/>
                  </a:cubicBezTo>
                  <a:cubicBezTo>
                    <a:pt x="12" y="54"/>
                    <a:pt x="12" y="54"/>
                    <a:pt x="12" y="54"/>
                  </a:cubicBezTo>
                  <a:cubicBezTo>
                    <a:pt x="12" y="53"/>
                    <a:pt x="12" y="53"/>
                    <a:pt x="12" y="53"/>
                  </a:cubicBezTo>
                  <a:cubicBezTo>
                    <a:pt x="14" y="53"/>
                    <a:pt x="14" y="53"/>
                    <a:pt x="14" y="53"/>
                  </a:cubicBezTo>
                  <a:cubicBezTo>
                    <a:pt x="14" y="53"/>
                    <a:pt x="14" y="53"/>
                    <a:pt x="14" y="53"/>
                  </a:cubicBezTo>
                  <a:cubicBezTo>
                    <a:pt x="15" y="54"/>
                    <a:pt x="15" y="54"/>
                    <a:pt x="15" y="54"/>
                  </a:cubicBezTo>
                  <a:cubicBezTo>
                    <a:pt x="14" y="54"/>
                    <a:pt x="14" y="54"/>
                    <a:pt x="14" y="54"/>
                  </a:cubicBezTo>
                  <a:cubicBezTo>
                    <a:pt x="14" y="54"/>
                    <a:pt x="14" y="54"/>
                    <a:pt x="14" y="54"/>
                  </a:cubicBezTo>
                  <a:cubicBezTo>
                    <a:pt x="15" y="54"/>
                    <a:pt x="15" y="54"/>
                    <a:pt x="15" y="54"/>
                  </a:cubicBezTo>
                  <a:cubicBezTo>
                    <a:pt x="15" y="54"/>
                    <a:pt x="15" y="54"/>
                    <a:pt x="15" y="54"/>
                  </a:cubicBezTo>
                  <a:cubicBezTo>
                    <a:pt x="16" y="54"/>
                    <a:pt x="16" y="54"/>
                    <a:pt x="16" y="54"/>
                  </a:cubicBezTo>
                  <a:cubicBezTo>
                    <a:pt x="16" y="55"/>
                    <a:pt x="16" y="55"/>
                    <a:pt x="16" y="55"/>
                  </a:cubicBezTo>
                  <a:cubicBezTo>
                    <a:pt x="17" y="55"/>
                    <a:pt x="17" y="55"/>
                    <a:pt x="17" y="55"/>
                  </a:cubicBezTo>
                  <a:cubicBezTo>
                    <a:pt x="18" y="55"/>
                    <a:pt x="18" y="55"/>
                    <a:pt x="18" y="55"/>
                  </a:cubicBezTo>
                  <a:cubicBezTo>
                    <a:pt x="19" y="55"/>
                    <a:pt x="19" y="55"/>
                    <a:pt x="19" y="55"/>
                  </a:cubicBezTo>
                  <a:cubicBezTo>
                    <a:pt x="19" y="54"/>
                    <a:pt x="19" y="54"/>
                    <a:pt x="19" y="54"/>
                  </a:cubicBezTo>
                  <a:cubicBezTo>
                    <a:pt x="20" y="54"/>
                    <a:pt x="20" y="54"/>
                    <a:pt x="20" y="54"/>
                  </a:cubicBezTo>
                  <a:cubicBezTo>
                    <a:pt x="21" y="54"/>
                    <a:pt x="21" y="54"/>
                    <a:pt x="21" y="54"/>
                  </a:cubicBezTo>
                  <a:cubicBezTo>
                    <a:pt x="21" y="53"/>
                    <a:pt x="21" y="53"/>
                    <a:pt x="21" y="53"/>
                  </a:cubicBezTo>
                  <a:cubicBezTo>
                    <a:pt x="20" y="54"/>
                    <a:pt x="20" y="54"/>
                    <a:pt x="20" y="54"/>
                  </a:cubicBezTo>
                  <a:cubicBezTo>
                    <a:pt x="19" y="55"/>
                    <a:pt x="19" y="55"/>
                    <a:pt x="19" y="55"/>
                  </a:cubicBezTo>
                  <a:cubicBezTo>
                    <a:pt x="19" y="56"/>
                    <a:pt x="19" y="56"/>
                    <a:pt x="19" y="56"/>
                  </a:cubicBezTo>
                  <a:cubicBezTo>
                    <a:pt x="18" y="56"/>
                    <a:pt x="18" y="56"/>
                    <a:pt x="18" y="56"/>
                  </a:cubicBezTo>
                  <a:cubicBezTo>
                    <a:pt x="18" y="57"/>
                    <a:pt x="18" y="57"/>
                    <a:pt x="18" y="57"/>
                  </a:cubicBezTo>
                  <a:cubicBezTo>
                    <a:pt x="17" y="56"/>
                    <a:pt x="17" y="56"/>
                    <a:pt x="17" y="56"/>
                  </a:cubicBezTo>
                  <a:cubicBezTo>
                    <a:pt x="15" y="56"/>
                    <a:pt x="15" y="56"/>
                    <a:pt x="15" y="56"/>
                  </a:cubicBezTo>
                  <a:cubicBezTo>
                    <a:pt x="14" y="56"/>
                    <a:pt x="14" y="56"/>
                    <a:pt x="14" y="56"/>
                  </a:cubicBezTo>
                  <a:cubicBezTo>
                    <a:pt x="14" y="57"/>
                    <a:pt x="14" y="57"/>
                    <a:pt x="14" y="57"/>
                  </a:cubicBezTo>
                  <a:cubicBezTo>
                    <a:pt x="14" y="57"/>
                    <a:pt x="14" y="57"/>
                    <a:pt x="14" y="57"/>
                  </a:cubicBezTo>
                  <a:cubicBezTo>
                    <a:pt x="13" y="57"/>
                    <a:pt x="13" y="57"/>
                    <a:pt x="13" y="57"/>
                  </a:cubicBezTo>
                  <a:cubicBezTo>
                    <a:pt x="13" y="59"/>
                    <a:pt x="13" y="59"/>
                    <a:pt x="13" y="59"/>
                  </a:cubicBezTo>
                  <a:cubicBezTo>
                    <a:pt x="12" y="59"/>
                    <a:pt x="12" y="59"/>
                    <a:pt x="12" y="59"/>
                  </a:cubicBezTo>
                  <a:cubicBezTo>
                    <a:pt x="12" y="60"/>
                    <a:pt x="12" y="60"/>
                    <a:pt x="12" y="60"/>
                  </a:cubicBezTo>
                  <a:cubicBezTo>
                    <a:pt x="11" y="60"/>
                    <a:pt x="11" y="60"/>
                    <a:pt x="11" y="60"/>
                  </a:cubicBezTo>
                  <a:cubicBezTo>
                    <a:pt x="11" y="61"/>
                    <a:pt x="11" y="61"/>
                    <a:pt x="11" y="61"/>
                  </a:cubicBezTo>
                  <a:cubicBezTo>
                    <a:pt x="10" y="61"/>
                    <a:pt x="10" y="61"/>
                    <a:pt x="10" y="61"/>
                  </a:cubicBezTo>
                  <a:cubicBezTo>
                    <a:pt x="10" y="61"/>
                    <a:pt x="10" y="61"/>
                    <a:pt x="10" y="61"/>
                  </a:cubicBezTo>
                  <a:cubicBezTo>
                    <a:pt x="9" y="62"/>
                    <a:pt x="9" y="62"/>
                    <a:pt x="9" y="62"/>
                  </a:cubicBezTo>
                  <a:cubicBezTo>
                    <a:pt x="9" y="62"/>
                    <a:pt x="9" y="62"/>
                    <a:pt x="9" y="62"/>
                  </a:cubicBezTo>
                  <a:cubicBezTo>
                    <a:pt x="8" y="62"/>
                    <a:pt x="8" y="62"/>
                    <a:pt x="8" y="62"/>
                  </a:cubicBezTo>
                  <a:cubicBezTo>
                    <a:pt x="8" y="63"/>
                    <a:pt x="8" y="63"/>
                    <a:pt x="8" y="63"/>
                  </a:cubicBezTo>
                  <a:cubicBezTo>
                    <a:pt x="9" y="63"/>
                    <a:pt x="9" y="63"/>
                    <a:pt x="9" y="63"/>
                  </a:cubicBezTo>
                  <a:cubicBezTo>
                    <a:pt x="9" y="62"/>
                    <a:pt x="9" y="62"/>
                    <a:pt x="9" y="62"/>
                  </a:cubicBezTo>
                  <a:cubicBezTo>
                    <a:pt x="10" y="62"/>
                    <a:pt x="10" y="62"/>
                    <a:pt x="10" y="62"/>
                  </a:cubicBezTo>
                  <a:lnTo>
                    <a:pt x="10" y="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9" name="Freeform 70"/>
            <p:cNvSpPr>
              <a:spLocks noEditPoints="1"/>
            </p:cNvSpPr>
            <p:nvPr/>
          </p:nvSpPr>
          <p:spPr bwMode="auto">
            <a:xfrm>
              <a:off x="4202957" y="2102919"/>
              <a:ext cx="275339" cy="229020"/>
            </a:xfrm>
            <a:custGeom>
              <a:avLst/>
              <a:gdLst>
                <a:gd name="T0" fmla="*/ 166 w 214"/>
                <a:gd name="T1" fmla="*/ 85 h 178"/>
                <a:gd name="T2" fmla="*/ 155 w 214"/>
                <a:gd name="T3" fmla="*/ 92 h 178"/>
                <a:gd name="T4" fmla="*/ 159 w 214"/>
                <a:gd name="T5" fmla="*/ 81 h 178"/>
                <a:gd name="T6" fmla="*/ 170 w 214"/>
                <a:gd name="T7" fmla="*/ 67 h 178"/>
                <a:gd name="T8" fmla="*/ 177 w 214"/>
                <a:gd name="T9" fmla="*/ 67 h 178"/>
                <a:gd name="T10" fmla="*/ 181 w 214"/>
                <a:gd name="T11" fmla="*/ 48 h 178"/>
                <a:gd name="T12" fmla="*/ 185 w 214"/>
                <a:gd name="T13" fmla="*/ 37 h 178"/>
                <a:gd name="T14" fmla="*/ 170 w 214"/>
                <a:gd name="T15" fmla="*/ 33 h 178"/>
                <a:gd name="T16" fmla="*/ 159 w 214"/>
                <a:gd name="T17" fmla="*/ 29 h 178"/>
                <a:gd name="T18" fmla="*/ 144 w 214"/>
                <a:gd name="T19" fmla="*/ 26 h 178"/>
                <a:gd name="T20" fmla="*/ 133 w 214"/>
                <a:gd name="T21" fmla="*/ 18 h 178"/>
                <a:gd name="T22" fmla="*/ 122 w 214"/>
                <a:gd name="T23" fmla="*/ 11 h 178"/>
                <a:gd name="T24" fmla="*/ 111 w 214"/>
                <a:gd name="T25" fmla="*/ 0 h 178"/>
                <a:gd name="T26" fmla="*/ 96 w 214"/>
                <a:gd name="T27" fmla="*/ 3 h 178"/>
                <a:gd name="T28" fmla="*/ 92 w 214"/>
                <a:gd name="T29" fmla="*/ 18 h 178"/>
                <a:gd name="T30" fmla="*/ 70 w 214"/>
                <a:gd name="T31" fmla="*/ 26 h 178"/>
                <a:gd name="T32" fmla="*/ 63 w 214"/>
                <a:gd name="T33" fmla="*/ 33 h 178"/>
                <a:gd name="T34" fmla="*/ 55 w 214"/>
                <a:gd name="T35" fmla="*/ 26 h 178"/>
                <a:gd name="T36" fmla="*/ 44 w 214"/>
                <a:gd name="T37" fmla="*/ 29 h 178"/>
                <a:gd name="T38" fmla="*/ 48 w 214"/>
                <a:gd name="T39" fmla="*/ 41 h 178"/>
                <a:gd name="T40" fmla="*/ 40 w 214"/>
                <a:gd name="T41" fmla="*/ 44 h 178"/>
                <a:gd name="T42" fmla="*/ 26 w 214"/>
                <a:gd name="T43" fmla="*/ 41 h 178"/>
                <a:gd name="T44" fmla="*/ 11 w 214"/>
                <a:gd name="T45" fmla="*/ 44 h 178"/>
                <a:gd name="T46" fmla="*/ 0 w 214"/>
                <a:gd name="T47" fmla="*/ 52 h 178"/>
                <a:gd name="T48" fmla="*/ 3 w 214"/>
                <a:gd name="T49" fmla="*/ 52 h 178"/>
                <a:gd name="T50" fmla="*/ 3 w 214"/>
                <a:gd name="T51" fmla="*/ 55 h 178"/>
                <a:gd name="T52" fmla="*/ 7 w 214"/>
                <a:gd name="T53" fmla="*/ 63 h 178"/>
                <a:gd name="T54" fmla="*/ 22 w 214"/>
                <a:gd name="T55" fmla="*/ 63 h 178"/>
                <a:gd name="T56" fmla="*/ 29 w 214"/>
                <a:gd name="T57" fmla="*/ 67 h 178"/>
                <a:gd name="T58" fmla="*/ 37 w 214"/>
                <a:gd name="T59" fmla="*/ 70 h 178"/>
                <a:gd name="T60" fmla="*/ 44 w 214"/>
                <a:gd name="T61" fmla="*/ 70 h 178"/>
                <a:gd name="T62" fmla="*/ 40 w 214"/>
                <a:gd name="T63" fmla="*/ 81 h 178"/>
                <a:gd name="T64" fmla="*/ 55 w 214"/>
                <a:gd name="T65" fmla="*/ 89 h 178"/>
                <a:gd name="T66" fmla="*/ 51 w 214"/>
                <a:gd name="T67" fmla="*/ 100 h 178"/>
                <a:gd name="T68" fmla="*/ 59 w 214"/>
                <a:gd name="T69" fmla="*/ 104 h 178"/>
                <a:gd name="T70" fmla="*/ 55 w 214"/>
                <a:gd name="T71" fmla="*/ 118 h 178"/>
                <a:gd name="T72" fmla="*/ 48 w 214"/>
                <a:gd name="T73" fmla="*/ 141 h 178"/>
                <a:gd name="T74" fmla="*/ 55 w 214"/>
                <a:gd name="T75" fmla="*/ 148 h 178"/>
                <a:gd name="T76" fmla="*/ 77 w 214"/>
                <a:gd name="T77" fmla="*/ 156 h 178"/>
                <a:gd name="T78" fmla="*/ 96 w 214"/>
                <a:gd name="T79" fmla="*/ 156 h 178"/>
                <a:gd name="T80" fmla="*/ 114 w 214"/>
                <a:gd name="T81" fmla="*/ 159 h 178"/>
                <a:gd name="T82" fmla="*/ 126 w 214"/>
                <a:gd name="T83" fmla="*/ 137 h 178"/>
                <a:gd name="T84" fmla="*/ 140 w 214"/>
                <a:gd name="T85" fmla="*/ 141 h 178"/>
                <a:gd name="T86" fmla="*/ 166 w 214"/>
                <a:gd name="T87" fmla="*/ 148 h 178"/>
                <a:gd name="T88" fmla="*/ 181 w 214"/>
                <a:gd name="T89" fmla="*/ 133 h 178"/>
                <a:gd name="T90" fmla="*/ 170 w 214"/>
                <a:gd name="T91" fmla="*/ 115 h 178"/>
                <a:gd name="T92" fmla="*/ 170 w 214"/>
                <a:gd name="T93" fmla="*/ 100 h 178"/>
                <a:gd name="T94" fmla="*/ 207 w 214"/>
                <a:gd name="T95" fmla="*/ 178 h 178"/>
                <a:gd name="T96" fmla="*/ 203 w 214"/>
                <a:gd name="T97" fmla="*/ 170 h 178"/>
                <a:gd name="T98" fmla="*/ 200 w 214"/>
                <a:gd name="T99" fmla="*/ 167 h 178"/>
                <a:gd name="T100" fmla="*/ 200 w 214"/>
                <a:gd name="T101" fmla="*/ 159 h 178"/>
                <a:gd name="T102" fmla="*/ 207 w 214"/>
                <a:gd name="T103" fmla="*/ 156 h 178"/>
                <a:gd name="T104" fmla="*/ 211 w 214"/>
                <a:gd name="T105" fmla="*/ 148 h 178"/>
                <a:gd name="T106" fmla="*/ 211 w 214"/>
                <a:gd name="T107"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178">
                  <a:moveTo>
                    <a:pt x="174" y="96"/>
                  </a:moveTo>
                  <a:lnTo>
                    <a:pt x="174" y="92"/>
                  </a:lnTo>
                  <a:lnTo>
                    <a:pt x="170" y="92"/>
                  </a:lnTo>
                  <a:lnTo>
                    <a:pt x="170" y="89"/>
                  </a:lnTo>
                  <a:lnTo>
                    <a:pt x="166" y="85"/>
                  </a:lnTo>
                  <a:lnTo>
                    <a:pt x="163" y="85"/>
                  </a:lnTo>
                  <a:lnTo>
                    <a:pt x="159" y="89"/>
                  </a:lnTo>
                  <a:lnTo>
                    <a:pt x="163" y="92"/>
                  </a:lnTo>
                  <a:lnTo>
                    <a:pt x="159" y="92"/>
                  </a:lnTo>
                  <a:lnTo>
                    <a:pt x="155" y="92"/>
                  </a:lnTo>
                  <a:lnTo>
                    <a:pt x="155" y="89"/>
                  </a:lnTo>
                  <a:lnTo>
                    <a:pt x="155" y="89"/>
                  </a:lnTo>
                  <a:lnTo>
                    <a:pt x="159" y="89"/>
                  </a:lnTo>
                  <a:lnTo>
                    <a:pt x="159" y="85"/>
                  </a:lnTo>
                  <a:lnTo>
                    <a:pt x="159" y="81"/>
                  </a:lnTo>
                  <a:lnTo>
                    <a:pt x="163" y="74"/>
                  </a:lnTo>
                  <a:lnTo>
                    <a:pt x="166" y="74"/>
                  </a:lnTo>
                  <a:lnTo>
                    <a:pt x="170" y="70"/>
                  </a:lnTo>
                  <a:lnTo>
                    <a:pt x="170" y="70"/>
                  </a:lnTo>
                  <a:lnTo>
                    <a:pt x="170" y="67"/>
                  </a:lnTo>
                  <a:lnTo>
                    <a:pt x="166" y="67"/>
                  </a:lnTo>
                  <a:lnTo>
                    <a:pt x="170" y="63"/>
                  </a:lnTo>
                  <a:lnTo>
                    <a:pt x="174" y="63"/>
                  </a:lnTo>
                  <a:lnTo>
                    <a:pt x="174" y="67"/>
                  </a:lnTo>
                  <a:lnTo>
                    <a:pt x="177" y="67"/>
                  </a:lnTo>
                  <a:lnTo>
                    <a:pt x="181" y="63"/>
                  </a:lnTo>
                  <a:lnTo>
                    <a:pt x="181" y="59"/>
                  </a:lnTo>
                  <a:lnTo>
                    <a:pt x="177" y="59"/>
                  </a:lnTo>
                  <a:lnTo>
                    <a:pt x="177" y="55"/>
                  </a:lnTo>
                  <a:lnTo>
                    <a:pt x="181" y="48"/>
                  </a:lnTo>
                  <a:lnTo>
                    <a:pt x="181" y="48"/>
                  </a:lnTo>
                  <a:lnTo>
                    <a:pt x="181" y="44"/>
                  </a:lnTo>
                  <a:lnTo>
                    <a:pt x="185" y="41"/>
                  </a:lnTo>
                  <a:lnTo>
                    <a:pt x="188" y="37"/>
                  </a:lnTo>
                  <a:lnTo>
                    <a:pt x="185" y="37"/>
                  </a:lnTo>
                  <a:lnTo>
                    <a:pt x="181" y="37"/>
                  </a:lnTo>
                  <a:lnTo>
                    <a:pt x="177" y="33"/>
                  </a:lnTo>
                  <a:lnTo>
                    <a:pt x="174" y="37"/>
                  </a:lnTo>
                  <a:lnTo>
                    <a:pt x="170" y="33"/>
                  </a:lnTo>
                  <a:lnTo>
                    <a:pt x="170" y="33"/>
                  </a:lnTo>
                  <a:lnTo>
                    <a:pt x="166" y="37"/>
                  </a:lnTo>
                  <a:lnTo>
                    <a:pt x="163" y="33"/>
                  </a:lnTo>
                  <a:lnTo>
                    <a:pt x="163" y="29"/>
                  </a:lnTo>
                  <a:lnTo>
                    <a:pt x="159" y="29"/>
                  </a:lnTo>
                  <a:lnTo>
                    <a:pt x="159" y="29"/>
                  </a:lnTo>
                  <a:lnTo>
                    <a:pt x="155" y="29"/>
                  </a:lnTo>
                  <a:lnTo>
                    <a:pt x="151" y="26"/>
                  </a:lnTo>
                  <a:lnTo>
                    <a:pt x="148" y="26"/>
                  </a:lnTo>
                  <a:lnTo>
                    <a:pt x="148" y="26"/>
                  </a:lnTo>
                  <a:lnTo>
                    <a:pt x="144" y="26"/>
                  </a:lnTo>
                  <a:lnTo>
                    <a:pt x="140" y="26"/>
                  </a:lnTo>
                  <a:lnTo>
                    <a:pt x="137" y="22"/>
                  </a:lnTo>
                  <a:lnTo>
                    <a:pt x="137" y="18"/>
                  </a:lnTo>
                  <a:lnTo>
                    <a:pt x="133" y="18"/>
                  </a:lnTo>
                  <a:lnTo>
                    <a:pt x="133" y="18"/>
                  </a:lnTo>
                  <a:lnTo>
                    <a:pt x="129" y="18"/>
                  </a:lnTo>
                  <a:lnTo>
                    <a:pt x="126" y="18"/>
                  </a:lnTo>
                  <a:lnTo>
                    <a:pt x="126" y="15"/>
                  </a:lnTo>
                  <a:lnTo>
                    <a:pt x="126" y="15"/>
                  </a:lnTo>
                  <a:lnTo>
                    <a:pt x="122" y="11"/>
                  </a:lnTo>
                  <a:lnTo>
                    <a:pt x="122" y="11"/>
                  </a:lnTo>
                  <a:lnTo>
                    <a:pt x="114" y="7"/>
                  </a:lnTo>
                  <a:lnTo>
                    <a:pt x="114" y="7"/>
                  </a:lnTo>
                  <a:lnTo>
                    <a:pt x="111" y="3"/>
                  </a:lnTo>
                  <a:lnTo>
                    <a:pt x="111" y="0"/>
                  </a:lnTo>
                  <a:lnTo>
                    <a:pt x="111" y="0"/>
                  </a:lnTo>
                  <a:lnTo>
                    <a:pt x="107" y="0"/>
                  </a:lnTo>
                  <a:lnTo>
                    <a:pt x="103" y="0"/>
                  </a:lnTo>
                  <a:lnTo>
                    <a:pt x="100" y="0"/>
                  </a:lnTo>
                  <a:lnTo>
                    <a:pt x="96" y="3"/>
                  </a:lnTo>
                  <a:lnTo>
                    <a:pt x="96" y="3"/>
                  </a:lnTo>
                  <a:lnTo>
                    <a:pt x="96" y="7"/>
                  </a:lnTo>
                  <a:lnTo>
                    <a:pt x="96" y="15"/>
                  </a:lnTo>
                  <a:lnTo>
                    <a:pt x="92" y="18"/>
                  </a:lnTo>
                  <a:lnTo>
                    <a:pt x="92" y="18"/>
                  </a:lnTo>
                  <a:lnTo>
                    <a:pt x="85" y="22"/>
                  </a:lnTo>
                  <a:lnTo>
                    <a:pt x="81" y="22"/>
                  </a:lnTo>
                  <a:lnTo>
                    <a:pt x="81" y="22"/>
                  </a:lnTo>
                  <a:lnTo>
                    <a:pt x="74" y="22"/>
                  </a:lnTo>
                  <a:lnTo>
                    <a:pt x="70" y="26"/>
                  </a:lnTo>
                  <a:lnTo>
                    <a:pt x="74" y="29"/>
                  </a:lnTo>
                  <a:lnTo>
                    <a:pt x="77" y="29"/>
                  </a:lnTo>
                  <a:lnTo>
                    <a:pt x="74" y="33"/>
                  </a:lnTo>
                  <a:lnTo>
                    <a:pt x="66" y="33"/>
                  </a:lnTo>
                  <a:lnTo>
                    <a:pt x="63" y="33"/>
                  </a:lnTo>
                  <a:lnTo>
                    <a:pt x="59" y="29"/>
                  </a:lnTo>
                  <a:lnTo>
                    <a:pt x="55" y="33"/>
                  </a:lnTo>
                  <a:lnTo>
                    <a:pt x="55" y="29"/>
                  </a:lnTo>
                  <a:lnTo>
                    <a:pt x="51" y="29"/>
                  </a:lnTo>
                  <a:lnTo>
                    <a:pt x="55" y="26"/>
                  </a:lnTo>
                  <a:lnTo>
                    <a:pt x="51" y="26"/>
                  </a:lnTo>
                  <a:lnTo>
                    <a:pt x="48" y="26"/>
                  </a:lnTo>
                  <a:lnTo>
                    <a:pt x="44" y="26"/>
                  </a:lnTo>
                  <a:lnTo>
                    <a:pt x="44" y="26"/>
                  </a:lnTo>
                  <a:lnTo>
                    <a:pt x="44" y="29"/>
                  </a:lnTo>
                  <a:lnTo>
                    <a:pt x="44" y="29"/>
                  </a:lnTo>
                  <a:lnTo>
                    <a:pt x="48" y="33"/>
                  </a:lnTo>
                  <a:lnTo>
                    <a:pt x="48" y="37"/>
                  </a:lnTo>
                  <a:lnTo>
                    <a:pt x="48" y="37"/>
                  </a:lnTo>
                  <a:lnTo>
                    <a:pt x="48" y="41"/>
                  </a:lnTo>
                  <a:lnTo>
                    <a:pt x="48" y="41"/>
                  </a:lnTo>
                  <a:lnTo>
                    <a:pt x="51" y="44"/>
                  </a:lnTo>
                  <a:lnTo>
                    <a:pt x="44" y="44"/>
                  </a:lnTo>
                  <a:lnTo>
                    <a:pt x="40" y="44"/>
                  </a:lnTo>
                  <a:lnTo>
                    <a:pt x="40" y="44"/>
                  </a:lnTo>
                  <a:lnTo>
                    <a:pt x="37" y="44"/>
                  </a:lnTo>
                  <a:lnTo>
                    <a:pt x="37" y="44"/>
                  </a:lnTo>
                  <a:lnTo>
                    <a:pt x="33" y="48"/>
                  </a:lnTo>
                  <a:lnTo>
                    <a:pt x="26" y="41"/>
                  </a:lnTo>
                  <a:lnTo>
                    <a:pt x="26" y="41"/>
                  </a:lnTo>
                  <a:lnTo>
                    <a:pt x="22" y="41"/>
                  </a:lnTo>
                  <a:lnTo>
                    <a:pt x="18" y="44"/>
                  </a:lnTo>
                  <a:lnTo>
                    <a:pt x="14" y="44"/>
                  </a:lnTo>
                  <a:lnTo>
                    <a:pt x="14" y="44"/>
                  </a:lnTo>
                  <a:lnTo>
                    <a:pt x="11" y="44"/>
                  </a:lnTo>
                  <a:lnTo>
                    <a:pt x="11" y="44"/>
                  </a:lnTo>
                  <a:lnTo>
                    <a:pt x="7" y="44"/>
                  </a:lnTo>
                  <a:lnTo>
                    <a:pt x="3" y="44"/>
                  </a:lnTo>
                  <a:lnTo>
                    <a:pt x="0" y="48"/>
                  </a:lnTo>
                  <a:lnTo>
                    <a:pt x="0" y="52"/>
                  </a:lnTo>
                  <a:lnTo>
                    <a:pt x="3" y="48"/>
                  </a:lnTo>
                  <a:lnTo>
                    <a:pt x="7" y="52"/>
                  </a:lnTo>
                  <a:lnTo>
                    <a:pt x="7" y="52"/>
                  </a:lnTo>
                  <a:lnTo>
                    <a:pt x="3" y="52"/>
                  </a:lnTo>
                  <a:lnTo>
                    <a:pt x="3" y="52"/>
                  </a:lnTo>
                  <a:lnTo>
                    <a:pt x="3" y="52"/>
                  </a:lnTo>
                  <a:lnTo>
                    <a:pt x="3" y="52"/>
                  </a:lnTo>
                  <a:lnTo>
                    <a:pt x="7" y="52"/>
                  </a:lnTo>
                  <a:lnTo>
                    <a:pt x="7" y="55"/>
                  </a:lnTo>
                  <a:lnTo>
                    <a:pt x="3" y="55"/>
                  </a:lnTo>
                  <a:lnTo>
                    <a:pt x="3" y="55"/>
                  </a:lnTo>
                  <a:lnTo>
                    <a:pt x="3" y="55"/>
                  </a:lnTo>
                  <a:lnTo>
                    <a:pt x="3" y="55"/>
                  </a:lnTo>
                  <a:lnTo>
                    <a:pt x="7" y="59"/>
                  </a:lnTo>
                  <a:lnTo>
                    <a:pt x="7" y="63"/>
                  </a:lnTo>
                  <a:lnTo>
                    <a:pt x="11" y="59"/>
                  </a:lnTo>
                  <a:lnTo>
                    <a:pt x="11" y="59"/>
                  </a:lnTo>
                  <a:lnTo>
                    <a:pt x="14" y="59"/>
                  </a:lnTo>
                  <a:lnTo>
                    <a:pt x="18" y="63"/>
                  </a:lnTo>
                  <a:lnTo>
                    <a:pt x="22" y="63"/>
                  </a:lnTo>
                  <a:lnTo>
                    <a:pt x="22" y="63"/>
                  </a:lnTo>
                  <a:lnTo>
                    <a:pt x="26" y="67"/>
                  </a:lnTo>
                  <a:lnTo>
                    <a:pt x="29" y="63"/>
                  </a:lnTo>
                  <a:lnTo>
                    <a:pt x="29" y="63"/>
                  </a:lnTo>
                  <a:lnTo>
                    <a:pt x="29" y="67"/>
                  </a:lnTo>
                  <a:lnTo>
                    <a:pt x="29" y="67"/>
                  </a:lnTo>
                  <a:lnTo>
                    <a:pt x="33" y="67"/>
                  </a:lnTo>
                  <a:lnTo>
                    <a:pt x="33" y="67"/>
                  </a:lnTo>
                  <a:lnTo>
                    <a:pt x="33" y="70"/>
                  </a:lnTo>
                  <a:lnTo>
                    <a:pt x="37" y="70"/>
                  </a:lnTo>
                  <a:lnTo>
                    <a:pt x="37" y="70"/>
                  </a:lnTo>
                  <a:lnTo>
                    <a:pt x="40" y="70"/>
                  </a:lnTo>
                  <a:lnTo>
                    <a:pt x="44" y="70"/>
                  </a:lnTo>
                  <a:lnTo>
                    <a:pt x="44" y="74"/>
                  </a:lnTo>
                  <a:lnTo>
                    <a:pt x="44" y="70"/>
                  </a:lnTo>
                  <a:lnTo>
                    <a:pt x="40" y="70"/>
                  </a:lnTo>
                  <a:lnTo>
                    <a:pt x="37" y="74"/>
                  </a:lnTo>
                  <a:lnTo>
                    <a:pt x="40" y="74"/>
                  </a:lnTo>
                  <a:lnTo>
                    <a:pt x="40" y="78"/>
                  </a:lnTo>
                  <a:lnTo>
                    <a:pt x="40" y="81"/>
                  </a:lnTo>
                  <a:lnTo>
                    <a:pt x="40" y="81"/>
                  </a:lnTo>
                  <a:lnTo>
                    <a:pt x="40" y="81"/>
                  </a:lnTo>
                  <a:lnTo>
                    <a:pt x="48" y="85"/>
                  </a:lnTo>
                  <a:lnTo>
                    <a:pt x="51" y="89"/>
                  </a:lnTo>
                  <a:lnTo>
                    <a:pt x="55" y="89"/>
                  </a:lnTo>
                  <a:lnTo>
                    <a:pt x="55" y="92"/>
                  </a:lnTo>
                  <a:lnTo>
                    <a:pt x="55" y="92"/>
                  </a:lnTo>
                  <a:lnTo>
                    <a:pt x="55" y="96"/>
                  </a:lnTo>
                  <a:lnTo>
                    <a:pt x="55" y="96"/>
                  </a:lnTo>
                  <a:lnTo>
                    <a:pt x="51" y="100"/>
                  </a:lnTo>
                  <a:lnTo>
                    <a:pt x="55" y="100"/>
                  </a:lnTo>
                  <a:lnTo>
                    <a:pt x="59" y="104"/>
                  </a:lnTo>
                  <a:lnTo>
                    <a:pt x="63" y="111"/>
                  </a:lnTo>
                  <a:lnTo>
                    <a:pt x="59" y="107"/>
                  </a:lnTo>
                  <a:lnTo>
                    <a:pt x="59" y="104"/>
                  </a:lnTo>
                  <a:lnTo>
                    <a:pt x="55" y="104"/>
                  </a:lnTo>
                  <a:lnTo>
                    <a:pt x="55" y="104"/>
                  </a:lnTo>
                  <a:lnTo>
                    <a:pt x="51" y="111"/>
                  </a:lnTo>
                  <a:lnTo>
                    <a:pt x="51" y="118"/>
                  </a:lnTo>
                  <a:lnTo>
                    <a:pt x="55" y="118"/>
                  </a:lnTo>
                  <a:lnTo>
                    <a:pt x="51" y="118"/>
                  </a:lnTo>
                  <a:lnTo>
                    <a:pt x="51" y="130"/>
                  </a:lnTo>
                  <a:lnTo>
                    <a:pt x="48" y="141"/>
                  </a:lnTo>
                  <a:lnTo>
                    <a:pt x="44" y="141"/>
                  </a:lnTo>
                  <a:lnTo>
                    <a:pt x="48" y="141"/>
                  </a:lnTo>
                  <a:lnTo>
                    <a:pt x="48" y="144"/>
                  </a:lnTo>
                  <a:lnTo>
                    <a:pt x="51" y="144"/>
                  </a:lnTo>
                  <a:lnTo>
                    <a:pt x="51" y="148"/>
                  </a:lnTo>
                  <a:lnTo>
                    <a:pt x="51" y="148"/>
                  </a:lnTo>
                  <a:lnTo>
                    <a:pt x="55" y="148"/>
                  </a:lnTo>
                  <a:lnTo>
                    <a:pt x="63" y="152"/>
                  </a:lnTo>
                  <a:lnTo>
                    <a:pt x="66" y="156"/>
                  </a:lnTo>
                  <a:lnTo>
                    <a:pt x="70" y="152"/>
                  </a:lnTo>
                  <a:lnTo>
                    <a:pt x="74" y="156"/>
                  </a:lnTo>
                  <a:lnTo>
                    <a:pt x="77" y="156"/>
                  </a:lnTo>
                  <a:lnTo>
                    <a:pt x="77" y="156"/>
                  </a:lnTo>
                  <a:lnTo>
                    <a:pt x="81" y="156"/>
                  </a:lnTo>
                  <a:lnTo>
                    <a:pt x="89" y="156"/>
                  </a:lnTo>
                  <a:lnTo>
                    <a:pt x="92" y="156"/>
                  </a:lnTo>
                  <a:lnTo>
                    <a:pt x="96" y="156"/>
                  </a:lnTo>
                  <a:lnTo>
                    <a:pt x="100" y="156"/>
                  </a:lnTo>
                  <a:lnTo>
                    <a:pt x="107" y="156"/>
                  </a:lnTo>
                  <a:lnTo>
                    <a:pt x="114" y="159"/>
                  </a:lnTo>
                  <a:lnTo>
                    <a:pt x="118" y="159"/>
                  </a:lnTo>
                  <a:lnTo>
                    <a:pt x="114" y="159"/>
                  </a:lnTo>
                  <a:lnTo>
                    <a:pt x="114" y="156"/>
                  </a:lnTo>
                  <a:lnTo>
                    <a:pt x="114" y="148"/>
                  </a:lnTo>
                  <a:lnTo>
                    <a:pt x="118" y="148"/>
                  </a:lnTo>
                  <a:lnTo>
                    <a:pt x="122" y="144"/>
                  </a:lnTo>
                  <a:lnTo>
                    <a:pt x="126" y="137"/>
                  </a:lnTo>
                  <a:lnTo>
                    <a:pt x="129" y="137"/>
                  </a:lnTo>
                  <a:lnTo>
                    <a:pt x="129" y="141"/>
                  </a:lnTo>
                  <a:lnTo>
                    <a:pt x="133" y="141"/>
                  </a:lnTo>
                  <a:lnTo>
                    <a:pt x="137" y="141"/>
                  </a:lnTo>
                  <a:lnTo>
                    <a:pt x="140" y="141"/>
                  </a:lnTo>
                  <a:lnTo>
                    <a:pt x="144" y="141"/>
                  </a:lnTo>
                  <a:lnTo>
                    <a:pt x="144" y="141"/>
                  </a:lnTo>
                  <a:lnTo>
                    <a:pt x="155" y="144"/>
                  </a:lnTo>
                  <a:lnTo>
                    <a:pt x="159" y="148"/>
                  </a:lnTo>
                  <a:lnTo>
                    <a:pt x="166" y="148"/>
                  </a:lnTo>
                  <a:lnTo>
                    <a:pt x="166" y="144"/>
                  </a:lnTo>
                  <a:lnTo>
                    <a:pt x="166" y="144"/>
                  </a:lnTo>
                  <a:lnTo>
                    <a:pt x="170" y="141"/>
                  </a:lnTo>
                  <a:lnTo>
                    <a:pt x="181" y="133"/>
                  </a:lnTo>
                  <a:lnTo>
                    <a:pt x="181" y="133"/>
                  </a:lnTo>
                  <a:lnTo>
                    <a:pt x="181" y="130"/>
                  </a:lnTo>
                  <a:lnTo>
                    <a:pt x="181" y="126"/>
                  </a:lnTo>
                  <a:lnTo>
                    <a:pt x="177" y="126"/>
                  </a:lnTo>
                  <a:lnTo>
                    <a:pt x="174" y="122"/>
                  </a:lnTo>
                  <a:lnTo>
                    <a:pt x="170" y="115"/>
                  </a:lnTo>
                  <a:lnTo>
                    <a:pt x="166" y="111"/>
                  </a:lnTo>
                  <a:lnTo>
                    <a:pt x="170" y="111"/>
                  </a:lnTo>
                  <a:lnTo>
                    <a:pt x="174" y="107"/>
                  </a:lnTo>
                  <a:lnTo>
                    <a:pt x="174" y="104"/>
                  </a:lnTo>
                  <a:lnTo>
                    <a:pt x="170" y="100"/>
                  </a:lnTo>
                  <a:lnTo>
                    <a:pt x="170" y="96"/>
                  </a:lnTo>
                  <a:lnTo>
                    <a:pt x="174" y="96"/>
                  </a:lnTo>
                  <a:lnTo>
                    <a:pt x="174" y="96"/>
                  </a:lnTo>
                  <a:lnTo>
                    <a:pt x="174" y="96"/>
                  </a:lnTo>
                  <a:close/>
                  <a:moveTo>
                    <a:pt x="207" y="178"/>
                  </a:moveTo>
                  <a:lnTo>
                    <a:pt x="203" y="178"/>
                  </a:lnTo>
                  <a:lnTo>
                    <a:pt x="200" y="174"/>
                  </a:lnTo>
                  <a:lnTo>
                    <a:pt x="203" y="174"/>
                  </a:lnTo>
                  <a:lnTo>
                    <a:pt x="203" y="174"/>
                  </a:lnTo>
                  <a:lnTo>
                    <a:pt x="203" y="170"/>
                  </a:lnTo>
                  <a:lnTo>
                    <a:pt x="200" y="170"/>
                  </a:lnTo>
                  <a:lnTo>
                    <a:pt x="203" y="170"/>
                  </a:lnTo>
                  <a:lnTo>
                    <a:pt x="200" y="170"/>
                  </a:lnTo>
                  <a:lnTo>
                    <a:pt x="200" y="167"/>
                  </a:lnTo>
                  <a:lnTo>
                    <a:pt x="200" y="167"/>
                  </a:lnTo>
                  <a:lnTo>
                    <a:pt x="200" y="167"/>
                  </a:lnTo>
                  <a:lnTo>
                    <a:pt x="196" y="163"/>
                  </a:lnTo>
                  <a:lnTo>
                    <a:pt x="196" y="163"/>
                  </a:lnTo>
                  <a:lnTo>
                    <a:pt x="200" y="163"/>
                  </a:lnTo>
                  <a:lnTo>
                    <a:pt x="200" y="159"/>
                  </a:lnTo>
                  <a:lnTo>
                    <a:pt x="196" y="159"/>
                  </a:lnTo>
                  <a:lnTo>
                    <a:pt x="200" y="156"/>
                  </a:lnTo>
                  <a:lnTo>
                    <a:pt x="203" y="156"/>
                  </a:lnTo>
                  <a:lnTo>
                    <a:pt x="207" y="152"/>
                  </a:lnTo>
                  <a:lnTo>
                    <a:pt x="207" y="156"/>
                  </a:lnTo>
                  <a:lnTo>
                    <a:pt x="211" y="156"/>
                  </a:lnTo>
                  <a:lnTo>
                    <a:pt x="211" y="152"/>
                  </a:lnTo>
                  <a:lnTo>
                    <a:pt x="211" y="148"/>
                  </a:lnTo>
                  <a:lnTo>
                    <a:pt x="211" y="148"/>
                  </a:lnTo>
                  <a:lnTo>
                    <a:pt x="211" y="148"/>
                  </a:lnTo>
                  <a:lnTo>
                    <a:pt x="211" y="152"/>
                  </a:lnTo>
                  <a:lnTo>
                    <a:pt x="211" y="156"/>
                  </a:lnTo>
                  <a:lnTo>
                    <a:pt x="214" y="163"/>
                  </a:lnTo>
                  <a:lnTo>
                    <a:pt x="211" y="167"/>
                  </a:lnTo>
                  <a:lnTo>
                    <a:pt x="211" y="170"/>
                  </a:lnTo>
                  <a:lnTo>
                    <a:pt x="211" y="178"/>
                  </a:lnTo>
                  <a:lnTo>
                    <a:pt x="207" y="1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0" name="Freeform 71"/>
            <p:cNvSpPr>
              <a:spLocks/>
            </p:cNvSpPr>
            <p:nvPr/>
          </p:nvSpPr>
          <p:spPr bwMode="auto">
            <a:xfrm>
              <a:off x="4578652" y="2455456"/>
              <a:ext cx="10293" cy="10293"/>
            </a:xfrm>
            <a:custGeom>
              <a:avLst/>
              <a:gdLst>
                <a:gd name="T0" fmla="*/ 0 w 8"/>
                <a:gd name="T1" fmla="*/ 0 h 8"/>
                <a:gd name="T2" fmla="*/ 0 w 8"/>
                <a:gd name="T3" fmla="*/ 4 h 8"/>
                <a:gd name="T4" fmla="*/ 4 w 8"/>
                <a:gd name="T5" fmla="*/ 8 h 8"/>
                <a:gd name="T6" fmla="*/ 8 w 8"/>
                <a:gd name="T7" fmla="*/ 4 h 8"/>
                <a:gd name="T8" fmla="*/ 8 w 8"/>
                <a:gd name="T9" fmla="*/ 4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lnTo>
                    <a:pt x="0" y="4"/>
                  </a:lnTo>
                  <a:lnTo>
                    <a:pt x="4" y="8"/>
                  </a:lnTo>
                  <a:lnTo>
                    <a:pt x="8" y="4"/>
                  </a:lnTo>
                  <a:lnTo>
                    <a:pt x="8"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1" name="Freeform 72"/>
            <p:cNvSpPr>
              <a:spLocks noEditPoints="1"/>
            </p:cNvSpPr>
            <p:nvPr/>
          </p:nvSpPr>
          <p:spPr bwMode="auto">
            <a:xfrm>
              <a:off x="4416536" y="2198129"/>
              <a:ext cx="243174" cy="243174"/>
            </a:xfrm>
            <a:custGeom>
              <a:avLst/>
              <a:gdLst>
                <a:gd name="T0" fmla="*/ 8 w 189"/>
                <a:gd name="T1" fmla="*/ 48 h 189"/>
                <a:gd name="T2" fmla="*/ 8 w 189"/>
                <a:gd name="T3" fmla="*/ 30 h 189"/>
                <a:gd name="T4" fmla="*/ 15 w 189"/>
                <a:gd name="T5" fmla="*/ 18 h 189"/>
                <a:gd name="T6" fmla="*/ 34 w 189"/>
                <a:gd name="T7" fmla="*/ 18 h 189"/>
                <a:gd name="T8" fmla="*/ 48 w 189"/>
                <a:gd name="T9" fmla="*/ 15 h 189"/>
                <a:gd name="T10" fmla="*/ 63 w 189"/>
                <a:gd name="T11" fmla="*/ 0 h 189"/>
                <a:gd name="T12" fmla="*/ 85 w 189"/>
                <a:gd name="T13" fmla="*/ 4 h 189"/>
                <a:gd name="T14" fmla="*/ 108 w 189"/>
                <a:gd name="T15" fmla="*/ 15 h 189"/>
                <a:gd name="T16" fmla="*/ 100 w 189"/>
                <a:gd name="T17" fmla="*/ 26 h 189"/>
                <a:gd name="T18" fmla="*/ 85 w 189"/>
                <a:gd name="T19" fmla="*/ 33 h 189"/>
                <a:gd name="T20" fmla="*/ 89 w 189"/>
                <a:gd name="T21" fmla="*/ 48 h 189"/>
                <a:gd name="T22" fmla="*/ 104 w 189"/>
                <a:gd name="T23" fmla="*/ 63 h 189"/>
                <a:gd name="T24" fmla="*/ 119 w 189"/>
                <a:gd name="T25" fmla="*/ 82 h 189"/>
                <a:gd name="T26" fmla="*/ 134 w 189"/>
                <a:gd name="T27" fmla="*/ 93 h 189"/>
                <a:gd name="T28" fmla="*/ 152 w 189"/>
                <a:gd name="T29" fmla="*/ 96 h 189"/>
                <a:gd name="T30" fmla="*/ 152 w 189"/>
                <a:gd name="T31" fmla="*/ 104 h 189"/>
                <a:gd name="T32" fmla="*/ 185 w 189"/>
                <a:gd name="T33" fmla="*/ 119 h 189"/>
                <a:gd name="T34" fmla="*/ 185 w 189"/>
                <a:gd name="T35" fmla="*/ 130 h 189"/>
                <a:gd name="T36" fmla="*/ 178 w 189"/>
                <a:gd name="T37" fmla="*/ 126 h 189"/>
                <a:gd name="T38" fmla="*/ 167 w 189"/>
                <a:gd name="T39" fmla="*/ 119 h 189"/>
                <a:gd name="T40" fmla="*/ 163 w 189"/>
                <a:gd name="T41" fmla="*/ 130 h 189"/>
                <a:gd name="T42" fmla="*/ 163 w 189"/>
                <a:gd name="T43" fmla="*/ 137 h 189"/>
                <a:gd name="T44" fmla="*/ 167 w 189"/>
                <a:gd name="T45" fmla="*/ 148 h 189"/>
                <a:gd name="T46" fmla="*/ 156 w 189"/>
                <a:gd name="T47" fmla="*/ 167 h 189"/>
                <a:gd name="T48" fmla="*/ 145 w 189"/>
                <a:gd name="T49" fmla="*/ 163 h 189"/>
                <a:gd name="T50" fmla="*/ 152 w 189"/>
                <a:gd name="T51" fmla="*/ 152 h 189"/>
                <a:gd name="T52" fmla="*/ 152 w 189"/>
                <a:gd name="T53" fmla="*/ 141 h 189"/>
                <a:gd name="T54" fmla="*/ 145 w 189"/>
                <a:gd name="T55" fmla="*/ 130 h 189"/>
                <a:gd name="T56" fmla="*/ 134 w 189"/>
                <a:gd name="T57" fmla="*/ 122 h 189"/>
                <a:gd name="T58" fmla="*/ 126 w 189"/>
                <a:gd name="T59" fmla="*/ 115 h 189"/>
                <a:gd name="T60" fmla="*/ 111 w 189"/>
                <a:gd name="T61" fmla="*/ 108 h 189"/>
                <a:gd name="T62" fmla="*/ 100 w 189"/>
                <a:gd name="T63" fmla="*/ 104 h 189"/>
                <a:gd name="T64" fmla="*/ 82 w 189"/>
                <a:gd name="T65" fmla="*/ 89 h 189"/>
                <a:gd name="T66" fmla="*/ 67 w 189"/>
                <a:gd name="T67" fmla="*/ 74 h 189"/>
                <a:gd name="T68" fmla="*/ 56 w 189"/>
                <a:gd name="T69" fmla="*/ 59 h 189"/>
                <a:gd name="T70" fmla="*/ 45 w 189"/>
                <a:gd name="T71" fmla="*/ 52 h 189"/>
                <a:gd name="T72" fmla="*/ 15 w 189"/>
                <a:gd name="T73" fmla="*/ 59 h 189"/>
                <a:gd name="T74" fmla="*/ 30 w 189"/>
                <a:gd name="T75" fmla="*/ 108 h 189"/>
                <a:gd name="T76" fmla="*/ 26 w 189"/>
                <a:gd name="T77" fmla="*/ 111 h 189"/>
                <a:gd name="T78" fmla="*/ 71 w 189"/>
                <a:gd name="T79" fmla="*/ 85 h 189"/>
                <a:gd name="T80" fmla="*/ 63 w 189"/>
                <a:gd name="T81" fmla="*/ 78 h 189"/>
                <a:gd name="T82" fmla="*/ 56 w 189"/>
                <a:gd name="T83" fmla="*/ 78 h 189"/>
                <a:gd name="T84" fmla="*/ 41 w 189"/>
                <a:gd name="T85" fmla="*/ 145 h 189"/>
                <a:gd name="T86" fmla="*/ 52 w 189"/>
                <a:gd name="T87" fmla="*/ 145 h 189"/>
                <a:gd name="T88" fmla="*/ 48 w 189"/>
                <a:gd name="T89" fmla="*/ 122 h 189"/>
                <a:gd name="T90" fmla="*/ 45 w 189"/>
                <a:gd name="T91" fmla="*/ 108 h 189"/>
                <a:gd name="T92" fmla="*/ 30 w 189"/>
                <a:gd name="T93" fmla="*/ 115 h 189"/>
                <a:gd name="T94" fmla="*/ 30 w 189"/>
                <a:gd name="T95" fmla="*/ 122 h 189"/>
                <a:gd name="T96" fmla="*/ 34 w 189"/>
                <a:gd name="T97" fmla="*/ 130 h 189"/>
                <a:gd name="T98" fmla="*/ 34 w 189"/>
                <a:gd name="T99" fmla="*/ 148 h 189"/>
                <a:gd name="T100" fmla="*/ 141 w 189"/>
                <a:gd name="T101" fmla="*/ 185 h 189"/>
                <a:gd name="T102" fmla="*/ 145 w 189"/>
                <a:gd name="T103" fmla="*/ 163 h 189"/>
                <a:gd name="T104" fmla="*/ 130 w 189"/>
                <a:gd name="T105" fmla="*/ 167 h 189"/>
                <a:gd name="T106" fmla="*/ 104 w 189"/>
                <a:gd name="T107" fmla="*/ 163 h 189"/>
                <a:gd name="T108" fmla="*/ 100 w 189"/>
                <a:gd name="T109" fmla="*/ 174 h 189"/>
                <a:gd name="T110" fmla="*/ 122 w 189"/>
                <a:gd name="T111" fmla="*/ 185 h 189"/>
                <a:gd name="T112" fmla="*/ 141 w 189"/>
                <a:gd name="T113"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9" h="189">
                  <a:moveTo>
                    <a:pt x="15" y="59"/>
                  </a:moveTo>
                  <a:lnTo>
                    <a:pt x="15" y="56"/>
                  </a:lnTo>
                  <a:lnTo>
                    <a:pt x="15" y="52"/>
                  </a:lnTo>
                  <a:lnTo>
                    <a:pt x="11" y="52"/>
                  </a:lnTo>
                  <a:lnTo>
                    <a:pt x="8" y="48"/>
                  </a:lnTo>
                  <a:lnTo>
                    <a:pt x="4" y="41"/>
                  </a:lnTo>
                  <a:lnTo>
                    <a:pt x="0" y="37"/>
                  </a:lnTo>
                  <a:lnTo>
                    <a:pt x="4" y="37"/>
                  </a:lnTo>
                  <a:lnTo>
                    <a:pt x="8" y="33"/>
                  </a:lnTo>
                  <a:lnTo>
                    <a:pt x="8" y="30"/>
                  </a:lnTo>
                  <a:lnTo>
                    <a:pt x="4" y="26"/>
                  </a:lnTo>
                  <a:lnTo>
                    <a:pt x="4" y="22"/>
                  </a:lnTo>
                  <a:lnTo>
                    <a:pt x="8" y="22"/>
                  </a:lnTo>
                  <a:lnTo>
                    <a:pt x="11" y="22"/>
                  </a:lnTo>
                  <a:lnTo>
                    <a:pt x="15" y="18"/>
                  </a:lnTo>
                  <a:lnTo>
                    <a:pt x="22" y="22"/>
                  </a:lnTo>
                  <a:lnTo>
                    <a:pt x="26" y="11"/>
                  </a:lnTo>
                  <a:lnTo>
                    <a:pt x="30" y="15"/>
                  </a:lnTo>
                  <a:lnTo>
                    <a:pt x="30" y="18"/>
                  </a:lnTo>
                  <a:lnTo>
                    <a:pt x="34" y="18"/>
                  </a:lnTo>
                  <a:lnTo>
                    <a:pt x="37" y="22"/>
                  </a:lnTo>
                  <a:lnTo>
                    <a:pt x="41" y="18"/>
                  </a:lnTo>
                  <a:lnTo>
                    <a:pt x="41" y="15"/>
                  </a:lnTo>
                  <a:lnTo>
                    <a:pt x="48" y="15"/>
                  </a:lnTo>
                  <a:lnTo>
                    <a:pt x="48" y="15"/>
                  </a:lnTo>
                  <a:lnTo>
                    <a:pt x="52" y="18"/>
                  </a:lnTo>
                  <a:lnTo>
                    <a:pt x="52" y="11"/>
                  </a:lnTo>
                  <a:lnTo>
                    <a:pt x="60" y="11"/>
                  </a:lnTo>
                  <a:lnTo>
                    <a:pt x="60" y="4"/>
                  </a:lnTo>
                  <a:lnTo>
                    <a:pt x="63" y="0"/>
                  </a:lnTo>
                  <a:lnTo>
                    <a:pt x="67" y="4"/>
                  </a:lnTo>
                  <a:lnTo>
                    <a:pt x="74" y="0"/>
                  </a:lnTo>
                  <a:lnTo>
                    <a:pt x="78" y="0"/>
                  </a:lnTo>
                  <a:lnTo>
                    <a:pt x="85" y="0"/>
                  </a:lnTo>
                  <a:lnTo>
                    <a:pt x="85" y="4"/>
                  </a:lnTo>
                  <a:lnTo>
                    <a:pt x="93" y="7"/>
                  </a:lnTo>
                  <a:lnTo>
                    <a:pt x="104" y="7"/>
                  </a:lnTo>
                  <a:lnTo>
                    <a:pt x="108" y="7"/>
                  </a:lnTo>
                  <a:lnTo>
                    <a:pt x="111" y="11"/>
                  </a:lnTo>
                  <a:lnTo>
                    <a:pt x="108" y="15"/>
                  </a:lnTo>
                  <a:lnTo>
                    <a:pt x="108" y="18"/>
                  </a:lnTo>
                  <a:lnTo>
                    <a:pt x="104" y="22"/>
                  </a:lnTo>
                  <a:lnTo>
                    <a:pt x="108" y="26"/>
                  </a:lnTo>
                  <a:lnTo>
                    <a:pt x="104" y="26"/>
                  </a:lnTo>
                  <a:lnTo>
                    <a:pt x="100" y="26"/>
                  </a:lnTo>
                  <a:lnTo>
                    <a:pt x="97" y="30"/>
                  </a:lnTo>
                  <a:lnTo>
                    <a:pt x="93" y="30"/>
                  </a:lnTo>
                  <a:lnTo>
                    <a:pt x="93" y="30"/>
                  </a:lnTo>
                  <a:lnTo>
                    <a:pt x="89" y="30"/>
                  </a:lnTo>
                  <a:lnTo>
                    <a:pt x="85" y="33"/>
                  </a:lnTo>
                  <a:lnTo>
                    <a:pt x="89" y="37"/>
                  </a:lnTo>
                  <a:lnTo>
                    <a:pt x="89" y="41"/>
                  </a:lnTo>
                  <a:lnTo>
                    <a:pt x="89" y="41"/>
                  </a:lnTo>
                  <a:lnTo>
                    <a:pt x="85" y="44"/>
                  </a:lnTo>
                  <a:lnTo>
                    <a:pt x="89" y="48"/>
                  </a:lnTo>
                  <a:lnTo>
                    <a:pt x="89" y="52"/>
                  </a:lnTo>
                  <a:lnTo>
                    <a:pt x="89" y="52"/>
                  </a:lnTo>
                  <a:lnTo>
                    <a:pt x="97" y="56"/>
                  </a:lnTo>
                  <a:lnTo>
                    <a:pt x="100" y="59"/>
                  </a:lnTo>
                  <a:lnTo>
                    <a:pt x="104" y="63"/>
                  </a:lnTo>
                  <a:lnTo>
                    <a:pt x="115" y="70"/>
                  </a:lnTo>
                  <a:lnTo>
                    <a:pt x="115" y="74"/>
                  </a:lnTo>
                  <a:lnTo>
                    <a:pt x="115" y="74"/>
                  </a:lnTo>
                  <a:lnTo>
                    <a:pt x="115" y="78"/>
                  </a:lnTo>
                  <a:lnTo>
                    <a:pt x="119" y="82"/>
                  </a:lnTo>
                  <a:lnTo>
                    <a:pt x="122" y="82"/>
                  </a:lnTo>
                  <a:lnTo>
                    <a:pt x="122" y="85"/>
                  </a:lnTo>
                  <a:lnTo>
                    <a:pt x="130" y="89"/>
                  </a:lnTo>
                  <a:lnTo>
                    <a:pt x="130" y="93"/>
                  </a:lnTo>
                  <a:lnTo>
                    <a:pt x="134" y="93"/>
                  </a:lnTo>
                  <a:lnTo>
                    <a:pt x="137" y="93"/>
                  </a:lnTo>
                  <a:lnTo>
                    <a:pt x="141" y="93"/>
                  </a:lnTo>
                  <a:lnTo>
                    <a:pt x="145" y="93"/>
                  </a:lnTo>
                  <a:lnTo>
                    <a:pt x="148" y="93"/>
                  </a:lnTo>
                  <a:lnTo>
                    <a:pt x="152" y="96"/>
                  </a:lnTo>
                  <a:lnTo>
                    <a:pt x="152" y="96"/>
                  </a:lnTo>
                  <a:lnTo>
                    <a:pt x="148" y="100"/>
                  </a:lnTo>
                  <a:lnTo>
                    <a:pt x="148" y="100"/>
                  </a:lnTo>
                  <a:lnTo>
                    <a:pt x="148" y="104"/>
                  </a:lnTo>
                  <a:lnTo>
                    <a:pt x="152" y="104"/>
                  </a:lnTo>
                  <a:lnTo>
                    <a:pt x="159" y="104"/>
                  </a:lnTo>
                  <a:lnTo>
                    <a:pt x="171" y="111"/>
                  </a:lnTo>
                  <a:lnTo>
                    <a:pt x="174" y="115"/>
                  </a:lnTo>
                  <a:lnTo>
                    <a:pt x="178" y="119"/>
                  </a:lnTo>
                  <a:lnTo>
                    <a:pt x="185" y="119"/>
                  </a:lnTo>
                  <a:lnTo>
                    <a:pt x="185" y="122"/>
                  </a:lnTo>
                  <a:lnTo>
                    <a:pt x="189" y="122"/>
                  </a:lnTo>
                  <a:lnTo>
                    <a:pt x="189" y="126"/>
                  </a:lnTo>
                  <a:lnTo>
                    <a:pt x="185" y="130"/>
                  </a:lnTo>
                  <a:lnTo>
                    <a:pt x="185" y="130"/>
                  </a:lnTo>
                  <a:lnTo>
                    <a:pt x="185" y="130"/>
                  </a:lnTo>
                  <a:lnTo>
                    <a:pt x="185" y="133"/>
                  </a:lnTo>
                  <a:lnTo>
                    <a:pt x="182" y="130"/>
                  </a:lnTo>
                  <a:lnTo>
                    <a:pt x="182" y="130"/>
                  </a:lnTo>
                  <a:lnTo>
                    <a:pt x="178" y="126"/>
                  </a:lnTo>
                  <a:lnTo>
                    <a:pt x="178" y="122"/>
                  </a:lnTo>
                  <a:lnTo>
                    <a:pt x="178" y="122"/>
                  </a:lnTo>
                  <a:lnTo>
                    <a:pt x="174" y="122"/>
                  </a:lnTo>
                  <a:lnTo>
                    <a:pt x="171" y="122"/>
                  </a:lnTo>
                  <a:lnTo>
                    <a:pt x="167" y="119"/>
                  </a:lnTo>
                  <a:lnTo>
                    <a:pt x="167" y="119"/>
                  </a:lnTo>
                  <a:lnTo>
                    <a:pt x="163" y="122"/>
                  </a:lnTo>
                  <a:lnTo>
                    <a:pt x="163" y="126"/>
                  </a:lnTo>
                  <a:lnTo>
                    <a:pt x="163" y="126"/>
                  </a:lnTo>
                  <a:lnTo>
                    <a:pt x="163" y="130"/>
                  </a:lnTo>
                  <a:lnTo>
                    <a:pt x="159" y="130"/>
                  </a:lnTo>
                  <a:lnTo>
                    <a:pt x="159" y="133"/>
                  </a:lnTo>
                  <a:lnTo>
                    <a:pt x="159" y="133"/>
                  </a:lnTo>
                  <a:lnTo>
                    <a:pt x="159" y="137"/>
                  </a:lnTo>
                  <a:lnTo>
                    <a:pt x="163" y="137"/>
                  </a:lnTo>
                  <a:lnTo>
                    <a:pt x="167" y="141"/>
                  </a:lnTo>
                  <a:lnTo>
                    <a:pt x="167" y="141"/>
                  </a:lnTo>
                  <a:lnTo>
                    <a:pt x="167" y="145"/>
                  </a:lnTo>
                  <a:lnTo>
                    <a:pt x="167" y="148"/>
                  </a:lnTo>
                  <a:lnTo>
                    <a:pt x="167" y="148"/>
                  </a:lnTo>
                  <a:lnTo>
                    <a:pt x="163" y="148"/>
                  </a:lnTo>
                  <a:lnTo>
                    <a:pt x="163" y="152"/>
                  </a:lnTo>
                  <a:lnTo>
                    <a:pt x="163" y="159"/>
                  </a:lnTo>
                  <a:lnTo>
                    <a:pt x="156" y="163"/>
                  </a:lnTo>
                  <a:lnTo>
                    <a:pt x="156" y="167"/>
                  </a:lnTo>
                  <a:lnTo>
                    <a:pt x="156" y="167"/>
                  </a:lnTo>
                  <a:lnTo>
                    <a:pt x="148" y="167"/>
                  </a:lnTo>
                  <a:lnTo>
                    <a:pt x="145" y="167"/>
                  </a:lnTo>
                  <a:lnTo>
                    <a:pt x="145" y="163"/>
                  </a:lnTo>
                  <a:lnTo>
                    <a:pt x="145" y="163"/>
                  </a:lnTo>
                  <a:lnTo>
                    <a:pt x="148" y="159"/>
                  </a:lnTo>
                  <a:lnTo>
                    <a:pt x="152" y="159"/>
                  </a:lnTo>
                  <a:lnTo>
                    <a:pt x="152" y="156"/>
                  </a:lnTo>
                  <a:lnTo>
                    <a:pt x="152" y="152"/>
                  </a:lnTo>
                  <a:lnTo>
                    <a:pt x="152" y="152"/>
                  </a:lnTo>
                  <a:lnTo>
                    <a:pt x="152" y="152"/>
                  </a:lnTo>
                  <a:lnTo>
                    <a:pt x="156" y="152"/>
                  </a:lnTo>
                  <a:lnTo>
                    <a:pt x="156" y="148"/>
                  </a:lnTo>
                  <a:lnTo>
                    <a:pt x="152" y="145"/>
                  </a:lnTo>
                  <a:lnTo>
                    <a:pt x="152" y="141"/>
                  </a:lnTo>
                  <a:lnTo>
                    <a:pt x="148" y="137"/>
                  </a:lnTo>
                  <a:lnTo>
                    <a:pt x="148" y="133"/>
                  </a:lnTo>
                  <a:lnTo>
                    <a:pt x="148" y="130"/>
                  </a:lnTo>
                  <a:lnTo>
                    <a:pt x="145" y="126"/>
                  </a:lnTo>
                  <a:lnTo>
                    <a:pt x="145" y="130"/>
                  </a:lnTo>
                  <a:lnTo>
                    <a:pt x="137" y="126"/>
                  </a:lnTo>
                  <a:lnTo>
                    <a:pt x="137" y="126"/>
                  </a:lnTo>
                  <a:lnTo>
                    <a:pt x="134" y="126"/>
                  </a:lnTo>
                  <a:lnTo>
                    <a:pt x="134" y="122"/>
                  </a:lnTo>
                  <a:lnTo>
                    <a:pt x="134" y="122"/>
                  </a:lnTo>
                  <a:lnTo>
                    <a:pt x="134" y="119"/>
                  </a:lnTo>
                  <a:lnTo>
                    <a:pt x="130" y="119"/>
                  </a:lnTo>
                  <a:lnTo>
                    <a:pt x="130" y="119"/>
                  </a:lnTo>
                  <a:lnTo>
                    <a:pt x="126" y="119"/>
                  </a:lnTo>
                  <a:lnTo>
                    <a:pt x="126" y="115"/>
                  </a:lnTo>
                  <a:lnTo>
                    <a:pt x="122" y="115"/>
                  </a:lnTo>
                  <a:lnTo>
                    <a:pt x="122" y="115"/>
                  </a:lnTo>
                  <a:lnTo>
                    <a:pt x="119" y="115"/>
                  </a:lnTo>
                  <a:lnTo>
                    <a:pt x="115" y="108"/>
                  </a:lnTo>
                  <a:lnTo>
                    <a:pt x="111" y="108"/>
                  </a:lnTo>
                  <a:lnTo>
                    <a:pt x="108" y="108"/>
                  </a:lnTo>
                  <a:lnTo>
                    <a:pt x="108" y="108"/>
                  </a:lnTo>
                  <a:lnTo>
                    <a:pt x="104" y="108"/>
                  </a:lnTo>
                  <a:lnTo>
                    <a:pt x="104" y="104"/>
                  </a:lnTo>
                  <a:lnTo>
                    <a:pt x="100" y="104"/>
                  </a:lnTo>
                  <a:lnTo>
                    <a:pt x="97" y="104"/>
                  </a:lnTo>
                  <a:lnTo>
                    <a:pt x="93" y="100"/>
                  </a:lnTo>
                  <a:lnTo>
                    <a:pt x="85" y="93"/>
                  </a:lnTo>
                  <a:lnTo>
                    <a:pt x="82" y="89"/>
                  </a:lnTo>
                  <a:lnTo>
                    <a:pt x="82" y="89"/>
                  </a:lnTo>
                  <a:lnTo>
                    <a:pt x="78" y="85"/>
                  </a:lnTo>
                  <a:lnTo>
                    <a:pt x="74" y="85"/>
                  </a:lnTo>
                  <a:lnTo>
                    <a:pt x="74" y="82"/>
                  </a:lnTo>
                  <a:lnTo>
                    <a:pt x="71" y="78"/>
                  </a:lnTo>
                  <a:lnTo>
                    <a:pt x="67" y="74"/>
                  </a:lnTo>
                  <a:lnTo>
                    <a:pt x="63" y="74"/>
                  </a:lnTo>
                  <a:lnTo>
                    <a:pt x="63" y="70"/>
                  </a:lnTo>
                  <a:lnTo>
                    <a:pt x="60" y="67"/>
                  </a:lnTo>
                  <a:lnTo>
                    <a:pt x="60" y="67"/>
                  </a:lnTo>
                  <a:lnTo>
                    <a:pt x="56" y="59"/>
                  </a:lnTo>
                  <a:lnTo>
                    <a:pt x="56" y="59"/>
                  </a:lnTo>
                  <a:lnTo>
                    <a:pt x="56" y="56"/>
                  </a:lnTo>
                  <a:lnTo>
                    <a:pt x="52" y="56"/>
                  </a:lnTo>
                  <a:lnTo>
                    <a:pt x="48" y="52"/>
                  </a:lnTo>
                  <a:lnTo>
                    <a:pt x="45" y="52"/>
                  </a:lnTo>
                  <a:lnTo>
                    <a:pt x="34" y="48"/>
                  </a:lnTo>
                  <a:lnTo>
                    <a:pt x="26" y="52"/>
                  </a:lnTo>
                  <a:lnTo>
                    <a:pt x="26" y="56"/>
                  </a:lnTo>
                  <a:lnTo>
                    <a:pt x="22" y="59"/>
                  </a:lnTo>
                  <a:lnTo>
                    <a:pt x="15" y="59"/>
                  </a:lnTo>
                  <a:lnTo>
                    <a:pt x="15" y="59"/>
                  </a:lnTo>
                  <a:close/>
                  <a:moveTo>
                    <a:pt x="26" y="111"/>
                  </a:moveTo>
                  <a:lnTo>
                    <a:pt x="30" y="111"/>
                  </a:lnTo>
                  <a:lnTo>
                    <a:pt x="30" y="108"/>
                  </a:lnTo>
                  <a:lnTo>
                    <a:pt x="30" y="108"/>
                  </a:lnTo>
                  <a:lnTo>
                    <a:pt x="30" y="108"/>
                  </a:lnTo>
                  <a:lnTo>
                    <a:pt x="30" y="108"/>
                  </a:lnTo>
                  <a:lnTo>
                    <a:pt x="26" y="108"/>
                  </a:lnTo>
                  <a:lnTo>
                    <a:pt x="26" y="111"/>
                  </a:lnTo>
                  <a:lnTo>
                    <a:pt x="26" y="111"/>
                  </a:lnTo>
                  <a:close/>
                  <a:moveTo>
                    <a:pt x="71" y="85"/>
                  </a:moveTo>
                  <a:lnTo>
                    <a:pt x="71" y="85"/>
                  </a:lnTo>
                  <a:lnTo>
                    <a:pt x="71" y="85"/>
                  </a:lnTo>
                  <a:lnTo>
                    <a:pt x="71" y="85"/>
                  </a:lnTo>
                  <a:lnTo>
                    <a:pt x="71" y="85"/>
                  </a:lnTo>
                  <a:close/>
                  <a:moveTo>
                    <a:pt x="56" y="78"/>
                  </a:moveTo>
                  <a:lnTo>
                    <a:pt x="56" y="78"/>
                  </a:lnTo>
                  <a:lnTo>
                    <a:pt x="56" y="78"/>
                  </a:lnTo>
                  <a:lnTo>
                    <a:pt x="60" y="78"/>
                  </a:lnTo>
                  <a:lnTo>
                    <a:pt x="63" y="78"/>
                  </a:lnTo>
                  <a:lnTo>
                    <a:pt x="63" y="78"/>
                  </a:lnTo>
                  <a:lnTo>
                    <a:pt x="60" y="74"/>
                  </a:lnTo>
                  <a:lnTo>
                    <a:pt x="60" y="78"/>
                  </a:lnTo>
                  <a:lnTo>
                    <a:pt x="56" y="78"/>
                  </a:lnTo>
                  <a:lnTo>
                    <a:pt x="56" y="78"/>
                  </a:lnTo>
                  <a:close/>
                  <a:moveTo>
                    <a:pt x="37" y="152"/>
                  </a:moveTo>
                  <a:lnTo>
                    <a:pt x="37" y="148"/>
                  </a:lnTo>
                  <a:lnTo>
                    <a:pt x="37" y="152"/>
                  </a:lnTo>
                  <a:lnTo>
                    <a:pt x="41" y="148"/>
                  </a:lnTo>
                  <a:lnTo>
                    <a:pt x="41" y="145"/>
                  </a:lnTo>
                  <a:lnTo>
                    <a:pt x="41" y="145"/>
                  </a:lnTo>
                  <a:lnTo>
                    <a:pt x="45" y="145"/>
                  </a:lnTo>
                  <a:lnTo>
                    <a:pt x="48" y="145"/>
                  </a:lnTo>
                  <a:lnTo>
                    <a:pt x="48" y="145"/>
                  </a:lnTo>
                  <a:lnTo>
                    <a:pt x="52" y="145"/>
                  </a:lnTo>
                  <a:lnTo>
                    <a:pt x="52" y="137"/>
                  </a:lnTo>
                  <a:lnTo>
                    <a:pt x="52" y="137"/>
                  </a:lnTo>
                  <a:lnTo>
                    <a:pt x="48" y="130"/>
                  </a:lnTo>
                  <a:lnTo>
                    <a:pt x="52" y="126"/>
                  </a:lnTo>
                  <a:lnTo>
                    <a:pt x="48" y="122"/>
                  </a:lnTo>
                  <a:lnTo>
                    <a:pt x="52" y="119"/>
                  </a:lnTo>
                  <a:lnTo>
                    <a:pt x="52" y="119"/>
                  </a:lnTo>
                  <a:lnTo>
                    <a:pt x="52" y="115"/>
                  </a:lnTo>
                  <a:lnTo>
                    <a:pt x="48" y="111"/>
                  </a:lnTo>
                  <a:lnTo>
                    <a:pt x="45" y="108"/>
                  </a:lnTo>
                  <a:lnTo>
                    <a:pt x="45" y="108"/>
                  </a:lnTo>
                  <a:lnTo>
                    <a:pt x="41" y="108"/>
                  </a:lnTo>
                  <a:lnTo>
                    <a:pt x="41" y="108"/>
                  </a:lnTo>
                  <a:lnTo>
                    <a:pt x="34" y="115"/>
                  </a:lnTo>
                  <a:lnTo>
                    <a:pt x="30" y="115"/>
                  </a:lnTo>
                  <a:lnTo>
                    <a:pt x="26" y="111"/>
                  </a:lnTo>
                  <a:lnTo>
                    <a:pt x="26" y="115"/>
                  </a:lnTo>
                  <a:lnTo>
                    <a:pt x="26" y="119"/>
                  </a:lnTo>
                  <a:lnTo>
                    <a:pt x="30" y="119"/>
                  </a:lnTo>
                  <a:lnTo>
                    <a:pt x="30" y="122"/>
                  </a:lnTo>
                  <a:lnTo>
                    <a:pt x="34" y="122"/>
                  </a:lnTo>
                  <a:lnTo>
                    <a:pt x="34" y="126"/>
                  </a:lnTo>
                  <a:lnTo>
                    <a:pt x="30" y="130"/>
                  </a:lnTo>
                  <a:lnTo>
                    <a:pt x="30" y="130"/>
                  </a:lnTo>
                  <a:lnTo>
                    <a:pt x="34" y="130"/>
                  </a:lnTo>
                  <a:lnTo>
                    <a:pt x="34" y="133"/>
                  </a:lnTo>
                  <a:lnTo>
                    <a:pt x="34" y="133"/>
                  </a:lnTo>
                  <a:lnTo>
                    <a:pt x="30" y="141"/>
                  </a:lnTo>
                  <a:lnTo>
                    <a:pt x="30" y="141"/>
                  </a:lnTo>
                  <a:lnTo>
                    <a:pt x="34" y="148"/>
                  </a:lnTo>
                  <a:lnTo>
                    <a:pt x="37" y="152"/>
                  </a:lnTo>
                  <a:lnTo>
                    <a:pt x="37" y="152"/>
                  </a:lnTo>
                  <a:close/>
                  <a:moveTo>
                    <a:pt x="141" y="189"/>
                  </a:moveTo>
                  <a:lnTo>
                    <a:pt x="141" y="185"/>
                  </a:lnTo>
                  <a:lnTo>
                    <a:pt x="141" y="185"/>
                  </a:lnTo>
                  <a:lnTo>
                    <a:pt x="141" y="182"/>
                  </a:lnTo>
                  <a:lnTo>
                    <a:pt x="137" y="178"/>
                  </a:lnTo>
                  <a:lnTo>
                    <a:pt x="141" y="171"/>
                  </a:lnTo>
                  <a:lnTo>
                    <a:pt x="145" y="167"/>
                  </a:lnTo>
                  <a:lnTo>
                    <a:pt x="145" y="163"/>
                  </a:lnTo>
                  <a:lnTo>
                    <a:pt x="141" y="159"/>
                  </a:lnTo>
                  <a:lnTo>
                    <a:pt x="137" y="163"/>
                  </a:lnTo>
                  <a:lnTo>
                    <a:pt x="137" y="163"/>
                  </a:lnTo>
                  <a:lnTo>
                    <a:pt x="134" y="163"/>
                  </a:lnTo>
                  <a:lnTo>
                    <a:pt x="130" y="167"/>
                  </a:lnTo>
                  <a:lnTo>
                    <a:pt x="122" y="167"/>
                  </a:lnTo>
                  <a:lnTo>
                    <a:pt x="115" y="167"/>
                  </a:lnTo>
                  <a:lnTo>
                    <a:pt x="111" y="167"/>
                  </a:lnTo>
                  <a:lnTo>
                    <a:pt x="108" y="163"/>
                  </a:lnTo>
                  <a:lnTo>
                    <a:pt x="104" y="163"/>
                  </a:lnTo>
                  <a:lnTo>
                    <a:pt x="104" y="167"/>
                  </a:lnTo>
                  <a:lnTo>
                    <a:pt x="100" y="163"/>
                  </a:lnTo>
                  <a:lnTo>
                    <a:pt x="97" y="167"/>
                  </a:lnTo>
                  <a:lnTo>
                    <a:pt x="97" y="171"/>
                  </a:lnTo>
                  <a:lnTo>
                    <a:pt x="100" y="174"/>
                  </a:lnTo>
                  <a:lnTo>
                    <a:pt x="104" y="174"/>
                  </a:lnTo>
                  <a:lnTo>
                    <a:pt x="111" y="178"/>
                  </a:lnTo>
                  <a:lnTo>
                    <a:pt x="111" y="178"/>
                  </a:lnTo>
                  <a:lnTo>
                    <a:pt x="115" y="182"/>
                  </a:lnTo>
                  <a:lnTo>
                    <a:pt x="122" y="185"/>
                  </a:lnTo>
                  <a:lnTo>
                    <a:pt x="126" y="182"/>
                  </a:lnTo>
                  <a:lnTo>
                    <a:pt x="130" y="185"/>
                  </a:lnTo>
                  <a:lnTo>
                    <a:pt x="130" y="185"/>
                  </a:lnTo>
                  <a:lnTo>
                    <a:pt x="137" y="189"/>
                  </a:lnTo>
                  <a:lnTo>
                    <a:pt x="141" y="1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2" name="Freeform 73"/>
            <p:cNvSpPr>
              <a:spLocks noEditPoints="1"/>
            </p:cNvSpPr>
            <p:nvPr/>
          </p:nvSpPr>
          <p:spPr bwMode="auto">
            <a:xfrm>
              <a:off x="4111604" y="2274041"/>
              <a:ext cx="262473" cy="181415"/>
            </a:xfrm>
            <a:custGeom>
              <a:avLst/>
              <a:gdLst>
                <a:gd name="T0" fmla="*/ 32 w 55"/>
                <a:gd name="T1" fmla="*/ 3 h 38"/>
                <a:gd name="T2" fmla="*/ 33 w 55"/>
                <a:gd name="T3" fmla="*/ 4 h 38"/>
                <a:gd name="T4" fmla="*/ 37 w 55"/>
                <a:gd name="T5" fmla="*/ 6 h 38"/>
                <a:gd name="T6" fmla="*/ 40 w 55"/>
                <a:gd name="T7" fmla="*/ 6 h 38"/>
                <a:gd name="T8" fmla="*/ 43 w 55"/>
                <a:gd name="T9" fmla="*/ 6 h 38"/>
                <a:gd name="T10" fmla="*/ 46 w 55"/>
                <a:gd name="T11" fmla="*/ 6 h 38"/>
                <a:gd name="T12" fmla="*/ 51 w 55"/>
                <a:gd name="T13" fmla="*/ 7 h 38"/>
                <a:gd name="T14" fmla="*/ 50 w 55"/>
                <a:gd name="T15" fmla="*/ 9 h 38"/>
                <a:gd name="T16" fmla="*/ 48 w 55"/>
                <a:gd name="T17" fmla="*/ 12 h 38"/>
                <a:gd name="T18" fmla="*/ 44 w 55"/>
                <a:gd name="T19" fmla="*/ 13 h 38"/>
                <a:gd name="T20" fmla="*/ 42 w 55"/>
                <a:gd name="T21" fmla="*/ 15 h 38"/>
                <a:gd name="T22" fmla="*/ 41 w 55"/>
                <a:gd name="T23" fmla="*/ 16 h 38"/>
                <a:gd name="T24" fmla="*/ 40 w 55"/>
                <a:gd name="T25" fmla="*/ 18 h 38"/>
                <a:gd name="T26" fmla="*/ 37 w 55"/>
                <a:gd name="T27" fmla="*/ 21 h 38"/>
                <a:gd name="T28" fmla="*/ 38 w 55"/>
                <a:gd name="T29" fmla="*/ 24 h 38"/>
                <a:gd name="T30" fmla="*/ 37 w 55"/>
                <a:gd name="T31" fmla="*/ 26 h 38"/>
                <a:gd name="T32" fmla="*/ 35 w 55"/>
                <a:gd name="T33" fmla="*/ 30 h 38"/>
                <a:gd name="T34" fmla="*/ 34 w 55"/>
                <a:gd name="T35" fmla="*/ 31 h 38"/>
                <a:gd name="T36" fmla="*/ 30 w 55"/>
                <a:gd name="T37" fmla="*/ 34 h 38"/>
                <a:gd name="T38" fmla="*/ 28 w 55"/>
                <a:gd name="T39" fmla="*/ 34 h 38"/>
                <a:gd name="T40" fmla="*/ 26 w 55"/>
                <a:gd name="T41" fmla="*/ 34 h 38"/>
                <a:gd name="T42" fmla="*/ 22 w 55"/>
                <a:gd name="T43" fmla="*/ 34 h 38"/>
                <a:gd name="T44" fmla="*/ 19 w 55"/>
                <a:gd name="T45" fmla="*/ 36 h 38"/>
                <a:gd name="T46" fmla="*/ 16 w 55"/>
                <a:gd name="T47" fmla="*/ 37 h 38"/>
                <a:gd name="T48" fmla="*/ 12 w 55"/>
                <a:gd name="T49" fmla="*/ 36 h 38"/>
                <a:gd name="T50" fmla="*/ 10 w 55"/>
                <a:gd name="T51" fmla="*/ 32 h 38"/>
                <a:gd name="T52" fmla="*/ 8 w 55"/>
                <a:gd name="T53" fmla="*/ 31 h 38"/>
                <a:gd name="T54" fmla="*/ 9 w 55"/>
                <a:gd name="T55" fmla="*/ 28 h 38"/>
                <a:gd name="T56" fmla="*/ 8 w 55"/>
                <a:gd name="T57" fmla="*/ 26 h 38"/>
                <a:gd name="T58" fmla="*/ 8 w 55"/>
                <a:gd name="T59" fmla="*/ 22 h 38"/>
                <a:gd name="T60" fmla="*/ 9 w 55"/>
                <a:gd name="T61" fmla="*/ 20 h 38"/>
                <a:gd name="T62" fmla="*/ 10 w 55"/>
                <a:gd name="T63" fmla="*/ 17 h 38"/>
                <a:gd name="T64" fmla="*/ 12 w 55"/>
                <a:gd name="T65" fmla="*/ 12 h 38"/>
                <a:gd name="T66" fmla="*/ 12 w 55"/>
                <a:gd name="T67" fmla="*/ 10 h 38"/>
                <a:gd name="T68" fmla="*/ 9 w 55"/>
                <a:gd name="T69" fmla="*/ 10 h 38"/>
                <a:gd name="T70" fmla="*/ 4 w 55"/>
                <a:gd name="T71" fmla="*/ 9 h 38"/>
                <a:gd name="T72" fmla="*/ 2 w 55"/>
                <a:gd name="T73" fmla="*/ 9 h 38"/>
                <a:gd name="T74" fmla="*/ 2 w 55"/>
                <a:gd name="T75" fmla="*/ 7 h 38"/>
                <a:gd name="T76" fmla="*/ 2 w 55"/>
                <a:gd name="T77" fmla="*/ 6 h 38"/>
                <a:gd name="T78" fmla="*/ 2 w 55"/>
                <a:gd name="T79" fmla="*/ 5 h 38"/>
                <a:gd name="T80" fmla="*/ 1 w 55"/>
                <a:gd name="T81" fmla="*/ 5 h 38"/>
                <a:gd name="T82" fmla="*/ 2 w 55"/>
                <a:gd name="T83" fmla="*/ 2 h 38"/>
                <a:gd name="T84" fmla="*/ 5 w 55"/>
                <a:gd name="T85" fmla="*/ 2 h 38"/>
                <a:gd name="T86" fmla="*/ 6 w 55"/>
                <a:gd name="T87" fmla="*/ 0 h 38"/>
                <a:gd name="T88" fmla="*/ 8 w 55"/>
                <a:gd name="T89" fmla="*/ 0 h 38"/>
                <a:gd name="T90" fmla="*/ 11 w 55"/>
                <a:gd name="T91" fmla="*/ 1 h 38"/>
                <a:gd name="T92" fmla="*/ 14 w 55"/>
                <a:gd name="T93" fmla="*/ 1 h 38"/>
                <a:gd name="T94" fmla="*/ 19 w 55"/>
                <a:gd name="T95" fmla="*/ 2 h 38"/>
                <a:gd name="T96" fmla="*/ 24 w 55"/>
                <a:gd name="T97" fmla="*/ 2 h 38"/>
                <a:gd name="T98" fmla="*/ 27 w 55"/>
                <a:gd name="T99" fmla="*/ 2 h 38"/>
                <a:gd name="T100" fmla="*/ 30 w 55"/>
                <a:gd name="T101" fmla="*/ 2 h 38"/>
                <a:gd name="T102" fmla="*/ 53 w 55"/>
                <a:gd name="T103" fmla="*/ 20 h 38"/>
                <a:gd name="T104" fmla="*/ 55 w 55"/>
                <a:gd name="T105" fmla="*/ 20 h 38"/>
                <a:gd name="T106" fmla="*/ 53 w 55"/>
                <a:gd name="T107" fmla="*/ 20 h 38"/>
                <a:gd name="T108" fmla="*/ 52 w 55"/>
                <a:gd name="T109" fmla="*/ 20 h 38"/>
                <a:gd name="T110" fmla="*/ 49 w 55"/>
                <a:gd name="T111" fmla="*/ 21 h 38"/>
                <a:gd name="T112" fmla="*/ 50 w 55"/>
                <a:gd name="T113" fmla="*/ 22 h 38"/>
                <a:gd name="T114" fmla="*/ 46 w 55"/>
                <a:gd name="T115" fmla="*/ 24 h 38"/>
                <a:gd name="T116" fmla="*/ 44 w 55"/>
                <a:gd name="T11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38">
                  <a:moveTo>
                    <a:pt x="31" y="2"/>
                  </a:moveTo>
                  <a:cubicBezTo>
                    <a:pt x="32" y="2"/>
                    <a:pt x="32" y="2"/>
                    <a:pt x="32" y="2"/>
                  </a:cubicBezTo>
                  <a:cubicBezTo>
                    <a:pt x="32" y="3"/>
                    <a:pt x="32" y="3"/>
                    <a:pt x="32" y="3"/>
                  </a:cubicBezTo>
                  <a:cubicBezTo>
                    <a:pt x="33" y="3"/>
                    <a:pt x="33" y="3"/>
                    <a:pt x="33" y="3"/>
                  </a:cubicBezTo>
                  <a:cubicBezTo>
                    <a:pt x="33" y="4"/>
                    <a:pt x="33" y="4"/>
                    <a:pt x="33" y="4"/>
                  </a:cubicBezTo>
                  <a:cubicBezTo>
                    <a:pt x="33" y="4"/>
                    <a:pt x="33" y="4"/>
                    <a:pt x="33" y="4"/>
                  </a:cubicBezTo>
                  <a:cubicBezTo>
                    <a:pt x="34" y="4"/>
                    <a:pt x="34" y="4"/>
                    <a:pt x="34" y="4"/>
                  </a:cubicBezTo>
                  <a:cubicBezTo>
                    <a:pt x="36" y="5"/>
                    <a:pt x="36" y="5"/>
                    <a:pt x="36" y="5"/>
                  </a:cubicBezTo>
                  <a:cubicBezTo>
                    <a:pt x="37" y="6"/>
                    <a:pt x="37" y="6"/>
                    <a:pt x="37" y="6"/>
                  </a:cubicBezTo>
                  <a:cubicBezTo>
                    <a:pt x="38" y="5"/>
                    <a:pt x="38" y="5"/>
                    <a:pt x="38" y="5"/>
                  </a:cubicBezTo>
                  <a:cubicBezTo>
                    <a:pt x="39" y="6"/>
                    <a:pt x="39" y="6"/>
                    <a:pt x="39" y="6"/>
                  </a:cubicBezTo>
                  <a:cubicBezTo>
                    <a:pt x="40" y="6"/>
                    <a:pt x="40" y="6"/>
                    <a:pt x="40" y="6"/>
                  </a:cubicBezTo>
                  <a:cubicBezTo>
                    <a:pt x="40" y="6"/>
                    <a:pt x="40" y="6"/>
                    <a:pt x="40" y="6"/>
                  </a:cubicBezTo>
                  <a:cubicBezTo>
                    <a:pt x="41" y="6"/>
                    <a:pt x="41" y="6"/>
                    <a:pt x="41" y="6"/>
                  </a:cubicBezTo>
                  <a:cubicBezTo>
                    <a:pt x="43" y="6"/>
                    <a:pt x="43" y="6"/>
                    <a:pt x="43" y="6"/>
                  </a:cubicBezTo>
                  <a:cubicBezTo>
                    <a:pt x="44" y="6"/>
                    <a:pt x="44" y="6"/>
                    <a:pt x="44" y="6"/>
                  </a:cubicBezTo>
                  <a:cubicBezTo>
                    <a:pt x="45" y="6"/>
                    <a:pt x="45" y="6"/>
                    <a:pt x="45" y="6"/>
                  </a:cubicBezTo>
                  <a:cubicBezTo>
                    <a:pt x="46" y="6"/>
                    <a:pt x="46" y="6"/>
                    <a:pt x="46" y="6"/>
                  </a:cubicBezTo>
                  <a:cubicBezTo>
                    <a:pt x="48" y="6"/>
                    <a:pt x="48" y="6"/>
                    <a:pt x="48" y="6"/>
                  </a:cubicBezTo>
                  <a:cubicBezTo>
                    <a:pt x="50" y="7"/>
                    <a:pt x="50" y="7"/>
                    <a:pt x="50" y="7"/>
                  </a:cubicBezTo>
                  <a:cubicBezTo>
                    <a:pt x="51" y="7"/>
                    <a:pt x="51" y="7"/>
                    <a:pt x="51" y="7"/>
                  </a:cubicBezTo>
                  <a:cubicBezTo>
                    <a:pt x="51" y="8"/>
                    <a:pt x="51" y="8"/>
                    <a:pt x="51" y="8"/>
                  </a:cubicBezTo>
                  <a:cubicBezTo>
                    <a:pt x="50" y="8"/>
                    <a:pt x="50" y="8"/>
                    <a:pt x="50" y="8"/>
                  </a:cubicBezTo>
                  <a:cubicBezTo>
                    <a:pt x="50" y="9"/>
                    <a:pt x="50" y="9"/>
                    <a:pt x="50" y="9"/>
                  </a:cubicBezTo>
                  <a:cubicBezTo>
                    <a:pt x="50" y="10"/>
                    <a:pt x="50" y="10"/>
                    <a:pt x="50" y="10"/>
                  </a:cubicBezTo>
                  <a:cubicBezTo>
                    <a:pt x="50" y="11"/>
                    <a:pt x="50" y="11"/>
                    <a:pt x="50" y="11"/>
                  </a:cubicBezTo>
                  <a:cubicBezTo>
                    <a:pt x="48" y="12"/>
                    <a:pt x="48" y="12"/>
                    <a:pt x="48" y="12"/>
                  </a:cubicBezTo>
                  <a:cubicBezTo>
                    <a:pt x="48" y="12"/>
                    <a:pt x="47" y="13"/>
                    <a:pt x="47" y="13"/>
                  </a:cubicBezTo>
                  <a:cubicBezTo>
                    <a:pt x="47" y="13"/>
                    <a:pt x="46" y="13"/>
                    <a:pt x="46" y="13"/>
                  </a:cubicBezTo>
                  <a:cubicBezTo>
                    <a:pt x="44" y="13"/>
                    <a:pt x="44" y="13"/>
                    <a:pt x="44" y="13"/>
                  </a:cubicBezTo>
                  <a:cubicBezTo>
                    <a:pt x="43" y="14"/>
                    <a:pt x="43" y="14"/>
                    <a:pt x="43" y="14"/>
                  </a:cubicBezTo>
                  <a:cubicBezTo>
                    <a:pt x="42" y="15"/>
                    <a:pt x="42" y="15"/>
                    <a:pt x="42" y="15"/>
                  </a:cubicBezTo>
                  <a:cubicBezTo>
                    <a:pt x="42" y="15"/>
                    <a:pt x="42" y="15"/>
                    <a:pt x="42" y="15"/>
                  </a:cubicBezTo>
                  <a:cubicBezTo>
                    <a:pt x="42" y="16"/>
                    <a:pt x="42" y="16"/>
                    <a:pt x="42" y="16"/>
                  </a:cubicBezTo>
                  <a:cubicBezTo>
                    <a:pt x="42" y="16"/>
                    <a:pt x="42" y="16"/>
                    <a:pt x="42" y="16"/>
                  </a:cubicBezTo>
                  <a:cubicBezTo>
                    <a:pt x="41" y="16"/>
                    <a:pt x="41" y="16"/>
                    <a:pt x="41" y="16"/>
                  </a:cubicBezTo>
                  <a:cubicBezTo>
                    <a:pt x="42" y="16"/>
                    <a:pt x="42" y="16"/>
                    <a:pt x="42" y="16"/>
                  </a:cubicBezTo>
                  <a:cubicBezTo>
                    <a:pt x="41" y="16"/>
                    <a:pt x="41" y="16"/>
                    <a:pt x="41" y="16"/>
                  </a:cubicBezTo>
                  <a:cubicBezTo>
                    <a:pt x="40" y="18"/>
                    <a:pt x="40" y="18"/>
                    <a:pt x="40" y="18"/>
                  </a:cubicBezTo>
                  <a:cubicBezTo>
                    <a:pt x="39" y="18"/>
                    <a:pt x="39" y="18"/>
                    <a:pt x="39" y="18"/>
                  </a:cubicBezTo>
                  <a:cubicBezTo>
                    <a:pt x="37" y="21"/>
                    <a:pt x="37" y="21"/>
                    <a:pt x="37" y="21"/>
                  </a:cubicBezTo>
                  <a:cubicBezTo>
                    <a:pt x="37" y="21"/>
                    <a:pt x="37" y="21"/>
                    <a:pt x="37" y="21"/>
                  </a:cubicBezTo>
                  <a:cubicBezTo>
                    <a:pt x="37" y="23"/>
                    <a:pt x="37" y="23"/>
                    <a:pt x="37" y="23"/>
                  </a:cubicBezTo>
                  <a:cubicBezTo>
                    <a:pt x="38" y="23"/>
                    <a:pt x="38" y="23"/>
                    <a:pt x="38" y="23"/>
                  </a:cubicBezTo>
                  <a:cubicBezTo>
                    <a:pt x="38" y="24"/>
                    <a:pt x="38" y="24"/>
                    <a:pt x="38" y="24"/>
                  </a:cubicBezTo>
                  <a:cubicBezTo>
                    <a:pt x="39" y="25"/>
                    <a:pt x="39" y="25"/>
                    <a:pt x="39" y="25"/>
                  </a:cubicBezTo>
                  <a:cubicBezTo>
                    <a:pt x="38" y="26"/>
                    <a:pt x="38" y="26"/>
                    <a:pt x="38" y="26"/>
                  </a:cubicBezTo>
                  <a:cubicBezTo>
                    <a:pt x="37" y="26"/>
                    <a:pt x="37" y="26"/>
                    <a:pt x="37" y="26"/>
                  </a:cubicBezTo>
                  <a:cubicBezTo>
                    <a:pt x="37" y="27"/>
                    <a:pt x="37" y="27"/>
                    <a:pt x="37" y="27"/>
                  </a:cubicBezTo>
                  <a:cubicBezTo>
                    <a:pt x="36" y="29"/>
                    <a:pt x="36" y="29"/>
                    <a:pt x="36" y="29"/>
                  </a:cubicBezTo>
                  <a:cubicBezTo>
                    <a:pt x="35" y="30"/>
                    <a:pt x="35" y="30"/>
                    <a:pt x="35" y="30"/>
                  </a:cubicBezTo>
                  <a:cubicBezTo>
                    <a:pt x="36" y="30"/>
                    <a:pt x="36" y="30"/>
                    <a:pt x="36" y="30"/>
                  </a:cubicBezTo>
                  <a:cubicBezTo>
                    <a:pt x="35" y="31"/>
                    <a:pt x="35" y="31"/>
                    <a:pt x="35" y="31"/>
                  </a:cubicBezTo>
                  <a:cubicBezTo>
                    <a:pt x="34" y="31"/>
                    <a:pt x="34" y="31"/>
                    <a:pt x="34" y="31"/>
                  </a:cubicBezTo>
                  <a:cubicBezTo>
                    <a:pt x="31" y="32"/>
                    <a:pt x="31" y="32"/>
                    <a:pt x="31" y="32"/>
                  </a:cubicBezTo>
                  <a:cubicBezTo>
                    <a:pt x="31" y="33"/>
                    <a:pt x="31" y="33"/>
                    <a:pt x="31" y="33"/>
                  </a:cubicBezTo>
                  <a:cubicBezTo>
                    <a:pt x="30" y="34"/>
                    <a:pt x="30" y="34"/>
                    <a:pt x="30" y="34"/>
                  </a:cubicBezTo>
                  <a:cubicBezTo>
                    <a:pt x="29" y="34"/>
                    <a:pt x="29" y="34"/>
                    <a:pt x="29" y="34"/>
                  </a:cubicBezTo>
                  <a:cubicBezTo>
                    <a:pt x="28" y="33"/>
                    <a:pt x="28" y="33"/>
                    <a:pt x="28" y="33"/>
                  </a:cubicBezTo>
                  <a:cubicBezTo>
                    <a:pt x="28" y="34"/>
                    <a:pt x="28" y="34"/>
                    <a:pt x="28" y="34"/>
                  </a:cubicBezTo>
                  <a:cubicBezTo>
                    <a:pt x="27" y="35"/>
                    <a:pt x="27" y="35"/>
                    <a:pt x="27" y="35"/>
                  </a:cubicBezTo>
                  <a:cubicBezTo>
                    <a:pt x="27" y="34"/>
                    <a:pt x="27" y="34"/>
                    <a:pt x="27" y="34"/>
                  </a:cubicBezTo>
                  <a:cubicBezTo>
                    <a:pt x="26" y="34"/>
                    <a:pt x="26" y="34"/>
                    <a:pt x="26" y="34"/>
                  </a:cubicBezTo>
                  <a:cubicBezTo>
                    <a:pt x="25" y="34"/>
                    <a:pt x="25" y="34"/>
                    <a:pt x="25" y="34"/>
                  </a:cubicBezTo>
                  <a:cubicBezTo>
                    <a:pt x="24" y="34"/>
                    <a:pt x="24" y="34"/>
                    <a:pt x="24" y="34"/>
                  </a:cubicBezTo>
                  <a:cubicBezTo>
                    <a:pt x="22" y="34"/>
                    <a:pt x="22" y="34"/>
                    <a:pt x="22" y="34"/>
                  </a:cubicBezTo>
                  <a:cubicBezTo>
                    <a:pt x="22" y="34"/>
                    <a:pt x="22" y="34"/>
                    <a:pt x="22" y="34"/>
                  </a:cubicBezTo>
                  <a:cubicBezTo>
                    <a:pt x="20" y="34"/>
                    <a:pt x="20" y="34"/>
                    <a:pt x="20" y="34"/>
                  </a:cubicBezTo>
                  <a:cubicBezTo>
                    <a:pt x="19" y="36"/>
                    <a:pt x="19" y="36"/>
                    <a:pt x="19" y="36"/>
                  </a:cubicBezTo>
                  <a:cubicBezTo>
                    <a:pt x="17" y="36"/>
                    <a:pt x="17" y="36"/>
                    <a:pt x="17" y="36"/>
                  </a:cubicBezTo>
                  <a:cubicBezTo>
                    <a:pt x="16" y="36"/>
                    <a:pt x="16" y="36"/>
                    <a:pt x="16" y="36"/>
                  </a:cubicBezTo>
                  <a:cubicBezTo>
                    <a:pt x="16" y="37"/>
                    <a:pt x="16" y="37"/>
                    <a:pt x="16" y="37"/>
                  </a:cubicBezTo>
                  <a:cubicBezTo>
                    <a:pt x="15" y="38"/>
                    <a:pt x="15" y="38"/>
                    <a:pt x="15" y="38"/>
                  </a:cubicBezTo>
                  <a:cubicBezTo>
                    <a:pt x="14" y="37"/>
                    <a:pt x="14" y="37"/>
                    <a:pt x="14" y="37"/>
                  </a:cubicBezTo>
                  <a:cubicBezTo>
                    <a:pt x="12" y="36"/>
                    <a:pt x="12" y="36"/>
                    <a:pt x="12" y="36"/>
                  </a:cubicBezTo>
                  <a:cubicBezTo>
                    <a:pt x="11" y="34"/>
                    <a:pt x="11" y="34"/>
                    <a:pt x="11" y="34"/>
                  </a:cubicBezTo>
                  <a:cubicBezTo>
                    <a:pt x="12" y="34"/>
                    <a:pt x="12" y="34"/>
                    <a:pt x="12" y="34"/>
                  </a:cubicBezTo>
                  <a:cubicBezTo>
                    <a:pt x="10" y="32"/>
                    <a:pt x="10" y="32"/>
                    <a:pt x="10" y="32"/>
                  </a:cubicBezTo>
                  <a:cubicBezTo>
                    <a:pt x="8" y="32"/>
                    <a:pt x="8" y="32"/>
                    <a:pt x="8" y="32"/>
                  </a:cubicBezTo>
                  <a:cubicBezTo>
                    <a:pt x="8" y="32"/>
                    <a:pt x="8" y="32"/>
                    <a:pt x="8" y="32"/>
                  </a:cubicBezTo>
                  <a:cubicBezTo>
                    <a:pt x="8" y="31"/>
                    <a:pt x="8" y="31"/>
                    <a:pt x="8" y="31"/>
                  </a:cubicBezTo>
                  <a:cubicBezTo>
                    <a:pt x="7" y="30"/>
                    <a:pt x="7" y="30"/>
                    <a:pt x="7" y="30"/>
                  </a:cubicBezTo>
                  <a:cubicBezTo>
                    <a:pt x="8" y="29"/>
                    <a:pt x="8" y="29"/>
                    <a:pt x="8" y="29"/>
                  </a:cubicBezTo>
                  <a:cubicBezTo>
                    <a:pt x="9" y="28"/>
                    <a:pt x="9" y="28"/>
                    <a:pt x="9" y="28"/>
                  </a:cubicBezTo>
                  <a:cubicBezTo>
                    <a:pt x="9" y="27"/>
                    <a:pt x="9" y="27"/>
                    <a:pt x="9" y="27"/>
                  </a:cubicBezTo>
                  <a:cubicBezTo>
                    <a:pt x="8" y="27"/>
                    <a:pt x="8" y="27"/>
                    <a:pt x="8" y="27"/>
                  </a:cubicBezTo>
                  <a:cubicBezTo>
                    <a:pt x="8" y="26"/>
                    <a:pt x="8" y="26"/>
                    <a:pt x="8" y="26"/>
                  </a:cubicBezTo>
                  <a:cubicBezTo>
                    <a:pt x="9" y="24"/>
                    <a:pt x="9" y="24"/>
                    <a:pt x="9" y="24"/>
                  </a:cubicBezTo>
                  <a:cubicBezTo>
                    <a:pt x="9" y="23"/>
                    <a:pt x="9" y="23"/>
                    <a:pt x="9" y="23"/>
                  </a:cubicBezTo>
                  <a:cubicBezTo>
                    <a:pt x="8" y="22"/>
                    <a:pt x="8" y="22"/>
                    <a:pt x="8" y="22"/>
                  </a:cubicBezTo>
                  <a:cubicBezTo>
                    <a:pt x="7" y="20"/>
                    <a:pt x="7" y="20"/>
                    <a:pt x="7" y="20"/>
                  </a:cubicBezTo>
                  <a:cubicBezTo>
                    <a:pt x="8" y="20"/>
                    <a:pt x="8" y="20"/>
                    <a:pt x="8" y="20"/>
                  </a:cubicBezTo>
                  <a:cubicBezTo>
                    <a:pt x="9" y="20"/>
                    <a:pt x="9" y="20"/>
                    <a:pt x="9" y="20"/>
                  </a:cubicBezTo>
                  <a:cubicBezTo>
                    <a:pt x="10" y="19"/>
                    <a:pt x="10" y="19"/>
                    <a:pt x="10" y="19"/>
                  </a:cubicBezTo>
                  <a:cubicBezTo>
                    <a:pt x="9" y="18"/>
                    <a:pt x="9" y="18"/>
                    <a:pt x="9" y="18"/>
                  </a:cubicBezTo>
                  <a:cubicBezTo>
                    <a:pt x="10" y="17"/>
                    <a:pt x="10" y="17"/>
                    <a:pt x="10" y="17"/>
                  </a:cubicBezTo>
                  <a:cubicBezTo>
                    <a:pt x="10" y="15"/>
                    <a:pt x="10" y="15"/>
                    <a:pt x="10" y="15"/>
                  </a:cubicBezTo>
                  <a:cubicBezTo>
                    <a:pt x="10" y="14"/>
                    <a:pt x="10" y="14"/>
                    <a:pt x="10" y="14"/>
                  </a:cubicBezTo>
                  <a:cubicBezTo>
                    <a:pt x="12" y="12"/>
                    <a:pt x="12" y="12"/>
                    <a:pt x="12" y="12"/>
                  </a:cubicBezTo>
                  <a:cubicBezTo>
                    <a:pt x="12" y="12"/>
                    <a:pt x="12" y="12"/>
                    <a:pt x="12" y="12"/>
                  </a:cubicBezTo>
                  <a:cubicBezTo>
                    <a:pt x="13" y="11"/>
                    <a:pt x="13" y="11"/>
                    <a:pt x="13" y="11"/>
                  </a:cubicBezTo>
                  <a:cubicBezTo>
                    <a:pt x="12" y="10"/>
                    <a:pt x="12" y="10"/>
                    <a:pt x="12" y="10"/>
                  </a:cubicBezTo>
                  <a:cubicBezTo>
                    <a:pt x="12" y="9"/>
                    <a:pt x="12" y="9"/>
                    <a:pt x="12" y="9"/>
                  </a:cubicBezTo>
                  <a:cubicBezTo>
                    <a:pt x="9" y="9"/>
                    <a:pt x="9" y="9"/>
                    <a:pt x="9" y="9"/>
                  </a:cubicBezTo>
                  <a:cubicBezTo>
                    <a:pt x="9" y="10"/>
                    <a:pt x="9" y="10"/>
                    <a:pt x="9" y="10"/>
                  </a:cubicBezTo>
                  <a:cubicBezTo>
                    <a:pt x="6" y="9"/>
                    <a:pt x="6" y="9"/>
                    <a:pt x="6" y="9"/>
                  </a:cubicBezTo>
                  <a:cubicBezTo>
                    <a:pt x="5" y="10"/>
                    <a:pt x="5" y="10"/>
                    <a:pt x="5" y="10"/>
                  </a:cubicBezTo>
                  <a:cubicBezTo>
                    <a:pt x="4" y="9"/>
                    <a:pt x="4" y="9"/>
                    <a:pt x="4" y="9"/>
                  </a:cubicBezTo>
                  <a:cubicBezTo>
                    <a:pt x="4" y="9"/>
                    <a:pt x="4" y="9"/>
                    <a:pt x="4" y="9"/>
                  </a:cubicBezTo>
                  <a:cubicBezTo>
                    <a:pt x="4" y="8"/>
                    <a:pt x="4" y="8"/>
                    <a:pt x="4" y="8"/>
                  </a:cubicBezTo>
                  <a:cubicBezTo>
                    <a:pt x="2" y="9"/>
                    <a:pt x="2" y="9"/>
                    <a:pt x="2" y="9"/>
                  </a:cubicBezTo>
                  <a:cubicBezTo>
                    <a:pt x="2" y="8"/>
                    <a:pt x="2" y="8"/>
                    <a:pt x="2" y="8"/>
                  </a:cubicBezTo>
                  <a:cubicBezTo>
                    <a:pt x="3" y="8"/>
                    <a:pt x="3" y="8"/>
                    <a:pt x="3" y="8"/>
                  </a:cubicBezTo>
                  <a:cubicBezTo>
                    <a:pt x="2" y="7"/>
                    <a:pt x="2" y="7"/>
                    <a:pt x="2" y="7"/>
                  </a:cubicBezTo>
                  <a:cubicBezTo>
                    <a:pt x="3" y="7"/>
                    <a:pt x="3" y="7"/>
                    <a:pt x="3" y="7"/>
                  </a:cubicBezTo>
                  <a:cubicBezTo>
                    <a:pt x="2" y="7"/>
                    <a:pt x="2" y="7"/>
                    <a:pt x="2" y="7"/>
                  </a:cubicBezTo>
                  <a:cubicBezTo>
                    <a:pt x="2" y="6"/>
                    <a:pt x="2" y="6"/>
                    <a:pt x="2" y="6"/>
                  </a:cubicBezTo>
                  <a:cubicBezTo>
                    <a:pt x="2" y="6"/>
                    <a:pt x="2" y="6"/>
                    <a:pt x="2" y="6"/>
                  </a:cubicBezTo>
                  <a:cubicBezTo>
                    <a:pt x="1" y="6"/>
                    <a:pt x="1" y="6"/>
                    <a:pt x="1" y="6"/>
                  </a:cubicBezTo>
                  <a:cubicBezTo>
                    <a:pt x="2" y="5"/>
                    <a:pt x="2" y="5"/>
                    <a:pt x="2" y="5"/>
                  </a:cubicBezTo>
                  <a:cubicBezTo>
                    <a:pt x="1" y="5"/>
                    <a:pt x="1" y="5"/>
                    <a:pt x="1" y="5"/>
                  </a:cubicBezTo>
                  <a:cubicBezTo>
                    <a:pt x="1" y="5"/>
                    <a:pt x="1" y="5"/>
                    <a:pt x="1" y="5"/>
                  </a:cubicBezTo>
                  <a:cubicBezTo>
                    <a:pt x="1" y="5"/>
                    <a:pt x="1" y="5"/>
                    <a:pt x="1" y="5"/>
                  </a:cubicBezTo>
                  <a:cubicBezTo>
                    <a:pt x="0" y="4"/>
                    <a:pt x="0" y="4"/>
                    <a:pt x="0" y="4"/>
                  </a:cubicBezTo>
                  <a:cubicBezTo>
                    <a:pt x="1" y="3"/>
                    <a:pt x="1" y="3"/>
                    <a:pt x="1" y="3"/>
                  </a:cubicBezTo>
                  <a:cubicBezTo>
                    <a:pt x="2" y="2"/>
                    <a:pt x="2" y="2"/>
                    <a:pt x="2" y="2"/>
                  </a:cubicBezTo>
                  <a:cubicBezTo>
                    <a:pt x="3" y="3"/>
                    <a:pt x="3" y="3"/>
                    <a:pt x="3" y="3"/>
                  </a:cubicBezTo>
                  <a:cubicBezTo>
                    <a:pt x="4" y="3"/>
                    <a:pt x="4" y="3"/>
                    <a:pt x="4" y="3"/>
                  </a:cubicBezTo>
                  <a:cubicBezTo>
                    <a:pt x="5" y="2"/>
                    <a:pt x="5" y="2"/>
                    <a:pt x="5" y="2"/>
                  </a:cubicBezTo>
                  <a:cubicBezTo>
                    <a:pt x="5" y="2"/>
                    <a:pt x="5" y="2"/>
                    <a:pt x="5" y="2"/>
                  </a:cubicBezTo>
                  <a:cubicBezTo>
                    <a:pt x="4" y="1"/>
                    <a:pt x="4" y="1"/>
                    <a:pt x="4" y="1"/>
                  </a:cubicBezTo>
                  <a:cubicBezTo>
                    <a:pt x="6" y="0"/>
                    <a:pt x="6" y="0"/>
                    <a:pt x="6" y="0"/>
                  </a:cubicBezTo>
                  <a:cubicBezTo>
                    <a:pt x="6" y="1"/>
                    <a:pt x="6" y="1"/>
                    <a:pt x="6" y="1"/>
                  </a:cubicBezTo>
                  <a:cubicBezTo>
                    <a:pt x="7" y="0"/>
                    <a:pt x="7" y="0"/>
                    <a:pt x="7" y="0"/>
                  </a:cubicBezTo>
                  <a:cubicBezTo>
                    <a:pt x="8" y="0"/>
                    <a:pt x="8" y="0"/>
                    <a:pt x="8" y="0"/>
                  </a:cubicBezTo>
                  <a:cubicBezTo>
                    <a:pt x="9" y="2"/>
                    <a:pt x="9" y="2"/>
                    <a:pt x="9" y="2"/>
                  </a:cubicBezTo>
                  <a:cubicBezTo>
                    <a:pt x="10" y="1"/>
                    <a:pt x="10" y="1"/>
                    <a:pt x="10" y="1"/>
                  </a:cubicBezTo>
                  <a:cubicBezTo>
                    <a:pt x="11" y="1"/>
                    <a:pt x="11" y="1"/>
                    <a:pt x="11" y="1"/>
                  </a:cubicBezTo>
                  <a:cubicBezTo>
                    <a:pt x="12" y="1"/>
                    <a:pt x="12" y="1"/>
                    <a:pt x="12" y="1"/>
                  </a:cubicBezTo>
                  <a:cubicBezTo>
                    <a:pt x="13" y="1"/>
                    <a:pt x="13" y="1"/>
                    <a:pt x="13" y="1"/>
                  </a:cubicBezTo>
                  <a:cubicBezTo>
                    <a:pt x="14" y="1"/>
                    <a:pt x="14" y="1"/>
                    <a:pt x="14" y="1"/>
                  </a:cubicBezTo>
                  <a:cubicBezTo>
                    <a:pt x="15" y="1"/>
                    <a:pt x="15" y="1"/>
                    <a:pt x="15" y="1"/>
                  </a:cubicBezTo>
                  <a:cubicBezTo>
                    <a:pt x="16" y="1"/>
                    <a:pt x="16" y="1"/>
                    <a:pt x="16" y="1"/>
                  </a:cubicBezTo>
                  <a:cubicBezTo>
                    <a:pt x="19" y="2"/>
                    <a:pt x="19" y="2"/>
                    <a:pt x="19" y="2"/>
                  </a:cubicBezTo>
                  <a:cubicBezTo>
                    <a:pt x="20" y="2"/>
                    <a:pt x="20" y="2"/>
                    <a:pt x="20" y="2"/>
                  </a:cubicBezTo>
                  <a:cubicBezTo>
                    <a:pt x="22" y="1"/>
                    <a:pt x="22" y="1"/>
                    <a:pt x="22" y="1"/>
                  </a:cubicBezTo>
                  <a:cubicBezTo>
                    <a:pt x="24" y="2"/>
                    <a:pt x="24" y="2"/>
                    <a:pt x="24" y="2"/>
                  </a:cubicBezTo>
                  <a:cubicBezTo>
                    <a:pt x="24" y="2"/>
                    <a:pt x="24" y="2"/>
                    <a:pt x="24" y="2"/>
                  </a:cubicBezTo>
                  <a:cubicBezTo>
                    <a:pt x="26" y="2"/>
                    <a:pt x="26" y="2"/>
                    <a:pt x="26" y="2"/>
                  </a:cubicBezTo>
                  <a:cubicBezTo>
                    <a:pt x="27" y="2"/>
                    <a:pt x="27" y="2"/>
                    <a:pt x="27" y="2"/>
                  </a:cubicBezTo>
                  <a:cubicBezTo>
                    <a:pt x="28" y="2"/>
                    <a:pt x="28" y="2"/>
                    <a:pt x="28" y="2"/>
                  </a:cubicBezTo>
                  <a:cubicBezTo>
                    <a:pt x="30" y="3"/>
                    <a:pt x="30" y="3"/>
                    <a:pt x="30" y="3"/>
                  </a:cubicBezTo>
                  <a:cubicBezTo>
                    <a:pt x="30" y="2"/>
                    <a:pt x="30" y="2"/>
                    <a:pt x="30" y="2"/>
                  </a:cubicBezTo>
                  <a:cubicBezTo>
                    <a:pt x="31" y="2"/>
                    <a:pt x="31" y="2"/>
                    <a:pt x="31" y="2"/>
                  </a:cubicBezTo>
                  <a:cubicBezTo>
                    <a:pt x="31" y="2"/>
                    <a:pt x="31" y="2"/>
                    <a:pt x="31" y="2"/>
                  </a:cubicBezTo>
                  <a:close/>
                  <a:moveTo>
                    <a:pt x="53" y="20"/>
                  </a:moveTo>
                  <a:cubicBezTo>
                    <a:pt x="54" y="20"/>
                    <a:pt x="54" y="20"/>
                    <a:pt x="54" y="20"/>
                  </a:cubicBezTo>
                  <a:cubicBezTo>
                    <a:pt x="55" y="20"/>
                    <a:pt x="55" y="20"/>
                    <a:pt x="55" y="20"/>
                  </a:cubicBezTo>
                  <a:cubicBezTo>
                    <a:pt x="55" y="20"/>
                    <a:pt x="55" y="20"/>
                    <a:pt x="55" y="20"/>
                  </a:cubicBezTo>
                  <a:cubicBezTo>
                    <a:pt x="54" y="19"/>
                    <a:pt x="54" y="19"/>
                    <a:pt x="54" y="19"/>
                  </a:cubicBezTo>
                  <a:cubicBezTo>
                    <a:pt x="53" y="19"/>
                    <a:pt x="53" y="19"/>
                    <a:pt x="53" y="19"/>
                  </a:cubicBezTo>
                  <a:cubicBezTo>
                    <a:pt x="53" y="20"/>
                    <a:pt x="53" y="20"/>
                    <a:pt x="53" y="20"/>
                  </a:cubicBezTo>
                  <a:close/>
                  <a:moveTo>
                    <a:pt x="50" y="22"/>
                  </a:moveTo>
                  <a:cubicBezTo>
                    <a:pt x="51" y="21"/>
                    <a:pt x="51" y="21"/>
                    <a:pt x="51" y="21"/>
                  </a:cubicBezTo>
                  <a:cubicBezTo>
                    <a:pt x="52" y="20"/>
                    <a:pt x="52" y="20"/>
                    <a:pt x="52" y="20"/>
                  </a:cubicBezTo>
                  <a:cubicBezTo>
                    <a:pt x="51" y="20"/>
                    <a:pt x="51" y="20"/>
                    <a:pt x="51" y="20"/>
                  </a:cubicBezTo>
                  <a:cubicBezTo>
                    <a:pt x="50" y="20"/>
                    <a:pt x="50" y="20"/>
                    <a:pt x="50" y="20"/>
                  </a:cubicBezTo>
                  <a:cubicBezTo>
                    <a:pt x="49" y="21"/>
                    <a:pt x="49" y="21"/>
                    <a:pt x="49" y="21"/>
                  </a:cubicBezTo>
                  <a:cubicBezTo>
                    <a:pt x="49" y="22"/>
                    <a:pt x="49" y="22"/>
                    <a:pt x="49" y="22"/>
                  </a:cubicBezTo>
                  <a:cubicBezTo>
                    <a:pt x="49" y="22"/>
                    <a:pt x="49" y="22"/>
                    <a:pt x="49" y="22"/>
                  </a:cubicBezTo>
                  <a:cubicBezTo>
                    <a:pt x="50" y="22"/>
                    <a:pt x="50" y="22"/>
                    <a:pt x="50" y="22"/>
                  </a:cubicBezTo>
                  <a:close/>
                  <a:moveTo>
                    <a:pt x="45" y="25"/>
                  </a:moveTo>
                  <a:cubicBezTo>
                    <a:pt x="45" y="24"/>
                    <a:pt x="45" y="24"/>
                    <a:pt x="45" y="24"/>
                  </a:cubicBezTo>
                  <a:cubicBezTo>
                    <a:pt x="46" y="24"/>
                    <a:pt x="46" y="24"/>
                    <a:pt x="46" y="24"/>
                  </a:cubicBezTo>
                  <a:cubicBezTo>
                    <a:pt x="45" y="23"/>
                    <a:pt x="45" y="23"/>
                    <a:pt x="45" y="23"/>
                  </a:cubicBezTo>
                  <a:cubicBezTo>
                    <a:pt x="44" y="24"/>
                    <a:pt x="44" y="24"/>
                    <a:pt x="44" y="24"/>
                  </a:cubicBezTo>
                  <a:cubicBezTo>
                    <a:pt x="44" y="24"/>
                    <a:pt x="44" y="24"/>
                    <a:pt x="44" y="24"/>
                  </a:cubicBezTo>
                  <a:lnTo>
                    <a:pt x="45" y="2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3" name="Freeform 74"/>
            <p:cNvSpPr>
              <a:spLocks/>
            </p:cNvSpPr>
            <p:nvPr/>
          </p:nvSpPr>
          <p:spPr bwMode="auto">
            <a:xfrm>
              <a:off x="4107747" y="2312640"/>
              <a:ext cx="65619" cy="119657"/>
            </a:xfrm>
            <a:custGeom>
              <a:avLst/>
              <a:gdLst>
                <a:gd name="T0" fmla="*/ 33 w 51"/>
                <a:gd name="T1" fmla="*/ 85 h 93"/>
                <a:gd name="T2" fmla="*/ 33 w 51"/>
                <a:gd name="T3" fmla="*/ 78 h 93"/>
                <a:gd name="T4" fmla="*/ 37 w 51"/>
                <a:gd name="T5" fmla="*/ 70 h 93"/>
                <a:gd name="T6" fmla="*/ 33 w 51"/>
                <a:gd name="T7" fmla="*/ 67 h 93"/>
                <a:gd name="T8" fmla="*/ 37 w 51"/>
                <a:gd name="T9" fmla="*/ 56 h 93"/>
                <a:gd name="T10" fmla="*/ 29 w 51"/>
                <a:gd name="T11" fmla="*/ 44 h 93"/>
                <a:gd name="T12" fmla="*/ 37 w 51"/>
                <a:gd name="T13" fmla="*/ 44 h 93"/>
                <a:gd name="T14" fmla="*/ 37 w 51"/>
                <a:gd name="T15" fmla="*/ 37 h 93"/>
                <a:gd name="T16" fmla="*/ 40 w 51"/>
                <a:gd name="T17" fmla="*/ 26 h 93"/>
                <a:gd name="T18" fmla="*/ 48 w 51"/>
                <a:gd name="T19" fmla="*/ 15 h 93"/>
                <a:gd name="T20" fmla="*/ 51 w 51"/>
                <a:gd name="T21" fmla="*/ 11 h 93"/>
                <a:gd name="T22" fmla="*/ 48 w 51"/>
                <a:gd name="T23" fmla="*/ 4 h 93"/>
                <a:gd name="T24" fmla="*/ 37 w 51"/>
                <a:gd name="T25" fmla="*/ 7 h 93"/>
                <a:gd name="T26" fmla="*/ 22 w 51"/>
                <a:gd name="T27" fmla="*/ 7 h 93"/>
                <a:gd name="T28" fmla="*/ 18 w 51"/>
                <a:gd name="T29" fmla="*/ 4 h 93"/>
                <a:gd name="T30" fmla="*/ 11 w 51"/>
                <a:gd name="T31" fmla="*/ 4 h 93"/>
                <a:gd name="T32" fmla="*/ 11 w 51"/>
                <a:gd name="T33" fmla="*/ 11 h 93"/>
                <a:gd name="T34" fmla="*/ 11 w 51"/>
                <a:gd name="T35" fmla="*/ 22 h 93"/>
                <a:gd name="T36" fmla="*/ 14 w 51"/>
                <a:gd name="T37" fmla="*/ 26 h 93"/>
                <a:gd name="T38" fmla="*/ 11 w 51"/>
                <a:gd name="T39" fmla="*/ 33 h 93"/>
                <a:gd name="T40" fmla="*/ 7 w 51"/>
                <a:gd name="T41" fmla="*/ 44 h 93"/>
                <a:gd name="T42" fmla="*/ 0 w 51"/>
                <a:gd name="T43" fmla="*/ 52 h 93"/>
                <a:gd name="T44" fmla="*/ 0 w 51"/>
                <a:gd name="T45" fmla="*/ 63 h 93"/>
                <a:gd name="T46" fmla="*/ 3 w 51"/>
                <a:gd name="T47" fmla="*/ 59 h 93"/>
                <a:gd name="T48" fmla="*/ 7 w 51"/>
                <a:gd name="T49" fmla="*/ 59 h 93"/>
                <a:gd name="T50" fmla="*/ 3 w 51"/>
                <a:gd name="T51" fmla="*/ 63 h 93"/>
                <a:gd name="T52" fmla="*/ 3 w 51"/>
                <a:gd name="T53" fmla="*/ 70 h 93"/>
                <a:gd name="T54" fmla="*/ 11 w 51"/>
                <a:gd name="T55" fmla="*/ 67 h 93"/>
                <a:gd name="T56" fmla="*/ 11 w 51"/>
                <a:gd name="T57" fmla="*/ 74 h 93"/>
                <a:gd name="T58" fmla="*/ 7 w 51"/>
                <a:gd name="T59" fmla="*/ 85 h 93"/>
                <a:gd name="T60" fmla="*/ 7 w 51"/>
                <a:gd name="T61" fmla="*/ 93 h 93"/>
                <a:gd name="T62" fmla="*/ 11 w 51"/>
                <a:gd name="T63" fmla="*/ 89 h 93"/>
                <a:gd name="T64" fmla="*/ 22 w 51"/>
                <a:gd name="T65" fmla="*/ 93 h 93"/>
                <a:gd name="T66" fmla="*/ 33 w 51"/>
                <a:gd name="T67" fmla="*/ 89 h 93"/>
                <a:gd name="T68" fmla="*/ 33 w 51"/>
                <a:gd name="T69" fmla="*/ 8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93">
                  <a:moveTo>
                    <a:pt x="33" y="89"/>
                  </a:moveTo>
                  <a:lnTo>
                    <a:pt x="33" y="85"/>
                  </a:lnTo>
                  <a:lnTo>
                    <a:pt x="29" y="82"/>
                  </a:lnTo>
                  <a:lnTo>
                    <a:pt x="33" y="78"/>
                  </a:lnTo>
                  <a:lnTo>
                    <a:pt x="37" y="74"/>
                  </a:lnTo>
                  <a:lnTo>
                    <a:pt x="37" y="70"/>
                  </a:lnTo>
                  <a:lnTo>
                    <a:pt x="33" y="70"/>
                  </a:lnTo>
                  <a:lnTo>
                    <a:pt x="33" y="67"/>
                  </a:lnTo>
                  <a:lnTo>
                    <a:pt x="37" y="59"/>
                  </a:lnTo>
                  <a:lnTo>
                    <a:pt x="37" y="56"/>
                  </a:lnTo>
                  <a:lnTo>
                    <a:pt x="33" y="52"/>
                  </a:lnTo>
                  <a:lnTo>
                    <a:pt x="29" y="44"/>
                  </a:lnTo>
                  <a:lnTo>
                    <a:pt x="33" y="44"/>
                  </a:lnTo>
                  <a:lnTo>
                    <a:pt x="37" y="44"/>
                  </a:lnTo>
                  <a:lnTo>
                    <a:pt x="40" y="41"/>
                  </a:lnTo>
                  <a:lnTo>
                    <a:pt x="37" y="37"/>
                  </a:lnTo>
                  <a:lnTo>
                    <a:pt x="40" y="33"/>
                  </a:lnTo>
                  <a:lnTo>
                    <a:pt x="40" y="26"/>
                  </a:lnTo>
                  <a:lnTo>
                    <a:pt x="40" y="22"/>
                  </a:lnTo>
                  <a:lnTo>
                    <a:pt x="48" y="15"/>
                  </a:lnTo>
                  <a:lnTo>
                    <a:pt x="48" y="15"/>
                  </a:lnTo>
                  <a:lnTo>
                    <a:pt x="51" y="11"/>
                  </a:lnTo>
                  <a:lnTo>
                    <a:pt x="48" y="7"/>
                  </a:lnTo>
                  <a:lnTo>
                    <a:pt x="48" y="4"/>
                  </a:lnTo>
                  <a:lnTo>
                    <a:pt x="37" y="4"/>
                  </a:lnTo>
                  <a:lnTo>
                    <a:pt x="37" y="7"/>
                  </a:lnTo>
                  <a:lnTo>
                    <a:pt x="26" y="4"/>
                  </a:lnTo>
                  <a:lnTo>
                    <a:pt x="22" y="7"/>
                  </a:lnTo>
                  <a:lnTo>
                    <a:pt x="18" y="4"/>
                  </a:lnTo>
                  <a:lnTo>
                    <a:pt x="18" y="4"/>
                  </a:lnTo>
                  <a:lnTo>
                    <a:pt x="18" y="0"/>
                  </a:lnTo>
                  <a:lnTo>
                    <a:pt x="11" y="4"/>
                  </a:lnTo>
                  <a:lnTo>
                    <a:pt x="11" y="4"/>
                  </a:lnTo>
                  <a:lnTo>
                    <a:pt x="11" y="11"/>
                  </a:lnTo>
                  <a:lnTo>
                    <a:pt x="11" y="19"/>
                  </a:lnTo>
                  <a:lnTo>
                    <a:pt x="11" y="22"/>
                  </a:lnTo>
                  <a:lnTo>
                    <a:pt x="11" y="26"/>
                  </a:lnTo>
                  <a:lnTo>
                    <a:pt x="14" y="26"/>
                  </a:lnTo>
                  <a:lnTo>
                    <a:pt x="11" y="30"/>
                  </a:lnTo>
                  <a:lnTo>
                    <a:pt x="11" y="33"/>
                  </a:lnTo>
                  <a:lnTo>
                    <a:pt x="11" y="37"/>
                  </a:lnTo>
                  <a:lnTo>
                    <a:pt x="7" y="44"/>
                  </a:lnTo>
                  <a:lnTo>
                    <a:pt x="7" y="44"/>
                  </a:lnTo>
                  <a:lnTo>
                    <a:pt x="0" y="52"/>
                  </a:lnTo>
                  <a:lnTo>
                    <a:pt x="0" y="59"/>
                  </a:lnTo>
                  <a:lnTo>
                    <a:pt x="0" y="63"/>
                  </a:lnTo>
                  <a:lnTo>
                    <a:pt x="3" y="63"/>
                  </a:lnTo>
                  <a:lnTo>
                    <a:pt x="3" y="59"/>
                  </a:lnTo>
                  <a:lnTo>
                    <a:pt x="7" y="59"/>
                  </a:lnTo>
                  <a:lnTo>
                    <a:pt x="7" y="59"/>
                  </a:lnTo>
                  <a:lnTo>
                    <a:pt x="7" y="63"/>
                  </a:lnTo>
                  <a:lnTo>
                    <a:pt x="3" y="63"/>
                  </a:lnTo>
                  <a:lnTo>
                    <a:pt x="3" y="67"/>
                  </a:lnTo>
                  <a:lnTo>
                    <a:pt x="3" y="70"/>
                  </a:lnTo>
                  <a:lnTo>
                    <a:pt x="7" y="67"/>
                  </a:lnTo>
                  <a:lnTo>
                    <a:pt x="11" y="67"/>
                  </a:lnTo>
                  <a:lnTo>
                    <a:pt x="11" y="70"/>
                  </a:lnTo>
                  <a:lnTo>
                    <a:pt x="11" y="74"/>
                  </a:lnTo>
                  <a:lnTo>
                    <a:pt x="7" y="78"/>
                  </a:lnTo>
                  <a:lnTo>
                    <a:pt x="7" y="85"/>
                  </a:lnTo>
                  <a:lnTo>
                    <a:pt x="7" y="89"/>
                  </a:lnTo>
                  <a:lnTo>
                    <a:pt x="7" y="93"/>
                  </a:lnTo>
                  <a:lnTo>
                    <a:pt x="7" y="93"/>
                  </a:lnTo>
                  <a:lnTo>
                    <a:pt x="11" y="89"/>
                  </a:lnTo>
                  <a:lnTo>
                    <a:pt x="18" y="93"/>
                  </a:lnTo>
                  <a:lnTo>
                    <a:pt x="22" y="93"/>
                  </a:lnTo>
                  <a:lnTo>
                    <a:pt x="26" y="93"/>
                  </a:lnTo>
                  <a:lnTo>
                    <a:pt x="33" y="89"/>
                  </a:lnTo>
                  <a:lnTo>
                    <a:pt x="33" y="89"/>
                  </a:lnTo>
                  <a:lnTo>
                    <a:pt x="33" y="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4" name="Freeform 75"/>
            <p:cNvSpPr>
              <a:spLocks noEditPoints="1"/>
            </p:cNvSpPr>
            <p:nvPr/>
          </p:nvSpPr>
          <p:spPr bwMode="auto">
            <a:xfrm>
              <a:off x="4684156" y="2317785"/>
              <a:ext cx="180128" cy="162115"/>
            </a:xfrm>
            <a:custGeom>
              <a:avLst/>
              <a:gdLst>
                <a:gd name="T0" fmla="*/ 23 w 38"/>
                <a:gd name="T1" fmla="*/ 3 h 34"/>
                <a:gd name="T2" fmla="*/ 15 w 38"/>
                <a:gd name="T3" fmla="*/ 3 h 34"/>
                <a:gd name="T4" fmla="*/ 6 w 38"/>
                <a:gd name="T5" fmla="*/ 6 h 34"/>
                <a:gd name="T6" fmla="*/ 4 w 38"/>
                <a:gd name="T7" fmla="*/ 14 h 34"/>
                <a:gd name="T8" fmla="*/ 10 w 38"/>
                <a:gd name="T9" fmla="*/ 18 h 34"/>
                <a:gd name="T10" fmla="*/ 14 w 38"/>
                <a:gd name="T11" fmla="*/ 20 h 34"/>
                <a:gd name="T12" fmla="*/ 7 w 38"/>
                <a:gd name="T13" fmla="*/ 20 h 34"/>
                <a:gd name="T14" fmla="*/ 11 w 38"/>
                <a:gd name="T15" fmla="*/ 26 h 34"/>
                <a:gd name="T16" fmla="*/ 13 w 38"/>
                <a:gd name="T17" fmla="*/ 26 h 34"/>
                <a:gd name="T18" fmla="*/ 14 w 38"/>
                <a:gd name="T19" fmla="*/ 22 h 34"/>
                <a:gd name="T20" fmla="*/ 17 w 38"/>
                <a:gd name="T21" fmla="*/ 22 h 34"/>
                <a:gd name="T22" fmla="*/ 18 w 38"/>
                <a:gd name="T23" fmla="*/ 21 h 34"/>
                <a:gd name="T24" fmla="*/ 15 w 38"/>
                <a:gd name="T25" fmla="*/ 16 h 34"/>
                <a:gd name="T26" fmla="*/ 14 w 38"/>
                <a:gd name="T27" fmla="*/ 13 h 34"/>
                <a:gd name="T28" fmla="*/ 14 w 38"/>
                <a:gd name="T29" fmla="*/ 11 h 34"/>
                <a:gd name="T30" fmla="*/ 13 w 38"/>
                <a:gd name="T31" fmla="*/ 7 h 34"/>
                <a:gd name="T32" fmla="*/ 17 w 38"/>
                <a:gd name="T33" fmla="*/ 9 h 34"/>
                <a:gd name="T34" fmla="*/ 20 w 38"/>
                <a:gd name="T35" fmla="*/ 8 h 34"/>
                <a:gd name="T36" fmla="*/ 21 w 38"/>
                <a:gd name="T37" fmla="*/ 5 h 34"/>
                <a:gd name="T38" fmla="*/ 28 w 38"/>
                <a:gd name="T39" fmla="*/ 4 h 34"/>
                <a:gd name="T40" fmla="*/ 18 w 38"/>
                <a:gd name="T41" fmla="*/ 32 h 34"/>
                <a:gd name="T42" fmla="*/ 24 w 38"/>
                <a:gd name="T43" fmla="*/ 34 h 34"/>
                <a:gd name="T44" fmla="*/ 30 w 38"/>
                <a:gd name="T45" fmla="*/ 32 h 34"/>
                <a:gd name="T46" fmla="*/ 26 w 38"/>
                <a:gd name="T47" fmla="*/ 31 h 34"/>
                <a:gd name="T48" fmla="*/ 20 w 38"/>
                <a:gd name="T49" fmla="*/ 30 h 34"/>
                <a:gd name="T50" fmla="*/ 19 w 38"/>
                <a:gd name="T51" fmla="*/ 31 h 34"/>
                <a:gd name="T52" fmla="*/ 0 w 38"/>
                <a:gd name="T53" fmla="*/ 12 h 34"/>
                <a:gd name="T54" fmla="*/ 5 w 38"/>
                <a:gd name="T55" fmla="*/ 16 h 34"/>
                <a:gd name="T56" fmla="*/ 5 w 38"/>
                <a:gd name="T57" fmla="*/ 18 h 34"/>
                <a:gd name="T58" fmla="*/ 4 w 38"/>
                <a:gd name="T59" fmla="*/ 19 h 34"/>
                <a:gd name="T60" fmla="*/ 6 w 38"/>
                <a:gd name="T61" fmla="*/ 21 h 34"/>
                <a:gd name="T62" fmla="*/ 34 w 38"/>
                <a:gd name="T63" fmla="*/ 29 h 34"/>
                <a:gd name="T64" fmla="*/ 34 w 38"/>
                <a:gd name="T65" fmla="*/ 32 h 34"/>
                <a:gd name="T66" fmla="*/ 38 w 38"/>
                <a:gd name="T67" fmla="*/ 27 h 34"/>
                <a:gd name="T68" fmla="*/ 36 w 38"/>
                <a:gd name="T69" fmla="*/ 29 h 34"/>
                <a:gd name="T70" fmla="*/ 30 w 38"/>
                <a:gd name="T71" fmla="*/ 21 h 34"/>
                <a:gd name="T72" fmla="*/ 30 w 38"/>
                <a:gd name="T73" fmla="*/ 21 h 34"/>
                <a:gd name="T74" fmla="*/ 27 w 38"/>
                <a:gd name="T75" fmla="*/ 18 h 34"/>
                <a:gd name="T76" fmla="*/ 26 w 38"/>
                <a:gd name="T77" fmla="*/ 14 h 34"/>
                <a:gd name="T78" fmla="*/ 29 w 38"/>
                <a:gd name="T79" fmla="*/ 15 h 34"/>
                <a:gd name="T80" fmla="*/ 27 w 38"/>
                <a:gd name="T81" fmla="*/ 15 h 34"/>
                <a:gd name="T82" fmla="*/ 23 w 38"/>
                <a:gd name="T83" fmla="*/ 9 h 34"/>
                <a:gd name="T84" fmla="*/ 23 w 38"/>
                <a:gd name="T85" fmla="*/ 10 h 34"/>
                <a:gd name="T86" fmla="*/ 20 w 38"/>
                <a:gd name="T87" fmla="*/ 7 h 34"/>
                <a:gd name="T88" fmla="*/ 16 w 38"/>
                <a:gd name="T89" fmla="*/ 14 h 34"/>
                <a:gd name="T90" fmla="*/ 22 w 38"/>
                <a:gd name="T91" fmla="*/ 16 h 34"/>
                <a:gd name="T92" fmla="*/ 28 w 38"/>
                <a:gd name="T93" fmla="*/ 22 h 34"/>
                <a:gd name="T94" fmla="*/ 21 w 38"/>
                <a:gd name="T95" fmla="*/ 24 h 34"/>
                <a:gd name="T96" fmla="*/ 21 w 38"/>
                <a:gd name="T97" fmla="*/ 22 h 34"/>
                <a:gd name="T98" fmla="*/ 26 w 38"/>
                <a:gd name="T99" fmla="*/ 25 h 34"/>
                <a:gd name="T100" fmla="*/ 26 w 38"/>
                <a:gd name="T101" fmla="*/ 23 h 34"/>
                <a:gd name="T102" fmla="*/ 22 w 38"/>
                <a:gd name="T103" fmla="*/ 20 h 34"/>
                <a:gd name="T104" fmla="*/ 14 w 38"/>
                <a:gd name="T105" fmla="*/ 15 h 34"/>
                <a:gd name="T106" fmla="*/ 20 w 38"/>
                <a:gd name="T107" fmla="*/ 18 h 34"/>
                <a:gd name="T108" fmla="*/ 20 w 38"/>
                <a:gd name="T109" fmla="*/ 20 h 34"/>
                <a:gd name="T110" fmla="*/ 17 w 38"/>
                <a:gd name="T111" fmla="*/ 17 h 34"/>
                <a:gd name="T112" fmla="*/ 15 w 38"/>
                <a:gd name="T113" fmla="*/ 27 h 34"/>
                <a:gd name="T114" fmla="*/ 15 w 38"/>
                <a:gd name="T11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 h="34">
                  <a:moveTo>
                    <a:pt x="28" y="0"/>
                  </a:moveTo>
                  <a:cubicBezTo>
                    <a:pt x="28" y="0"/>
                    <a:pt x="28" y="0"/>
                    <a:pt x="28" y="0"/>
                  </a:cubicBezTo>
                  <a:cubicBezTo>
                    <a:pt x="27" y="1"/>
                    <a:pt x="27" y="1"/>
                    <a:pt x="27" y="1"/>
                  </a:cubicBezTo>
                  <a:cubicBezTo>
                    <a:pt x="27" y="2"/>
                    <a:pt x="27" y="2"/>
                    <a:pt x="27" y="2"/>
                  </a:cubicBezTo>
                  <a:cubicBezTo>
                    <a:pt x="27" y="3"/>
                    <a:pt x="27" y="3"/>
                    <a:pt x="27" y="3"/>
                  </a:cubicBezTo>
                  <a:cubicBezTo>
                    <a:pt x="27" y="3"/>
                    <a:pt x="27" y="3"/>
                    <a:pt x="27" y="3"/>
                  </a:cubicBezTo>
                  <a:cubicBezTo>
                    <a:pt x="25" y="3"/>
                    <a:pt x="25" y="3"/>
                    <a:pt x="25" y="3"/>
                  </a:cubicBezTo>
                  <a:cubicBezTo>
                    <a:pt x="24" y="3"/>
                    <a:pt x="24" y="3"/>
                    <a:pt x="24" y="3"/>
                  </a:cubicBezTo>
                  <a:cubicBezTo>
                    <a:pt x="23" y="3"/>
                    <a:pt x="23" y="3"/>
                    <a:pt x="23" y="3"/>
                  </a:cubicBezTo>
                  <a:cubicBezTo>
                    <a:pt x="22" y="3"/>
                    <a:pt x="22" y="3"/>
                    <a:pt x="22" y="3"/>
                  </a:cubicBezTo>
                  <a:cubicBezTo>
                    <a:pt x="22" y="3"/>
                    <a:pt x="22" y="3"/>
                    <a:pt x="22" y="3"/>
                  </a:cubicBezTo>
                  <a:cubicBezTo>
                    <a:pt x="21" y="3"/>
                    <a:pt x="21" y="3"/>
                    <a:pt x="21" y="3"/>
                  </a:cubicBezTo>
                  <a:cubicBezTo>
                    <a:pt x="21" y="3"/>
                    <a:pt x="21" y="3"/>
                    <a:pt x="21" y="3"/>
                  </a:cubicBezTo>
                  <a:cubicBezTo>
                    <a:pt x="19" y="3"/>
                    <a:pt x="19" y="3"/>
                    <a:pt x="19" y="3"/>
                  </a:cubicBezTo>
                  <a:cubicBezTo>
                    <a:pt x="18" y="2"/>
                    <a:pt x="18" y="2"/>
                    <a:pt x="18" y="2"/>
                  </a:cubicBezTo>
                  <a:cubicBezTo>
                    <a:pt x="18" y="3"/>
                    <a:pt x="18" y="3"/>
                    <a:pt x="18" y="3"/>
                  </a:cubicBezTo>
                  <a:cubicBezTo>
                    <a:pt x="16" y="3"/>
                    <a:pt x="16" y="3"/>
                    <a:pt x="16" y="3"/>
                  </a:cubicBezTo>
                  <a:cubicBezTo>
                    <a:pt x="15" y="3"/>
                    <a:pt x="15" y="3"/>
                    <a:pt x="15" y="3"/>
                  </a:cubicBezTo>
                  <a:cubicBezTo>
                    <a:pt x="15" y="3"/>
                    <a:pt x="15" y="3"/>
                    <a:pt x="15" y="3"/>
                  </a:cubicBezTo>
                  <a:cubicBezTo>
                    <a:pt x="14" y="4"/>
                    <a:pt x="14" y="4"/>
                    <a:pt x="14" y="4"/>
                  </a:cubicBezTo>
                  <a:cubicBezTo>
                    <a:pt x="13" y="4"/>
                    <a:pt x="13" y="4"/>
                    <a:pt x="13" y="4"/>
                  </a:cubicBezTo>
                  <a:cubicBezTo>
                    <a:pt x="12" y="4"/>
                    <a:pt x="12" y="4"/>
                    <a:pt x="12" y="4"/>
                  </a:cubicBezTo>
                  <a:cubicBezTo>
                    <a:pt x="10" y="4"/>
                    <a:pt x="10" y="4"/>
                    <a:pt x="10" y="4"/>
                  </a:cubicBezTo>
                  <a:cubicBezTo>
                    <a:pt x="9" y="5"/>
                    <a:pt x="9" y="5"/>
                    <a:pt x="9" y="5"/>
                  </a:cubicBezTo>
                  <a:cubicBezTo>
                    <a:pt x="9" y="5"/>
                    <a:pt x="9" y="5"/>
                    <a:pt x="9" y="5"/>
                  </a:cubicBezTo>
                  <a:cubicBezTo>
                    <a:pt x="8" y="5"/>
                    <a:pt x="8" y="5"/>
                    <a:pt x="8" y="5"/>
                  </a:cubicBezTo>
                  <a:cubicBezTo>
                    <a:pt x="6" y="6"/>
                    <a:pt x="6" y="6"/>
                    <a:pt x="6" y="6"/>
                  </a:cubicBezTo>
                  <a:cubicBezTo>
                    <a:pt x="6" y="7"/>
                    <a:pt x="6" y="7"/>
                    <a:pt x="6" y="7"/>
                  </a:cubicBezTo>
                  <a:cubicBezTo>
                    <a:pt x="5" y="9"/>
                    <a:pt x="5" y="9"/>
                    <a:pt x="5" y="9"/>
                  </a:cubicBezTo>
                  <a:cubicBezTo>
                    <a:pt x="3" y="9"/>
                    <a:pt x="3" y="9"/>
                    <a:pt x="3" y="9"/>
                  </a:cubicBezTo>
                  <a:cubicBezTo>
                    <a:pt x="3" y="10"/>
                    <a:pt x="3" y="10"/>
                    <a:pt x="3" y="10"/>
                  </a:cubicBezTo>
                  <a:cubicBezTo>
                    <a:pt x="3" y="11"/>
                    <a:pt x="3" y="11"/>
                    <a:pt x="3" y="11"/>
                  </a:cubicBezTo>
                  <a:cubicBezTo>
                    <a:pt x="2" y="11"/>
                    <a:pt x="2" y="11"/>
                    <a:pt x="2" y="11"/>
                  </a:cubicBezTo>
                  <a:cubicBezTo>
                    <a:pt x="2" y="12"/>
                    <a:pt x="2" y="12"/>
                    <a:pt x="2" y="12"/>
                  </a:cubicBezTo>
                  <a:cubicBezTo>
                    <a:pt x="2" y="13"/>
                    <a:pt x="2" y="13"/>
                    <a:pt x="2" y="13"/>
                  </a:cubicBezTo>
                  <a:cubicBezTo>
                    <a:pt x="4" y="14"/>
                    <a:pt x="4" y="14"/>
                    <a:pt x="4" y="14"/>
                  </a:cubicBezTo>
                  <a:cubicBezTo>
                    <a:pt x="5" y="15"/>
                    <a:pt x="5" y="15"/>
                    <a:pt x="5" y="15"/>
                  </a:cubicBezTo>
                  <a:cubicBezTo>
                    <a:pt x="5" y="15"/>
                    <a:pt x="5" y="15"/>
                    <a:pt x="5" y="15"/>
                  </a:cubicBezTo>
                  <a:cubicBezTo>
                    <a:pt x="5" y="15"/>
                    <a:pt x="5" y="15"/>
                    <a:pt x="5" y="15"/>
                  </a:cubicBezTo>
                  <a:cubicBezTo>
                    <a:pt x="6" y="17"/>
                    <a:pt x="6" y="17"/>
                    <a:pt x="6" y="17"/>
                  </a:cubicBezTo>
                  <a:cubicBezTo>
                    <a:pt x="7" y="18"/>
                    <a:pt x="7" y="18"/>
                    <a:pt x="7" y="18"/>
                  </a:cubicBezTo>
                  <a:cubicBezTo>
                    <a:pt x="7" y="18"/>
                    <a:pt x="7" y="18"/>
                    <a:pt x="7" y="18"/>
                  </a:cubicBezTo>
                  <a:cubicBezTo>
                    <a:pt x="8" y="18"/>
                    <a:pt x="8" y="18"/>
                    <a:pt x="8" y="18"/>
                  </a:cubicBezTo>
                  <a:cubicBezTo>
                    <a:pt x="9" y="18"/>
                    <a:pt x="9" y="18"/>
                    <a:pt x="9" y="18"/>
                  </a:cubicBezTo>
                  <a:cubicBezTo>
                    <a:pt x="10" y="18"/>
                    <a:pt x="10" y="18"/>
                    <a:pt x="10" y="18"/>
                  </a:cubicBezTo>
                  <a:cubicBezTo>
                    <a:pt x="10" y="18"/>
                    <a:pt x="10" y="18"/>
                    <a:pt x="10" y="18"/>
                  </a:cubicBezTo>
                  <a:cubicBezTo>
                    <a:pt x="11" y="18"/>
                    <a:pt x="11" y="18"/>
                    <a:pt x="11" y="18"/>
                  </a:cubicBezTo>
                  <a:cubicBezTo>
                    <a:pt x="12" y="18"/>
                    <a:pt x="12" y="18"/>
                    <a:pt x="12" y="18"/>
                  </a:cubicBezTo>
                  <a:cubicBezTo>
                    <a:pt x="13" y="18"/>
                    <a:pt x="13" y="18"/>
                    <a:pt x="13" y="18"/>
                  </a:cubicBezTo>
                  <a:cubicBezTo>
                    <a:pt x="13" y="19"/>
                    <a:pt x="13" y="19"/>
                    <a:pt x="13" y="19"/>
                  </a:cubicBezTo>
                  <a:cubicBezTo>
                    <a:pt x="13" y="19"/>
                    <a:pt x="13" y="19"/>
                    <a:pt x="13" y="19"/>
                  </a:cubicBezTo>
                  <a:cubicBezTo>
                    <a:pt x="14" y="19"/>
                    <a:pt x="14" y="19"/>
                    <a:pt x="14" y="19"/>
                  </a:cubicBezTo>
                  <a:cubicBezTo>
                    <a:pt x="15" y="19"/>
                    <a:pt x="15" y="19"/>
                    <a:pt x="15" y="19"/>
                  </a:cubicBezTo>
                  <a:cubicBezTo>
                    <a:pt x="14" y="20"/>
                    <a:pt x="14" y="20"/>
                    <a:pt x="14" y="20"/>
                  </a:cubicBezTo>
                  <a:cubicBezTo>
                    <a:pt x="14" y="20"/>
                    <a:pt x="14" y="20"/>
                    <a:pt x="14" y="20"/>
                  </a:cubicBezTo>
                  <a:cubicBezTo>
                    <a:pt x="13" y="20"/>
                    <a:pt x="13" y="20"/>
                    <a:pt x="13" y="20"/>
                  </a:cubicBezTo>
                  <a:cubicBezTo>
                    <a:pt x="12" y="19"/>
                    <a:pt x="12" y="19"/>
                    <a:pt x="12" y="19"/>
                  </a:cubicBezTo>
                  <a:cubicBezTo>
                    <a:pt x="10" y="18"/>
                    <a:pt x="10" y="18"/>
                    <a:pt x="10" y="18"/>
                  </a:cubicBezTo>
                  <a:cubicBezTo>
                    <a:pt x="10" y="19"/>
                    <a:pt x="10" y="19"/>
                    <a:pt x="10" y="19"/>
                  </a:cubicBezTo>
                  <a:cubicBezTo>
                    <a:pt x="9" y="19"/>
                    <a:pt x="9" y="19"/>
                    <a:pt x="9" y="19"/>
                  </a:cubicBezTo>
                  <a:cubicBezTo>
                    <a:pt x="8" y="19"/>
                    <a:pt x="8" y="19"/>
                    <a:pt x="8" y="19"/>
                  </a:cubicBezTo>
                  <a:cubicBezTo>
                    <a:pt x="7" y="19"/>
                    <a:pt x="7" y="19"/>
                    <a:pt x="7" y="19"/>
                  </a:cubicBezTo>
                  <a:cubicBezTo>
                    <a:pt x="7" y="20"/>
                    <a:pt x="7" y="20"/>
                    <a:pt x="7" y="20"/>
                  </a:cubicBezTo>
                  <a:cubicBezTo>
                    <a:pt x="7" y="20"/>
                    <a:pt x="7" y="20"/>
                    <a:pt x="7" y="20"/>
                  </a:cubicBezTo>
                  <a:cubicBezTo>
                    <a:pt x="8" y="21"/>
                    <a:pt x="8" y="21"/>
                    <a:pt x="8" y="21"/>
                  </a:cubicBezTo>
                  <a:cubicBezTo>
                    <a:pt x="9" y="22"/>
                    <a:pt x="9" y="22"/>
                    <a:pt x="9" y="22"/>
                  </a:cubicBezTo>
                  <a:cubicBezTo>
                    <a:pt x="10" y="22"/>
                    <a:pt x="10" y="22"/>
                    <a:pt x="10" y="22"/>
                  </a:cubicBezTo>
                  <a:cubicBezTo>
                    <a:pt x="10" y="23"/>
                    <a:pt x="10" y="23"/>
                    <a:pt x="10" y="23"/>
                  </a:cubicBezTo>
                  <a:cubicBezTo>
                    <a:pt x="9" y="23"/>
                    <a:pt x="9" y="23"/>
                    <a:pt x="9" y="23"/>
                  </a:cubicBezTo>
                  <a:cubicBezTo>
                    <a:pt x="9" y="24"/>
                    <a:pt x="9" y="24"/>
                    <a:pt x="9" y="24"/>
                  </a:cubicBezTo>
                  <a:cubicBezTo>
                    <a:pt x="10" y="25"/>
                    <a:pt x="10" y="25"/>
                    <a:pt x="10" y="25"/>
                  </a:cubicBezTo>
                  <a:cubicBezTo>
                    <a:pt x="11" y="26"/>
                    <a:pt x="11" y="26"/>
                    <a:pt x="11" y="26"/>
                  </a:cubicBezTo>
                  <a:cubicBezTo>
                    <a:pt x="11" y="25"/>
                    <a:pt x="11" y="25"/>
                    <a:pt x="11" y="25"/>
                  </a:cubicBezTo>
                  <a:cubicBezTo>
                    <a:pt x="11" y="25"/>
                    <a:pt x="11" y="25"/>
                    <a:pt x="11" y="25"/>
                  </a:cubicBezTo>
                  <a:cubicBezTo>
                    <a:pt x="11" y="24"/>
                    <a:pt x="11" y="24"/>
                    <a:pt x="11" y="24"/>
                  </a:cubicBezTo>
                  <a:cubicBezTo>
                    <a:pt x="11" y="25"/>
                    <a:pt x="11" y="25"/>
                    <a:pt x="11" y="25"/>
                  </a:cubicBezTo>
                  <a:cubicBezTo>
                    <a:pt x="13" y="25"/>
                    <a:pt x="13" y="25"/>
                    <a:pt x="13" y="25"/>
                  </a:cubicBezTo>
                  <a:cubicBezTo>
                    <a:pt x="13" y="26"/>
                    <a:pt x="13" y="26"/>
                    <a:pt x="13" y="26"/>
                  </a:cubicBezTo>
                  <a:cubicBezTo>
                    <a:pt x="13" y="27"/>
                    <a:pt x="13" y="27"/>
                    <a:pt x="13" y="27"/>
                  </a:cubicBezTo>
                  <a:cubicBezTo>
                    <a:pt x="13" y="27"/>
                    <a:pt x="13" y="27"/>
                    <a:pt x="13" y="27"/>
                  </a:cubicBezTo>
                  <a:cubicBezTo>
                    <a:pt x="13" y="26"/>
                    <a:pt x="13" y="26"/>
                    <a:pt x="13" y="26"/>
                  </a:cubicBezTo>
                  <a:cubicBezTo>
                    <a:pt x="14" y="25"/>
                    <a:pt x="14" y="25"/>
                    <a:pt x="14" y="25"/>
                  </a:cubicBezTo>
                  <a:cubicBezTo>
                    <a:pt x="14" y="25"/>
                    <a:pt x="14" y="25"/>
                    <a:pt x="14" y="25"/>
                  </a:cubicBezTo>
                  <a:cubicBezTo>
                    <a:pt x="15" y="26"/>
                    <a:pt x="15" y="26"/>
                    <a:pt x="15" y="26"/>
                  </a:cubicBezTo>
                  <a:cubicBezTo>
                    <a:pt x="16" y="27"/>
                    <a:pt x="16" y="27"/>
                    <a:pt x="16" y="27"/>
                  </a:cubicBezTo>
                  <a:cubicBezTo>
                    <a:pt x="15" y="26"/>
                    <a:pt x="15" y="26"/>
                    <a:pt x="15" y="26"/>
                  </a:cubicBezTo>
                  <a:cubicBezTo>
                    <a:pt x="16" y="25"/>
                    <a:pt x="16" y="25"/>
                    <a:pt x="16" y="25"/>
                  </a:cubicBezTo>
                  <a:cubicBezTo>
                    <a:pt x="15" y="25"/>
                    <a:pt x="15" y="25"/>
                    <a:pt x="15" y="25"/>
                  </a:cubicBezTo>
                  <a:cubicBezTo>
                    <a:pt x="14" y="23"/>
                    <a:pt x="14" y="23"/>
                    <a:pt x="14" y="23"/>
                  </a:cubicBezTo>
                  <a:cubicBezTo>
                    <a:pt x="14" y="22"/>
                    <a:pt x="14" y="22"/>
                    <a:pt x="14" y="22"/>
                  </a:cubicBezTo>
                  <a:cubicBezTo>
                    <a:pt x="14" y="22"/>
                    <a:pt x="14" y="22"/>
                    <a:pt x="14" y="22"/>
                  </a:cubicBezTo>
                  <a:cubicBezTo>
                    <a:pt x="14" y="22"/>
                    <a:pt x="14" y="22"/>
                    <a:pt x="14" y="22"/>
                  </a:cubicBezTo>
                  <a:cubicBezTo>
                    <a:pt x="15" y="23"/>
                    <a:pt x="15" y="23"/>
                    <a:pt x="15" y="23"/>
                  </a:cubicBezTo>
                  <a:cubicBezTo>
                    <a:pt x="15" y="23"/>
                    <a:pt x="15" y="23"/>
                    <a:pt x="15" y="23"/>
                  </a:cubicBezTo>
                  <a:cubicBezTo>
                    <a:pt x="15" y="23"/>
                    <a:pt x="15" y="23"/>
                    <a:pt x="15" y="23"/>
                  </a:cubicBezTo>
                  <a:cubicBezTo>
                    <a:pt x="16" y="23"/>
                    <a:pt x="16" y="23"/>
                    <a:pt x="16" y="23"/>
                  </a:cubicBezTo>
                  <a:cubicBezTo>
                    <a:pt x="17" y="23"/>
                    <a:pt x="17" y="23"/>
                    <a:pt x="17" y="23"/>
                  </a:cubicBezTo>
                  <a:cubicBezTo>
                    <a:pt x="17" y="23"/>
                    <a:pt x="17" y="23"/>
                    <a:pt x="17" y="23"/>
                  </a:cubicBezTo>
                  <a:cubicBezTo>
                    <a:pt x="17" y="22"/>
                    <a:pt x="17" y="22"/>
                    <a:pt x="17" y="22"/>
                  </a:cubicBezTo>
                  <a:cubicBezTo>
                    <a:pt x="17" y="22"/>
                    <a:pt x="17" y="22"/>
                    <a:pt x="17" y="22"/>
                  </a:cubicBezTo>
                  <a:cubicBezTo>
                    <a:pt x="16" y="22"/>
                    <a:pt x="16" y="22"/>
                    <a:pt x="16" y="22"/>
                  </a:cubicBezTo>
                  <a:cubicBezTo>
                    <a:pt x="15" y="22"/>
                    <a:pt x="15" y="22"/>
                    <a:pt x="15" y="22"/>
                  </a:cubicBezTo>
                  <a:cubicBezTo>
                    <a:pt x="15" y="21"/>
                    <a:pt x="15" y="21"/>
                    <a:pt x="15" y="21"/>
                  </a:cubicBezTo>
                  <a:cubicBezTo>
                    <a:pt x="15" y="21"/>
                    <a:pt x="15" y="21"/>
                    <a:pt x="15" y="21"/>
                  </a:cubicBezTo>
                  <a:cubicBezTo>
                    <a:pt x="15" y="20"/>
                    <a:pt x="15" y="20"/>
                    <a:pt x="15" y="20"/>
                  </a:cubicBezTo>
                  <a:cubicBezTo>
                    <a:pt x="16" y="20"/>
                    <a:pt x="16" y="20"/>
                    <a:pt x="16" y="20"/>
                  </a:cubicBezTo>
                  <a:cubicBezTo>
                    <a:pt x="17" y="20"/>
                    <a:pt x="17" y="20"/>
                    <a:pt x="17" y="20"/>
                  </a:cubicBezTo>
                  <a:cubicBezTo>
                    <a:pt x="18" y="21"/>
                    <a:pt x="18" y="21"/>
                    <a:pt x="18" y="21"/>
                  </a:cubicBezTo>
                  <a:cubicBezTo>
                    <a:pt x="18" y="21"/>
                    <a:pt x="18" y="21"/>
                    <a:pt x="18" y="21"/>
                  </a:cubicBezTo>
                  <a:cubicBezTo>
                    <a:pt x="19" y="21"/>
                    <a:pt x="19" y="21"/>
                    <a:pt x="19" y="21"/>
                  </a:cubicBezTo>
                  <a:cubicBezTo>
                    <a:pt x="19" y="21"/>
                    <a:pt x="19" y="21"/>
                    <a:pt x="19" y="21"/>
                  </a:cubicBezTo>
                  <a:cubicBezTo>
                    <a:pt x="18" y="20"/>
                    <a:pt x="18" y="20"/>
                    <a:pt x="18" y="20"/>
                  </a:cubicBezTo>
                  <a:cubicBezTo>
                    <a:pt x="19" y="19"/>
                    <a:pt x="19" y="19"/>
                    <a:pt x="19" y="19"/>
                  </a:cubicBezTo>
                  <a:cubicBezTo>
                    <a:pt x="18" y="18"/>
                    <a:pt x="18" y="18"/>
                    <a:pt x="18" y="18"/>
                  </a:cubicBezTo>
                  <a:cubicBezTo>
                    <a:pt x="16" y="17"/>
                    <a:pt x="16" y="17"/>
                    <a:pt x="16" y="17"/>
                  </a:cubicBezTo>
                  <a:cubicBezTo>
                    <a:pt x="16" y="17"/>
                    <a:pt x="16" y="17"/>
                    <a:pt x="16" y="17"/>
                  </a:cubicBezTo>
                  <a:cubicBezTo>
                    <a:pt x="15" y="16"/>
                    <a:pt x="15" y="16"/>
                    <a:pt x="15" y="16"/>
                  </a:cubicBezTo>
                  <a:cubicBezTo>
                    <a:pt x="15" y="17"/>
                    <a:pt x="15" y="17"/>
                    <a:pt x="15" y="17"/>
                  </a:cubicBezTo>
                  <a:cubicBezTo>
                    <a:pt x="14" y="16"/>
                    <a:pt x="14" y="16"/>
                    <a:pt x="14" y="16"/>
                  </a:cubicBezTo>
                  <a:cubicBezTo>
                    <a:pt x="13" y="16"/>
                    <a:pt x="13" y="16"/>
                    <a:pt x="13" y="16"/>
                  </a:cubicBezTo>
                  <a:cubicBezTo>
                    <a:pt x="13" y="15"/>
                    <a:pt x="13" y="15"/>
                    <a:pt x="13" y="15"/>
                  </a:cubicBezTo>
                  <a:cubicBezTo>
                    <a:pt x="14" y="15"/>
                    <a:pt x="14" y="15"/>
                    <a:pt x="14" y="15"/>
                  </a:cubicBezTo>
                  <a:cubicBezTo>
                    <a:pt x="14" y="15"/>
                    <a:pt x="14" y="15"/>
                    <a:pt x="14" y="15"/>
                  </a:cubicBezTo>
                  <a:cubicBezTo>
                    <a:pt x="14" y="14"/>
                    <a:pt x="14" y="14"/>
                    <a:pt x="14" y="14"/>
                  </a:cubicBezTo>
                  <a:cubicBezTo>
                    <a:pt x="13" y="14"/>
                    <a:pt x="13" y="14"/>
                    <a:pt x="13" y="14"/>
                  </a:cubicBezTo>
                  <a:cubicBezTo>
                    <a:pt x="14" y="13"/>
                    <a:pt x="14" y="13"/>
                    <a:pt x="14" y="13"/>
                  </a:cubicBezTo>
                  <a:cubicBezTo>
                    <a:pt x="14" y="13"/>
                    <a:pt x="14" y="13"/>
                    <a:pt x="14" y="13"/>
                  </a:cubicBezTo>
                  <a:cubicBezTo>
                    <a:pt x="14" y="13"/>
                    <a:pt x="14" y="13"/>
                    <a:pt x="14" y="13"/>
                  </a:cubicBezTo>
                  <a:cubicBezTo>
                    <a:pt x="15" y="14"/>
                    <a:pt x="15" y="14"/>
                    <a:pt x="15" y="14"/>
                  </a:cubicBezTo>
                  <a:cubicBezTo>
                    <a:pt x="15" y="14"/>
                    <a:pt x="15" y="14"/>
                    <a:pt x="15" y="14"/>
                  </a:cubicBezTo>
                  <a:cubicBezTo>
                    <a:pt x="15" y="14"/>
                    <a:pt x="15" y="14"/>
                    <a:pt x="15" y="14"/>
                  </a:cubicBezTo>
                  <a:cubicBezTo>
                    <a:pt x="15" y="14"/>
                    <a:pt x="15" y="14"/>
                    <a:pt x="15" y="14"/>
                  </a:cubicBezTo>
                  <a:cubicBezTo>
                    <a:pt x="15" y="13"/>
                    <a:pt x="15" y="13"/>
                    <a:pt x="15" y="13"/>
                  </a:cubicBezTo>
                  <a:cubicBezTo>
                    <a:pt x="15" y="13"/>
                    <a:pt x="15" y="13"/>
                    <a:pt x="15" y="13"/>
                  </a:cubicBezTo>
                  <a:cubicBezTo>
                    <a:pt x="14" y="11"/>
                    <a:pt x="14" y="11"/>
                    <a:pt x="14" y="11"/>
                  </a:cubicBezTo>
                  <a:cubicBezTo>
                    <a:pt x="13" y="11"/>
                    <a:pt x="13" y="11"/>
                    <a:pt x="13" y="11"/>
                  </a:cubicBezTo>
                  <a:cubicBezTo>
                    <a:pt x="13" y="10"/>
                    <a:pt x="13" y="10"/>
                    <a:pt x="13" y="10"/>
                  </a:cubicBezTo>
                  <a:cubicBezTo>
                    <a:pt x="12" y="10"/>
                    <a:pt x="12" y="10"/>
                    <a:pt x="12" y="10"/>
                  </a:cubicBezTo>
                  <a:cubicBezTo>
                    <a:pt x="12" y="9"/>
                    <a:pt x="12" y="9"/>
                    <a:pt x="12" y="9"/>
                  </a:cubicBezTo>
                  <a:cubicBezTo>
                    <a:pt x="12" y="8"/>
                    <a:pt x="12" y="8"/>
                    <a:pt x="12" y="8"/>
                  </a:cubicBezTo>
                  <a:cubicBezTo>
                    <a:pt x="13" y="7"/>
                    <a:pt x="13" y="7"/>
                    <a:pt x="13" y="7"/>
                  </a:cubicBezTo>
                  <a:cubicBezTo>
                    <a:pt x="14" y="7"/>
                    <a:pt x="14" y="7"/>
                    <a:pt x="14" y="7"/>
                  </a:cubicBezTo>
                  <a:cubicBezTo>
                    <a:pt x="14" y="7"/>
                    <a:pt x="14" y="7"/>
                    <a:pt x="14" y="7"/>
                  </a:cubicBezTo>
                  <a:cubicBezTo>
                    <a:pt x="13" y="7"/>
                    <a:pt x="13" y="7"/>
                    <a:pt x="13" y="7"/>
                  </a:cubicBezTo>
                  <a:cubicBezTo>
                    <a:pt x="13" y="8"/>
                    <a:pt x="13" y="8"/>
                    <a:pt x="13" y="8"/>
                  </a:cubicBezTo>
                  <a:cubicBezTo>
                    <a:pt x="15" y="8"/>
                    <a:pt x="15" y="8"/>
                    <a:pt x="15" y="8"/>
                  </a:cubicBezTo>
                  <a:cubicBezTo>
                    <a:pt x="15" y="9"/>
                    <a:pt x="15" y="9"/>
                    <a:pt x="15" y="9"/>
                  </a:cubicBezTo>
                  <a:cubicBezTo>
                    <a:pt x="16" y="10"/>
                    <a:pt x="16" y="10"/>
                    <a:pt x="16" y="10"/>
                  </a:cubicBezTo>
                  <a:cubicBezTo>
                    <a:pt x="17" y="10"/>
                    <a:pt x="17" y="10"/>
                    <a:pt x="17" y="10"/>
                  </a:cubicBezTo>
                  <a:cubicBezTo>
                    <a:pt x="16" y="9"/>
                    <a:pt x="16" y="9"/>
                    <a:pt x="16" y="9"/>
                  </a:cubicBezTo>
                  <a:cubicBezTo>
                    <a:pt x="16" y="9"/>
                    <a:pt x="16" y="9"/>
                    <a:pt x="16" y="9"/>
                  </a:cubicBezTo>
                  <a:cubicBezTo>
                    <a:pt x="16" y="8"/>
                    <a:pt x="16" y="8"/>
                    <a:pt x="16" y="8"/>
                  </a:cubicBezTo>
                  <a:cubicBezTo>
                    <a:pt x="17" y="9"/>
                    <a:pt x="17" y="9"/>
                    <a:pt x="17" y="9"/>
                  </a:cubicBezTo>
                  <a:cubicBezTo>
                    <a:pt x="17" y="9"/>
                    <a:pt x="17" y="9"/>
                    <a:pt x="17" y="9"/>
                  </a:cubicBezTo>
                  <a:cubicBezTo>
                    <a:pt x="18" y="10"/>
                    <a:pt x="18" y="10"/>
                    <a:pt x="18" y="10"/>
                  </a:cubicBezTo>
                  <a:cubicBezTo>
                    <a:pt x="18" y="9"/>
                    <a:pt x="18" y="9"/>
                    <a:pt x="18" y="9"/>
                  </a:cubicBezTo>
                  <a:cubicBezTo>
                    <a:pt x="18" y="9"/>
                    <a:pt x="18" y="9"/>
                    <a:pt x="18" y="9"/>
                  </a:cubicBezTo>
                  <a:cubicBezTo>
                    <a:pt x="17" y="8"/>
                    <a:pt x="17" y="8"/>
                    <a:pt x="17" y="8"/>
                  </a:cubicBezTo>
                  <a:cubicBezTo>
                    <a:pt x="17" y="8"/>
                    <a:pt x="17" y="8"/>
                    <a:pt x="17" y="8"/>
                  </a:cubicBezTo>
                  <a:cubicBezTo>
                    <a:pt x="19" y="8"/>
                    <a:pt x="19" y="8"/>
                    <a:pt x="19" y="8"/>
                  </a:cubicBezTo>
                  <a:cubicBezTo>
                    <a:pt x="19" y="9"/>
                    <a:pt x="19" y="9"/>
                    <a:pt x="19" y="9"/>
                  </a:cubicBezTo>
                  <a:cubicBezTo>
                    <a:pt x="20" y="8"/>
                    <a:pt x="20" y="8"/>
                    <a:pt x="20" y="8"/>
                  </a:cubicBezTo>
                  <a:cubicBezTo>
                    <a:pt x="19" y="8"/>
                    <a:pt x="19" y="8"/>
                    <a:pt x="19" y="8"/>
                  </a:cubicBezTo>
                  <a:cubicBezTo>
                    <a:pt x="18" y="7"/>
                    <a:pt x="18" y="7"/>
                    <a:pt x="18" y="7"/>
                  </a:cubicBezTo>
                  <a:cubicBezTo>
                    <a:pt x="17" y="7"/>
                    <a:pt x="17" y="7"/>
                    <a:pt x="17" y="7"/>
                  </a:cubicBezTo>
                  <a:cubicBezTo>
                    <a:pt x="17" y="6"/>
                    <a:pt x="17" y="6"/>
                    <a:pt x="17" y="6"/>
                  </a:cubicBezTo>
                  <a:cubicBezTo>
                    <a:pt x="18" y="6"/>
                    <a:pt x="18" y="6"/>
                    <a:pt x="18" y="6"/>
                  </a:cubicBezTo>
                  <a:cubicBezTo>
                    <a:pt x="19" y="6"/>
                    <a:pt x="19" y="6"/>
                    <a:pt x="19" y="6"/>
                  </a:cubicBezTo>
                  <a:cubicBezTo>
                    <a:pt x="19" y="5"/>
                    <a:pt x="19" y="5"/>
                    <a:pt x="19" y="5"/>
                  </a:cubicBezTo>
                  <a:cubicBezTo>
                    <a:pt x="20" y="5"/>
                    <a:pt x="20" y="5"/>
                    <a:pt x="20" y="5"/>
                  </a:cubicBezTo>
                  <a:cubicBezTo>
                    <a:pt x="21" y="5"/>
                    <a:pt x="21" y="5"/>
                    <a:pt x="21" y="5"/>
                  </a:cubicBezTo>
                  <a:cubicBezTo>
                    <a:pt x="22" y="5"/>
                    <a:pt x="22" y="5"/>
                    <a:pt x="22" y="5"/>
                  </a:cubicBezTo>
                  <a:cubicBezTo>
                    <a:pt x="22" y="5"/>
                    <a:pt x="22" y="5"/>
                    <a:pt x="22" y="5"/>
                  </a:cubicBezTo>
                  <a:cubicBezTo>
                    <a:pt x="22" y="4"/>
                    <a:pt x="22" y="4"/>
                    <a:pt x="22" y="4"/>
                  </a:cubicBezTo>
                  <a:cubicBezTo>
                    <a:pt x="23" y="4"/>
                    <a:pt x="23" y="4"/>
                    <a:pt x="23" y="4"/>
                  </a:cubicBezTo>
                  <a:cubicBezTo>
                    <a:pt x="23" y="5"/>
                    <a:pt x="23" y="5"/>
                    <a:pt x="23" y="5"/>
                  </a:cubicBezTo>
                  <a:cubicBezTo>
                    <a:pt x="25" y="5"/>
                    <a:pt x="25" y="5"/>
                    <a:pt x="25" y="5"/>
                  </a:cubicBezTo>
                  <a:cubicBezTo>
                    <a:pt x="27" y="5"/>
                    <a:pt x="27" y="5"/>
                    <a:pt x="27" y="5"/>
                  </a:cubicBezTo>
                  <a:cubicBezTo>
                    <a:pt x="28" y="5"/>
                    <a:pt x="28" y="5"/>
                    <a:pt x="28" y="5"/>
                  </a:cubicBezTo>
                  <a:cubicBezTo>
                    <a:pt x="28" y="4"/>
                    <a:pt x="28" y="4"/>
                    <a:pt x="28" y="4"/>
                  </a:cubicBezTo>
                  <a:cubicBezTo>
                    <a:pt x="28" y="3"/>
                    <a:pt x="28" y="3"/>
                    <a:pt x="28" y="3"/>
                  </a:cubicBezTo>
                  <a:cubicBezTo>
                    <a:pt x="29" y="3"/>
                    <a:pt x="29" y="3"/>
                    <a:pt x="29" y="3"/>
                  </a:cubicBezTo>
                  <a:cubicBezTo>
                    <a:pt x="29" y="2"/>
                    <a:pt x="29" y="2"/>
                    <a:pt x="29" y="2"/>
                  </a:cubicBezTo>
                  <a:cubicBezTo>
                    <a:pt x="28" y="1"/>
                    <a:pt x="28" y="1"/>
                    <a:pt x="28" y="1"/>
                  </a:cubicBezTo>
                  <a:cubicBezTo>
                    <a:pt x="28" y="0"/>
                    <a:pt x="28" y="0"/>
                    <a:pt x="28" y="0"/>
                  </a:cubicBezTo>
                  <a:close/>
                  <a:moveTo>
                    <a:pt x="18" y="31"/>
                  </a:moveTo>
                  <a:cubicBezTo>
                    <a:pt x="18" y="31"/>
                    <a:pt x="18" y="31"/>
                    <a:pt x="18" y="31"/>
                  </a:cubicBezTo>
                  <a:cubicBezTo>
                    <a:pt x="18" y="31"/>
                    <a:pt x="18" y="31"/>
                    <a:pt x="18" y="31"/>
                  </a:cubicBezTo>
                  <a:cubicBezTo>
                    <a:pt x="18" y="32"/>
                    <a:pt x="18" y="32"/>
                    <a:pt x="18" y="32"/>
                  </a:cubicBezTo>
                  <a:cubicBezTo>
                    <a:pt x="18" y="33"/>
                    <a:pt x="18" y="33"/>
                    <a:pt x="18" y="33"/>
                  </a:cubicBezTo>
                  <a:cubicBezTo>
                    <a:pt x="19" y="33"/>
                    <a:pt x="19" y="33"/>
                    <a:pt x="19" y="33"/>
                  </a:cubicBezTo>
                  <a:cubicBezTo>
                    <a:pt x="20" y="33"/>
                    <a:pt x="20" y="33"/>
                    <a:pt x="20" y="33"/>
                  </a:cubicBezTo>
                  <a:cubicBezTo>
                    <a:pt x="21" y="33"/>
                    <a:pt x="21" y="33"/>
                    <a:pt x="21" y="33"/>
                  </a:cubicBezTo>
                  <a:cubicBezTo>
                    <a:pt x="21" y="33"/>
                    <a:pt x="21" y="33"/>
                    <a:pt x="21" y="33"/>
                  </a:cubicBezTo>
                  <a:cubicBezTo>
                    <a:pt x="22" y="33"/>
                    <a:pt x="22" y="33"/>
                    <a:pt x="22" y="33"/>
                  </a:cubicBezTo>
                  <a:cubicBezTo>
                    <a:pt x="23" y="33"/>
                    <a:pt x="23" y="33"/>
                    <a:pt x="23" y="33"/>
                  </a:cubicBezTo>
                  <a:cubicBezTo>
                    <a:pt x="23" y="34"/>
                    <a:pt x="23" y="34"/>
                    <a:pt x="23" y="34"/>
                  </a:cubicBezTo>
                  <a:cubicBezTo>
                    <a:pt x="24" y="34"/>
                    <a:pt x="24" y="34"/>
                    <a:pt x="24" y="34"/>
                  </a:cubicBezTo>
                  <a:cubicBezTo>
                    <a:pt x="25" y="33"/>
                    <a:pt x="25" y="33"/>
                    <a:pt x="25" y="33"/>
                  </a:cubicBezTo>
                  <a:cubicBezTo>
                    <a:pt x="26" y="33"/>
                    <a:pt x="26" y="33"/>
                    <a:pt x="26" y="33"/>
                  </a:cubicBezTo>
                  <a:cubicBezTo>
                    <a:pt x="28" y="33"/>
                    <a:pt x="28" y="33"/>
                    <a:pt x="28" y="33"/>
                  </a:cubicBezTo>
                  <a:cubicBezTo>
                    <a:pt x="29" y="33"/>
                    <a:pt x="29" y="33"/>
                    <a:pt x="29" y="33"/>
                  </a:cubicBezTo>
                  <a:cubicBezTo>
                    <a:pt x="30" y="33"/>
                    <a:pt x="30" y="33"/>
                    <a:pt x="30" y="33"/>
                  </a:cubicBezTo>
                  <a:cubicBezTo>
                    <a:pt x="30" y="32"/>
                    <a:pt x="30" y="32"/>
                    <a:pt x="30" y="32"/>
                  </a:cubicBezTo>
                  <a:cubicBezTo>
                    <a:pt x="30" y="32"/>
                    <a:pt x="30" y="32"/>
                    <a:pt x="30" y="32"/>
                  </a:cubicBezTo>
                  <a:cubicBezTo>
                    <a:pt x="30" y="31"/>
                    <a:pt x="30" y="31"/>
                    <a:pt x="30" y="31"/>
                  </a:cubicBezTo>
                  <a:cubicBezTo>
                    <a:pt x="30" y="32"/>
                    <a:pt x="30" y="32"/>
                    <a:pt x="30" y="32"/>
                  </a:cubicBezTo>
                  <a:cubicBezTo>
                    <a:pt x="30" y="32"/>
                    <a:pt x="30" y="32"/>
                    <a:pt x="30" y="32"/>
                  </a:cubicBezTo>
                  <a:cubicBezTo>
                    <a:pt x="29" y="33"/>
                    <a:pt x="29" y="33"/>
                    <a:pt x="29" y="33"/>
                  </a:cubicBezTo>
                  <a:cubicBezTo>
                    <a:pt x="29" y="32"/>
                    <a:pt x="29" y="32"/>
                    <a:pt x="29" y="32"/>
                  </a:cubicBezTo>
                  <a:cubicBezTo>
                    <a:pt x="28" y="32"/>
                    <a:pt x="28" y="32"/>
                    <a:pt x="28" y="32"/>
                  </a:cubicBezTo>
                  <a:cubicBezTo>
                    <a:pt x="28" y="32"/>
                    <a:pt x="28" y="32"/>
                    <a:pt x="28" y="32"/>
                  </a:cubicBezTo>
                  <a:cubicBezTo>
                    <a:pt x="28" y="32"/>
                    <a:pt x="28" y="32"/>
                    <a:pt x="28" y="32"/>
                  </a:cubicBezTo>
                  <a:cubicBezTo>
                    <a:pt x="28" y="32"/>
                    <a:pt x="28" y="32"/>
                    <a:pt x="28" y="32"/>
                  </a:cubicBezTo>
                  <a:cubicBezTo>
                    <a:pt x="27" y="32"/>
                    <a:pt x="27" y="32"/>
                    <a:pt x="27" y="32"/>
                  </a:cubicBezTo>
                  <a:cubicBezTo>
                    <a:pt x="26" y="31"/>
                    <a:pt x="26" y="31"/>
                    <a:pt x="26" y="31"/>
                  </a:cubicBezTo>
                  <a:cubicBezTo>
                    <a:pt x="25" y="31"/>
                    <a:pt x="25" y="31"/>
                    <a:pt x="25" y="31"/>
                  </a:cubicBezTo>
                  <a:cubicBezTo>
                    <a:pt x="24" y="31"/>
                    <a:pt x="24" y="31"/>
                    <a:pt x="24" y="31"/>
                  </a:cubicBezTo>
                  <a:cubicBezTo>
                    <a:pt x="23" y="32"/>
                    <a:pt x="23" y="32"/>
                    <a:pt x="23" y="32"/>
                  </a:cubicBezTo>
                  <a:cubicBezTo>
                    <a:pt x="22" y="32"/>
                    <a:pt x="22" y="32"/>
                    <a:pt x="22" y="32"/>
                  </a:cubicBezTo>
                  <a:cubicBezTo>
                    <a:pt x="21" y="32"/>
                    <a:pt x="21" y="32"/>
                    <a:pt x="21" y="32"/>
                  </a:cubicBezTo>
                  <a:cubicBezTo>
                    <a:pt x="21" y="31"/>
                    <a:pt x="21" y="31"/>
                    <a:pt x="21" y="31"/>
                  </a:cubicBezTo>
                  <a:cubicBezTo>
                    <a:pt x="20" y="31"/>
                    <a:pt x="20" y="31"/>
                    <a:pt x="20" y="31"/>
                  </a:cubicBezTo>
                  <a:cubicBezTo>
                    <a:pt x="21" y="31"/>
                    <a:pt x="21" y="31"/>
                    <a:pt x="21" y="31"/>
                  </a:cubicBezTo>
                  <a:cubicBezTo>
                    <a:pt x="20" y="30"/>
                    <a:pt x="20" y="30"/>
                    <a:pt x="20" y="30"/>
                  </a:cubicBezTo>
                  <a:cubicBezTo>
                    <a:pt x="20" y="31"/>
                    <a:pt x="20" y="31"/>
                    <a:pt x="20" y="31"/>
                  </a:cubicBezTo>
                  <a:cubicBezTo>
                    <a:pt x="20" y="31"/>
                    <a:pt x="20" y="31"/>
                    <a:pt x="20" y="31"/>
                  </a:cubicBezTo>
                  <a:cubicBezTo>
                    <a:pt x="20" y="31"/>
                    <a:pt x="20" y="31"/>
                    <a:pt x="20" y="31"/>
                  </a:cubicBezTo>
                  <a:cubicBezTo>
                    <a:pt x="20" y="31"/>
                    <a:pt x="20" y="31"/>
                    <a:pt x="20" y="31"/>
                  </a:cubicBezTo>
                  <a:cubicBezTo>
                    <a:pt x="19" y="31"/>
                    <a:pt x="19" y="31"/>
                    <a:pt x="19" y="31"/>
                  </a:cubicBezTo>
                  <a:cubicBezTo>
                    <a:pt x="19" y="31"/>
                    <a:pt x="19" y="31"/>
                    <a:pt x="19" y="31"/>
                  </a:cubicBezTo>
                  <a:cubicBezTo>
                    <a:pt x="19" y="30"/>
                    <a:pt x="19" y="30"/>
                    <a:pt x="19" y="30"/>
                  </a:cubicBezTo>
                  <a:cubicBezTo>
                    <a:pt x="19" y="31"/>
                    <a:pt x="19" y="31"/>
                    <a:pt x="19" y="31"/>
                  </a:cubicBezTo>
                  <a:cubicBezTo>
                    <a:pt x="19" y="31"/>
                    <a:pt x="19" y="31"/>
                    <a:pt x="19" y="31"/>
                  </a:cubicBezTo>
                  <a:cubicBezTo>
                    <a:pt x="18" y="31"/>
                    <a:pt x="18" y="31"/>
                    <a:pt x="18" y="31"/>
                  </a:cubicBezTo>
                  <a:close/>
                  <a:moveTo>
                    <a:pt x="1" y="11"/>
                  </a:moveTo>
                  <a:cubicBezTo>
                    <a:pt x="1" y="12"/>
                    <a:pt x="1" y="12"/>
                    <a:pt x="1" y="12"/>
                  </a:cubicBezTo>
                  <a:cubicBezTo>
                    <a:pt x="1" y="12"/>
                    <a:pt x="1" y="12"/>
                    <a:pt x="1" y="12"/>
                  </a:cubicBezTo>
                  <a:cubicBezTo>
                    <a:pt x="2" y="13"/>
                    <a:pt x="2" y="13"/>
                    <a:pt x="2" y="13"/>
                  </a:cubicBezTo>
                  <a:cubicBezTo>
                    <a:pt x="2" y="13"/>
                    <a:pt x="2" y="13"/>
                    <a:pt x="2" y="13"/>
                  </a:cubicBezTo>
                  <a:cubicBezTo>
                    <a:pt x="2" y="13"/>
                    <a:pt x="2" y="13"/>
                    <a:pt x="2" y="13"/>
                  </a:cubicBezTo>
                  <a:cubicBezTo>
                    <a:pt x="1" y="13"/>
                    <a:pt x="1" y="13"/>
                    <a:pt x="1" y="13"/>
                  </a:cubicBezTo>
                  <a:cubicBezTo>
                    <a:pt x="0" y="12"/>
                    <a:pt x="0" y="12"/>
                    <a:pt x="0" y="12"/>
                  </a:cubicBezTo>
                  <a:cubicBezTo>
                    <a:pt x="0" y="12"/>
                    <a:pt x="0" y="12"/>
                    <a:pt x="0" y="12"/>
                  </a:cubicBezTo>
                  <a:cubicBezTo>
                    <a:pt x="0" y="12"/>
                    <a:pt x="0" y="12"/>
                    <a:pt x="0" y="12"/>
                  </a:cubicBezTo>
                  <a:cubicBezTo>
                    <a:pt x="0" y="11"/>
                    <a:pt x="0" y="11"/>
                    <a:pt x="0" y="11"/>
                  </a:cubicBezTo>
                  <a:cubicBezTo>
                    <a:pt x="0" y="11"/>
                    <a:pt x="0" y="11"/>
                    <a:pt x="0" y="11"/>
                  </a:cubicBezTo>
                  <a:cubicBezTo>
                    <a:pt x="1" y="11"/>
                    <a:pt x="1" y="11"/>
                    <a:pt x="1" y="11"/>
                  </a:cubicBezTo>
                  <a:close/>
                  <a:moveTo>
                    <a:pt x="4" y="17"/>
                  </a:moveTo>
                  <a:cubicBezTo>
                    <a:pt x="4" y="17"/>
                    <a:pt x="4" y="17"/>
                    <a:pt x="4" y="17"/>
                  </a:cubicBezTo>
                  <a:cubicBezTo>
                    <a:pt x="5" y="16"/>
                    <a:pt x="5" y="16"/>
                    <a:pt x="5" y="16"/>
                  </a:cubicBezTo>
                  <a:cubicBezTo>
                    <a:pt x="5" y="16"/>
                    <a:pt x="5" y="16"/>
                    <a:pt x="5" y="16"/>
                  </a:cubicBezTo>
                  <a:cubicBezTo>
                    <a:pt x="5" y="17"/>
                    <a:pt x="5" y="17"/>
                    <a:pt x="5" y="17"/>
                  </a:cubicBezTo>
                  <a:cubicBezTo>
                    <a:pt x="5" y="17"/>
                    <a:pt x="5" y="17"/>
                    <a:pt x="5" y="17"/>
                  </a:cubicBezTo>
                  <a:cubicBezTo>
                    <a:pt x="4" y="17"/>
                    <a:pt x="4" y="17"/>
                    <a:pt x="4" y="17"/>
                  </a:cubicBezTo>
                  <a:cubicBezTo>
                    <a:pt x="4" y="17"/>
                    <a:pt x="4" y="17"/>
                    <a:pt x="4" y="17"/>
                  </a:cubicBezTo>
                  <a:close/>
                  <a:moveTo>
                    <a:pt x="4" y="18"/>
                  </a:moveTo>
                  <a:cubicBezTo>
                    <a:pt x="4" y="17"/>
                    <a:pt x="4" y="17"/>
                    <a:pt x="4" y="17"/>
                  </a:cubicBezTo>
                  <a:cubicBezTo>
                    <a:pt x="5" y="18"/>
                    <a:pt x="5" y="18"/>
                    <a:pt x="5" y="18"/>
                  </a:cubicBezTo>
                  <a:cubicBezTo>
                    <a:pt x="5" y="18"/>
                    <a:pt x="5" y="18"/>
                    <a:pt x="5" y="18"/>
                  </a:cubicBezTo>
                  <a:cubicBezTo>
                    <a:pt x="5" y="18"/>
                    <a:pt x="5" y="18"/>
                    <a:pt x="5" y="18"/>
                  </a:cubicBezTo>
                  <a:cubicBezTo>
                    <a:pt x="5" y="19"/>
                    <a:pt x="5" y="19"/>
                    <a:pt x="5" y="19"/>
                  </a:cubicBezTo>
                  <a:cubicBezTo>
                    <a:pt x="5" y="19"/>
                    <a:pt x="5" y="19"/>
                    <a:pt x="5" y="19"/>
                  </a:cubicBezTo>
                  <a:cubicBezTo>
                    <a:pt x="6" y="19"/>
                    <a:pt x="6" y="19"/>
                    <a:pt x="6" y="19"/>
                  </a:cubicBezTo>
                  <a:cubicBezTo>
                    <a:pt x="5" y="20"/>
                    <a:pt x="5" y="20"/>
                    <a:pt x="5" y="20"/>
                  </a:cubicBezTo>
                  <a:cubicBezTo>
                    <a:pt x="5" y="19"/>
                    <a:pt x="5" y="19"/>
                    <a:pt x="5"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3" y="19"/>
                    <a:pt x="3" y="19"/>
                    <a:pt x="3" y="19"/>
                  </a:cubicBezTo>
                  <a:cubicBezTo>
                    <a:pt x="3" y="18"/>
                    <a:pt x="3" y="18"/>
                    <a:pt x="3" y="18"/>
                  </a:cubicBezTo>
                  <a:cubicBezTo>
                    <a:pt x="4" y="18"/>
                    <a:pt x="4" y="18"/>
                    <a:pt x="4" y="18"/>
                  </a:cubicBezTo>
                  <a:cubicBezTo>
                    <a:pt x="4" y="18"/>
                    <a:pt x="4" y="18"/>
                    <a:pt x="4" y="18"/>
                  </a:cubicBezTo>
                  <a:close/>
                  <a:moveTo>
                    <a:pt x="6" y="21"/>
                  </a:moveTo>
                  <a:cubicBezTo>
                    <a:pt x="6" y="21"/>
                    <a:pt x="6" y="21"/>
                    <a:pt x="6" y="21"/>
                  </a:cubicBezTo>
                  <a:cubicBezTo>
                    <a:pt x="6" y="21"/>
                    <a:pt x="6" y="21"/>
                    <a:pt x="6" y="21"/>
                  </a:cubicBezTo>
                  <a:cubicBezTo>
                    <a:pt x="6" y="21"/>
                    <a:pt x="6" y="21"/>
                    <a:pt x="6" y="21"/>
                  </a:cubicBezTo>
                  <a:cubicBezTo>
                    <a:pt x="5" y="21"/>
                    <a:pt x="5" y="21"/>
                    <a:pt x="5" y="21"/>
                  </a:cubicBezTo>
                  <a:cubicBezTo>
                    <a:pt x="4" y="21"/>
                    <a:pt x="4" y="21"/>
                    <a:pt x="4" y="21"/>
                  </a:cubicBezTo>
                  <a:cubicBezTo>
                    <a:pt x="5" y="20"/>
                    <a:pt x="5" y="20"/>
                    <a:pt x="5" y="20"/>
                  </a:cubicBezTo>
                  <a:cubicBezTo>
                    <a:pt x="5" y="20"/>
                    <a:pt x="5" y="20"/>
                    <a:pt x="5" y="20"/>
                  </a:cubicBezTo>
                  <a:cubicBezTo>
                    <a:pt x="5" y="20"/>
                    <a:pt x="5" y="20"/>
                    <a:pt x="5" y="20"/>
                  </a:cubicBezTo>
                  <a:cubicBezTo>
                    <a:pt x="6" y="21"/>
                    <a:pt x="6" y="21"/>
                    <a:pt x="6" y="21"/>
                  </a:cubicBezTo>
                  <a:close/>
                  <a:moveTo>
                    <a:pt x="33" y="30"/>
                  </a:moveTo>
                  <a:cubicBezTo>
                    <a:pt x="33" y="30"/>
                    <a:pt x="33" y="30"/>
                    <a:pt x="33" y="30"/>
                  </a:cubicBezTo>
                  <a:cubicBezTo>
                    <a:pt x="34" y="29"/>
                    <a:pt x="34" y="29"/>
                    <a:pt x="34" y="29"/>
                  </a:cubicBezTo>
                  <a:cubicBezTo>
                    <a:pt x="34" y="30"/>
                    <a:pt x="34" y="30"/>
                    <a:pt x="34" y="30"/>
                  </a:cubicBezTo>
                  <a:cubicBezTo>
                    <a:pt x="33" y="30"/>
                    <a:pt x="33" y="30"/>
                    <a:pt x="33" y="30"/>
                  </a:cubicBezTo>
                  <a:close/>
                  <a:moveTo>
                    <a:pt x="33" y="32"/>
                  </a:moveTo>
                  <a:cubicBezTo>
                    <a:pt x="33" y="31"/>
                    <a:pt x="33" y="31"/>
                    <a:pt x="33" y="31"/>
                  </a:cubicBezTo>
                  <a:cubicBezTo>
                    <a:pt x="33" y="30"/>
                    <a:pt x="33" y="30"/>
                    <a:pt x="33" y="30"/>
                  </a:cubicBezTo>
                  <a:cubicBezTo>
                    <a:pt x="33" y="30"/>
                    <a:pt x="33" y="30"/>
                    <a:pt x="33" y="30"/>
                  </a:cubicBezTo>
                  <a:cubicBezTo>
                    <a:pt x="33" y="30"/>
                    <a:pt x="33" y="30"/>
                    <a:pt x="33" y="30"/>
                  </a:cubicBezTo>
                  <a:cubicBezTo>
                    <a:pt x="34" y="31"/>
                    <a:pt x="34" y="31"/>
                    <a:pt x="34" y="31"/>
                  </a:cubicBezTo>
                  <a:cubicBezTo>
                    <a:pt x="34" y="32"/>
                    <a:pt x="34" y="32"/>
                    <a:pt x="34" y="32"/>
                  </a:cubicBezTo>
                  <a:cubicBezTo>
                    <a:pt x="33" y="32"/>
                    <a:pt x="33" y="32"/>
                    <a:pt x="33" y="32"/>
                  </a:cubicBezTo>
                  <a:close/>
                  <a:moveTo>
                    <a:pt x="36" y="29"/>
                  </a:moveTo>
                  <a:cubicBezTo>
                    <a:pt x="35" y="29"/>
                    <a:pt x="35" y="29"/>
                    <a:pt x="35" y="29"/>
                  </a:cubicBezTo>
                  <a:cubicBezTo>
                    <a:pt x="36" y="29"/>
                    <a:pt x="36" y="29"/>
                    <a:pt x="36" y="29"/>
                  </a:cubicBezTo>
                  <a:cubicBezTo>
                    <a:pt x="35" y="29"/>
                    <a:pt x="35" y="29"/>
                    <a:pt x="35" y="29"/>
                  </a:cubicBezTo>
                  <a:cubicBezTo>
                    <a:pt x="35" y="28"/>
                    <a:pt x="35" y="28"/>
                    <a:pt x="35" y="28"/>
                  </a:cubicBezTo>
                  <a:cubicBezTo>
                    <a:pt x="36" y="27"/>
                    <a:pt x="36" y="27"/>
                    <a:pt x="36" y="27"/>
                  </a:cubicBezTo>
                  <a:cubicBezTo>
                    <a:pt x="37" y="27"/>
                    <a:pt x="37" y="27"/>
                    <a:pt x="37" y="27"/>
                  </a:cubicBezTo>
                  <a:cubicBezTo>
                    <a:pt x="38" y="27"/>
                    <a:pt x="38" y="27"/>
                    <a:pt x="38" y="27"/>
                  </a:cubicBezTo>
                  <a:cubicBezTo>
                    <a:pt x="38" y="27"/>
                    <a:pt x="38" y="27"/>
                    <a:pt x="38" y="27"/>
                  </a:cubicBezTo>
                  <a:cubicBezTo>
                    <a:pt x="38" y="27"/>
                    <a:pt x="38" y="27"/>
                    <a:pt x="38" y="27"/>
                  </a:cubicBezTo>
                  <a:cubicBezTo>
                    <a:pt x="37" y="28"/>
                    <a:pt x="37" y="28"/>
                    <a:pt x="37" y="28"/>
                  </a:cubicBezTo>
                  <a:cubicBezTo>
                    <a:pt x="37" y="28"/>
                    <a:pt x="37" y="28"/>
                    <a:pt x="37" y="28"/>
                  </a:cubicBezTo>
                  <a:cubicBezTo>
                    <a:pt x="37" y="28"/>
                    <a:pt x="37" y="28"/>
                    <a:pt x="37" y="28"/>
                  </a:cubicBezTo>
                  <a:cubicBezTo>
                    <a:pt x="37" y="28"/>
                    <a:pt x="37" y="28"/>
                    <a:pt x="37" y="28"/>
                  </a:cubicBezTo>
                  <a:cubicBezTo>
                    <a:pt x="36" y="29"/>
                    <a:pt x="36" y="29"/>
                    <a:pt x="36" y="29"/>
                  </a:cubicBezTo>
                  <a:cubicBezTo>
                    <a:pt x="36" y="29"/>
                    <a:pt x="36" y="29"/>
                    <a:pt x="36" y="29"/>
                  </a:cubicBezTo>
                  <a:cubicBezTo>
                    <a:pt x="36" y="29"/>
                    <a:pt x="36" y="29"/>
                    <a:pt x="36" y="29"/>
                  </a:cubicBezTo>
                  <a:close/>
                  <a:moveTo>
                    <a:pt x="30" y="27"/>
                  </a:moveTo>
                  <a:cubicBezTo>
                    <a:pt x="29" y="26"/>
                    <a:pt x="29" y="26"/>
                    <a:pt x="29" y="26"/>
                  </a:cubicBezTo>
                  <a:cubicBezTo>
                    <a:pt x="29" y="26"/>
                    <a:pt x="29" y="26"/>
                    <a:pt x="29" y="26"/>
                  </a:cubicBezTo>
                  <a:cubicBezTo>
                    <a:pt x="30" y="26"/>
                    <a:pt x="30" y="26"/>
                    <a:pt x="30" y="26"/>
                  </a:cubicBezTo>
                  <a:cubicBezTo>
                    <a:pt x="30" y="26"/>
                    <a:pt x="30" y="26"/>
                    <a:pt x="30" y="26"/>
                  </a:cubicBezTo>
                  <a:cubicBezTo>
                    <a:pt x="30" y="27"/>
                    <a:pt x="30" y="27"/>
                    <a:pt x="30" y="27"/>
                  </a:cubicBezTo>
                  <a:cubicBezTo>
                    <a:pt x="30" y="27"/>
                    <a:pt x="30" y="27"/>
                    <a:pt x="30" y="27"/>
                  </a:cubicBezTo>
                  <a:close/>
                  <a:moveTo>
                    <a:pt x="30" y="21"/>
                  </a:moveTo>
                  <a:cubicBezTo>
                    <a:pt x="30" y="21"/>
                    <a:pt x="30" y="21"/>
                    <a:pt x="30" y="21"/>
                  </a:cubicBezTo>
                  <a:cubicBezTo>
                    <a:pt x="31" y="21"/>
                    <a:pt x="31" y="21"/>
                    <a:pt x="31" y="21"/>
                  </a:cubicBezTo>
                  <a:cubicBezTo>
                    <a:pt x="31" y="21"/>
                    <a:pt x="31" y="21"/>
                    <a:pt x="31" y="21"/>
                  </a:cubicBezTo>
                  <a:cubicBezTo>
                    <a:pt x="31" y="21"/>
                    <a:pt x="31" y="21"/>
                    <a:pt x="31" y="21"/>
                  </a:cubicBezTo>
                  <a:cubicBezTo>
                    <a:pt x="32" y="21"/>
                    <a:pt x="32" y="21"/>
                    <a:pt x="32" y="21"/>
                  </a:cubicBezTo>
                  <a:cubicBezTo>
                    <a:pt x="32" y="21"/>
                    <a:pt x="32" y="21"/>
                    <a:pt x="32" y="21"/>
                  </a:cubicBezTo>
                  <a:cubicBezTo>
                    <a:pt x="31" y="21"/>
                    <a:pt x="31" y="21"/>
                    <a:pt x="31" y="21"/>
                  </a:cubicBezTo>
                  <a:cubicBezTo>
                    <a:pt x="31" y="22"/>
                    <a:pt x="31" y="22"/>
                    <a:pt x="31" y="22"/>
                  </a:cubicBezTo>
                  <a:cubicBezTo>
                    <a:pt x="31" y="22"/>
                    <a:pt x="31" y="22"/>
                    <a:pt x="31" y="22"/>
                  </a:cubicBezTo>
                  <a:cubicBezTo>
                    <a:pt x="30" y="21"/>
                    <a:pt x="30" y="21"/>
                    <a:pt x="30" y="21"/>
                  </a:cubicBezTo>
                  <a:cubicBezTo>
                    <a:pt x="30" y="21"/>
                    <a:pt x="30" y="21"/>
                    <a:pt x="30" y="21"/>
                  </a:cubicBezTo>
                  <a:cubicBezTo>
                    <a:pt x="29" y="21"/>
                    <a:pt x="29" y="21"/>
                    <a:pt x="29" y="21"/>
                  </a:cubicBezTo>
                  <a:cubicBezTo>
                    <a:pt x="30" y="21"/>
                    <a:pt x="30" y="21"/>
                    <a:pt x="30" y="21"/>
                  </a:cubicBezTo>
                  <a:close/>
                  <a:moveTo>
                    <a:pt x="28" y="17"/>
                  </a:moveTo>
                  <a:cubicBezTo>
                    <a:pt x="28" y="18"/>
                    <a:pt x="28" y="18"/>
                    <a:pt x="28" y="18"/>
                  </a:cubicBezTo>
                  <a:cubicBezTo>
                    <a:pt x="28" y="18"/>
                    <a:pt x="28" y="18"/>
                    <a:pt x="28" y="18"/>
                  </a:cubicBezTo>
                  <a:cubicBezTo>
                    <a:pt x="27" y="19"/>
                    <a:pt x="27" y="19"/>
                    <a:pt x="27" y="19"/>
                  </a:cubicBezTo>
                  <a:cubicBezTo>
                    <a:pt x="27" y="18"/>
                    <a:pt x="27" y="18"/>
                    <a:pt x="27" y="18"/>
                  </a:cubicBezTo>
                  <a:cubicBezTo>
                    <a:pt x="27" y="18"/>
                    <a:pt x="27" y="18"/>
                    <a:pt x="27" y="18"/>
                  </a:cubicBezTo>
                  <a:cubicBezTo>
                    <a:pt x="27" y="18"/>
                    <a:pt x="27" y="18"/>
                    <a:pt x="27" y="18"/>
                  </a:cubicBezTo>
                  <a:cubicBezTo>
                    <a:pt x="27" y="17"/>
                    <a:pt x="27" y="17"/>
                    <a:pt x="27" y="17"/>
                  </a:cubicBezTo>
                  <a:cubicBezTo>
                    <a:pt x="27" y="17"/>
                    <a:pt x="27" y="17"/>
                    <a:pt x="27" y="17"/>
                  </a:cubicBezTo>
                  <a:cubicBezTo>
                    <a:pt x="27" y="17"/>
                    <a:pt x="27" y="17"/>
                    <a:pt x="27" y="17"/>
                  </a:cubicBezTo>
                  <a:cubicBezTo>
                    <a:pt x="27" y="16"/>
                    <a:pt x="27" y="16"/>
                    <a:pt x="27" y="16"/>
                  </a:cubicBezTo>
                  <a:cubicBezTo>
                    <a:pt x="28" y="17"/>
                    <a:pt x="28" y="17"/>
                    <a:pt x="28" y="17"/>
                  </a:cubicBezTo>
                  <a:cubicBezTo>
                    <a:pt x="28" y="17"/>
                    <a:pt x="28" y="17"/>
                    <a:pt x="28" y="17"/>
                  </a:cubicBezTo>
                  <a:close/>
                  <a:moveTo>
                    <a:pt x="27" y="15"/>
                  </a:moveTo>
                  <a:cubicBezTo>
                    <a:pt x="26" y="14"/>
                    <a:pt x="26" y="14"/>
                    <a:pt x="26" y="14"/>
                  </a:cubicBezTo>
                  <a:cubicBezTo>
                    <a:pt x="27" y="13"/>
                    <a:pt x="27" y="13"/>
                    <a:pt x="27" y="13"/>
                  </a:cubicBezTo>
                  <a:cubicBezTo>
                    <a:pt x="28" y="13"/>
                    <a:pt x="28" y="13"/>
                    <a:pt x="28" y="13"/>
                  </a:cubicBezTo>
                  <a:cubicBezTo>
                    <a:pt x="28" y="13"/>
                    <a:pt x="28" y="13"/>
                    <a:pt x="28" y="13"/>
                  </a:cubicBezTo>
                  <a:cubicBezTo>
                    <a:pt x="29" y="13"/>
                    <a:pt x="29" y="13"/>
                    <a:pt x="29" y="13"/>
                  </a:cubicBezTo>
                  <a:cubicBezTo>
                    <a:pt x="29" y="13"/>
                    <a:pt x="29" y="13"/>
                    <a:pt x="29" y="13"/>
                  </a:cubicBezTo>
                  <a:cubicBezTo>
                    <a:pt x="29" y="13"/>
                    <a:pt x="29" y="13"/>
                    <a:pt x="29" y="13"/>
                  </a:cubicBezTo>
                  <a:cubicBezTo>
                    <a:pt x="29" y="13"/>
                    <a:pt x="29" y="13"/>
                    <a:pt x="29" y="13"/>
                  </a:cubicBezTo>
                  <a:cubicBezTo>
                    <a:pt x="29" y="14"/>
                    <a:pt x="29" y="14"/>
                    <a:pt x="29" y="14"/>
                  </a:cubicBezTo>
                  <a:cubicBezTo>
                    <a:pt x="29" y="15"/>
                    <a:pt x="29" y="15"/>
                    <a:pt x="29" y="15"/>
                  </a:cubicBezTo>
                  <a:cubicBezTo>
                    <a:pt x="28" y="15"/>
                    <a:pt x="28" y="15"/>
                    <a:pt x="28" y="15"/>
                  </a:cubicBezTo>
                  <a:cubicBezTo>
                    <a:pt x="28" y="15"/>
                    <a:pt x="28" y="15"/>
                    <a:pt x="28" y="15"/>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8" y="14"/>
                    <a:pt x="28" y="14"/>
                    <a:pt x="28" y="14"/>
                  </a:cubicBezTo>
                  <a:cubicBezTo>
                    <a:pt x="27" y="15"/>
                    <a:pt x="27" y="15"/>
                    <a:pt x="27" y="15"/>
                  </a:cubicBezTo>
                  <a:cubicBezTo>
                    <a:pt x="27" y="15"/>
                    <a:pt x="27" y="15"/>
                    <a:pt x="27" y="15"/>
                  </a:cubicBezTo>
                  <a:close/>
                  <a:moveTo>
                    <a:pt x="25" y="7"/>
                  </a:moveTo>
                  <a:cubicBezTo>
                    <a:pt x="25" y="7"/>
                    <a:pt x="25" y="7"/>
                    <a:pt x="25" y="7"/>
                  </a:cubicBezTo>
                  <a:cubicBezTo>
                    <a:pt x="25" y="7"/>
                    <a:pt x="25" y="7"/>
                    <a:pt x="25" y="7"/>
                  </a:cubicBezTo>
                  <a:cubicBezTo>
                    <a:pt x="26" y="7"/>
                    <a:pt x="26" y="7"/>
                    <a:pt x="26" y="7"/>
                  </a:cubicBezTo>
                  <a:cubicBezTo>
                    <a:pt x="26" y="7"/>
                    <a:pt x="26" y="7"/>
                    <a:pt x="26" y="7"/>
                  </a:cubicBezTo>
                  <a:cubicBezTo>
                    <a:pt x="25" y="8"/>
                    <a:pt x="25" y="8"/>
                    <a:pt x="25" y="8"/>
                  </a:cubicBezTo>
                  <a:cubicBezTo>
                    <a:pt x="25" y="7"/>
                    <a:pt x="25" y="7"/>
                    <a:pt x="25" y="7"/>
                  </a:cubicBezTo>
                  <a:close/>
                  <a:moveTo>
                    <a:pt x="23" y="9"/>
                  </a:moveTo>
                  <a:cubicBezTo>
                    <a:pt x="23" y="9"/>
                    <a:pt x="23" y="9"/>
                    <a:pt x="23" y="9"/>
                  </a:cubicBezTo>
                  <a:cubicBezTo>
                    <a:pt x="24" y="10"/>
                    <a:pt x="24" y="10"/>
                    <a:pt x="24" y="10"/>
                  </a:cubicBezTo>
                  <a:cubicBezTo>
                    <a:pt x="24" y="9"/>
                    <a:pt x="24" y="9"/>
                    <a:pt x="24" y="9"/>
                  </a:cubicBezTo>
                  <a:cubicBezTo>
                    <a:pt x="25" y="9"/>
                    <a:pt x="25" y="9"/>
                    <a:pt x="25" y="9"/>
                  </a:cubicBezTo>
                  <a:cubicBezTo>
                    <a:pt x="24" y="10"/>
                    <a:pt x="24" y="10"/>
                    <a:pt x="24" y="10"/>
                  </a:cubicBezTo>
                  <a:cubicBezTo>
                    <a:pt x="24" y="11"/>
                    <a:pt x="24" y="11"/>
                    <a:pt x="24" y="11"/>
                  </a:cubicBezTo>
                  <a:cubicBezTo>
                    <a:pt x="23" y="10"/>
                    <a:pt x="23" y="10"/>
                    <a:pt x="23" y="10"/>
                  </a:cubicBezTo>
                  <a:cubicBezTo>
                    <a:pt x="23" y="11"/>
                    <a:pt x="23" y="11"/>
                    <a:pt x="23" y="11"/>
                  </a:cubicBezTo>
                  <a:cubicBezTo>
                    <a:pt x="23" y="10"/>
                    <a:pt x="23" y="10"/>
                    <a:pt x="23" y="10"/>
                  </a:cubicBezTo>
                  <a:cubicBezTo>
                    <a:pt x="22" y="10"/>
                    <a:pt x="22" y="10"/>
                    <a:pt x="22" y="10"/>
                  </a:cubicBezTo>
                  <a:cubicBezTo>
                    <a:pt x="23" y="9"/>
                    <a:pt x="23" y="9"/>
                    <a:pt x="23" y="9"/>
                  </a:cubicBezTo>
                  <a:close/>
                  <a:moveTo>
                    <a:pt x="21" y="6"/>
                  </a:moveTo>
                  <a:cubicBezTo>
                    <a:pt x="21" y="6"/>
                    <a:pt x="21" y="6"/>
                    <a:pt x="21" y="6"/>
                  </a:cubicBezTo>
                  <a:cubicBezTo>
                    <a:pt x="22" y="6"/>
                    <a:pt x="22" y="6"/>
                    <a:pt x="22" y="6"/>
                  </a:cubicBezTo>
                  <a:cubicBezTo>
                    <a:pt x="22" y="6"/>
                    <a:pt x="22" y="6"/>
                    <a:pt x="22" y="6"/>
                  </a:cubicBezTo>
                  <a:cubicBezTo>
                    <a:pt x="21" y="7"/>
                    <a:pt x="21" y="7"/>
                    <a:pt x="21" y="7"/>
                  </a:cubicBezTo>
                  <a:cubicBezTo>
                    <a:pt x="21" y="7"/>
                    <a:pt x="21" y="7"/>
                    <a:pt x="21" y="7"/>
                  </a:cubicBezTo>
                  <a:cubicBezTo>
                    <a:pt x="20" y="7"/>
                    <a:pt x="20" y="7"/>
                    <a:pt x="20" y="7"/>
                  </a:cubicBezTo>
                  <a:cubicBezTo>
                    <a:pt x="21" y="6"/>
                    <a:pt x="21" y="6"/>
                    <a:pt x="21" y="6"/>
                  </a:cubicBezTo>
                  <a:close/>
                  <a:moveTo>
                    <a:pt x="17" y="14"/>
                  </a:moveTo>
                  <a:cubicBezTo>
                    <a:pt x="17" y="14"/>
                    <a:pt x="17" y="14"/>
                    <a:pt x="17" y="14"/>
                  </a:cubicBezTo>
                  <a:cubicBezTo>
                    <a:pt x="17" y="14"/>
                    <a:pt x="17" y="14"/>
                    <a:pt x="17" y="14"/>
                  </a:cubicBezTo>
                  <a:cubicBezTo>
                    <a:pt x="17" y="15"/>
                    <a:pt x="17" y="15"/>
                    <a:pt x="17" y="15"/>
                  </a:cubicBezTo>
                  <a:cubicBezTo>
                    <a:pt x="17" y="15"/>
                    <a:pt x="17" y="15"/>
                    <a:pt x="17" y="15"/>
                  </a:cubicBezTo>
                  <a:cubicBezTo>
                    <a:pt x="17" y="14"/>
                    <a:pt x="17" y="14"/>
                    <a:pt x="17" y="14"/>
                  </a:cubicBezTo>
                  <a:close/>
                  <a:moveTo>
                    <a:pt x="16" y="14"/>
                  </a:moveTo>
                  <a:cubicBezTo>
                    <a:pt x="16" y="14"/>
                    <a:pt x="16" y="14"/>
                    <a:pt x="16" y="14"/>
                  </a:cubicBezTo>
                  <a:cubicBezTo>
                    <a:pt x="16" y="14"/>
                    <a:pt x="16" y="14"/>
                    <a:pt x="16" y="14"/>
                  </a:cubicBezTo>
                  <a:cubicBezTo>
                    <a:pt x="16" y="14"/>
                    <a:pt x="16" y="14"/>
                    <a:pt x="16" y="14"/>
                  </a:cubicBezTo>
                  <a:cubicBezTo>
                    <a:pt x="16" y="14"/>
                    <a:pt x="16" y="14"/>
                    <a:pt x="16" y="14"/>
                  </a:cubicBezTo>
                  <a:close/>
                  <a:moveTo>
                    <a:pt x="21" y="15"/>
                  </a:moveTo>
                  <a:cubicBezTo>
                    <a:pt x="21" y="15"/>
                    <a:pt x="21" y="15"/>
                    <a:pt x="21" y="15"/>
                  </a:cubicBezTo>
                  <a:cubicBezTo>
                    <a:pt x="21" y="15"/>
                    <a:pt x="21" y="15"/>
                    <a:pt x="21" y="15"/>
                  </a:cubicBezTo>
                  <a:cubicBezTo>
                    <a:pt x="22" y="15"/>
                    <a:pt x="22" y="15"/>
                    <a:pt x="22" y="15"/>
                  </a:cubicBezTo>
                  <a:cubicBezTo>
                    <a:pt x="22" y="16"/>
                    <a:pt x="22" y="16"/>
                    <a:pt x="22" y="16"/>
                  </a:cubicBezTo>
                  <a:cubicBezTo>
                    <a:pt x="22" y="16"/>
                    <a:pt x="22" y="16"/>
                    <a:pt x="22" y="16"/>
                  </a:cubicBezTo>
                  <a:cubicBezTo>
                    <a:pt x="21" y="16"/>
                    <a:pt x="21" y="16"/>
                    <a:pt x="21" y="16"/>
                  </a:cubicBezTo>
                  <a:cubicBezTo>
                    <a:pt x="21" y="16"/>
                    <a:pt x="21" y="16"/>
                    <a:pt x="21" y="16"/>
                  </a:cubicBezTo>
                  <a:cubicBezTo>
                    <a:pt x="21" y="15"/>
                    <a:pt x="21" y="15"/>
                    <a:pt x="21" y="15"/>
                  </a:cubicBezTo>
                  <a:close/>
                  <a:moveTo>
                    <a:pt x="28" y="22"/>
                  </a:moveTo>
                  <a:cubicBezTo>
                    <a:pt x="28" y="22"/>
                    <a:pt x="28" y="22"/>
                    <a:pt x="28" y="22"/>
                  </a:cubicBezTo>
                  <a:cubicBezTo>
                    <a:pt x="28" y="22"/>
                    <a:pt x="28" y="22"/>
                    <a:pt x="28" y="22"/>
                  </a:cubicBezTo>
                  <a:cubicBezTo>
                    <a:pt x="29" y="22"/>
                    <a:pt x="29" y="22"/>
                    <a:pt x="29" y="22"/>
                  </a:cubicBezTo>
                  <a:cubicBezTo>
                    <a:pt x="29" y="22"/>
                    <a:pt x="29" y="22"/>
                    <a:pt x="29" y="22"/>
                  </a:cubicBezTo>
                  <a:cubicBezTo>
                    <a:pt x="28" y="22"/>
                    <a:pt x="28" y="22"/>
                    <a:pt x="28" y="22"/>
                  </a:cubicBezTo>
                  <a:close/>
                  <a:moveTo>
                    <a:pt x="21" y="27"/>
                  </a:moveTo>
                  <a:cubicBezTo>
                    <a:pt x="21" y="26"/>
                    <a:pt x="21" y="26"/>
                    <a:pt x="21" y="26"/>
                  </a:cubicBezTo>
                  <a:cubicBezTo>
                    <a:pt x="22" y="26"/>
                    <a:pt x="22" y="26"/>
                    <a:pt x="22" y="26"/>
                  </a:cubicBezTo>
                  <a:cubicBezTo>
                    <a:pt x="22" y="26"/>
                    <a:pt x="22" y="26"/>
                    <a:pt x="22" y="26"/>
                  </a:cubicBezTo>
                  <a:cubicBezTo>
                    <a:pt x="21" y="27"/>
                    <a:pt x="21" y="27"/>
                    <a:pt x="21" y="27"/>
                  </a:cubicBezTo>
                  <a:cubicBezTo>
                    <a:pt x="21" y="27"/>
                    <a:pt x="21" y="27"/>
                    <a:pt x="21" y="27"/>
                  </a:cubicBezTo>
                  <a:close/>
                  <a:moveTo>
                    <a:pt x="21" y="24"/>
                  </a:moveTo>
                  <a:cubicBezTo>
                    <a:pt x="21" y="24"/>
                    <a:pt x="21" y="24"/>
                    <a:pt x="21" y="24"/>
                  </a:cubicBezTo>
                  <a:cubicBezTo>
                    <a:pt x="21" y="24"/>
                    <a:pt x="21" y="24"/>
                    <a:pt x="21" y="24"/>
                  </a:cubicBezTo>
                  <a:cubicBezTo>
                    <a:pt x="21" y="24"/>
                    <a:pt x="21" y="24"/>
                    <a:pt x="21" y="24"/>
                  </a:cubicBezTo>
                  <a:close/>
                  <a:moveTo>
                    <a:pt x="21" y="23"/>
                  </a:moveTo>
                  <a:cubicBezTo>
                    <a:pt x="21" y="23"/>
                    <a:pt x="21" y="23"/>
                    <a:pt x="21" y="23"/>
                  </a:cubicBezTo>
                  <a:cubicBezTo>
                    <a:pt x="21" y="23"/>
                    <a:pt x="21" y="23"/>
                    <a:pt x="21" y="23"/>
                  </a:cubicBezTo>
                  <a:cubicBezTo>
                    <a:pt x="21" y="23"/>
                    <a:pt x="21" y="23"/>
                    <a:pt x="21" y="23"/>
                  </a:cubicBezTo>
                  <a:cubicBezTo>
                    <a:pt x="21" y="23"/>
                    <a:pt x="21" y="23"/>
                    <a:pt x="21" y="23"/>
                  </a:cubicBezTo>
                  <a:close/>
                  <a:moveTo>
                    <a:pt x="20" y="22"/>
                  </a:moveTo>
                  <a:cubicBezTo>
                    <a:pt x="20" y="22"/>
                    <a:pt x="20" y="22"/>
                    <a:pt x="20" y="22"/>
                  </a:cubicBezTo>
                  <a:cubicBezTo>
                    <a:pt x="21" y="22"/>
                    <a:pt x="21" y="22"/>
                    <a:pt x="21" y="22"/>
                  </a:cubicBezTo>
                  <a:cubicBezTo>
                    <a:pt x="21" y="22"/>
                    <a:pt x="21" y="22"/>
                    <a:pt x="21" y="22"/>
                  </a:cubicBezTo>
                  <a:cubicBezTo>
                    <a:pt x="20" y="22"/>
                    <a:pt x="20" y="22"/>
                    <a:pt x="20" y="22"/>
                  </a:cubicBezTo>
                  <a:close/>
                  <a:moveTo>
                    <a:pt x="24" y="25"/>
                  </a:moveTo>
                  <a:cubicBezTo>
                    <a:pt x="24" y="24"/>
                    <a:pt x="24" y="24"/>
                    <a:pt x="24" y="24"/>
                  </a:cubicBezTo>
                  <a:cubicBezTo>
                    <a:pt x="24" y="24"/>
                    <a:pt x="24" y="24"/>
                    <a:pt x="24" y="24"/>
                  </a:cubicBezTo>
                  <a:cubicBezTo>
                    <a:pt x="25" y="24"/>
                    <a:pt x="25" y="24"/>
                    <a:pt x="25" y="24"/>
                  </a:cubicBezTo>
                  <a:cubicBezTo>
                    <a:pt x="25" y="24"/>
                    <a:pt x="25" y="24"/>
                    <a:pt x="25" y="24"/>
                  </a:cubicBezTo>
                  <a:cubicBezTo>
                    <a:pt x="24" y="25"/>
                    <a:pt x="24" y="25"/>
                    <a:pt x="24" y="25"/>
                  </a:cubicBezTo>
                  <a:close/>
                  <a:moveTo>
                    <a:pt x="26" y="25"/>
                  </a:moveTo>
                  <a:cubicBezTo>
                    <a:pt x="25" y="24"/>
                    <a:pt x="25" y="24"/>
                    <a:pt x="25" y="24"/>
                  </a:cubicBezTo>
                  <a:cubicBezTo>
                    <a:pt x="26" y="24"/>
                    <a:pt x="26" y="24"/>
                    <a:pt x="26" y="24"/>
                  </a:cubicBezTo>
                  <a:cubicBezTo>
                    <a:pt x="26" y="24"/>
                    <a:pt x="26" y="24"/>
                    <a:pt x="26" y="24"/>
                  </a:cubicBezTo>
                  <a:cubicBezTo>
                    <a:pt x="26" y="24"/>
                    <a:pt x="26" y="24"/>
                    <a:pt x="26" y="24"/>
                  </a:cubicBezTo>
                  <a:cubicBezTo>
                    <a:pt x="26" y="25"/>
                    <a:pt x="26" y="25"/>
                    <a:pt x="26" y="25"/>
                  </a:cubicBezTo>
                  <a:cubicBezTo>
                    <a:pt x="26" y="25"/>
                    <a:pt x="26" y="25"/>
                    <a:pt x="26" y="25"/>
                  </a:cubicBezTo>
                  <a:close/>
                  <a:moveTo>
                    <a:pt x="25" y="23"/>
                  </a:moveTo>
                  <a:cubicBezTo>
                    <a:pt x="25" y="22"/>
                    <a:pt x="25" y="22"/>
                    <a:pt x="25" y="22"/>
                  </a:cubicBezTo>
                  <a:cubicBezTo>
                    <a:pt x="26" y="23"/>
                    <a:pt x="26" y="23"/>
                    <a:pt x="26" y="23"/>
                  </a:cubicBezTo>
                  <a:cubicBezTo>
                    <a:pt x="25" y="23"/>
                    <a:pt x="25" y="23"/>
                    <a:pt x="25" y="23"/>
                  </a:cubicBezTo>
                  <a:close/>
                  <a:moveTo>
                    <a:pt x="24" y="22"/>
                  </a:moveTo>
                  <a:cubicBezTo>
                    <a:pt x="24" y="22"/>
                    <a:pt x="24" y="22"/>
                    <a:pt x="24" y="22"/>
                  </a:cubicBezTo>
                  <a:cubicBezTo>
                    <a:pt x="25" y="22"/>
                    <a:pt x="25" y="22"/>
                    <a:pt x="25" y="22"/>
                  </a:cubicBezTo>
                  <a:cubicBezTo>
                    <a:pt x="25" y="22"/>
                    <a:pt x="25" y="22"/>
                    <a:pt x="25" y="22"/>
                  </a:cubicBezTo>
                  <a:cubicBezTo>
                    <a:pt x="24" y="22"/>
                    <a:pt x="24" y="22"/>
                    <a:pt x="24" y="22"/>
                  </a:cubicBezTo>
                  <a:cubicBezTo>
                    <a:pt x="24" y="22"/>
                    <a:pt x="24" y="22"/>
                    <a:pt x="24" y="22"/>
                  </a:cubicBezTo>
                  <a:close/>
                  <a:moveTo>
                    <a:pt x="22" y="20"/>
                  </a:moveTo>
                  <a:cubicBezTo>
                    <a:pt x="22" y="20"/>
                    <a:pt x="22" y="20"/>
                    <a:pt x="22" y="20"/>
                  </a:cubicBezTo>
                  <a:cubicBezTo>
                    <a:pt x="23" y="21"/>
                    <a:pt x="23" y="21"/>
                    <a:pt x="23" y="21"/>
                  </a:cubicBezTo>
                  <a:cubicBezTo>
                    <a:pt x="24" y="21"/>
                    <a:pt x="24" y="21"/>
                    <a:pt x="24" y="21"/>
                  </a:cubicBezTo>
                  <a:cubicBezTo>
                    <a:pt x="24" y="22"/>
                    <a:pt x="24" y="22"/>
                    <a:pt x="24" y="22"/>
                  </a:cubicBezTo>
                  <a:cubicBezTo>
                    <a:pt x="23" y="22"/>
                    <a:pt x="23" y="22"/>
                    <a:pt x="23" y="22"/>
                  </a:cubicBezTo>
                  <a:cubicBezTo>
                    <a:pt x="22" y="21"/>
                    <a:pt x="22" y="21"/>
                    <a:pt x="22" y="21"/>
                  </a:cubicBezTo>
                  <a:cubicBezTo>
                    <a:pt x="22" y="21"/>
                    <a:pt x="22" y="21"/>
                    <a:pt x="22" y="21"/>
                  </a:cubicBezTo>
                  <a:cubicBezTo>
                    <a:pt x="22" y="20"/>
                    <a:pt x="22" y="20"/>
                    <a:pt x="22" y="20"/>
                  </a:cubicBezTo>
                  <a:close/>
                  <a:moveTo>
                    <a:pt x="14" y="15"/>
                  </a:moveTo>
                  <a:cubicBezTo>
                    <a:pt x="14" y="15"/>
                    <a:pt x="14" y="15"/>
                    <a:pt x="14" y="15"/>
                  </a:cubicBezTo>
                  <a:cubicBezTo>
                    <a:pt x="16" y="15"/>
                    <a:pt x="16" y="15"/>
                    <a:pt x="16" y="15"/>
                  </a:cubicBezTo>
                  <a:cubicBezTo>
                    <a:pt x="16" y="15"/>
                    <a:pt x="16" y="15"/>
                    <a:pt x="16" y="15"/>
                  </a:cubicBezTo>
                  <a:cubicBezTo>
                    <a:pt x="17" y="16"/>
                    <a:pt x="17" y="16"/>
                    <a:pt x="17" y="16"/>
                  </a:cubicBezTo>
                  <a:cubicBezTo>
                    <a:pt x="18" y="16"/>
                    <a:pt x="18" y="16"/>
                    <a:pt x="18" y="16"/>
                  </a:cubicBezTo>
                  <a:cubicBezTo>
                    <a:pt x="18" y="16"/>
                    <a:pt x="18" y="16"/>
                    <a:pt x="18" y="16"/>
                  </a:cubicBezTo>
                  <a:cubicBezTo>
                    <a:pt x="18" y="16"/>
                    <a:pt x="18" y="16"/>
                    <a:pt x="18" y="16"/>
                  </a:cubicBezTo>
                  <a:cubicBezTo>
                    <a:pt x="18" y="16"/>
                    <a:pt x="18" y="16"/>
                    <a:pt x="18" y="16"/>
                  </a:cubicBezTo>
                  <a:cubicBezTo>
                    <a:pt x="20" y="17"/>
                    <a:pt x="20" y="17"/>
                    <a:pt x="20" y="17"/>
                  </a:cubicBezTo>
                  <a:cubicBezTo>
                    <a:pt x="20" y="18"/>
                    <a:pt x="20" y="18"/>
                    <a:pt x="20" y="18"/>
                  </a:cubicBezTo>
                  <a:cubicBezTo>
                    <a:pt x="20" y="18"/>
                    <a:pt x="20" y="18"/>
                    <a:pt x="20" y="18"/>
                  </a:cubicBezTo>
                  <a:cubicBezTo>
                    <a:pt x="20" y="18"/>
                    <a:pt x="20" y="18"/>
                    <a:pt x="20" y="18"/>
                  </a:cubicBezTo>
                  <a:cubicBezTo>
                    <a:pt x="20" y="19"/>
                    <a:pt x="20" y="19"/>
                    <a:pt x="20" y="19"/>
                  </a:cubicBezTo>
                  <a:cubicBezTo>
                    <a:pt x="21" y="19"/>
                    <a:pt x="21" y="19"/>
                    <a:pt x="21" y="19"/>
                  </a:cubicBezTo>
                  <a:cubicBezTo>
                    <a:pt x="21" y="19"/>
                    <a:pt x="21" y="19"/>
                    <a:pt x="21" y="19"/>
                  </a:cubicBezTo>
                  <a:cubicBezTo>
                    <a:pt x="22" y="19"/>
                    <a:pt x="22" y="19"/>
                    <a:pt x="22" y="19"/>
                  </a:cubicBezTo>
                  <a:cubicBezTo>
                    <a:pt x="21" y="20"/>
                    <a:pt x="21" y="20"/>
                    <a:pt x="21" y="20"/>
                  </a:cubicBezTo>
                  <a:cubicBezTo>
                    <a:pt x="21" y="20"/>
                    <a:pt x="21" y="20"/>
                    <a:pt x="21" y="20"/>
                  </a:cubicBezTo>
                  <a:cubicBezTo>
                    <a:pt x="20" y="20"/>
                    <a:pt x="20" y="20"/>
                    <a:pt x="20" y="20"/>
                  </a:cubicBezTo>
                  <a:cubicBezTo>
                    <a:pt x="20" y="20"/>
                    <a:pt x="20" y="20"/>
                    <a:pt x="20" y="20"/>
                  </a:cubicBezTo>
                  <a:cubicBezTo>
                    <a:pt x="20" y="19"/>
                    <a:pt x="20" y="19"/>
                    <a:pt x="20" y="19"/>
                  </a:cubicBezTo>
                  <a:cubicBezTo>
                    <a:pt x="20" y="19"/>
                    <a:pt x="20" y="19"/>
                    <a:pt x="20" y="19"/>
                  </a:cubicBezTo>
                  <a:cubicBezTo>
                    <a:pt x="19" y="19"/>
                    <a:pt x="19" y="19"/>
                    <a:pt x="19" y="19"/>
                  </a:cubicBezTo>
                  <a:cubicBezTo>
                    <a:pt x="19" y="18"/>
                    <a:pt x="19" y="18"/>
                    <a:pt x="19" y="18"/>
                  </a:cubicBezTo>
                  <a:cubicBezTo>
                    <a:pt x="19" y="18"/>
                    <a:pt x="19" y="18"/>
                    <a:pt x="19" y="18"/>
                  </a:cubicBezTo>
                  <a:cubicBezTo>
                    <a:pt x="18" y="18"/>
                    <a:pt x="18" y="18"/>
                    <a:pt x="18" y="18"/>
                  </a:cubicBezTo>
                  <a:cubicBezTo>
                    <a:pt x="17" y="17"/>
                    <a:pt x="17" y="17"/>
                    <a:pt x="17" y="17"/>
                  </a:cubicBezTo>
                  <a:cubicBezTo>
                    <a:pt x="17" y="17"/>
                    <a:pt x="17" y="17"/>
                    <a:pt x="17" y="17"/>
                  </a:cubicBezTo>
                  <a:cubicBezTo>
                    <a:pt x="16" y="17"/>
                    <a:pt x="16" y="17"/>
                    <a:pt x="16" y="17"/>
                  </a:cubicBezTo>
                  <a:cubicBezTo>
                    <a:pt x="16" y="16"/>
                    <a:pt x="16" y="16"/>
                    <a:pt x="16" y="16"/>
                  </a:cubicBezTo>
                  <a:cubicBezTo>
                    <a:pt x="16" y="16"/>
                    <a:pt x="16" y="16"/>
                    <a:pt x="16" y="16"/>
                  </a:cubicBezTo>
                  <a:cubicBezTo>
                    <a:pt x="15" y="16"/>
                    <a:pt x="15" y="16"/>
                    <a:pt x="15" y="16"/>
                  </a:cubicBezTo>
                  <a:cubicBezTo>
                    <a:pt x="15" y="15"/>
                    <a:pt x="15" y="15"/>
                    <a:pt x="15" y="15"/>
                  </a:cubicBezTo>
                  <a:cubicBezTo>
                    <a:pt x="14" y="15"/>
                    <a:pt x="14" y="15"/>
                    <a:pt x="14" y="15"/>
                  </a:cubicBezTo>
                  <a:cubicBezTo>
                    <a:pt x="14" y="15"/>
                    <a:pt x="14" y="15"/>
                    <a:pt x="14" y="15"/>
                  </a:cubicBezTo>
                  <a:close/>
                  <a:moveTo>
                    <a:pt x="15" y="27"/>
                  </a:moveTo>
                  <a:cubicBezTo>
                    <a:pt x="15" y="27"/>
                    <a:pt x="15" y="27"/>
                    <a:pt x="15" y="27"/>
                  </a:cubicBezTo>
                  <a:cubicBezTo>
                    <a:pt x="15" y="28"/>
                    <a:pt x="15" y="28"/>
                    <a:pt x="15" y="28"/>
                  </a:cubicBezTo>
                  <a:cubicBezTo>
                    <a:pt x="16" y="28"/>
                    <a:pt x="16" y="28"/>
                    <a:pt x="16" y="28"/>
                  </a:cubicBezTo>
                  <a:cubicBezTo>
                    <a:pt x="15" y="29"/>
                    <a:pt x="15" y="29"/>
                    <a:pt x="15" y="29"/>
                  </a:cubicBezTo>
                  <a:cubicBezTo>
                    <a:pt x="15" y="29"/>
                    <a:pt x="15" y="29"/>
                    <a:pt x="15" y="29"/>
                  </a:cubicBezTo>
                  <a:cubicBezTo>
                    <a:pt x="15" y="28"/>
                    <a:pt x="15" y="28"/>
                    <a:pt x="15" y="28"/>
                  </a:cubicBezTo>
                  <a:cubicBezTo>
                    <a:pt x="15" y="28"/>
                    <a:pt x="15" y="28"/>
                    <a:pt x="15" y="28"/>
                  </a:cubicBezTo>
                  <a:cubicBezTo>
                    <a:pt x="15" y="27"/>
                    <a:pt x="15" y="27"/>
                    <a:pt x="15" y="27"/>
                  </a:cubicBezTo>
                  <a:close/>
                  <a:moveTo>
                    <a:pt x="15" y="26"/>
                  </a:moveTo>
                  <a:cubicBezTo>
                    <a:pt x="15" y="27"/>
                    <a:pt x="15" y="27"/>
                    <a:pt x="15" y="27"/>
                  </a:cubicBezTo>
                  <a:cubicBezTo>
                    <a:pt x="15" y="27"/>
                    <a:pt x="15" y="27"/>
                    <a:pt x="15" y="27"/>
                  </a:cubicBezTo>
                  <a:lnTo>
                    <a:pt x="15"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5" name="Freeform 76"/>
            <p:cNvSpPr>
              <a:spLocks noEditPoints="1"/>
            </p:cNvSpPr>
            <p:nvPr/>
          </p:nvSpPr>
          <p:spPr bwMode="auto">
            <a:xfrm>
              <a:off x="5183368" y="2307493"/>
              <a:ext cx="119657" cy="86205"/>
            </a:xfrm>
            <a:custGeom>
              <a:avLst/>
              <a:gdLst>
                <a:gd name="T0" fmla="*/ 4 w 93"/>
                <a:gd name="T1" fmla="*/ 11 h 67"/>
                <a:gd name="T2" fmla="*/ 19 w 93"/>
                <a:gd name="T3" fmla="*/ 15 h 67"/>
                <a:gd name="T4" fmla="*/ 30 w 93"/>
                <a:gd name="T5" fmla="*/ 19 h 67"/>
                <a:gd name="T6" fmla="*/ 30 w 93"/>
                <a:gd name="T7" fmla="*/ 8 h 67"/>
                <a:gd name="T8" fmla="*/ 26 w 93"/>
                <a:gd name="T9" fmla="*/ 0 h 67"/>
                <a:gd name="T10" fmla="*/ 37 w 93"/>
                <a:gd name="T11" fmla="*/ 8 h 67"/>
                <a:gd name="T12" fmla="*/ 49 w 93"/>
                <a:gd name="T13" fmla="*/ 11 h 67"/>
                <a:gd name="T14" fmla="*/ 56 w 93"/>
                <a:gd name="T15" fmla="*/ 8 h 67"/>
                <a:gd name="T16" fmla="*/ 63 w 93"/>
                <a:gd name="T17" fmla="*/ 4 h 67"/>
                <a:gd name="T18" fmla="*/ 71 w 93"/>
                <a:gd name="T19" fmla="*/ 11 h 67"/>
                <a:gd name="T20" fmla="*/ 78 w 93"/>
                <a:gd name="T21" fmla="*/ 19 h 67"/>
                <a:gd name="T22" fmla="*/ 82 w 93"/>
                <a:gd name="T23" fmla="*/ 26 h 67"/>
                <a:gd name="T24" fmla="*/ 89 w 93"/>
                <a:gd name="T25" fmla="*/ 26 h 67"/>
                <a:gd name="T26" fmla="*/ 89 w 93"/>
                <a:gd name="T27" fmla="*/ 30 h 67"/>
                <a:gd name="T28" fmla="*/ 82 w 93"/>
                <a:gd name="T29" fmla="*/ 30 h 67"/>
                <a:gd name="T30" fmla="*/ 78 w 93"/>
                <a:gd name="T31" fmla="*/ 37 h 67"/>
                <a:gd name="T32" fmla="*/ 78 w 93"/>
                <a:gd name="T33" fmla="*/ 45 h 67"/>
                <a:gd name="T34" fmla="*/ 78 w 93"/>
                <a:gd name="T35" fmla="*/ 48 h 67"/>
                <a:gd name="T36" fmla="*/ 78 w 93"/>
                <a:gd name="T37" fmla="*/ 52 h 67"/>
                <a:gd name="T38" fmla="*/ 74 w 93"/>
                <a:gd name="T39" fmla="*/ 60 h 67"/>
                <a:gd name="T40" fmla="*/ 74 w 93"/>
                <a:gd name="T41" fmla="*/ 52 h 67"/>
                <a:gd name="T42" fmla="*/ 71 w 93"/>
                <a:gd name="T43" fmla="*/ 52 h 67"/>
                <a:gd name="T44" fmla="*/ 74 w 93"/>
                <a:gd name="T45" fmla="*/ 60 h 67"/>
                <a:gd name="T46" fmla="*/ 74 w 93"/>
                <a:gd name="T47" fmla="*/ 63 h 67"/>
                <a:gd name="T48" fmla="*/ 71 w 93"/>
                <a:gd name="T49" fmla="*/ 67 h 67"/>
                <a:gd name="T50" fmla="*/ 67 w 93"/>
                <a:gd name="T51" fmla="*/ 67 h 67"/>
                <a:gd name="T52" fmla="*/ 60 w 93"/>
                <a:gd name="T53" fmla="*/ 60 h 67"/>
                <a:gd name="T54" fmla="*/ 60 w 93"/>
                <a:gd name="T55" fmla="*/ 52 h 67"/>
                <a:gd name="T56" fmla="*/ 63 w 93"/>
                <a:gd name="T57" fmla="*/ 52 h 67"/>
                <a:gd name="T58" fmla="*/ 60 w 93"/>
                <a:gd name="T59" fmla="*/ 48 h 67"/>
                <a:gd name="T60" fmla="*/ 56 w 93"/>
                <a:gd name="T61" fmla="*/ 45 h 67"/>
                <a:gd name="T62" fmla="*/ 52 w 93"/>
                <a:gd name="T63" fmla="*/ 48 h 67"/>
                <a:gd name="T64" fmla="*/ 49 w 93"/>
                <a:gd name="T65" fmla="*/ 52 h 67"/>
                <a:gd name="T66" fmla="*/ 41 w 93"/>
                <a:gd name="T67" fmla="*/ 56 h 67"/>
                <a:gd name="T68" fmla="*/ 41 w 93"/>
                <a:gd name="T69" fmla="*/ 56 h 67"/>
                <a:gd name="T70" fmla="*/ 37 w 93"/>
                <a:gd name="T71" fmla="*/ 60 h 67"/>
                <a:gd name="T72" fmla="*/ 34 w 93"/>
                <a:gd name="T73" fmla="*/ 60 h 67"/>
                <a:gd name="T74" fmla="*/ 37 w 93"/>
                <a:gd name="T75" fmla="*/ 52 h 67"/>
                <a:gd name="T76" fmla="*/ 37 w 93"/>
                <a:gd name="T77" fmla="*/ 48 h 67"/>
                <a:gd name="T78" fmla="*/ 30 w 93"/>
                <a:gd name="T79" fmla="*/ 45 h 67"/>
                <a:gd name="T80" fmla="*/ 19 w 93"/>
                <a:gd name="T81" fmla="*/ 37 h 67"/>
                <a:gd name="T82" fmla="*/ 23 w 93"/>
                <a:gd name="T83" fmla="*/ 34 h 67"/>
                <a:gd name="T84" fmla="*/ 15 w 93"/>
                <a:gd name="T85" fmla="*/ 26 h 67"/>
                <a:gd name="T86" fmla="*/ 12 w 93"/>
                <a:gd name="T87" fmla="*/ 19 h 67"/>
                <a:gd name="T88" fmla="*/ 4 w 93"/>
                <a:gd name="T89" fmla="*/ 15 h 67"/>
                <a:gd name="T90" fmla="*/ 30 w 93"/>
                <a:gd name="T91" fmla="*/ 60 h 67"/>
                <a:gd name="T92" fmla="*/ 19 w 93"/>
                <a:gd name="T93" fmla="*/ 48 h 67"/>
                <a:gd name="T94" fmla="*/ 15 w 93"/>
                <a:gd name="T95" fmla="*/ 45 h 67"/>
                <a:gd name="T96" fmla="*/ 8 w 93"/>
                <a:gd name="T97" fmla="*/ 41 h 67"/>
                <a:gd name="T98" fmla="*/ 0 w 93"/>
                <a:gd name="T99" fmla="*/ 41 h 67"/>
                <a:gd name="T100" fmla="*/ 4 w 93"/>
                <a:gd name="T101" fmla="*/ 45 h 67"/>
                <a:gd name="T102" fmla="*/ 8 w 93"/>
                <a:gd name="T103" fmla="*/ 45 h 67"/>
                <a:gd name="T104" fmla="*/ 8 w 93"/>
                <a:gd name="T105" fmla="*/ 52 h 67"/>
                <a:gd name="T106" fmla="*/ 15 w 93"/>
                <a:gd name="T107" fmla="*/ 56 h 67"/>
                <a:gd name="T108" fmla="*/ 26 w 93"/>
                <a:gd name="T109" fmla="*/ 60 h 67"/>
                <a:gd name="T110" fmla="*/ 30 w 93"/>
                <a:gd name="T11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67">
                  <a:moveTo>
                    <a:pt x="4" y="15"/>
                  </a:moveTo>
                  <a:lnTo>
                    <a:pt x="4" y="11"/>
                  </a:lnTo>
                  <a:lnTo>
                    <a:pt x="8" y="11"/>
                  </a:lnTo>
                  <a:lnTo>
                    <a:pt x="19" y="15"/>
                  </a:lnTo>
                  <a:lnTo>
                    <a:pt x="26" y="15"/>
                  </a:lnTo>
                  <a:lnTo>
                    <a:pt x="30" y="19"/>
                  </a:lnTo>
                  <a:lnTo>
                    <a:pt x="30" y="11"/>
                  </a:lnTo>
                  <a:lnTo>
                    <a:pt x="30" y="8"/>
                  </a:lnTo>
                  <a:lnTo>
                    <a:pt x="26" y="8"/>
                  </a:lnTo>
                  <a:lnTo>
                    <a:pt x="26" y="0"/>
                  </a:lnTo>
                  <a:lnTo>
                    <a:pt x="30" y="4"/>
                  </a:lnTo>
                  <a:lnTo>
                    <a:pt x="37" y="8"/>
                  </a:lnTo>
                  <a:lnTo>
                    <a:pt x="41" y="11"/>
                  </a:lnTo>
                  <a:lnTo>
                    <a:pt x="49" y="11"/>
                  </a:lnTo>
                  <a:lnTo>
                    <a:pt x="49" y="8"/>
                  </a:lnTo>
                  <a:lnTo>
                    <a:pt x="56" y="8"/>
                  </a:lnTo>
                  <a:lnTo>
                    <a:pt x="60" y="0"/>
                  </a:lnTo>
                  <a:lnTo>
                    <a:pt x="63" y="4"/>
                  </a:lnTo>
                  <a:lnTo>
                    <a:pt x="71" y="8"/>
                  </a:lnTo>
                  <a:lnTo>
                    <a:pt x="71" y="11"/>
                  </a:lnTo>
                  <a:lnTo>
                    <a:pt x="71" y="15"/>
                  </a:lnTo>
                  <a:lnTo>
                    <a:pt x="78" y="19"/>
                  </a:lnTo>
                  <a:lnTo>
                    <a:pt x="78" y="23"/>
                  </a:lnTo>
                  <a:lnTo>
                    <a:pt x="82" y="26"/>
                  </a:lnTo>
                  <a:lnTo>
                    <a:pt x="86" y="26"/>
                  </a:lnTo>
                  <a:lnTo>
                    <a:pt x="89" y="26"/>
                  </a:lnTo>
                  <a:lnTo>
                    <a:pt x="93" y="30"/>
                  </a:lnTo>
                  <a:lnTo>
                    <a:pt x="89" y="30"/>
                  </a:lnTo>
                  <a:lnTo>
                    <a:pt x="89" y="30"/>
                  </a:lnTo>
                  <a:lnTo>
                    <a:pt x="82" y="30"/>
                  </a:lnTo>
                  <a:lnTo>
                    <a:pt x="78" y="34"/>
                  </a:lnTo>
                  <a:lnTo>
                    <a:pt x="78" y="37"/>
                  </a:lnTo>
                  <a:lnTo>
                    <a:pt x="78" y="41"/>
                  </a:lnTo>
                  <a:lnTo>
                    <a:pt x="78" y="45"/>
                  </a:lnTo>
                  <a:lnTo>
                    <a:pt x="78" y="45"/>
                  </a:lnTo>
                  <a:lnTo>
                    <a:pt x="78" y="48"/>
                  </a:lnTo>
                  <a:lnTo>
                    <a:pt x="78" y="48"/>
                  </a:lnTo>
                  <a:lnTo>
                    <a:pt x="78" y="52"/>
                  </a:lnTo>
                  <a:lnTo>
                    <a:pt x="78" y="56"/>
                  </a:lnTo>
                  <a:lnTo>
                    <a:pt x="74" y="60"/>
                  </a:lnTo>
                  <a:lnTo>
                    <a:pt x="74" y="56"/>
                  </a:lnTo>
                  <a:lnTo>
                    <a:pt x="74" y="52"/>
                  </a:lnTo>
                  <a:lnTo>
                    <a:pt x="74" y="52"/>
                  </a:lnTo>
                  <a:lnTo>
                    <a:pt x="71" y="52"/>
                  </a:lnTo>
                  <a:lnTo>
                    <a:pt x="71" y="56"/>
                  </a:lnTo>
                  <a:lnTo>
                    <a:pt x="74" y="60"/>
                  </a:lnTo>
                  <a:lnTo>
                    <a:pt x="71" y="60"/>
                  </a:lnTo>
                  <a:lnTo>
                    <a:pt x="74" y="63"/>
                  </a:lnTo>
                  <a:lnTo>
                    <a:pt x="74" y="67"/>
                  </a:lnTo>
                  <a:lnTo>
                    <a:pt x="71" y="67"/>
                  </a:lnTo>
                  <a:lnTo>
                    <a:pt x="71" y="67"/>
                  </a:lnTo>
                  <a:lnTo>
                    <a:pt x="67" y="67"/>
                  </a:lnTo>
                  <a:lnTo>
                    <a:pt x="63" y="63"/>
                  </a:lnTo>
                  <a:lnTo>
                    <a:pt x="60" y="60"/>
                  </a:lnTo>
                  <a:lnTo>
                    <a:pt x="63" y="56"/>
                  </a:lnTo>
                  <a:lnTo>
                    <a:pt x="60" y="52"/>
                  </a:lnTo>
                  <a:lnTo>
                    <a:pt x="60" y="52"/>
                  </a:lnTo>
                  <a:lnTo>
                    <a:pt x="63" y="52"/>
                  </a:lnTo>
                  <a:lnTo>
                    <a:pt x="60" y="48"/>
                  </a:lnTo>
                  <a:lnTo>
                    <a:pt x="60" y="48"/>
                  </a:lnTo>
                  <a:lnTo>
                    <a:pt x="56" y="45"/>
                  </a:lnTo>
                  <a:lnTo>
                    <a:pt x="56" y="45"/>
                  </a:lnTo>
                  <a:lnTo>
                    <a:pt x="56" y="45"/>
                  </a:lnTo>
                  <a:lnTo>
                    <a:pt x="52" y="48"/>
                  </a:lnTo>
                  <a:lnTo>
                    <a:pt x="49" y="48"/>
                  </a:lnTo>
                  <a:lnTo>
                    <a:pt x="49" y="52"/>
                  </a:lnTo>
                  <a:lnTo>
                    <a:pt x="45" y="52"/>
                  </a:lnTo>
                  <a:lnTo>
                    <a:pt x="41" y="56"/>
                  </a:lnTo>
                  <a:lnTo>
                    <a:pt x="41" y="56"/>
                  </a:lnTo>
                  <a:lnTo>
                    <a:pt x="41" y="56"/>
                  </a:lnTo>
                  <a:lnTo>
                    <a:pt x="41" y="60"/>
                  </a:lnTo>
                  <a:lnTo>
                    <a:pt x="37" y="60"/>
                  </a:lnTo>
                  <a:lnTo>
                    <a:pt x="34" y="60"/>
                  </a:lnTo>
                  <a:lnTo>
                    <a:pt x="34" y="60"/>
                  </a:lnTo>
                  <a:lnTo>
                    <a:pt x="34" y="56"/>
                  </a:lnTo>
                  <a:lnTo>
                    <a:pt x="37" y="52"/>
                  </a:lnTo>
                  <a:lnTo>
                    <a:pt x="34" y="48"/>
                  </a:lnTo>
                  <a:lnTo>
                    <a:pt x="37" y="48"/>
                  </a:lnTo>
                  <a:lnTo>
                    <a:pt x="34" y="45"/>
                  </a:lnTo>
                  <a:lnTo>
                    <a:pt x="30" y="45"/>
                  </a:lnTo>
                  <a:lnTo>
                    <a:pt x="23" y="41"/>
                  </a:lnTo>
                  <a:lnTo>
                    <a:pt x="19" y="37"/>
                  </a:lnTo>
                  <a:lnTo>
                    <a:pt x="23" y="34"/>
                  </a:lnTo>
                  <a:lnTo>
                    <a:pt x="23" y="34"/>
                  </a:lnTo>
                  <a:lnTo>
                    <a:pt x="15" y="26"/>
                  </a:lnTo>
                  <a:lnTo>
                    <a:pt x="15" y="26"/>
                  </a:lnTo>
                  <a:lnTo>
                    <a:pt x="15" y="23"/>
                  </a:lnTo>
                  <a:lnTo>
                    <a:pt x="12" y="19"/>
                  </a:lnTo>
                  <a:lnTo>
                    <a:pt x="8" y="19"/>
                  </a:lnTo>
                  <a:lnTo>
                    <a:pt x="4" y="15"/>
                  </a:lnTo>
                  <a:lnTo>
                    <a:pt x="4" y="15"/>
                  </a:lnTo>
                  <a:close/>
                  <a:moveTo>
                    <a:pt x="30" y="60"/>
                  </a:moveTo>
                  <a:lnTo>
                    <a:pt x="23" y="48"/>
                  </a:lnTo>
                  <a:lnTo>
                    <a:pt x="19" y="48"/>
                  </a:lnTo>
                  <a:lnTo>
                    <a:pt x="15" y="45"/>
                  </a:lnTo>
                  <a:lnTo>
                    <a:pt x="15" y="45"/>
                  </a:lnTo>
                  <a:lnTo>
                    <a:pt x="12" y="45"/>
                  </a:lnTo>
                  <a:lnTo>
                    <a:pt x="8" y="41"/>
                  </a:lnTo>
                  <a:lnTo>
                    <a:pt x="4" y="41"/>
                  </a:lnTo>
                  <a:lnTo>
                    <a:pt x="0" y="41"/>
                  </a:lnTo>
                  <a:lnTo>
                    <a:pt x="4" y="45"/>
                  </a:lnTo>
                  <a:lnTo>
                    <a:pt x="4" y="45"/>
                  </a:lnTo>
                  <a:lnTo>
                    <a:pt x="4" y="45"/>
                  </a:lnTo>
                  <a:lnTo>
                    <a:pt x="8" y="45"/>
                  </a:lnTo>
                  <a:lnTo>
                    <a:pt x="8" y="48"/>
                  </a:lnTo>
                  <a:lnTo>
                    <a:pt x="8" y="52"/>
                  </a:lnTo>
                  <a:lnTo>
                    <a:pt x="15" y="56"/>
                  </a:lnTo>
                  <a:lnTo>
                    <a:pt x="15" y="56"/>
                  </a:lnTo>
                  <a:lnTo>
                    <a:pt x="23" y="60"/>
                  </a:lnTo>
                  <a:lnTo>
                    <a:pt x="26" y="60"/>
                  </a:lnTo>
                  <a:lnTo>
                    <a:pt x="30" y="60"/>
                  </a:lnTo>
                  <a:lnTo>
                    <a:pt x="30" y="6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6" name="Freeform 77"/>
            <p:cNvSpPr>
              <a:spLocks/>
            </p:cNvSpPr>
            <p:nvPr/>
          </p:nvSpPr>
          <p:spPr bwMode="auto">
            <a:xfrm>
              <a:off x="5179508" y="2365391"/>
              <a:ext cx="428448" cy="315225"/>
            </a:xfrm>
            <a:custGeom>
              <a:avLst/>
              <a:gdLst>
                <a:gd name="T0" fmla="*/ 11 w 333"/>
                <a:gd name="T1" fmla="*/ 3 h 245"/>
                <a:gd name="T2" fmla="*/ 29 w 333"/>
                <a:gd name="T3" fmla="*/ 15 h 245"/>
                <a:gd name="T4" fmla="*/ 40 w 333"/>
                <a:gd name="T5" fmla="*/ 15 h 245"/>
                <a:gd name="T6" fmla="*/ 48 w 333"/>
                <a:gd name="T7" fmla="*/ 7 h 245"/>
                <a:gd name="T8" fmla="*/ 59 w 333"/>
                <a:gd name="T9" fmla="*/ 0 h 245"/>
                <a:gd name="T10" fmla="*/ 63 w 333"/>
                <a:gd name="T11" fmla="*/ 7 h 245"/>
                <a:gd name="T12" fmla="*/ 70 w 333"/>
                <a:gd name="T13" fmla="*/ 22 h 245"/>
                <a:gd name="T14" fmla="*/ 77 w 333"/>
                <a:gd name="T15" fmla="*/ 26 h 245"/>
                <a:gd name="T16" fmla="*/ 85 w 333"/>
                <a:gd name="T17" fmla="*/ 37 h 245"/>
                <a:gd name="T18" fmla="*/ 103 w 333"/>
                <a:gd name="T19" fmla="*/ 41 h 245"/>
                <a:gd name="T20" fmla="*/ 126 w 333"/>
                <a:gd name="T21" fmla="*/ 52 h 245"/>
                <a:gd name="T22" fmla="*/ 163 w 333"/>
                <a:gd name="T23" fmla="*/ 48 h 245"/>
                <a:gd name="T24" fmla="*/ 174 w 333"/>
                <a:gd name="T25" fmla="*/ 37 h 245"/>
                <a:gd name="T26" fmla="*/ 192 w 333"/>
                <a:gd name="T27" fmla="*/ 22 h 245"/>
                <a:gd name="T28" fmla="*/ 211 w 333"/>
                <a:gd name="T29" fmla="*/ 22 h 245"/>
                <a:gd name="T30" fmla="*/ 237 w 333"/>
                <a:gd name="T31" fmla="*/ 29 h 245"/>
                <a:gd name="T32" fmla="*/ 251 w 333"/>
                <a:gd name="T33" fmla="*/ 37 h 245"/>
                <a:gd name="T34" fmla="*/ 277 w 333"/>
                <a:gd name="T35" fmla="*/ 55 h 245"/>
                <a:gd name="T36" fmla="*/ 281 w 333"/>
                <a:gd name="T37" fmla="*/ 70 h 245"/>
                <a:gd name="T38" fmla="*/ 281 w 333"/>
                <a:gd name="T39" fmla="*/ 78 h 245"/>
                <a:gd name="T40" fmla="*/ 274 w 333"/>
                <a:gd name="T41" fmla="*/ 89 h 245"/>
                <a:gd name="T42" fmla="*/ 281 w 333"/>
                <a:gd name="T43" fmla="*/ 100 h 245"/>
                <a:gd name="T44" fmla="*/ 281 w 333"/>
                <a:gd name="T45" fmla="*/ 126 h 245"/>
                <a:gd name="T46" fmla="*/ 300 w 333"/>
                <a:gd name="T47" fmla="*/ 144 h 245"/>
                <a:gd name="T48" fmla="*/ 300 w 333"/>
                <a:gd name="T49" fmla="*/ 182 h 245"/>
                <a:gd name="T50" fmla="*/ 318 w 333"/>
                <a:gd name="T51" fmla="*/ 189 h 245"/>
                <a:gd name="T52" fmla="*/ 326 w 333"/>
                <a:gd name="T53" fmla="*/ 204 h 245"/>
                <a:gd name="T54" fmla="*/ 333 w 333"/>
                <a:gd name="T55" fmla="*/ 219 h 245"/>
                <a:gd name="T56" fmla="*/ 311 w 333"/>
                <a:gd name="T57" fmla="*/ 222 h 245"/>
                <a:gd name="T58" fmla="*/ 311 w 333"/>
                <a:gd name="T59" fmla="*/ 241 h 245"/>
                <a:gd name="T60" fmla="*/ 296 w 333"/>
                <a:gd name="T61" fmla="*/ 241 h 245"/>
                <a:gd name="T62" fmla="*/ 289 w 333"/>
                <a:gd name="T63" fmla="*/ 241 h 245"/>
                <a:gd name="T64" fmla="*/ 263 w 333"/>
                <a:gd name="T65" fmla="*/ 237 h 245"/>
                <a:gd name="T66" fmla="*/ 248 w 333"/>
                <a:gd name="T67" fmla="*/ 233 h 245"/>
                <a:gd name="T68" fmla="*/ 233 w 333"/>
                <a:gd name="T69" fmla="*/ 222 h 245"/>
                <a:gd name="T70" fmla="*/ 226 w 333"/>
                <a:gd name="T71" fmla="*/ 211 h 245"/>
                <a:gd name="T72" fmla="*/ 207 w 333"/>
                <a:gd name="T73" fmla="*/ 211 h 245"/>
                <a:gd name="T74" fmla="*/ 185 w 333"/>
                <a:gd name="T75" fmla="*/ 215 h 245"/>
                <a:gd name="T76" fmla="*/ 166 w 333"/>
                <a:gd name="T77" fmla="*/ 211 h 245"/>
                <a:gd name="T78" fmla="*/ 159 w 333"/>
                <a:gd name="T79" fmla="*/ 204 h 245"/>
                <a:gd name="T80" fmla="*/ 140 w 333"/>
                <a:gd name="T81" fmla="*/ 200 h 245"/>
                <a:gd name="T82" fmla="*/ 126 w 333"/>
                <a:gd name="T83" fmla="*/ 185 h 245"/>
                <a:gd name="T84" fmla="*/ 126 w 333"/>
                <a:gd name="T85" fmla="*/ 182 h 245"/>
                <a:gd name="T86" fmla="*/ 114 w 333"/>
                <a:gd name="T87" fmla="*/ 163 h 245"/>
                <a:gd name="T88" fmla="*/ 100 w 333"/>
                <a:gd name="T89" fmla="*/ 163 h 245"/>
                <a:gd name="T90" fmla="*/ 96 w 333"/>
                <a:gd name="T91" fmla="*/ 159 h 245"/>
                <a:gd name="T92" fmla="*/ 92 w 333"/>
                <a:gd name="T93" fmla="*/ 163 h 245"/>
                <a:gd name="T94" fmla="*/ 85 w 333"/>
                <a:gd name="T95" fmla="*/ 159 h 245"/>
                <a:gd name="T96" fmla="*/ 74 w 333"/>
                <a:gd name="T97" fmla="*/ 141 h 245"/>
                <a:gd name="T98" fmla="*/ 66 w 333"/>
                <a:gd name="T99" fmla="*/ 122 h 245"/>
                <a:gd name="T100" fmla="*/ 44 w 333"/>
                <a:gd name="T101" fmla="*/ 115 h 245"/>
                <a:gd name="T102" fmla="*/ 40 w 333"/>
                <a:gd name="T103" fmla="*/ 104 h 245"/>
                <a:gd name="T104" fmla="*/ 33 w 333"/>
                <a:gd name="T105" fmla="*/ 96 h 245"/>
                <a:gd name="T106" fmla="*/ 37 w 333"/>
                <a:gd name="T107" fmla="*/ 81 h 245"/>
                <a:gd name="T108" fmla="*/ 40 w 333"/>
                <a:gd name="T109" fmla="*/ 70 h 245"/>
                <a:gd name="T110" fmla="*/ 40 w 333"/>
                <a:gd name="T111" fmla="*/ 67 h 245"/>
                <a:gd name="T112" fmla="*/ 26 w 333"/>
                <a:gd name="T113" fmla="*/ 63 h 245"/>
                <a:gd name="T114" fmla="*/ 18 w 333"/>
                <a:gd name="T115" fmla="*/ 52 h 245"/>
                <a:gd name="T116" fmla="*/ 11 w 333"/>
                <a:gd name="T117" fmla="*/ 41 h 245"/>
                <a:gd name="T118" fmla="*/ 7 w 333"/>
                <a:gd name="T119" fmla="*/ 22 h 245"/>
                <a:gd name="T120" fmla="*/ 0 w 333"/>
                <a:gd name="T121" fmla="*/ 7 h 245"/>
                <a:gd name="T122" fmla="*/ 7 w 333"/>
                <a:gd name="T12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3" h="245">
                  <a:moveTo>
                    <a:pt x="7" y="0"/>
                  </a:moveTo>
                  <a:lnTo>
                    <a:pt x="7" y="0"/>
                  </a:lnTo>
                  <a:lnTo>
                    <a:pt x="7" y="0"/>
                  </a:lnTo>
                  <a:lnTo>
                    <a:pt x="11" y="0"/>
                  </a:lnTo>
                  <a:lnTo>
                    <a:pt x="11" y="3"/>
                  </a:lnTo>
                  <a:lnTo>
                    <a:pt x="11" y="7"/>
                  </a:lnTo>
                  <a:lnTo>
                    <a:pt x="18" y="11"/>
                  </a:lnTo>
                  <a:lnTo>
                    <a:pt x="18" y="11"/>
                  </a:lnTo>
                  <a:lnTo>
                    <a:pt x="26" y="15"/>
                  </a:lnTo>
                  <a:lnTo>
                    <a:pt x="29" y="15"/>
                  </a:lnTo>
                  <a:lnTo>
                    <a:pt x="33" y="15"/>
                  </a:lnTo>
                  <a:lnTo>
                    <a:pt x="33" y="15"/>
                  </a:lnTo>
                  <a:lnTo>
                    <a:pt x="33" y="15"/>
                  </a:lnTo>
                  <a:lnTo>
                    <a:pt x="37" y="15"/>
                  </a:lnTo>
                  <a:lnTo>
                    <a:pt x="40" y="15"/>
                  </a:lnTo>
                  <a:lnTo>
                    <a:pt x="44" y="15"/>
                  </a:lnTo>
                  <a:lnTo>
                    <a:pt x="44" y="11"/>
                  </a:lnTo>
                  <a:lnTo>
                    <a:pt x="44" y="11"/>
                  </a:lnTo>
                  <a:lnTo>
                    <a:pt x="44" y="11"/>
                  </a:lnTo>
                  <a:lnTo>
                    <a:pt x="48" y="7"/>
                  </a:lnTo>
                  <a:lnTo>
                    <a:pt x="52" y="7"/>
                  </a:lnTo>
                  <a:lnTo>
                    <a:pt x="52" y="3"/>
                  </a:lnTo>
                  <a:lnTo>
                    <a:pt x="55" y="3"/>
                  </a:lnTo>
                  <a:lnTo>
                    <a:pt x="59" y="0"/>
                  </a:lnTo>
                  <a:lnTo>
                    <a:pt x="59" y="0"/>
                  </a:lnTo>
                  <a:lnTo>
                    <a:pt x="59" y="0"/>
                  </a:lnTo>
                  <a:lnTo>
                    <a:pt x="63" y="3"/>
                  </a:lnTo>
                  <a:lnTo>
                    <a:pt x="63" y="3"/>
                  </a:lnTo>
                  <a:lnTo>
                    <a:pt x="66" y="7"/>
                  </a:lnTo>
                  <a:lnTo>
                    <a:pt x="63" y="7"/>
                  </a:lnTo>
                  <a:lnTo>
                    <a:pt x="63" y="7"/>
                  </a:lnTo>
                  <a:lnTo>
                    <a:pt x="66" y="11"/>
                  </a:lnTo>
                  <a:lnTo>
                    <a:pt x="63" y="15"/>
                  </a:lnTo>
                  <a:lnTo>
                    <a:pt x="66" y="18"/>
                  </a:lnTo>
                  <a:lnTo>
                    <a:pt x="70" y="22"/>
                  </a:lnTo>
                  <a:lnTo>
                    <a:pt x="74" y="22"/>
                  </a:lnTo>
                  <a:lnTo>
                    <a:pt x="74" y="22"/>
                  </a:lnTo>
                  <a:lnTo>
                    <a:pt x="77" y="22"/>
                  </a:lnTo>
                  <a:lnTo>
                    <a:pt x="77" y="22"/>
                  </a:lnTo>
                  <a:lnTo>
                    <a:pt x="77" y="26"/>
                  </a:lnTo>
                  <a:lnTo>
                    <a:pt x="77" y="29"/>
                  </a:lnTo>
                  <a:lnTo>
                    <a:pt x="77" y="33"/>
                  </a:lnTo>
                  <a:lnTo>
                    <a:pt x="77" y="33"/>
                  </a:lnTo>
                  <a:lnTo>
                    <a:pt x="81" y="33"/>
                  </a:lnTo>
                  <a:lnTo>
                    <a:pt x="85" y="37"/>
                  </a:lnTo>
                  <a:lnTo>
                    <a:pt x="89" y="37"/>
                  </a:lnTo>
                  <a:lnTo>
                    <a:pt x="92" y="41"/>
                  </a:lnTo>
                  <a:lnTo>
                    <a:pt x="96" y="37"/>
                  </a:lnTo>
                  <a:lnTo>
                    <a:pt x="100" y="41"/>
                  </a:lnTo>
                  <a:lnTo>
                    <a:pt x="103" y="41"/>
                  </a:lnTo>
                  <a:lnTo>
                    <a:pt x="103" y="44"/>
                  </a:lnTo>
                  <a:lnTo>
                    <a:pt x="103" y="44"/>
                  </a:lnTo>
                  <a:lnTo>
                    <a:pt x="114" y="48"/>
                  </a:lnTo>
                  <a:lnTo>
                    <a:pt x="118" y="48"/>
                  </a:lnTo>
                  <a:lnTo>
                    <a:pt x="126" y="52"/>
                  </a:lnTo>
                  <a:lnTo>
                    <a:pt x="133" y="52"/>
                  </a:lnTo>
                  <a:lnTo>
                    <a:pt x="144" y="48"/>
                  </a:lnTo>
                  <a:lnTo>
                    <a:pt x="152" y="48"/>
                  </a:lnTo>
                  <a:lnTo>
                    <a:pt x="159" y="48"/>
                  </a:lnTo>
                  <a:lnTo>
                    <a:pt x="163" y="48"/>
                  </a:lnTo>
                  <a:lnTo>
                    <a:pt x="166" y="44"/>
                  </a:lnTo>
                  <a:lnTo>
                    <a:pt x="163" y="41"/>
                  </a:lnTo>
                  <a:lnTo>
                    <a:pt x="163" y="37"/>
                  </a:lnTo>
                  <a:lnTo>
                    <a:pt x="166" y="37"/>
                  </a:lnTo>
                  <a:lnTo>
                    <a:pt x="174" y="37"/>
                  </a:lnTo>
                  <a:lnTo>
                    <a:pt x="174" y="33"/>
                  </a:lnTo>
                  <a:lnTo>
                    <a:pt x="177" y="29"/>
                  </a:lnTo>
                  <a:lnTo>
                    <a:pt x="177" y="29"/>
                  </a:lnTo>
                  <a:lnTo>
                    <a:pt x="185" y="26"/>
                  </a:lnTo>
                  <a:lnTo>
                    <a:pt x="192" y="22"/>
                  </a:lnTo>
                  <a:lnTo>
                    <a:pt x="200" y="26"/>
                  </a:lnTo>
                  <a:lnTo>
                    <a:pt x="200" y="22"/>
                  </a:lnTo>
                  <a:lnTo>
                    <a:pt x="203" y="18"/>
                  </a:lnTo>
                  <a:lnTo>
                    <a:pt x="207" y="22"/>
                  </a:lnTo>
                  <a:lnTo>
                    <a:pt x="211" y="22"/>
                  </a:lnTo>
                  <a:lnTo>
                    <a:pt x="214" y="26"/>
                  </a:lnTo>
                  <a:lnTo>
                    <a:pt x="222" y="26"/>
                  </a:lnTo>
                  <a:lnTo>
                    <a:pt x="229" y="33"/>
                  </a:lnTo>
                  <a:lnTo>
                    <a:pt x="233" y="33"/>
                  </a:lnTo>
                  <a:lnTo>
                    <a:pt x="237" y="29"/>
                  </a:lnTo>
                  <a:lnTo>
                    <a:pt x="244" y="33"/>
                  </a:lnTo>
                  <a:lnTo>
                    <a:pt x="248" y="33"/>
                  </a:lnTo>
                  <a:lnTo>
                    <a:pt x="248" y="37"/>
                  </a:lnTo>
                  <a:lnTo>
                    <a:pt x="248" y="41"/>
                  </a:lnTo>
                  <a:lnTo>
                    <a:pt x="251" y="37"/>
                  </a:lnTo>
                  <a:lnTo>
                    <a:pt x="259" y="41"/>
                  </a:lnTo>
                  <a:lnTo>
                    <a:pt x="266" y="48"/>
                  </a:lnTo>
                  <a:lnTo>
                    <a:pt x="274" y="48"/>
                  </a:lnTo>
                  <a:lnTo>
                    <a:pt x="277" y="52"/>
                  </a:lnTo>
                  <a:lnTo>
                    <a:pt x="277" y="55"/>
                  </a:lnTo>
                  <a:lnTo>
                    <a:pt x="277" y="55"/>
                  </a:lnTo>
                  <a:lnTo>
                    <a:pt x="277" y="59"/>
                  </a:lnTo>
                  <a:lnTo>
                    <a:pt x="277" y="63"/>
                  </a:lnTo>
                  <a:lnTo>
                    <a:pt x="281" y="67"/>
                  </a:lnTo>
                  <a:lnTo>
                    <a:pt x="281" y="70"/>
                  </a:lnTo>
                  <a:lnTo>
                    <a:pt x="281" y="70"/>
                  </a:lnTo>
                  <a:lnTo>
                    <a:pt x="277" y="74"/>
                  </a:lnTo>
                  <a:lnTo>
                    <a:pt x="281" y="78"/>
                  </a:lnTo>
                  <a:lnTo>
                    <a:pt x="281" y="78"/>
                  </a:lnTo>
                  <a:lnTo>
                    <a:pt x="281" y="78"/>
                  </a:lnTo>
                  <a:lnTo>
                    <a:pt x="277" y="81"/>
                  </a:lnTo>
                  <a:lnTo>
                    <a:pt x="274" y="81"/>
                  </a:lnTo>
                  <a:lnTo>
                    <a:pt x="274" y="85"/>
                  </a:lnTo>
                  <a:lnTo>
                    <a:pt x="277" y="85"/>
                  </a:lnTo>
                  <a:lnTo>
                    <a:pt x="274" y="89"/>
                  </a:lnTo>
                  <a:lnTo>
                    <a:pt x="274" y="92"/>
                  </a:lnTo>
                  <a:lnTo>
                    <a:pt x="277" y="96"/>
                  </a:lnTo>
                  <a:lnTo>
                    <a:pt x="277" y="100"/>
                  </a:lnTo>
                  <a:lnTo>
                    <a:pt x="281" y="100"/>
                  </a:lnTo>
                  <a:lnTo>
                    <a:pt x="281" y="100"/>
                  </a:lnTo>
                  <a:lnTo>
                    <a:pt x="277" y="107"/>
                  </a:lnTo>
                  <a:lnTo>
                    <a:pt x="277" y="111"/>
                  </a:lnTo>
                  <a:lnTo>
                    <a:pt x="281" y="118"/>
                  </a:lnTo>
                  <a:lnTo>
                    <a:pt x="285" y="126"/>
                  </a:lnTo>
                  <a:lnTo>
                    <a:pt x="281" y="126"/>
                  </a:lnTo>
                  <a:lnTo>
                    <a:pt x="285" y="130"/>
                  </a:lnTo>
                  <a:lnTo>
                    <a:pt x="285" y="133"/>
                  </a:lnTo>
                  <a:lnTo>
                    <a:pt x="300" y="133"/>
                  </a:lnTo>
                  <a:lnTo>
                    <a:pt x="303" y="141"/>
                  </a:lnTo>
                  <a:lnTo>
                    <a:pt x="300" y="144"/>
                  </a:lnTo>
                  <a:lnTo>
                    <a:pt x="303" y="148"/>
                  </a:lnTo>
                  <a:lnTo>
                    <a:pt x="303" y="152"/>
                  </a:lnTo>
                  <a:lnTo>
                    <a:pt x="289" y="167"/>
                  </a:lnTo>
                  <a:lnTo>
                    <a:pt x="300" y="178"/>
                  </a:lnTo>
                  <a:lnTo>
                    <a:pt x="300" y="182"/>
                  </a:lnTo>
                  <a:lnTo>
                    <a:pt x="303" y="185"/>
                  </a:lnTo>
                  <a:lnTo>
                    <a:pt x="307" y="185"/>
                  </a:lnTo>
                  <a:lnTo>
                    <a:pt x="311" y="189"/>
                  </a:lnTo>
                  <a:lnTo>
                    <a:pt x="314" y="189"/>
                  </a:lnTo>
                  <a:lnTo>
                    <a:pt x="318" y="189"/>
                  </a:lnTo>
                  <a:lnTo>
                    <a:pt x="318" y="193"/>
                  </a:lnTo>
                  <a:lnTo>
                    <a:pt x="322" y="193"/>
                  </a:lnTo>
                  <a:lnTo>
                    <a:pt x="322" y="196"/>
                  </a:lnTo>
                  <a:lnTo>
                    <a:pt x="326" y="200"/>
                  </a:lnTo>
                  <a:lnTo>
                    <a:pt x="326" y="204"/>
                  </a:lnTo>
                  <a:lnTo>
                    <a:pt x="326" y="207"/>
                  </a:lnTo>
                  <a:lnTo>
                    <a:pt x="329" y="207"/>
                  </a:lnTo>
                  <a:lnTo>
                    <a:pt x="333" y="207"/>
                  </a:lnTo>
                  <a:lnTo>
                    <a:pt x="333" y="215"/>
                  </a:lnTo>
                  <a:lnTo>
                    <a:pt x="333" y="219"/>
                  </a:lnTo>
                  <a:lnTo>
                    <a:pt x="329" y="215"/>
                  </a:lnTo>
                  <a:lnTo>
                    <a:pt x="318" y="219"/>
                  </a:lnTo>
                  <a:lnTo>
                    <a:pt x="318" y="219"/>
                  </a:lnTo>
                  <a:lnTo>
                    <a:pt x="314" y="222"/>
                  </a:lnTo>
                  <a:lnTo>
                    <a:pt x="311" y="222"/>
                  </a:lnTo>
                  <a:lnTo>
                    <a:pt x="311" y="226"/>
                  </a:lnTo>
                  <a:lnTo>
                    <a:pt x="311" y="230"/>
                  </a:lnTo>
                  <a:lnTo>
                    <a:pt x="311" y="233"/>
                  </a:lnTo>
                  <a:lnTo>
                    <a:pt x="311" y="237"/>
                  </a:lnTo>
                  <a:lnTo>
                    <a:pt x="311" y="241"/>
                  </a:lnTo>
                  <a:lnTo>
                    <a:pt x="311" y="241"/>
                  </a:lnTo>
                  <a:lnTo>
                    <a:pt x="307" y="241"/>
                  </a:lnTo>
                  <a:lnTo>
                    <a:pt x="307" y="245"/>
                  </a:lnTo>
                  <a:lnTo>
                    <a:pt x="300" y="241"/>
                  </a:lnTo>
                  <a:lnTo>
                    <a:pt x="296" y="241"/>
                  </a:lnTo>
                  <a:lnTo>
                    <a:pt x="296" y="237"/>
                  </a:lnTo>
                  <a:lnTo>
                    <a:pt x="292" y="237"/>
                  </a:lnTo>
                  <a:lnTo>
                    <a:pt x="292" y="241"/>
                  </a:lnTo>
                  <a:lnTo>
                    <a:pt x="292" y="241"/>
                  </a:lnTo>
                  <a:lnTo>
                    <a:pt x="289" y="241"/>
                  </a:lnTo>
                  <a:lnTo>
                    <a:pt x="289" y="241"/>
                  </a:lnTo>
                  <a:lnTo>
                    <a:pt x="285" y="237"/>
                  </a:lnTo>
                  <a:lnTo>
                    <a:pt x="277" y="237"/>
                  </a:lnTo>
                  <a:lnTo>
                    <a:pt x="274" y="237"/>
                  </a:lnTo>
                  <a:lnTo>
                    <a:pt x="263" y="237"/>
                  </a:lnTo>
                  <a:lnTo>
                    <a:pt x="259" y="233"/>
                  </a:lnTo>
                  <a:lnTo>
                    <a:pt x="259" y="233"/>
                  </a:lnTo>
                  <a:lnTo>
                    <a:pt x="255" y="237"/>
                  </a:lnTo>
                  <a:lnTo>
                    <a:pt x="251" y="233"/>
                  </a:lnTo>
                  <a:lnTo>
                    <a:pt x="248" y="233"/>
                  </a:lnTo>
                  <a:lnTo>
                    <a:pt x="237" y="233"/>
                  </a:lnTo>
                  <a:lnTo>
                    <a:pt x="237" y="233"/>
                  </a:lnTo>
                  <a:lnTo>
                    <a:pt x="237" y="230"/>
                  </a:lnTo>
                  <a:lnTo>
                    <a:pt x="237" y="226"/>
                  </a:lnTo>
                  <a:lnTo>
                    <a:pt x="233" y="222"/>
                  </a:lnTo>
                  <a:lnTo>
                    <a:pt x="229" y="215"/>
                  </a:lnTo>
                  <a:lnTo>
                    <a:pt x="229" y="211"/>
                  </a:lnTo>
                  <a:lnTo>
                    <a:pt x="226" y="211"/>
                  </a:lnTo>
                  <a:lnTo>
                    <a:pt x="226" y="211"/>
                  </a:lnTo>
                  <a:lnTo>
                    <a:pt x="226" y="211"/>
                  </a:lnTo>
                  <a:lnTo>
                    <a:pt x="222" y="211"/>
                  </a:lnTo>
                  <a:lnTo>
                    <a:pt x="218" y="211"/>
                  </a:lnTo>
                  <a:lnTo>
                    <a:pt x="211" y="215"/>
                  </a:lnTo>
                  <a:lnTo>
                    <a:pt x="211" y="215"/>
                  </a:lnTo>
                  <a:lnTo>
                    <a:pt x="207" y="211"/>
                  </a:lnTo>
                  <a:lnTo>
                    <a:pt x="207" y="215"/>
                  </a:lnTo>
                  <a:lnTo>
                    <a:pt x="203" y="219"/>
                  </a:lnTo>
                  <a:lnTo>
                    <a:pt x="196" y="222"/>
                  </a:lnTo>
                  <a:lnTo>
                    <a:pt x="189" y="219"/>
                  </a:lnTo>
                  <a:lnTo>
                    <a:pt x="185" y="215"/>
                  </a:lnTo>
                  <a:lnTo>
                    <a:pt x="181" y="219"/>
                  </a:lnTo>
                  <a:lnTo>
                    <a:pt x="177" y="219"/>
                  </a:lnTo>
                  <a:lnTo>
                    <a:pt x="174" y="215"/>
                  </a:lnTo>
                  <a:lnTo>
                    <a:pt x="170" y="215"/>
                  </a:lnTo>
                  <a:lnTo>
                    <a:pt x="166" y="211"/>
                  </a:lnTo>
                  <a:lnTo>
                    <a:pt x="163" y="211"/>
                  </a:lnTo>
                  <a:lnTo>
                    <a:pt x="159" y="207"/>
                  </a:lnTo>
                  <a:lnTo>
                    <a:pt x="163" y="204"/>
                  </a:lnTo>
                  <a:lnTo>
                    <a:pt x="159" y="204"/>
                  </a:lnTo>
                  <a:lnTo>
                    <a:pt x="159" y="204"/>
                  </a:lnTo>
                  <a:lnTo>
                    <a:pt x="155" y="204"/>
                  </a:lnTo>
                  <a:lnTo>
                    <a:pt x="152" y="200"/>
                  </a:lnTo>
                  <a:lnTo>
                    <a:pt x="148" y="200"/>
                  </a:lnTo>
                  <a:lnTo>
                    <a:pt x="144" y="200"/>
                  </a:lnTo>
                  <a:lnTo>
                    <a:pt x="140" y="200"/>
                  </a:lnTo>
                  <a:lnTo>
                    <a:pt x="137" y="196"/>
                  </a:lnTo>
                  <a:lnTo>
                    <a:pt x="129" y="189"/>
                  </a:lnTo>
                  <a:lnTo>
                    <a:pt x="129" y="185"/>
                  </a:lnTo>
                  <a:lnTo>
                    <a:pt x="129" y="185"/>
                  </a:lnTo>
                  <a:lnTo>
                    <a:pt x="126" y="185"/>
                  </a:lnTo>
                  <a:lnTo>
                    <a:pt x="126" y="182"/>
                  </a:lnTo>
                  <a:lnTo>
                    <a:pt x="129" y="182"/>
                  </a:lnTo>
                  <a:lnTo>
                    <a:pt x="129" y="182"/>
                  </a:lnTo>
                  <a:lnTo>
                    <a:pt x="126" y="182"/>
                  </a:lnTo>
                  <a:lnTo>
                    <a:pt x="126" y="182"/>
                  </a:lnTo>
                  <a:lnTo>
                    <a:pt x="122" y="182"/>
                  </a:lnTo>
                  <a:lnTo>
                    <a:pt x="122" y="174"/>
                  </a:lnTo>
                  <a:lnTo>
                    <a:pt x="118" y="170"/>
                  </a:lnTo>
                  <a:lnTo>
                    <a:pt x="114" y="167"/>
                  </a:lnTo>
                  <a:lnTo>
                    <a:pt x="114" y="163"/>
                  </a:lnTo>
                  <a:lnTo>
                    <a:pt x="111" y="159"/>
                  </a:lnTo>
                  <a:lnTo>
                    <a:pt x="107" y="167"/>
                  </a:lnTo>
                  <a:lnTo>
                    <a:pt x="103" y="163"/>
                  </a:lnTo>
                  <a:lnTo>
                    <a:pt x="103" y="163"/>
                  </a:lnTo>
                  <a:lnTo>
                    <a:pt x="100" y="163"/>
                  </a:lnTo>
                  <a:lnTo>
                    <a:pt x="96" y="159"/>
                  </a:lnTo>
                  <a:lnTo>
                    <a:pt x="100" y="159"/>
                  </a:lnTo>
                  <a:lnTo>
                    <a:pt x="100" y="159"/>
                  </a:lnTo>
                  <a:lnTo>
                    <a:pt x="96" y="159"/>
                  </a:lnTo>
                  <a:lnTo>
                    <a:pt x="96" y="159"/>
                  </a:lnTo>
                  <a:lnTo>
                    <a:pt x="92" y="159"/>
                  </a:lnTo>
                  <a:lnTo>
                    <a:pt x="96" y="159"/>
                  </a:lnTo>
                  <a:lnTo>
                    <a:pt x="96" y="163"/>
                  </a:lnTo>
                  <a:lnTo>
                    <a:pt x="92" y="163"/>
                  </a:lnTo>
                  <a:lnTo>
                    <a:pt x="92" y="163"/>
                  </a:lnTo>
                  <a:lnTo>
                    <a:pt x="89" y="163"/>
                  </a:lnTo>
                  <a:lnTo>
                    <a:pt x="89" y="159"/>
                  </a:lnTo>
                  <a:lnTo>
                    <a:pt x="89" y="163"/>
                  </a:lnTo>
                  <a:lnTo>
                    <a:pt x="89" y="159"/>
                  </a:lnTo>
                  <a:lnTo>
                    <a:pt x="85" y="159"/>
                  </a:lnTo>
                  <a:lnTo>
                    <a:pt x="81" y="156"/>
                  </a:lnTo>
                  <a:lnTo>
                    <a:pt x="81" y="148"/>
                  </a:lnTo>
                  <a:lnTo>
                    <a:pt x="74" y="148"/>
                  </a:lnTo>
                  <a:lnTo>
                    <a:pt x="74" y="144"/>
                  </a:lnTo>
                  <a:lnTo>
                    <a:pt x="74" y="141"/>
                  </a:lnTo>
                  <a:lnTo>
                    <a:pt x="77" y="137"/>
                  </a:lnTo>
                  <a:lnTo>
                    <a:pt x="74" y="130"/>
                  </a:lnTo>
                  <a:lnTo>
                    <a:pt x="70" y="130"/>
                  </a:lnTo>
                  <a:lnTo>
                    <a:pt x="66" y="122"/>
                  </a:lnTo>
                  <a:lnTo>
                    <a:pt x="66" y="122"/>
                  </a:lnTo>
                  <a:lnTo>
                    <a:pt x="63" y="122"/>
                  </a:lnTo>
                  <a:lnTo>
                    <a:pt x="52" y="115"/>
                  </a:lnTo>
                  <a:lnTo>
                    <a:pt x="48" y="115"/>
                  </a:lnTo>
                  <a:lnTo>
                    <a:pt x="48" y="118"/>
                  </a:lnTo>
                  <a:lnTo>
                    <a:pt x="44" y="115"/>
                  </a:lnTo>
                  <a:lnTo>
                    <a:pt x="44" y="111"/>
                  </a:lnTo>
                  <a:lnTo>
                    <a:pt x="44" y="111"/>
                  </a:lnTo>
                  <a:lnTo>
                    <a:pt x="44" y="107"/>
                  </a:lnTo>
                  <a:lnTo>
                    <a:pt x="40" y="107"/>
                  </a:lnTo>
                  <a:lnTo>
                    <a:pt x="40" y="104"/>
                  </a:lnTo>
                  <a:lnTo>
                    <a:pt x="37" y="104"/>
                  </a:lnTo>
                  <a:lnTo>
                    <a:pt x="33" y="100"/>
                  </a:lnTo>
                  <a:lnTo>
                    <a:pt x="33" y="100"/>
                  </a:lnTo>
                  <a:lnTo>
                    <a:pt x="33" y="100"/>
                  </a:lnTo>
                  <a:lnTo>
                    <a:pt x="33" y="96"/>
                  </a:lnTo>
                  <a:lnTo>
                    <a:pt x="33" y="96"/>
                  </a:lnTo>
                  <a:lnTo>
                    <a:pt x="33" y="92"/>
                  </a:lnTo>
                  <a:lnTo>
                    <a:pt x="33" y="89"/>
                  </a:lnTo>
                  <a:lnTo>
                    <a:pt x="37" y="85"/>
                  </a:lnTo>
                  <a:lnTo>
                    <a:pt x="37" y="81"/>
                  </a:lnTo>
                  <a:lnTo>
                    <a:pt x="37" y="81"/>
                  </a:lnTo>
                  <a:lnTo>
                    <a:pt x="40" y="81"/>
                  </a:lnTo>
                  <a:lnTo>
                    <a:pt x="40" y="78"/>
                  </a:lnTo>
                  <a:lnTo>
                    <a:pt x="40" y="74"/>
                  </a:lnTo>
                  <a:lnTo>
                    <a:pt x="40" y="70"/>
                  </a:lnTo>
                  <a:lnTo>
                    <a:pt x="40" y="70"/>
                  </a:lnTo>
                  <a:lnTo>
                    <a:pt x="44" y="70"/>
                  </a:lnTo>
                  <a:lnTo>
                    <a:pt x="44" y="70"/>
                  </a:lnTo>
                  <a:lnTo>
                    <a:pt x="44" y="70"/>
                  </a:lnTo>
                  <a:lnTo>
                    <a:pt x="40" y="67"/>
                  </a:lnTo>
                  <a:lnTo>
                    <a:pt x="37" y="67"/>
                  </a:lnTo>
                  <a:lnTo>
                    <a:pt x="37" y="67"/>
                  </a:lnTo>
                  <a:lnTo>
                    <a:pt x="29" y="63"/>
                  </a:lnTo>
                  <a:lnTo>
                    <a:pt x="26" y="63"/>
                  </a:lnTo>
                  <a:lnTo>
                    <a:pt x="26" y="63"/>
                  </a:lnTo>
                  <a:lnTo>
                    <a:pt x="22" y="59"/>
                  </a:lnTo>
                  <a:lnTo>
                    <a:pt x="22" y="55"/>
                  </a:lnTo>
                  <a:lnTo>
                    <a:pt x="18" y="55"/>
                  </a:lnTo>
                  <a:lnTo>
                    <a:pt x="18" y="52"/>
                  </a:lnTo>
                  <a:lnTo>
                    <a:pt x="18" y="52"/>
                  </a:lnTo>
                  <a:lnTo>
                    <a:pt x="15" y="48"/>
                  </a:lnTo>
                  <a:lnTo>
                    <a:pt x="11" y="48"/>
                  </a:lnTo>
                  <a:lnTo>
                    <a:pt x="11" y="48"/>
                  </a:lnTo>
                  <a:lnTo>
                    <a:pt x="15" y="44"/>
                  </a:lnTo>
                  <a:lnTo>
                    <a:pt x="11" y="41"/>
                  </a:lnTo>
                  <a:lnTo>
                    <a:pt x="7" y="37"/>
                  </a:lnTo>
                  <a:lnTo>
                    <a:pt x="3" y="33"/>
                  </a:lnTo>
                  <a:lnTo>
                    <a:pt x="3" y="33"/>
                  </a:lnTo>
                  <a:lnTo>
                    <a:pt x="3" y="29"/>
                  </a:lnTo>
                  <a:lnTo>
                    <a:pt x="7" y="22"/>
                  </a:lnTo>
                  <a:lnTo>
                    <a:pt x="3" y="22"/>
                  </a:lnTo>
                  <a:lnTo>
                    <a:pt x="0" y="22"/>
                  </a:lnTo>
                  <a:lnTo>
                    <a:pt x="0" y="18"/>
                  </a:lnTo>
                  <a:lnTo>
                    <a:pt x="0" y="15"/>
                  </a:lnTo>
                  <a:lnTo>
                    <a:pt x="0" y="7"/>
                  </a:lnTo>
                  <a:lnTo>
                    <a:pt x="0" y="7"/>
                  </a:lnTo>
                  <a:lnTo>
                    <a:pt x="0" y="3"/>
                  </a:lnTo>
                  <a:lnTo>
                    <a:pt x="3" y="3"/>
                  </a:lnTo>
                  <a:lnTo>
                    <a:pt x="3" y="0"/>
                  </a:lnTo>
                  <a:lnTo>
                    <a:pt x="7" y="0"/>
                  </a:ln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7" name="Freeform 78"/>
            <p:cNvSpPr>
              <a:spLocks/>
            </p:cNvSpPr>
            <p:nvPr/>
          </p:nvSpPr>
          <p:spPr bwMode="auto">
            <a:xfrm>
              <a:off x="5155064" y="2326793"/>
              <a:ext cx="75912" cy="57899"/>
            </a:xfrm>
            <a:custGeom>
              <a:avLst/>
              <a:gdLst>
                <a:gd name="T0" fmla="*/ 0 w 59"/>
                <a:gd name="T1" fmla="*/ 0 h 45"/>
                <a:gd name="T2" fmla="*/ 4 w 59"/>
                <a:gd name="T3" fmla="*/ 0 h 45"/>
                <a:gd name="T4" fmla="*/ 11 w 59"/>
                <a:gd name="T5" fmla="*/ 0 h 45"/>
                <a:gd name="T6" fmla="*/ 15 w 59"/>
                <a:gd name="T7" fmla="*/ 0 h 45"/>
                <a:gd name="T8" fmla="*/ 26 w 59"/>
                <a:gd name="T9" fmla="*/ 0 h 45"/>
                <a:gd name="T10" fmla="*/ 30 w 59"/>
                <a:gd name="T11" fmla="*/ 4 h 45"/>
                <a:gd name="T12" fmla="*/ 34 w 59"/>
                <a:gd name="T13" fmla="*/ 4 h 45"/>
                <a:gd name="T14" fmla="*/ 37 w 59"/>
                <a:gd name="T15" fmla="*/ 8 h 45"/>
                <a:gd name="T16" fmla="*/ 37 w 59"/>
                <a:gd name="T17" fmla="*/ 11 h 45"/>
                <a:gd name="T18" fmla="*/ 37 w 59"/>
                <a:gd name="T19" fmla="*/ 11 h 45"/>
                <a:gd name="T20" fmla="*/ 45 w 59"/>
                <a:gd name="T21" fmla="*/ 19 h 45"/>
                <a:gd name="T22" fmla="*/ 45 w 59"/>
                <a:gd name="T23" fmla="*/ 19 h 45"/>
                <a:gd name="T24" fmla="*/ 41 w 59"/>
                <a:gd name="T25" fmla="*/ 22 h 45"/>
                <a:gd name="T26" fmla="*/ 45 w 59"/>
                <a:gd name="T27" fmla="*/ 26 h 45"/>
                <a:gd name="T28" fmla="*/ 52 w 59"/>
                <a:gd name="T29" fmla="*/ 30 h 45"/>
                <a:gd name="T30" fmla="*/ 56 w 59"/>
                <a:gd name="T31" fmla="*/ 30 h 45"/>
                <a:gd name="T32" fmla="*/ 59 w 59"/>
                <a:gd name="T33" fmla="*/ 33 h 45"/>
                <a:gd name="T34" fmla="*/ 56 w 59"/>
                <a:gd name="T35" fmla="*/ 33 h 45"/>
                <a:gd name="T36" fmla="*/ 59 w 59"/>
                <a:gd name="T37" fmla="*/ 37 h 45"/>
                <a:gd name="T38" fmla="*/ 56 w 59"/>
                <a:gd name="T39" fmla="*/ 41 h 45"/>
                <a:gd name="T40" fmla="*/ 56 w 59"/>
                <a:gd name="T41" fmla="*/ 45 h 45"/>
                <a:gd name="T42" fmla="*/ 52 w 59"/>
                <a:gd name="T43" fmla="*/ 45 h 45"/>
                <a:gd name="T44" fmla="*/ 45 w 59"/>
                <a:gd name="T45" fmla="*/ 33 h 45"/>
                <a:gd name="T46" fmla="*/ 41 w 59"/>
                <a:gd name="T47" fmla="*/ 33 h 45"/>
                <a:gd name="T48" fmla="*/ 37 w 59"/>
                <a:gd name="T49" fmla="*/ 30 h 45"/>
                <a:gd name="T50" fmla="*/ 37 w 59"/>
                <a:gd name="T51" fmla="*/ 30 h 45"/>
                <a:gd name="T52" fmla="*/ 34 w 59"/>
                <a:gd name="T53" fmla="*/ 30 h 45"/>
                <a:gd name="T54" fmla="*/ 30 w 59"/>
                <a:gd name="T55" fmla="*/ 26 h 45"/>
                <a:gd name="T56" fmla="*/ 26 w 59"/>
                <a:gd name="T57" fmla="*/ 26 h 45"/>
                <a:gd name="T58" fmla="*/ 22 w 59"/>
                <a:gd name="T59" fmla="*/ 26 h 45"/>
                <a:gd name="T60" fmla="*/ 22 w 59"/>
                <a:gd name="T61" fmla="*/ 26 h 45"/>
                <a:gd name="T62" fmla="*/ 19 w 59"/>
                <a:gd name="T63" fmla="*/ 22 h 45"/>
                <a:gd name="T64" fmla="*/ 19 w 59"/>
                <a:gd name="T65" fmla="*/ 22 h 45"/>
                <a:gd name="T66" fmla="*/ 11 w 59"/>
                <a:gd name="T67" fmla="*/ 22 h 45"/>
                <a:gd name="T68" fmla="*/ 8 w 59"/>
                <a:gd name="T69" fmla="*/ 19 h 45"/>
                <a:gd name="T70" fmla="*/ 8 w 59"/>
                <a:gd name="T71" fmla="*/ 15 h 45"/>
                <a:gd name="T72" fmla="*/ 8 w 59"/>
                <a:gd name="T73" fmla="*/ 11 h 45"/>
                <a:gd name="T74" fmla="*/ 8 w 59"/>
                <a:gd name="T75" fmla="*/ 8 h 45"/>
                <a:gd name="T76" fmla="*/ 4 w 59"/>
                <a:gd name="T77" fmla="*/ 8 h 45"/>
                <a:gd name="T78" fmla="*/ 4 w 59"/>
                <a:gd name="T79" fmla="*/ 4 h 45"/>
                <a:gd name="T80" fmla="*/ 0 w 59"/>
                <a:gd name="T8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 h="45">
                  <a:moveTo>
                    <a:pt x="0" y="0"/>
                  </a:moveTo>
                  <a:lnTo>
                    <a:pt x="4" y="0"/>
                  </a:lnTo>
                  <a:lnTo>
                    <a:pt x="11" y="0"/>
                  </a:lnTo>
                  <a:lnTo>
                    <a:pt x="15" y="0"/>
                  </a:lnTo>
                  <a:lnTo>
                    <a:pt x="26" y="0"/>
                  </a:lnTo>
                  <a:lnTo>
                    <a:pt x="30" y="4"/>
                  </a:lnTo>
                  <a:lnTo>
                    <a:pt x="34" y="4"/>
                  </a:lnTo>
                  <a:lnTo>
                    <a:pt x="37" y="8"/>
                  </a:lnTo>
                  <a:lnTo>
                    <a:pt x="37" y="11"/>
                  </a:lnTo>
                  <a:lnTo>
                    <a:pt x="37" y="11"/>
                  </a:lnTo>
                  <a:lnTo>
                    <a:pt x="45" y="19"/>
                  </a:lnTo>
                  <a:lnTo>
                    <a:pt x="45" y="19"/>
                  </a:lnTo>
                  <a:lnTo>
                    <a:pt x="41" y="22"/>
                  </a:lnTo>
                  <a:lnTo>
                    <a:pt x="45" y="26"/>
                  </a:lnTo>
                  <a:lnTo>
                    <a:pt x="52" y="30"/>
                  </a:lnTo>
                  <a:lnTo>
                    <a:pt x="56" y="30"/>
                  </a:lnTo>
                  <a:lnTo>
                    <a:pt x="59" y="33"/>
                  </a:lnTo>
                  <a:lnTo>
                    <a:pt x="56" y="33"/>
                  </a:lnTo>
                  <a:lnTo>
                    <a:pt x="59" y="37"/>
                  </a:lnTo>
                  <a:lnTo>
                    <a:pt x="56" y="41"/>
                  </a:lnTo>
                  <a:lnTo>
                    <a:pt x="56" y="45"/>
                  </a:lnTo>
                  <a:lnTo>
                    <a:pt x="52" y="45"/>
                  </a:lnTo>
                  <a:lnTo>
                    <a:pt x="45" y="33"/>
                  </a:lnTo>
                  <a:lnTo>
                    <a:pt x="41" y="33"/>
                  </a:lnTo>
                  <a:lnTo>
                    <a:pt x="37" y="30"/>
                  </a:lnTo>
                  <a:lnTo>
                    <a:pt x="37" y="30"/>
                  </a:lnTo>
                  <a:lnTo>
                    <a:pt x="34" y="30"/>
                  </a:lnTo>
                  <a:lnTo>
                    <a:pt x="30" y="26"/>
                  </a:lnTo>
                  <a:lnTo>
                    <a:pt x="26" y="26"/>
                  </a:lnTo>
                  <a:lnTo>
                    <a:pt x="22" y="26"/>
                  </a:lnTo>
                  <a:lnTo>
                    <a:pt x="22" y="26"/>
                  </a:lnTo>
                  <a:lnTo>
                    <a:pt x="19" y="22"/>
                  </a:lnTo>
                  <a:lnTo>
                    <a:pt x="19" y="22"/>
                  </a:lnTo>
                  <a:lnTo>
                    <a:pt x="11" y="22"/>
                  </a:lnTo>
                  <a:lnTo>
                    <a:pt x="8" y="19"/>
                  </a:lnTo>
                  <a:lnTo>
                    <a:pt x="8" y="15"/>
                  </a:lnTo>
                  <a:lnTo>
                    <a:pt x="8" y="11"/>
                  </a:lnTo>
                  <a:lnTo>
                    <a:pt x="8" y="8"/>
                  </a:lnTo>
                  <a:lnTo>
                    <a:pt x="4" y="8"/>
                  </a:lnTo>
                  <a:lnTo>
                    <a:pt x="4"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8" name="Freeform 79"/>
            <p:cNvSpPr>
              <a:spLocks noEditPoints="1"/>
            </p:cNvSpPr>
            <p:nvPr/>
          </p:nvSpPr>
          <p:spPr bwMode="auto">
            <a:xfrm>
              <a:off x="4802526" y="2312640"/>
              <a:ext cx="396282" cy="142816"/>
            </a:xfrm>
            <a:custGeom>
              <a:avLst/>
              <a:gdLst>
                <a:gd name="T0" fmla="*/ 15 w 308"/>
                <a:gd name="T1" fmla="*/ 11 h 111"/>
                <a:gd name="T2" fmla="*/ 26 w 308"/>
                <a:gd name="T3" fmla="*/ 0 h 111"/>
                <a:gd name="T4" fmla="*/ 45 w 308"/>
                <a:gd name="T5" fmla="*/ 11 h 111"/>
                <a:gd name="T6" fmla="*/ 41 w 308"/>
                <a:gd name="T7" fmla="*/ 19 h 111"/>
                <a:gd name="T8" fmla="*/ 19 w 308"/>
                <a:gd name="T9" fmla="*/ 30 h 111"/>
                <a:gd name="T10" fmla="*/ 15 w 308"/>
                <a:gd name="T11" fmla="*/ 26 h 111"/>
                <a:gd name="T12" fmla="*/ 8 w 308"/>
                <a:gd name="T13" fmla="*/ 22 h 111"/>
                <a:gd name="T14" fmla="*/ 233 w 308"/>
                <a:gd name="T15" fmla="*/ 19 h 111"/>
                <a:gd name="T16" fmla="*/ 215 w 308"/>
                <a:gd name="T17" fmla="*/ 15 h 111"/>
                <a:gd name="T18" fmla="*/ 185 w 308"/>
                <a:gd name="T19" fmla="*/ 19 h 111"/>
                <a:gd name="T20" fmla="*/ 167 w 308"/>
                <a:gd name="T21" fmla="*/ 11 h 111"/>
                <a:gd name="T22" fmla="*/ 152 w 308"/>
                <a:gd name="T23" fmla="*/ 7 h 111"/>
                <a:gd name="T24" fmla="*/ 133 w 308"/>
                <a:gd name="T25" fmla="*/ 0 h 111"/>
                <a:gd name="T26" fmla="*/ 104 w 308"/>
                <a:gd name="T27" fmla="*/ 4 h 111"/>
                <a:gd name="T28" fmla="*/ 89 w 308"/>
                <a:gd name="T29" fmla="*/ 15 h 111"/>
                <a:gd name="T30" fmla="*/ 67 w 308"/>
                <a:gd name="T31" fmla="*/ 15 h 111"/>
                <a:gd name="T32" fmla="*/ 56 w 308"/>
                <a:gd name="T33" fmla="*/ 22 h 111"/>
                <a:gd name="T34" fmla="*/ 48 w 308"/>
                <a:gd name="T35" fmla="*/ 30 h 111"/>
                <a:gd name="T36" fmla="*/ 41 w 308"/>
                <a:gd name="T37" fmla="*/ 33 h 111"/>
                <a:gd name="T38" fmla="*/ 22 w 308"/>
                <a:gd name="T39" fmla="*/ 30 h 111"/>
                <a:gd name="T40" fmla="*/ 11 w 308"/>
                <a:gd name="T41" fmla="*/ 44 h 111"/>
                <a:gd name="T42" fmla="*/ 22 w 308"/>
                <a:gd name="T43" fmla="*/ 48 h 111"/>
                <a:gd name="T44" fmla="*/ 22 w 308"/>
                <a:gd name="T45" fmla="*/ 59 h 111"/>
                <a:gd name="T46" fmla="*/ 22 w 308"/>
                <a:gd name="T47" fmla="*/ 63 h 111"/>
                <a:gd name="T48" fmla="*/ 15 w 308"/>
                <a:gd name="T49" fmla="*/ 67 h 111"/>
                <a:gd name="T50" fmla="*/ 22 w 308"/>
                <a:gd name="T51" fmla="*/ 74 h 111"/>
                <a:gd name="T52" fmla="*/ 30 w 308"/>
                <a:gd name="T53" fmla="*/ 85 h 111"/>
                <a:gd name="T54" fmla="*/ 30 w 308"/>
                <a:gd name="T55" fmla="*/ 96 h 111"/>
                <a:gd name="T56" fmla="*/ 34 w 308"/>
                <a:gd name="T57" fmla="*/ 96 h 111"/>
                <a:gd name="T58" fmla="*/ 41 w 308"/>
                <a:gd name="T59" fmla="*/ 100 h 111"/>
                <a:gd name="T60" fmla="*/ 52 w 308"/>
                <a:gd name="T61" fmla="*/ 96 h 111"/>
                <a:gd name="T62" fmla="*/ 59 w 308"/>
                <a:gd name="T63" fmla="*/ 104 h 111"/>
                <a:gd name="T64" fmla="*/ 74 w 308"/>
                <a:gd name="T65" fmla="*/ 108 h 111"/>
                <a:gd name="T66" fmla="*/ 85 w 308"/>
                <a:gd name="T67" fmla="*/ 100 h 111"/>
                <a:gd name="T68" fmla="*/ 111 w 308"/>
                <a:gd name="T69" fmla="*/ 108 h 111"/>
                <a:gd name="T70" fmla="*/ 141 w 308"/>
                <a:gd name="T71" fmla="*/ 104 h 111"/>
                <a:gd name="T72" fmla="*/ 167 w 308"/>
                <a:gd name="T73" fmla="*/ 96 h 111"/>
                <a:gd name="T74" fmla="*/ 167 w 308"/>
                <a:gd name="T75" fmla="*/ 104 h 111"/>
                <a:gd name="T76" fmla="*/ 182 w 308"/>
                <a:gd name="T77" fmla="*/ 108 h 111"/>
                <a:gd name="T78" fmla="*/ 189 w 308"/>
                <a:gd name="T79" fmla="*/ 96 h 111"/>
                <a:gd name="T80" fmla="*/ 215 w 308"/>
                <a:gd name="T81" fmla="*/ 93 h 111"/>
                <a:gd name="T82" fmla="*/ 241 w 308"/>
                <a:gd name="T83" fmla="*/ 89 h 111"/>
                <a:gd name="T84" fmla="*/ 270 w 308"/>
                <a:gd name="T85" fmla="*/ 89 h 111"/>
                <a:gd name="T86" fmla="*/ 296 w 308"/>
                <a:gd name="T87" fmla="*/ 85 h 111"/>
                <a:gd name="T88" fmla="*/ 304 w 308"/>
                <a:gd name="T89" fmla="*/ 82 h 111"/>
                <a:gd name="T90" fmla="*/ 296 w 308"/>
                <a:gd name="T91" fmla="*/ 63 h 111"/>
                <a:gd name="T92" fmla="*/ 293 w 308"/>
                <a:gd name="T93" fmla="*/ 44 h 111"/>
                <a:gd name="T94" fmla="*/ 293 w 308"/>
                <a:gd name="T95" fmla="*/ 33 h 111"/>
                <a:gd name="T96" fmla="*/ 278 w 308"/>
                <a:gd name="T97" fmla="*/ 19 h 111"/>
                <a:gd name="T98" fmla="*/ 259 w 308"/>
                <a:gd name="T99" fmla="*/ 7 h 111"/>
                <a:gd name="T100" fmla="*/ 248 w 308"/>
                <a:gd name="T101" fmla="*/ 4 h 111"/>
                <a:gd name="T102" fmla="*/ 37 w 308"/>
                <a:gd name="T103" fmla="*/ 100 h 111"/>
                <a:gd name="T104" fmla="*/ 8 w 308"/>
                <a:gd name="T105"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111">
                  <a:moveTo>
                    <a:pt x="8" y="22"/>
                  </a:moveTo>
                  <a:lnTo>
                    <a:pt x="11" y="22"/>
                  </a:lnTo>
                  <a:lnTo>
                    <a:pt x="11" y="19"/>
                  </a:lnTo>
                  <a:lnTo>
                    <a:pt x="11" y="15"/>
                  </a:lnTo>
                  <a:lnTo>
                    <a:pt x="15" y="15"/>
                  </a:lnTo>
                  <a:lnTo>
                    <a:pt x="15" y="11"/>
                  </a:lnTo>
                  <a:lnTo>
                    <a:pt x="11" y="7"/>
                  </a:lnTo>
                  <a:lnTo>
                    <a:pt x="11" y="4"/>
                  </a:lnTo>
                  <a:lnTo>
                    <a:pt x="15" y="4"/>
                  </a:lnTo>
                  <a:lnTo>
                    <a:pt x="19" y="0"/>
                  </a:lnTo>
                  <a:lnTo>
                    <a:pt x="19" y="0"/>
                  </a:lnTo>
                  <a:lnTo>
                    <a:pt x="26" y="0"/>
                  </a:lnTo>
                  <a:lnTo>
                    <a:pt x="30" y="4"/>
                  </a:lnTo>
                  <a:lnTo>
                    <a:pt x="30" y="0"/>
                  </a:lnTo>
                  <a:lnTo>
                    <a:pt x="34" y="4"/>
                  </a:lnTo>
                  <a:lnTo>
                    <a:pt x="37" y="7"/>
                  </a:lnTo>
                  <a:lnTo>
                    <a:pt x="41" y="11"/>
                  </a:lnTo>
                  <a:lnTo>
                    <a:pt x="45" y="11"/>
                  </a:lnTo>
                  <a:lnTo>
                    <a:pt x="48" y="15"/>
                  </a:lnTo>
                  <a:lnTo>
                    <a:pt x="52" y="19"/>
                  </a:lnTo>
                  <a:lnTo>
                    <a:pt x="52" y="19"/>
                  </a:lnTo>
                  <a:lnTo>
                    <a:pt x="48" y="22"/>
                  </a:lnTo>
                  <a:lnTo>
                    <a:pt x="45" y="22"/>
                  </a:lnTo>
                  <a:lnTo>
                    <a:pt x="41" y="19"/>
                  </a:lnTo>
                  <a:lnTo>
                    <a:pt x="37" y="19"/>
                  </a:lnTo>
                  <a:lnTo>
                    <a:pt x="37" y="22"/>
                  </a:lnTo>
                  <a:lnTo>
                    <a:pt x="30" y="22"/>
                  </a:lnTo>
                  <a:lnTo>
                    <a:pt x="26" y="22"/>
                  </a:lnTo>
                  <a:lnTo>
                    <a:pt x="26" y="26"/>
                  </a:lnTo>
                  <a:lnTo>
                    <a:pt x="19" y="30"/>
                  </a:lnTo>
                  <a:lnTo>
                    <a:pt x="11" y="37"/>
                  </a:lnTo>
                  <a:lnTo>
                    <a:pt x="11" y="33"/>
                  </a:lnTo>
                  <a:lnTo>
                    <a:pt x="11" y="30"/>
                  </a:lnTo>
                  <a:lnTo>
                    <a:pt x="15" y="30"/>
                  </a:lnTo>
                  <a:lnTo>
                    <a:pt x="19" y="26"/>
                  </a:lnTo>
                  <a:lnTo>
                    <a:pt x="15" y="26"/>
                  </a:lnTo>
                  <a:lnTo>
                    <a:pt x="11" y="26"/>
                  </a:lnTo>
                  <a:lnTo>
                    <a:pt x="11" y="26"/>
                  </a:lnTo>
                  <a:lnTo>
                    <a:pt x="8" y="26"/>
                  </a:lnTo>
                  <a:lnTo>
                    <a:pt x="8" y="22"/>
                  </a:lnTo>
                  <a:lnTo>
                    <a:pt x="8" y="22"/>
                  </a:lnTo>
                  <a:lnTo>
                    <a:pt x="8" y="22"/>
                  </a:lnTo>
                  <a:close/>
                  <a:moveTo>
                    <a:pt x="248" y="4"/>
                  </a:moveTo>
                  <a:lnTo>
                    <a:pt x="245" y="7"/>
                  </a:lnTo>
                  <a:lnTo>
                    <a:pt x="245" y="11"/>
                  </a:lnTo>
                  <a:lnTo>
                    <a:pt x="241" y="11"/>
                  </a:lnTo>
                  <a:lnTo>
                    <a:pt x="233" y="15"/>
                  </a:lnTo>
                  <a:lnTo>
                    <a:pt x="233" y="19"/>
                  </a:lnTo>
                  <a:lnTo>
                    <a:pt x="230" y="19"/>
                  </a:lnTo>
                  <a:lnTo>
                    <a:pt x="226" y="19"/>
                  </a:lnTo>
                  <a:lnTo>
                    <a:pt x="219" y="19"/>
                  </a:lnTo>
                  <a:lnTo>
                    <a:pt x="219" y="15"/>
                  </a:lnTo>
                  <a:lnTo>
                    <a:pt x="215" y="15"/>
                  </a:lnTo>
                  <a:lnTo>
                    <a:pt x="215" y="15"/>
                  </a:lnTo>
                  <a:lnTo>
                    <a:pt x="211" y="15"/>
                  </a:lnTo>
                  <a:lnTo>
                    <a:pt x="204" y="19"/>
                  </a:lnTo>
                  <a:lnTo>
                    <a:pt x="196" y="19"/>
                  </a:lnTo>
                  <a:lnTo>
                    <a:pt x="193" y="19"/>
                  </a:lnTo>
                  <a:lnTo>
                    <a:pt x="189" y="15"/>
                  </a:lnTo>
                  <a:lnTo>
                    <a:pt x="185" y="19"/>
                  </a:lnTo>
                  <a:lnTo>
                    <a:pt x="182" y="15"/>
                  </a:lnTo>
                  <a:lnTo>
                    <a:pt x="178" y="15"/>
                  </a:lnTo>
                  <a:lnTo>
                    <a:pt x="171" y="11"/>
                  </a:lnTo>
                  <a:lnTo>
                    <a:pt x="171" y="11"/>
                  </a:lnTo>
                  <a:lnTo>
                    <a:pt x="167" y="11"/>
                  </a:lnTo>
                  <a:lnTo>
                    <a:pt x="167" y="11"/>
                  </a:lnTo>
                  <a:lnTo>
                    <a:pt x="163" y="7"/>
                  </a:lnTo>
                  <a:lnTo>
                    <a:pt x="163" y="4"/>
                  </a:lnTo>
                  <a:lnTo>
                    <a:pt x="159" y="4"/>
                  </a:lnTo>
                  <a:lnTo>
                    <a:pt x="159" y="4"/>
                  </a:lnTo>
                  <a:lnTo>
                    <a:pt x="152" y="7"/>
                  </a:lnTo>
                  <a:lnTo>
                    <a:pt x="152" y="7"/>
                  </a:lnTo>
                  <a:lnTo>
                    <a:pt x="152" y="7"/>
                  </a:lnTo>
                  <a:lnTo>
                    <a:pt x="145" y="4"/>
                  </a:lnTo>
                  <a:lnTo>
                    <a:pt x="145" y="0"/>
                  </a:lnTo>
                  <a:lnTo>
                    <a:pt x="145" y="0"/>
                  </a:lnTo>
                  <a:lnTo>
                    <a:pt x="141" y="0"/>
                  </a:lnTo>
                  <a:lnTo>
                    <a:pt x="133" y="0"/>
                  </a:lnTo>
                  <a:lnTo>
                    <a:pt x="133" y="0"/>
                  </a:lnTo>
                  <a:lnTo>
                    <a:pt x="130" y="0"/>
                  </a:lnTo>
                  <a:lnTo>
                    <a:pt x="119" y="0"/>
                  </a:lnTo>
                  <a:lnTo>
                    <a:pt x="115" y="0"/>
                  </a:lnTo>
                  <a:lnTo>
                    <a:pt x="108" y="4"/>
                  </a:lnTo>
                  <a:lnTo>
                    <a:pt x="104" y="4"/>
                  </a:lnTo>
                  <a:lnTo>
                    <a:pt x="100" y="4"/>
                  </a:lnTo>
                  <a:lnTo>
                    <a:pt x="96" y="7"/>
                  </a:lnTo>
                  <a:lnTo>
                    <a:pt x="96" y="7"/>
                  </a:lnTo>
                  <a:lnTo>
                    <a:pt x="93" y="11"/>
                  </a:lnTo>
                  <a:lnTo>
                    <a:pt x="89" y="11"/>
                  </a:lnTo>
                  <a:lnTo>
                    <a:pt x="89" y="15"/>
                  </a:lnTo>
                  <a:lnTo>
                    <a:pt x="89" y="15"/>
                  </a:lnTo>
                  <a:lnTo>
                    <a:pt x="89" y="19"/>
                  </a:lnTo>
                  <a:lnTo>
                    <a:pt x="82" y="19"/>
                  </a:lnTo>
                  <a:lnTo>
                    <a:pt x="74" y="15"/>
                  </a:lnTo>
                  <a:lnTo>
                    <a:pt x="71" y="15"/>
                  </a:lnTo>
                  <a:lnTo>
                    <a:pt x="67" y="15"/>
                  </a:lnTo>
                  <a:lnTo>
                    <a:pt x="63" y="15"/>
                  </a:lnTo>
                  <a:lnTo>
                    <a:pt x="59" y="19"/>
                  </a:lnTo>
                  <a:lnTo>
                    <a:pt x="56" y="15"/>
                  </a:lnTo>
                  <a:lnTo>
                    <a:pt x="52" y="19"/>
                  </a:lnTo>
                  <a:lnTo>
                    <a:pt x="52" y="19"/>
                  </a:lnTo>
                  <a:lnTo>
                    <a:pt x="56" y="22"/>
                  </a:lnTo>
                  <a:lnTo>
                    <a:pt x="59" y="22"/>
                  </a:lnTo>
                  <a:lnTo>
                    <a:pt x="63" y="26"/>
                  </a:lnTo>
                  <a:lnTo>
                    <a:pt x="63" y="26"/>
                  </a:lnTo>
                  <a:lnTo>
                    <a:pt x="56" y="26"/>
                  </a:lnTo>
                  <a:lnTo>
                    <a:pt x="52" y="26"/>
                  </a:lnTo>
                  <a:lnTo>
                    <a:pt x="48" y="30"/>
                  </a:lnTo>
                  <a:lnTo>
                    <a:pt x="48" y="33"/>
                  </a:lnTo>
                  <a:lnTo>
                    <a:pt x="52" y="30"/>
                  </a:lnTo>
                  <a:lnTo>
                    <a:pt x="56" y="33"/>
                  </a:lnTo>
                  <a:lnTo>
                    <a:pt x="52" y="33"/>
                  </a:lnTo>
                  <a:lnTo>
                    <a:pt x="45" y="33"/>
                  </a:lnTo>
                  <a:lnTo>
                    <a:pt x="41" y="33"/>
                  </a:lnTo>
                  <a:lnTo>
                    <a:pt x="37" y="33"/>
                  </a:lnTo>
                  <a:lnTo>
                    <a:pt x="34" y="30"/>
                  </a:lnTo>
                  <a:lnTo>
                    <a:pt x="34" y="30"/>
                  </a:lnTo>
                  <a:lnTo>
                    <a:pt x="30" y="33"/>
                  </a:lnTo>
                  <a:lnTo>
                    <a:pt x="26" y="33"/>
                  </a:lnTo>
                  <a:lnTo>
                    <a:pt x="22" y="30"/>
                  </a:lnTo>
                  <a:lnTo>
                    <a:pt x="19" y="30"/>
                  </a:lnTo>
                  <a:lnTo>
                    <a:pt x="11" y="37"/>
                  </a:lnTo>
                  <a:lnTo>
                    <a:pt x="11" y="37"/>
                  </a:lnTo>
                  <a:lnTo>
                    <a:pt x="11" y="41"/>
                  </a:lnTo>
                  <a:lnTo>
                    <a:pt x="11" y="44"/>
                  </a:lnTo>
                  <a:lnTo>
                    <a:pt x="11" y="44"/>
                  </a:lnTo>
                  <a:lnTo>
                    <a:pt x="11" y="48"/>
                  </a:lnTo>
                  <a:lnTo>
                    <a:pt x="11" y="48"/>
                  </a:lnTo>
                  <a:lnTo>
                    <a:pt x="15" y="48"/>
                  </a:lnTo>
                  <a:lnTo>
                    <a:pt x="15" y="48"/>
                  </a:lnTo>
                  <a:lnTo>
                    <a:pt x="19" y="48"/>
                  </a:lnTo>
                  <a:lnTo>
                    <a:pt x="22" y="48"/>
                  </a:lnTo>
                  <a:lnTo>
                    <a:pt x="19" y="52"/>
                  </a:lnTo>
                  <a:lnTo>
                    <a:pt x="19" y="52"/>
                  </a:lnTo>
                  <a:lnTo>
                    <a:pt x="22" y="56"/>
                  </a:lnTo>
                  <a:lnTo>
                    <a:pt x="22" y="59"/>
                  </a:lnTo>
                  <a:lnTo>
                    <a:pt x="22" y="59"/>
                  </a:lnTo>
                  <a:lnTo>
                    <a:pt x="22" y="59"/>
                  </a:lnTo>
                  <a:lnTo>
                    <a:pt x="26" y="59"/>
                  </a:lnTo>
                  <a:lnTo>
                    <a:pt x="26" y="59"/>
                  </a:lnTo>
                  <a:lnTo>
                    <a:pt x="22" y="59"/>
                  </a:lnTo>
                  <a:lnTo>
                    <a:pt x="19" y="63"/>
                  </a:lnTo>
                  <a:lnTo>
                    <a:pt x="22" y="63"/>
                  </a:lnTo>
                  <a:lnTo>
                    <a:pt x="22" y="63"/>
                  </a:lnTo>
                  <a:lnTo>
                    <a:pt x="22" y="67"/>
                  </a:lnTo>
                  <a:lnTo>
                    <a:pt x="19" y="67"/>
                  </a:lnTo>
                  <a:lnTo>
                    <a:pt x="19" y="67"/>
                  </a:lnTo>
                  <a:lnTo>
                    <a:pt x="15" y="63"/>
                  </a:lnTo>
                  <a:lnTo>
                    <a:pt x="15" y="63"/>
                  </a:lnTo>
                  <a:lnTo>
                    <a:pt x="15" y="67"/>
                  </a:lnTo>
                  <a:lnTo>
                    <a:pt x="15" y="70"/>
                  </a:lnTo>
                  <a:lnTo>
                    <a:pt x="15" y="70"/>
                  </a:lnTo>
                  <a:lnTo>
                    <a:pt x="15" y="74"/>
                  </a:lnTo>
                  <a:lnTo>
                    <a:pt x="19" y="74"/>
                  </a:lnTo>
                  <a:lnTo>
                    <a:pt x="19" y="74"/>
                  </a:lnTo>
                  <a:lnTo>
                    <a:pt x="22" y="74"/>
                  </a:lnTo>
                  <a:lnTo>
                    <a:pt x="22" y="74"/>
                  </a:lnTo>
                  <a:lnTo>
                    <a:pt x="26" y="78"/>
                  </a:lnTo>
                  <a:lnTo>
                    <a:pt x="30" y="82"/>
                  </a:lnTo>
                  <a:lnTo>
                    <a:pt x="26" y="82"/>
                  </a:lnTo>
                  <a:lnTo>
                    <a:pt x="26" y="85"/>
                  </a:lnTo>
                  <a:lnTo>
                    <a:pt x="30" y="85"/>
                  </a:lnTo>
                  <a:lnTo>
                    <a:pt x="30" y="85"/>
                  </a:lnTo>
                  <a:lnTo>
                    <a:pt x="34" y="89"/>
                  </a:lnTo>
                  <a:lnTo>
                    <a:pt x="34" y="93"/>
                  </a:lnTo>
                  <a:lnTo>
                    <a:pt x="30" y="93"/>
                  </a:lnTo>
                  <a:lnTo>
                    <a:pt x="30" y="93"/>
                  </a:lnTo>
                  <a:lnTo>
                    <a:pt x="30" y="96"/>
                  </a:lnTo>
                  <a:lnTo>
                    <a:pt x="37" y="93"/>
                  </a:lnTo>
                  <a:lnTo>
                    <a:pt x="45" y="93"/>
                  </a:lnTo>
                  <a:lnTo>
                    <a:pt x="45" y="96"/>
                  </a:lnTo>
                  <a:lnTo>
                    <a:pt x="41" y="96"/>
                  </a:lnTo>
                  <a:lnTo>
                    <a:pt x="37" y="96"/>
                  </a:lnTo>
                  <a:lnTo>
                    <a:pt x="34" y="96"/>
                  </a:lnTo>
                  <a:lnTo>
                    <a:pt x="30" y="100"/>
                  </a:lnTo>
                  <a:lnTo>
                    <a:pt x="34" y="100"/>
                  </a:lnTo>
                  <a:lnTo>
                    <a:pt x="37" y="100"/>
                  </a:lnTo>
                  <a:lnTo>
                    <a:pt x="41" y="100"/>
                  </a:lnTo>
                  <a:lnTo>
                    <a:pt x="41" y="96"/>
                  </a:lnTo>
                  <a:lnTo>
                    <a:pt x="41" y="100"/>
                  </a:lnTo>
                  <a:lnTo>
                    <a:pt x="41" y="100"/>
                  </a:lnTo>
                  <a:lnTo>
                    <a:pt x="45" y="100"/>
                  </a:lnTo>
                  <a:lnTo>
                    <a:pt x="48" y="96"/>
                  </a:lnTo>
                  <a:lnTo>
                    <a:pt x="48" y="96"/>
                  </a:lnTo>
                  <a:lnTo>
                    <a:pt x="52" y="96"/>
                  </a:lnTo>
                  <a:lnTo>
                    <a:pt x="52" y="96"/>
                  </a:lnTo>
                  <a:lnTo>
                    <a:pt x="56" y="100"/>
                  </a:lnTo>
                  <a:lnTo>
                    <a:pt x="56" y="96"/>
                  </a:lnTo>
                  <a:lnTo>
                    <a:pt x="59" y="96"/>
                  </a:lnTo>
                  <a:lnTo>
                    <a:pt x="59" y="100"/>
                  </a:lnTo>
                  <a:lnTo>
                    <a:pt x="59" y="100"/>
                  </a:lnTo>
                  <a:lnTo>
                    <a:pt x="59" y="104"/>
                  </a:lnTo>
                  <a:lnTo>
                    <a:pt x="59" y="104"/>
                  </a:lnTo>
                  <a:lnTo>
                    <a:pt x="63" y="108"/>
                  </a:lnTo>
                  <a:lnTo>
                    <a:pt x="63" y="108"/>
                  </a:lnTo>
                  <a:lnTo>
                    <a:pt x="67" y="108"/>
                  </a:lnTo>
                  <a:lnTo>
                    <a:pt x="71" y="108"/>
                  </a:lnTo>
                  <a:lnTo>
                    <a:pt x="74" y="108"/>
                  </a:lnTo>
                  <a:lnTo>
                    <a:pt x="78" y="108"/>
                  </a:lnTo>
                  <a:lnTo>
                    <a:pt x="78" y="104"/>
                  </a:lnTo>
                  <a:lnTo>
                    <a:pt x="82" y="104"/>
                  </a:lnTo>
                  <a:lnTo>
                    <a:pt x="85" y="104"/>
                  </a:lnTo>
                  <a:lnTo>
                    <a:pt x="85" y="100"/>
                  </a:lnTo>
                  <a:lnTo>
                    <a:pt x="85" y="100"/>
                  </a:lnTo>
                  <a:lnTo>
                    <a:pt x="85" y="96"/>
                  </a:lnTo>
                  <a:lnTo>
                    <a:pt x="89" y="96"/>
                  </a:lnTo>
                  <a:lnTo>
                    <a:pt x="96" y="96"/>
                  </a:lnTo>
                  <a:lnTo>
                    <a:pt x="104" y="100"/>
                  </a:lnTo>
                  <a:lnTo>
                    <a:pt x="108" y="100"/>
                  </a:lnTo>
                  <a:lnTo>
                    <a:pt x="111" y="108"/>
                  </a:lnTo>
                  <a:lnTo>
                    <a:pt x="119" y="108"/>
                  </a:lnTo>
                  <a:lnTo>
                    <a:pt x="133" y="108"/>
                  </a:lnTo>
                  <a:lnTo>
                    <a:pt x="137" y="104"/>
                  </a:lnTo>
                  <a:lnTo>
                    <a:pt x="137" y="104"/>
                  </a:lnTo>
                  <a:lnTo>
                    <a:pt x="137" y="108"/>
                  </a:lnTo>
                  <a:lnTo>
                    <a:pt x="141" y="104"/>
                  </a:lnTo>
                  <a:lnTo>
                    <a:pt x="141" y="104"/>
                  </a:lnTo>
                  <a:lnTo>
                    <a:pt x="148" y="96"/>
                  </a:lnTo>
                  <a:lnTo>
                    <a:pt x="152" y="93"/>
                  </a:lnTo>
                  <a:lnTo>
                    <a:pt x="156" y="96"/>
                  </a:lnTo>
                  <a:lnTo>
                    <a:pt x="163" y="96"/>
                  </a:lnTo>
                  <a:lnTo>
                    <a:pt x="167" y="96"/>
                  </a:lnTo>
                  <a:lnTo>
                    <a:pt x="167" y="96"/>
                  </a:lnTo>
                  <a:lnTo>
                    <a:pt x="171" y="93"/>
                  </a:lnTo>
                  <a:lnTo>
                    <a:pt x="174" y="93"/>
                  </a:lnTo>
                  <a:lnTo>
                    <a:pt x="174" y="96"/>
                  </a:lnTo>
                  <a:lnTo>
                    <a:pt x="171" y="100"/>
                  </a:lnTo>
                  <a:lnTo>
                    <a:pt x="167" y="104"/>
                  </a:lnTo>
                  <a:lnTo>
                    <a:pt x="167" y="104"/>
                  </a:lnTo>
                  <a:lnTo>
                    <a:pt x="171" y="108"/>
                  </a:lnTo>
                  <a:lnTo>
                    <a:pt x="171" y="108"/>
                  </a:lnTo>
                  <a:lnTo>
                    <a:pt x="174" y="111"/>
                  </a:lnTo>
                  <a:lnTo>
                    <a:pt x="178" y="108"/>
                  </a:lnTo>
                  <a:lnTo>
                    <a:pt x="182" y="108"/>
                  </a:lnTo>
                  <a:lnTo>
                    <a:pt x="178" y="104"/>
                  </a:lnTo>
                  <a:lnTo>
                    <a:pt x="182" y="104"/>
                  </a:lnTo>
                  <a:lnTo>
                    <a:pt x="182" y="96"/>
                  </a:lnTo>
                  <a:lnTo>
                    <a:pt x="182" y="96"/>
                  </a:lnTo>
                  <a:lnTo>
                    <a:pt x="189" y="96"/>
                  </a:lnTo>
                  <a:lnTo>
                    <a:pt x="189" y="96"/>
                  </a:lnTo>
                  <a:lnTo>
                    <a:pt x="200" y="96"/>
                  </a:lnTo>
                  <a:lnTo>
                    <a:pt x="200" y="93"/>
                  </a:lnTo>
                  <a:lnTo>
                    <a:pt x="204" y="93"/>
                  </a:lnTo>
                  <a:lnTo>
                    <a:pt x="211" y="93"/>
                  </a:lnTo>
                  <a:lnTo>
                    <a:pt x="215" y="93"/>
                  </a:lnTo>
                  <a:lnTo>
                    <a:pt x="215" y="93"/>
                  </a:lnTo>
                  <a:lnTo>
                    <a:pt x="222" y="96"/>
                  </a:lnTo>
                  <a:lnTo>
                    <a:pt x="230" y="96"/>
                  </a:lnTo>
                  <a:lnTo>
                    <a:pt x="230" y="93"/>
                  </a:lnTo>
                  <a:lnTo>
                    <a:pt x="233" y="93"/>
                  </a:lnTo>
                  <a:lnTo>
                    <a:pt x="237" y="89"/>
                  </a:lnTo>
                  <a:lnTo>
                    <a:pt x="241" y="89"/>
                  </a:lnTo>
                  <a:lnTo>
                    <a:pt x="245" y="89"/>
                  </a:lnTo>
                  <a:lnTo>
                    <a:pt x="248" y="89"/>
                  </a:lnTo>
                  <a:lnTo>
                    <a:pt x="256" y="89"/>
                  </a:lnTo>
                  <a:lnTo>
                    <a:pt x="263" y="85"/>
                  </a:lnTo>
                  <a:lnTo>
                    <a:pt x="267" y="85"/>
                  </a:lnTo>
                  <a:lnTo>
                    <a:pt x="270" y="89"/>
                  </a:lnTo>
                  <a:lnTo>
                    <a:pt x="274" y="85"/>
                  </a:lnTo>
                  <a:lnTo>
                    <a:pt x="278" y="85"/>
                  </a:lnTo>
                  <a:lnTo>
                    <a:pt x="282" y="82"/>
                  </a:lnTo>
                  <a:lnTo>
                    <a:pt x="285" y="82"/>
                  </a:lnTo>
                  <a:lnTo>
                    <a:pt x="293" y="85"/>
                  </a:lnTo>
                  <a:lnTo>
                    <a:pt x="296" y="85"/>
                  </a:lnTo>
                  <a:lnTo>
                    <a:pt x="300" y="85"/>
                  </a:lnTo>
                  <a:lnTo>
                    <a:pt x="300" y="89"/>
                  </a:lnTo>
                  <a:lnTo>
                    <a:pt x="300" y="89"/>
                  </a:lnTo>
                  <a:lnTo>
                    <a:pt x="304" y="89"/>
                  </a:lnTo>
                  <a:lnTo>
                    <a:pt x="308" y="85"/>
                  </a:lnTo>
                  <a:lnTo>
                    <a:pt x="304" y="82"/>
                  </a:lnTo>
                  <a:lnTo>
                    <a:pt x="300" y="78"/>
                  </a:lnTo>
                  <a:lnTo>
                    <a:pt x="296" y="74"/>
                  </a:lnTo>
                  <a:lnTo>
                    <a:pt x="296" y="74"/>
                  </a:lnTo>
                  <a:lnTo>
                    <a:pt x="296" y="70"/>
                  </a:lnTo>
                  <a:lnTo>
                    <a:pt x="300" y="63"/>
                  </a:lnTo>
                  <a:lnTo>
                    <a:pt x="296" y="63"/>
                  </a:lnTo>
                  <a:lnTo>
                    <a:pt x="293" y="63"/>
                  </a:lnTo>
                  <a:lnTo>
                    <a:pt x="293" y="59"/>
                  </a:lnTo>
                  <a:lnTo>
                    <a:pt x="293" y="56"/>
                  </a:lnTo>
                  <a:lnTo>
                    <a:pt x="293" y="48"/>
                  </a:lnTo>
                  <a:lnTo>
                    <a:pt x="293" y="48"/>
                  </a:lnTo>
                  <a:lnTo>
                    <a:pt x="293" y="44"/>
                  </a:lnTo>
                  <a:lnTo>
                    <a:pt x="296" y="44"/>
                  </a:lnTo>
                  <a:lnTo>
                    <a:pt x="296" y="41"/>
                  </a:lnTo>
                  <a:lnTo>
                    <a:pt x="300" y="41"/>
                  </a:lnTo>
                  <a:lnTo>
                    <a:pt x="296" y="37"/>
                  </a:lnTo>
                  <a:lnTo>
                    <a:pt x="293" y="33"/>
                  </a:lnTo>
                  <a:lnTo>
                    <a:pt x="293" y="33"/>
                  </a:lnTo>
                  <a:lnTo>
                    <a:pt x="285" y="33"/>
                  </a:lnTo>
                  <a:lnTo>
                    <a:pt x="282" y="30"/>
                  </a:lnTo>
                  <a:lnTo>
                    <a:pt x="282" y="26"/>
                  </a:lnTo>
                  <a:lnTo>
                    <a:pt x="282" y="22"/>
                  </a:lnTo>
                  <a:lnTo>
                    <a:pt x="282" y="19"/>
                  </a:lnTo>
                  <a:lnTo>
                    <a:pt x="278" y="19"/>
                  </a:lnTo>
                  <a:lnTo>
                    <a:pt x="278" y="15"/>
                  </a:lnTo>
                  <a:lnTo>
                    <a:pt x="274" y="11"/>
                  </a:lnTo>
                  <a:lnTo>
                    <a:pt x="270" y="11"/>
                  </a:lnTo>
                  <a:lnTo>
                    <a:pt x="263" y="7"/>
                  </a:lnTo>
                  <a:lnTo>
                    <a:pt x="263" y="7"/>
                  </a:lnTo>
                  <a:lnTo>
                    <a:pt x="259" y="7"/>
                  </a:lnTo>
                  <a:lnTo>
                    <a:pt x="256" y="7"/>
                  </a:lnTo>
                  <a:lnTo>
                    <a:pt x="252" y="7"/>
                  </a:lnTo>
                  <a:lnTo>
                    <a:pt x="252" y="7"/>
                  </a:lnTo>
                  <a:lnTo>
                    <a:pt x="248" y="7"/>
                  </a:lnTo>
                  <a:lnTo>
                    <a:pt x="248" y="4"/>
                  </a:lnTo>
                  <a:lnTo>
                    <a:pt x="248" y="4"/>
                  </a:lnTo>
                  <a:lnTo>
                    <a:pt x="248" y="4"/>
                  </a:lnTo>
                  <a:close/>
                  <a:moveTo>
                    <a:pt x="37" y="100"/>
                  </a:moveTo>
                  <a:lnTo>
                    <a:pt x="37" y="100"/>
                  </a:lnTo>
                  <a:lnTo>
                    <a:pt x="41" y="100"/>
                  </a:lnTo>
                  <a:lnTo>
                    <a:pt x="41" y="100"/>
                  </a:lnTo>
                  <a:lnTo>
                    <a:pt x="37" y="100"/>
                  </a:lnTo>
                  <a:lnTo>
                    <a:pt x="37" y="100"/>
                  </a:lnTo>
                  <a:lnTo>
                    <a:pt x="37" y="100"/>
                  </a:lnTo>
                  <a:close/>
                  <a:moveTo>
                    <a:pt x="0" y="33"/>
                  </a:moveTo>
                  <a:lnTo>
                    <a:pt x="4" y="37"/>
                  </a:lnTo>
                  <a:lnTo>
                    <a:pt x="8" y="33"/>
                  </a:lnTo>
                  <a:lnTo>
                    <a:pt x="8" y="33"/>
                  </a:lnTo>
                  <a:lnTo>
                    <a:pt x="8" y="33"/>
                  </a:lnTo>
                  <a:lnTo>
                    <a:pt x="4" y="33"/>
                  </a:lnTo>
                  <a:lnTo>
                    <a:pt x="0" y="33"/>
                  </a:lnTo>
                  <a:lnTo>
                    <a:pt x="0" y="3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9" name="Freeform 80"/>
            <p:cNvSpPr>
              <a:spLocks/>
            </p:cNvSpPr>
            <p:nvPr/>
          </p:nvSpPr>
          <p:spPr bwMode="auto">
            <a:xfrm>
              <a:off x="5088158" y="2418143"/>
              <a:ext cx="205861" cy="181415"/>
            </a:xfrm>
            <a:custGeom>
              <a:avLst/>
              <a:gdLst>
                <a:gd name="T0" fmla="*/ 160 w 160"/>
                <a:gd name="T1" fmla="*/ 118 h 141"/>
                <a:gd name="T2" fmla="*/ 152 w 160"/>
                <a:gd name="T3" fmla="*/ 115 h 141"/>
                <a:gd name="T4" fmla="*/ 145 w 160"/>
                <a:gd name="T5" fmla="*/ 107 h 141"/>
                <a:gd name="T6" fmla="*/ 145 w 160"/>
                <a:gd name="T7" fmla="*/ 100 h 141"/>
                <a:gd name="T8" fmla="*/ 145 w 160"/>
                <a:gd name="T9" fmla="*/ 89 h 141"/>
                <a:gd name="T10" fmla="*/ 137 w 160"/>
                <a:gd name="T11" fmla="*/ 81 h 141"/>
                <a:gd name="T12" fmla="*/ 134 w 160"/>
                <a:gd name="T13" fmla="*/ 81 h 141"/>
                <a:gd name="T14" fmla="*/ 119 w 160"/>
                <a:gd name="T15" fmla="*/ 74 h 141"/>
                <a:gd name="T16" fmla="*/ 115 w 160"/>
                <a:gd name="T17" fmla="*/ 74 h 141"/>
                <a:gd name="T18" fmla="*/ 115 w 160"/>
                <a:gd name="T19" fmla="*/ 70 h 141"/>
                <a:gd name="T20" fmla="*/ 111 w 160"/>
                <a:gd name="T21" fmla="*/ 66 h 141"/>
                <a:gd name="T22" fmla="*/ 108 w 160"/>
                <a:gd name="T23" fmla="*/ 63 h 141"/>
                <a:gd name="T24" fmla="*/ 104 w 160"/>
                <a:gd name="T25" fmla="*/ 59 h 141"/>
                <a:gd name="T26" fmla="*/ 104 w 160"/>
                <a:gd name="T27" fmla="*/ 55 h 141"/>
                <a:gd name="T28" fmla="*/ 104 w 160"/>
                <a:gd name="T29" fmla="*/ 51 h 141"/>
                <a:gd name="T30" fmla="*/ 108 w 160"/>
                <a:gd name="T31" fmla="*/ 44 h 141"/>
                <a:gd name="T32" fmla="*/ 108 w 160"/>
                <a:gd name="T33" fmla="*/ 40 h 141"/>
                <a:gd name="T34" fmla="*/ 111 w 160"/>
                <a:gd name="T35" fmla="*/ 37 h 141"/>
                <a:gd name="T36" fmla="*/ 111 w 160"/>
                <a:gd name="T37" fmla="*/ 29 h 141"/>
                <a:gd name="T38" fmla="*/ 115 w 160"/>
                <a:gd name="T39" fmla="*/ 29 h 141"/>
                <a:gd name="T40" fmla="*/ 115 w 160"/>
                <a:gd name="T41" fmla="*/ 29 h 141"/>
                <a:gd name="T42" fmla="*/ 108 w 160"/>
                <a:gd name="T43" fmla="*/ 26 h 141"/>
                <a:gd name="T44" fmla="*/ 100 w 160"/>
                <a:gd name="T45" fmla="*/ 22 h 141"/>
                <a:gd name="T46" fmla="*/ 97 w 160"/>
                <a:gd name="T47" fmla="*/ 22 h 141"/>
                <a:gd name="T48" fmla="*/ 93 w 160"/>
                <a:gd name="T49" fmla="*/ 14 h 141"/>
                <a:gd name="T50" fmla="*/ 89 w 160"/>
                <a:gd name="T51" fmla="*/ 11 h 141"/>
                <a:gd name="T52" fmla="*/ 86 w 160"/>
                <a:gd name="T53" fmla="*/ 7 h 141"/>
                <a:gd name="T54" fmla="*/ 78 w 160"/>
                <a:gd name="T55" fmla="*/ 7 h 141"/>
                <a:gd name="T56" fmla="*/ 78 w 160"/>
                <a:gd name="T57" fmla="*/ 3 h 141"/>
                <a:gd name="T58" fmla="*/ 71 w 160"/>
                <a:gd name="T59" fmla="*/ 3 h 141"/>
                <a:gd name="T60" fmla="*/ 60 w 160"/>
                <a:gd name="T61" fmla="*/ 0 h 141"/>
                <a:gd name="T62" fmla="*/ 52 w 160"/>
                <a:gd name="T63" fmla="*/ 3 h 141"/>
                <a:gd name="T64" fmla="*/ 48 w 160"/>
                <a:gd name="T65" fmla="*/ 7 h 141"/>
                <a:gd name="T66" fmla="*/ 45 w 160"/>
                <a:gd name="T67" fmla="*/ 11 h 141"/>
                <a:gd name="T68" fmla="*/ 34 w 160"/>
                <a:gd name="T69" fmla="*/ 14 h 141"/>
                <a:gd name="T70" fmla="*/ 34 w 160"/>
                <a:gd name="T71" fmla="*/ 22 h 141"/>
                <a:gd name="T72" fmla="*/ 34 w 160"/>
                <a:gd name="T73" fmla="*/ 33 h 141"/>
                <a:gd name="T74" fmla="*/ 34 w 160"/>
                <a:gd name="T75" fmla="*/ 40 h 141"/>
                <a:gd name="T76" fmla="*/ 30 w 160"/>
                <a:gd name="T77" fmla="*/ 48 h 141"/>
                <a:gd name="T78" fmla="*/ 0 w 160"/>
                <a:gd name="T79" fmla="*/ 70 h 141"/>
                <a:gd name="T80" fmla="*/ 0 w 160"/>
                <a:gd name="T81" fmla="*/ 70 h 141"/>
                <a:gd name="T82" fmla="*/ 23 w 160"/>
                <a:gd name="T83" fmla="*/ 92 h 141"/>
                <a:gd name="T84" fmla="*/ 130 w 160"/>
                <a:gd name="T85" fmla="*/ 141 h 141"/>
                <a:gd name="T86" fmla="*/ 137 w 160"/>
                <a:gd name="T87" fmla="*/ 126 h 141"/>
                <a:gd name="T88" fmla="*/ 152 w 160"/>
                <a:gd name="T89" fmla="*/ 126 h 141"/>
                <a:gd name="T90" fmla="*/ 156 w 160"/>
                <a:gd name="T91" fmla="*/ 126 h 141"/>
                <a:gd name="T92" fmla="*/ 160 w 160"/>
                <a:gd name="T93"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 h="141">
                  <a:moveTo>
                    <a:pt x="160" y="122"/>
                  </a:moveTo>
                  <a:lnTo>
                    <a:pt x="160" y="118"/>
                  </a:lnTo>
                  <a:lnTo>
                    <a:pt x="156" y="118"/>
                  </a:lnTo>
                  <a:lnTo>
                    <a:pt x="152" y="115"/>
                  </a:lnTo>
                  <a:lnTo>
                    <a:pt x="152" y="107"/>
                  </a:lnTo>
                  <a:lnTo>
                    <a:pt x="145" y="107"/>
                  </a:lnTo>
                  <a:lnTo>
                    <a:pt x="145" y="103"/>
                  </a:lnTo>
                  <a:lnTo>
                    <a:pt x="145" y="100"/>
                  </a:lnTo>
                  <a:lnTo>
                    <a:pt x="148" y="96"/>
                  </a:lnTo>
                  <a:lnTo>
                    <a:pt x="145" y="89"/>
                  </a:lnTo>
                  <a:lnTo>
                    <a:pt x="141" y="89"/>
                  </a:lnTo>
                  <a:lnTo>
                    <a:pt x="137" y="81"/>
                  </a:lnTo>
                  <a:lnTo>
                    <a:pt x="137" y="81"/>
                  </a:lnTo>
                  <a:lnTo>
                    <a:pt x="134" y="81"/>
                  </a:lnTo>
                  <a:lnTo>
                    <a:pt x="123" y="74"/>
                  </a:lnTo>
                  <a:lnTo>
                    <a:pt x="119" y="74"/>
                  </a:lnTo>
                  <a:lnTo>
                    <a:pt x="119" y="77"/>
                  </a:lnTo>
                  <a:lnTo>
                    <a:pt x="115" y="74"/>
                  </a:lnTo>
                  <a:lnTo>
                    <a:pt x="115" y="70"/>
                  </a:lnTo>
                  <a:lnTo>
                    <a:pt x="115" y="70"/>
                  </a:lnTo>
                  <a:lnTo>
                    <a:pt x="115" y="66"/>
                  </a:lnTo>
                  <a:lnTo>
                    <a:pt x="111" y="66"/>
                  </a:lnTo>
                  <a:lnTo>
                    <a:pt x="111" y="63"/>
                  </a:lnTo>
                  <a:lnTo>
                    <a:pt x="108" y="63"/>
                  </a:lnTo>
                  <a:lnTo>
                    <a:pt x="104" y="59"/>
                  </a:lnTo>
                  <a:lnTo>
                    <a:pt x="104" y="59"/>
                  </a:lnTo>
                  <a:lnTo>
                    <a:pt x="104" y="59"/>
                  </a:lnTo>
                  <a:lnTo>
                    <a:pt x="104" y="55"/>
                  </a:lnTo>
                  <a:lnTo>
                    <a:pt x="104" y="55"/>
                  </a:lnTo>
                  <a:lnTo>
                    <a:pt x="104" y="51"/>
                  </a:lnTo>
                  <a:lnTo>
                    <a:pt x="104" y="48"/>
                  </a:lnTo>
                  <a:lnTo>
                    <a:pt x="108" y="44"/>
                  </a:lnTo>
                  <a:lnTo>
                    <a:pt x="108" y="40"/>
                  </a:lnTo>
                  <a:lnTo>
                    <a:pt x="108" y="40"/>
                  </a:lnTo>
                  <a:lnTo>
                    <a:pt x="111" y="40"/>
                  </a:lnTo>
                  <a:lnTo>
                    <a:pt x="111" y="37"/>
                  </a:lnTo>
                  <a:lnTo>
                    <a:pt x="111" y="33"/>
                  </a:lnTo>
                  <a:lnTo>
                    <a:pt x="111" y="29"/>
                  </a:lnTo>
                  <a:lnTo>
                    <a:pt x="111" y="29"/>
                  </a:lnTo>
                  <a:lnTo>
                    <a:pt x="115" y="29"/>
                  </a:lnTo>
                  <a:lnTo>
                    <a:pt x="115" y="29"/>
                  </a:lnTo>
                  <a:lnTo>
                    <a:pt x="115" y="29"/>
                  </a:lnTo>
                  <a:lnTo>
                    <a:pt x="111" y="26"/>
                  </a:lnTo>
                  <a:lnTo>
                    <a:pt x="108" y="26"/>
                  </a:lnTo>
                  <a:lnTo>
                    <a:pt x="108" y="26"/>
                  </a:lnTo>
                  <a:lnTo>
                    <a:pt x="100" y="22"/>
                  </a:lnTo>
                  <a:lnTo>
                    <a:pt x="97" y="22"/>
                  </a:lnTo>
                  <a:lnTo>
                    <a:pt x="97" y="22"/>
                  </a:lnTo>
                  <a:lnTo>
                    <a:pt x="93" y="18"/>
                  </a:lnTo>
                  <a:lnTo>
                    <a:pt x="93" y="14"/>
                  </a:lnTo>
                  <a:lnTo>
                    <a:pt x="89" y="14"/>
                  </a:lnTo>
                  <a:lnTo>
                    <a:pt x="89" y="11"/>
                  </a:lnTo>
                  <a:lnTo>
                    <a:pt x="89" y="11"/>
                  </a:lnTo>
                  <a:lnTo>
                    <a:pt x="86" y="7"/>
                  </a:lnTo>
                  <a:lnTo>
                    <a:pt x="82" y="7"/>
                  </a:lnTo>
                  <a:lnTo>
                    <a:pt x="78" y="7"/>
                  </a:lnTo>
                  <a:lnTo>
                    <a:pt x="78" y="7"/>
                  </a:lnTo>
                  <a:lnTo>
                    <a:pt x="78" y="3"/>
                  </a:lnTo>
                  <a:lnTo>
                    <a:pt x="74" y="3"/>
                  </a:lnTo>
                  <a:lnTo>
                    <a:pt x="71" y="3"/>
                  </a:lnTo>
                  <a:lnTo>
                    <a:pt x="63" y="0"/>
                  </a:lnTo>
                  <a:lnTo>
                    <a:pt x="60" y="0"/>
                  </a:lnTo>
                  <a:lnTo>
                    <a:pt x="56" y="3"/>
                  </a:lnTo>
                  <a:lnTo>
                    <a:pt x="52" y="3"/>
                  </a:lnTo>
                  <a:lnTo>
                    <a:pt x="48" y="7"/>
                  </a:lnTo>
                  <a:lnTo>
                    <a:pt x="48" y="7"/>
                  </a:lnTo>
                  <a:lnTo>
                    <a:pt x="45" y="11"/>
                  </a:lnTo>
                  <a:lnTo>
                    <a:pt x="45" y="11"/>
                  </a:lnTo>
                  <a:lnTo>
                    <a:pt x="41" y="11"/>
                  </a:lnTo>
                  <a:lnTo>
                    <a:pt x="34" y="14"/>
                  </a:lnTo>
                  <a:lnTo>
                    <a:pt x="34" y="18"/>
                  </a:lnTo>
                  <a:lnTo>
                    <a:pt x="34" y="22"/>
                  </a:lnTo>
                  <a:lnTo>
                    <a:pt x="34" y="29"/>
                  </a:lnTo>
                  <a:lnTo>
                    <a:pt x="34" y="33"/>
                  </a:lnTo>
                  <a:lnTo>
                    <a:pt x="34" y="40"/>
                  </a:lnTo>
                  <a:lnTo>
                    <a:pt x="34" y="40"/>
                  </a:lnTo>
                  <a:lnTo>
                    <a:pt x="34" y="44"/>
                  </a:lnTo>
                  <a:lnTo>
                    <a:pt x="30" y="48"/>
                  </a:lnTo>
                  <a:lnTo>
                    <a:pt x="30" y="51"/>
                  </a:lnTo>
                  <a:lnTo>
                    <a:pt x="0" y="70"/>
                  </a:lnTo>
                  <a:lnTo>
                    <a:pt x="0" y="70"/>
                  </a:lnTo>
                  <a:lnTo>
                    <a:pt x="0" y="70"/>
                  </a:lnTo>
                  <a:lnTo>
                    <a:pt x="8" y="89"/>
                  </a:lnTo>
                  <a:lnTo>
                    <a:pt x="23" y="92"/>
                  </a:lnTo>
                  <a:lnTo>
                    <a:pt x="100" y="141"/>
                  </a:lnTo>
                  <a:lnTo>
                    <a:pt x="130" y="141"/>
                  </a:lnTo>
                  <a:lnTo>
                    <a:pt x="134" y="133"/>
                  </a:lnTo>
                  <a:lnTo>
                    <a:pt x="137" y="126"/>
                  </a:lnTo>
                  <a:lnTo>
                    <a:pt x="145" y="122"/>
                  </a:lnTo>
                  <a:lnTo>
                    <a:pt x="152" y="126"/>
                  </a:lnTo>
                  <a:lnTo>
                    <a:pt x="156" y="126"/>
                  </a:lnTo>
                  <a:lnTo>
                    <a:pt x="156" y="126"/>
                  </a:lnTo>
                  <a:lnTo>
                    <a:pt x="156" y="122"/>
                  </a:lnTo>
                  <a:lnTo>
                    <a:pt x="160" y="12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0" name="Freeform 81"/>
            <p:cNvSpPr>
              <a:spLocks/>
            </p:cNvSpPr>
            <p:nvPr/>
          </p:nvSpPr>
          <p:spPr bwMode="auto">
            <a:xfrm>
              <a:off x="5255421" y="2575112"/>
              <a:ext cx="38599" cy="33452"/>
            </a:xfrm>
            <a:custGeom>
              <a:avLst/>
              <a:gdLst>
                <a:gd name="T0" fmla="*/ 0 w 30"/>
                <a:gd name="T1" fmla="*/ 19 h 26"/>
                <a:gd name="T2" fmla="*/ 4 w 30"/>
                <a:gd name="T3" fmla="*/ 11 h 26"/>
                <a:gd name="T4" fmla="*/ 7 w 30"/>
                <a:gd name="T5" fmla="*/ 4 h 26"/>
                <a:gd name="T6" fmla="*/ 15 w 30"/>
                <a:gd name="T7" fmla="*/ 0 h 26"/>
                <a:gd name="T8" fmla="*/ 22 w 30"/>
                <a:gd name="T9" fmla="*/ 4 h 26"/>
                <a:gd name="T10" fmla="*/ 26 w 30"/>
                <a:gd name="T11" fmla="*/ 4 h 26"/>
                <a:gd name="T12" fmla="*/ 26 w 30"/>
                <a:gd name="T13" fmla="*/ 4 h 26"/>
                <a:gd name="T14" fmla="*/ 26 w 30"/>
                <a:gd name="T15" fmla="*/ 4 h 26"/>
                <a:gd name="T16" fmla="*/ 26 w 30"/>
                <a:gd name="T17" fmla="*/ 11 h 26"/>
                <a:gd name="T18" fmla="*/ 18 w 30"/>
                <a:gd name="T19" fmla="*/ 11 h 26"/>
                <a:gd name="T20" fmla="*/ 26 w 30"/>
                <a:gd name="T21" fmla="*/ 15 h 26"/>
                <a:gd name="T22" fmla="*/ 26 w 30"/>
                <a:gd name="T23" fmla="*/ 15 h 26"/>
                <a:gd name="T24" fmla="*/ 26 w 30"/>
                <a:gd name="T25" fmla="*/ 15 h 26"/>
                <a:gd name="T26" fmla="*/ 26 w 30"/>
                <a:gd name="T27" fmla="*/ 19 h 26"/>
                <a:gd name="T28" fmla="*/ 30 w 30"/>
                <a:gd name="T29" fmla="*/ 22 h 26"/>
                <a:gd name="T30" fmla="*/ 26 w 30"/>
                <a:gd name="T31" fmla="*/ 22 h 26"/>
                <a:gd name="T32" fmla="*/ 26 w 30"/>
                <a:gd name="T33" fmla="*/ 22 h 26"/>
                <a:gd name="T34" fmla="*/ 30 w 30"/>
                <a:gd name="T35" fmla="*/ 22 h 26"/>
                <a:gd name="T36" fmla="*/ 18 w 30"/>
                <a:gd name="T37" fmla="*/ 26 h 26"/>
                <a:gd name="T38" fmla="*/ 18 w 30"/>
                <a:gd name="T39" fmla="*/ 22 h 26"/>
                <a:gd name="T40" fmla="*/ 4 w 30"/>
                <a:gd name="T41" fmla="*/ 19 h 26"/>
                <a:gd name="T42" fmla="*/ 0 w 30"/>
                <a:gd name="T43" fmla="*/ 1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6">
                  <a:moveTo>
                    <a:pt x="0" y="19"/>
                  </a:moveTo>
                  <a:lnTo>
                    <a:pt x="4" y="11"/>
                  </a:lnTo>
                  <a:lnTo>
                    <a:pt x="7" y="4"/>
                  </a:lnTo>
                  <a:lnTo>
                    <a:pt x="15" y="0"/>
                  </a:lnTo>
                  <a:lnTo>
                    <a:pt x="22" y="4"/>
                  </a:lnTo>
                  <a:lnTo>
                    <a:pt x="26" y="4"/>
                  </a:lnTo>
                  <a:lnTo>
                    <a:pt x="26" y="4"/>
                  </a:lnTo>
                  <a:lnTo>
                    <a:pt x="26" y="4"/>
                  </a:lnTo>
                  <a:lnTo>
                    <a:pt x="26" y="11"/>
                  </a:lnTo>
                  <a:lnTo>
                    <a:pt x="18" y="11"/>
                  </a:lnTo>
                  <a:lnTo>
                    <a:pt x="26" y="15"/>
                  </a:lnTo>
                  <a:lnTo>
                    <a:pt x="26" y="15"/>
                  </a:lnTo>
                  <a:lnTo>
                    <a:pt x="26" y="15"/>
                  </a:lnTo>
                  <a:lnTo>
                    <a:pt x="26" y="19"/>
                  </a:lnTo>
                  <a:lnTo>
                    <a:pt x="30" y="22"/>
                  </a:lnTo>
                  <a:lnTo>
                    <a:pt x="26" y="22"/>
                  </a:lnTo>
                  <a:lnTo>
                    <a:pt x="26" y="22"/>
                  </a:lnTo>
                  <a:lnTo>
                    <a:pt x="30" y="22"/>
                  </a:lnTo>
                  <a:lnTo>
                    <a:pt x="18" y="26"/>
                  </a:lnTo>
                  <a:lnTo>
                    <a:pt x="18" y="22"/>
                  </a:lnTo>
                  <a:lnTo>
                    <a:pt x="4" y="19"/>
                  </a:ln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1" name="Freeform 82"/>
            <p:cNvSpPr>
              <a:spLocks/>
            </p:cNvSpPr>
            <p:nvPr/>
          </p:nvSpPr>
          <p:spPr bwMode="auto">
            <a:xfrm>
              <a:off x="4950488" y="2460603"/>
              <a:ext cx="47606" cy="23159"/>
            </a:xfrm>
            <a:custGeom>
              <a:avLst/>
              <a:gdLst>
                <a:gd name="T0" fmla="*/ 4 w 37"/>
                <a:gd name="T1" fmla="*/ 18 h 18"/>
                <a:gd name="T2" fmla="*/ 0 w 37"/>
                <a:gd name="T3" fmla="*/ 15 h 18"/>
                <a:gd name="T4" fmla="*/ 0 w 37"/>
                <a:gd name="T5" fmla="*/ 15 h 18"/>
                <a:gd name="T6" fmla="*/ 0 w 37"/>
                <a:gd name="T7" fmla="*/ 11 h 18"/>
                <a:gd name="T8" fmla="*/ 0 w 37"/>
                <a:gd name="T9" fmla="*/ 11 h 18"/>
                <a:gd name="T10" fmla="*/ 4 w 37"/>
                <a:gd name="T11" fmla="*/ 7 h 18"/>
                <a:gd name="T12" fmla="*/ 7 w 37"/>
                <a:gd name="T13" fmla="*/ 7 h 18"/>
                <a:gd name="T14" fmla="*/ 7 w 37"/>
                <a:gd name="T15" fmla="*/ 7 h 18"/>
                <a:gd name="T16" fmla="*/ 7 w 37"/>
                <a:gd name="T17" fmla="*/ 7 h 18"/>
                <a:gd name="T18" fmla="*/ 11 w 37"/>
                <a:gd name="T19" fmla="*/ 4 h 18"/>
                <a:gd name="T20" fmla="*/ 11 w 37"/>
                <a:gd name="T21" fmla="*/ 4 h 18"/>
                <a:gd name="T22" fmla="*/ 15 w 37"/>
                <a:gd name="T23" fmla="*/ 7 h 18"/>
                <a:gd name="T24" fmla="*/ 18 w 37"/>
                <a:gd name="T25" fmla="*/ 7 h 18"/>
                <a:gd name="T26" fmla="*/ 26 w 37"/>
                <a:gd name="T27" fmla="*/ 4 h 18"/>
                <a:gd name="T28" fmla="*/ 33 w 37"/>
                <a:gd name="T29" fmla="*/ 0 h 18"/>
                <a:gd name="T30" fmla="*/ 33 w 37"/>
                <a:gd name="T31" fmla="*/ 0 h 18"/>
                <a:gd name="T32" fmla="*/ 37 w 37"/>
                <a:gd name="T33" fmla="*/ 0 h 18"/>
                <a:gd name="T34" fmla="*/ 33 w 37"/>
                <a:gd name="T35" fmla="*/ 4 h 18"/>
                <a:gd name="T36" fmla="*/ 30 w 37"/>
                <a:gd name="T37" fmla="*/ 4 h 18"/>
                <a:gd name="T38" fmla="*/ 26 w 37"/>
                <a:gd name="T39" fmla="*/ 7 h 18"/>
                <a:gd name="T40" fmla="*/ 26 w 37"/>
                <a:gd name="T41" fmla="*/ 11 h 18"/>
                <a:gd name="T42" fmla="*/ 26 w 37"/>
                <a:gd name="T43" fmla="*/ 15 h 18"/>
                <a:gd name="T44" fmla="*/ 22 w 37"/>
                <a:gd name="T45" fmla="*/ 15 h 18"/>
                <a:gd name="T46" fmla="*/ 18 w 37"/>
                <a:gd name="T47" fmla="*/ 15 h 18"/>
                <a:gd name="T48" fmla="*/ 18 w 37"/>
                <a:gd name="T49" fmla="*/ 18 h 18"/>
                <a:gd name="T50" fmla="*/ 15 w 37"/>
                <a:gd name="T51" fmla="*/ 18 h 18"/>
                <a:gd name="T52" fmla="*/ 11 w 37"/>
                <a:gd name="T53" fmla="*/ 18 h 18"/>
                <a:gd name="T54" fmla="*/ 11 w 37"/>
                <a:gd name="T55" fmla="*/ 18 h 18"/>
                <a:gd name="T56" fmla="*/ 4 w 37"/>
                <a:gd name="T5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8">
                  <a:moveTo>
                    <a:pt x="4" y="18"/>
                  </a:moveTo>
                  <a:lnTo>
                    <a:pt x="0" y="15"/>
                  </a:lnTo>
                  <a:lnTo>
                    <a:pt x="0" y="15"/>
                  </a:lnTo>
                  <a:lnTo>
                    <a:pt x="0" y="11"/>
                  </a:lnTo>
                  <a:lnTo>
                    <a:pt x="0" y="11"/>
                  </a:lnTo>
                  <a:lnTo>
                    <a:pt x="4" y="7"/>
                  </a:lnTo>
                  <a:lnTo>
                    <a:pt x="7" y="7"/>
                  </a:lnTo>
                  <a:lnTo>
                    <a:pt x="7" y="7"/>
                  </a:lnTo>
                  <a:lnTo>
                    <a:pt x="7" y="7"/>
                  </a:lnTo>
                  <a:lnTo>
                    <a:pt x="11" y="4"/>
                  </a:lnTo>
                  <a:lnTo>
                    <a:pt x="11" y="4"/>
                  </a:lnTo>
                  <a:lnTo>
                    <a:pt x="15" y="7"/>
                  </a:lnTo>
                  <a:lnTo>
                    <a:pt x="18" y="7"/>
                  </a:lnTo>
                  <a:lnTo>
                    <a:pt x="26" y="4"/>
                  </a:lnTo>
                  <a:lnTo>
                    <a:pt x="33" y="0"/>
                  </a:lnTo>
                  <a:lnTo>
                    <a:pt x="33" y="0"/>
                  </a:lnTo>
                  <a:lnTo>
                    <a:pt x="37" y="0"/>
                  </a:lnTo>
                  <a:lnTo>
                    <a:pt x="33" y="4"/>
                  </a:lnTo>
                  <a:lnTo>
                    <a:pt x="30" y="4"/>
                  </a:lnTo>
                  <a:lnTo>
                    <a:pt x="26" y="7"/>
                  </a:lnTo>
                  <a:lnTo>
                    <a:pt x="26" y="11"/>
                  </a:lnTo>
                  <a:lnTo>
                    <a:pt x="26" y="15"/>
                  </a:lnTo>
                  <a:lnTo>
                    <a:pt x="22" y="15"/>
                  </a:lnTo>
                  <a:lnTo>
                    <a:pt x="18" y="15"/>
                  </a:lnTo>
                  <a:lnTo>
                    <a:pt x="18" y="18"/>
                  </a:lnTo>
                  <a:lnTo>
                    <a:pt x="15" y="18"/>
                  </a:lnTo>
                  <a:lnTo>
                    <a:pt x="11" y="18"/>
                  </a:lnTo>
                  <a:lnTo>
                    <a:pt x="11" y="18"/>
                  </a:lnTo>
                  <a:lnTo>
                    <a:pt x="4"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2" name="Freeform 83"/>
            <p:cNvSpPr>
              <a:spLocks/>
            </p:cNvSpPr>
            <p:nvPr/>
          </p:nvSpPr>
          <p:spPr bwMode="auto">
            <a:xfrm>
              <a:off x="5017394" y="2422004"/>
              <a:ext cx="132523" cy="110650"/>
            </a:xfrm>
            <a:custGeom>
              <a:avLst/>
              <a:gdLst>
                <a:gd name="T0" fmla="*/ 85 w 103"/>
                <a:gd name="T1" fmla="*/ 48 h 86"/>
                <a:gd name="T2" fmla="*/ 89 w 103"/>
                <a:gd name="T3" fmla="*/ 41 h 86"/>
                <a:gd name="T4" fmla="*/ 89 w 103"/>
                <a:gd name="T5" fmla="*/ 37 h 86"/>
                <a:gd name="T6" fmla="*/ 89 w 103"/>
                <a:gd name="T7" fmla="*/ 26 h 86"/>
                <a:gd name="T8" fmla="*/ 89 w 103"/>
                <a:gd name="T9" fmla="*/ 15 h 86"/>
                <a:gd name="T10" fmla="*/ 96 w 103"/>
                <a:gd name="T11" fmla="*/ 8 h 86"/>
                <a:gd name="T12" fmla="*/ 100 w 103"/>
                <a:gd name="T13" fmla="*/ 8 h 86"/>
                <a:gd name="T14" fmla="*/ 100 w 103"/>
                <a:gd name="T15" fmla="*/ 0 h 86"/>
                <a:gd name="T16" fmla="*/ 89 w 103"/>
                <a:gd name="T17" fmla="*/ 4 h 86"/>
                <a:gd name="T18" fmla="*/ 78 w 103"/>
                <a:gd name="T19" fmla="*/ 4 h 86"/>
                <a:gd name="T20" fmla="*/ 70 w 103"/>
                <a:gd name="T21" fmla="*/ 4 h 86"/>
                <a:gd name="T22" fmla="*/ 63 w 103"/>
                <a:gd name="T23" fmla="*/ 8 h 86"/>
                <a:gd name="T24" fmla="*/ 55 w 103"/>
                <a:gd name="T25" fmla="*/ 11 h 86"/>
                <a:gd name="T26" fmla="*/ 48 w 103"/>
                <a:gd name="T27" fmla="*/ 8 h 86"/>
                <a:gd name="T28" fmla="*/ 37 w 103"/>
                <a:gd name="T29" fmla="*/ 8 h 86"/>
                <a:gd name="T30" fmla="*/ 33 w 103"/>
                <a:gd name="T31" fmla="*/ 11 h 86"/>
                <a:gd name="T32" fmla="*/ 22 w 103"/>
                <a:gd name="T33" fmla="*/ 11 h 86"/>
                <a:gd name="T34" fmla="*/ 15 w 103"/>
                <a:gd name="T35" fmla="*/ 11 h 86"/>
                <a:gd name="T36" fmla="*/ 11 w 103"/>
                <a:gd name="T37" fmla="*/ 19 h 86"/>
                <a:gd name="T38" fmla="*/ 11 w 103"/>
                <a:gd name="T39" fmla="*/ 23 h 86"/>
                <a:gd name="T40" fmla="*/ 4 w 103"/>
                <a:gd name="T41" fmla="*/ 23 h 86"/>
                <a:gd name="T42" fmla="*/ 0 w 103"/>
                <a:gd name="T43" fmla="*/ 26 h 86"/>
                <a:gd name="T44" fmla="*/ 4 w 103"/>
                <a:gd name="T45" fmla="*/ 34 h 86"/>
                <a:gd name="T46" fmla="*/ 4 w 103"/>
                <a:gd name="T47" fmla="*/ 41 h 86"/>
                <a:gd name="T48" fmla="*/ 11 w 103"/>
                <a:gd name="T49" fmla="*/ 48 h 86"/>
                <a:gd name="T50" fmla="*/ 15 w 103"/>
                <a:gd name="T51" fmla="*/ 52 h 86"/>
                <a:gd name="T52" fmla="*/ 15 w 103"/>
                <a:gd name="T53" fmla="*/ 60 h 86"/>
                <a:gd name="T54" fmla="*/ 15 w 103"/>
                <a:gd name="T55" fmla="*/ 60 h 86"/>
                <a:gd name="T56" fmla="*/ 7 w 103"/>
                <a:gd name="T57" fmla="*/ 63 h 86"/>
                <a:gd name="T58" fmla="*/ 7 w 103"/>
                <a:gd name="T59" fmla="*/ 67 h 86"/>
                <a:gd name="T60" fmla="*/ 7 w 103"/>
                <a:gd name="T61" fmla="*/ 71 h 86"/>
                <a:gd name="T62" fmla="*/ 7 w 103"/>
                <a:gd name="T63" fmla="*/ 78 h 86"/>
                <a:gd name="T64" fmla="*/ 15 w 103"/>
                <a:gd name="T65" fmla="*/ 82 h 86"/>
                <a:gd name="T66" fmla="*/ 18 w 103"/>
                <a:gd name="T67" fmla="*/ 86 h 86"/>
                <a:gd name="T68" fmla="*/ 55 w 103"/>
                <a:gd name="T69"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86">
                  <a:moveTo>
                    <a:pt x="55" y="67"/>
                  </a:moveTo>
                  <a:lnTo>
                    <a:pt x="85" y="48"/>
                  </a:lnTo>
                  <a:lnTo>
                    <a:pt x="85" y="45"/>
                  </a:lnTo>
                  <a:lnTo>
                    <a:pt x="89" y="41"/>
                  </a:lnTo>
                  <a:lnTo>
                    <a:pt x="89" y="37"/>
                  </a:lnTo>
                  <a:lnTo>
                    <a:pt x="89" y="37"/>
                  </a:lnTo>
                  <a:lnTo>
                    <a:pt x="89" y="30"/>
                  </a:lnTo>
                  <a:lnTo>
                    <a:pt x="89" y="26"/>
                  </a:lnTo>
                  <a:lnTo>
                    <a:pt x="89" y="19"/>
                  </a:lnTo>
                  <a:lnTo>
                    <a:pt x="89" y="15"/>
                  </a:lnTo>
                  <a:lnTo>
                    <a:pt x="89" y="11"/>
                  </a:lnTo>
                  <a:lnTo>
                    <a:pt x="96" y="8"/>
                  </a:lnTo>
                  <a:lnTo>
                    <a:pt x="100" y="8"/>
                  </a:lnTo>
                  <a:lnTo>
                    <a:pt x="100" y="8"/>
                  </a:lnTo>
                  <a:lnTo>
                    <a:pt x="103" y="4"/>
                  </a:lnTo>
                  <a:lnTo>
                    <a:pt x="100" y="0"/>
                  </a:lnTo>
                  <a:lnTo>
                    <a:pt x="96" y="0"/>
                  </a:lnTo>
                  <a:lnTo>
                    <a:pt x="89" y="4"/>
                  </a:lnTo>
                  <a:lnTo>
                    <a:pt x="81" y="4"/>
                  </a:lnTo>
                  <a:lnTo>
                    <a:pt x="78" y="4"/>
                  </a:lnTo>
                  <a:lnTo>
                    <a:pt x="74" y="4"/>
                  </a:lnTo>
                  <a:lnTo>
                    <a:pt x="70" y="4"/>
                  </a:lnTo>
                  <a:lnTo>
                    <a:pt x="66" y="8"/>
                  </a:lnTo>
                  <a:lnTo>
                    <a:pt x="63" y="8"/>
                  </a:lnTo>
                  <a:lnTo>
                    <a:pt x="63" y="11"/>
                  </a:lnTo>
                  <a:lnTo>
                    <a:pt x="55" y="11"/>
                  </a:lnTo>
                  <a:lnTo>
                    <a:pt x="48" y="8"/>
                  </a:lnTo>
                  <a:lnTo>
                    <a:pt x="48" y="8"/>
                  </a:lnTo>
                  <a:lnTo>
                    <a:pt x="44" y="8"/>
                  </a:lnTo>
                  <a:lnTo>
                    <a:pt x="37" y="8"/>
                  </a:lnTo>
                  <a:lnTo>
                    <a:pt x="33" y="8"/>
                  </a:lnTo>
                  <a:lnTo>
                    <a:pt x="33" y="11"/>
                  </a:lnTo>
                  <a:lnTo>
                    <a:pt x="22" y="11"/>
                  </a:lnTo>
                  <a:lnTo>
                    <a:pt x="22" y="11"/>
                  </a:lnTo>
                  <a:lnTo>
                    <a:pt x="15" y="11"/>
                  </a:lnTo>
                  <a:lnTo>
                    <a:pt x="15" y="11"/>
                  </a:lnTo>
                  <a:lnTo>
                    <a:pt x="15" y="19"/>
                  </a:lnTo>
                  <a:lnTo>
                    <a:pt x="11" y="19"/>
                  </a:lnTo>
                  <a:lnTo>
                    <a:pt x="15" y="23"/>
                  </a:lnTo>
                  <a:lnTo>
                    <a:pt x="11" y="23"/>
                  </a:lnTo>
                  <a:lnTo>
                    <a:pt x="7" y="26"/>
                  </a:lnTo>
                  <a:lnTo>
                    <a:pt x="4" y="23"/>
                  </a:lnTo>
                  <a:lnTo>
                    <a:pt x="4" y="26"/>
                  </a:lnTo>
                  <a:lnTo>
                    <a:pt x="0" y="26"/>
                  </a:lnTo>
                  <a:lnTo>
                    <a:pt x="0" y="30"/>
                  </a:lnTo>
                  <a:lnTo>
                    <a:pt x="4" y="34"/>
                  </a:lnTo>
                  <a:lnTo>
                    <a:pt x="7" y="37"/>
                  </a:lnTo>
                  <a:lnTo>
                    <a:pt x="4" y="41"/>
                  </a:lnTo>
                  <a:lnTo>
                    <a:pt x="4" y="48"/>
                  </a:lnTo>
                  <a:lnTo>
                    <a:pt x="11" y="48"/>
                  </a:lnTo>
                  <a:lnTo>
                    <a:pt x="11" y="52"/>
                  </a:lnTo>
                  <a:lnTo>
                    <a:pt x="15" y="52"/>
                  </a:lnTo>
                  <a:lnTo>
                    <a:pt x="15" y="56"/>
                  </a:lnTo>
                  <a:lnTo>
                    <a:pt x="15" y="60"/>
                  </a:lnTo>
                  <a:lnTo>
                    <a:pt x="15" y="60"/>
                  </a:lnTo>
                  <a:lnTo>
                    <a:pt x="15" y="60"/>
                  </a:lnTo>
                  <a:lnTo>
                    <a:pt x="11" y="60"/>
                  </a:lnTo>
                  <a:lnTo>
                    <a:pt x="7" y="63"/>
                  </a:lnTo>
                  <a:lnTo>
                    <a:pt x="7" y="67"/>
                  </a:lnTo>
                  <a:lnTo>
                    <a:pt x="7" y="67"/>
                  </a:lnTo>
                  <a:lnTo>
                    <a:pt x="7" y="71"/>
                  </a:lnTo>
                  <a:lnTo>
                    <a:pt x="7" y="71"/>
                  </a:lnTo>
                  <a:lnTo>
                    <a:pt x="11" y="78"/>
                  </a:lnTo>
                  <a:lnTo>
                    <a:pt x="7" y="78"/>
                  </a:lnTo>
                  <a:lnTo>
                    <a:pt x="11" y="78"/>
                  </a:lnTo>
                  <a:lnTo>
                    <a:pt x="15" y="82"/>
                  </a:lnTo>
                  <a:lnTo>
                    <a:pt x="18" y="86"/>
                  </a:lnTo>
                  <a:lnTo>
                    <a:pt x="18" y="86"/>
                  </a:lnTo>
                  <a:lnTo>
                    <a:pt x="22" y="86"/>
                  </a:lnTo>
                  <a:lnTo>
                    <a:pt x="55" y="67"/>
                  </a:lnTo>
                  <a:lnTo>
                    <a:pt x="55" y="6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3" name="Freeform 84"/>
            <p:cNvSpPr>
              <a:spLocks/>
            </p:cNvSpPr>
            <p:nvPr/>
          </p:nvSpPr>
          <p:spPr bwMode="auto">
            <a:xfrm>
              <a:off x="4992949" y="2508208"/>
              <a:ext cx="33452" cy="86205"/>
            </a:xfrm>
            <a:custGeom>
              <a:avLst/>
              <a:gdLst>
                <a:gd name="T0" fmla="*/ 15 w 26"/>
                <a:gd name="T1" fmla="*/ 67 h 67"/>
                <a:gd name="T2" fmla="*/ 19 w 26"/>
                <a:gd name="T3" fmla="*/ 63 h 67"/>
                <a:gd name="T4" fmla="*/ 19 w 26"/>
                <a:gd name="T5" fmla="*/ 63 h 67"/>
                <a:gd name="T6" fmla="*/ 19 w 26"/>
                <a:gd name="T7" fmla="*/ 63 h 67"/>
                <a:gd name="T8" fmla="*/ 19 w 26"/>
                <a:gd name="T9" fmla="*/ 59 h 67"/>
                <a:gd name="T10" fmla="*/ 19 w 26"/>
                <a:gd name="T11" fmla="*/ 56 h 67"/>
                <a:gd name="T12" fmla="*/ 19 w 26"/>
                <a:gd name="T13" fmla="*/ 52 h 67"/>
                <a:gd name="T14" fmla="*/ 19 w 26"/>
                <a:gd name="T15" fmla="*/ 48 h 67"/>
                <a:gd name="T16" fmla="*/ 23 w 26"/>
                <a:gd name="T17" fmla="*/ 48 h 67"/>
                <a:gd name="T18" fmla="*/ 23 w 26"/>
                <a:gd name="T19" fmla="*/ 45 h 67"/>
                <a:gd name="T20" fmla="*/ 23 w 26"/>
                <a:gd name="T21" fmla="*/ 41 h 67"/>
                <a:gd name="T22" fmla="*/ 23 w 26"/>
                <a:gd name="T23" fmla="*/ 41 h 67"/>
                <a:gd name="T24" fmla="*/ 23 w 26"/>
                <a:gd name="T25" fmla="*/ 33 h 67"/>
                <a:gd name="T26" fmla="*/ 23 w 26"/>
                <a:gd name="T27" fmla="*/ 33 h 67"/>
                <a:gd name="T28" fmla="*/ 19 w 26"/>
                <a:gd name="T29" fmla="*/ 33 h 67"/>
                <a:gd name="T30" fmla="*/ 15 w 26"/>
                <a:gd name="T31" fmla="*/ 33 h 67"/>
                <a:gd name="T32" fmla="*/ 15 w 26"/>
                <a:gd name="T33" fmla="*/ 33 h 67"/>
                <a:gd name="T34" fmla="*/ 15 w 26"/>
                <a:gd name="T35" fmla="*/ 30 h 67"/>
                <a:gd name="T36" fmla="*/ 15 w 26"/>
                <a:gd name="T37" fmla="*/ 22 h 67"/>
                <a:gd name="T38" fmla="*/ 15 w 26"/>
                <a:gd name="T39" fmla="*/ 19 h 67"/>
                <a:gd name="T40" fmla="*/ 15 w 26"/>
                <a:gd name="T41" fmla="*/ 15 h 67"/>
                <a:gd name="T42" fmla="*/ 19 w 26"/>
                <a:gd name="T43" fmla="*/ 15 h 67"/>
                <a:gd name="T44" fmla="*/ 19 w 26"/>
                <a:gd name="T45" fmla="*/ 19 h 67"/>
                <a:gd name="T46" fmla="*/ 23 w 26"/>
                <a:gd name="T47" fmla="*/ 19 h 67"/>
                <a:gd name="T48" fmla="*/ 23 w 26"/>
                <a:gd name="T49" fmla="*/ 19 h 67"/>
                <a:gd name="T50" fmla="*/ 23 w 26"/>
                <a:gd name="T51" fmla="*/ 15 h 67"/>
                <a:gd name="T52" fmla="*/ 23 w 26"/>
                <a:gd name="T53" fmla="*/ 15 h 67"/>
                <a:gd name="T54" fmla="*/ 23 w 26"/>
                <a:gd name="T55" fmla="*/ 15 h 67"/>
                <a:gd name="T56" fmla="*/ 23 w 26"/>
                <a:gd name="T57" fmla="*/ 11 h 67"/>
                <a:gd name="T58" fmla="*/ 23 w 26"/>
                <a:gd name="T59" fmla="*/ 7 h 67"/>
                <a:gd name="T60" fmla="*/ 23 w 26"/>
                <a:gd name="T61" fmla="*/ 4 h 67"/>
                <a:gd name="T62" fmla="*/ 26 w 26"/>
                <a:gd name="T63" fmla="*/ 0 h 67"/>
                <a:gd name="T64" fmla="*/ 23 w 26"/>
                <a:gd name="T65" fmla="*/ 0 h 67"/>
                <a:gd name="T66" fmla="*/ 23 w 26"/>
                <a:gd name="T67" fmla="*/ 4 h 67"/>
                <a:gd name="T68" fmla="*/ 15 w 26"/>
                <a:gd name="T69" fmla="*/ 4 h 67"/>
                <a:gd name="T70" fmla="*/ 15 w 26"/>
                <a:gd name="T71" fmla="*/ 4 h 67"/>
                <a:gd name="T72" fmla="*/ 11 w 26"/>
                <a:gd name="T73" fmla="*/ 7 h 67"/>
                <a:gd name="T74" fmla="*/ 8 w 26"/>
                <a:gd name="T75" fmla="*/ 19 h 67"/>
                <a:gd name="T76" fmla="*/ 4 w 26"/>
                <a:gd name="T77" fmla="*/ 26 h 67"/>
                <a:gd name="T78" fmla="*/ 0 w 26"/>
                <a:gd name="T79" fmla="*/ 33 h 67"/>
                <a:gd name="T80" fmla="*/ 0 w 26"/>
                <a:gd name="T81" fmla="*/ 33 h 67"/>
                <a:gd name="T82" fmla="*/ 4 w 26"/>
                <a:gd name="T83" fmla="*/ 37 h 67"/>
                <a:gd name="T84" fmla="*/ 8 w 26"/>
                <a:gd name="T85" fmla="*/ 45 h 67"/>
                <a:gd name="T86" fmla="*/ 11 w 26"/>
                <a:gd name="T87" fmla="*/ 52 h 67"/>
                <a:gd name="T88" fmla="*/ 15 w 26"/>
                <a:gd name="T89" fmla="*/ 59 h 67"/>
                <a:gd name="T90" fmla="*/ 11 w 26"/>
                <a:gd name="T91" fmla="*/ 63 h 67"/>
                <a:gd name="T92" fmla="*/ 15 w 26"/>
                <a:gd name="T9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67">
                  <a:moveTo>
                    <a:pt x="15" y="67"/>
                  </a:moveTo>
                  <a:lnTo>
                    <a:pt x="19" y="63"/>
                  </a:lnTo>
                  <a:lnTo>
                    <a:pt x="19" y="63"/>
                  </a:lnTo>
                  <a:lnTo>
                    <a:pt x="19" y="63"/>
                  </a:lnTo>
                  <a:lnTo>
                    <a:pt x="19" y="59"/>
                  </a:lnTo>
                  <a:lnTo>
                    <a:pt x="19" y="56"/>
                  </a:lnTo>
                  <a:lnTo>
                    <a:pt x="19" y="52"/>
                  </a:lnTo>
                  <a:lnTo>
                    <a:pt x="19" y="48"/>
                  </a:lnTo>
                  <a:lnTo>
                    <a:pt x="23" y="48"/>
                  </a:lnTo>
                  <a:lnTo>
                    <a:pt x="23" y="45"/>
                  </a:lnTo>
                  <a:lnTo>
                    <a:pt x="23" y="41"/>
                  </a:lnTo>
                  <a:lnTo>
                    <a:pt x="23" y="41"/>
                  </a:lnTo>
                  <a:lnTo>
                    <a:pt x="23" y="33"/>
                  </a:lnTo>
                  <a:lnTo>
                    <a:pt x="23" y="33"/>
                  </a:lnTo>
                  <a:lnTo>
                    <a:pt x="19" y="33"/>
                  </a:lnTo>
                  <a:lnTo>
                    <a:pt x="15" y="33"/>
                  </a:lnTo>
                  <a:lnTo>
                    <a:pt x="15" y="33"/>
                  </a:lnTo>
                  <a:lnTo>
                    <a:pt x="15" y="30"/>
                  </a:lnTo>
                  <a:lnTo>
                    <a:pt x="15" y="22"/>
                  </a:lnTo>
                  <a:lnTo>
                    <a:pt x="15" y="19"/>
                  </a:lnTo>
                  <a:lnTo>
                    <a:pt x="15" y="15"/>
                  </a:lnTo>
                  <a:lnTo>
                    <a:pt x="19" y="15"/>
                  </a:lnTo>
                  <a:lnTo>
                    <a:pt x="19" y="19"/>
                  </a:lnTo>
                  <a:lnTo>
                    <a:pt x="23" y="19"/>
                  </a:lnTo>
                  <a:lnTo>
                    <a:pt x="23" y="19"/>
                  </a:lnTo>
                  <a:lnTo>
                    <a:pt x="23" y="15"/>
                  </a:lnTo>
                  <a:lnTo>
                    <a:pt x="23" y="15"/>
                  </a:lnTo>
                  <a:lnTo>
                    <a:pt x="23" y="15"/>
                  </a:lnTo>
                  <a:lnTo>
                    <a:pt x="23" y="11"/>
                  </a:lnTo>
                  <a:lnTo>
                    <a:pt x="23" y="7"/>
                  </a:lnTo>
                  <a:lnTo>
                    <a:pt x="23" y="4"/>
                  </a:lnTo>
                  <a:lnTo>
                    <a:pt x="26" y="0"/>
                  </a:lnTo>
                  <a:lnTo>
                    <a:pt x="23" y="0"/>
                  </a:lnTo>
                  <a:lnTo>
                    <a:pt x="23" y="4"/>
                  </a:lnTo>
                  <a:lnTo>
                    <a:pt x="15" y="4"/>
                  </a:lnTo>
                  <a:lnTo>
                    <a:pt x="15" y="4"/>
                  </a:lnTo>
                  <a:lnTo>
                    <a:pt x="11" y="7"/>
                  </a:lnTo>
                  <a:lnTo>
                    <a:pt x="8" y="19"/>
                  </a:lnTo>
                  <a:lnTo>
                    <a:pt x="4" y="26"/>
                  </a:lnTo>
                  <a:lnTo>
                    <a:pt x="0" y="33"/>
                  </a:lnTo>
                  <a:lnTo>
                    <a:pt x="0" y="33"/>
                  </a:lnTo>
                  <a:lnTo>
                    <a:pt x="4" y="37"/>
                  </a:lnTo>
                  <a:lnTo>
                    <a:pt x="8" y="45"/>
                  </a:lnTo>
                  <a:lnTo>
                    <a:pt x="11" y="52"/>
                  </a:lnTo>
                  <a:lnTo>
                    <a:pt x="15" y="59"/>
                  </a:lnTo>
                  <a:lnTo>
                    <a:pt x="11" y="63"/>
                  </a:lnTo>
                  <a:lnTo>
                    <a:pt x="15" y="6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4" name="Freeform 85"/>
            <p:cNvSpPr>
              <a:spLocks/>
            </p:cNvSpPr>
            <p:nvPr/>
          </p:nvSpPr>
          <p:spPr bwMode="auto">
            <a:xfrm>
              <a:off x="5022541" y="2508208"/>
              <a:ext cx="9007" cy="19300"/>
            </a:xfrm>
            <a:custGeom>
              <a:avLst/>
              <a:gdLst>
                <a:gd name="T0" fmla="*/ 0 w 7"/>
                <a:gd name="T1" fmla="*/ 15 h 15"/>
                <a:gd name="T2" fmla="*/ 0 w 7"/>
                <a:gd name="T3" fmla="*/ 15 h 15"/>
                <a:gd name="T4" fmla="*/ 0 w 7"/>
                <a:gd name="T5" fmla="*/ 11 h 15"/>
                <a:gd name="T6" fmla="*/ 0 w 7"/>
                <a:gd name="T7" fmla="*/ 7 h 15"/>
                <a:gd name="T8" fmla="*/ 0 w 7"/>
                <a:gd name="T9" fmla="*/ 4 h 15"/>
                <a:gd name="T10" fmla="*/ 3 w 7"/>
                <a:gd name="T11" fmla="*/ 0 h 15"/>
                <a:gd name="T12" fmla="*/ 3 w 7"/>
                <a:gd name="T13" fmla="*/ 0 h 15"/>
                <a:gd name="T14" fmla="*/ 3 w 7"/>
                <a:gd name="T15" fmla="*/ 4 h 15"/>
                <a:gd name="T16" fmla="*/ 3 w 7"/>
                <a:gd name="T17" fmla="*/ 4 h 15"/>
                <a:gd name="T18" fmla="*/ 7 w 7"/>
                <a:gd name="T19" fmla="*/ 11 h 15"/>
                <a:gd name="T20" fmla="*/ 3 w 7"/>
                <a:gd name="T21" fmla="*/ 11 h 15"/>
                <a:gd name="T22" fmla="*/ 3 w 7"/>
                <a:gd name="T23" fmla="*/ 11 h 15"/>
                <a:gd name="T24" fmla="*/ 3 w 7"/>
                <a:gd name="T25" fmla="*/ 15 h 15"/>
                <a:gd name="T26" fmla="*/ 0 w 7"/>
                <a:gd name="T27" fmla="*/ 15 h 15"/>
                <a:gd name="T28" fmla="*/ 0 w 7"/>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5">
                  <a:moveTo>
                    <a:pt x="0" y="15"/>
                  </a:moveTo>
                  <a:lnTo>
                    <a:pt x="0" y="15"/>
                  </a:lnTo>
                  <a:lnTo>
                    <a:pt x="0" y="11"/>
                  </a:lnTo>
                  <a:lnTo>
                    <a:pt x="0" y="7"/>
                  </a:lnTo>
                  <a:lnTo>
                    <a:pt x="0" y="4"/>
                  </a:lnTo>
                  <a:lnTo>
                    <a:pt x="3" y="0"/>
                  </a:lnTo>
                  <a:lnTo>
                    <a:pt x="3" y="0"/>
                  </a:lnTo>
                  <a:lnTo>
                    <a:pt x="3" y="4"/>
                  </a:lnTo>
                  <a:lnTo>
                    <a:pt x="3" y="4"/>
                  </a:lnTo>
                  <a:lnTo>
                    <a:pt x="7" y="11"/>
                  </a:lnTo>
                  <a:lnTo>
                    <a:pt x="3" y="11"/>
                  </a:lnTo>
                  <a:lnTo>
                    <a:pt x="3" y="11"/>
                  </a:lnTo>
                  <a:lnTo>
                    <a:pt x="3" y="15"/>
                  </a:lnTo>
                  <a:lnTo>
                    <a:pt x="0" y="15"/>
                  </a:lnTo>
                  <a:lnTo>
                    <a:pt x="0" y="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5" name="Freeform 86"/>
            <p:cNvSpPr>
              <a:spLocks/>
            </p:cNvSpPr>
            <p:nvPr/>
          </p:nvSpPr>
          <p:spPr bwMode="auto">
            <a:xfrm>
              <a:off x="5012246" y="2527507"/>
              <a:ext cx="10293" cy="23159"/>
            </a:xfrm>
            <a:custGeom>
              <a:avLst/>
              <a:gdLst>
                <a:gd name="T0" fmla="*/ 8 w 8"/>
                <a:gd name="T1" fmla="*/ 18 h 18"/>
                <a:gd name="T2" fmla="*/ 4 w 8"/>
                <a:gd name="T3" fmla="*/ 18 h 18"/>
                <a:gd name="T4" fmla="*/ 0 w 8"/>
                <a:gd name="T5" fmla="*/ 18 h 18"/>
                <a:gd name="T6" fmla="*/ 0 w 8"/>
                <a:gd name="T7" fmla="*/ 18 h 18"/>
                <a:gd name="T8" fmla="*/ 0 w 8"/>
                <a:gd name="T9" fmla="*/ 15 h 18"/>
                <a:gd name="T10" fmla="*/ 0 w 8"/>
                <a:gd name="T11" fmla="*/ 7 h 18"/>
                <a:gd name="T12" fmla="*/ 0 w 8"/>
                <a:gd name="T13" fmla="*/ 4 h 18"/>
                <a:gd name="T14" fmla="*/ 0 w 8"/>
                <a:gd name="T15" fmla="*/ 0 h 18"/>
                <a:gd name="T16" fmla="*/ 4 w 8"/>
                <a:gd name="T17" fmla="*/ 0 h 18"/>
                <a:gd name="T18" fmla="*/ 4 w 8"/>
                <a:gd name="T19" fmla="*/ 4 h 18"/>
                <a:gd name="T20" fmla="*/ 8 w 8"/>
                <a:gd name="T21" fmla="*/ 4 h 18"/>
                <a:gd name="T22" fmla="*/ 8 w 8"/>
                <a:gd name="T23" fmla="*/ 4 h 18"/>
                <a:gd name="T24" fmla="*/ 8 w 8"/>
                <a:gd name="T25" fmla="*/ 4 h 18"/>
                <a:gd name="T26" fmla="*/ 8 w 8"/>
                <a:gd name="T27" fmla="*/ 4 h 18"/>
                <a:gd name="T28" fmla="*/ 8 w 8"/>
                <a:gd name="T29" fmla="*/ 7 h 18"/>
                <a:gd name="T30" fmla="*/ 8 w 8"/>
                <a:gd name="T31" fmla="*/ 11 h 18"/>
                <a:gd name="T32" fmla="*/ 8 w 8"/>
                <a:gd name="T33" fmla="*/ 11 h 18"/>
                <a:gd name="T34" fmla="*/ 8 w 8"/>
                <a:gd name="T35" fmla="*/ 18 h 18"/>
                <a:gd name="T36" fmla="*/ 8 w 8"/>
                <a:gd name="T3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8">
                  <a:moveTo>
                    <a:pt x="8" y="18"/>
                  </a:moveTo>
                  <a:lnTo>
                    <a:pt x="4" y="18"/>
                  </a:lnTo>
                  <a:lnTo>
                    <a:pt x="0" y="18"/>
                  </a:lnTo>
                  <a:lnTo>
                    <a:pt x="0" y="18"/>
                  </a:lnTo>
                  <a:lnTo>
                    <a:pt x="0" y="15"/>
                  </a:lnTo>
                  <a:lnTo>
                    <a:pt x="0" y="7"/>
                  </a:lnTo>
                  <a:lnTo>
                    <a:pt x="0" y="4"/>
                  </a:lnTo>
                  <a:lnTo>
                    <a:pt x="0" y="0"/>
                  </a:lnTo>
                  <a:lnTo>
                    <a:pt x="4" y="0"/>
                  </a:lnTo>
                  <a:lnTo>
                    <a:pt x="4" y="4"/>
                  </a:lnTo>
                  <a:lnTo>
                    <a:pt x="8" y="4"/>
                  </a:lnTo>
                  <a:lnTo>
                    <a:pt x="8" y="4"/>
                  </a:lnTo>
                  <a:lnTo>
                    <a:pt x="8" y="4"/>
                  </a:lnTo>
                  <a:lnTo>
                    <a:pt x="8" y="4"/>
                  </a:lnTo>
                  <a:lnTo>
                    <a:pt x="8" y="7"/>
                  </a:lnTo>
                  <a:lnTo>
                    <a:pt x="8" y="11"/>
                  </a:lnTo>
                  <a:lnTo>
                    <a:pt x="8" y="11"/>
                  </a:lnTo>
                  <a:lnTo>
                    <a:pt x="8" y="18"/>
                  </a:lnTo>
                  <a:lnTo>
                    <a:pt x="8"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6" name="Freeform 87"/>
            <p:cNvSpPr>
              <a:spLocks/>
            </p:cNvSpPr>
            <p:nvPr/>
          </p:nvSpPr>
          <p:spPr bwMode="auto">
            <a:xfrm>
              <a:off x="5012248" y="2483762"/>
              <a:ext cx="24446" cy="29593"/>
            </a:xfrm>
            <a:custGeom>
              <a:avLst/>
              <a:gdLst>
                <a:gd name="T0" fmla="*/ 0 w 19"/>
                <a:gd name="T1" fmla="*/ 23 h 23"/>
                <a:gd name="T2" fmla="*/ 0 w 19"/>
                <a:gd name="T3" fmla="*/ 23 h 23"/>
                <a:gd name="T4" fmla="*/ 8 w 19"/>
                <a:gd name="T5" fmla="*/ 23 h 23"/>
                <a:gd name="T6" fmla="*/ 8 w 19"/>
                <a:gd name="T7" fmla="*/ 19 h 23"/>
                <a:gd name="T8" fmla="*/ 11 w 19"/>
                <a:gd name="T9" fmla="*/ 19 h 23"/>
                <a:gd name="T10" fmla="*/ 11 w 19"/>
                <a:gd name="T11" fmla="*/ 15 h 23"/>
                <a:gd name="T12" fmla="*/ 15 w 19"/>
                <a:gd name="T13" fmla="*/ 12 h 23"/>
                <a:gd name="T14" fmla="*/ 19 w 19"/>
                <a:gd name="T15" fmla="*/ 12 h 23"/>
                <a:gd name="T16" fmla="*/ 19 w 19"/>
                <a:gd name="T17" fmla="*/ 12 h 23"/>
                <a:gd name="T18" fmla="*/ 19 w 19"/>
                <a:gd name="T19" fmla="*/ 12 h 23"/>
                <a:gd name="T20" fmla="*/ 19 w 19"/>
                <a:gd name="T21" fmla="*/ 8 h 23"/>
                <a:gd name="T22" fmla="*/ 19 w 19"/>
                <a:gd name="T23" fmla="*/ 4 h 23"/>
                <a:gd name="T24" fmla="*/ 15 w 19"/>
                <a:gd name="T25" fmla="*/ 4 h 23"/>
                <a:gd name="T26" fmla="*/ 15 w 19"/>
                <a:gd name="T27" fmla="*/ 0 h 23"/>
                <a:gd name="T28" fmla="*/ 8 w 19"/>
                <a:gd name="T29" fmla="*/ 0 h 23"/>
                <a:gd name="T30" fmla="*/ 8 w 19"/>
                <a:gd name="T31" fmla="*/ 0 h 23"/>
                <a:gd name="T32" fmla="*/ 8 w 19"/>
                <a:gd name="T33" fmla="*/ 0 h 23"/>
                <a:gd name="T34" fmla="*/ 4 w 19"/>
                <a:gd name="T35" fmla="*/ 12 h 23"/>
                <a:gd name="T36" fmla="*/ 4 w 19"/>
                <a:gd name="T37" fmla="*/ 15 h 23"/>
                <a:gd name="T38" fmla="*/ 0 w 19"/>
                <a:gd name="T39" fmla="*/ 19 h 23"/>
                <a:gd name="T40" fmla="*/ 0 w 19"/>
                <a:gd name="T41" fmla="*/ 23 h 23"/>
                <a:gd name="T42" fmla="*/ 0 w 19"/>
                <a:gd name="T4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3">
                  <a:moveTo>
                    <a:pt x="0" y="23"/>
                  </a:moveTo>
                  <a:lnTo>
                    <a:pt x="0" y="23"/>
                  </a:lnTo>
                  <a:lnTo>
                    <a:pt x="8" y="23"/>
                  </a:lnTo>
                  <a:lnTo>
                    <a:pt x="8" y="19"/>
                  </a:lnTo>
                  <a:lnTo>
                    <a:pt x="11" y="19"/>
                  </a:lnTo>
                  <a:lnTo>
                    <a:pt x="11" y="15"/>
                  </a:lnTo>
                  <a:lnTo>
                    <a:pt x="15" y="12"/>
                  </a:lnTo>
                  <a:lnTo>
                    <a:pt x="19" y="12"/>
                  </a:lnTo>
                  <a:lnTo>
                    <a:pt x="19" y="12"/>
                  </a:lnTo>
                  <a:lnTo>
                    <a:pt x="19" y="12"/>
                  </a:lnTo>
                  <a:lnTo>
                    <a:pt x="19" y="8"/>
                  </a:lnTo>
                  <a:lnTo>
                    <a:pt x="19" y="4"/>
                  </a:lnTo>
                  <a:lnTo>
                    <a:pt x="15" y="4"/>
                  </a:lnTo>
                  <a:lnTo>
                    <a:pt x="15" y="0"/>
                  </a:lnTo>
                  <a:lnTo>
                    <a:pt x="8" y="0"/>
                  </a:lnTo>
                  <a:lnTo>
                    <a:pt x="8" y="0"/>
                  </a:lnTo>
                  <a:lnTo>
                    <a:pt x="8" y="0"/>
                  </a:lnTo>
                  <a:lnTo>
                    <a:pt x="4" y="12"/>
                  </a:lnTo>
                  <a:lnTo>
                    <a:pt x="4" y="15"/>
                  </a:lnTo>
                  <a:lnTo>
                    <a:pt x="0" y="19"/>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7" name="Freeform 88"/>
            <p:cNvSpPr>
              <a:spLocks/>
            </p:cNvSpPr>
            <p:nvPr/>
          </p:nvSpPr>
          <p:spPr bwMode="auto">
            <a:xfrm>
              <a:off x="5012247" y="2508208"/>
              <a:ext cx="86205" cy="95211"/>
            </a:xfrm>
            <a:custGeom>
              <a:avLst/>
              <a:gdLst>
                <a:gd name="T0" fmla="*/ 4 w 67"/>
                <a:gd name="T1" fmla="*/ 63 h 74"/>
                <a:gd name="T2" fmla="*/ 4 w 67"/>
                <a:gd name="T3" fmla="*/ 63 h 74"/>
                <a:gd name="T4" fmla="*/ 4 w 67"/>
                <a:gd name="T5" fmla="*/ 63 h 74"/>
                <a:gd name="T6" fmla="*/ 4 w 67"/>
                <a:gd name="T7" fmla="*/ 59 h 74"/>
                <a:gd name="T8" fmla="*/ 4 w 67"/>
                <a:gd name="T9" fmla="*/ 56 h 74"/>
                <a:gd name="T10" fmla="*/ 4 w 67"/>
                <a:gd name="T11" fmla="*/ 52 h 74"/>
                <a:gd name="T12" fmla="*/ 4 w 67"/>
                <a:gd name="T13" fmla="*/ 48 h 74"/>
                <a:gd name="T14" fmla="*/ 8 w 67"/>
                <a:gd name="T15" fmla="*/ 48 h 74"/>
                <a:gd name="T16" fmla="*/ 8 w 67"/>
                <a:gd name="T17" fmla="*/ 45 h 74"/>
                <a:gd name="T18" fmla="*/ 8 w 67"/>
                <a:gd name="T19" fmla="*/ 41 h 74"/>
                <a:gd name="T20" fmla="*/ 8 w 67"/>
                <a:gd name="T21" fmla="*/ 41 h 74"/>
                <a:gd name="T22" fmla="*/ 8 w 67"/>
                <a:gd name="T23" fmla="*/ 26 h 74"/>
                <a:gd name="T24" fmla="*/ 8 w 67"/>
                <a:gd name="T25" fmla="*/ 26 h 74"/>
                <a:gd name="T26" fmla="*/ 8 w 67"/>
                <a:gd name="T27" fmla="*/ 22 h 74"/>
                <a:gd name="T28" fmla="*/ 8 w 67"/>
                <a:gd name="T29" fmla="*/ 19 h 74"/>
                <a:gd name="T30" fmla="*/ 8 w 67"/>
                <a:gd name="T31" fmla="*/ 19 h 74"/>
                <a:gd name="T32" fmla="*/ 8 w 67"/>
                <a:gd name="T33" fmla="*/ 15 h 74"/>
                <a:gd name="T34" fmla="*/ 8 w 67"/>
                <a:gd name="T35" fmla="*/ 15 h 74"/>
                <a:gd name="T36" fmla="*/ 11 w 67"/>
                <a:gd name="T37" fmla="*/ 15 h 74"/>
                <a:gd name="T38" fmla="*/ 11 w 67"/>
                <a:gd name="T39" fmla="*/ 11 h 74"/>
                <a:gd name="T40" fmla="*/ 15 w 67"/>
                <a:gd name="T41" fmla="*/ 11 h 74"/>
                <a:gd name="T42" fmla="*/ 19 w 67"/>
                <a:gd name="T43" fmla="*/ 15 h 74"/>
                <a:gd name="T44" fmla="*/ 22 w 67"/>
                <a:gd name="T45" fmla="*/ 19 h 74"/>
                <a:gd name="T46" fmla="*/ 22 w 67"/>
                <a:gd name="T47" fmla="*/ 19 h 74"/>
                <a:gd name="T48" fmla="*/ 26 w 67"/>
                <a:gd name="T49" fmla="*/ 19 h 74"/>
                <a:gd name="T50" fmla="*/ 59 w 67"/>
                <a:gd name="T51" fmla="*/ 0 h 74"/>
                <a:gd name="T52" fmla="*/ 67 w 67"/>
                <a:gd name="T53" fmla="*/ 19 h 74"/>
                <a:gd name="T54" fmla="*/ 67 w 67"/>
                <a:gd name="T55" fmla="*/ 19 h 74"/>
                <a:gd name="T56" fmla="*/ 59 w 67"/>
                <a:gd name="T57" fmla="*/ 26 h 74"/>
                <a:gd name="T58" fmla="*/ 37 w 67"/>
                <a:gd name="T59" fmla="*/ 30 h 74"/>
                <a:gd name="T60" fmla="*/ 56 w 67"/>
                <a:gd name="T61" fmla="*/ 48 h 74"/>
                <a:gd name="T62" fmla="*/ 48 w 67"/>
                <a:gd name="T63" fmla="*/ 56 h 74"/>
                <a:gd name="T64" fmla="*/ 48 w 67"/>
                <a:gd name="T65" fmla="*/ 63 h 74"/>
                <a:gd name="T66" fmla="*/ 33 w 67"/>
                <a:gd name="T67" fmla="*/ 63 h 74"/>
                <a:gd name="T68" fmla="*/ 22 w 67"/>
                <a:gd name="T69" fmla="*/ 74 h 74"/>
                <a:gd name="T70" fmla="*/ 8 w 67"/>
                <a:gd name="T71" fmla="*/ 71 h 74"/>
                <a:gd name="T72" fmla="*/ 0 w 67"/>
                <a:gd name="T73" fmla="*/ 71 h 74"/>
                <a:gd name="T74" fmla="*/ 0 w 67"/>
                <a:gd name="T75" fmla="*/ 71 h 74"/>
                <a:gd name="T76" fmla="*/ 4 w 67"/>
                <a:gd name="T77" fmla="*/ 67 h 74"/>
                <a:gd name="T78" fmla="*/ 4 w 67"/>
                <a:gd name="T79" fmla="*/ 63 h 74"/>
                <a:gd name="T80" fmla="*/ 4 w 67"/>
                <a:gd name="T81" fmla="*/ 6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74">
                  <a:moveTo>
                    <a:pt x="4" y="63"/>
                  </a:moveTo>
                  <a:lnTo>
                    <a:pt x="4" y="63"/>
                  </a:lnTo>
                  <a:lnTo>
                    <a:pt x="4" y="63"/>
                  </a:lnTo>
                  <a:lnTo>
                    <a:pt x="4" y="59"/>
                  </a:lnTo>
                  <a:lnTo>
                    <a:pt x="4" y="56"/>
                  </a:lnTo>
                  <a:lnTo>
                    <a:pt x="4" y="52"/>
                  </a:lnTo>
                  <a:lnTo>
                    <a:pt x="4" y="48"/>
                  </a:lnTo>
                  <a:lnTo>
                    <a:pt x="8" y="48"/>
                  </a:lnTo>
                  <a:lnTo>
                    <a:pt x="8" y="45"/>
                  </a:lnTo>
                  <a:lnTo>
                    <a:pt x="8" y="41"/>
                  </a:lnTo>
                  <a:lnTo>
                    <a:pt x="8" y="41"/>
                  </a:lnTo>
                  <a:lnTo>
                    <a:pt x="8" y="26"/>
                  </a:lnTo>
                  <a:lnTo>
                    <a:pt x="8" y="26"/>
                  </a:lnTo>
                  <a:lnTo>
                    <a:pt x="8" y="22"/>
                  </a:lnTo>
                  <a:lnTo>
                    <a:pt x="8" y="19"/>
                  </a:lnTo>
                  <a:lnTo>
                    <a:pt x="8" y="19"/>
                  </a:lnTo>
                  <a:lnTo>
                    <a:pt x="8" y="15"/>
                  </a:lnTo>
                  <a:lnTo>
                    <a:pt x="8" y="15"/>
                  </a:lnTo>
                  <a:lnTo>
                    <a:pt x="11" y="15"/>
                  </a:lnTo>
                  <a:lnTo>
                    <a:pt x="11" y="11"/>
                  </a:lnTo>
                  <a:lnTo>
                    <a:pt x="15" y="11"/>
                  </a:lnTo>
                  <a:lnTo>
                    <a:pt x="19" y="15"/>
                  </a:lnTo>
                  <a:lnTo>
                    <a:pt x="22" y="19"/>
                  </a:lnTo>
                  <a:lnTo>
                    <a:pt x="22" y="19"/>
                  </a:lnTo>
                  <a:lnTo>
                    <a:pt x="26" y="19"/>
                  </a:lnTo>
                  <a:lnTo>
                    <a:pt x="59" y="0"/>
                  </a:lnTo>
                  <a:lnTo>
                    <a:pt x="67" y="19"/>
                  </a:lnTo>
                  <a:lnTo>
                    <a:pt x="67" y="19"/>
                  </a:lnTo>
                  <a:lnTo>
                    <a:pt x="59" y="26"/>
                  </a:lnTo>
                  <a:lnTo>
                    <a:pt x="37" y="30"/>
                  </a:lnTo>
                  <a:lnTo>
                    <a:pt x="56" y="48"/>
                  </a:lnTo>
                  <a:lnTo>
                    <a:pt x="48" y="56"/>
                  </a:lnTo>
                  <a:lnTo>
                    <a:pt x="48" y="63"/>
                  </a:lnTo>
                  <a:lnTo>
                    <a:pt x="33" y="63"/>
                  </a:lnTo>
                  <a:lnTo>
                    <a:pt x="22" y="74"/>
                  </a:lnTo>
                  <a:lnTo>
                    <a:pt x="8" y="71"/>
                  </a:lnTo>
                  <a:lnTo>
                    <a:pt x="0" y="71"/>
                  </a:lnTo>
                  <a:lnTo>
                    <a:pt x="0" y="71"/>
                  </a:lnTo>
                  <a:lnTo>
                    <a:pt x="4" y="67"/>
                  </a:lnTo>
                  <a:lnTo>
                    <a:pt x="4" y="63"/>
                  </a:lnTo>
                  <a:lnTo>
                    <a:pt x="4" y="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8" name="Freeform 89"/>
            <p:cNvSpPr>
              <a:spLocks/>
            </p:cNvSpPr>
            <p:nvPr/>
          </p:nvSpPr>
          <p:spPr bwMode="auto">
            <a:xfrm>
              <a:off x="5012246" y="2532654"/>
              <a:ext cx="438742" cy="333238"/>
            </a:xfrm>
            <a:custGeom>
              <a:avLst/>
              <a:gdLst>
                <a:gd name="T0" fmla="*/ 207 w 341"/>
                <a:gd name="T1" fmla="*/ 55 h 259"/>
                <a:gd name="T2" fmla="*/ 82 w 341"/>
                <a:gd name="T3" fmla="*/ 3 h 259"/>
                <a:gd name="T4" fmla="*/ 37 w 341"/>
                <a:gd name="T5" fmla="*/ 11 h 259"/>
                <a:gd name="T6" fmla="*/ 48 w 341"/>
                <a:gd name="T7" fmla="*/ 44 h 259"/>
                <a:gd name="T8" fmla="*/ 8 w 341"/>
                <a:gd name="T9" fmla="*/ 52 h 259"/>
                <a:gd name="T10" fmla="*/ 0 w 341"/>
                <a:gd name="T11" fmla="*/ 63 h 259"/>
                <a:gd name="T12" fmla="*/ 0 w 341"/>
                <a:gd name="T13" fmla="*/ 66 h 259"/>
                <a:gd name="T14" fmla="*/ 8 w 341"/>
                <a:gd name="T15" fmla="*/ 70 h 259"/>
                <a:gd name="T16" fmla="*/ 15 w 341"/>
                <a:gd name="T17" fmla="*/ 81 h 259"/>
                <a:gd name="T18" fmla="*/ 22 w 341"/>
                <a:gd name="T19" fmla="*/ 89 h 259"/>
                <a:gd name="T20" fmla="*/ 26 w 341"/>
                <a:gd name="T21" fmla="*/ 96 h 259"/>
                <a:gd name="T22" fmla="*/ 33 w 341"/>
                <a:gd name="T23" fmla="*/ 103 h 259"/>
                <a:gd name="T24" fmla="*/ 41 w 341"/>
                <a:gd name="T25" fmla="*/ 115 h 259"/>
                <a:gd name="T26" fmla="*/ 45 w 341"/>
                <a:gd name="T27" fmla="*/ 122 h 259"/>
                <a:gd name="T28" fmla="*/ 48 w 341"/>
                <a:gd name="T29" fmla="*/ 129 h 259"/>
                <a:gd name="T30" fmla="*/ 56 w 341"/>
                <a:gd name="T31" fmla="*/ 129 h 259"/>
                <a:gd name="T32" fmla="*/ 67 w 341"/>
                <a:gd name="T33" fmla="*/ 141 h 259"/>
                <a:gd name="T34" fmla="*/ 67 w 341"/>
                <a:gd name="T35" fmla="*/ 144 h 259"/>
                <a:gd name="T36" fmla="*/ 74 w 341"/>
                <a:gd name="T37" fmla="*/ 159 h 259"/>
                <a:gd name="T38" fmla="*/ 74 w 341"/>
                <a:gd name="T39" fmla="*/ 167 h 259"/>
                <a:gd name="T40" fmla="*/ 78 w 341"/>
                <a:gd name="T41" fmla="*/ 178 h 259"/>
                <a:gd name="T42" fmla="*/ 89 w 341"/>
                <a:gd name="T43" fmla="*/ 192 h 259"/>
                <a:gd name="T44" fmla="*/ 96 w 341"/>
                <a:gd name="T45" fmla="*/ 196 h 259"/>
                <a:gd name="T46" fmla="*/ 104 w 341"/>
                <a:gd name="T47" fmla="*/ 200 h 259"/>
                <a:gd name="T48" fmla="*/ 107 w 341"/>
                <a:gd name="T49" fmla="*/ 204 h 259"/>
                <a:gd name="T50" fmla="*/ 115 w 341"/>
                <a:gd name="T51" fmla="*/ 222 h 259"/>
                <a:gd name="T52" fmla="*/ 133 w 341"/>
                <a:gd name="T53" fmla="*/ 241 h 259"/>
                <a:gd name="T54" fmla="*/ 141 w 341"/>
                <a:gd name="T55" fmla="*/ 252 h 259"/>
                <a:gd name="T56" fmla="*/ 152 w 341"/>
                <a:gd name="T57" fmla="*/ 244 h 259"/>
                <a:gd name="T58" fmla="*/ 156 w 341"/>
                <a:gd name="T59" fmla="*/ 233 h 259"/>
                <a:gd name="T60" fmla="*/ 185 w 341"/>
                <a:gd name="T61" fmla="*/ 241 h 259"/>
                <a:gd name="T62" fmla="*/ 230 w 341"/>
                <a:gd name="T63" fmla="*/ 226 h 259"/>
                <a:gd name="T64" fmla="*/ 337 w 341"/>
                <a:gd name="T65" fmla="*/ 152 h 259"/>
                <a:gd name="T66" fmla="*/ 282 w 341"/>
                <a:gd name="T67" fmla="*/ 148 h 259"/>
                <a:gd name="T68" fmla="*/ 274 w 341"/>
                <a:gd name="T69" fmla="*/ 126 h 259"/>
                <a:gd name="T70" fmla="*/ 274 w 341"/>
                <a:gd name="T71" fmla="*/ 126 h 259"/>
                <a:gd name="T72" fmla="*/ 270 w 341"/>
                <a:gd name="T73" fmla="*/ 122 h 259"/>
                <a:gd name="T74" fmla="*/ 263 w 341"/>
                <a:gd name="T75" fmla="*/ 118 h 259"/>
                <a:gd name="T76" fmla="*/ 259 w 341"/>
                <a:gd name="T77" fmla="*/ 115 h 259"/>
                <a:gd name="T78" fmla="*/ 248 w 341"/>
                <a:gd name="T79" fmla="*/ 100 h 259"/>
                <a:gd name="T80" fmla="*/ 248 w 341"/>
                <a:gd name="T81" fmla="*/ 89 h 259"/>
                <a:gd name="T82" fmla="*/ 244 w 341"/>
                <a:gd name="T83" fmla="*/ 85 h 259"/>
                <a:gd name="T84" fmla="*/ 233 w 341"/>
                <a:gd name="T85" fmla="*/ 74 h 259"/>
                <a:gd name="T86" fmla="*/ 237 w 341"/>
                <a:gd name="T87" fmla="*/ 74 h 259"/>
                <a:gd name="T88" fmla="*/ 226 w 341"/>
                <a:gd name="T89" fmla="*/ 70 h 259"/>
                <a:gd name="T90" fmla="*/ 219 w 341"/>
                <a:gd name="T91" fmla="*/ 59 h 259"/>
                <a:gd name="T92" fmla="*/ 219 w 341"/>
                <a:gd name="T93" fmla="*/ 5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1" h="259">
                  <a:moveTo>
                    <a:pt x="219" y="55"/>
                  </a:moveTo>
                  <a:lnTo>
                    <a:pt x="207" y="59"/>
                  </a:lnTo>
                  <a:lnTo>
                    <a:pt x="207" y="55"/>
                  </a:lnTo>
                  <a:lnTo>
                    <a:pt x="193" y="52"/>
                  </a:lnTo>
                  <a:lnTo>
                    <a:pt x="159" y="52"/>
                  </a:lnTo>
                  <a:lnTo>
                    <a:pt x="82" y="3"/>
                  </a:lnTo>
                  <a:lnTo>
                    <a:pt x="67" y="0"/>
                  </a:lnTo>
                  <a:lnTo>
                    <a:pt x="59" y="7"/>
                  </a:lnTo>
                  <a:lnTo>
                    <a:pt x="37" y="11"/>
                  </a:lnTo>
                  <a:lnTo>
                    <a:pt x="56" y="29"/>
                  </a:lnTo>
                  <a:lnTo>
                    <a:pt x="48" y="37"/>
                  </a:lnTo>
                  <a:lnTo>
                    <a:pt x="48" y="44"/>
                  </a:lnTo>
                  <a:lnTo>
                    <a:pt x="33" y="44"/>
                  </a:lnTo>
                  <a:lnTo>
                    <a:pt x="22" y="55"/>
                  </a:lnTo>
                  <a:lnTo>
                    <a:pt x="8" y="52"/>
                  </a:lnTo>
                  <a:lnTo>
                    <a:pt x="0" y="52"/>
                  </a:lnTo>
                  <a:lnTo>
                    <a:pt x="0" y="55"/>
                  </a:lnTo>
                  <a:lnTo>
                    <a:pt x="0" y="63"/>
                  </a:lnTo>
                  <a:lnTo>
                    <a:pt x="0" y="66"/>
                  </a:lnTo>
                  <a:lnTo>
                    <a:pt x="0" y="70"/>
                  </a:lnTo>
                  <a:lnTo>
                    <a:pt x="0" y="66"/>
                  </a:lnTo>
                  <a:lnTo>
                    <a:pt x="4" y="70"/>
                  </a:lnTo>
                  <a:lnTo>
                    <a:pt x="4" y="66"/>
                  </a:lnTo>
                  <a:lnTo>
                    <a:pt x="8" y="70"/>
                  </a:lnTo>
                  <a:lnTo>
                    <a:pt x="8" y="70"/>
                  </a:lnTo>
                  <a:lnTo>
                    <a:pt x="15" y="77"/>
                  </a:lnTo>
                  <a:lnTo>
                    <a:pt x="15" y="81"/>
                  </a:lnTo>
                  <a:lnTo>
                    <a:pt x="15" y="81"/>
                  </a:lnTo>
                  <a:lnTo>
                    <a:pt x="19" y="85"/>
                  </a:lnTo>
                  <a:lnTo>
                    <a:pt x="22" y="89"/>
                  </a:lnTo>
                  <a:lnTo>
                    <a:pt x="22" y="89"/>
                  </a:lnTo>
                  <a:lnTo>
                    <a:pt x="26" y="96"/>
                  </a:lnTo>
                  <a:lnTo>
                    <a:pt x="26" y="96"/>
                  </a:lnTo>
                  <a:lnTo>
                    <a:pt x="30" y="100"/>
                  </a:lnTo>
                  <a:lnTo>
                    <a:pt x="30" y="100"/>
                  </a:lnTo>
                  <a:lnTo>
                    <a:pt x="33" y="103"/>
                  </a:lnTo>
                  <a:lnTo>
                    <a:pt x="33" y="107"/>
                  </a:lnTo>
                  <a:lnTo>
                    <a:pt x="37" y="107"/>
                  </a:lnTo>
                  <a:lnTo>
                    <a:pt x="41" y="115"/>
                  </a:lnTo>
                  <a:lnTo>
                    <a:pt x="45" y="115"/>
                  </a:lnTo>
                  <a:lnTo>
                    <a:pt x="45" y="118"/>
                  </a:lnTo>
                  <a:lnTo>
                    <a:pt x="45" y="122"/>
                  </a:lnTo>
                  <a:lnTo>
                    <a:pt x="45" y="126"/>
                  </a:lnTo>
                  <a:lnTo>
                    <a:pt x="45" y="126"/>
                  </a:lnTo>
                  <a:lnTo>
                    <a:pt x="48" y="129"/>
                  </a:lnTo>
                  <a:lnTo>
                    <a:pt x="48" y="129"/>
                  </a:lnTo>
                  <a:lnTo>
                    <a:pt x="52" y="129"/>
                  </a:lnTo>
                  <a:lnTo>
                    <a:pt x="56" y="129"/>
                  </a:lnTo>
                  <a:lnTo>
                    <a:pt x="59" y="133"/>
                  </a:lnTo>
                  <a:lnTo>
                    <a:pt x="63" y="137"/>
                  </a:lnTo>
                  <a:lnTo>
                    <a:pt x="67" y="141"/>
                  </a:lnTo>
                  <a:lnTo>
                    <a:pt x="67" y="141"/>
                  </a:lnTo>
                  <a:lnTo>
                    <a:pt x="67" y="144"/>
                  </a:lnTo>
                  <a:lnTo>
                    <a:pt x="67" y="144"/>
                  </a:lnTo>
                  <a:lnTo>
                    <a:pt x="70" y="148"/>
                  </a:lnTo>
                  <a:lnTo>
                    <a:pt x="74" y="152"/>
                  </a:lnTo>
                  <a:lnTo>
                    <a:pt x="74" y="159"/>
                  </a:lnTo>
                  <a:lnTo>
                    <a:pt x="74" y="159"/>
                  </a:lnTo>
                  <a:lnTo>
                    <a:pt x="74" y="163"/>
                  </a:lnTo>
                  <a:lnTo>
                    <a:pt x="74" y="167"/>
                  </a:lnTo>
                  <a:lnTo>
                    <a:pt x="74" y="167"/>
                  </a:lnTo>
                  <a:lnTo>
                    <a:pt x="74" y="174"/>
                  </a:lnTo>
                  <a:lnTo>
                    <a:pt x="78" y="178"/>
                  </a:lnTo>
                  <a:lnTo>
                    <a:pt x="78" y="181"/>
                  </a:lnTo>
                  <a:lnTo>
                    <a:pt x="78" y="181"/>
                  </a:lnTo>
                  <a:lnTo>
                    <a:pt x="89" y="192"/>
                  </a:lnTo>
                  <a:lnTo>
                    <a:pt x="89" y="192"/>
                  </a:lnTo>
                  <a:lnTo>
                    <a:pt x="93" y="192"/>
                  </a:lnTo>
                  <a:lnTo>
                    <a:pt x="96" y="196"/>
                  </a:lnTo>
                  <a:lnTo>
                    <a:pt x="96" y="196"/>
                  </a:lnTo>
                  <a:lnTo>
                    <a:pt x="104" y="200"/>
                  </a:lnTo>
                  <a:lnTo>
                    <a:pt x="104" y="200"/>
                  </a:lnTo>
                  <a:lnTo>
                    <a:pt x="107" y="204"/>
                  </a:lnTo>
                  <a:lnTo>
                    <a:pt x="107" y="204"/>
                  </a:lnTo>
                  <a:lnTo>
                    <a:pt x="107" y="204"/>
                  </a:lnTo>
                  <a:lnTo>
                    <a:pt x="111" y="218"/>
                  </a:lnTo>
                  <a:lnTo>
                    <a:pt x="115" y="218"/>
                  </a:lnTo>
                  <a:lnTo>
                    <a:pt x="115" y="222"/>
                  </a:lnTo>
                  <a:lnTo>
                    <a:pt x="130" y="233"/>
                  </a:lnTo>
                  <a:lnTo>
                    <a:pt x="130" y="233"/>
                  </a:lnTo>
                  <a:lnTo>
                    <a:pt x="133" y="241"/>
                  </a:lnTo>
                  <a:lnTo>
                    <a:pt x="137" y="241"/>
                  </a:lnTo>
                  <a:lnTo>
                    <a:pt x="141" y="252"/>
                  </a:lnTo>
                  <a:lnTo>
                    <a:pt x="141" y="252"/>
                  </a:lnTo>
                  <a:lnTo>
                    <a:pt x="145" y="252"/>
                  </a:lnTo>
                  <a:lnTo>
                    <a:pt x="148" y="248"/>
                  </a:lnTo>
                  <a:lnTo>
                    <a:pt x="152" y="244"/>
                  </a:lnTo>
                  <a:lnTo>
                    <a:pt x="148" y="241"/>
                  </a:lnTo>
                  <a:lnTo>
                    <a:pt x="152" y="233"/>
                  </a:lnTo>
                  <a:lnTo>
                    <a:pt x="156" y="233"/>
                  </a:lnTo>
                  <a:lnTo>
                    <a:pt x="159" y="237"/>
                  </a:lnTo>
                  <a:lnTo>
                    <a:pt x="170" y="237"/>
                  </a:lnTo>
                  <a:lnTo>
                    <a:pt x="185" y="241"/>
                  </a:lnTo>
                  <a:lnTo>
                    <a:pt x="200" y="248"/>
                  </a:lnTo>
                  <a:lnTo>
                    <a:pt x="200" y="259"/>
                  </a:lnTo>
                  <a:lnTo>
                    <a:pt x="230" y="226"/>
                  </a:lnTo>
                  <a:lnTo>
                    <a:pt x="337" y="196"/>
                  </a:lnTo>
                  <a:lnTo>
                    <a:pt x="341" y="163"/>
                  </a:lnTo>
                  <a:lnTo>
                    <a:pt x="337" y="152"/>
                  </a:lnTo>
                  <a:lnTo>
                    <a:pt x="337" y="152"/>
                  </a:lnTo>
                  <a:lnTo>
                    <a:pt x="330" y="155"/>
                  </a:lnTo>
                  <a:lnTo>
                    <a:pt x="282" y="148"/>
                  </a:lnTo>
                  <a:lnTo>
                    <a:pt x="278" y="137"/>
                  </a:lnTo>
                  <a:lnTo>
                    <a:pt x="274" y="133"/>
                  </a:lnTo>
                  <a:lnTo>
                    <a:pt x="274" y="126"/>
                  </a:lnTo>
                  <a:lnTo>
                    <a:pt x="274" y="126"/>
                  </a:lnTo>
                  <a:lnTo>
                    <a:pt x="274" y="129"/>
                  </a:lnTo>
                  <a:lnTo>
                    <a:pt x="274" y="126"/>
                  </a:lnTo>
                  <a:lnTo>
                    <a:pt x="274" y="126"/>
                  </a:lnTo>
                  <a:lnTo>
                    <a:pt x="274" y="122"/>
                  </a:lnTo>
                  <a:lnTo>
                    <a:pt x="270" y="122"/>
                  </a:lnTo>
                  <a:lnTo>
                    <a:pt x="270" y="122"/>
                  </a:lnTo>
                  <a:lnTo>
                    <a:pt x="270" y="122"/>
                  </a:lnTo>
                  <a:lnTo>
                    <a:pt x="263" y="118"/>
                  </a:lnTo>
                  <a:lnTo>
                    <a:pt x="263" y="118"/>
                  </a:lnTo>
                  <a:lnTo>
                    <a:pt x="263" y="118"/>
                  </a:lnTo>
                  <a:lnTo>
                    <a:pt x="259" y="115"/>
                  </a:lnTo>
                  <a:lnTo>
                    <a:pt x="259" y="111"/>
                  </a:lnTo>
                  <a:lnTo>
                    <a:pt x="252" y="100"/>
                  </a:lnTo>
                  <a:lnTo>
                    <a:pt x="248" y="100"/>
                  </a:lnTo>
                  <a:lnTo>
                    <a:pt x="248" y="100"/>
                  </a:lnTo>
                  <a:lnTo>
                    <a:pt x="248" y="96"/>
                  </a:lnTo>
                  <a:lnTo>
                    <a:pt x="248" y="89"/>
                  </a:lnTo>
                  <a:lnTo>
                    <a:pt x="248" y="89"/>
                  </a:lnTo>
                  <a:lnTo>
                    <a:pt x="244" y="85"/>
                  </a:lnTo>
                  <a:lnTo>
                    <a:pt x="244" y="85"/>
                  </a:lnTo>
                  <a:lnTo>
                    <a:pt x="237" y="77"/>
                  </a:lnTo>
                  <a:lnTo>
                    <a:pt x="237" y="77"/>
                  </a:lnTo>
                  <a:lnTo>
                    <a:pt x="233" y="74"/>
                  </a:lnTo>
                  <a:lnTo>
                    <a:pt x="233" y="74"/>
                  </a:lnTo>
                  <a:lnTo>
                    <a:pt x="233" y="74"/>
                  </a:lnTo>
                  <a:lnTo>
                    <a:pt x="237" y="74"/>
                  </a:lnTo>
                  <a:lnTo>
                    <a:pt x="233" y="74"/>
                  </a:lnTo>
                  <a:lnTo>
                    <a:pt x="233" y="74"/>
                  </a:lnTo>
                  <a:lnTo>
                    <a:pt x="226" y="70"/>
                  </a:lnTo>
                  <a:lnTo>
                    <a:pt x="222" y="63"/>
                  </a:lnTo>
                  <a:lnTo>
                    <a:pt x="222" y="59"/>
                  </a:lnTo>
                  <a:lnTo>
                    <a:pt x="219" y="59"/>
                  </a:lnTo>
                  <a:lnTo>
                    <a:pt x="219" y="55"/>
                  </a:lnTo>
                  <a:lnTo>
                    <a:pt x="219" y="59"/>
                  </a:lnTo>
                  <a:lnTo>
                    <a:pt x="219" y="5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9" name="Freeform 90"/>
            <p:cNvSpPr>
              <a:spLocks/>
            </p:cNvSpPr>
            <p:nvPr/>
          </p:nvSpPr>
          <p:spPr bwMode="auto">
            <a:xfrm>
              <a:off x="5350632" y="2656170"/>
              <a:ext cx="14153" cy="33452"/>
            </a:xfrm>
            <a:custGeom>
              <a:avLst/>
              <a:gdLst>
                <a:gd name="T0" fmla="*/ 7 w 11"/>
                <a:gd name="T1" fmla="*/ 26 h 26"/>
                <a:gd name="T2" fmla="*/ 7 w 11"/>
                <a:gd name="T3" fmla="*/ 26 h 26"/>
                <a:gd name="T4" fmla="*/ 0 w 11"/>
                <a:gd name="T5" fmla="*/ 22 h 26"/>
                <a:gd name="T6" fmla="*/ 0 w 11"/>
                <a:gd name="T7" fmla="*/ 22 h 26"/>
                <a:gd name="T8" fmla="*/ 0 w 11"/>
                <a:gd name="T9" fmla="*/ 22 h 26"/>
                <a:gd name="T10" fmla="*/ 0 w 11"/>
                <a:gd name="T11" fmla="*/ 19 h 26"/>
                <a:gd name="T12" fmla="*/ 0 w 11"/>
                <a:gd name="T13" fmla="*/ 19 h 26"/>
                <a:gd name="T14" fmla="*/ 0 w 11"/>
                <a:gd name="T15" fmla="*/ 15 h 26"/>
                <a:gd name="T16" fmla="*/ 0 w 11"/>
                <a:gd name="T17" fmla="*/ 11 h 26"/>
                <a:gd name="T18" fmla="*/ 0 w 11"/>
                <a:gd name="T19" fmla="*/ 11 h 26"/>
                <a:gd name="T20" fmla="*/ 0 w 11"/>
                <a:gd name="T21" fmla="*/ 11 h 26"/>
                <a:gd name="T22" fmla="*/ 0 w 11"/>
                <a:gd name="T23" fmla="*/ 7 h 26"/>
                <a:gd name="T24" fmla="*/ 0 w 11"/>
                <a:gd name="T25" fmla="*/ 7 h 26"/>
                <a:gd name="T26" fmla="*/ 0 w 11"/>
                <a:gd name="T27" fmla="*/ 4 h 26"/>
                <a:gd name="T28" fmla="*/ 4 w 11"/>
                <a:gd name="T29" fmla="*/ 4 h 26"/>
                <a:gd name="T30" fmla="*/ 4 w 11"/>
                <a:gd name="T31" fmla="*/ 4 h 26"/>
                <a:gd name="T32" fmla="*/ 4 w 11"/>
                <a:gd name="T33" fmla="*/ 4 h 26"/>
                <a:gd name="T34" fmla="*/ 4 w 11"/>
                <a:gd name="T35" fmla="*/ 0 h 26"/>
                <a:gd name="T36" fmla="*/ 4 w 11"/>
                <a:gd name="T37" fmla="*/ 0 h 26"/>
                <a:gd name="T38" fmla="*/ 7 w 11"/>
                <a:gd name="T39" fmla="*/ 4 h 26"/>
                <a:gd name="T40" fmla="*/ 7 w 11"/>
                <a:gd name="T41" fmla="*/ 4 h 26"/>
                <a:gd name="T42" fmla="*/ 11 w 11"/>
                <a:gd name="T43" fmla="*/ 4 h 26"/>
                <a:gd name="T44" fmla="*/ 11 w 11"/>
                <a:gd name="T45" fmla="*/ 4 h 26"/>
                <a:gd name="T46" fmla="*/ 7 w 11"/>
                <a:gd name="T47" fmla="*/ 11 h 26"/>
                <a:gd name="T48" fmla="*/ 7 w 11"/>
                <a:gd name="T49" fmla="*/ 11 h 26"/>
                <a:gd name="T50" fmla="*/ 7 w 11"/>
                <a:gd name="T51" fmla="*/ 15 h 26"/>
                <a:gd name="T52" fmla="*/ 11 w 11"/>
                <a:gd name="T53" fmla="*/ 15 h 26"/>
                <a:gd name="T54" fmla="*/ 11 w 11"/>
                <a:gd name="T55" fmla="*/ 19 h 26"/>
                <a:gd name="T56" fmla="*/ 11 w 11"/>
                <a:gd name="T57" fmla="*/ 26 h 26"/>
                <a:gd name="T58" fmla="*/ 7 w 11"/>
                <a:gd name="T59" fmla="*/ 26 h 26"/>
                <a:gd name="T60" fmla="*/ 7 w 11"/>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 h="26">
                  <a:moveTo>
                    <a:pt x="7" y="26"/>
                  </a:moveTo>
                  <a:lnTo>
                    <a:pt x="7" y="26"/>
                  </a:lnTo>
                  <a:lnTo>
                    <a:pt x="0" y="22"/>
                  </a:lnTo>
                  <a:lnTo>
                    <a:pt x="0" y="22"/>
                  </a:lnTo>
                  <a:lnTo>
                    <a:pt x="0" y="22"/>
                  </a:lnTo>
                  <a:lnTo>
                    <a:pt x="0" y="19"/>
                  </a:lnTo>
                  <a:lnTo>
                    <a:pt x="0" y="19"/>
                  </a:lnTo>
                  <a:lnTo>
                    <a:pt x="0" y="15"/>
                  </a:lnTo>
                  <a:lnTo>
                    <a:pt x="0" y="11"/>
                  </a:lnTo>
                  <a:lnTo>
                    <a:pt x="0" y="11"/>
                  </a:lnTo>
                  <a:lnTo>
                    <a:pt x="0" y="11"/>
                  </a:lnTo>
                  <a:lnTo>
                    <a:pt x="0" y="7"/>
                  </a:lnTo>
                  <a:lnTo>
                    <a:pt x="0" y="7"/>
                  </a:lnTo>
                  <a:lnTo>
                    <a:pt x="0" y="4"/>
                  </a:lnTo>
                  <a:lnTo>
                    <a:pt x="4" y="4"/>
                  </a:lnTo>
                  <a:lnTo>
                    <a:pt x="4" y="4"/>
                  </a:lnTo>
                  <a:lnTo>
                    <a:pt x="4" y="4"/>
                  </a:lnTo>
                  <a:lnTo>
                    <a:pt x="4" y="0"/>
                  </a:lnTo>
                  <a:lnTo>
                    <a:pt x="4" y="0"/>
                  </a:lnTo>
                  <a:lnTo>
                    <a:pt x="7" y="4"/>
                  </a:lnTo>
                  <a:lnTo>
                    <a:pt x="7" y="4"/>
                  </a:lnTo>
                  <a:lnTo>
                    <a:pt x="11" y="4"/>
                  </a:lnTo>
                  <a:lnTo>
                    <a:pt x="11" y="4"/>
                  </a:lnTo>
                  <a:lnTo>
                    <a:pt x="7" y="11"/>
                  </a:lnTo>
                  <a:lnTo>
                    <a:pt x="7" y="11"/>
                  </a:lnTo>
                  <a:lnTo>
                    <a:pt x="7" y="15"/>
                  </a:lnTo>
                  <a:lnTo>
                    <a:pt x="11" y="15"/>
                  </a:lnTo>
                  <a:lnTo>
                    <a:pt x="11" y="19"/>
                  </a:lnTo>
                  <a:lnTo>
                    <a:pt x="11" y="26"/>
                  </a:lnTo>
                  <a:lnTo>
                    <a:pt x="7" y="26"/>
                  </a:lnTo>
                  <a:lnTo>
                    <a:pt x="7"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0" name="Freeform 91"/>
            <p:cNvSpPr>
              <a:spLocks/>
            </p:cNvSpPr>
            <p:nvPr/>
          </p:nvSpPr>
          <p:spPr bwMode="auto">
            <a:xfrm>
              <a:off x="5364785" y="2661317"/>
              <a:ext cx="105504" cy="70765"/>
            </a:xfrm>
            <a:custGeom>
              <a:avLst/>
              <a:gdLst>
                <a:gd name="T0" fmla="*/ 0 w 82"/>
                <a:gd name="T1" fmla="*/ 26 h 55"/>
                <a:gd name="T2" fmla="*/ 0 w 82"/>
                <a:gd name="T3" fmla="*/ 33 h 55"/>
                <a:gd name="T4" fmla="*/ 4 w 82"/>
                <a:gd name="T5" fmla="*/ 37 h 55"/>
                <a:gd name="T6" fmla="*/ 8 w 82"/>
                <a:gd name="T7" fmla="*/ 48 h 55"/>
                <a:gd name="T8" fmla="*/ 56 w 82"/>
                <a:gd name="T9" fmla="*/ 55 h 55"/>
                <a:gd name="T10" fmla="*/ 63 w 82"/>
                <a:gd name="T11" fmla="*/ 52 h 55"/>
                <a:gd name="T12" fmla="*/ 78 w 82"/>
                <a:gd name="T13" fmla="*/ 11 h 55"/>
                <a:gd name="T14" fmla="*/ 82 w 82"/>
                <a:gd name="T15" fmla="*/ 11 h 55"/>
                <a:gd name="T16" fmla="*/ 78 w 82"/>
                <a:gd name="T17" fmla="*/ 7 h 55"/>
                <a:gd name="T18" fmla="*/ 78 w 82"/>
                <a:gd name="T19" fmla="*/ 3 h 55"/>
                <a:gd name="T20" fmla="*/ 78 w 82"/>
                <a:gd name="T21" fmla="*/ 7 h 55"/>
                <a:gd name="T22" fmla="*/ 78 w 82"/>
                <a:gd name="T23" fmla="*/ 3 h 55"/>
                <a:gd name="T24" fmla="*/ 78 w 82"/>
                <a:gd name="T25" fmla="*/ 3 h 55"/>
                <a:gd name="T26" fmla="*/ 74 w 82"/>
                <a:gd name="T27" fmla="*/ 3 h 55"/>
                <a:gd name="T28" fmla="*/ 74 w 82"/>
                <a:gd name="T29" fmla="*/ 0 h 55"/>
                <a:gd name="T30" fmla="*/ 74 w 82"/>
                <a:gd name="T31" fmla="*/ 0 h 55"/>
                <a:gd name="T32" fmla="*/ 74 w 82"/>
                <a:gd name="T33" fmla="*/ 0 h 55"/>
                <a:gd name="T34" fmla="*/ 70 w 82"/>
                <a:gd name="T35" fmla="*/ 3 h 55"/>
                <a:gd name="T36" fmla="*/ 63 w 82"/>
                <a:gd name="T37" fmla="*/ 7 h 55"/>
                <a:gd name="T38" fmla="*/ 63 w 82"/>
                <a:gd name="T39" fmla="*/ 11 h 55"/>
                <a:gd name="T40" fmla="*/ 52 w 82"/>
                <a:gd name="T41" fmla="*/ 18 h 55"/>
                <a:gd name="T42" fmla="*/ 52 w 82"/>
                <a:gd name="T43" fmla="*/ 22 h 55"/>
                <a:gd name="T44" fmla="*/ 52 w 82"/>
                <a:gd name="T45" fmla="*/ 22 h 55"/>
                <a:gd name="T46" fmla="*/ 52 w 82"/>
                <a:gd name="T47" fmla="*/ 22 h 55"/>
                <a:gd name="T48" fmla="*/ 48 w 82"/>
                <a:gd name="T49" fmla="*/ 26 h 55"/>
                <a:gd name="T50" fmla="*/ 48 w 82"/>
                <a:gd name="T51" fmla="*/ 26 h 55"/>
                <a:gd name="T52" fmla="*/ 45 w 82"/>
                <a:gd name="T53" fmla="*/ 26 h 55"/>
                <a:gd name="T54" fmla="*/ 45 w 82"/>
                <a:gd name="T55" fmla="*/ 26 h 55"/>
                <a:gd name="T56" fmla="*/ 45 w 82"/>
                <a:gd name="T57" fmla="*/ 29 h 55"/>
                <a:gd name="T58" fmla="*/ 45 w 82"/>
                <a:gd name="T59" fmla="*/ 29 h 55"/>
                <a:gd name="T60" fmla="*/ 41 w 82"/>
                <a:gd name="T61" fmla="*/ 29 h 55"/>
                <a:gd name="T62" fmla="*/ 37 w 82"/>
                <a:gd name="T63" fmla="*/ 29 h 55"/>
                <a:gd name="T64" fmla="*/ 33 w 82"/>
                <a:gd name="T65" fmla="*/ 33 h 55"/>
                <a:gd name="T66" fmla="*/ 33 w 82"/>
                <a:gd name="T67" fmla="*/ 29 h 55"/>
                <a:gd name="T68" fmla="*/ 30 w 82"/>
                <a:gd name="T69" fmla="*/ 29 h 55"/>
                <a:gd name="T70" fmla="*/ 26 w 82"/>
                <a:gd name="T71" fmla="*/ 29 h 55"/>
                <a:gd name="T72" fmla="*/ 26 w 82"/>
                <a:gd name="T73" fmla="*/ 29 h 55"/>
                <a:gd name="T74" fmla="*/ 19 w 82"/>
                <a:gd name="T75" fmla="*/ 29 h 55"/>
                <a:gd name="T76" fmla="*/ 11 w 82"/>
                <a:gd name="T77" fmla="*/ 33 h 55"/>
                <a:gd name="T78" fmla="*/ 11 w 82"/>
                <a:gd name="T79" fmla="*/ 33 h 55"/>
                <a:gd name="T80" fmla="*/ 8 w 82"/>
                <a:gd name="T81" fmla="*/ 33 h 55"/>
                <a:gd name="T82" fmla="*/ 4 w 82"/>
                <a:gd name="T83" fmla="*/ 33 h 55"/>
                <a:gd name="T84" fmla="*/ 4 w 82"/>
                <a:gd name="T85" fmla="*/ 26 h 55"/>
                <a:gd name="T86" fmla="*/ 4 w 82"/>
                <a:gd name="T87" fmla="*/ 29 h 55"/>
                <a:gd name="T88" fmla="*/ 0 w 82"/>
                <a:gd name="T89"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 h="55">
                  <a:moveTo>
                    <a:pt x="0" y="26"/>
                  </a:moveTo>
                  <a:lnTo>
                    <a:pt x="0" y="33"/>
                  </a:lnTo>
                  <a:lnTo>
                    <a:pt x="4" y="37"/>
                  </a:lnTo>
                  <a:lnTo>
                    <a:pt x="8" y="48"/>
                  </a:lnTo>
                  <a:lnTo>
                    <a:pt x="56" y="55"/>
                  </a:lnTo>
                  <a:lnTo>
                    <a:pt x="63" y="52"/>
                  </a:lnTo>
                  <a:lnTo>
                    <a:pt x="78" y="11"/>
                  </a:lnTo>
                  <a:lnTo>
                    <a:pt x="82" y="11"/>
                  </a:lnTo>
                  <a:lnTo>
                    <a:pt x="78" y="7"/>
                  </a:lnTo>
                  <a:lnTo>
                    <a:pt x="78" y="3"/>
                  </a:lnTo>
                  <a:lnTo>
                    <a:pt x="78" y="7"/>
                  </a:lnTo>
                  <a:lnTo>
                    <a:pt x="78" y="3"/>
                  </a:lnTo>
                  <a:lnTo>
                    <a:pt x="78" y="3"/>
                  </a:lnTo>
                  <a:lnTo>
                    <a:pt x="74" y="3"/>
                  </a:lnTo>
                  <a:lnTo>
                    <a:pt x="74" y="0"/>
                  </a:lnTo>
                  <a:lnTo>
                    <a:pt x="74" y="0"/>
                  </a:lnTo>
                  <a:lnTo>
                    <a:pt x="74" y="0"/>
                  </a:lnTo>
                  <a:lnTo>
                    <a:pt x="70" y="3"/>
                  </a:lnTo>
                  <a:lnTo>
                    <a:pt x="63" y="7"/>
                  </a:lnTo>
                  <a:lnTo>
                    <a:pt x="63" y="11"/>
                  </a:lnTo>
                  <a:lnTo>
                    <a:pt x="52" y="18"/>
                  </a:lnTo>
                  <a:lnTo>
                    <a:pt x="52" y="22"/>
                  </a:lnTo>
                  <a:lnTo>
                    <a:pt x="52" y="22"/>
                  </a:lnTo>
                  <a:lnTo>
                    <a:pt x="52" y="22"/>
                  </a:lnTo>
                  <a:lnTo>
                    <a:pt x="48" y="26"/>
                  </a:lnTo>
                  <a:lnTo>
                    <a:pt x="48" y="26"/>
                  </a:lnTo>
                  <a:lnTo>
                    <a:pt x="45" y="26"/>
                  </a:lnTo>
                  <a:lnTo>
                    <a:pt x="45" y="26"/>
                  </a:lnTo>
                  <a:lnTo>
                    <a:pt x="45" y="29"/>
                  </a:lnTo>
                  <a:lnTo>
                    <a:pt x="45" y="29"/>
                  </a:lnTo>
                  <a:lnTo>
                    <a:pt x="41" y="29"/>
                  </a:lnTo>
                  <a:lnTo>
                    <a:pt x="37" y="29"/>
                  </a:lnTo>
                  <a:lnTo>
                    <a:pt x="33" y="33"/>
                  </a:lnTo>
                  <a:lnTo>
                    <a:pt x="33" y="29"/>
                  </a:lnTo>
                  <a:lnTo>
                    <a:pt x="30" y="29"/>
                  </a:lnTo>
                  <a:lnTo>
                    <a:pt x="26" y="29"/>
                  </a:lnTo>
                  <a:lnTo>
                    <a:pt x="26" y="29"/>
                  </a:lnTo>
                  <a:lnTo>
                    <a:pt x="19" y="29"/>
                  </a:lnTo>
                  <a:lnTo>
                    <a:pt x="11" y="33"/>
                  </a:lnTo>
                  <a:lnTo>
                    <a:pt x="11" y="33"/>
                  </a:lnTo>
                  <a:lnTo>
                    <a:pt x="8" y="33"/>
                  </a:lnTo>
                  <a:lnTo>
                    <a:pt x="4" y="33"/>
                  </a:lnTo>
                  <a:lnTo>
                    <a:pt x="4" y="26"/>
                  </a:lnTo>
                  <a:lnTo>
                    <a:pt x="4" y="29"/>
                  </a:lnTo>
                  <a:lnTo>
                    <a:pt x="0"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1" name="Freeform 92"/>
            <p:cNvSpPr>
              <a:spLocks noEditPoints="1"/>
            </p:cNvSpPr>
            <p:nvPr/>
          </p:nvSpPr>
          <p:spPr bwMode="auto">
            <a:xfrm>
              <a:off x="3721756" y="2388551"/>
              <a:ext cx="61758" cy="24446"/>
            </a:xfrm>
            <a:custGeom>
              <a:avLst/>
              <a:gdLst>
                <a:gd name="T0" fmla="*/ 18 w 48"/>
                <a:gd name="T1" fmla="*/ 0 h 19"/>
                <a:gd name="T2" fmla="*/ 22 w 48"/>
                <a:gd name="T3" fmla="*/ 4 h 19"/>
                <a:gd name="T4" fmla="*/ 22 w 48"/>
                <a:gd name="T5" fmla="*/ 0 h 19"/>
                <a:gd name="T6" fmla="*/ 18 w 48"/>
                <a:gd name="T7" fmla="*/ 0 h 19"/>
                <a:gd name="T8" fmla="*/ 18 w 48"/>
                <a:gd name="T9" fmla="*/ 0 h 19"/>
                <a:gd name="T10" fmla="*/ 18 w 48"/>
                <a:gd name="T11" fmla="*/ 0 h 19"/>
                <a:gd name="T12" fmla="*/ 3 w 48"/>
                <a:gd name="T13" fmla="*/ 0 h 19"/>
                <a:gd name="T14" fmla="*/ 7 w 48"/>
                <a:gd name="T15" fmla="*/ 4 h 19"/>
                <a:gd name="T16" fmla="*/ 7 w 48"/>
                <a:gd name="T17" fmla="*/ 0 h 19"/>
                <a:gd name="T18" fmla="*/ 3 w 48"/>
                <a:gd name="T19" fmla="*/ 0 h 19"/>
                <a:gd name="T20" fmla="*/ 3 w 48"/>
                <a:gd name="T21" fmla="*/ 0 h 19"/>
                <a:gd name="T22" fmla="*/ 0 w 48"/>
                <a:gd name="T23" fmla="*/ 4 h 19"/>
                <a:gd name="T24" fmla="*/ 0 w 48"/>
                <a:gd name="T25" fmla="*/ 8 h 19"/>
                <a:gd name="T26" fmla="*/ 3 w 48"/>
                <a:gd name="T27" fmla="*/ 8 h 19"/>
                <a:gd name="T28" fmla="*/ 3 w 48"/>
                <a:gd name="T29" fmla="*/ 8 h 19"/>
                <a:gd name="T30" fmla="*/ 3 w 48"/>
                <a:gd name="T31" fmla="*/ 4 h 19"/>
                <a:gd name="T32" fmla="*/ 0 w 48"/>
                <a:gd name="T33" fmla="*/ 4 h 19"/>
                <a:gd name="T34" fmla="*/ 0 w 48"/>
                <a:gd name="T35" fmla="*/ 4 h 19"/>
                <a:gd name="T36" fmla="*/ 44 w 48"/>
                <a:gd name="T37" fmla="*/ 19 h 19"/>
                <a:gd name="T38" fmla="*/ 40 w 48"/>
                <a:gd name="T39" fmla="*/ 19 h 19"/>
                <a:gd name="T40" fmla="*/ 40 w 48"/>
                <a:gd name="T41" fmla="*/ 19 h 19"/>
                <a:gd name="T42" fmla="*/ 48 w 48"/>
                <a:gd name="T43" fmla="*/ 19 h 19"/>
                <a:gd name="T44" fmla="*/ 48 w 48"/>
                <a:gd name="T45" fmla="*/ 19 h 19"/>
                <a:gd name="T46" fmla="*/ 48 w 48"/>
                <a:gd name="T47" fmla="*/ 19 h 19"/>
                <a:gd name="T48" fmla="*/ 44 w 48"/>
                <a:gd name="T4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19">
                  <a:moveTo>
                    <a:pt x="18" y="0"/>
                  </a:moveTo>
                  <a:lnTo>
                    <a:pt x="22" y="4"/>
                  </a:lnTo>
                  <a:lnTo>
                    <a:pt x="22" y="0"/>
                  </a:lnTo>
                  <a:lnTo>
                    <a:pt x="18" y="0"/>
                  </a:lnTo>
                  <a:lnTo>
                    <a:pt x="18" y="0"/>
                  </a:lnTo>
                  <a:lnTo>
                    <a:pt x="18" y="0"/>
                  </a:lnTo>
                  <a:close/>
                  <a:moveTo>
                    <a:pt x="3" y="0"/>
                  </a:moveTo>
                  <a:lnTo>
                    <a:pt x="7" y="4"/>
                  </a:lnTo>
                  <a:lnTo>
                    <a:pt x="7" y="0"/>
                  </a:lnTo>
                  <a:lnTo>
                    <a:pt x="3" y="0"/>
                  </a:lnTo>
                  <a:lnTo>
                    <a:pt x="3" y="0"/>
                  </a:lnTo>
                  <a:close/>
                  <a:moveTo>
                    <a:pt x="0" y="4"/>
                  </a:moveTo>
                  <a:lnTo>
                    <a:pt x="0" y="8"/>
                  </a:lnTo>
                  <a:lnTo>
                    <a:pt x="3" y="8"/>
                  </a:lnTo>
                  <a:lnTo>
                    <a:pt x="3" y="8"/>
                  </a:lnTo>
                  <a:lnTo>
                    <a:pt x="3" y="4"/>
                  </a:lnTo>
                  <a:lnTo>
                    <a:pt x="0" y="4"/>
                  </a:lnTo>
                  <a:lnTo>
                    <a:pt x="0" y="4"/>
                  </a:lnTo>
                  <a:close/>
                  <a:moveTo>
                    <a:pt x="44" y="19"/>
                  </a:moveTo>
                  <a:lnTo>
                    <a:pt x="40" y="19"/>
                  </a:lnTo>
                  <a:lnTo>
                    <a:pt x="40" y="19"/>
                  </a:lnTo>
                  <a:lnTo>
                    <a:pt x="48" y="19"/>
                  </a:lnTo>
                  <a:lnTo>
                    <a:pt x="48" y="19"/>
                  </a:lnTo>
                  <a:lnTo>
                    <a:pt x="48" y="19"/>
                  </a:lnTo>
                  <a:lnTo>
                    <a:pt x="44" y="1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2" name="Freeform 93"/>
            <p:cNvSpPr>
              <a:spLocks/>
            </p:cNvSpPr>
            <p:nvPr/>
          </p:nvSpPr>
          <p:spPr bwMode="auto">
            <a:xfrm>
              <a:off x="3945630" y="2522360"/>
              <a:ext cx="9007" cy="5147"/>
            </a:xfrm>
            <a:custGeom>
              <a:avLst/>
              <a:gdLst>
                <a:gd name="T0" fmla="*/ 1 w 2"/>
                <a:gd name="T1" fmla="*/ 1 h 1"/>
                <a:gd name="T2" fmla="*/ 1 w 2"/>
                <a:gd name="T3" fmla="*/ 1 h 1"/>
                <a:gd name="T4" fmla="*/ 0 w 2"/>
                <a:gd name="T5" fmla="*/ 0 h 1"/>
                <a:gd name="T6" fmla="*/ 2 w 2"/>
                <a:gd name="T7" fmla="*/ 0 h 1"/>
                <a:gd name="T8" fmla="*/ 2 w 2"/>
                <a:gd name="T9" fmla="*/ 1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1" y="1"/>
                    <a:pt x="1" y="1"/>
                  </a:cubicBezTo>
                  <a:cubicBezTo>
                    <a:pt x="0" y="0"/>
                    <a:pt x="0" y="0"/>
                    <a:pt x="0" y="0"/>
                  </a:cubicBezTo>
                  <a:cubicBezTo>
                    <a:pt x="2" y="0"/>
                    <a:pt x="2" y="0"/>
                    <a:pt x="2" y="0"/>
                  </a:cubicBezTo>
                  <a:cubicBezTo>
                    <a:pt x="2" y="1"/>
                    <a:pt x="2" y="1"/>
                    <a:pt x="2" y="1"/>
                  </a:cubicBezTo>
                  <a:cubicBezTo>
                    <a:pt x="2" y="1"/>
                    <a:pt x="1" y="1"/>
                    <a:pt x="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3" name="Freeform 94"/>
            <p:cNvSpPr>
              <a:spLocks noEditPoints="1"/>
            </p:cNvSpPr>
            <p:nvPr/>
          </p:nvSpPr>
          <p:spPr bwMode="auto">
            <a:xfrm>
              <a:off x="3926331" y="2603418"/>
              <a:ext cx="95211" cy="28306"/>
            </a:xfrm>
            <a:custGeom>
              <a:avLst/>
              <a:gdLst>
                <a:gd name="T0" fmla="*/ 3 w 20"/>
                <a:gd name="T1" fmla="*/ 4 h 6"/>
                <a:gd name="T2" fmla="*/ 3 w 20"/>
                <a:gd name="T3" fmla="*/ 4 h 6"/>
                <a:gd name="T4" fmla="*/ 3 w 20"/>
                <a:gd name="T5" fmla="*/ 4 h 6"/>
                <a:gd name="T6" fmla="*/ 4 w 20"/>
                <a:gd name="T7" fmla="*/ 4 h 6"/>
                <a:gd name="T8" fmla="*/ 4 w 20"/>
                <a:gd name="T9" fmla="*/ 4 h 6"/>
                <a:gd name="T10" fmla="*/ 3 w 20"/>
                <a:gd name="T11" fmla="*/ 4 h 6"/>
                <a:gd name="T12" fmla="*/ 0 w 20"/>
                <a:gd name="T13" fmla="*/ 6 h 6"/>
                <a:gd name="T14" fmla="*/ 0 w 20"/>
                <a:gd name="T15" fmla="*/ 6 h 6"/>
                <a:gd name="T16" fmla="*/ 0 w 20"/>
                <a:gd name="T17" fmla="*/ 5 h 6"/>
                <a:gd name="T18" fmla="*/ 1 w 20"/>
                <a:gd name="T19" fmla="*/ 5 h 6"/>
                <a:gd name="T20" fmla="*/ 1 w 20"/>
                <a:gd name="T21" fmla="*/ 6 h 6"/>
                <a:gd name="T22" fmla="*/ 0 w 20"/>
                <a:gd name="T23" fmla="*/ 6 h 6"/>
                <a:gd name="T24" fmla="*/ 0 w 20"/>
                <a:gd name="T25" fmla="*/ 6 h 6"/>
                <a:gd name="T26" fmla="*/ 1 w 20"/>
                <a:gd name="T27" fmla="*/ 3 h 6"/>
                <a:gd name="T28" fmla="*/ 1 w 20"/>
                <a:gd name="T29" fmla="*/ 2 h 6"/>
                <a:gd name="T30" fmla="*/ 1 w 20"/>
                <a:gd name="T31" fmla="*/ 1 h 6"/>
                <a:gd name="T32" fmla="*/ 1 w 20"/>
                <a:gd name="T33" fmla="*/ 1 h 6"/>
                <a:gd name="T34" fmla="*/ 2 w 20"/>
                <a:gd name="T35" fmla="*/ 1 h 6"/>
                <a:gd name="T36" fmla="*/ 2 w 20"/>
                <a:gd name="T37" fmla="*/ 2 h 6"/>
                <a:gd name="T38" fmla="*/ 1 w 20"/>
                <a:gd name="T39" fmla="*/ 3 h 6"/>
                <a:gd name="T40" fmla="*/ 8 w 20"/>
                <a:gd name="T41" fmla="*/ 4 h 6"/>
                <a:gd name="T42" fmla="*/ 7 w 20"/>
                <a:gd name="T43" fmla="*/ 4 h 6"/>
                <a:gd name="T44" fmla="*/ 6 w 20"/>
                <a:gd name="T45" fmla="*/ 5 h 6"/>
                <a:gd name="T46" fmla="*/ 5 w 20"/>
                <a:gd name="T47" fmla="*/ 4 h 6"/>
                <a:gd name="T48" fmla="*/ 4 w 20"/>
                <a:gd name="T49" fmla="*/ 4 h 6"/>
                <a:gd name="T50" fmla="*/ 5 w 20"/>
                <a:gd name="T51" fmla="*/ 3 h 6"/>
                <a:gd name="T52" fmla="*/ 6 w 20"/>
                <a:gd name="T53" fmla="*/ 3 h 6"/>
                <a:gd name="T54" fmla="*/ 7 w 20"/>
                <a:gd name="T55" fmla="*/ 3 h 6"/>
                <a:gd name="T56" fmla="*/ 7 w 20"/>
                <a:gd name="T57" fmla="*/ 3 h 6"/>
                <a:gd name="T58" fmla="*/ 8 w 20"/>
                <a:gd name="T59" fmla="*/ 3 h 6"/>
                <a:gd name="T60" fmla="*/ 8 w 20"/>
                <a:gd name="T61" fmla="*/ 4 h 6"/>
                <a:gd name="T62" fmla="*/ 10 w 20"/>
                <a:gd name="T63" fmla="*/ 4 h 6"/>
                <a:gd name="T64" fmla="*/ 9 w 20"/>
                <a:gd name="T65" fmla="*/ 5 h 6"/>
                <a:gd name="T66" fmla="*/ 10 w 20"/>
                <a:gd name="T67" fmla="*/ 6 h 6"/>
                <a:gd name="T68" fmla="*/ 11 w 20"/>
                <a:gd name="T69" fmla="*/ 5 h 6"/>
                <a:gd name="T70" fmla="*/ 12 w 20"/>
                <a:gd name="T71" fmla="*/ 5 h 6"/>
                <a:gd name="T72" fmla="*/ 11 w 20"/>
                <a:gd name="T73" fmla="*/ 4 h 6"/>
                <a:gd name="T74" fmla="*/ 11 w 20"/>
                <a:gd name="T75" fmla="*/ 4 h 6"/>
                <a:gd name="T76" fmla="*/ 10 w 20"/>
                <a:gd name="T77" fmla="*/ 4 h 6"/>
                <a:gd name="T78" fmla="*/ 18 w 20"/>
                <a:gd name="T79" fmla="*/ 1 h 6"/>
                <a:gd name="T80" fmla="*/ 19 w 20"/>
                <a:gd name="T81" fmla="*/ 0 h 6"/>
                <a:gd name="T82" fmla="*/ 19 w 20"/>
                <a:gd name="T83" fmla="*/ 0 h 6"/>
                <a:gd name="T84" fmla="*/ 20 w 20"/>
                <a:gd name="T85" fmla="*/ 0 h 6"/>
                <a:gd name="T86" fmla="*/ 19 w 20"/>
                <a:gd name="T87" fmla="*/ 0 h 6"/>
                <a:gd name="T88" fmla="*/ 18 w 20"/>
                <a:gd name="T89" fmla="*/ 1 h 6"/>
                <a:gd name="T90" fmla="*/ 15 w 20"/>
                <a:gd name="T91" fmla="*/ 4 h 6"/>
                <a:gd name="T92" fmla="*/ 16 w 20"/>
                <a:gd name="T93" fmla="*/ 3 h 6"/>
                <a:gd name="T94" fmla="*/ 16 w 20"/>
                <a:gd name="T95" fmla="*/ 3 h 6"/>
                <a:gd name="T96" fmla="*/ 18 w 20"/>
                <a:gd name="T97" fmla="*/ 2 h 6"/>
                <a:gd name="T98" fmla="*/ 18 w 20"/>
                <a:gd name="T99" fmla="*/ 3 h 6"/>
                <a:gd name="T100" fmla="*/ 17 w 20"/>
                <a:gd name="T101" fmla="*/ 4 h 6"/>
                <a:gd name="T102" fmla="*/ 16 w 20"/>
                <a:gd name="T103" fmla="*/ 4 h 6"/>
                <a:gd name="T104" fmla="*/ 15 w 20"/>
                <a:gd name="T10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 h="6">
                  <a:moveTo>
                    <a:pt x="3" y="4"/>
                  </a:moveTo>
                  <a:cubicBezTo>
                    <a:pt x="3" y="4"/>
                    <a:pt x="3" y="4"/>
                    <a:pt x="3" y="4"/>
                  </a:cubicBezTo>
                  <a:cubicBezTo>
                    <a:pt x="3" y="4"/>
                    <a:pt x="3" y="4"/>
                    <a:pt x="3" y="4"/>
                  </a:cubicBezTo>
                  <a:cubicBezTo>
                    <a:pt x="4" y="4"/>
                    <a:pt x="4" y="4"/>
                    <a:pt x="4" y="4"/>
                  </a:cubicBezTo>
                  <a:cubicBezTo>
                    <a:pt x="4" y="4"/>
                    <a:pt x="4" y="4"/>
                    <a:pt x="4" y="4"/>
                  </a:cubicBezTo>
                  <a:cubicBezTo>
                    <a:pt x="4" y="4"/>
                    <a:pt x="3" y="4"/>
                    <a:pt x="3" y="4"/>
                  </a:cubicBezTo>
                  <a:close/>
                  <a:moveTo>
                    <a:pt x="0" y="6"/>
                  </a:moveTo>
                  <a:cubicBezTo>
                    <a:pt x="0" y="6"/>
                    <a:pt x="0" y="6"/>
                    <a:pt x="0" y="6"/>
                  </a:cubicBezTo>
                  <a:cubicBezTo>
                    <a:pt x="0" y="5"/>
                    <a:pt x="0" y="5"/>
                    <a:pt x="0" y="5"/>
                  </a:cubicBezTo>
                  <a:cubicBezTo>
                    <a:pt x="1" y="5"/>
                    <a:pt x="1" y="5"/>
                    <a:pt x="1" y="5"/>
                  </a:cubicBezTo>
                  <a:cubicBezTo>
                    <a:pt x="1" y="6"/>
                    <a:pt x="1" y="6"/>
                    <a:pt x="1" y="6"/>
                  </a:cubicBezTo>
                  <a:cubicBezTo>
                    <a:pt x="0" y="6"/>
                    <a:pt x="0" y="6"/>
                    <a:pt x="0" y="6"/>
                  </a:cubicBezTo>
                  <a:cubicBezTo>
                    <a:pt x="0" y="6"/>
                    <a:pt x="0" y="6"/>
                    <a:pt x="0" y="6"/>
                  </a:cubicBezTo>
                  <a:close/>
                  <a:moveTo>
                    <a:pt x="1" y="3"/>
                  </a:moveTo>
                  <a:cubicBezTo>
                    <a:pt x="1" y="2"/>
                    <a:pt x="1" y="2"/>
                    <a:pt x="1" y="2"/>
                  </a:cubicBezTo>
                  <a:cubicBezTo>
                    <a:pt x="1" y="1"/>
                    <a:pt x="1" y="1"/>
                    <a:pt x="1" y="1"/>
                  </a:cubicBezTo>
                  <a:cubicBezTo>
                    <a:pt x="1" y="1"/>
                    <a:pt x="1" y="1"/>
                    <a:pt x="1" y="1"/>
                  </a:cubicBezTo>
                  <a:cubicBezTo>
                    <a:pt x="1" y="1"/>
                    <a:pt x="2" y="1"/>
                    <a:pt x="2" y="1"/>
                  </a:cubicBezTo>
                  <a:cubicBezTo>
                    <a:pt x="2" y="2"/>
                    <a:pt x="2" y="2"/>
                    <a:pt x="2" y="2"/>
                  </a:cubicBezTo>
                  <a:cubicBezTo>
                    <a:pt x="2" y="2"/>
                    <a:pt x="1" y="3"/>
                    <a:pt x="1" y="3"/>
                  </a:cubicBezTo>
                  <a:close/>
                  <a:moveTo>
                    <a:pt x="8" y="4"/>
                  </a:moveTo>
                  <a:cubicBezTo>
                    <a:pt x="7" y="4"/>
                    <a:pt x="7" y="4"/>
                    <a:pt x="7" y="4"/>
                  </a:cubicBezTo>
                  <a:cubicBezTo>
                    <a:pt x="6" y="5"/>
                    <a:pt x="6" y="5"/>
                    <a:pt x="6" y="5"/>
                  </a:cubicBezTo>
                  <a:cubicBezTo>
                    <a:pt x="5" y="4"/>
                    <a:pt x="5" y="4"/>
                    <a:pt x="5" y="4"/>
                  </a:cubicBezTo>
                  <a:cubicBezTo>
                    <a:pt x="4" y="4"/>
                    <a:pt x="4" y="4"/>
                    <a:pt x="4" y="4"/>
                  </a:cubicBezTo>
                  <a:cubicBezTo>
                    <a:pt x="5" y="3"/>
                    <a:pt x="5" y="3"/>
                    <a:pt x="5" y="3"/>
                  </a:cubicBezTo>
                  <a:cubicBezTo>
                    <a:pt x="6" y="3"/>
                    <a:pt x="6" y="3"/>
                    <a:pt x="6" y="3"/>
                  </a:cubicBezTo>
                  <a:cubicBezTo>
                    <a:pt x="7" y="3"/>
                    <a:pt x="7" y="3"/>
                    <a:pt x="7" y="3"/>
                  </a:cubicBezTo>
                  <a:cubicBezTo>
                    <a:pt x="7" y="3"/>
                    <a:pt x="7" y="3"/>
                    <a:pt x="7" y="3"/>
                  </a:cubicBezTo>
                  <a:cubicBezTo>
                    <a:pt x="8" y="3"/>
                    <a:pt x="8" y="3"/>
                    <a:pt x="8" y="3"/>
                  </a:cubicBezTo>
                  <a:cubicBezTo>
                    <a:pt x="8" y="4"/>
                    <a:pt x="8" y="4"/>
                    <a:pt x="8" y="4"/>
                  </a:cubicBezTo>
                  <a:close/>
                  <a:moveTo>
                    <a:pt x="10" y="4"/>
                  </a:moveTo>
                  <a:cubicBezTo>
                    <a:pt x="9" y="5"/>
                    <a:pt x="9" y="5"/>
                    <a:pt x="9" y="5"/>
                  </a:cubicBezTo>
                  <a:cubicBezTo>
                    <a:pt x="10" y="6"/>
                    <a:pt x="10" y="6"/>
                    <a:pt x="10" y="6"/>
                  </a:cubicBezTo>
                  <a:cubicBezTo>
                    <a:pt x="11" y="5"/>
                    <a:pt x="11" y="5"/>
                    <a:pt x="11" y="5"/>
                  </a:cubicBezTo>
                  <a:cubicBezTo>
                    <a:pt x="12" y="5"/>
                    <a:pt x="12" y="5"/>
                    <a:pt x="12" y="5"/>
                  </a:cubicBezTo>
                  <a:cubicBezTo>
                    <a:pt x="11" y="4"/>
                    <a:pt x="11" y="4"/>
                    <a:pt x="11" y="4"/>
                  </a:cubicBezTo>
                  <a:cubicBezTo>
                    <a:pt x="11" y="4"/>
                    <a:pt x="11" y="4"/>
                    <a:pt x="11" y="4"/>
                  </a:cubicBezTo>
                  <a:cubicBezTo>
                    <a:pt x="10" y="4"/>
                    <a:pt x="10" y="4"/>
                    <a:pt x="10" y="4"/>
                  </a:cubicBezTo>
                  <a:close/>
                  <a:moveTo>
                    <a:pt x="18" y="1"/>
                  </a:moveTo>
                  <a:cubicBezTo>
                    <a:pt x="19" y="0"/>
                    <a:pt x="19" y="0"/>
                    <a:pt x="19" y="0"/>
                  </a:cubicBezTo>
                  <a:cubicBezTo>
                    <a:pt x="19" y="0"/>
                    <a:pt x="19" y="0"/>
                    <a:pt x="19" y="0"/>
                  </a:cubicBezTo>
                  <a:cubicBezTo>
                    <a:pt x="20" y="0"/>
                    <a:pt x="20" y="0"/>
                    <a:pt x="20" y="0"/>
                  </a:cubicBezTo>
                  <a:cubicBezTo>
                    <a:pt x="19" y="0"/>
                    <a:pt x="19" y="0"/>
                    <a:pt x="19" y="0"/>
                  </a:cubicBezTo>
                  <a:cubicBezTo>
                    <a:pt x="18" y="1"/>
                    <a:pt x="18" y="1"/>
                    <a:pt x="18" y="1"/>
                  </a:cubicBezTo>
                  <a:close/>
                  <a:moveTo>
                    <a:pt x="15" y="4"/>
                  </a:moveTo>
                  <a:cubicBezTo>
                    <a:pt x="16" y="3"/>
                    <a:pt x="16" y="3"/>
                    <a:pt x="16" y="3"/>
                  </a:cubicBezTo>
                  <a:cubicBezTo>
                    <a:pt x="16" y="3"/>
                    <a:pt x="16" y="3"/>
                    <a:pt x="16" y="3"/>
                  </a:cubicBezTo>
                  <a:cubicBezTo>
                    <a:pt x="18" y="2"/>
                    <a:pt x="18" y="2"/>
                    <a:pt x="18" y="2"/>
                  </a:cubicBezTo>
                  <a:cubicBezTo>
                    <a:pt x="18" y="3"/>
                    <a:pt x="18" y="3"/>
                    <a:pt x="18" y="3"/>
                  </a:cubicBezTo>
                  <a:cubicBezTo>
                    <a:pt x="17" y="4"/>
                    <a:pt x="17" y="4"/>
                    <a:pt x="17" y="4"/>
                  </a:cubicBezTo>
                  <a:cubicBezTo>
                    <a:pt x="16" y="4"/>
                    <a:pt x="16" y="4"/>
                    <a:pt x="16" y="4"/>
                  </a:cubicBezTo>
                  <a:lnTo>
                    <a:pt x="15"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4" name="Freeform 95"/>
            <p:cNvSpPr>
              <a:spLocks noEditPoints="1"/>
            </p:cNvSpPr>
            <p:nvPr/>
          </p:nvSpPr>
          <p:spPr bwMode="auto">
            <a:xfrm>
              <a:off x="3769361" y="2842732"/>
              <a:ext cx="51465" cy="42459"/>
            </a:xfrm>
            <a:custGeom>
              <a:avLst/>
              <a:gdLst>
                <a:gd name="T0" fmla="*/ 1 w 11"/>
                <a:gd name="T1" fmla="*/ 1 h 9"/>
                <a:gd name="T2" fmla="*/ 2 w 11"/>
                <a:gd name="T3" fmla="*/ 0 h 9"/>
                <a:gd name="T4" fmla="*/ 1 w 11"/>
                <a:gd name="T5" fmla="*/ 0 h 9"/>
                <a:gd name="T6" fmla="*/ 1 w 11"/>
                <a:gd name="T7" fmla="*/ 0 h 9"/>
                <a:gd name="T8" fmla="*/ 0 w 11"/>
                <a:gd name="T9" fmla="*/ 0 h 9"/>
                <a:gd name="T10" fmla="*/ 0 w 11"/>
                <a:gd name="T11" fmla="*/ 0 h 9"/>
                <a:gd name="T12" fmla="*/ 0 w 11"/>
                <a:gd name="T13" fmla="*/ 0 h 9"/>
                <a:gd name="T14" fmla="*/ 1 w 11"/>
                <a:gd name="T15" fmla="*/ 1 h 9"/>
                <a:gd name="T16" fmla="*/ 2 w 11"/>
                <a:gd name="T17" fmla="*/ 1 h 9"/>
                <a:gd name="T18" fmla="*/ 2 w 11"/>
                <a:gd name="T19" fmla="*/ 1 h 9"/>
                <a:gd name="T20" fmla="*/ 2 w 11"/>
                <a:gd name="T21" fmla="*/ 0 h 9"/>
                <a:gd name="T22" fmla="*/ 2 w 11"/>
                <a:gd name="T23" fmla="*/ 0 h 9"/>
                <a:gd name="T24" fmla="*/ 2 w 11"/>
                <a:gd name="T25" fmla="*/ 1 h 9"/>
                <a:gd name="T26" fmla="*/ 2 w 11"/>
                <a:gd name="T27" fmla="*/ 1 h 9"/>
                <a:gd name="T28" fmla="*/ 5 w 11"/>
                <a:gd name="T29" fmla="*/ 2 h 9"/>
                <a:gd name="T30" fmla="*/ 5 w 11"/>
                <a:gd name="T31" fmla="*/ 2 h 9"/>
                <a:gd name="T32" fmla="*/ 5 w 11"/>
                <a:gd name="T33" fmla="*/ 2 h 9"/>
                <a:gd name="T34" fmla="*/ 4 w 11"/>
                <a:gd name="T35" fmla="*/ 2 h 9"/>
                <a:gd name="T36" fmla="*/ 4 w 11"/>
                <a:gd name="T37" fmla="*/ 2 h 9"/>
                <a:gd name="T38" fmla="*/ 5 w 11"/>
                <a:gd name="T39" fmla="*/ 2 h 9"/>
                <a:gd name="T40" fmla="*/ 5 w 11"/>
                <a:gd name="T41" fmla="*/ 2 h 9"/>
                <a:gd name="T42" fmla="*/ 5 w 11"/>
                <a:gd name="T43" fmla="*/ 2 h 9"/>
                <a:gd name="T44" fmla="*/ 5 w 11"/>
                <a:gd name="T45" fmla="*/ 2 h 9"/>
                <a:gd name="T46" fmla="*/ 7 w 11"/>
                <a:gd name="T47" fmla="*/ 2 h 9"/>
                <a:gd name="T48" fmla="*/ 6 w 11"/>
                <a:gd name="T49" fmla="*/ 2 h 9"/>
                <a:gd name="T50" fmla="*/ 6 w 11"/>
                <a:gd name="T51" fmla="*/ 2 h 9"/>
                <a:gd name="T52" fmla="*/ 6 w 11"/>
                <a:gd name="T53" fmla="*/ 2 h 9"/>
                <a:gd name="T54" fmla="*/ 7 w 11"/>
                <a:gd name="T55" fmla="*/ 2 h 9"/>
                <a:gd name="T56" fmla="*/ 11 w 11"/>
                <a:gd name="T57" fmla="*/ 2 h 9"/>
                <a:gd name="T58" fmla="*/ 10 w 11"/>
                <a:gd name="T59" fmla="*/ 1 h 9"/>
                <a:gd name="T60" fmla="*/ 11 w 11"/>
                <a:gd name="T61" fmla="*/ 1 h 9"/>
                <a:gd name="T62" fmla="*/ 11 w 11"/>
                <a:gd name="T63" fmla="*/ 1 h 9"/>
                <a:gd name="T64" fmla="*/ 11 w 11"/>
                <a:gd name="T65" fmla="*/ 2 h 9"/>
                <a:gd name="T66" fmla="*/ 10 w 11"/>
                <a:gd name="T67" fmla="*/ 4 h 9"/>
                <a:gd name="T68" fmla="*/ 10 w 11"/>
                <a:gd name="T69" fmla="*/ 4 h 9"/>
                <a:gd name="T70" fmla="*/ 10 w 11"/>
                <a:gd name="T71" fmla="*/ 3 h 9"/>
                <a:gd name="T72" fmla="*/ 11 w 11"/>
                <a:gd name="T73" fmla="*/ 4 h 9"/>
                <a:gd name="T74" fmla="*/ 11 w 11"/>
                <a:gd name="T75" fmla="*/ 4 h 9"/>
                <a:gd name="T76" fmla="*/ 11 w 11"/>
                <a:gd name="T77" fmla="*/ 4 h 9"/>
                <a:gd name="T78" fmla="*/ 10 w 11"/>
                <a:gd name="T79" fmla="*/ 4 h 9"/>
                <a:gd name="T80" fmla="*/ 9 w 11"/>
                <a:gd name="T81" fmla="*/ 8 h 9"/>
                <a:gd name="T82" fmla="*/ 9 w 11"/>
                <a:gd name="T83" fmla="*/ 8 h 9"/>
                <a:gd name="T84" fmla="*/ 9 w 11"/>
                <a:gd name="T85" fmla="*/ 7 h 9"/>
                <a:gd name="T86" fmla="*/ 10 w 11"/>
                <a:gd name="T87" fmla="*/ 8 h 9"/>
                <a:gd name="T88" fmla="*/ 9 w 11"/>
                <a:gd name="T89" fmla="*/ 8 h 9"/>
                <a:gd name="T90" fmla="*/ 7 w 11"/>
                <a:gd name="T91" fmla="*/ 9 h 9"/>
                <a:gd name="T92" fmla="*/ 7 w 11"/>
                <a:gd name="T93" fmla="*/ 8 h 9"/>
                <a:gd name="T94" fmla="*/ 7 w 11"/>
                <a:gd name="T95" fmla="*/ 7 h 9"/>
                <a:gd name="T96" fmla="*/ 7 w 11"/>
                <a:gd name="T97" fmla="*/ 8 h 9"/>
                <a:gd name="T98" fmla="*/ 8 w 11"/>
                <a:gd name="T99" fmla="*/ 9 h 9"/>
                <a:gd name="T100" fmla="*/ 8 w 11"/>
                <a:gd name="T101" fmla="*/ 9 h 9"/>
                <a:gd name="T102" fmla="*/ 7 w 11"/>
                <a:gd name="T10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 h="9">
                  <a:moveTo>
                    <a:pt x="1" y="1"/>
                  </a:moveTo>
                  <a:cubicBezTo>
                    <a:pt x="2" y="0"/>
                    <a:pt x="2" y="0"/>
                    <a:pt x="2"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1" y="1"/>
                    <a:pt x="1" y="1"/>
                  </a:cubicBezTo>
                  <a:close/>
                  <a:moveTo>
                    <a:pt x="2" y="1"/>
                  </a:moveTo>
                  <a:cubicBezTo>
                    <a:pt x="2" y="1"/>
                    <a:pt x="2" y="1"/>
                    <a:pt x="2" y="1"/>
                  </a:cubicBezTo>
                  <a:cubicBezTo>
                    <a:pt x="2" y="0"/>
                    <a:pt x="2" y="0"/>
                    <a:pt x="2" y="0"/>
                  </a:cubicBezTo>
                  <a:cubicBezTo>
                    <a:pt x="2" y="0"/>
                    <a:pt x="2" y="0"/>
                    <a:pt x="2" y="0"/>
                  </a:cubicBezTo>
                  <a:cubicBezTo>
                    <a:pt x="2" y="1"/>
                    <a:pt x="2" y="1"/>
                    <a:pt x="2" y="1"/>
                  </a:cubicBezTo>
                  <a:cubicBezTo>
                    <a:pt x="2" y="1"/>
                    <a:pt x="2" y="1"/>
                    <a:pt x="2" y="1"/>
                  </a:cubicBezTo>
                  <a:close/>
                  <a:moveTo>
                    <a:pt x="5" y="2"/>
                  </a:moveTo>
                  <a:cubicBezTo>
                    <a:pt x="5" y="2"/>
                    <a:pt x="5" y="2"/>
                    <a:pt x="5" y="2"/>
                  </a:cubicBezTo>
                  <a:cubicBezTo>
                    <a:pt x="5" y="2"/>
                    <a:pt x="5" y="2"/>
                    <a:pt x="5" y="2"/>
                  </a:cubicBezTo>
                  <a:cubicBezTo>
                    <a:pt x="4" y="2"/>
                    <a:pt x="4" y="2"/>
                    <a:pt x="4" y="2"/>
                  </a:cubicBezTo>
                  <a:cubicBezTo>
                    <a:pt x="4" y="2"/>
                    <a:pt x="4" y="2"/>
                    <a:pt x="4" y="2"/>
                  </a:cubicBezTo>
                  <a:cubicBezTo>
                    <a:pt x="5" y="2"/>
                    <a:pt x="5" y="2"/>
                    <a:pt x="5" y="2"/>
                  </a:cubicBezTo>
                  <a:cubicBezTo>
                    <a:pt x="5" y="2"/>
                    <a:pt x="5" y="2"/>
                    <a:pt x="5" y="2"/>
                  </a:cubicBezTo>
                  <a:cubicBezTo>
                    <a:pt x="5" y="2"/>
                    <a:pt x="5" y="2"/>
                    <a:pt x="5" y="2"/>
                  </a:cubicBezTo>
                  <a:cubicBezTo>
                    <a:pt x="5" y="2"/>
                    <a:pt x="5" y="2"/>
                    <a:pt x="5" y="2"/>
                  </a:cubicBezTo>
                  <a:close/>
                  <a:moveTo>
                    <a:pt x="7" y="2"/>
                  </a:moveTo>
                  <a:cubicBezTo>
                    <a:pt x="6" y="2"/>
                    <a:pt x="6" y="2"/>
                    <a:pt x="6" y="2"/>
                  </a:cubicBezTo>
                  <a:cubicBezTo>
                    <a:pt x="6" y="2"/>
                    <a:pt x="6" y="2"/>
                    <a:pt x="6" y="2"/>
                  </a:cubicBezTo>
                  <a:cubicBezTo>
                    <a:pt x="6" y="2"/>
                    <a:pt x="6" y="2"/>
                    <a:pt x="6" y="2"/>
                  </a:cubicBezTo>
                  <a:cubicBezTo>
                    <a:pt x="7" y="2"/>
                    <a:pt x="7" y="2"/>
                    <a:pt x="7" y="2"/>
                  </a:cubicBezTo>
                  <a:close/>
                  <a:moveTo>
                    <a:pt x="11" y="2"/>
                  </a:moveTo>
                  <a:cubicBezTo>
                    <a:pt x="10" y="1"/>
                    <a:pt x="10" y="1"/>
                    <a:pt x="10" y="1"/>
                  </a:cubicBezTo>
                  <a:cubicBezTo>
                    <a:pt x="11" y="1"/>
                    <a:pt x="11" y="1"/>
                    <a:pt x="11" y="1"/>
                  </a:cubicBezTo>
                  <a:cubicBezTo>
                    <a:pt x="11" y="1"/>
                    <a:pt x="11" y="1"/>
                    <a:pt x="11" y="1"/>
                  </a:cubicBezTo>
                  <a:cubicBezTo>
                    <a:pt x="11" y="2"/>
                    <a:pt x="11" y="2"/>
                    <a:pt x="11" y="2"/>
                  </a:cubicBezTo>
                  <a:close/>
                  <a:moveTo>
                    <a:pt x="10" y="4"/>
                  </a:moveTo>
                  <a:cubicBezTo>
                    <a:pt x="10" y="4"/>
                    <a:pt x="10" y="4"/>
                    <a:pt x="10" y="4"/>
                  </a:cubicBezTo>
                  <a:cubicBezTo>
                    <a:pt x="10" y="3"/>
                    <a:pt x="10" y="3"/>
                    <a:pt x="10" y="3"/>
                  </a:cubicBezTo>
                  <a:cubicBezTo>
                    <a:pt x="11" y="4"/>
                    <a:pt x="11" y="4"/>
                    <a:pt x="11" y="4"/>
                  </a:cubicBezTo>
                  <a:cubicBezTo>
                    <a:pt x="11" y="4"/>
                    <a:pt x="11" y="4"/>
                    <a:pt x="11" y="4"/>
                  </a:cubicBezTo>
                  <a:cubicBezTo>
                    <a:pt x="11" y="4"/>
                    <a:pt x="11" y="4"/>
                    <a:pt x="11" y="4"/>
                  </a:cubicBezTo>
                  <a:cubicBezTo>
                    <a:pt x="10" y="4"/>
                    <a:pt x="10" y="4"/>
                    <a:pt x="10" y="4"/>
                  </a:cubicBezTo>
                  <a:close/>
                  <a:moveTo>
                    <a:pt x="9" y="8"/>
                  </a:moveTo>
                  <a:cubicBezTo>
                    <a:pt x="9" y="8"/>
                    <a:pt x="9" y="8"/>
                    <a:pt x="9" y="8"/>
                  </a:cubicBezTo>
                  <a:cubicBezTo>
                    <a:pt x="9" y="7"/>
                    <a:pt x="9" y="7"/>
                    <a:pt x="9" y="7"/>
                  </a:cubicBezTo>
                  <a:cubicBezTo>
                    <a:pt x="10" y="8"/>
                    <a:pt x="10" y="8"/>
                    <a:pt x="10" y="8"/>
                  </a:cubicBezTo>
                  <a:cubicBezTo>
                    <a:pt x="9" y="8"/>
                    <a:pt x="9" y="8"/>
                    <a:pt x="9" y="8"/>
                  </a:cubicBezTo>
                  <a:close/>
                  <a:moveTo>
                    <a:pt x="7" y="9"/>
                  </a:moveTo>
                  <a:cubicBezTo>
                    <a:pt x="7" y="8"/>
                    <a:pt x="7" y="8"/>
                    <a:pt x="7" y="8"/>
                  </a:cubicBezTo>
                  <a:cubicBezTo>
                    <a:pt x="7" y="7"/>
                    <a:pt x="7" y="7"/>
                    <a:pt x="7" y="7"/>
                  </a:cubicBezTo>
                  <a:cubicBezTo>
                    <a:pt x="7" y="8"/>
                    <a:pt x="7" y="8"/>
                    <a:pt x="7" y="8"/>
                  </a:cubicBezTo>
                  <a:cubicBezTo>
                    <a:pt x="8" y="9"/>
                    <a:pt x="8" y="9"/>
                    <a:pt x="8" y="9"/>
                  </a:cubicBezTo>
                  <a:cubicBezTo>
                    <a:pt x="8" y="9"/>
                    <a:pt x="8" y="9"/>
                    <a:pt x="8" y="9"/>
                  </a:cubicBezTo>
                  <a:lnTo>
                    <a:pt x="7" y="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5" name="Freeform 96"/>
            <p:cNvSpPr>
              <a:spLocks noEditPoints="1"/>
            </p:cNvSpPr>
            <p:nvPr/>
          </p:nvSpPr>
          <p:spPr bwMode="auto">
            <a:xfrm>
              <a:off x="5384084" y="2651023"/>
              <a:ext cx="162115" cy="200714"/>
            </a:xfrm>
            <a:custGeom>
              <a:avLst/>
              <a:gdLst>
                <a:gd name="T0" fmla="*/ 48 w 126"/>
                <a:gd name="T1" fmla="*/ 104 h 156"/>
                <a:gd name="T2" fmla="*/ 48 w 126"/>
                <a:gd name="T3" fmla="*/ 60 h 156"/>
                <a:gd name="T4" fmla="*/ 67 w 126"/>
                <a:gd name="T5" fmla="*/ 19 h 156"/>
                <a:gd name="T6" fmla="*/ 70 w 126"/>
                <a:gd name="T7" fmla="*/ 34 h 156"/>
                <a:gd name="T8" fmla="*/ 81 w 126"/>
                <a:gd name="T9" fmla="*/ 41 h 156"/>
                <a:gd name="T10" fmla="*/ 89 w 126"/>
                <a:gd name="T11" fmla="*/ 41 h 156"/>
                <a:gd name="T12" fmla="*/ 96 w 126"/>
                <a:gd name="T13" fmla="*/ 45 h 156"/>
                <a:gd name="T14" fmla="*/ 104 w 126"/>
                <a:gd name="T15" fmla="*/ 45 h 156"/>
                <a:gd name="T16" fmla="*/ 111 w 126"/>
                <a:gd name="T17" fmla="*/ 52 h 156"/>
                <a:gd name="T18" fmla="*/ 115 w 126"/>
                <a:gd name="T19" fmla="*/ 56 h 156"/>
                <a:gd name="T20" fmla="*/ 122 w 126"/>
                <a:gd name="T21" fmla="*/ 63 h 156"/>
                <a:gd name="T22" fmla="*/ 122 w 126"/>
                <a:gd name="T23" fmla="*/ 67 h 156"/>
                <a:gd name="T24" fmla="*/ 122 w 126"/>
                <a:gd name="T25" fmla="*/ 71 h 156"/>
                <a:gd name="T26" fmla="*/ 115 w 126"/>
                <a:gd name="T27" fmla="*/ 82 h 156"/>
                <a:gd name="T28" fmla="*/ 111 w 126"/>
                <a:gd name="T29" fmla="*/ 89 h 156"/>
                <a:gd name="T30" fmla="*/ 107 w 126"/>
                <a:gd name="T31" fmla="*/ 97 h 156"/>
                <a:gd name="T32" fmla="*/ 104 w 126"/>
                <a:gd name="T33" fmla="*/ 97 h 156"/>
                <a:gd name="T34" fmla="*/ 104 w 126"/>
                <a:gd name="T35" fmla="*/ 93 h 156"/>
                <a:gd name="T36" fmla="*/ 100 w 126"/>
                <a:gd name="T37" fmla="*/ 93 h 156"/>
                <a:gd name="T38" fmla="*/ 96 w 126"/>
                <a:gd name="T39" fmla="*/ 97 h 156"/>
                <a:gd name="T40" fmla="*/ 96 w 126"/>
                <a:gd name="T41" fmla="*/ 100 h 156"/>
                <a:gd name="T42" fmla="*/ 92 w 126"/>
                <a:gd name="T43" fmla="*/ 108 h 156"/>
                <a:gd name="T44" fmla="*/ 92 w 126"/>
                <a:gd name="T45" fmla="*/ 108 h 156"/>
                <a:gd name="T46" fmla="*/ 96 w 126"/>
                <a:gd name="T47" fmla="*/ 112 h 156"/>
                <a:gd name="T48" fmla="*/ 96 w 126"/>
                <a:gd name="T49" fmla="*/ 119 h 156"/>
                <a:gd name="T50" fmla="*/ 89 w 126"/>
                <a:gd name="T51" fmla="*/ 119 h 156"/>
                <a:gd name="T52" fmla="*/ 85 w 126"/>
                <a:gd name="T53" fmla="*/ 119 h 156"/>
                <a:gd name="T54" fmla="*/ 74 w 126"/>
                <a:gd name="T55" fmla="*/ 126 h 156"/>
                <a:gd name="T56" fmla="*/ 74 w 126"/>
                <a:gd name="T57" fmla="*/ 134 h 156"/>
                <a:gd name="T58" fmla="*/ 70 w 126"/>
                <a:gd name="T59" fmla="*/ 138 h 156"/>
                <a:gd name="T60" fmla="*/ 59 w 126"/>
                <a:gd name="T61" fmla="*/ 138 h 156"/>
                <a:gd name="T62" fmla="*/ 55 w 126"/>
                <a:gd name="T63" fmla="*/ 141 h 156"/>
                <a:gd name="T64" fmla="*/ 55 w 126"/>
                <a:gd name="T65" fmla="*/ 145 h 156"/>
                <a:gd name="T66" fmla="*/ 55 w 126"/>
                <a:gd name="T67" fmla="*/ 145 h 156"/>
                <a:gd name="T68" fmla="*/ 55 w 126"/>
                <a:gd name="T69" fmla="*/ 145 h 156"/>
                <a:gd name="T70" fmla="*/ 52 w 126"/>
                <a:gd name="T71" fmla="*/ 152 h 156"/>
                <a:gd name="T72" fmla="*/ 44 w 126"/>
                <a:gd name="T73" fmla="*/ 152 h 156"/>
                <a:gd name="T74" fmla="*/ 37 w 126"/>
                <a:gd name="T75" fmla="*/ 152 h 156"/>
                <a:gd name="T76" fmla="*/ 30 w 126"/>
                <a:gd name="T77" fmla="*/ 156 h 156"/>
                <a:gd name="T78" fmla="*/ 26 w 126"/>
                <a:gd name="T79" fmla="*/ 156 h 156"/>
                <a:gd name="T80" fmla="*/ 15 w 126"/>
                <a:gd name="T81" fmla="*/ 145 h 156"/>
                <a:gd name="T82" fmla="*/ 0 w 126"/>
                <a:gd name="T83" fmla="*/ 123 h 156"/>
                <a:gd name="T84" fmla="*/ 4 w 126"/>
                <a:gd name="T85" fmla="*/ 115 h 156"/>
                <a:gd name="T86" fmla="*/ 63 w 126"/>
                <a:gd name="T87" fmla="*/ 11 h 156"/>
                <a:gd name="T88" fmla="*/ 63 w 126"/>
                <a:gd name="T89" fmla="*/ 4 h 156"/>
                <a:gd name="T90" fmla="*/ 63 w 126"/>
                <a:gd name="T91" fmla="*/ 0 h 156"/>
                <a:gd name="T92" fmla="*/ 63 w 126"/>
                <a:gd name="T93" fmla="*/ 0 h 156"/>
                <a:gd name="T94" fmla="*/ 63 w 126"/>
                <a:gd name="T95" fmla="*/ 0 h 156"/>
                <a:gd name="T96" fmla="*/ 59 w 126"/>
                <a:gd name="T97" fmla="*/ 0 h 156"/>
                <a:gd name="T98" fmla="*/ 59 w 126"/>
                <a:gd name="T99" fmla="*/ 4 h 156"/>
                <a:gd name="T100" fmla="*/ 59 w 126"/>
                <a:gd name="T101" fmla="*/ 4 h 156"/>
                <a:gd name="T102" fmla="*/ 59 w 126"/>
                <a:gd name="T103" fmla="*/ 8 h 156"/>
                <a:gd name="T104" fmla="*/ 63 w 126"/>
                <a:gd name="T105" fmla="*/ 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56">
                  <a:moveTo>
                    <a:pt x="4" y="115"/>
                  </a:moveTo>
                  <a:lnTo>
                    <a:pt x="48" y="104"/>
                  </a:lnTo>
                  <a:lnTo>
                    <a:pt x="52" y="71"/>
                  </a:lnTo>
                  <a:lnTo>
                    <a:pt x="48" y="60"/>
                  </a:lnTo>
                  <a:lnTo>
                    <a:pt x="63" y="19"/>
                  </a:lnTo>
                  <a:lnTo>
                    <a:pt x="67" y="19"/>
                  </a:lnTo>
                  <a:lnTo>
                    <a:pt x="67" y="26"/>
                  </a:lnTo>
                  <a:lnTo>
                    <a:pt x="70" y="34"/>
                  </a:lnTo>
                  <a:lnTo>
                    <a:pt x="70" y="37"/>
                  </a:lnTo>
                  <a:lnTo>
                    <a:pt x="81" y="41"/>
                  </a:lnTo>
                  <a:lnTo>
                    <a:pt x="85" y="45"/>
                  </a:lnTo>
                  <a:lnTo>
                    <a:pt x="89" y="41"/>
                  </a:lnTo>
                  <a:lnTo>
                    <a:pt x="89" y="41"/>
                  </a:lnTo>
                  <a:lnTo>
                    <a:pt x="96" y="45"/>
                  </a:lnTo>
                  <a:lnTo>
                    <a:pt x="100" y="45"/>
                  </a:lnTo>
                  <a:lnTo>
                    <a:pt x="104" y="45"/>
                  </a:lnTo>
                  <a:lnTo>
                    <a:pt x="107" y="49"/>
                  </a:lnTo>
                  <a:lnTo>
                    <a:pt x="111" y="52"/>
                  </a:lnTo>
                  <a:lnTo>
                    <a:pt x="111" y="56"/>
                  </a:lnTo>
                  <a:lnTo>
                    <a:pt x="115" y="56"/>
                  </a:lnTo>
                  <a:lnTo>
                    <a:pt x="118" y="63"/>
                  </a:lnTo>
                  <a:lnTo>
                    <a:pt x="122" y="63"/>
                  </a:lnTo>
                  <a:lnTo>
                    <a:pt x="126" y="63"/>
                  </a:lnTo>
                  <a:lnTo>
                    <a:pt x="122" y="67"/>
                  </a:lnTo>
                  <a:lnTo>
                    <a:pt x="122" y="71"/>
                  </a:lnTo>
                  <a:lnTo>
                    <a:pt x="122" y="71"/>
                  </a:lnTo>
                  <a:lnTo>
                    <a:pt x="122" y="75"/>
                  </a:lnTo>
                  <a:lnTo>
                    <a:pt x="115" y="82"/>
                  </a:lnTo>
                  <a:lnTo>
                    <a:pt x="111" y="86"/>
                  </a:lnTo>
                  <a:lnTo>
                    <a:pt x="111" y="89"/>
                  </a:lnTo>
                  <a:lnTo>
                    <a:pt x="107" y="89"/>
                  </a:lnTo>
                  <a:lnTo>
                    <a:pt x="107" y="97"/>
                  </a:lnTo>
                  <a:lnTo>
                    <a:pt x="104" y="97"/>
                  </a:lnTo>
                  <a:lnTo>
                    <a:pt x="104" y="97"/>
                  </a:lnTo>
                  <a:lnTo>
                    <a:pt x="104" y="93"/>
                  </a:lnTo>
                  <a:lnTo>
                    <a:pt x="104" y="93"/>
                  </a:lnTo>
                  <a:lnTo>
                    <a:pt x="104" y="93"/>
                  </a:lnTo>
                  <a:lnTo>
                    <a:pt x="100" y="93"/>
                  </a:lnTo>
                  <a:lnTo>
                    <a:pt x="100" y="97"/>
                  </a:lnTo>
                  <a:lnTo>
                    <a:pt x="96" y="97"/>
                  </a:lnTo>
                  <a:lnTo>
                    <a:pt x="100" y="97"/>
                  </a:lnTo>
                  <a:lnTo>
                    <a:pt x="96" y="100"/>
                  </a:lnTo>
                  <a:lnTo>
                    <a:pt x="92" y="104"/>
                  </a:lnTo>
                  <a:lnTo>
                    <a:pt x="92" y="108"/>
                  </a:lnTo>
                  <a:lnTo>
                    <a:pt x="92" y="108"/>
                  </a:lnTo>
                  <a:lnTo>
                    <a:pt x="92" y="108"/>
                  </a:lnTo>
                  <a:lnTo>
                    <a:pt x="96" y="112"/>
                  </a:lnTo>
                  <a:lnTo>
                    <a:pt x="96" y="112"/>
                  </a:lnTo>
                  <a:lnTo>
                    <a:pt x="96" y="119"/>
                  </a:lnTo>
                  <a:lnTo>
                    <a:pt x="96" y="119"/>
                  </a:lnTo>
                  <a:lnTo>
                    <a:pt x="96" y="119"/>
                  </a:lnTo>
                  <a:lnTo>
                    <a:pt x="89" y="119"/>
                  </a:lnTo>
                  <a:lnTo>
                    <a:pt x="89" y="123"/>
                  </a:lnTo>
                  <a:lnTo>
                    <a:pt x="85" y="119"/>
                  </a:lnTo>
                  <a:lnTo>
                    <a:pt x="81" y="123"/>
                  </a:lnTo>
                  <a:lnTo>
                    <a:pt x="74" y="126"/>
                  </a:lnTo>
                  <a:lnTo>
                    <a:pt x="74" y="134"/>
                  </a:lnTo>
                  <a:lnTo>
                    <a:pt x="74" y="134"/>
                  </a:lnTo>
                  <a:lnTo>
                    <a:pt x="70" y="138"/>
                  </a:lnTo>
                  <a:lnTo>
                    <a:pt x="70" y="138"/>
                  </a:lnTo>
                  <a:lnTo>
                    <a:pt x="63" y="138"/>
                  </a:lnTo>
                  <a:lnTo>
                    <a:pt x="59" y="138"/>
                  </a:lnTo>
                  <a:lnTo>
                    <a:pt x="59" y="138"/>
                  </a:lnTo>
                  <a:lnTo>
                    <a:pt x="55" y="141"/>
                  </a:lnTo>
                  <a:lnTo>
                    <a:pt x="55" y="141"/>
                  </a:lnTo>
                  <a:lnTo>
                    <a:pt x="55" y="145"/>
                  </a:lnTo>
                  <a:lnTo>
                    <a:pt x="55" y="145"/>
                  </a:lnTo>
                  <a:lnTo>
                    <a:pt x="55" y="145"/>
                  </a:lnTo>
                  <a:lnTo>
                    <a:pt x="55" y="145"/>
                  </a:lnTo>
                  <a:lnTo>
                    <a:pt x="55" y="145"/>
                  </a:lnTo>
                  <a:lnTo>
                    <a:pt x="52" y="152"/>
                  </a:lnTo>
                  <a:lnTo>
                    <a:pt x="52" y="152"/>
                  </a:lnTo>
                  <a:lnTo>
                    <a:pt x="48" y="149"/>
                  </a:lnTo>
                  <a:lnTo>
                    <a:pt x="44" y="152"/>
                  </a:lnTo>
                  <a:lnTo>
                    <a:pt x="41" y="152"/>
                  </a:lnTo>
                  <a:lnTo>
                    <a:pt x="37" y="152"/>
                  </a:lnTo>
                  <a:lnTo>
                    <a:pt x="33" y="152"/>
                  </a:lnTo>
                  <a:lnTo>
                    <a:pt x="30" y="156"/>
                  </a:lnTo>
                  <a:lnTo>
                    <a:pt x="26" y="156"/>
                  </a:lnTo>
                  <a:lnTo>
                    <a:pt x="26" y="156"/>
                  </a:lnTo>
                  <a:lnTo>
                    <a:pt x="22" y="156"/>
                  </a:lnTo>
                  <a:lnTo>
                    <a:pt x="15" y="145"/>
                  </a:lnTo>
                  <a:lnTo>
                    <a:pt x="15" y="141"/>
                  </a:lnTo>
                  <a:lnTo>
                    <a:pt x="0" y="123"/>
                  </a:lnTo>
                  <a:lnTo>
                    <a:pt x="4" y="115"/>
                  </a:lnTo>
                  <a:lnTo>
                    <a:pt x="4" y="115"/>
                  </a:lnTo>
                  <a:close/>
                  <a:moveTo>
                    <a:pt x="63" y="11"/>
                  </a:moveTo>
                  <a:lnTo>
                    <a:pt x="63" y="11"/>
                  </a:lnTo>
                  <a:lnTo>
                    <a:pt x="63" y="8"/>
                  </a:lnTo>
                  <a:lnTo>
                    <a:pt x="63" y="4"/>
                  </a:lnTo>
                  <a:lnTo>
                    <a:pt x="63" y="4"/>
                  </a:lnTo>
                  <a:lnTo>
                    <a:pt x="63" y="0"/>
                  </a:lnTo>
                  <a:lnTo>
                    <a:pt x="63" y="0"/>
                  </a:lnTo>
                  <a:lnTo>
                    <a:pt x="63" y="0"/>
                  </a:lnTo>
                  <a:lnTo>
                    <a:pt x="63" y="0"/>
                  </a:lnTo>
                  <a:lnTo>
                    <a:pt x="63" y="0"/>
                  </a:lnTo>
                  <a:lnTo>
                    <a:pt x="63" y="0"/>
                  </a:lnTo>
                  <a:lnTo>
                    <a:pt x="59" y="0"/>
                  </a:lnTo>
                  <a:lnTo>
                    <a:pt x="59" y="4"/>
                  </a:lnTo>
                  <a:lnTo>
                    <a:pt x="59" y="4"/>
                  </a:lnTo>
                  <a:lnTo>
                    <a:pt x="59" y="4"/>
                  </a:lnTo>
                  <a:lnTo>
                    <a:pt x="59" y="4"/>
                  </a:lnTo>
                  <a:lnTo>
                    <a:pt x="59" y="8"/>
                  </a:lnTo>
                  <a:lnTo>
                    <a:pt x="59" y="8"/>
                  </a:lnTo>
                  <a:lnTo>
                    <a:pt x="59" y="11"/>
                  </a:lnTo>
                  <a:lnTo>
                    <a:pt x="63"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6" name="Freeform 97"/>
            <p:cNvSpPr>
              <a:spLocks noEditPoints="1"/>
            </p:cNvSpPr>
            <p:nvPr/>
          </p:nvSpPr>
          <p:spPr bwMode="auto">
            <a:xfrm>
              <a:off x="5188515" y="2798985"/>
              <a:ext cx="257326" cy="144103"/>
            </a:xfrm>
            <a:custGeom>
              <a:avLst/>
              <a:gdLst>
                <a:gd name="T0" fmla="*/ 4 w 200"/>
                <a:gd name="T1" fmla="*/ 45 h 112"/>
                <a:gd name="T2" fmla="*/ 11 w 200"/>
                <a:gd name="T3" fmla="*/ 41 h 112"/>
                <a:gd name="T4" fmla="*/ 11 w 200"/>
                <a:gd name="T5" fmla="*/ 34 h 112"/>
                <a:gd name="T6" fmla="*/ 19 w 200"/>
                <a:gd name="T7" fmla="*/ 26 h 112"/>
                <a:gd name="T8" fmla="*/ 33 w 200"/>
                <a:gd name="T9" fmla="*/ 30 h 112"/>
                <a:gd name="T10" fmla="*/ 63 w 200"/>
                <a:gd name="T11" fmla="*/ 41 h 112"/>
                <a:gd name="T12" fmla="*/ 93 w 200"/>
                <a:gd name="T13" fmla="*/ 19 h 112"/>
                <a:gd name="T14" fmla="*/ 152 w 200"/>
                <a:gd name="T15" fmla="*/ 8 h 112"/>
                <a:gd name="T16" fmla="*/ 167 w 200"/>
                <a:gd name="T17" fmla="*/ 30 h 112"/>
                <a:gd name="T18" fmla="*/ 170 w 200"/>
                <a:gd name="T19" fmla="*/ 41 h 112"/>
                <a:gd name="T20" fmla="*/ 159 w 200"/>
                <a:gd name="T21" fmla="*/ 49 h 112"/>
                <a:gd name="T22" fmla="*/ 159 w 200"/>
                <a:gd name="T23" fmla="*/ 56 h 112"/>
                <a:gd name="T24" fmla="*/ 159 w 200"/>
                <a:gd name="T25" fmla="*/ 56 h 112"/>
                <a:gd name="T26" fmla="*/ 152 w 200"/>
                <a:gd name="T27" fmla="*/ 60 h 112"/>
                <a:gd name="T28" fmla="*/ 133 w 200"/>
                <a:gd name="T29" fmla="*/ 67 h 112"/>
                <a:gd name="T30" fmla="*/ 115 w 200"/>
                <a:gd name="T31" fmla="*/ 71 h 112"/>
                <a:gd name="T32" fmla="*/ 111 w 200"/>
                <a:gd name="T33" fmla="*/ 75 h 112"/>
                <a:gd name="T34" fmla="*/ 100 w 200"/>
                <a:gd name="T35" fmla="*/ 82 h 112"/>
                <a:gd name="T36" fmla="*/ 96 w 200"/>
                <a:gd name="T37" fmla="*/ 82 h 112"/>
                <a:gd name="T38" fmla="*/ 93 w 200"/>
                <a:gd name="T39" fmla="*/ 82 h 112"/>
                <a:gd name="T40" fmla="*/ 89 w 200"/>
                <a:gd name="T41" fmla="*/ 82 h 112"/>
                <a:gd name="T42" fmla="*/ 85 w 200"/>
                <a:gd name="T43" fmla="*/ 89 h 112"/>
                <a:gd name="T44" fmla="*/ 74 w 200"/>
                <a:gd name="T45" fmla="*/ 89 h 112"/>
                <a:gd name="T46" fmla="*/ 63 w 200"/>
                <a:gd name="T47" fmla="*/ 93 h 112"/>
                <a:gd name="T48" fmla="*/ 59 w 200"/>
                <a:gd name="T49" fmla="*/ 89 h 112"/>
                <a:gd name="T50" fmla="*/ 56 w 200"/>
                <a:gd name="T51" fmla="*/ 89 h 112"/>
                <a:gd name="T52" fmla="*/ 48 w 200"/>
                <a:gd name="T53" fmla="*/ 93 h 112"/>
                <a:gd name="T54" fmla="*/ 45 w 200"/>
                <a:gd name="T55" fmla="*/ 97 h 112"/>
                <a:gd name="T56" fmla="*/ 41 w 200"/>
                <a:gd name="T57" fmla="*/ 100 h 112"/>
                <a:gd name="T58" fmla="*/ 33 w 200"/>
                <a:gd name="T59" fmla="*/ 100 h 112"/>
                <a:gd name="T60" fmla="*/ 30 w 200"/>
                <a:gd name="T61" fmla="*/ 104 h 112"/>
                <a:gd name="T62" fmla="*/ 22 w 200"/>
                <a:gd name="T63" fmla="*/ 104 h 112"/>
                <a:gd name="T64" fmla="*/ 19 w 200"/>
                <a:gd name="T65" fmla="*/ 100 h 112"/>
                <a:gd name="T66" fmla="*/ 15 w 200"/>
                <a:gd name="T67" fmla="*/ 93 h 112"/>
                <a:gd name="T68" fmla="*/ 15 w 200"/>
                <a:gd name="T69" fmla="*/ 89 h 112"/>
                <a:gd name="T70" fmla="*/ 11 w 200"/>
                <a:gd name="T71" fmla="*/ 82 h 112"/>
                <a:gd name="T72" fmla="*/ 4 w 200"/>
                <a:gd name="T73" fmla="*/ 63 h 112"/>
                <a:gd name="T74" fmla="*/ 0 w 200"/>
                <a:gd name="T75" fmla="*/ 60 h 112"/>
                <a:gd name="T76" fmla="*/ 4 w 200"/>
                <a:gd name="T77" fmla="*/ 60 h 112"/>
                <a:gd name="T78" fmla="*/ 4 w 200"/>
                <a:gd name="T79" fmla="*/ 56 h 112"/>
                <a:gd name="T80" fmla="*/ 4 w 200"/>
                <a:gd name="T81" fmla="*/ 45 h 112"/>
                <a:gd name="T82" fmla="*/ 4 w 200"/>
                <a:gd name="T83" fmla="*/ 45 h 112"/>
                <a:gd name="T84" fmla="*/ 163 w 200"/>
                <a:gd name="T85" fmla="*/ 112 h 112"/>
                <a:gd name="T86" fmla="*/ 163 w 200"/>
                <a:gd name="T87" fmla="*/ 112 h 112"/>
                <a:gd name="T88" fmla="*/ 159 w 200"/>
                <a:gd name="T89" fmla="*/ 112 h 112"/>
                <a:gd name="T90" fmla="*/ 182 w 200"/>
                <a:gd name="T91" fmla="*/ 104 h 112"/>
                <a:gd name="T92" fmla="*/ 185 w 200"/>
                <a:gd name="T93" fmla="*/ 100 h 112"/>
                <a:gd name="T94" fmla="*/ 189 w 200"/>
                <a:gd name="T95" fmla="*/ 104 h 112"/>
                <a:gd name="T96" fmla="*/ 193 w 200"/>
                <a:gd name="T97" fmla="*/ 104 h 112"/>
                <a:gd name="T98" fmla="*/ 196 w 200"/>
                <a:gd name="T99" fmla="*/ 104 h 112"/>
                <a:gd name="T100" fmla="*/ 200 w 200"/>
                <a:gd name="T101" fmla="*/ 104 h 112"/>
                <a:gd name="T102" fmla="*/ 196 w 200"/>
                <a:gd name="T103" fmla="*/ 108 h 112"/>
                <a:gd name="T104" fmla="*/ 189 w 200"/>
                <a:gd name="T105" fmla="*/ 108 h 112"/>
                <a:gd name="T106" fmla="*/ 182 w 200"/>
                <a:gd name="T107"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112">
                  <a:moveTo>
                    <a:pt x="4" y="45"/>
                  </a:moveTo>
                  <a:lnTo>
                    <a:pt x="4" y="45"/>
                  </a:lnTo>
                  <a:lnTo>
                    <a:pt x="8" y="45"/>
                  </a:lnTo>
                  <a:lnTo>
                    <a:pt x="11" y="41"/>
                  </a:lnTo>
                  <a:lnTo>
                    <a:pt x="15" y="37"/>
                  </a:lnTo>
                  <a:lnTo>
                    <a:pt x="11" y="34"/>
                  </a:lnTo>
                  <a:lnTo>
                    <a:pt x="15" y="26"/>
                  </a:lnTo>
                  <a:lnTo>
                    <a:pt x="19" y="26"/>
                  </a:lnTo>
                  <a:lnTo>
                    <a:pt x="22" y="30"/>
                  </a:lnTo>
                  <a:lnTo>
                    <a:pt x="33" y="30"/>
                  </a:lnTo>
                  <a:lnTo>
                    <a:pt x="48" y="34"/>
                  </a:lnTo>
                  <a:lnTo>
                    <a:pt x="63" y="41"/>
                  </a:lnTo>
                  <a:lnTo>
                    <a:pt x="63" y="52"/>
                  </a:lnTo>
                  <a:lnTo>
                    <a:pt x="93" y="19"/>
                  </a:lnTo>
                  <a:lnTo>
                    <a:pt x="156" y="0"/>
                  </a:lnTo>
                  <a:lnTo>
                    <a:pt x="152" y="8"/>
                  </a:lnTo>
                  <a:lnTo>
                    <a:pt x="167" y="26"/>
                  </a:lnTo>
                  <a:lnTo>
                    <a:pt x="167" y="30"/>
                  </a:lnTo>
                  <a:lnTo>
                    <a:pt x="174" y="41"/>
                  </a:lnTo>
                  <a:lnTo>
                    <a:pt x="170" y="41"/>
                  </a:lnTo>
                  <a:lnTo>
                    <a:pt x="167" y="45"/>
                  </a:lnTo>
                  <a:lnTo>
                    <a:pt x="159" y="49"/>
                  </a:lnTo>
                  <a:lnTo>
                    <a:pt x="159" y="52"/>
                  </a:lnTo>
                  <a:lnTo>
                    <a:pt x="159" y="56"/>
                  </a:lnTo>
                  <a:lnTo>
                    <a:pt x="159" y="56"/>
                  </a:lnTo>
                  <a:lnTo>
                    <a:pt x="159" y="56"/>
                  </a:lnTo>
                  <a:lnTo>
                    <a:pt x="156" y="60"/>
                  </a:lnTo>
                  <a:lnTo>
                    <a:pt x="152" y="60"/>
                  </a:lnTo>
                  <a:lnTo>
                    <a:pt x="145" y="63"/>
                  </a:lnTo>
                  <a:lnTo>
                    <a:pt x="133" y="67"/>
                  </a:lnTo>
                  <a:lnTo>
                    <a:pt x="133" y="67"/>
                  </a:lnTo>
                  <a:lnTo>
                    <a:pt x="115" y="71"/>
                  </a:lnTo>
                  <a:lnTo>
                    <a:pt x="111" y="71"/>
                  </a:lnTo>
                  <a:lnTo>
                    <a:pt x="111" y="75"/>
                  </a:lnTo>
                  <a:lnTo>
                    <a:pt x="107" y="78"/>
                  </a:lnTo>
                  <a:lnTo>
                    <a:pt x="100" y="82"/>
                  </a:lnTo>
                  <a:lnTo>
                    <a:pt x="100" y="82"/>
                  </a:lnTo>
                  <a:lnTo>
                    <a:pt x="96" y="82"/>
                  </a:lnTo>
                  <a:lnTo>
                    <a:pt x="96" y="82"/>
                  </a:lnTo>
                  <a:lnTo>
                    <a:pt x="93" y="82"/>
                  </a:lnTo>
                  <a:lnTo>
                    <a:pt x="93" y="82"/>
                  </a:lnTo>
                  <a:lnTo>
                    <a:pt x="89" y="82"/>
                  </a:lnTo>
                  <a:lnTo>
                    <a:pt x="85" y="86"/>
                  </a:lnTo>
                  <a:lnTo>
                    <a:pt x="85" y="89"/>
                  </a:lnTo>
                  <a:lnTo>
                    <a:pt x="82" y="89"/>
                  </a:lnTo>
                  <a:lnTo>
                    <a:pt x="74" y="89"/>
                  </a:lnTo>
                  <a:lnTo>
                    <a:pt x="67" y="93"/>
                  </a:lnTo>
                  <a:lnTo>
                    <a:pt x="63" y="93"/>
                  </a:lnTo>
                  <a:lnTo>
                    <a:pt x="63" y="89"/>
                  </a:lnTo>
                  <a:lnTo>
                    <a:pt x="59" y="89"/>
                  </a:lnTo>
                  <a:lnTo>
                    <a:pt x="59" y="89"/>
                  </a:lnTo>
                  <a:lnTo>
                    <a:pt x="56" y="89"/>
                  </a:lnTo>
                  <a:lnTo>
                    <a:pt x="52" y="89"/>
                  </a:lnTo>
                  <a:lnTo>
                    <a:pt x="48" y="93"/>
                  </a:lnTo>
                  <a:lnTo>
                    <a:pt x="48" y="97"/>
                  </a:lnTo>
                  <a:lnTo>
                    <a:pt x="45" y="97"/>
                  </a:lnTo>
                  <a:lnTo>
                    <a:pt x="41" y="100"/>
                  </a:lnTo>
                  <a:lnTo>
                    <a:pt x="41" y="100"/>
                  </a:lnTo>
                  <a:lnTo>
                    <a:pt x="37" y="100"/>
                  </a:lnTo>
                  <a:lnTo>
                    <a:pt x="33" y="100"/>
                  </a:lnTo>
                  <a:lnTo>
                    <a:pt x="30" y="104"/>
                  </a:lnTo>
                  <a:lnTo>
                    <a:pt x="30" y="104"/>
                  </a:lnTo>
                  <a:lnTo>
                    <a:pt x="22" y="100"/>
                  </a:lnTo>
                  <a:lnTo>
                    <a:pt x="22" y="104"/>
                  </a:lnTo>
                  <a:lnTo>
                    <a:pt x="19" y="104"/>
                  </a:lnTo>
                  <a:lnTo>
                    <a:pt x="19" y="100"/>
                  </a:lnTo>
                  <a:lnTo>
                    <a:pt x="19" y="97"/>
                  </a:lnTo>
                  <a:lnTo>
                    <a:pt x="15" y="93"/>
                  </a:lnTo>
                  <a:lnTo>
                    <a:pt x="11" y="89"/>
                  </a:lnTo>
                  <a:lnTo>
                    <a:pt x="15" y="89"/>
                  </a:lnTo>
                  <a:lnTo>
                    <a:pt x="15" y="86"/>
                  </a:lnTo>
                  <a:lnTo>
                    <a:pt x="11" y="82"/>
                  </a:lnTo>
                  <a:lnTo>
                    <a:pt x="8" y="67"/>
                  </a:lnTo>
                  <a:lnTo>
                    <a:pt x="4" y="63"/>
                  </a:lnTo>
                  <a:lnTo>
                    <a:pt x="4" y="60"/>
                  </a:lnTo>
                  <a:lnTo>
                    <a:pt x="0" y="60"/>
                  </a:lnTo>
                  <a:lnTo>
                    <a:pt x="0" y="60"/>
                  </a:lnTo>
                  <a:lnTo>
                    <a:pt x="4" y="60"/>
                  </a:lnTo>
                  <a:lnTo>
                    <a:pt x="4" y="56"/>
                  </a:lnTo>
                  <a:lnTo>
                    <a:pt x="4" y="56"/>
                  </a:lnTo>
                  <a:lnTo>
                    <a:pt x="4" y="52"/>
                  </a:lnTo>
                  <a:lnTo>
                    <a:pt x="4" y="45"/>
                  </a:lnTo>
                  <a:lnTo>
                    <a:pt x="4" y="45"/>
                  </a:lnTo>
                  <a:lnTo>
                    <a:pt x="4" y="45"/>
                  </a:lnTo>
                  <a:close/>
                  <a:moveTo>
                    <a:pt x="159" y="112"/>
                  </a:moveTo>
                  <a:lnTo>
                    <a:pt x="163" y="112"/>
                  </a:lnTo>
                  <a:lnTo>
                    <a:pt x="167" y="112"/>
                  </a:lnTo>
                  <a:lnTo>
                    <a:pt x="163" y="112"/>
                  </a:lnTo>
                  <a:lnTo>
                    <a:pt x="159" y="112"/>
                  </a:lnTo>
                  <a:lnTo>
                    <a:pt x="159" y="112"/>
                  </a:lnTo>
                  <a:close/>
                  <a:moveTo>
                    <a:pt x="182" y="108"/>
                  </a:moveTo>
                  <a:lnTo>
                    <a:pt x="182" y="104"/>
                  </a:lnTo>
                  <a:lnTo>
                    <a:pt x="182" y="104"/>
                  </a:lnTo>
                  <a:lnTo>
                    <a:pt x="185" y="100"/>
                  </a:lnTo>
                  <a:lnTo>
                    <a:pt x="185" y="100"/>
                  </a:lnTo>
                  <a:lnTo>
                    <a:pt x="189" y="104"/>
                  </a:lnTo>
                  <a:lnTo>
                    <a:pt x="189" y="104"/>
                  </a:lnTo>
                  <a:lnTo>
                    <a:pt x="193" y="104"/>
                  </a:lnTo>
                  <a:lnTo>
                    <a:pt x="196" y="104"/>
                  </a:lnTo>
                  <a:lnTo>
                    <a:pt x="196" y="104"/>
                  </a:lnTo>
                  <a:lnTo>
                    <a:pt x="200" y="104"/>
                  </a:lnTo>
                  <a:lnTo>
                    <a:pt x="200" y="104"/>
                  </a:lnTo>
                  <a:lnTo>
                    <a:pt x="200" y="108"/>
                  </a:lnTo>
                  <a:lnTo>
                    <a:pt x="196" y="108"/>
                  </a:lnTo>
                  <a:lnTo>
                    <a:pt x="193" y="108"/>
                  </a:lnTo>
                  <a:lnTo>
                    <a:pt x="189" y="108"/>
                  </a:lnTo>
                  <a:lnTo>
                    <a:pt x="185" y="108"/>
                  </a:lnTo>
                  <a:lnTo>
                    <a:pt x="182" y="108"/>
                  </a:lnTo>
                  <a:lnTo>
                    <a:pt x="182" y="10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7" name="Freeform 98"/>
            <p:cNvSpPr>
              <a:spLocks/>
            </p:cNvSpPr>
            <p:nvPr/>
          </p:nvSpPr>
          <p:spPr bwMode="auto">
            <a:xfrm>
              <a:off x="4802526" y="2546806"/>
              <a:ext cx="262473" cy="200714"/>
            </a:xfrm>
            <a:custGeom>
              <a:avLst/>
              <a:gdLst>
                <a:gd name="T0" fmla="*/ 163 w 204"/>
                <a:gd name="T1" fmla="*/ 29 h 156"/>
                <a:gd name="T2" fmla="*/ 152 w 204"/>
                <a:gd name="T3" fmla="*/ 7 h 156"/>
                <a:gd name="T4" fmla="*/ 145 w 204"/>
                <a:gd name="T5" fmla="*/ 7 h 156"/>
                <a:gd name="T6" fmla="*/ 122 w 204"/>
                <a:gd name="T7" fmla="*/ 7 h 156"/>
                <a:gd name="T8" fmla="*/ 119 w 204"/>
                <a:gd name="T9" fmla="*/ 11 h 156"/>
                <a:gd name="T10" fmla="*/ 111 w 204"/>
                <a:gd name="T11" fmla="*/ 7 h 156"/>
                <a:gd name="T12" fmla="*/ 111 w 204"/>
                <a:gd name="T13" fmla="*/ 3 h 156"/>
                <a:gd name="T14" fmla="*/ 100 w 204"/>
                <a:gd name="T15" fmla="*/ 0 h 156"/>
                <a:gd name="T16" fmla="*/ 100 w 204"/>
                <a:gd name="T17" fmla="*/ 3 h 156"/>
                <a:gd name="T18" fmla="*/ 93 w 204"/>
                <a:gd name="T19" fmla="*/ 3 h 156"/>
                <a:gd name="T20" fmla="*/ 93 w 204"/>
                <a:gd name="T21" fmla="*/ 3 h 156"/>
                <a:gd name="T22" fmla="*/ 89 w 204"/>
                <a:gd name="T23" fmla="*/ 3 h 156"/>
                <a:gd name="T24" fmla="*/ 82 w 204"/>
                <a:gd name="T25" fmla="*/ 7 h 156"/>
                <a:gd name="T26" fmla="*/ 71 w 204"/>
                <a:gd name="T27" fmla="*/ 11 h 156"/>
                <a:gd name="T28" fmla="*/ 56 w 204"/>
                <a:gd name="T29" fmla="*/ 7 h 156"/>
                <a:gd name="T30" fmla="*/ 45 w 204"/>
                <a:gd name="T31" fmla="*/ 7 h 156"/>
                <a:gd name="T32" fmla="*/ 34 w 204"/>
                <a:gd name="T33" fmla="*/ 3 h 156"/>
                <a:gd name="T34" fmla="*/ 4 w 204"/>
                <a:gd name="T35" fmla="*/ 0 h 156"/>
                <a:gd name="T36" fmla="*/ 4 w 204"/>
                <a:gd name="T37" fmla="*/ 3 h 156"/>
                <a:gd name="T38" fmla="*/ 4 w 204"/>
                <a:gd name="T39" fmla="*/ 18 h 156"/>
                <a:gd name="T40" fmla="*/ 0 w 204"/>
                <a:gd name="T41" fmla="*/ 29 h 156"/>
                <a:gd name="T42" fmla="*/ 204 w 204"/>
                <a:gd name="T43" fmla="*/ 156 h 156"/>
                <a:gd name="T44" fmla="*/ 196 w 204"/>
                <a:gd name="T45" fmla="*/ 152 h 156"/>
                <a:gd name="T46" fmla="*/ 193 w 204"/>
                <a:gd name="T47" fmla="*/ 144 h 156"/>
                <a:gd name="T48" fmla="*/ 182 w 204"/>
                <a:gd name="T49" fmla="*/ 141 h 156"/>
                <a:gd name="T50" fmla="*/ 178 w 204"/>
                <a:gd name="T51" fmla="*/ 126 h 156"/>
                <a:gd name="T52" fmla="*/ 178 w 204"/>
                <a:gd name="T53" fmla="*/ 126 h 156"/>
                <a:gd name="T54" fmla="*/ 182 w 204"/>
                <a:gd name="T55" fmla="*/ 122 h 156"/>
                <a:gd name="T56" fmla="*/ 178 w 204"/>
                <a:gd name="T57" fmla="*/ 118 h 156"/>
                <a:gd name="T58" fmla="*/ 167 w 204"/>
                <a:gd name="T59" fmla="*/ 104 h 156"/>
                <a:gd name="T60" fmla="*/ 152 w 204"/>
                <a:gd name="T61" fmla="*/ 85 h 156"/>
                <a:gd name="T62" fmla="*/ 152 w 204"/>
                <a:gd name="T63" fmla="*/ 74 h 156"/>
                <a:gd name="T64" fmla="*/ 145 w 204"/>
                <a:gd name="T65" fmla="*/ 66 h 156"/>
                <a:gd name="T66" fmla="*/ 145 w 204"/>
                <a:gd name="T67" fmla="*/ 59 h 156"/>
                <a:gd name="T68" fmla="*/ 126 w 204"/>
                <a:gd name="T69" fmla="*/ 44 h 156"/>
                <a:gd name="T70" fmla="*/ 122 w 204"/>
                <a:gd name="T71" fmla="*/ 33 h 156"/>
                <a:gd name="T72" fmla="*/ 126 w 204"/>
                <a:gd name="T73" fmla="*/ 29 h 156"/>
                <a:gd name="T74" fmla="*/ 130 w 204"/>
                <a:gd name="T75" fmla="*/ 37 h 156"/>
                <a:gd name="T76" fmla="*/ 137 w 204"/>
                <a:gd name="T77" fmla="*/ 44 h 156"/>
                <a:gd name="T78" fmla="*/ 141 w 204"/>
                <a:gd name="T79" fmla="*/ 52 h 156"/>
                <a:gd name="T80" fmla="*/ 156 w 204"/>
                <a:gd name="T81" fmla="*/ 63 h 156"/>
                <a:gd name="T82" fmla="*/ 159 w 204"/>
                <a:gd name="T83" fmla="*/ 55 h 156"/>
                <a:gd name="T84" fmla="*/ 159 w 204"/>
                <a:gd name="T85" fmla="*/ 4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4" h="156">
                  <a:moveTo>
                    <a:pt x="163" y="37"/>
                  </a:moveTo>
                  <a:lnTo>
                    <a:pt x="159" y="33"/>
                  </a:lnTo>
                  <a:lnTo>
                    <a:pt x="163" y="29"/>
                  </a:lnTo>
                  <a:lnTo>
                    <a:pt x="159" y="22"/>
                  </a:lnTo>
                  <a:lnTo>
                    <a:pt x="156" y="15"/>
                  </a:lnTo>
                  <a:lnTo>
                    <a:pt x="152" y="7"/>
                  </a:lnTo>
                  <a:lnTo>
                    <a:pt x="148" y="3"/>
                  </a:lnTo>
                  <a:lnTo>
                    <a:pt x="148" y="3"/>
                  </a:lnTo>
                  <a:lnTo>
                    <a:pt x="145" y="7"/>
                  </a:lnTo>
                  <a:lnTo>
                    <a:pt x="141" y="7"/>
                  </a:lnTo>
                  <a:lnTo>
                    <a:pt x="130" y="7"/>
                  </a:lnTo>
                  <a:lnTo>
                    <a:pt x="122" y="7"/>
                  </a:lnTo>
                  <a:lnTo>
                    <a:pt x="115" y="3"/>
                  </a:lnTo>
                  <a:lnTo>
                    <a:pt x="115" y="7"/>
                  </a:lnTo>
                  <a:lnTo>
                    <a:pt x="119" y="11"/>
                  </a:lnTo>
                  <a:lnTo>
                    <a:pt x="119" y="11"/>
                  </a:lnTo>
                  <a:lnTo>
                    <a:pt x="115" y="7"/>
                  </a:lnTo>
                  <a:lnTo>
                    <a:pt x="111" y="7"/>
                  </a:lnTo>
                  <a:lnTo>
                    <a:pt x="111" y="3"/>
                  </a:lnTo>
                  <a:lnTo>
                    <a:pt x="111" y="3"/>
                  </a:lnTo>
                  <a:lnTo>
                    <a:pt x="111" y="3"/>
                  </a:lnTo>
                  <a:lnTo>
                    <a:pt x="108" y="3"/>
                  </a:lnTo>
                  <a:lnTo>
                    <a:pt x="104" y="3"/>
                  </a:lnTo>
                  <a:lnTo>
                    <a:pt x="100" y="0"/>
                  </a:lnTo>
                  <a:lnTo>
                    <a:pt x="100" y="0"/>
                  </a:lnTo>
                  <a:lnTo>
                    <a:pt x="100" y="3"/>
                  </a:lnTo>
                  <a:lnTo>
                    <a:pt x="100" y="3"/>
                  </a:lnTo>
                  <a:lnTo>
                    <a:pt x="100" y="3"/>
                  </a:lnTo>
                  <a:lnTo>
                    <a:pt x="96" y="3"/>
                  </a:lnTo>
                  <a:lnTo>
                    <a:pt x="93" y="3"/>
                  </a:lnTo>
                  <a:lnTo>
                    <a:pt x="89" y="3"/>
                  </a:lnTo>
                  <a:lnTo>
                    <a:pt x="93" y="3"/>
                  </a:lnTo>
                  <a:lnTo>
                    <a:pt x="93" y="3"/>
                  </a:lnTo>
                  <a:lnTo>
                    <a:pt x="96" y="0"/>
                  </a:lnTo>
                  <a:lnTo>
                    <a:pt x="93" y="3"/>
                  </a:lnTo>
                  <a:lnTo>
                    <a:pt x="89" y="3"/>
                  </a:lnTo>
                  <a:lnTo>
                    <a:pt x="85" y="3"/>
                  </a:lnTo>
                  <a:lnTo>
                    <a:pt x="82" y="3"/>
                  </a:lnTo>
                  <a:lnTo>
                    <a:pt x="82" y="7"/>
                  </a:lnTo>
                  <a:lnTo>
                    <a:pt x="78" y="7"/>
                  </a:lnTo>
                  <a:lnTo>
                    <a:pt x="74" y="11"/>
                  </a:lnTo>
                  <a:lnTo>
                    <a:pt x="71" y="11"/>
                  </a:lnTo>
                  <a:lnTo>
                    <a:pt x="67" y="11"/>
                  </a:lnTo>
                  <a:lnTo>
                    <a:pt x="59" y="7"/>
                  </a:lnTo>
                  <a:lnTo>
                    <a:pt x="56" y="7"/>
                  </a:lnTo>
                  <a:lnTo>
                    <a:pt x="52" y="7"/>
                  </a:lnTo>
                  <a:lnTo>
                    <a:pt x="45" y="7"/>
                  </a:lnTo>
                  <a:lnTo>
                    <a:pt x="45" y="7"/>
                  </a:lnTo>
                  <a:lnTo>
                    <a:pt x="41" y="7"/>
                  </a:lnTo>
                  <a:lnTo>
                    <a:pt x="37" y="3"/>
                  </a:lnTo>
                  <a:lnTo>
                    <a:pt x="34" y="3"/>
                  </a:lnTo>
                  <a:lnTo>
                    <a:pt x="19" y="3"/>
                  </a:lnTo>
                  <a:lnTo>
                    <a:pt x="15" y="0"/>
                  </a:lnTo>
                  <a:lnTo>
                    <a:pt x="4" y="0"/>
                  </a:lnTo>
                  <a:lnTo>
                    <a:pt x="4" y="0"/>
                  </a:lnTo>
                  <a:lnTo>
                    <a:pt x="4" y="0"/>
                  </a:lnTo>
                  <a:lnTo>
                    <a:pt x="4" y="3"/>
                  </a:lnTo>
                  <a:lnTo>
                    <a:pt x="0" y="11"/>
                  </a:lnTo>
                  <a:lnTo>
                    <a:pt x="4" y="15"/>
                  </a:lnTo>
                  <a:lnTo>
                    <a:pt x="4" y="18"/>
                  </a:lnTo>
                  <a:lnTo>
                    <a:pt x="0" y="22"/>
                  </a:lnTo>
                  <a:lnTo>
                    <a:pt x="0" y="26"/>
                  </a:lnTo>
                  <a:lnTo>
                    <a:pt x="0" y="29"/>
                  </a:lnTo>
                  <a:lnTo>
                    <a:pt x="4" y="37"/>
                  </a:lnTo>
                  <a:lnTo>
                    <a:pt x="8" y="156"/>
                  </a:lnTo>
                  <a:lnTo>
                    <a:pt x="204" y="156"/>
                  </a:lnTo>
                  <a:lnTo>
                    <a:pt x="204" y="156"/>
                  </a:lnTo>
                  <a:lnTo>
                    <a:pt x="200" y="152"/>
                  </a:lnTo>
                  <a:lnTo>
                    <a:pt x="196" y="152"/>
                  </a:lnTo>
                  <a:lnTo>
                    <a:pt x="196" y="148"/>
                  </a:lnTo>
                  <a:lnTo>
                    <a:pt x="193" y="148"/>
                  </a:lnTo>
                  <a:lnTo>
                    <a:pt x="193" y="144"/>
                  </a:lnTo>
                  <a:lnTo>
                    <a:pt x="189" y="144"/>
                  </a:lnTo>
                  <a:lnTo>
                    <a:pt x="185" y="144"/>
                  </a:lnTo>
                  <a:lnTo>
                    <a:pt x="182" y="141"/>
                  </a:lnTo>
                  <a:lnTo>
                    <a:pt x="178" y="133"/>
                  </a:lnTo>
                  <a:lnTo>
                    <a:pt x="178" y="130"/>
                  </a:lnTo>
                  <a:lnTo>
                    <a:pt x="178" y="126"/>
                  </a:lnTo>
                  <a:lnTo>
                    <a:pt x="178" y="126"/>
                  </a:lnTo>
                  <a:lnTo>
                    <a:pt x="178" y="126"/>
                  </a:lnTo>
                  <a:lnTo>
                    <a:pt x="178" y="126"/>
                  </a:lnTo>
                  <a:lnTo>
                    <a:pt x="185" y="126"/>
                  </a:lnTo>
                  <a:lnTo>
                    <a:pt x="182" y="122"/>
                  </a:lnTo>
                  <a:lnTo>
                    <a:pt x="182" y="122"/>
                  </a:lnTo>
                  <a:lnTo>
                    <a:pt x="178" y="118"/>
                  </a:lnTo>
                  <a:lnTo>
                    <a:pt x="178" y="118"/>
                  </a:lnTo>
                  <a:lnTo>
                    <a:pt x="178" y="118"/>
                  </a:lnTo>
                  <a:lnTo>
                    <a:pt x="174" y="118"/>
                  </a:lnTo>
                  <a:lnTo>
                    <a:pt x="174" y="115"/>
                  </a:lnTo>
                  <a:lnTo>
                    <a:pt x="167" y="104"/>
                  </a:lnTo>
                  <a:lnTo>
                    <a:pt x="163" y="104"/>
                  </a:lnTo>
                  <a:lnTo>
                    <a:pt x="163" y="100"/>
                  </a:lnTo>
                  <a:lnTo>
                    <a:pt x="152" y="85"/>
                  </a:lnTo>
                  <a:lnTo>
                    <a:pt x="152" y="81"/>
                  </a:lnTo>
                  <a:lnTo>
                    <a:pt x="152" y="81"/>
                  </a:lnTo>
                  <a:lnTo>
                    <a:pt x="152" y="74"/>
                  </a:lnTo>
                  <a:lnTo>
                    <a:pt x="148" y="74"/>
                  </a:lnTo>
                  <a:lnTo>
                    <a:pt x="148" y="70"/>
                  </a:lnTo>
                  <a:lnTo>
                    <a:pt x="145" y="66"/>
                  </a:lnTo>
                  <a:lnTo>
                    <a:pt x="145" y="63"/>
                  </a:lnTo>
                  <a:lnTo>
                    <a:pt x="145" y="63"/>
                  </a:lnTo>
                  <a:lnTo>
                    <a:pt x="145" y="59"/>
                  </a:lnTo>
                  <a:lnTo>
                    <a:pt x="133" y="52"/>
                  </a:lnTo>
                  <a:lnTo>
                    <a:pt x="133" y="48"/>
                  </a:lnTo>
                  <a:lnTo>
                    <a:pt x="126" y="44"/>
                  </a:lnTo>
                  <a:lnTo>
                    <a:pt x="126" y="41"/>
                  </a:lnTo>
                  <a:lnTo>
                    <a:pt x="122" y="37"/>
                  </a:lnTo>
                  <a:lnTo>
                    <a:pt x="122" y="33"/>
                  </a:lnTo>
                  <a:lnTo>
                    <a:pt x="122" y="29"/>
                  </a:lnTo>
                  <a:lnTo>
                    <a:pt x="122" y="29"/>
                  </a:lnTo>
                  <a:lnTo>
                    <a:pt x="126" y="29"/>
                  </a:lnTo>
                  <a:lnTo>
                    <a:pt x="126" y="29"/>
                  </a:lnTo>
                  <a:lnTo>
                    <a:pt x="126" y="33"/>
                  </a:lnTo>
                  <a:lnTo>
                    <a:pt x="130" y="37"/>
                  </a:lnTo>
                  <a:lnTo>
                    <a:pt x="130" y="37"/>
                  </a:lnTo>
                  <a:lnTo>
                    <a:pt x="137" y="44"/>
                  </a:lnTo>
                  <a:lnTo>
                    <a:pt x="137" y="44"/>
                  </a:lnTo>
                  <a:lnTo>
                    <a:pt x="137" y="48"/>
                  </a:lnTo>
                  <a:lnTo>
                    <a:pt x="141" y="52"/>
                  </a:lnTo>
                  <a:lnTo>
                    <a:pt x="141" y="52"/>
                  </a:lnTo>
                  <a:lnTo>
                    <a:pt x="152" y="63"/>
                  </a:lnTo>
                  <a:lnTo>
                    <a:pt x="156" y="63"/>
                  </a:lnTo>
                  <a:lnTo>
                    <a:pt x="156" y="63"/>
                  </a:lnTo>
                  <a:lnTo>
                    <a:pt x="156" y="63"/>
                  </a:lnTo>
                  <a:lnTo>
                    <a:pt x="159" y="59"/>
                  </a:lnTo>
                  <a:lnTo>
                    <a:pt x="159" y="55"/>
                  </a:lnTo>
                  <a:lnTo>
                    <a:pt x="159" y="55"/>
                  </a:lnTo>
                  <a:lnTo>
                    <a:pt x="159" y="48"/>
                  </a:lnTo>
                  <a:lnTo>
                    <a:pt x="159" y="44"/>
                  </a:lnTo>
                  <a:lnTo>
                    <a:pt x="163" y="37"/>
                  </a:lnTo>
                  <a:lnTo>
                    <a:pt x="163"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8" name="Freeform 99"/>
            <p:cNvSpPr>
              <a:spLocks/>
            </p:cNvSpPr>
            <p:nvPr/>
          </p:nvSpPr>
          <p:spPr bwMode="auto">
            <a:xfrm>
              <a:off x="4754921" y="2747520"/>
              <a:ext cx="347390" cy="361544"/>
            </a:xfrm>
            <a:custGeom>
              <a:avLst/>
              <a:gdLst>
                <a:gd name="T0" fmla="*/ 241 w 270"/>
                <a:gd name="T1" fmla="*/ 3 h 281"/>
                <a:gd name="T2" fmla="*/ 245 w 270"/>
                <a:gd name="T3" fmla="*/ 11 h 281"/>
                <a:gd name="T4" fmla="*/ 245 w 270"/>
                <a:gd name="T5" fmla="*/ 11 h 281"/>
                <a:gd name="T6" fmla="*/ 248 w 270"/>
                <a:gd name="T7" fmla="*/ 37 h 281"/>
                <a:gd name="T8" fmla="*/ 263 w 270"/>
                <a:gd name="T9" fmla="*/ 55 h 281"/>
                <a:gd name="T10" fmla="*/ 270 w 270"/>
                <a:gd name="T11" fmla="*/ 63 h 281"/>
                <a:gd name="T12" fmla="*/ 256 w 270"/>
                <a:gd name="T13" fmla="*/ 70 h 281"/>
                <a:gd name="T14" fmla="*/ 248 w 270"/>
                <a:gd name="T15" fmla="*/ 74 h 281"/>
                <a:gd name="T16" fmla="*/ 248 w 270"/>
                <a:gd name="T17" fmla="*/ 85 h 281"/>
                <a:gd name="T18" fmla="*/ 241 w 270"/>
                <a:gd name="T19" fmla="*/ 103 h 281"/>
                <a:gd name="T20" fmla="*/ 241 w 270"/>
                <a:gd name="T21" fmla="*/ 118 h 281"/>
                <a:gd name="T22" fmla="*/ 233 w 270"/>
                <a:gd name="T23" fmla="*/ 140 h 281"/>
                <a:gd name="T24" fmla="*/ 226 w 270"/>
                <a:gd name="T25" fmla="*/ 152 h 281"/>
                <a:gd name="T26" fmla="*/ 211 w 270"/>
                <a:gd name="T27" fmla="*/ 170 h 281"/>
                <a:gd name="T28" fmla="*/ 208 w 270"/>
                <a:gd name="T29" fmla="*/ 185 h 281"/>
                <a:gd name="T30" fmla="*/ 200 w 270"/>
                <a:gd name="T31" fmla="*/ 207 h 281"/>
                <a:gd name="T32" fmla="*/ 189 w 270"/>
                <a:gd name="T33" fmla="*/ 207 h 281"/>
                <a:gd name="T34" fmla="*/ 189 w 270"/>
                <a:gd name="T35" fmla="*/ 218 h 281"/>
                <a:gd name="T36" fmla="*/ 204 w 270"/>
                <a:gd name="T37" fmla="*/ 222 h 281"/>
                <a:gd name="T38" fmla="*/ 211 w 270"/>
                <a:gd name="T39" fmla="*/ 233 h 281"/>
                <a:gd name="T40" fmla="*/ 222 w 270"/>
                <a:gd name="T41" fmla="*/ 248 h 281"/>
                <a:gd name="T42" fmla="*/ 208 w 270"/>
                <a:gd name="T43" fmla="*/ 267 h 281"/>
                <a:gd name="T44" fmla="*/ 200 w 270"/>
                <a:gd name="T45" fmla="*/ 274 h 281"/>
                <a:gd name="T46" fmla="*/ 182 w 270"/>
                <a:gd name="T47" fmla="*/ 278 h 281"/>
                <a:gd name="T48" fmla="*/ 174 w 270"/>
                <a:gd name="T49" fmla="*/ 281 h 281"/>
                <a:gd name="T50" fmla="*/ 159 w 270"/>
                <a:gd name="T51" fmla="*/ 278 h 281"/>
                <a:gd name="T52" fmla="*/ 152 w 270"/>
                <a:gd name="T53" fmla="*/ 281 h 281"/>
                <a:gd name="T54" fmla="*/ 145 w 270"/>
                <a:gd name="T55" fmla="*/ 278 h 281"/>
                <a:gd name="T56" fmla="*/ 137 w 270"/>
                <a:gd name="T57" fmla="*/ 270 h 281"/>
                <a:gd name="T58" fmla="*/ 126 w 270"/>
                <a:gd name="T59" fmla="*/ 263 h 281"/>
                <a:gd name="T60" fmla="*/ 119 w 270"/>
                <a:gd name="T61" fmla="*/ 267 h 281"/>
                <a:gd name="T62" fmla="*/ 108 w 270"/>
                <a:gd name="T63" fmla="*/ 270 h 281"/>
                <a:gd name="T64" fmla="*/ 96 w 270"/>
                <a:gd name="T65" fmla="*/ 263 h 281"/>
                <a:gd name="T66" fmla="*/ 89 w 270"/>
                <a:gd name="T67" fmla="*/ 255 h 281"/>
                <a:gd name="T68" fmla="*/ 78 w 270"/>
                <a:gd name="T69" fmla="*/ 244 h 281"/>
                <a:gd name="T70" fmla="*/ 74 w 270"/>
                <a:gd name="T71" fmla="*/ 237 h 281"/>
                <a:gd name="T72" fmla="*/ 63 w 270"/>
                <a:gd name="T73" fmla="*/ 226 h 281"/>
                <a:gd name="T74" fmla="*/ 56 w 270"/>
                <a:gd name="T75" fmla="*/ 222 h 281"/>
                <a:gd name="T76" fmla="*/ 52 w 270"/>
                <a:gd name="T77" fmla="*/ 215 h 281"/>
                <a:gd name="T78" fmla="*/ 37 w 270"/>
                <a:gd name="T79" fmla="*/ 207 h 281"/>
                <a:gd name="T80" fmla="*/ 33 w 270"/>
                <a:gd name="T81" fmla="*/ 204 h 281"/>
                <a:gd name="T82" fmla="*/ 26 w 270"/>
                <a:gd name="T83" fmla="*/ 192 h 281"/>
                <a:gd name="T84" fmla="*/ 19 w 270"/>
                <a:gd name="T85" fmla="*/ 174 h 281"/>
                <a:gd name="T86" fmla="*/ 15 w 270"/>
                <a:gd name="T87" fmla="*/ 166 h 281"/>
                <a:gd name="T88" fmla="*/ 8 w 270"/>
                <a:gd name="T89" fmla="*/ 155 h 281"/>
                <a:gd name="T90" fmla="*/ 8 w 270"/>
                <a:gd name="T91" fmla="*/ 144 h 281"/>
                <a:gd name="T92" fmla="*/ 0 w 270"/>
                <a:gd name="T93" fmla="*/ 140 h 281"/>
                <a:gd name="T94" fmla="*/ 4 w 270"/>
                <a:gd name="T95" fmla="*/ 126 h 281"/>
                <a:gd name="T96" fmla="*/ 8 w 270"/>
                <a:gd name="T97" fmla="*/ 115 h 281"/>
                <a:gd name="T98" fmla="*/ 15 w 270"/>
                <a:gd name="T99" fmla="*/ 100 h 281"/>
                <a:gd name="T100" fmla="*/ 33 w 270"/>
                <a:gd name="T101" fmla="*/ 96 h 281"/>
                <a:gd name="T102" fmla="*/ 45 w 270"/>
                <a:gd name="T10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 h="281">
                  <a:moveTo>
                    <a:pt x="45" y="0"/>
                  </a:moveTo>
                  <a:lnTo>
                    <a:pt x="241" y="0"/>
                  </a:lnTo>
                  <a:lnTo>
                    <a:pt x="241" y="0"/>
                  </a:lnTo>
                  <a:lnTo>
                    <a:pt x="241" y="3"/>
                  </a:lnTo>
                  <a:lnTo>
                    <a:pt x="241" y="3"/>
                  </a:lnTo>
                  <a:lnTo>
                    <a:pt x="241" y="3"/>
                  </a:lnTo>
                  <a:lnTo>
                    <a:pt x="241" y="3"/>
                  </a:lnTo>
                  <a:lnTo>
                    <a:pt x="241" y="3"/>
                  </a:lnTo>
                  <a:lnTo>
                    <a:pt x="241" y="7"/>
                  </a:lnTo>
                  <a:lnTo>
                    <a:pt x="245" y="11"/>
                  </a:lnTo>
                  <a:lnTo>
                    <a:pt x="248" y="14"/>
                  </a:lnTo>
                  <a:lnTo>
                    <a:pt x="248" y="14"/>
                  </a:lnTo>
                  <a:lnTo>
                    <a:pt x="245" y="14"/>
                  </a:lnTo>
                  <a:lnTo>
                    <a:pt x="245" y="14"/>
                  </a:lnTo>
                  <a:lnTo>
                    <a:pt x="245" y="11"/>
                  </a:lnTo>
                  <a:lnTo>
                    <a:pt x="245" y="14"/>
                  </a:lnTo>
                  <a:lnTo>
                    <a:pt x="245" y="14"/>
                  </a:lnTo>
                  <a:lnTo>
                    <a:pt x="248" y="25"/>
                  </a:lnTo>
                  <a:lnTo>
                    <a:pt x="248" y="33"/>
                  </a:lnTo>
                  <a:lnTo>
                    <a:pt x="248" y="37"/>
                  </a:lnTo>
                  <a:lnTo>
                    <a:pt x="252" y="44"/>
                  </a:lnTo>
                  <a:lnTo>
                    <a:pt x="252" y="48"/>
                  </a:lnTo>
                  <a:lnTo>
                    <a:pt x="256" y="48"/>
                  </a:lnTo>
                  <a:lnTo>
                    <a:pt x="263" y="55"/>
                  </a:lnTo>
                  <a:lnTo>
                    <a:pt x="263" y="55"/>
                  </a:lnTo>
                  <a:lnTo>
                    <a:pt x="267" y="55"/>
                  </a:lnTo>
                  <a:lnTo>
                    <a:pt x="270" y="59"/>
                  </a:lnTo>
                  <a:lnTo>
                    <a:pt x="270" y="59"/>
                  </a:lnTo>
                  <a:lnTo>
                    <a:pt x="270" y="59"/>
                  </a:lnTo>
                  <a:lnTo>
                    <a:pt x="270" y="63"/>
                  </a:lnTo>
                  <a:lnTo>
                    <a:pt x="267" y="66"/>
                  </a:lnTo>
                  <a:lnTo>
                    <a:pt x="263" y="66"/>
                  </a:lnTo>
                  <a:lnTo>
                    <a:pt x="263" y="66"/>
                  </a:lnTo>
                  <a:lnTo>
                    <a:pt x="259" y="66"/>
                  </a:lnTo>
                  <a:lnTo>
                    <a:pt x="256" y="70"/>
                  </a:lnTo>
                  <a:lnTo>
                    <a:pt x="252" y="70"/>
                  </a:lnTo>
                  <a:lnTo>
                    <a:pt x="252" y="70"/>
                  </a:lnTo>
                  <a:lnTo>
                    <a:pt x="256" y="74"/>
                  </a:lnTo>
                  <a:lnTo>
                    <a:pt x="252" y="74"/>
                  </a:lnTo>
                  <a:lnTo>
                    <a:pt x="248" y="74"/>
                  </a:lnTo>
                  <a:lnTo>
                    <a:pt x="248" y="74"/>
                  </a:lnTo>
                  <a:lnTo>
                    <a:pt x="248" y="77"/>
                  </a:lnTo>
                  <a:lnTo>
                    <a:pt x="245" y="81"/>
                  </a:lnTo>
                  <a:lnTo>
                    <a:pt x="248" y="81"/>
                  </a:lnTo>
                  <a:lnTo>
                    <a:pt x="248" y="85"/>
                  </a:lnTo>
                  <a:lnTo>
                    <a:pt x="248" y="85"/>
                  </a:lnTo>
                  <a:lnTo>
                    <a:pt x="245" y="89"/>
                  </a:lnTo>
                  <a:lnTo>
                    <a:pt x="245" y="96"/>
                  </a:lnTo>
                  <a:lnTo>
                    <a:pt x="241" y="100"/>
                  </a:lnTo>
                  <a:lnTo>
                    <a:pt x="241" y="103"/>
                  </a:lnTo>
                  <a:lnTo>
                    <a:pt x="241" y="103"/>
                  </a:lnTo>
                  <a:lnTo>
                    <a:pt x="237" y="107"/>
                  </a:lnTo>
                  <a:lnTo>
                    <a:pt x="241" y="115"/>
                  </a:lnTo>
                  <a:lnTo>
                    <a:pt x="241" y="118"/>
                  </a:lnTo>
                  <a:lnTo>
                    <a:pt x="241" y="118"/>
                  </a:lnTo>
                  <a:lnTo>
                    <a:pt x="241" y="118"/>
                  </a:lnTo>
                  <a:lnTo>
                    <a:pt x="241" y="122"/>
                  </a:lnTo>
                  <a:lnTo>
                    <a:pt x="241" y="129"/>
                  </a:lnTo>
                  <a:lnTo>
                    <a:pt x="233" y="137"/>
                  </a:lnTo>
                  <a:lnTo>
                    <a:pt x="233" y="140"/>
                  </a:lnTo>
                  <a:lnTo>
                    <a:pt x="233" y="140"/>
                  </a:lnTo>
                  <a:lnTo>
                    <a:pt x="230" y="140"/>
                  </a:lnTo>
                  <a:lnTo>
                    <a:pt x="230" y="144"/>
                  </a:lnTo>
                  <a:lnTo>
                    <a:pt x="226" y="148"/>
                  </a:lnTo>
                  <a:lnTo>
                    <a:pt x="226" y="152"/>
                  </a:lnTo>
                  <a:lnTo>
                    <a:pt x="219" y="155"/>
                  </a:lnTo>
                  <a:lnTo>
                    <a:pt x="219" y="159"/>
                  </a:lnTo>
                  <a:lnTo>
                    <a:pt x="215" y="170"/>
                  </a:lnTo>
                  <a:lnTo>
                    <a:pt x="211" y="170"/>
                  </a:lnTo>
                  <a:lnTo>
                    <a:pt x="211" y="170"/>
                  </a:lnTo>
                  <a:lnTo>
                    <a:pt x="211" y="170"/>
                  </a:lnTo>
                  <a:lnTo>
                    <a:pt x="208" y="178"/>
                  </a:lnTo>
                  <a:lnTo>
                    <a:pt x="208" y="178"/>
                  </a:lnTo>
                  <a:lnTo>
                    <a:pt x="208" y="181"/>
                  </a:lnTo>
                  <a:lnTo>
                    <a:pt x="208" y="185"/>
                  </a:lnTo>
                  <a:lnTo>
                    <a:pt x="204" y="189"/>
                  </a:lnTo>
                  <a:lnTo>
                    <a:pt x="204" y="192"/>
                  </a:lnTo>
                  <a:lnTo>
                    <a:pt x="204" y="196"/>
                  </a:lnTo>
                  <a:lnTo>
                    <a:pt x="204" y="204"/>
                  </a:lnTo>
                  <a:lnTo>
                    <a:pt x="200" y="207"/>
                  </a:lnTo>
                  <a:lnTo>
                    <a:pt x="200" y="207"/>
                  </a:lnTo>
                  <a:lnTo>
                    <a:pt x="196" y="207"/>
                  </a:lnTo>
                  <a:lnTo>
                    <a:pt x="196" y="207"/>
                  </a:lnTo>
                  <a:lnTo>
                    <a:pt x="193" y="207"/>
                  </a:lnTo>
                  <a:lnTo>
                    <a:pt x="189" y="207"/>
                  </a:lnTo>
                  <a:lnTo>
                    <a:pt x="189" y="211"/>
                  </a:lnTo>
                  <a:lnTo>
                    <a:pt x="189" y="211"/>
                  </a:lnTo>
                  <a:lnTo>
                    <a:pt x="185" y="215"/>
                  </a:lnTo>
                  <a:lnTo>
                    <a:pt x="185" y="215"/>
                  </a:lnTo>
                  <a:lnTo>
                    <a:pt x="189" y="218"/>
                  </a:lnTo>
                  <a:lnTo>
                    <a:pt x="196" y="215"/>
                  </a:lnTo>
                  <a:lnTo>
                    <a:pt x="196" y="218"/>
                  </a:lnTo>
                  <a:lnTo>
                    <a:pt x="200" y="222"/>
                  </a:lnTo>
                  <a:lnTo>
                    <a:pt x="200" y="222"/>
                  </a:lnTo>
                  <a:lnTo>
                    <a:pt x="204" y="222"/>
                  </a:lnTo>
                  <a:lnTo>
                    <a:pt x="204" y="230"/>
                  </a:lnTo>
                  <a:lnTo>
                    <a:pt x="208" y="230"/>
                  </a:lnTo>
                  <a:lnTo>
                    <a:pt x="208" y="230"/>
                  </a:lnTo>
                  <a:lnTo>
                    <a:pt x="211" y="233"/>
                  </a:lnTo>
                  <a:lnTo>
                    <a:pt x="211" y="233"/>
                  </a:lnTo>
                  <a:lnTo>
                    <a:pt x="215" y="233"/>
                  </a:lnTo>
                  <a:lnTo>
                    <a:pt x="215" y="237"/>
                  </a:lnTo>
                  <a:lnTo>
                    <a:pt x="219" y="241"/>
                  </a:lnTo>
                  <a:lnTo>
                    <a:pt x="219" y="244"/>
                  </a:lnTo>
                  <a:lnTo>
                    <a:pt x="222" y="248"/>
                  </a:lnTo>
                  <a:lnTo>
                    <a:pt x="222" y="252"/>
                  </a:lnTo>
                  <a:lnTo>
                    <a:pt x="215" y="259"/>
                  </a:lnTo>
                  <a:lnTo>
                    <a:pt x="211" y="263"/>
                  </a:lnTo>
                  <a:lnTo>
                    <a:pt x="211" y="263"/>
                  </a:lnTo>
                  <a:lnTo>
                    <a:pt x="208" y="267"/>
                  </a:lnTo>
                  <a:lnTo>
                    <a:pt x="208" y="267"/>
                  </a:lnTo>
                  <a:lnTo>
                    <a:pt x="204" y="267"/>
                  </a:lnTo>
                  <a:lnTo>
                    <a:pt x="204" y="270"/>
                  </a:lnTo>
                  <a:lnTo>
                    <a:pt x="204" y="270"/>
                  </a:lnTo>
                  <a:lnTo>
                    <a:pt x="200" y="274"/>
                  </a:lnTo>
                  <a:lnTo>
                    <a:pt x="196" y="274"/>
                  </a:lnTo>
                  <a:lnTo>
                    <a:pt x="193" y="278"/>
                  </a:lnTo>
                  <a:lnTo>
                    <a:pt x="189" y="274"/>
                  </a:lnTo>
                  <a:lnTo>
                    <a:pt x="185" y="274"/>
                  </a:lnTo>
                  <a:lnTo>
                    <a:pt x="182" y="278"/>
                  </a:lnTo>
                  <a:lnTo>
                    <a:pt x="178" y="278"/>
                  </a:lnTo>
                  <a:lnTo>
                    <a:pt x="178" y="278"/>
                  </a:lnTo>
                  <a:lnTo>
                    <a:pt x="174" y="278"/>
                  </a:lnTo>
                  <a:lnTo>
                    <a:pt x="174" y="278"/>
                  </a:lnTo>
                  <a:lnTo>
                    <a:pt x="174" y="281"/>
                  </a:lnTo>
                  <a:lnTo>
                    <a:pt x="170" y="281"/>
                  </a:lnTo>
                  <a:lnTo>
                    <a:pt x="167" y="281"/>
                  </a:lnTo>
                  <a:lnTo>
                    <a:pt x="167" y="278"/>
                  </a:lnTo>
                  <a:lnTo>
                    <a:pt x="163" y="278"/>
                  </a:lnTo>
                  <a:lnTo>
                    <a:pt x="159" y="278"/>
                  </a:lnTo>
                  <a:lnTo>
                    <a:pt x="156" y="278"/>
                  </a:lnTo>
                  <a:lnTo>
                    <a:pt x="152" y="274"/>
                  </a:lnTo>
                  <a:lnTo>
                    <a:pt x="152" y="278"/>
                  </a:lnTo>
                  <a:lnTo>
                    <a:pt x="152" y="278"/>
                  </a:lnTo>
                  <a:lnTo>
                    <a:pt x="152" y="281"/>
                  </a:lnTo>
                  <a:lnTo>
                    <a:pt x="152" y="281"/>
                  </a:lnTo>
                  <a:lnTo>
                    <a:pt x="152" y="281"/>
                  </a:lnTo>
                  <a:lnTo>
                    <a:pt x="148" y="281"/>
                  </a:lnTo>
                  <a:lnTo>
                    <a:pt x="145" y="281"/>
                  </a:lnTo>
                  <a:lnTo>
                    <a:pt x="145" y="278"/>
                  </a:lnTo>
                  <a:lnTo>
                    <a:pt x="145" y="278"/>
                  </a:lnTo>
                  <a:lnTo>
                    <a:pt x="145" y="274"/>
                  </a:lnTo>
                  <a:lnTo>
                    <a:pt x="141" y="274"/>
                  </a:lnTo>
                  <a:lnTo>
                    <a:pt x="141" y="270"/>
                  </a:lnTo>
                  <a:lnTo>
                    <a:pt x="137" y="270"/>
                  </a:lnTo>
                  <a:lnTo>
                    <a:pt x="137" y="270"/>
                  </a:lnTo>
                  <a:lnTo>
                    <a:pt x="133" y="267"/>
                  </a:lnTo>
                  <a:lnTo>
                    <a:pt x="130" y="263"/>
                  </a:lnTo>
                  <a:lnTo>
                    <a:pt x="130" y="263"/>
                  </a:lnTo>
                  <a:lnTo>
                    <a:pt x="126" y="263"/>
                  </a:lnTo>
                  <a:lnTo>
                    <a:pt x="126" y="263"/>
                  </a:lnTo>
                  <a:lnTo>
                    <a:pt x="122" y="267"/>
                  </a:lnTo>
                  <a:lnTo>
                    <a:pt x="119" y="267"/>
                  </a:lnTo>
                  <a:lnTo>
                    <a:pt x="119" y="267"/>
                  </a:lnTo>
                  <a:lnTo>
                    <a:pt x="119" y="267"/>
                  </a:lnTo>
                  <a:lnTo>
                    <a:pt x="115" y="267"/>
                  </a:lnTo>
                  <a:lnTo>
                    <a:pt x="111" y="267"/>
                  </a:lnTo>
                  <a:lnTo>
                    <a:pt x="111" y="267"/>
                  </a:lnTo>
                  <a:lnTo>
                    <a:pt x="108" y="270"/>
                  </a:lnTo>
                  <a:lnTo>
                    <a:pt x="108" y="270"/>
                  </a:lnTo>
                  <a:lnTo>
                    <a:pt x="104" y="267"/>
                  </a:lnTo>
                  <a:lnTo>
                    <a:pt x="100" y="267"/>
                  </a:lnTo>
                  <a:lnTo>
                    <a:pt x="100" y="263"/>
                  </a:lnTo>
                  <a:lnTo>
                    <a:pt x="96" y="263"/>
                  </a:lnTo>
                  <a:lnTo>
                    <a:pt x="96" y="263"/>
                  </a:lnTo>
                  <a:lnTo>
                    <a:pt x="93" y="259"/>
                  </a:lnTo>
                  <a:lnTo>
                    <a:pt x="93" y="259"/>
                  </a:lnTo>
                  <a:lnTo>
                    <a:pt x="93" y="259"/>
                  </a:lnTo>
                  <a:lnTo>
                    <a:pt x="93" y="255"/>
                  </a:lnTo>
                  <a:lnTo>
                    <a:pt x="89" y="255"/>
                  </a:lnTo>
                  <a:lnTo>
                    <a:pt x="89" y="252"/>
                  </a:lnTo>
                  <a:lnTo>
                    <a:pt x="85" y="248"/>
                  </a:lnTo>
                  <a:lnTo>
                    <a:pt x="89" y="248"/>
                  </a:lnTo>
                  <a:lnTo>
                    <a:pt x="85" y="244"/>
                  </a:lnTo>
                  <a:lnTo>
                    <a:pt x="78" y="244"/>
                  </a:lnTo>
                  <a:lnTo>
                    <a:pt x="78" y="244"/>
                  </a:lnTo>
                  <a:lnTo>
                    <a:pt x="78" y="241"/>
                  </a:lnTo>
                  <a:lnTo>
                    <a:pt x="78" y="241"/>
                  </a:lnTo>
                  <a:lnTo>
                    <a:pt x="74" y="237"/>
                  </a:lnTo>
                  <a:lnTo>
                    <a:pt x="74" y="237"/>
                  </a:lnTo>
                  <a:lnTo>
                    <a:pt x="71" y="233"/>
                  </a:lnTo>
                  <a:lnTo>
                    <a:pt x="71" y="230"/>
                  </a:lnTo>
                  <a:lnTo>
                    <a:pt x="67" y="226"/>
                  </a:lnTo>
                  <a:lnTo>
                    <a:pt x="63" y="230"/>
                  </a:lnTo>
                  <a:lnTo>
                    <a:pt x="63" y="226"/>
                  </a:lnTo>
                  <a:lnTo>
                    <a:pt x="59" y="226"/>
                  </a:lnTo>
                  <a:lnTo>
                    <a:pt x="59" y="226"/>
                  </a:lnTo>
                  <a:lnTo>
                    <a:pt x="56" y="222"/>
                  </a:lnTo>
                  <a:lnTo>
                    <a:pt x="56" y="222"/>
                  </a:lnTo>
                  <a:lnTo>
                    <a:pt x="56" y="222"/>
                  </a:lnTo>
                  <a:lnTo>
                    <a:pt x="59" y="218"/>
                  </a:lnTo>
                  <a:lnTo>
                    <a:pt x="59" y="218"/>
                  </a:lnTo>
                  <a:lnTo>
                    <a:pt x="56" y="215"/>
                  </a:lnTo>
                  <a:lnTo>
                    <a:pt x="56" y="215"/>
                  </a:lnTo>
                  <a:lnTo>
                    <a:pt x="52" y="215"/>
                  </a:lnTo>
                  <a:lnTo>
                    <a:pt x="52" y="211"/>
                  </a:lnTo>
                  <a:lnTo>
                    <a:pt x="48" y="211"/>
                  </a:lnTo>
                  <a:lnTo>
                    <a:pt x="45" y="211"/>
                  </a:lnTo>
                  <a:lnTo>
                    <a:pt x="41" y="211"/>
                  </a:lnTo>
                  <a:lnTo>
                    <a:pt x="37" y="207"/>
                  </a:lnTo>
                  <a:lnTo>
                    <a:pt x="37" y="204"/>
                  </a:lnTo>
                  <a:lnTo>
                    <a:pt x="41" y="204"/>
                  </a:lnTo>
                  <a:lnTo>
                    <a:pt x="37" y="200"/>
                  </a:lnTo>
                  <a:lnTo>
                    <a:pt x="33" y="200"/>
                  </a:lnTo>
                  <a:lnTo>
                    <a:pt x="33" y="204"/>
                  </a:lnTo>
                  <a:lnTo>
                    <a:pt x="26" y="204"/>
                  </a:lnTo>
                  <a:lnTo>
                    <a:pt x="26" y="200"/>
                  </a:lnTo>
                  <a:lnTo>
                    <a:pt x="26" y="196"/>
                  </a:lnTo>
                  <a:lnTo>
                    <a:pt x="26" y="192"/>
                  </a:lnTo>
                  <a:lnTo>
                    <a:pt x="26" y="192"/>
                  </a:lnTo>
                  <a:lnTo>
                    <a:pt x="30" y="189"/>
                  </a:lnTo>
                  <a:lnTo>
                    <a:pt x="26" y="185"/>
                  </a:lnTo>
                  <a:lnTo>
                    <a:pt x="22" y="181"/>
                  </a:lnTo>
                  <a:lnTo>
                    <a:pt x="19" y="174"/>
                  </a:lnTo>
                  <a:lnTo>
                    <a:pt x="19" y="174"/>
                  </a:lnTo>
                  <a:lnTo>
                    <a:pt x="15" y="170"/>
                  </a:lnTo>
                  <a:lnTo>
                    <a:pt x="15" y="170"/>
                  </a:lnTo>
                  <a:lnTo>
                    <a:pt x="15" y="170"/>
                  </a:lnTo>
                  <a:lnTo>
                    <a:pt x="15" y="166"/>
                  </a:lnTo>
                  <a:lnTo>
                    <a:pt x="15" y="166"/>
                  </a:lnTo>
                  <a:lnTo>
                    <a:pt x="15" y="163"/>
                  </a:lnTo>
                  <a:lnTo>
                    <a:pt x="15" y="163"/>
                  </a:lnTo>
                  <a:lnTo>
                    <a:pt x="15" y="159"/>
                  </a:lnTo>
                  <a:lnTo>
                    <a:pt x="8" y="159"/>
                  </a:lnTo>
                  <a:lnTo>
                    <a:pt x="8" y="155"/>
                  </a:lnTo>
                  <a:lnTo>
                    <a:pt x="8" y="152"/>
                  </a:lnTo>
                  <a:lnTo>
                    <a:pt x="8" y="148"/>
                  </a:lnTo>
                  <a:lnTo>
                    <a:pt x="8" y="148"/>
                  </a:lnTo>
                  <a:lnTo>
                    <a:pt x="4" y="144"/>
                  </a:lnTo>
                  <a:lnTo>
                    <a:pt x="8" y="144"/>
                  </a:lnTo>
                  <a:lnTo>
                    <a:pt x="8" y="140"/>
                  </a:lnTo>
                  <a:lnTo>
                    <a:pt x="4" y="140"/>
                  </a:lnTo>
                  <a:lnTo>
                    <a:pt x="0" y="144"/>
                  </a:lnTo>
                  <a:lnTo>
                    <a:pt x="0" y="144"/>
                  </a:lnTo>
                  <a:lnTo>
                    <a:pt x="0" y="140"/>
                  </a:lnTo>
                  <a:lnTo>
                    <a:pt x="4" y="133"/>
                  </a:lnTo>
                  <a:lnTo>
                    <a:pt x="8" y="133"/>
                  </a:lnTo>
                  <a:lnTo>
                    <a:pt x="8" y="129"/>
                  </a:lnTo>
                  <a:lnTo>
                    <a:pt x="4" y="126"/>
                  </a:lnTo>
                  <a:lnTo>
                    <a:pt x="4" y="126"/>
                  </a:lnTo>
                  <a:lnTo>
                    <a:pt x="8" y="122"/>
                  </a:lnTo>
                  <a:lnTo>
                    <a:pt x="8" y="118"/>
                  </a:lnTo>
                  <a:lnTo>
                    <a:pt x="8" y="118"/>
                  </a:lnTo>
                  <a:lnTo>
                    <a:pt x="8" y="115"/>
                  </a:lnTo>
                  <a:lnTo>
                    <a:pt x="8" y="115"/>
                  </a:lnTo>
                  <a:lnTo>
                    <a:pt x="11" y="115"/>
                  </a:lnTo>
                  <a:lnTo>
                    <a:pt x="15" y="107"/>
                  </a:lnTo>
                  <a:lnTo>
                    <a:pt x="19" y="103"/>
                  </a:lnTo>
                  <a:lnTo>
                    <a:pt x="15" y="103"/>
                  </a:lnTo>
                  <a:lnTo>
                    <a:pt x="15" y="100"/>
                  </a:lnTo>
                  <a:lnTo>
                    <a:pt x="19" y="96"/>
                  </a:lnTo>
                  <a:lnTo>
                    <a:pt x="22" y="96"/>
                  </a:lnTo>
                  <a:lnTo>
                    <a:pt x="26" y="96"/>
                  </a:lnTo>
                  <a:lnTo>
                    <a:pt x="30" y="96"/>
                  </a:lnTo>
                  <a:lnTo>
                    <a:pt x="33" y="96"/>
                  </a:lnTo>
                  <a:lnTo>
                    <a:pt x="30" y="37"/>
                  </a:lnTo>
                  <a:lnTo>
                    <a:pt x="30" y="37"/>
                  </a:lnTo>
                  <a:lnTo>
                    <a:pt x="30" y="29"/>
                  </a:lnTo>
                  <a:lnTo>
                    <a:pt x="48" y="29"/>
                  </a:lnTo>
                  <a:lnTo>
                    <a:pt x="45"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9" name="Freeform 100"/>
            <p:cNvSpPr>
              <a:spLocks/>
            </p:cNvSpPr>
            <p:nvPr/>
          </p:nvSpPr>
          <p:spPr bwMode="auto">
            <a:xfrm>
              <a:off x="4992947" y="2885191"/>
              <a:ext cx="324231" cy="223874"/>
            </a:xfrm>
            <a:custGeom>
              <a:avLst/>
              <a:gdLst>
                <a:gd name="T0" fmla="*/ 34 w 252"/>
                <a:gd name="T1" fmla="*/ 137 h 174"/>
                <a:gd name="T2" fmla="*/ 30 w 252"/>
                <a:gd name="T3" fmla="*/ 126 h 174"/>
                <a:gd name="T4" fmla="*/ 23 w 252"/>
                <a:gd name="T5" fmla="*/ 123 h 174"/>
                <a:gd name="T6" fmla="*/ 19 w 252"/>
                <a:gd name="T7" fmla="*/ 115 h 174"/>
                <a:gd name="T8" fmla="*/ 11 w 252"/>
                <a:gd name="T9" fmla="*/ 111 h 174"/>
                <a:gd name="T10" fmla="*/ 0 w 252"/>
                <a:gd name="T11" fmla="*/ 108 h 174"/>
                <a:gd name="T12" fmla="*/ 4 w 252"/>
                <a:gd name="T13" fmla="*/ 104 h 174"/>
                <a:gd name="T14" fmla="*/ 11 w 252"/>
                <a:gd name="T15" fmla="*/ 100 h 174"/>
                <a:gd name="T16" fmla="*/ 15 w 252"/>
                <a:gd name="T17" fmla="*/ 100 h 174"/>
                <a:gd name="T18" fmla="*/ 19 w 252"/>
                <a:gd name="T19" fmla="*/ 85 h 174"/>
                <a:gd name="T20" fmla="*/ 23 w 252"/>
                <a:gd name="T21" fmla="*/ 74 h 174"/>
                <a:gd name="T22" fmla="*/ 26 w 252"/>
                <a:gd name="T23" fmla="*/ 63 h 174"/>
                <a:gd name="T24" fmla="*/ 30 w 252"/>
                <a:gd name="T25" fmla="*/ 63 h 174"/>
                <a:gd name="T26" fmla="*/ 41 w 252"/>
                <a:gd name="T27" fmla="*/ 45 h 174"/>
                <a:gd name="T28" fmla="*/ 45 w 252"/>
                <a:gd name="T29" fmla="*/ 33 h 174"/>
                <a:gd name="T30" fmla="*/ 48 w 252"/>
                <a:gd name="T31" fmla="*/ 30 h 174"/>
                <a:gd name="T32" fmla="*/ 56 w 252"/>
                <a:gd name="T33" fmla="*/ 11 h 174"/>
                <a:gd name="T34" fmla="*/ 63 w 252"/>
                <a:gd name="T35" fmla="*/ 11 h 174"/>
                <a:gd name="T36" fmla="*/ 71 w 252"/>
                <a:gd name="T37" fmla="*/ 0 h 174"/>
                <a:gd name="T38" fmla="*/ 82 w 252"/>
                <a:gd name="T39" fmla="*/ 8 h 174"/>
                <a:gd name="T40" fmla="*/ 89 w 252"/>
                <a:gd name="T41" fmla="*/ 4 h 174"/>
                <a:gd name="T42" fmla="*/ 97 w 252"/>
                <a:gd name="T43" fmla="*/ 4 h 174"/>
                <a:gd name="T44" fmla="*/ 104 w 252"/>
                <a:gd name="T45" fmla="*/ 8 h 174"/>
                <a:gd name="T46" fmla="*/ 115 w 252"/>
                <a:gd name="T47" fmla="*/ 11 h 174"/>
                <a:gd name="T48" fmla="*/ 126 w 252"/>
                <a:gd name="T49" fmla="*/ 19 h 174"/>
                <a:gd name="T50" fmla="*/ 130 w 252"/>
                <a:gd name="T51" fmla="*/ 22 h 174"/>
                <a:gd name="T52" fmla="*/ 141 w 252"/>
                <a:gd name="T53" fmla="*/ 26 h 174"/>
                <a:gd name="T54" fmla="*/ 145 w 252"/>
                <a:gd name="T55" fmla="*/ 37 h 174"/>
                <a:gd name="T56" fmla="*/ 148 w 252"/>
                <a:gd name="T57" fmla="*/ 41 h 174"/>
                <a:gd name="T58" fmla="*/ 148 w 252"/>
                <a:gd name="T59" fmla="*/ 52 h 174"/>
                <a:gd name="T60" fmla="*/ 145 w 252"/>
                <a:gd name="T61" fmla="*/ 63 h 174"/>
                <a:gd name="T62" fmla="*/ 156 w 252"/>
                <a:gd name="T63" fmla="*/ 59 h 174"/>
                <a:gd name="T64" fmla="*/ 160 w 252"/>
                <a:gd name="T65" fmla="*/ 63 h 174"/>
                <a:gd name="T66" fmla="*/ 171 w 252"/>
                <a:gd name="T67" fmla="*/ 78 h 174"/>
                <a:gd name="T68" fmla="*/ 178 w 252"/>
                <a:gd name="T69" fmla="*/ 89 h 174"/>
                <a:gd name="T70" fmla="*/ 252 w 252"/>
                <a:gd name="T71" fmla="*/ 104 h 174"/>
                <a:gd name="T72" fmla="*/ 178 w 252"/>
                <a:gd name="T73" fmla="*/ 152 h 174"/>
                <a:gd name="T74" fmla="*/ 171 w 252"/>
                <a:gd name="T75" fmla="*/ 156 h 174"/>
                <a:gd name="T76" fmla="*/ 160 w 252"/>
                <a:gd name="T77" fmla="*/ 163 h 174"/>
                <a:gd name="T78" fmla="*/ 148 w 252"/>
                <a:gd name="T79" fmla="*/ 167 h 174"/>
                <a:gd name="T80" fmla="*/ 137 w 252"/>
                <a:gd name="T81" fmla="*/ 167 h 174"/>
                <a:gd name="T82" fmla="*/ 130 w 252"/>
                <a:gd name="T83" fmla="*/ 163 h 174"/>
                <a:gd name="T84" fmla="*/ 119 w 252"/>
                <a:gd name="T85" fmla="*/ 163 h 174"/>
                <a:gd name="T86" fmla="*/ 108 w 252"/>
                <a:gd name="T87" fmla="*/ 174 h 174"/>
                <a:gd name="T88" fmla="*/ 100 w 252"/>
                <a:gd name="T89" fmla="*/ 174 h 174"/>
                <a:gd name="T90" fmla="*/ 85 w 252"/>
                <a:gd name="T91" fmla="*/ 171 h 174"/>
                <a:gd name="T92" fmla="*/ 78 w 252"/>
                <a:gd name="T93" fmla="*/ 167 h 174"/>
                <a:gd name="T94" fmla="*/ 60 w 252"/>
                <a:gd name="T95" fmla="*/ 160 h 174"/>
                <a:gd name="T96" fmla="*/ 48 w 252"/>
                <a:gd name="T97" fmla="*/ 160 h 174"/>
                <a:gd name="T98" fmla="*/ 45 w 252"/>
                <a:gd name="T99" fmla="*/ 145 h 174"/>
                <a:gd name="T100" fmla="*/ 37 w 252"/>
                <a:gd name="T101" fmla="*/ 14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174">
                  <a:moveTo>
                    <a:pt x="37" y="145"/>
                  </a:moveTo>
                  <a:lnTo>
                    <a:pt x="37" y="141"/>
                  </a:lnTo>
                  <a:lnTo>
                    <a:pt x="34" y="137"/>
                  </a:lnTo>
                  <a:lnTo>
                    <a:pt x="34" y="134"/>
                  </a:lnTo>
                  <a:lnTo>
                    <a:pt x="30" y="130"/>
                  </a:lnTo>
                  <a:lnTo>
                    <a:pt x="30" y="126"/>
                  </a:lnTo>
                  <a:lnTo>
                    <a:pt x="26" y="126"/>
                  </a:lnTo>
                  <a:lnTo>
                    <a:pt x="26" y="126"/>
                  </a:lnTo>
                  <a:lnTo>
                    <a:pt x="23" y="123"/>
                  </a:lnTo>
                  <a:lnTo>
                    <a:pt x="23" y="123"/>
                  </a:lnTo>
                  <a:lnTo>
                    <a:pt x="19" y="123"/>
                  </a:lnTo>
                  <a:lnTo>
                    <a:pt x="19" y="115"/>
                  </a:lnTo>
                  <a:lnTo>
                    <a:pt x="15" y="115"/>
                  </a:lnTo>
                  <a:lnTo>
                    <a:pt x="15" y="115"/>
                  </a:lnTo>
                  <a:lnTo>
                    <a:pt x="11" y="111"/>
                  </a:lnTo>
                  <a:lnTo>
                    <a:pt x="11" y="108"/>
                  </a:lnTo>
                  <a:lnTo>
                    <a:pt x="4" y="111"/>
                  </a:lnTo>
                  <a:lnTo>
                    <a:pt x="0" y="108"/>
                  </a:lnTo>
                  <a:lnTo>
                    <a:pt x="0" y="108"/>
                  </a:lnTo>
                  <a:lnTo>
                    <a:pt x="4" y="104"/>
                  </a:lnTo>
                  <a:lnTo>
                    <a:pt x="4" y="104"/>
                  </a:lnTo>
                  <a:lnTo>
                    <a:pt x="4" y="100"/>
                  </a:lnTo>
                  <a:lnTo>
                    <a:pt x="8" y="100"/>
                  </a:lnTo>
                  <a:lnTo>
                    <a:pt x="11" y="100"/>
                  </a:lnTo>
                  <a:lnTo>
                    <a:pt x="11" y="100"/>
                  </a:lnTo>
                  <a:lnTo>
                    <a:pt x="15" y="100"/>
                  </a:lnTo>
                  <a:lnTo>
                    <a:pt x="15" y="100"/>
                  </a:lnTo>
                  <a:lnTo>
                    <a:pt x="19" y="97"/>
                  </a:lnTo>
                  <a:lnTo>
                    <a:pt x="19" y="89"/>
                  </a:lnTo>
                  <a:lnTo>
                    <a:pt x="19" y="85"/>
                  </a:lnTo>
                  <a:lnTo>
                    <a:pt x="19" y="82"/>
                  </a:lnTo>
                  <a:lnTo>
                    <a:pt x="23" y="78"/>
                  </a:lnTo>
                  <a:lnTo>
                    <a:pt x="23" y="74"/>
                  </a:lnTo>
                  <a:lnTo>
                    <a:pt x="23" y="71"/>
                  </a:lnTo>
                  <a:lnTo>
                    <a:pt x="23" y="71"/>
                  </a:lnTo>
                  <a:lnTo>
                    <a:pt x="26" y="63"/>
                  </a:lnTo>
                  <a:lnTo>
                    <a:pt x="26" y="63"/>
                  </a:lnTo>
                  <a:lnTo>
                    <a:pt x="26" y="63"/>
                  </a:lnTo>
                  <a:lnTo>
                    <a:pt x="30" y="63"/>
                  </a:lnTo>
                  <a:lnTo>
                    <a:pt x="34" y="52"/>
                  </a:lnTo>
                  <a:lnTo>
                    <a:pt x="34" y="48"/>
                  </a:lnTo>
                  <a:lnTo>
                    <a:pt x="41" y="45"/>
                  </a:lnTo>
                  <a:lnTo>
                    <a:pt x="41" y="41"/>
                  </a:lnTo>
                  <a:lnTo>
                    <a:pt x="45" y="37"/>
                  </a:lnTo>
                  <a:lnTo>
                    <a:pt x="45" y="33"/>
                  </a:lnTo>
                  <a:lnTo>
                    <a:pt x="48" y="33"/>
                  </a:lnTo>
                  <a:lnTo>
                    <a:pt x="48" y="33"/>
                  </a:lnTo>
                  <a:lnTo>
                    <a:pt x="48" y="30"/>
                  </a:lnTo>
                  <a:lnTo>
                    <a:pt x="56" y="22"/>
                  </a:lnTo>
                  <a:lnTo>
                    <a:pt x="56" y="15"/>
                  </a:lnTo>
                  <a:lnTo>
                    <a:pt x="56" y="11"/>
                  </a:lnTo>
                  <a:lnTo>
                    <a:pt x="56" y="11"/>
                  </a:lnTo>
                  <a:lnTo>
                    <a:pt x="60" y="11"/>
                  </a:lnTo>
                  <a:lnTo>
                    <a:pt x="63" y="11"/>
                  </a:lnTo>
                  <a:lnTo>
                    <a:pt x="63" y="11"/>
                  </a:lnTo>
                  <a:lnTo>
                    <a:pt x="67" y="11"/>
                  </a:lnTo>
                  <a:lnTo>
                    <a:pt x="71" y="0"/>
                  </a:lnTo>
                  <a:lnTo>
                    <a:pt x="74" y="4"/>
                  </a:lnTo>
                  <a:lnTo>
                    <a:pt x="74" y="4"/>
                  </a:lnTo>
                  <a:lnTo>
                    <a:pt x="82" y="8"/>
                  </a:lnTo>
                  <a:lnTo>
                    <a:pt x="82" y="8"/>
                  </a:lnTo>
                  <a:lnTo>
                    <a:pt x="85" y="4"/>
                  </a:lnTo>
                  <a:lnTo>
                    <a:pt x="89" y="4"/>
                  </a:lnTo>
                  <a:lnTo>
                    <a:pt x="93" y="4"/>
                  </a:lnTo>
                  <a:lnTo>
                    <a:pt x="93" y="4"/>
                  </a:lnTo>
                  <a:lnTo>
                    <a:pt x="97" y="4"/>
                  </a:lnTo>
                  <a:lnTo>
                    <a:pt x="100" y="8"/>
                  </a:lnTo>
                  <a:lnTo>
                    <a:pt x="100" y="8"/>
                  </a:lnTo>
                  <a:lnTo>
                    <a:pt x="104" y="8"/>
                  </a:lnTo>
                  <a:lnTo>
                    <a:pt x="108" y="8"/>
                  </a:lnTo>
                  <a:lnTo>
                    <a:pt x="111" y="11"/>
                  </a:lnTo>
                  <a:lnTo>
                    <a:pt x="115" y="11"/>
                  </a:lnTo>
                  <a:lnTo>
                    <a:pt x="119" y="15"/>
                  </a:lnTo>
                  <a:lnTo>
                    <a:pt x="119" y="19"/>
                  </a:lnTo>
                  <a:lnTo>
                    <a:pt x="126" y="19"/>
                  </a:lnTo>
                  <a:lnTo>
                    <a:pt x="126" y="19"/>
                  </a:lnTo>
                  <a:lnTo>
                    <a:pt x="130" y="19"/>
                  </a:lnTo>
                  <a:lnTo>
                    <a:pt x="130" y="22"/>
                  </a:lnTo>
                  <a:lnTo>
                    <a:pt x="134" y="22"/>
                  </a:lnTo>
                  <a:lnTo>
                    <a:pt x="137" y="26"/>
                  </a:lnTo>
                  <a:lnTo>
                    <a:pt x="141" y="26"/>
                  </a:lnTo>
                  <a:lnTo>
                    <a:pt x="145" y="33"/>
                  </a:lnTo>
                  <a:lnTo>
                    <a:pt x="145" y="33"/>
                  </a:lnTo>
                  <a:lnTo>
                    <a:pt x="145" y="37"/>
                  </a:lnTo>
                  <a:lnTo>
                    <a:pt x="148" y="37"/>
                  </a:lnTo>
                  <a:lnTo>
                    <a:pt x="152" y="41"/>
                  </a:lnTo>
                  <a:lnTo>
                    <a:pt x="148" y="41"/>
                  </a:lnTo>
                  <a:lnTo>
                    <a:pt x="148" y="45"/>
                  </a:lnTo>
                  <a:lnTo>
                    <a:pt x="148" y="48"/>
                  </a:lnTo>
                  <a:lnTo>
                    <a:pt x="148" y="52"/>
                  </a:lnTo>
                  <a:lnTo>
                    <a:pt x="145" y="56"/>
                  </a:lnTo>
                  <a:lnTo>
                    <a:pt x="145" y="59"/>
                  </a:lnTo>
                  <a:lnTo>
                    <a:pt x="145" y="63"/>
                  </a:lnTo>
                  <a:lnTo>
                    <a:pt x="145" y="63"/>
                  </a:lnTo>
                  <a:lnTo>
                    <a:pt x="152" y="63"/>
                  </a:lnTo>
                  <a:lnTo>
                    <a:pt x="156" y="59"/>
                  </a:lnTo>
                  <a:lnTo>
                    <a:pt x="160" y="59"/>
                  </a:lnTo>
                  <a:lnTo>
                    <a:pt x="163" y="63"/>
                  </a:lnTo>
                  <a:lnTo>
                    <a:pt x="160" y="63"/>
                  </a:lnTo>
                  <a:lnTo>
                    <a:pt x="163" y="71"/>
                  </a:lnTo>
                  <a:lnTo>
                    <a:pt x="167" y="78"/>
                  </a:lnTo>
                  <a:lnTo>
                    <a:pt x="171" y="78"/>
                  </a:lnTo>
                  <a:lnTo>
                    <a:pt x="171" y="82"/>
                  </a:lnTo>
                  <a:lnTo>
                    <a:pt x="171" y="89"/>
                  </a:lnTo>
                  <a:lnTo>
                    <a:pt x="178" y="89"/>
                  </a:lnTo>
                  <a:lnTo>
                    <a:pt x="182" y="93"/>
                  </a:lnTo>
                  <a:lnTo>
                    <a:pt x="230" y="104"/>
                  </a:lnTo>
                  <a:lnTo>
                    <a:pt x="252" y="104"/>
                  </a:lnTo>
                  <a:lnTo>
                    <a:pt x="200" y="152"/>
                  </a:lnTo>
                  <a:lnTo>
                    <a:pt x="189" y="152"/>
                  </a:lnTo>
                  <a:lnTo>
                    <a:pt x="178" y="152"/>
                  </a:lnTo>
                  <a:lnTo>
                    <a:pt x="174" y="152"/>
                  </a:lnTo>
                  <a:lnTo>
                    <a:pt x="174" y="152"/>
                  </a:lnTo>
                  <a:lnTo>
                    <a:pt x="171" y="156"/>
                  </a:lnTo>
                  <a:lnTo>
                    <a:pt x="167" y="160"/>
                  </a:lnTo>
                  <a:lnTo>
                    <a:pt x="163" y="160"/>
                  </a:lnTo>
                  <a:lnTo>
                    <a:pt x="160" y="163"/>
                  </a:lnTo>
                  <a:lnTo>
                    <a:pt x="156" y="163"/>
                  </a:lnTo>
                  <a:lnTo>
                    <a:pt x="148" y="163"/>
                  </a:lnTo>
                  <a:lnTo>
                    <a:pt x="148" y="167"/>
                  </a:lnTo>
                  <a:lnTo>
                    <a:pt x="148" y="167"/>
                  </a:lnTo>
                  <a:lnTo>
                    <a:pt x="145" y="167"/>
                  </a:lnTo>
                  <a:lnTo>
                    <a:pt x="137" y="167"/>
                  </a:lnTo>
                  <a:lnTo>
                    <a:pt x="134" y="167"/>
                  </a:lnTo>
                  <a:lnTo>
                    <a:pt x="134" y="163"/>
                  </a:lnTo>
                  <a:lnTo>
                    <a:pt x="130" y="163"/>
                  </a:lnTo>
                  <a:lnTo>
                    <a:pt x="122" y="163"/>
                  </a:lnTo>
                  <a:lnTo>
                    <a:pt x="122" y="163"/>
                  </a:lnTo>
                  <a:lnTo>
                    <a:pt x="119" y="163"/>
                  </a:lnTo>
                  <a:lnTo>
                    <a:pt x="115" y="167"/>
                  </a:lnTo>
                  <a:lnTo>
                    <a:pt x="115" y="167"/>
                  </a:lnTo>
                  <a:lnTo>
                    <a:pt x="108" y="174"/>
                  </a:lnTo>
                  <a:lnTo>
                    <a:pt x="108" y="174"/>
                  </a:lnTo>
                  <a:lnTo>
                    <a:pt x="104" y="174"/>
                  </a:lnTo>
                  <a:lnTo>
                    <a:pt x="100" y="174"/>
                  </a:lnTo>
                  <a:lnTo>
                    <a:pt x="97" y="174"/>
                  </a:lnTo>
                  <a:lnTo>
                    <a:pt x="93" y="171"/>
                  </a:lnTo>
                  <a:lnTo>
                    <a:pt x="85" y="171"/>
                  </a:lnTo>
                  <a:lnTo>
                    <a:pt x="85" y="171"/>
                  </a:lnTo>
                  <a:lnTo>
                    <a:pt x="82" y="167"/>
                  </a:lnTo>
                  <a:lnTo>
                    <a:pt x="78" y="167"/>
                  </a:lnTo>
                  <a:lnTo>
                    <a:pt x="71" y="160"/>
                  </a:lnTo>
                  <a:lnTo>
                    <a:pt x="67" y="160"/>
                  </a:lnTo>
                  <a:lnTo>
                    <a:pt x="60" y="160"/>
                  </a:lnTo>
                  <a:lnTo>
                    <a:pt x="56" y="156"/>
                  </a:lnTo>
                  <a:lnTo>
                    <a:pt x="52" y="160"/>
                  </a:lnTo>
                  <a:lnTo>
                    <a:pt x="48" y="160"/>
                  </a:lnTo>
                  <a:lnTo>
                    <a:pt x="45" y="156"/>
                  </a:lnTo>
                  <a:lnTo>
                    <a:pt x="45" y="145"/>
                  </a:lnTo>
                  <a:lnTo>
                    <a:pt x="45" y="145"/>
                  </a:lnTo>
                  <a:lnTo>
                    <a:pt x="41" y="148"/>
                  </a:lnTo>
                  <a:lnTo>
                    <a:pt x="37" y="145"/>
                  </a:lnTo>
                  <a:lnTo>
                    <a:pt x="37" y="1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0" name="Freeform 101"/>
            <p:cNvSpPr>
              <a:spLocks/>
            </p:cNvSpPr>
            <p:nvPr/>
          </p:nvSpPr>
          <p:spPr bwMode="auto">
            <a:xfrm>
              <a:off x="5059853" y="2823432"/>
              <a:ext cx="142816" cy="114511"/>
            </a:xfrm>
            <a:custGeom>
              <a:avLst/>
              <a:gdLst>
                <a:gd name="T0" fmla="*/ 96 w 111"/>
                <a:gd name="T1" fmla="*/ 85 h 89"/>
                <a:gd name="T2" fmla="*/ 93 w 111"/>
                <a:gd name="T3" fmla="*/ 81 h 89"/>
                <a:gd name="T4" fmla="*/ 89 w 111"/>
                <a:gd name="T5" fmla="*/ 74 h 89"/>
                <a:gd name="T6" fmla="*/ 82 w 111"/>
                <a:gd name="T7" fmla="*/ 70 h 89"/>
                <a:gd name="T8" fmla="*/ 78 w 111"/>
                <a:gd name="T9" fmla="*/ 67 h 89"/>
                <a:gd name="T10" fmla="*/ 74 w 111"/>
                <a:gd name="T11" fmla="*/ 67 h 89"/>
                <a:gd name="T12" fmla="*/ 67 w 111"/>
                <a:gd name="T13" fmla="*/ 63 h 89"/>
                <a:gd name="T14" fmla="*/ 59 w 111"/>
                <a:gd name="T15" fmla="*/ 59 h 89"/>
                <a:gd name="T16" fmla="*/ 52 w 111"/>
                <a:gd name="T17" fmla="*/ 56 h 89"/>
                <a:gd name="T18" fmla="*/ 48 w 111"/>
                <a:gd name="T19" fmla="*/ 56 h 89"/>
                <a:gd name="T20" fmla="*/ 41 w 111"/>
                <a:gd name="T21" fmla="*/ 52 h 89"/>
                <a:gd name="T22" fmla="*/ 37 w 111"/>
                <a:gd name="T23" fmla="*/ 52 h 89"/>
                <a:gd name="T24" fmla="*/ 30 w 111"/>
                <a:gd name="T25" fmla="*/ 56 h 89"/>
                <a:gd name="T26" fmla="*/ 22 w 111"/>
                <a:gd name="T27" fmla="*/ 52 h 89"/>
                <a:gd name="T28" fmla="*/ 19 w 111"/>
                <a:gd name="T29" fmla="*/ 48 h 89"/>
                <a:gd name="T30" fmla="*/ 11 w 111"/>
                <a:gd name="T31" fmla="*/ 59 h 89"/>
                <a:gd name="T32" fmla="*/ 8 w 111"/>
                <a:gd name="T33" fmla="*/ 59 h 89"/>
                <a:gd name="T34" fmla="*/ 4 w 111"/>
                <a:gd name="T35" fmla="*/ 56 h 89"/>
                <a:gd name="T36" fmla="*/ 4 w 111"/>
                <a:gd name="T37" fmla="*/ 44 h 89"/>
                <a:gd name="T38" fmla="*/ 4 w 111"/>
                <a:gd name="T39" fmla="*/ 41 h 89"/>
                <a:gd name="T40" fmla="*/ 8 w 111"/>
                <a:gd name="T41" fmla="*/ 30 h 89"/>
                <a:gd name="T42" fmla="*/ 11 w 111"/>
                <a:gd name="T43" fmla="*/ 26 h 89"/>
                <a:gd name="T44" fmla="*/ 8 w 111"/>
                <a:gd name="T45" fmla="*/ 22 h 89"/>
                <a:gd name="T46" fmla="*/ 11 w 111"/>
                <a:gd name="T47" fmla="*/ 15 h 89"/>
                <a:gd name="T48" fmla="*/ 15 w 111"/>
                <a:gd name="T49" fmla="*/ 15 h 89"/>
                <a:gd name="T50" fmla="*/ 15 w 111"/>
                <a:gd name="T51" fmla="*/ 11 h 89"/>
                <a:gd name="T52" fmla="*/ 19 w 111"/>
                <a:gd name="T53" fmla="*/ 11 h 89"/>
                <a:gd name="T54" fmla="*/ 26 w 111"/>
                <a:gd name="T55" fmla="*/ 7 h 89"/>
                <a:gd name="T56" fmla="*/ 30 w 111"/>
                <a:gd name="T57" fmla="*/ 7 h 89"/>
                <a:gd name="T58" fmla="*/ 33 w 111"/>
                <a:gd name="T59" fmla="*/ 0 h 89"/>
                <a:gd name="T60" fmla="*/ 37 w 111"/>
                <a:gd name="T61" fmla="*/ 4 h 89"/>
                <a:gd name="T62" fmla="*/ 48 w 111"/>
                <a:gd name="T63" fmla="*/ 33 h 89"/>
                <a:gd name="T64" fmla="*/ 48 w 111"/>
                <a:gd name="T65" fmla="*/ 37 h 89"/>
                <a:gd name="T66" fmla="*/ 52 w 111"/>
                <a:gd name="T67" fmla="*/ 37 h 89"/>
                <a:gd name="T68" fmla="*/ 56 w 111"/>
                <a:gd name="T69" fmla="*/ 44 h 89"/>
                <a:gd name="T70" fmla="*/ 56 w 111"/>
                <a:gd name="T71" fmla="*/ 44 h 89"/>
                <a:gd name="T72" fmla="*/ 56 w 111"/>
                <a:gd name="T73" fmla="*/ 41 h 89"/>
                <a:gd name="T74" fmla="*/ 59 w 111"/>
                <a:gd name="T75" fmla="*/ 44 h 89"/>
                <a:gd name="T76" fmla="*/ 63 w 111"/>
                <a:gd name="T77" fmla="*/ 48 h 89"/>
                <a:gd name="T78" fmla="*/ 67 w 111"/>
                <a:gd name="T79" fmla="*/ 48 h 89"/>
                <a:gd name="T80" fmla="*/ 70 w 111"/>
                <a:gd name="T81" fmla="*/ 48 h 89"/>
                <a:gd name="T82" fmla="*/ 74 w 111"/>
                <a:gd name="T83" fmla="*/ 52 h 89"/>
                <a:gd name="T84" fmla="*/ 82 w 111"/>
                <a:gd name="T85" fmla="*/ 56 h 89"/>
                <a:gd name="T86" fmla="*/ 85 w 111"/>
                <a:gd name="T87" fmla="*/ 63 h 89"/>
                <a:gd name="T88" fmla="*/ 93 w 111"/>
                <a:gd name="T89" fmla="*/ 67 h 89"/>
                <a:gd name="T90" fmla="*/ 96 w 111"/>
                <a:gd name="T91" fmla="*/ 70 h 89"/>
                <a:gd name="T92" fmla="*/ 96 w 111"/>
                <a:gd name="T93" fmla="*/ 70 h 89"/>
                <a:gd name="T94" fmla="*/ 104 w 111"/>
                <a:gd name="T95" fmla="*/ 78 h 89"/>
                <a:gd name="T96" fmla="*/ 104 w 111"/>
                <a:gd name="T97" fmla="*/ 81 h 89"/>
                <a:gd name="T98" fmla="*/ 108 w 111"/>
                <a:gd name="T99" fmla="*/ 81 h 89"/>
                <a:gd name="T100" fmla="*/ 111 w 111"/>
                <a:gd name="T101" fmla="*/ 81 h 89"/>
                <a:gd name="T102" fmla="*/ 111 w 111"/>
                <a:gd name="T103" fmla="*/ 85 h 89"/>
                <a:gd name="T104" fmla="*/ 108 w 111"/>
                <a:gd name="T105" fmla="*/ 89 h 89"/>
                <a:gd name="T106" fmla="*/ 100 w 111"/>
                <a:gd name="T10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 h="89">
                  <a:moveTo>
                    <a:pt x="100" y="89"/>
                  </a:moveTo>
                  <a:lnTo>
                    <a:pt x="96" y="85"/>
                  </a:lnTo>
                  <a:lnTo>
                    <a:pt x="93" y="85"/>
                  </a:lnTo>
                  <a:lnTo>
                    <a:pt x="93" y="81"/>
                  </a:lnTo>
                  <a:lnTo>
                    <a:pt x="93" y="81"/>
                  </a:lnTo>
                  <a:lnTo>
                    <a:pt x="89" y="74"/>
                  </a:lnTo>
                  <a:lnTo>
                    <a:pt x="85" y="74"/>
                  </a:lnTo>
                  <a:lnTo>
                    <a:pt x="82" y="70"/>
                  </a:lnTo>
                  <a:lnTo>
                    <a:pt x="78" y="70"/>
                  </a:lnTo>
                  <a:lnTo>
                    <a:pt x="78" y="67"/>
                  </a:lnTo>
                  <a:lnTo>
                    <a:pt x="74" y="67"/>
                  </a:lnTo>
                  <a:lnTo>
                    <a:pt x="74" y="67"/>
                  </a:lnTo>
                  <a:lnTo>
                    <a:pt x="67" y="67"/>
                  </a:lnTo>
                  <a:lnTo>
                    <a:pt x="67" y="63"/>
                  </a:lnTo>
                  <a:lnTo>
                    <a:pt x="63" y="59"/>
                  </a:lnTo>
                  <a:lnTo>
                    <a:pt x="59" y="59"/>
                  </a:lnTo>
                  <a:lnTo>
                    <a:pt x="56" y="56"/>
                  </a:lnTo>
                  <a:lnTo>
                    <a:pt x="52" y="56"/>
                  </a:lnTo>
                  <a:lnTo>
                    <a:pt x="48" y="56"/>
                  </a:lnTo>
                  <a:lnTo>
                    <a:pt x="48" y="56"/>
                  </a:lnTo>
                  <a:lnTo>
                    <a:pt x="45" y="52"/>
                  </a:lnTo>
                  <a:lnTo>
                    <a:pt x="41" y="52"/>
                  </a:lnTo>
                  <a:lnTo>
                    <a:pt x="41" y="52"/>
                  </a:lnTo>
                  <a:lnTo>
                    <a:pt x="37" y="52"/>
                  </a:lnTo>
                  <a:lnTo>
                    <a:pt x="33" y="52"/>
                  </a:lnTo>
                  <a:lnTo>
                    <a:pt x="30" y="56"/>
                  </a:lnTo>
                  <a:lnTo>
                    <a:pt x="30" y="56"/>
                  </a:lnTo>
                  <a:lnTo>
                    <a:pt x="22" y="52"/>
                  </a:lnTo>
                  <a:lnTo>
                    <a:pt x="22" y="52"/>
                  </a:lnTo>
                  <a:lnTo>
                    <a:pt x="19" y="48"/>
                  </a:lnTo>
                  <a:lnTo>
                    <a:pt x="15" y="59"/>
                  </a:lnTo>
                  <a:lnTo>
                    <a:pt x="11" y="59"/>
                  </a:lnTo>
                  <a:lnTo>
                    <a:pt x="11" y="59"/>
                  </a:lnTo>
                  <a:lnTo>
                    <a:pt x="8" y="59"/>
                  </a:lnTo>
                  <a:lnTo>
                    <a:pt x="4" y="59"/>
                  </a:lnTo>
                  <a:lnTo>
                    <a:pt x="4" y="56"/>
                  </a:lnTo>
                  <a:lnTo>
                    <a:pt x="0" y="48"/>
                  </a:lnTo>
                  <a:lnTo>
                    <a:pt x="4" y="44"/>
                  </a:lnTo>
                  <a:lnTo>
                    <a:pt x="4" y="44"/>
                  </a:lnTo>
                  <a:lnTo>
                    <a:pt x="4" y="41"/>
                  </a:lnTo>
                  <a:lnTo>
                    <a:pt x="8" y="37"/>
                  </a:lnTo>
                  <a:lnTo>
                    <a:pt x="8" y="30"/>
                  </a:lnTo>
                  <a:lnTo>
                    <a:pt x="11" y="26"/>
                  </a:lnTo>
                  <a:lnTo>
                    <a:pt x="11" y="26"/>
                  </a:lnTo>
                  <a:lnTo>
                    <a:pt x="11" y="22"/>
                  </a:lnTo>
                  <a:lnTo>
                    <a:pt x="8" y="22"/>
                  </a:lnTo>
                  <a:lnTo>
                    <a:pt x="11" y="18"/>
                  </a:lnTo>
                  <a:lnTo>
                    <a:pt x="11" y="15"/>
                  </a:lnTo>
                  <a:lnTo>
                    <a:pt x="11" y="15"/>
                  </a:lnTo>
                  <a:lnTo>
                    <a:pt x="15" y="15"/>
                  </a:lnTo>
                  <a:lnTo>
                    <a:pt x="19" y="15"/>
                  </a:lnTo>
                  <a:lnTo>
                    <a:pt x="15" y="11"/>
                  </a:lnTo>
                  <a:lnTo>
                    <a:pt x="15" y="11"/>
                  </a:lnTo>
                  <a:lnTo>
                    <a:pt x="19" y="11"/>
                  </a:lnTo>
                  <a:lnTo>
                    <a:pt x="22" y="7"/>
                  </a:lnTo>
                  <a:lnTo>
                    <a:pt x="26" y="7"/>
                  </a:lnTo>
                  <a:lnTo>
                    <a:pt x="26" y="7"/>
                  </a:lnTo>
                  <a:lnTo>
                    <a:pt x="30" y="7"/>
                  </a:lnTo>
                  <a:lnTo>
                    <a:pt x="33" y="4"/>
                  </a:lnTo>
                  <a:lnTo>
                    <a:pt x="33" y="0"/>
                  </a:lnTo>
                  <a:lnTo>
                    <a:pt x="33" y="0"/>
                  </a:lnTo>
                  <a:lnTo>
                    <a:pt x="37" y="4"/>
                  </a:lnTo>
                  <a:lnTo>
                    <a:pt x="45" y="22"/>
                  </a:lnTo>
                  <a:lnTo>
                    <a:pt x="48" y="33"/>
                  </a:lnTo>
                  <a:lnTo>
                    <a:pt x="48" y="33"/>
                  </a:lnTo>
                  <a:lnTo>
                    <a:pt x="48" y="37"/>
                  </a:lnTo>
                  <a:lnTo>
                    <a:pt x="48" y="37"/>
                  </a:lnTo>
                  <a:lnTo>
                    <a:pt x="52" y="37"/>
                  </a:lnTo>
                  <a:lnTo>
                    <a:pt x="52" y="41"/>
                  </a:lnTo>
                  <a:lnTo>
                    <a:pt x="56" y="44"/>
                  </a:lnTo>
                  <a:lnTo>
                    <a:pt x="56" y="48"/>
                  </a:lnTo>
                  <a:lnTo>
                    <a:pt x="56" y="44"/>
                  </a:lnTo>
                  <a:lnTo>
                    <a:pt x="56" y="44"/>
                  </a:lnTo>
                  <a:lnTo>
                    <a:pt x="56" y="41"/>
                  </a:lnTo>
                  <a:lnTo>
                    <a:pt x="56" y="41"/>
                  </a:lnTo>
                  <a:lnTo>
                    <a:pt x="59" y="44"/>
                  </a:lnTo>
                  <a:lnTo>
                    <a:pt x="59" y="44"/>
                  </a:lnTo>
                  <a:lnTo>
                    <a:pt x="63" y="48"/>
                  </a:lnTo>
                  <a:lnTo>
                    <a:pt x="63" y="48"/>
                  </a:lnTo>
                  <a:lnTo>
                    <a:pt x="67" y="48"/>
                  </a:lnTo>
                  <a:lnTo>
                    <a:pt x="67" y="48"/>
                  </a:lnTo>
                  <a:lnTo>
                    <a:pt x="70" y="48"/>
                  </a:lnTo>
                  <a:lnTo>
                    <a:pt x="70" y="48"/>
                  </a:lnTo>
                  <a:lnTo>
                    <a:pt x="74" y="52"/>
                  </a:lnTo>
                  <a:lnTo>
                    <a:pt x="74" y="52"/>
                  </a:lnTo>
                  <a:lnTo>
                    <a:pt x="82" y="56"/>
                  </a:lnTo>
                  <a:lnTo>
                    <a:pt x="82" y="56"/>
                  </a:lnTo>
                  <a:lnTo>
                    <a:pt x="85" y="63"/>
                  </a:lnTo>
                  <a:lnTo>
                    <a:pt x="89" y="67"/>
                  </a:lnTo>
                  <a:lnTo>
                    <a:pt x="93" y="67"/>
                  </a:lnTo>
                  <a:lnTo>
                    <a:pt x="96" y="70"/>
                  </a:lnTo>
                  <a:lnTo>
                    <a:pt x="96" y="70"/>
                  </a:lnTo>
                  <a:lnTo>
                    <a:pt x="96" y="67"/>
                  </a:lnTo>
                  <a:lnTo>
                    <a:pt x="96" y="70"/>
                  </a:lnTo>
                  <a:lnTo>
                    <a:pt x="100" y="74"/>
                  </a:lnTo>
                  <a:lnTo>
                    <a:pt x="104" y="78"/>
                  </a:lnTo>
                  <a:lnTo>
                    <a:pt x="104" y="78"/>
                  </a:lnTo>
                  <a:lnTo>
                    <a:pt x="104" y="81"/>
                  </a:lnTo>
                  <a:lnTo>
                    <a:pt x="104" y="81"/>
                  </a:lnTo>
                  <a:lnTo>
                    <a:pt x="108" y="81"/>
                  </a:lnTo>
                  <a:lnTo>
                    <a:pt x="108" y="85"/>
                  </a:lnTo>
                  <a:lnTo>
                    <a:pt x="111" y="81"/>
                  </a:lnTo>
                  <a:lnTo>
                    <a:pt x="111" y="85"/>
                  </a:lnTo>
                  <a:lnTo>
                    <a:pt x="111" y="85"/>
                  </a:lnTo>
                  <a:lnTo>
                    <a:pt x="108" y="85"/>
                  </a:lnTo>
                  <a:lnTo>
                    <a:pt x="108" y="89"/>
                  </a:lnTo>
                  <a:lnTo>
                    <a:pt x="104" y="89"/>
                  </a:lnTo>
                  <a:lnTo>
                    <a:pt x="100" y="8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1" name="Freeform 102"/>
            <p:cNvSpPr>
              <a:spLocks/>
            </p:cNvSpPr>
            <p:nvPr/>
          </p:nvSpPr>
          <p:spPr bwMode="auto">
            <a:xfrm>
              <a:off x="5179510" y="2932796"/>
              <a:ext cx="28306" cy="33452"/>
            </a:xfrm>
            <a:custGeom>
              <a:avLst/>
              <a:gdLst>
                <a:gd name="T0" fmla="*/ 18 w 22"/>
                <a:gd name="T1" fmla="*/ 26 h 26"/>
                <a:gd name="T2" fmla="*/ 15 w 22"/>
                <a:gd name="T3" fmla="*/ 22 h 26"/>
                <a:gd name="T4" fmla="*/ 11 w 22"/>
                <a:gd name="T5" fmla="*/ 22 h 26"/>
                <a:gd name="T6" fmla="*/ 7 w 22"/>
                <a:gd name="T7" fmla="*/ 26 h 26"/>
                <a:gd name="T8" fmla="*/ 0 w 22"/>
                <a:gd name="T9" fmla="*/ 26 h 26"/>
                <a:gd name="T10" fmla="*/ 0 w 22"/>
                <a:gd name="T11" fmla="*/ 26 h 26"/>
                <a:gd name="T12" fmla="*/ 0 w 22"/>
                <a:gd name="T13" fmla="*/ 22 h 26"/>
                <a:gd name="T14" fmla="*/ 0 w 22"/>
                <a:gd name="T15" fmla="*/ 19 h 26"/>
                <a:gd name="T16" fmla="*/ 3 w 22"/>
                <a:gd name="T17" fmla="*/ 15 h 26"/>
                <a:gd name="T18" fmla="*/ 3 w 22"/>
                <a:gd name="T19" fmla="*/ 11 h 26"/>
                <a:gd name="T20" fmla="*/ 3 w 22"/>
                <a:gd name="T21" fmla="*/ 8 h 26"/>
                <a:gd name="T22" fmla="*/ 3 w 22"/>
                <a:gd name="T23" fmla="*/ 4 h 26"/>
                <a:gd name="T24" fmla="*/ 11 w 22"/>
                <a:gd name="T25" fmla="*/ 4 h 26"/>
                <a:gd name="T26" fmla="*/ 15 w 22"/>
                <a:gd name="T27" fmla="*/ 4 h 26"/>
                <a:gd name="T28" fmla="*/ 15 w 22"/>
                <a:gd name="T29" fmla="*/ 0 h 26"/>
                <a:gd name="T30" fmla="*/ 18 w 22"/>
                <a:gd name="T31" fmla="*/ 0 h 26"/>
                <a:gd name="T32" fmla="*/ 18 w 22"/>
                <a:gd name="T33" fmla="*/ 0 h 26"/>
                <a:gd name="T34" fmla="*/ 18 w 22"/>
                <a:gd name="T35" fmla="*/ 0 h 26"/>
                <a:gd name="T36" fmla="*/ 22 w 22"/>
                <a:gd name="T37" fmla="*/ 4 h 26"/>
                <a:gd name="T38" fmla="*/ 22 w 22"/>
                <a:gd name="T39" fmla="*/ 4 h 26"/>
                <a:gd name="T40" fmla="*/ 22 w 22"/>
                <a:gd name="T41" fmla="*/ 4 h 26"/>
                <a:gd name="T42" fmla="*/ 22 w 22"/>
                <a:gd name="T43" fmla="*/ 8 h 26"/>
                <a:gd name="T44" fmla="*/ 22 w 22"/>
                <a:gd name="T45" fmla="*/ 11 h 26"/>
                <a:gd name="T46" fmla="*/ 18 w 22"/>
                <a:gd name="T47" fmla="*/ 11 h 26"/>
                <a:gd name="T48" fmla="*/ 18 w 22"/>
                <a:gd name="T49" fmla="*/ 11 h 26"/>
                <a:gd name="T50" fmla="*/ 15 w 22"/>
                <a:gd name="T51" fmla="*/ 15 h 26"/>
                <a:gd name="T52" fmla="*/ 11 w 22"/>
                <a:gd name="T53" fmla="*/ 15 h 26"/>
                <a:gd name="T54" fmla="*/ 15 w 22"/>
                <a:gd name="T55" fmla="*/ 19 h 26"/>
                <a:gd name="T56" fmla="*/ 15 w 22"/>
                <a:gd name="T57" fmla="*/ 19 h 26"/>
                <a:gd name="T58" fmla="*/ 18 w 22"/>
                <a:gd name="T59" fmla="*/ 15 h 26"/>
                <a:gd name="T60" fmla="*/ 22 w 22"/>
                <a:gd name="T61" fmla="*/ 15 h 26"/>
                <a:gd name="T62" fmla="*/ 22 w 22"/>
                <a:gd name="T63" fmla="*/ 19 h 26"/>
                <a:gd name="T64" fmla="*/ 18 w 22"/>
                <a:gd name="T65" fmla="*/ 22 h 26"/>
                <a:gd name="T66" fmla="*/ 18 w 22"/>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6">
                  <a:moveTo>
                    <a:pt x="18" y="26"/>
                  </a:moveTo>
                  <a:lnTo>
                    <a:pt x="15" y="22"/>
                  </a:lnTo>
                  <a:lnTo>
                    <a:pt x="11" y="22"/>
                  </a:lnTo>
                  <a:lnTo>
                    <a:pt x="7" y="26"/>
                  </a:lnTo>
                  <a:lnTo>
                    <a:pt x="0" y="26"/>
                  </a:lnTo>
                  <a:lnTo>
                    <a:pt x="0" y="26"/>
                  </a:lnTo>
                  <a:lnTo>
                    <a:pt x="0" y="22"/>
                  </a:lnTo>
                  <a:lnTo>
                    <a:pt x="0" y="19"/>
                  </a:lnTo>
                  <a:lnTo>
                    <a:pt x="3" y="15"/>
                  </a:lnTo>
                  <a:lnTo>
                    <a:pt x="3" y="11"/>
                  </a:lnTo>
                  <a:lnTo>
                    <a:pt x="3" y="8"/>
                  </a:lnTo>
                  <a:lnTo>
                    <a:pt x="3" y="4"/>
                  </a:lnTo>
                  <a:lnTo>
                    <a:pt x="11" y="4"/>
                  </a:lnTo>
                  <a:lnTo>
                    <a:pt x="15" y="4"/>
                  </a:lnTo>
                  <a:lnTo>
                    <a:pt x="15" y="0"/>
                  </a:lnTo>
                  <a:lnTo>
                    <a:pt x="18" y="0"/>
                  </a:lnTo>
                  <a:lnTo>
                    <a:pt x="18" y="0"/>
                  </a:lnTo>
                  <a:lnTo>
                    <a:pt x="18" y="0"/>
                  </a:lnTo>
                  <a:lnTo>
                    <a:pt x="22" y="4"/>
                  </a:lnTo>
                  <a:lnTo>
                    <a:pt x="22" y="4"/>
                  </a:lnTo>
                  <a:lnTo>
                    <a:pt x="22" y="4"/>
                  </a:lnTo>
                  <a:lnTo>
                    <a:pt x="22" y="8"/>
                  </a:lnTo>
                  <a:lnTo>
                    <a:pt x="22" y="11"/>
                  </a:lnTo>
                  <a:lnTo>
                    <a:pt x="18" y="11"/>
                  </a:lnTo>
                  <a:lnTo>
                    <a:pt x="18" y="11"/>
                  </a:lnTo>
                  <a:lnTo>
                    <a:pt x="15" y="15"/>
                  </a:lnTo>
                  <a:lnTo>
                    <a:pt x="11" y="15"/>
                  </a:lnTo>
                  <a:lnTo>
                    <a:pt x="15" y="19"/>
                  </a:lnTo>
                  <a:lnTo>
                    <a:pt x="15" y="19"/>
                  </a:lnTo>
                  <a:lnTo>
                    <a:pt x="18" y="15"/>
                  </a:lnTo>
                  <a:lnTo>
                    <a:pt x="22" y="15"/>
                  </a:lnTo>
                  <a:lnTo>
                    <a:pt x="22" y="19"/>
                  </a:lnTo>
                  <a:lnTo>
                    <a:pt x="18" y="22"/>
                  </a:lnTo>
                  <a:lnTo>
                    <a:pt x="18"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2" name="Freeform 103"/>
            <p:cNvSpPr>
              <a:spLocks/>
            </p:cNvSpPr>
            <p:nvPr/>
          </p:nvSpPr>
          <p:spPr bwMode="auto">
            <a:xfrm>
              <a:off x="5165357" y="2946948"/>
              <a:ext cx="213581" cy="258613"/>
            </a:xfrm>
            <a:custGeom>
              <a:avLst/>
              <a:gdLst>
                <a:gd name="T0" fmla="*/ 14 w 166"/>
                <a:gd name="T1" fmla="*/ 115 h 201"/>
                <a:gd name="T2" fmla="*/ 29 w 166"/>
                <a:gd name="T3" fmla="*/ 112 h 201"/>
                <a:gd name="T4" fmla="*/ 40 w 166"/>
                <a:gd name="T5" fmla="*/ 104 h 201"/>
                <a:gd name="T6" fmla="*/ 55 w 166"/>
                <a:gd name="T7" fmla="*/ 104 h 201"/>
                <a:gd name="T8" fmla="*/ 96 w 166"/>
                <a:gd name="T9" fmla="*/ 56 h 201"/>
                <a:gd name="T10" fmla="*/ 37 w 166"/>
                <a:gd name="T11" fmla="*/ 41 h 201"/>
                <a:gd name="T12" fmla="*/ 33 w 166"/>
                <a:gd name="T13" fmla="*/ 30 h 201"/>
                <a:gd name="T14" fmla="*/ 29 w 166"/>
                <a:gd name="T15" fmla="*/ 11 h 201"/>
                <a:gd name="T16" fmla="*/ 33 w 166"/>
                <a:gd name="T17" fmla="*/ 8 h 201"/>
                <a:gd name="T18" fmla="*/ 48 w 166"/>
                <a:gd name="T19" fmla="*/ 23 h 201"/>
                <a:gd name="T20" fmla="*/ 59 w 166"/>
                <a:gd name="T21" fmla="*/ 26 h 201"/>
                <a:gd name="T22" fmla="*/ 70 w 166"/>
                <a:gd name="T23" fmla="*/ 23 h 201"/>
                <a:gd name="T24" fmla="*/ 77 w 166"/>
                <a:gd name="T25" fmla="*/ 19 h 201"/>
                <a:gd name="T26" fmla="*/ 85 w 166"/>
                <a:gd name="T27" fmla="*/ 19 h 201"/>
                <a:gd name="T28" fmla="*/ 103 w 166"/>
                <a:gd name="T29" fmla="*/ 11 h 201"/>
                <a:gd name="T30" fmla="*/ 114 w 166"/>
                <a:gd name="T31" fmla="*/ 11 h 201"/>
                <a:gd name="T32" fmla="*/ 125 w 166"/>
                <a:gd name="T33" fmla="*/ 11 h 201"/>
                <a:gd name="T34" fmla="*/ 137 w 166"/>
                <a:gd name="T35" fmla="*/ 8 h 201"/>
                <a:gd name="T36" fmla="*/ 144 w 166"/>
                <a:gd name="T37" fmla="*/ 8 h 201"/>
                <a:gd name="T38" fmla="*/ 155 w 166"/>
                <a:gd name="T39" fmla="*/ 4 h 201"/>
                <a:gd name="T40" fmla="*/ 155 w 166"/>
                <a:gd name="T41" fmla="*/ 0 h 201"/>
                <a:gd name="T42" fmla="*/ 159 w 166"/>
                <a:gd name="T43" fmla="*/ 0 h 201"/>
                <a:gd name="T44" fmla="*/ 166 w 166"/>
                <a:gd name="T45" fmla="*/ 0 h 201"/>
                <a:gd name="T46" fmla="*/ 163 w 166"/>
                <a:gd name="T47" fmla="*/ 8 h 201"/>
                <a:gd name="T48" fmla="*/ 166 w 166"/>
                <a:gd name="T49" fmla="*/ 11 h 201"/>
                <a:gd name="T50" fmla="*/ 163 w 166"/>
                <a:gd name="T51" fmla="*/ 15 h 201"/>
                <a:gd name="T52" fmla="*/ 163 w 166"/>
                <a:gd name="T53" fmla="*/ 23 h 201"/>
                <a:gd name="T54" fmla="*/ 166 w 166"/>
                <a:gd name="T55" fmla="*/ 23 h 201"/>
                <a:gd name="T56" fmla="*/ 166 w 166"/>
                <a:gd name="T57" fmla="*/ 26 h 201"/>
                <a:gd name="T58" fmla="*/ 159 w 166"/>
                <a:gd name="T59" fmla="*/ 30 h 201"/>
                <a:gd name="T60" fmla="*/ 159 w 166"/>
                <a:gd name="T61" fmla="*/ 37 h 201"/>
                <a:gd name="T62" fmla="*/ 151 w 166"/>
                <a:gd name="T63" fmla="*/ 56 h 201"/>
                <a:gd name="T64" fmla="*/ 144 w 166"/>
                <a:gd name="T65" fmla="*/ 60 h 201"/>
                <a:gd name="T66" fmla="*/ 140 w 166"/>
                <a:gd name="T67" fmla="*/ 67 h 201"/>
                <a:gd name="T68" fmla="*/ 125 w 166"/>
                <a:gd name="T69" fmla="*/ 93 h 201"/>
                <a:gd name="T70" fmla="*/ 114 w 166"/>
                <a:gd name="T71" fmla="*/ 112 h 201"/>
                <a:gd name="T72" fmla="*/ 81 w 166"/>
                <a:gd name="T73" fmla="*/ 141 h 201"/>
                <a:gd name="T74" fmla="*/ 63 w 166"/>
                <a:gd name="T75" fmla="*/ 152 h 201"/>
                <a:gd name="T76" fmla="*/ 44 w 166"/>
                <a:gd name="T77" fmla="*/ 167 h 201"/>
                <a:gd name="T78" fmla="*/ 33 w 166"/>
                <a:gd name="T79" fmla="*/ 178 h 201"/>
                <a:gd name="T80" fmla="*/ 26 w 166"/>
                <a:gd name="T81" fmla="*/ 186 h 201"/>
                <a:gd name="T82" fmla="*/ 0 w 166"/>
                <a:gd name="T83" fmla="*/ 190 h 201"/>
                <a:gd name="T84" fmla="*/ 14 w 166"/>
                <a:gd name="T85" fmla="*/ 11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201">
                  <a:moveTo>
                    <a:pt x="14" y="119"/>
                  </a:moveTo>
                  <a:lnTo>
                    <a:pt x="14" y="119"/>
                  </a:lnTo>
                  <a:lnTo>
                    <a:pt x="14" y="115"/>
                  </a:lnTo>
                  <a:lnTo>
                    <a:pt x="22" y="115"/>
                  </a:lnTo>
                  <a:lnTo>
                    <a:pt x="26" y="115"/>
                  </a:lnTo>
                  <a:lnTo>
                    <a:pt x="29" y="112"/>
                  </a:lnTo>
                  <a:lnTo>
                    <a:pt x="33" y="112"/>
                  </a:lnTo>
                  <a:lnTo>
                    <a:pt x="37" y="108"/>
                  </a:lnTo>
                  <a:lnTo>
                    <a:pt x="40" y="104"/>
                  </a:lnTo>
                  <a:lnTo>
                    <a:pt x="40" y="104"/>
                  </a:lnTo>
                  <a:lnTo>
                    <a:pt x="44" y="104"/>
                  </a:lnTo>
                  <a:lnTo>
                    <a:pt x="55" y="104"/>
                  </a:lnTo>
                  <a:lnTo>
                    <a:pt x="66" y="104"/>
                  </a:lnTo>
                  <a:lnTo>
                    <a:pt x="118" y="56"/>
                  </a:lnTo>
                  <a:lnTo>
                    <a:pt x="96" y="56"/>
                  </a:lnTo>
                  <a:lnTo>
                    <a:pt x="48" y="45"/>
                  </a:lnTo>
                  <a:lnTo>
                    <a:pt x="44" y="41"/>
                  </a:lnTo>
                  <a:lnTo>
                    <a:pt x="37" y="41"/>
                  </a:lnTo>
                  <a:lnTo>
                    <a:pt x="37" y="34"/>
                  </a:lnTo>
                  <a:lnTo>
                    <a:pt x="37" y="30"/>
                  </a:lnTo>
                  <a:lnTo>
                    <a:pt x="33" y="30"/>
                  </a:lnTo>
                  <a:lnTo>
                    <a:pt x="29" y="23"/>
                  </a:lnTo>
                  <a:lnTo>
                    <a:pt x="26" y="15"/>
                  </a:lnTo>
                  <a:lnTo>
                    <a:pt x="29" y="11"/>
                  </a:lnTo>
                  <a:lnTo>
                    <a:pt x="33" y="8"/>
                  </a:lnTo>
                  <a:lnTo>
                    <a:pt x="33" y="8"/>
                  </a:lnTo>
                  <a:lnTo>
                    <a:pt x="33" y="8"/>
                  </a:lnTo>
                  <a:lnTo>
                    <a:pt x="44" y="19"/>
                  </a:lnTo>
                  <a:lnTo>
                    <a:pt x="44" y="23"/>
                  </a:lnTo>
                  <a:lnTo>
                    <a:pt x="48" y="23"/>
                  </a:lnTo>
                  <a:lnTo>
                    <a:pt x="51" y="26"/>
                  </a:lnTo>
                  <a:lnTo>
                    <a:pt x="55" y="26"/>
                  </a:lnTo>
                  <a:lnTo>
                    <a:pt x="59" y="26"/>
                  </a:lnTo>
                  <a:lnTo>
                    <a:pt x="63" y="23"/>
                  </a:lnTo>
                  <a:lnTo>
                    <a:pt x="66" y="23"/>
                  </a:lnTo>
                  <a:lnTo>
                    <a:pt x="70" y="23"/>
                  </a:lnTo>
                  <a:lnTo>
                    <a:pt x="74" y="15"/>
                  </a:lnTo>
                  <a:lnTo>
                    <a:pt x="77" y="15"/>
                  </a:lnTo>
                  <a:lnTo>
                    <a:pt x="77" y="19"/>
                  </a:lnTo>
                  <a:lnTo>
                    <a:pt x="81" y="19"/>
                  </a:lnTo>
                  <a:lnTo>
                    <a:pt x="81" y="15"/>
                  </a:lnTo>
                  <a:lnTo>
                    <a:pt x="85" y="19"/>
                  </a:lnTo>
                  <a:lnTo>
                    <a:pt x="92" y="19"/>
                  </a:lnTo>
                  <a:lnTo>
                    <a:pt x="100" y="11"/>
                  </a:lnTo>
                  <a:lnTo>
                    <a:pt x="103" y="11"/>
                  </a:lnTo>
                  <a:lnTo>
                    <a:pt x="107" y="11"/>
                  </a:lnTo>
                  <a:lnTo>
                    <a:pt x="111" y="11"/>
                  </a:lnTo>
                  <a:lnTo>
                    <a:pt x="114" y="11"/>
                  </a:lnTo>
                  <a:lnTo>
                    <a:pt x="118" y="11"/>
                  </a:lnTo>
                  <a:lnTo>
                    <a:pt x="125" y="11"/>
                  </a:lnTo>
                  <a:lnTo>
                    <a:pt x="125" y="11"/>
                  </a:lnTo>
                  <a:lnTo>
                    <a:pt x="125" y="11"/>
                  </a:lnTo>
                  <a:lnTo>
                    <a:pt x="137" y="8"/>
                  </a:lnTo>
                  <a:lnTo>
                    <a:pt x="137" y="8"/>
                  </a:lnTo>
                  <a:lnTo>
                    <a:pt x="144" y="8"/>
                  </a:lnTo>
                  <a:lnTo>
                    <a:pt x="144" y="8"/>
                  </a:lnTo>
                  <a:lnTo>
                    <a:pt x="144" y="8"/>
                  </a:lnTo>
                  <a:lnTo>
                    <a:pt x="151" y="8"/>
                  </a:lnTo>
                  <a:lnTo>
                    <a:pt x="151" y="4"/>
                  </a:lnTo>
                  <a:lnTo>
                    <a:pt x="155" y="4"/>
                  </a:lnTo>
                  <a:lnTo>
                    <a:pt x="155" y="0"/>
                  </a:lnTo>
                  <a:lnTo>
                    <a:pt x="155" y="0"/>
                  </a:lnTo>
                  <a:lnTo>
                    <a:pt x="155" y="0"/>
                  </a:lnTo>
                  <a:lnTo>
                    <a:pt x="159" y="0"/>
                  </a:lnTo>
                  <a:lnTo>
                    <a:pt x="159" y="0"/>
                  </a:lnTo>
                  <a:lnTo>
                    <a:pt x="159" y="0"/>
                  </a:lnTo>
                  <a:lnTo>
                    <a:pt x="163" y="0"/>
                  </a:lnTo>
                  <a:lnTo>
                    <a:pt x="166" y="0"/>
                  </a:lnTo>
                  <a:lnTo>
                    <a:pt x="166" y="0"/>
                  </a:lnTo>
                  <a:lnTo>
                    <a:pt x="166" y="4"/>
                  </a:lnTo>
                  <a:lnTo>
                    <a:pt x="163" y="8"/>
                  </a:lnTo>
                  <a:lnTo>
                    <a:pt x="163" y="8"/>
                  </a:lnTo>
                  <a:lnTo>
                    <a:pt x="163" y="11"/>
                  </a:lnTo>
                  <a:lnTo>
                    <a:pt x="163" y="11"/>
                  </a:lnTo>
                  <a:lnTo>
                    <a:pt x="166" y="11"/>
                  </a:lnTo>
                  <a:lnTo>
                    <a:pt x="166" y="11"/>
                  </a:lnTo>
                  <a:lnTo>
                    <a:pt x="163" y="15"/>
                  </a:lnTo>
                  <a:lnTo>
                    <a:pt x="163" y="15"/>
                  </a:lnTo>
                  <a:lnTo>
                    <a:pt x="163" y="19"/>
                  </a:lnTo>
                  <a:lnTo>
                    <a:pt x="163" y="23"/>
                  </a:lnTo>
                  <a:lnTo>
                    <a:pt x="163" y="23"/>
                  </a:lnTo>
                  <a:lnTo>
                    <a:pt x="166" y="23"/>
                  </a:lnTo>
                  <a:lnTo>
                    <a:pt x="166" y="23"/>
                  </a:lnTo>
                  <a:lnTo>
                    <a:pt x="166" y="23"/>
                  </a:lnTo>
                  <a:lnTo>
                    <a:pt x="166" y="26"/>
                  </a:lnTo>
                  <a:lnTo>
                    <a:pt x="166" y="26"/>
                  </a:lnTo>
                  <a:lnTo>
                    <a:pt x="166" y="26"/>
                  </a:lnTo>
                  <a:lnTo>
                    <a:pt x="163" y="26"/>
                  </a:lnTo>
                  <a:lnTo>
                    <a:pt x="163" y="26"/>
                  </a:lnTo>
                  <a:lnTo>
                    <a:pt x="159" y="30"/>
                  </a:lnTo>
                  <a:lnTo>
                    <a:pt x="163" y="30"/>
                  </a:lnTo>
                  <a:lnTo>
                    <a:pt x="159" y="34"/>
                  </a:lnTo>
                  <a:lnTo>
                    <a:pt x="159" y="37"/>
                  </a:lnTo>
                  <a:lnTo>
                    <a:pt x="159" y="41"/>
                  </a:lnTo>
                  <a:lnTo>
                    <a:pt x="155" y="49"/>
                  </a:lnTo>
                  <a:lnTo>
                    <a:pt x="151" y="56"/>
                  </a:lnTo>
                  <a:lnTo>
                    <a:pt x="148" y="56"/>
                  </a:lnTo>
                  <a:lnTo>
                    <a:pt x="148" y="56"/>
                  </a:lnTo>
                  <a:lnTo>
                    <a:pt x="144" y="60"/>
                  </a:lnTo>
                  <a:lnTo>
                    <a:pt x="144" y="63"/>
                  </a:lnTo>
                  <a:lnTo>
                    <a:pt x="144" y="63"/>
                  </a:lnTo>
                  <a:lnTo>
                    <a:pt x="140" y="67"/>
                  </a:lnTo>
                  <a:lnTo>
                    <a:pt x="133" y="82"/>
                  </a:lnTo>
                  <a:lnTo>
                    <a:pt x="133" y="86"/>
                  </a:lnTo>
                  <a:lnTo>
                    <a:pt x="125" y="93"/>
                  </a:lnTo>
                  <a:lnTo>
                    <a:pt x="125" y="97"/>
                  </a:lnTo>
                  <a:lnTo>
                    <a:pt x="114" y="112"/>
                  </a:lnTo>
                  <a:lnTo>
                    <a:pt x="114" y="112"/>
                  </a:lnTo>
                  <a:lnTo>
                    <a:pt x="107" y="119"/>
                  </a:lnTo>
                  <a:lnTo>
                    <a:pt x="100" y="126"/>
                  </a:lnTo>
                  <a:lnTo>
                    <a:pt x="81" y="141"/>
                  </a:lnTo>
                  <a:lnTo>
                    <a:pt x="74" y="149"/>
                  </a:lnTo>
                  <a:lnTo>
                    <a:pt x="70" y="149"/>
                  </a:lnTo>
                  <a:lnTo>
                    <a:pt x="63" y="152"/>
                  </a:lnTo>
                  <a:lnTo>
                    <a:pt x="59" y="156"/>
                  </a:lnTo>
                  <a:lnTo>
                    <a:pt x="48" y="167"/>
                  </a:lnTo>
                  <a:lnTo>
                    <a:pt x="44" y="167"/>
                  </a:lnTo>
                  <a:lnTo>
                    <a:pt x="37" y="178"/>
                  </a:lnTo>
                  <a:lnTo>
                    <a:pt x="33" y="178"/>
                  </a:lnTo>
                  <a:lnTo>
                    <a:pt x="33" y="178"/>
                  </a:lnTo>
                  <a:lnTo>
                    <a:pt x="29" y="182"/>
                  </a:lnTo>
                  <a:lnTo>
                    <a:pt x="26" y="182"/>
                  </a:lnTo>
                  <a:lnTo>
                    <a:pt x="26" y="186"/>
                  </a:lnTo>
                  <a:lnTo>
                    <a:pt x="11" y="201"/>
                  </a:lnTo>
                  <a:lnTo>
                    <a:pt x="11" y="201"/>
                  </a:lnTo>
                  <a:lnTo>
                    <a:pt x="0" y="190"/>
                  </a:lnTo>
                  <a:lnTo>
                    <a:pt x="0" y="134"/>
                  </a:lnTo>
                  <a:lnTo>
                    <a:pt x="14" y="119"/>
                  </a:lnTo>
                  <a:lnTo>
                    <a:pt x="14" y="11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3" name="Freeform 104"/>
            <p:cNvSpPr>
              <a:spLocks/>
            </p:cNvSpPr>
            <p:nvPr/>
          </p:nvSpPr>
          <p:spPr bwMode="auto">
            <a:xfrm>
              <a:off x="6579362" y="2770679"/>
              <a:ext cx="47606" cy="42459"/>
            </a:xfrm>
            <a:custGeom>
              <a:avLst/>
              <a:gdLst>
                <a:gd name="T0" fmla="*/ 9 w 10"/>
                <a:gd name="T1" fmla="*/ 0 h 9"/>
                <a:gd name="T2" fmla="*/ 8 w 10"/>
                <a:gd name="T3" fmla="*/ 0 h 9"/>
                <a:gd name="T4" fmla="*/ 8 w 10"/>
                <a:gd name="T5" fmla="*/ 1 h 9"/>
                <a:gd name="T6" fmla="*/ 7 w 10"/>
                <a:gd name="T7" fmla="*/ 0 h 9"/>
                <a:gd name="T8" fmla="*/ 6 w 10"/>
                <a:gd name="T9" fmla="*/ 0 h 9"/>
                <a:gd name="T10" fmla="*/ 6 w 10"/>
                <a:gd name="T11" fmla="*/ 0 h 9"/>
                <a:gd name="T12" fmla="*/ 5 w 10"/>
                <a:gd name="T13" fmla="*/ 1 h 9"/>
                <a:gd name="T14" fmla="*/ 4 w 10"/>
                <a:gd name="T15" fmla="*/ 1 h 9"/>
                <a:gd name="T16" fmla="*/ 3 w 10"/>
                <a:gd name="T17" fmla="*/ 1 h 9"/>
                <a:gd name="T18" fmla="*/ 3 w 10"/>
                <a:gd name="T19" fmla="*/ 1 h 9"/>
                <a:gd name="T20" fmla="*/ 2 w 10"/>
                <a:gd name="T21" fmla="*/ 2 h 9"/>
                <a:gd name="T22" fmla="*/ 1 w 10"/>
                <a:gd name="T23" fmla="*/ 3 h 9"/>
                <a:gd name="T24" fmla="*/ 0 w 10"/>
                <a:gd name="T25" fmla="*/ 4 h 9"/>
                <a:gd name="T26" fmla="*/ 0 w 10"/>
                <a:gd name="T27" fmla="*/ 4 h 9"/>
                <a:gd name="T28" fmla="*/ 0 w 10"/>
                <a:gd name="T29" fmla="*/ 6 h 9"/>
                <a:gd name="T30" fmla="*/ 1 w 10"/>
                <a:gd name="T31" fmla="*/ 7 h 9"/>
                <a:gd name="T32" fmla="*/ 1 w 10"/>
                <a:gd name="T33" fmla="*/ 7 h 9"/>
                <a:gd name="T34" fmla="*/ 2 w 10"/>
                <a:gd name="T35" fmla="*/ 8 h 9"/>
                <a:gd name="T36" fmla="*/ 3 w 10"/>
                <a:gd name="T37" fmla="*/ 8 h 9"/>
                <a:gd name="T38" fmla="*/ 3 w 10"/>
                <a:gd name="T39" fmla="*/ 8 h 9"/>
                <a:gd name="T40" fmla="*/ 4 w 10"/>
                <a:gd name="T41" fmla="*/ 8 h 9"/>
                <a:gd name="T42" fmla="*/ 5 w 10"/>
                <a:gd name="T43" fmla="*/ 9 h 9"/>
                <a:gd name="T44" fmla="*/ 5 w 10"/>
                <a:gd name="T45" fmla="*/ 8 h 9"/>
                <a:gd name="T46" fmla="*/ 5 w 10"/>
                <a:gd name="T47" fmla="*/ 8 h 9"/>
                <a:gd name="T48" fmla="*/ 6 w 10"/>
                <a:gd name="T49" fmla="*/ 7 h 9"/>
                <a:gd name="T50" fmla="*/ 7 w 10"/>
                <a:gd name="T51" fmla="*/ 8 h 9"/>
                <a:gd name="T52" fmla="*/ 7 w 10"/>
                <a:gd name="T53" fmla="*/ 7 h 9"/>
                <a:gd name="T54" fmla="*/ 7 w 10"/>
                <a:gd name="T55" fmla="*/ 7 h 9"/>
                <a:gd name="T56" fmla="*/ 8 w 10"/>
                <a:gd name="T57" fmla="*/ 6 h 9"/>
                <a:gd name="T58" fmla="*/ 9 w 10"/>
                <a:gd name="T59" fmla="*/ 6 h 9"/>
                <a:gd name="T60" fmla="*/ 9 w 10"/>
                <a:gd name="T61" fmla="*/ 5 h 9"/>
                <a:gd name="T62" fmla="*/ 9 w 10"/>
                <a:gd name="T63" fmla="*/ 4 h 9"/>
                <a:gd name="T64" fmla="*/ 10 w 10"/>
                <a:gd name="T65" fmla="*/ 4 h 9"/>
                <a:gd name="T66" fmla="*/ 10 w 10"/>
                <a:gd name="T67" fmla="*/ 3 h 9"/>
                <a:gd name="T68" fmla="*/ 10 w 10"/>
                <a:gd name="T69" fmla="*/ 2 h 9"/>
                <a:gd name="T70" fmla="*/ 10 w 10"/>
                <a:gd name="T71" fmla="*/ 1 h 9"/>
                <a:gd name="T72" fmla="*/ 9 w 10"/>
                <a:gd name="T7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9">
                  <a:moveTo>
                    <a:pt x="9" y="0"/>
                  </a:moveTo>
                  <a:cubicBezTo>
                    <a:pt x="8" y="0"/>
                    <a:pt x="8" y="0"/>
                    <a:pt x="8" y="0"/>
                  </a:cubicBezTo>
                  <a:cubicBezTo>
                    <a:pt x="8" y="1"/>
                    <a:pt x="8" y="1"/>
                    <a:pt x="8" y="1"/>
                  </a:cubicBezTo>
                  <a:cubicBezTo>
                    <a:pt x="8" y="1"/>
                    <a:pt x="7" y="0"/>
                    <a:pt x="7" y="0"/>
                  </a:cubicBezTo>
                  <a:cubicBezTo>
                    <a:pt x="6" y="0"/>
                    <a:pt x="6" y="0"/>
                    <a:pt x="6" y="0"/>
                  </a:cubicBezTo>
                  <a:cubicBezTo>
                    <a:pt x="6" y="0"/>
                    <a:pt x="6" y="0"/>
                    <a:pt x="6" y="0"/>
                  </a:cubicBezTo>
                  <a:cubicBezTo>
                    <a:pt x="5" y="1"/>
                    <a:pt x="5" y="1"/>
                    <a:pt x="5" y="1"/>
                  </a:cubicBezTo>
                  <a:cubicBezTo>
                    <a:pt x="4" y="1"/>
                    <a:pt x="4" y="1"/>
                    <a:pt x="4" y="1"/>
                  </a:cubicBezTo>
                  <a:cubicBezTo>
                    <a:pt x="3" y="1"/>
                    <a:pt x="3" y="1"/>
                    <a:pt x="3" y="1"/>
                  </a:cubicBezTo>
                  <a:cubicBezTo>
                    <a:pt x="3" y="1"/>
                    <a:pt x="3" y="1"/>
                    <a:pt x="3" y="1"/>
                  </a:cubicBezTo>
                  <a:cubicBezTo>
                    <a:pt x="2" y="2"/>
                    <a:pt x="2" y="2"/>
                    <a:pt x="2" y="2"/>
                  </a:cubicBezTo>
                  <a:cubicBezTo>
                    <a:pt x="1" y="3"/>
                    <a:pt x="1" y="3"/>
                    <a:pt x="1" y="3"/>
                  </a:cubicBezTo>
                  <a:cubicBezTo>
                    <a:pt x="0" y="4"/>
                    <a:pt x="0" y="4"/>
                    <a:pt x="0" y="4"/>
                  </a:cubicBezTo>
                  <a:cubicBezTo>
                    <a:pt x="0" y="4"/>
                    <a:pt x="0" y="4"/>
                    <a:pt x="0" y="4"/>
                  </a:cubicBezTo>
                  <a:cubicBezTo>
                    <a:pt x="0" y="6"/>
                    <a:pt x="0" y="6"/>
                    <a:pt x="0" y="6"/>
                  </a:cubicBezTo>
                  <a:cubicBezTo>
                    <a:pt x="1" y="7"/>
                    <a:pt x="1" y="7"/>
                    <a:pt x="1" y="7"/>
                  </a:cubicBezTo>
                  <a:cubicBezTo>
                    <a:pt x="1" y="7"/>
                    <a:pt x="1" y="7"/>
                    <a:pt x="1" y="7"/>
                  </a:cubicBezTo>
                  <a:cubicBezTo>
                    <a:pt x="2" y="8"/>
                    <a:pt x="2" y="8"/>
                    <a:pt x="2" y="8"/>
                  </a:cubicBezTo>
                  <a:cubicBezTo>
                    <a:pt x="3" y="8"/>
                    <a:pt x="3" y="8"/>
                    <a:pt x="3" y="8"/>
                  </a:cubicBezTo>
                  <a:cubicBezTo>
                    <a:pt x="3" y="8"/>
                    <a:pt x="3" y="8"/>
                    <a:pt x="3" y="8"/>
                  </a:cubicBezTo>
                  <a:cubicBezTo>
                    <a:pt x="4" y="8"/>
                    <a:pt x="4" y="8"/>
                    <a:pt x="4" y="8"/>
                  </a:cubicBezTo>
                  <a:cubicBezTo>
                    <a:pt x="5" y="9"/>
                    <a:pt x="5" y="9"/>
                    <a:pt x="5" y="9"/>
                  </a:cubicBezTo>
                  <a:cubicBezTo>
                    <a:pt x="5" y="8"/>
                    <a:pt x="5" y="8"/>
                    <a:pt x="5" y="8"/>
                  </a:cubicBezTo>
                  <a:cubicBezTo>
                    <a:pt x="5" y="8"/>
                    <a:pt x="5" y="8"/>
                    <a:pt x="5" y="8"/>
                  </a:cubicBezTo>
                  <a:cubicBezTo>
                    <a:pt x="6" y="7"/>
                    <a:pt x="6" y="7"/>
                    <a:pt x="6" y="7"/>
                  </a:cubicBezTo>
                  <a:cubicBezTo>
                    <a:pt x="7" y="8"/>
                    <a:pt x="7" y="8"/>
                    <a:pt x="7" y="8"/>
                  </a:cubicBezTo>
                  <a:cubicBezTo>
                    <a:pt x="7" y="7"/>
                    <a:pt x="7" y="7"/>
                    <a:pt x="7" y="7"/>
                  </a:cubicBezTo>
                  <a:cubicBezTo>
                    <a:pt x="7" y="7"/>
                    <a:pt x="7" y="7"/>
                    <a:pt x="7" y="7"/>
                  </a:cubicBezTo>
                  <a:cubicBezTo>
                    <a:pt x="8" y="6"/>
                    <a:pt x="8" y="6"/>
                    <a:pt x="8" y="6"/>
                  </a:cubicBezTo>
                  <a:cubicBezTo>
                    <a:pt x="9" y="6"/>
                    <a:pt x="9" y="6"/>
                    <a:pt x="9" y="6"/>
                  </a:cubicBezTo>
                  <a:cubicBezTo>
                    <a:pt x="9" y="5"/>
                    <a:pt x="9" y="5"/>
                    <a:pt x="9" y="5"/>
                  </a:cubicBezTo>
                  <a:cubicBezTo>
                    <a:pt x="9" y="4"/>
                    <a:pt x="9" y="4"/>
                    <a:pt x="9" y="4"/>
                  </a:cubicBezTo>
                  <a:cubicBezTo>
                    <a:pt x="10" y="4"/>
                    <a:pt x="10" y="4"/>
                    <a:pt x="10" y="4"/>
                  </a:cubicBezTo>
                  <a:cubicBezTo>
                    <a:pt x="10" y="3"/>
                    <a:pt x="10" y="3"/>
                    <a:pt x="10" y="3"/>
                  </a:cubicBezTo>
                  <a:cubicBezTo>
                    <a:pt x="10" y="2"/>
                    <a:pt x="10" y="2"/>
                    <a:pt x="10" y="2"/>
                  </a:cubicBezTo>
                  <a:cubicBezTo>
                    <a:pt x="10" y="1"/>
                    <a:pt x="10" y="1"/>
                    <a:pt x="10" y="1"/>
                  </a:cubicBezTo>
                  <a:lnTo>
                    <a:pt x="9"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4" name="Freeform 105"/>
            <p:cNvSpPr>
              <a:spLocks/>
            </p:cNvSpPr>
            <p:nvPr/>
          </p:nvSpPr>
          <p:spPr bwMode="auto">
            <a:xfrm>
              <a:off x="5655563" y="1893197"/>
              <a:ext cx="1295638" cy="872336"/>
            </a:xfrm>
            <a:custGeom>
              <a:avLst/>
              <a:gdLst>
                <a:gd name="T0" fmla="*/ 970 w 1007"/>
                <a:gd name="T1" fmla="*/ 118 h 678"/>
                <a:gd name="T2" fmla="*/ 937 w 1007"/>
                <a:gd name="T3" fmla="*/ 103 h 678"/>
                <a:gd name="T4" fmla="*/ 911 w 1007"/>
                <a:gd name="T5" fmla="*/ 85 h 678"/>
                <a:gd name="T6" fmla="*/ 874 w 1007"/>
                <a:gd name="T7" fmla="*/ 77 h 678"/>
                <a:gd name="T8" fmla="*/ 840 w 1007"/>
                <a:gd name="T9" fmla="*/ 33 h 678"/>
                <a:gd name="T10" fmla="*/ 815 w 1007"/>
                <a:gd name="T11" fmla="*/ 7 h 678"/>
                <a:gd name="T12" fmla="*/ 774 w 1007"/>
                <a:gd name="T13" fmla="*/ 0 h 678"/>
                <a:gd name="T14" fmla="*/ 733 w 1007"/>
                <a:gd name="T15" fmla="*/ 25 h 678"/>
                <a:gd name="T16" fmla="*/ 741 w 1007"/>
                <a:gd name="T17" fmla="*/ 66 h 678"/>
                <a:gd name="T18" fmla="*/ 711 w 1007"/>
                <a:gd name="T19" fmla="*/ 100 h 678"/>
                <a:gd name="T20" fmla="*/ 778 w 1007"/>
                <a:gd name="T21" fmla="*/ 159 h 678"/>
                <a:gd name="T22" fmla="*/ 733 w 1007"/>
                <a:gd name="T23" fmla="*/ 192 h 678"/>
                <a:gd name="T24" fmla="*/ 663 w 1007"/>
                <a:gd name="T25" fmla="*/ 226 h 678"/>
                <a:gd name="T26" fmla="*/ 578 w 1007"/>
                <a:gd name="T27" fmla="*/ 289 h 678"/>
                <a:gd name="T28" fmla="*/ 437 w 1007"/>
                <a:gd name="T29" fmla="*/ 274 h 678"/>
                <a:gd name="T30" fmla="*/ 374 w 1007"/>
                <a:gd name="T31" fmla="*/ 230 h 678"/>
                <a:gd name="T32" fmla="*/ 326 w 1007"/>
                <a:gd name="T33" fmla="*/ 185 h 678"/>
                <a:gd name="T34" fmla="*/ 281 w 1007"/>
                <a:gd name="T35" fmla="*/ 163 h 678"/>
                <a:gd name="T36" fmla="*/ 248 w 1007"/>
                <a:gd name="T37" fmla="*/ 166 h 678"/>
                <a:gd name="T38" fmla="*/ 204 w 1007"/>
                <a:gd name="T39" fmla="*/ 226 h 678"/>
                <a:gd name="T40" fmla="*/ 181 w 1007"/>
                <a:gd name="T41" fmla="*/ 252 h 678"/>
                <a:gd name="T42" fmla="*/ 137 w 1007"/>
                <a:gd name="T43" fmla="*/ 281 h 678"/>
                <a:gd name="T44" fmla="*/ 44 w 1007"/>
                <a:gd name="T45" fmla="*/ 296 h 678"/>
                <a:gd name="T46" fmla="*/ 30 w 1007"/>
                <a:gd name="T47" fmla="*/ 333 h 678"/>
                <a:gd name="T48" fmla="*/ 15 w 1007"/>
                <a:gd name="T49" fmla="*/ 382 h 678"/>
                <a:gd name="T50" fmla="*/ 48 w 1007"/>
                <a:gd name="T51" fmla="*/ 385 h 678"/>
                <a:gd name="T52" fmla="*/ 89 w 1007"/>
                <a:gd name="T53" fmla="*/ 400 h 678"/>
                <a:gd name="T54" fmla="*/ 148 w 1007"/>
                <a:gd name="T55" fmla="*/ 411 h 678"/>
                <a:gd name="T56" fmla="*/ 200 w 1007"/>
                <a:gd name="T57" fmla="*/ 482 h 678"/>
                <a:gd name="T58" fmla="*/ 237 w 1007"/>
                <a:gd name="T59" fmla="*/ 519 h 678"/>
                <a:gd name="T60" fmla="*/ 300 w 1007"/>
                <a:gd name="T61" fmla="*/ 534 h 678"/>
                <a:gd name="T62" fmla="*/ 370 w 1007"/>
                <a:gd name="T63" fmla="*/ 556 h 678"/>
                <a:gd name="T64" fmla="*/ 441 w 1007"/>
                <a:gd name="T65" fmla="*/ 549 h 678"/>
                <a:gd name="T66" fmla="*/ 500 w 1007"/>
                <a:gd name="T67" fmla="*/ 537 h 678"/>
                <a:gd name="T68" fmla="*/ 541 w 1007"/>
                <a:gd name="T69" fmla="*/ 589 h 678"/>
                <a:gd name="T70" fmla="*/ 548 w 1007"/>
                <a:gd name="T71" fmla="*/ 626 h 678"/>
                <a:gd name="T72" fmla="*/ 570 w 1007"/>
                <a:gd name="T73" fmla="*/ 660 h 678"/>
                <a:gd name="T74" fmla="*/ 611 w 1007"/>
                <a:gd name="T75" fmla="*/ 645 h 678"/>
                <a:gd name="T76" fmla="*/ 663 w 1007"/>
                <a:gd name="T77" fmla="*/ 634 h 678"/>
                <a:gd name="T78" fmla="*/ 711 w 1007"/>
                <a:gd name="T79" fmla="*/ 660 h 678"/>
                <a:gd name="T80" fmla="*/ 737 w 1007"/>
                <a:gd name="T81" fmla="*/ 678 h 678"/>
                <a:gd name="T82" fmla="*/ 748 w 1007"/>
                <a:gd name="T83" fmla="*/ 664 h 678"/>
                <a:gd name="T84" fmla="*/ 789 w 1007"/>
                <a:gd name="T85" fmla="*/ 641 h 678"/>
                <a:gd name="T86" fmla="*/ 822 w 1007"/>
                <a:gd name="T87" fmla="*/ 638 h 678"/>
                <a:gd name="T88" fmla="*/ 852 w 1007"/>
                <a:gd name="T89" fmla="*/ 619 h 678"/>
                <a:gd name="T90" fmla="*/ 874 w 1007"/>
                <a:gd name="T91" fmla="*/ 600 h 678"/>
                <a:gd name="T92" fmla="*/ 881 w 1007"/>
                <a:gd name="T93" fmla="*/ 586 h 678"/>
                <a:gd name="T94" fmla="*/ 889 w 1007"/>
                <a:gd name="T95" fmla="*/ 563 h 678"/>
                <a:gd name="T96" fmla="*/ 907 w 1007"/>
                <a:gd name="T97" fmla="*/ 537 h 678"/>
                <a:gd name="T98" fmla="*/ 907 w 1007"/>
                <a:gd name="T99" fmla="*/ 511 h 678"/>
                <a:gd name="T100" fmla="*/ 874 w 1007"/>
                <a:gd name="T101" fmla="*/ 500 h 678"/>
                <a:gd name="T102" fmla="*/ 852 w 1007"/>
                <a:gd name="T103" fmla="*/ 467 h 678"/>
                <a:gd name="T104" fmla="*/ 892 w 1007"/>
                <a:gd name="T105" fmla="*/ 459 h 678"/>
                <a:gd name="T106" fmla="*/ 848 w 1007"/>
                <a:gd name="T107" fmla="*/ 396 h 678"/>
                <a:gd name="T108" fmla="*/ 889 w 1007"/>
                <a:gd name="T109" fmla="*/ 370 h 678"/>
                <a:gd name="T110" fmla="*/ 844 w 1007"/>
                <a:gd name="T111" fmla="*/ 356 h 678"/>
                <a:gd name="T112" fmla="*/ 803 w 1007"/>
                <a:gd name="T113" fmla="*/ 345 h 678"/>
                <a:gd name="T114" fmla="*/ 837 w 1007"/>
                <a:gd name="T115" fmla="*/ 304 h 678"/>
                <a:gd name="T116" fmla="*/ 855 w 1007"/>
                <a:gd name="T117" fmla="*/ 319 h 678"/>
                <a:gd name="T118" fmla="*/ 870 w 1007"/>
                <a:gd name="T119" fmla="*/ 319 h 678"/>
                <a:gd name="T120" fmla="*/ 985 w 1007"/>
                <a:gd name="T121" fmla="*/ 233 h 678"/>
                <a:gd name="T122" fmla="*/ 985 w 1007"/>
                <a:gd name="T123" fmla="*/ 178 h 678"/>
                <a:gd name="T124" fmla="*/ 1003 w 1007"/>
                <a:gd name="T125" fmla="*/ 15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7" h="678">
                  <a:moveTo>
                    <a:pt x="1003" y="118"/>
                  </a:moveTo>
                  <a:lnTo>
                    <a:pt x="1003" y="115"/>
                  </a:lnTo>
                  <a:lnTo>
                    <a:pt x="1003" y="115"/>
                  </a:lnTo>
                  <a:lnTo>
                    <a:pt x="1000" y="111"/>
                  </a:lnTo>
                  <a:lnTo>
                    <a:pt x="1000" y="111"/>
                  </a:lnTo>
                  <a:lnTo>
                    <a:pt x="1000" y="107"/>
                  </a:lnTo>
                  <a:lnTo>
                    <a:pt x="1000" y="107"/>
                  </a:lnTo>
                  <a:lnTo>
                    <a:pt x="1000" y="103"/>
                  </a:lnTo>
                  <a:lnTo>
                    <a:pt x="996" y="103"/>
                  </a:lnTo>
                  <a:lnTo>
                    <a:pt x="992" y="103"/>
                  </a:lnTo>
                  <a:lnTo>
                    <a:pt x="992" y="103"/>
                  </a:lnTo>
                  <a:lnTo>
                    <a:pt x="989" y="103"/>
                  </a:lnTo>
                  <a:lnTo>
                    <a:pt x="985" y="103"/>
                  </a:lnTo>
                  <a:lnTo>
                    <a:pt x="985" y="103"/>
                  </a:lnTo>
                  <a:lnTo>
                    <a:pt x="985" y="107"/>
                  </a:lnTo>
                  <a:lnTo>
                    <a:pt x="981" y="107"/>
                  </a:lnTo>
                  <a:lnTo>
                    <a:pt x="981" y="107"/>
                  </a:lnTo>
                  <a:lnTo>
                    <a:pt x="981" y="111"/>
                  </a:lnTo>
                  <a:lnTo>
                    <a:pt x="977" y="111"/>
                  </a:lnTo>
                  <a:lnTo>
                    <a:pt x="974" y="111"/>
                  </a:lnTo>
                  <a:lnTo>
                    <a:pt x="974" y="115"/>
                  </a:lnTo>
                  <a:lnTo>
                    <a:pt x="974" y="115"/>
                  </a:lnTo>
                  <a:lnTo>
                    <a:pt x="970" y="118"/>
                  </a:lnTo>
                  <a:lnTo>
                    <a:pt x="970" y="118"/>
                  </a:lnTo>
                  <a:lnTo>
                    <a:pt x="970" y="122"/>
                  </a:lnTo>
                  <a:lnTo>
                    <a:pt x="970" y="122"/>
                  </a:lnTo>
                  <a:lnTo>
                    <a:pt x="966" y="122"/>
                  </a:lnTo>
                  <a:lnTo>
                    <a:pt x="963" y="126"/>
                  </a:lnTo>
                  <a:lnTo>
                    <a:pt x="963" y="126"/>
                  </a:lnTo>
                  <a:lnTo>
                    <a:pt x="959" y="126"/>
                  </a:lnTo>
                  <a:lnTo>
                    <a:pt x="959" y="126"/>
                  </a:lnTo>
                  <a:lnTo>
                    <a:pt x="955" y="126"/>
                  </a:lnTo>
                  <a:lnTo>
                    <a:pt x="955" y="126"/>
                  </a:lnTo>
                  <a:lnTo>
                    <a:pt x="952" y="122"/>
                  </a:lnTo>
                  <a:lnTo>
                    <a:pt x="952" y="122"/>
                  </a:lnTo>
                  <a:lnTo>
                    <a:pt x="948" y="126"/>
                  </a:lnTo>
                  <a:lnTo>
                    <a:pt x="944" y="126"/>
                  </a:lnTo>
                  <a:lnTo>
                    <a:pt x="944" y="122"/>
                  </a:lnTo>
                  <a:lnTo>
                    <a:pt x="944" y="118"/>
                  </a:lnTo>
                  <a:lnTo>
                    <a:pt x="940" y="118"/>
                  </a:lnTo>
                  <a:lnTo>
                    <a:pt x="937" y="115"/>
                  </a:lnTo>
                  <a:lnTo>
                    <a:pt x="937" y="115"/>
                  </a:lnTo>
                  <a:lnTo>
                    <a:pt x="940" y="111"/>
                  </a:lnTo>
                  <a:lnTo>
                    <a:pt x="940" y="111"/>
                  </a:lnTo>
                  <a:lnTo>
                    <a:pt x="937" y="107"/>
                  </a:lnTo>
                  <a:lnTo>
                    <a:pt x="937" y="103"/>
                  </a:lnTo>
                  <a:lnTo>
                    <a:pt x="937" y="103"/>
                  </a:lnTo>
                  <a:lnTo>
                    <a:pt x="933" y="103"/>
                  </a:lnTo>
                  <a:lnTo>
                    <a:pt x="933" y="100"/>
                  </a:lnTo>
                  <a:lnTo>
                    <a:pt x="937" y="100"/>
                  </a:lnTo>
                  <a:lnTo>
                    <a:pt x="937" y="96"/>
                  </a:lnTo>
                  <a:lnTo>
                    <a:pt x="937" y="96"/>
                  </a:lnTo>
                  <a:lnTo>
                    <a:pt x="933" y="96"/>
                  </a:lnTo>
                  <a:lnTo>
                    <a:pt x="933" y="100"/>
                  </a:lnTo>
                  <a:lnTo>
                    <a:pt x="929" y="100"/>
                  </a:lnTo>
                  <a:lnTo>
                    <a:pt x="929" y="100"/>
                  </a:lnTo>
                  <a:lnTo>
                    <a:pt x="926" y="100"/>
                  </a:lnTo>
                  <a:lnTo>
                    <a:pt x="926" y="96"/>
                  </a:lnTo>
                  <a:lnTo>
                    <a:pt x="922" y="96"/>
                  </a:lnTo>
                  <a:lnTo>
                    <a:pt x="922" y="96"/>
                  </a:lnTo>
                  <a:lnTo>
                    <a:pt x="918" y="96"/>
                  </a:lnTo>
                  <a:lnTo>
                    <a:pt x="918" y="92"/>
                  </a:lnTo>
                  <a:lnTo>
                    <a:pt x="918" y="92"/>
                  </a:lnTo>
                  <a:lnTo>
                    <a:pt x="915" y="92"/>
                  </a:lnTo>
                  <a:lnTo>
                    <a:pt x="915" y="92"/>
                  </a:lnTo>
                  <a:lnTo>
                    <a:pt x="915" y="89"/>
                  </a:lnTo>
                  <a:lnTo>
                    <a:pt x="911" y="89"/>
                  </a:lnTo>
                  <a:lnTo>
                    <a:pt x="911" y="89"/>
                  </a:lnTo>
                  <a:lnTo>
                    <a:pt x="911" y="85"/>
                  </a:lnTo>
                  <a:lnTo>
                    <a:pt x="907" y="85"/>
                  </a:lnTo>
                  <a:lnTo>
                    <a:pt x="907" y="85"/>
                  </a:lnTo>
                  <a:lnTo>
                    <a:pt x="907" y="89"/>
                  </a:lnTo>
                  <a:lnTo>
                    <a:pt x="903" y="85"/>
                  </a:lnTo>
                  <a:lnTo>
                    <a:pt x="903" y="89"/>
                  </a:lnTo>
                  <a:lnTo>
                    <a:pt x="903" y="89"/>
                  </a:lnTo>
                  <a:lnTo>
                    <a:pt x="900" y="89"/>
                  </a:lnTo>
                  <a:lnTo>
                    <a:pt x="900" y="85"/>
                  </a:lnTo>
                  <a:lnTo>
                    <a:pt x="896" y="85"/>
                  </a:lnTo>
                  <a:lnTo>
                    <a:pt x="892" y="85"/>
                  </a:lnTo>
                  <a:lnTo>
                    <a:pt x="892" y="85"/>
                  </a:lnTo>
                  <a:lnTo>
                    <a:pt x="892" y="81"/>
                  </a:lnTo>
                  <a:lnTo>
                    <a:pt x="892" y="81"/>
                  </a:lnTo>
                  <a:lnTo>
                    <a:pt x="892" y="81"/>
                  </a:lnTo>
                  <a:lnTo>
                    <a:pt x="889" y="85"/>
                  </a:lnTo>
                  <a:lnTo>
                    <a:pt x="885" y="81"/>
                  </a:lnTo>
                  <a:lnTo>
                    <a:pt x="885" y="85"/>
                  </a:lnTo>
                  <a:lnTo>
                    <a:pt x="885" y="81"/>
                  </a:lnTo>
                  <a:lnTo>
                    <a:pt x="881" y="85"/>
                  </a:lnTo>
                  <a:lnTo>
                    <a:pt x="881" y="81"/>
                  </a:lnTo>
                  <a:lnTo>
                    <a:pt x="878" y="81"/>
                  </a:lnTo>
                  <a:lnTo>
                    <a:pt x="878" y="81"/>
                  </a:lnTo>
                  <a:lnTo>
                    <a:pt x="874" y="77"/>
                  </a:lnTo>
                  <a:lnTo>
                    <a:pt x="870" y="74"/>
                  </a:lnTo>
                  <a:lnTo>
                    <a:pt x="870" y="70"/>
                  </a:lnTo>
                  <a:lnTo>
                    <a:pt x="870" y="70"/>
                  </a:lnTo>
                  <a:lnTo>
                    <a:pt x="866" y="70"/>
                  </a:lnTo>
                  <a:lnTo>
                    <a:pt x="866" y="66"/>
                  </a:lnTo>
                  <a:lnTo>
                    <a:pt x="866" y="66"/>
                  </a:lnTo>
                  <a:lnTo>
                    <a:pt x="866" y="63"/>
                  </a:lnTo>
                  <a:lnTo>
                    <a:pt x="863" y="63"/>
                  </a:lnTo>
                  <a:lnTo>
                    <a:pt x="863" y="59"/>
                  </a:lnTo>
                  <a:lnTo>
                    <a:pt x="859" y="55"/>
                  </a:lnTo>
                  <a:lnTo>
                    <a:pt x="855" y="51"/>
                  </a:lnTo>
                  <a:lnTo>
                    <a:pt x="855" y="48"/>
                  </a:lnTo>
                  <a:lnTo>
                    <a:pt x="852" y="48"/>
                  </a:lnTo>
                  <a:lnTo>
                    <a:pt x="852" y="48"/>
                  </a:lnTo>
                  <a:lnTo>
                    <a:pt x="848" y="48"/>
                  </a:lnTo>
                  <a:lnTo>
                    <a:pt x="852" y="44"/>
                  </a:lnTo>
                  <a:lnTo>
                    <a:pt x="852" y="44"/>
                  </a:lnTo>
                  <a:lnTo>
                    <a:pt x="848" y="44"/>
                  </a:lnTo>
                  <a:lnTo>
                    <a:pt x="848" y="40"/>
                  </a:lnTo>
                  <a:lnTo>
                    <a:pt x="844" y="40"/>
                  </a:lnTo>
                  <a:lnTo>
                    <a:pt x="844" y="37"/>
                  </a:lnTo>
                  <a:lnTo>
                    <a:pt x="844" y="33"/>
                  </a:lnTo>
                  <a:lnTo>
                    <a:pt x="840" y="33"/>
                  </a:lnTo>
                  <a:lnTo>
                    <a:pt x="837" y="29"/>
                  </a:lnTo>
                  <a:lnTo>
                    <a:pt x="837" y="29"/>
                  </a:lnTo>
                  <a:lnTo>
                    <a:pt x="837" y="25"/>
                  </a:lnTo>
                  <a:lnTo>
                    <a:pt x="837" y="25"/>
                  </a:lnTo>
                  <a:lnTo>
                    <a:pt x="833" y="25"/>
                  </a:lnTo>
                  <a:lnTo>
                    <a:pt x="833" y="25"/>
                  </a:lnTo>
                  <a:lnTo>
                    <a:pt x="833" y="22"/>
                  </a:lnTo>
                  <a:lnTo>
                    <a:pt x="833" y="22"/>
                  </a:lnTo>
                  <a:lnTo>
                    <a:pt x="833" y="18"/>
                  </a:lnTo>
                  <a:lnTo>
                    <a:pt x="829" y="18"/>
                  </a:lnTo>
                  <a:lnTo>
                    <a:pt x="829" y="14"/>
                  </a:lnTo>
                  <a:lnTo>
                    <a:pt x="829" y="14"/>
                  </a:lnTo>
                  <a:lnTo>
                    <a:pt x="829" y="14"/>
                  </a:lnTo>
                  <a:lnTo>
                    <a:pt x="826" y="14"/>
                  </a:lnTo>
                  <a:lnTo>
                    <a:pt x="822" y="14"/>
                  </a:lnTo>
                  <a:lnTo>
                    <a:pt x="822" y="11"/>
                  </a:lnTo>
                  <a:lnTo>
                    <a:pt x="822" y="11"/>
                  </a:lnTo>
                  <a:lnTo>
                    <a:pt x="822" y="11"/>
                  </a:lnTo>
                  <a:lnTo>
                    <a:pt x="822" y="7"/>
                  </a:lnTo>
                  <a:lnTo>
                    <a:pt x="818" y="11"/>
                  </a:lnTo>
                  <a:lnTo>
                    <a:pt x="818" y="7"/>
                  </a:lnTo>
                  <a:lnTo>
                    <a:pt x="818" y="7"/>
                  </a:lnTo>
                  <a:lnTo>
                    <a:pt x="815" y="7"/>
                  </a:lnTo>
                  <a:lnTo>
                    <a:pt x="818" y="7"/>
                  </a:lnTo>
                  <a:lnTo>
                    <a:pt x="815" y="3"/>
                  </a:lnTo>
                  <a:lnTo>
                    <a:pt x="815" y="3"/>
                  </a:lnTo>
                  <a:lnTo>
                    <a:pt x="811" y="3"/>
                  </a:lnTo>
                  <a:lnTo>
                    <a:pt x="811" y="3"/>
                  </a:lnTo>
                  <a:lnTo>
                    <a:pt x="807" y="3"/>
                  </a:lnTo>
                  <a:lnTo>
                    <a:pt x="807" y="3"/>
                  </a:lnTo>
                  <a:lnTo>
                    <a:pt x="803" y="3"/>
                  </a:lnTo>
                  <a:lnTo>
                    <a:pt x="803" y="3"/>
                  </a:lnTo>
                  <a:lnTo>
                    <a:pt x="803" y="3"/>
                  </a:lnTo>
                  <a:lnTo>
                    <a:pt x="803" y="7"/>
                  </a:lnTo>
                  <a:lnTo>
                    <a:pt x="800" y="3"/>
                  </a:lnTo>
                  <a:lnTo>
                    <a:pt x="800" y="3"/>
                  </a:lnTo>
                  <a:lnTo>
                    <a:pt x="796" y="3"/>
                  </a:lnTo>
                  <a:lnTo>
                    <a:pt x="792" y="3"/>
                  </a:lnTo>
                  <a:lnTo>
                    <a:pt x="792" y="3"/>
                  </a:lnTo>
                  <a:lnTo>
                    <a:pt x="789" y="0"/>
                  </a:lnTo>
                  <a:lnTo>
                    <a:pt x="785" y="0"/>
                  </a:lnTo>
                  <a:lnTo>
                    <a:pt x="781" y="0"/>
                  </a:lnTo>
                  <a:lnTo>
                    <a:pt x="781" y="0"/>
                  </a:lnTo>
                  <a:lnTo>
                    <a:pt x="778" y="0"/>
                  </a:lnTo>
                  <a:lnTo>
                    <a:pt x="778" y="0"/>
                  </a:lnTo>
                  <a:lnTo>
                    <a:pt x="774" y="0"/>
                  </a:lnTo>
                  <a:lnTo>
                    <a:pt x="770" y="0"/>
                  </a:lnTo>
                  <a:lnTo>
                    <a:pt x="770" y="0"/>
                  </a:lnTo>
                  <a:lnTo>
                    <a:pt x="770" y="3"/>
                  </a:lnTo>
                  <a:lnTo>
                    <a:pt x="766" y="3"/>
                  </a:lnTo>
                  <a:lnTo>
                    <a:pt x="763" y="3"/>
                  </a:lnTo>
                  <a:lnTo>
                    <a:pt x="759" y="3"/>
                  </a:lnTo>
                  <a:lnTo>
                    <a:pt x="759" y="3"/>
                  </a:lnTo>
                  <a:lnTo>
                    <a:pt x="755" y="3"/>
                  </a:lnTo>
                  <a:lnTo>
                    <a:pt x="755" y="7"/>
                  </a:lnTo>
                  <a:lnTo>
                    <a:pt x="752" y="7"/>
                  </a:lnTo>
                  <a:lnTo>
                    <a:pt x="748" y="7"/>
                  </a:lnTo>
                  <a:lnTo>
                    <a:pt x="748" y="7"/>
                  </a:lnTo>
                  <a:lnTo>
                    <a:pt x="748" y="7"/>
                  </a:lnTo>
                  <a:lnTo>
                    <a:pt x="744" y="7"/>
                  </a:lnTo>
                  <a:lnTo>
                    <a:pt x="741" y="7"/>
                  </a:lnTo>
                  <a:lnTo>
                    <a:pt x="737" y="11"/>
                  </a:lnTo>
                  <a:lnTo>
                    <a:pt x="737" y="11"/>
                  </a:lnTo>
                  <a:lnTo>
                    <a:pt x="737" y="14"/>
                  </a:lnTo>
                  <a:lnTo>
                    <a:pt x="733" y="18"/>
                  </a:lnTo>
                  <a:lnTo>
                    <a:pt x="733" y="18"/>
                  </a:lnTo>
                  <a:lnTo>
                    <a:pt x="733" y="22"/>
                  </a:lnTo>
                  <a:lnTo>
                    <a:pt x="733" y="22"/>
                  </a:lnTo>
                  <a:lnTo>
                    <a:pt x="733" y="25"/>
                  </a:lnTo>
                  <a:lnTo>
                    <a:pt x="733" y="25"/>
                  </a:lnTo>
                  <a:lnTo>
                    <a:pt x="737" y="25"/>
                  </a:lnTo>
                  <a:lnTo>
                    <a:pt x="741" y="25"/>
                  </a:lnTo>
                  <a:lnTo>
                    <a:pt x="741" y="25"/>
                  </a:lnTo>
                  <a:lnTo>
                    <a:pt x="744" y="25"/>
                  </a:lnTo>
                  <a:lnTo>
                    <a:pt x="744" y="29"/>
                  </a:lnTo>
                  <a:lnTo>
                    <a:pt x="748" y="29"/>
                  </a:lnTo>
                  <a:lnTo>
                    <a:pt x="748" y="33"/>
                  </a:lnTo>
                  <a:lnTo>
                    <a:pt x="748" y="33"/>
                  </a:lnTo>
                  <a:lnTo>
                    <a:pt x="752" y="37"/>
                  </a:lnTo>
                  <a:lnTo>
                    <a:pt x="748" y="40"/>
                  </a:lnTo>
                  <a:lnTo>
                    <a:pt x="748" y="40"/>
                  </a:lnTo>
                  <a:lnTo>
                    <a:pt x="744" y="44"/>
                  </a:lnTo>
                  <a:lnTo>
                    <a:pt x="744" y="48"/>
                  </a:lnTo>
                  <a:lnTo>
                    <a:pt x="744" y="48"/>
                  </a:lnTo>
                  <a:lnTo>
                    <a:pt x="741" y="51"/>
                  </a:lnTo>
                  <a:lnTo>
                    <a:pt x="741" y="55"/>
                  </a:lnTo>
                  <a:lnTo>
                    <a:pt x="741" y="55"/>
                  </a:lnTo>
                  <a:lnTo>
                    <a:pt x="741" y="59"/>
                  </a:lnTo>
                  <a:lnTo>
                    <a:pt x="741" y="63"/>
                  </a:lnTo>
                  <a:lnTo>
                    <a:pt x="744" y="63"/>
                  </a:lnTo>
                  <a:lnTo>
                    <a:pt x="744" y="66"/>
                  </a:lnTo>
                  <a:lnTo>
                    <a:pt x="741" y="66"/>
                  </a:lnTo>
                  <a:lnTo>
                    <a:pt x="741" y="70"/>
                  </a:lnTo>
                  <a:lnTo>
                    <a:pt x="744" y="70"/>
                  </a:lnTo>
                  <a:lnTo>
                    <a:pt x="744" y="77"/>
                  </a:lnTo>
                  <a:lnTo>
                    <a:pt x="741" y="77"/>
                  </a:lnTo>
                  <a:lnTo>
                    <a:pt x="741" y="81"/>
                  </a:lnTo>
                  <a:lnTo>
                    <a:pt x="744" y="81"/>
                  </a:lnTo>
                  <a:lnTo>
                    <a:pt x="744" y="81"/>
                  </a:lnTo>
                  <a:lnTo>
                    <a:pt x="744" y="81"/>
                  </a:lnTo>
                  <a:lnTo>
                    <a:pt x="748" y="81"/>
                  </a:lnTo>
                  <a:lnTo>
                    <a:pt x="748" y="85"/>
                  </a:lnTo>
                  <a:lnTo>
                    <a:pt x="748" y="89"/>
                  </a:lnTo>
                  <a:lnTo>
                    <a:pt x="744" y="92"/>
                  </a:lnTo>
                  <a:lnTo>
                    <a:pt x="737" y="92"/>
                  </a:lnTo>
                  <a:lnTo>
                    <a:pt x="733" y="92"/>
                  </a:lnTo>
                  <a:lnTo>
                    <a:pt x="726" y="100"/>
                  </a:lnTo>
                  <a:lnTo>
                    <a:pt x="726" y="100"/>
                  </a:lnTo>
                  <a:lnTo>
                    <a:pt x="722" y="100"/>
                  </a:lnTo>
                  <a:lnTo>
                    <a:pt x="718" y="100"/>
                  </a:lnTo>
                  <a:lnTo>
                    <a:pt x="715" y="100"/>
                  </a:lnTo>
                  <a:lnTo>
                    <a:pt x="715" y="96"/>
                  </a:lnTo>
                  <a:lnTo>
                    <a:pt x="711" y="96"/>
                  </a:lnTo>
                  <a:lnTo>
                    <a:pt x="711" y="100"/>
                  </a:lnTo>
                  <a:lnTo>
                    <a:pt x="711" y="100"/>
                  </a:lnTo>
                  <a:lnTo>
                    <a:pt x="707" y="122"/>
                  </a:lnTo>
                  <a:lnTo>
                    <a:pt x="707" y="126"/>
                  </a:lnTo>
                  <a:lnTo>
                    <a:pt x="707" y="129"/>
                  </a:lnTo>
                  <a:lnTo>
                    <a:pt x="707" y="133"/>
                  </a:lnTo>
                  <a:lnTo>
                    <a:pt x="703" y="140"/>
                  </a:lnTo>
                  <a:lnTo>
                    <a:pt x="707" y="144"/>
                  </a:lnTo>
                  <a:lnTo>
                    <a:pt x="715" y="148"/>
                  </a:lnTo>
                  <a:lnTo>
                    <a:pt x="722" y="144"/>
                  </a:lnTo>
                  <a:lnTo>
                    <a:pt x="726" y="144"/>
                  </a:lnTo>
                  <a:lnTo>
                    <a:pt x="733" y="144"/>
                  </a:lnTo>
                  <a:lnTo>
                    <a:pt x="737" y="148"/>
                  </a:lnTo>
                  <a:lnTo>
                    <a:pt x="741" y="144"/>
                  </a:lnTo>
                  <a:lnTo>
                    <a:pt x="741" y="140"/>
                  </a:lnTo>
                  <a:lnTo>
                    <a:pt x="741" y="137"/>
                  </a:lnTo>
                  <a:lnTo>
                    <a:pt x="744" y="137"/>
                  </a:lnTo>
                  <a:lnTo>
                    <a:pt x="748" y="133"/>
                  </a:lnTo>
                  <a:lnTo>
                    <a:pt x="755" y="137"/>
                  </a:lnTo>
                  <a:lnTo>
                    <a:pt x="759" y="140"/>
                  </a:lnTo>
                  <a:lnTo>
                    <a:pt x="766" y="144"/>
                  </a:lnTo>
                  <a:lnTo>
                    <a:pt x="770" y="152"/>
                  </a:lnTo>
                  <a:lnTo>
                    <a:pt x="774" y="155"/>
                  </a:lnTo>
                  <a:lnTo>
                    <a:pt x="778" y="159"/>
                  </a:lnTo>
                  <a:lnTo>
                    <a:pt x="778" y="159"/>
                  </a:lnTo>
                  <a:lnTo>
                    <a:pt x="778" y="163"/>
                  </a:lnTo>
                  <a:lnTo>
                    <a:pt x="774" y="163"/>
                  </a:lnTo>
                  <a:lnTo>
                    <a:pt x="774" y="166"/>
                  </a:lnTo>
                  <a:lnTo>
                    <a:pt x="774" y="166"/>
                  </a:lnTo>
                  <a:lnTo>
                    <a:pt x="770" y="166"/>
                  </a:lnTo>
                  <a:lnTo>
                    <a:pt x="770" y="166"/>
                  </a:lnTo>
                  <a:lnTo>
                    <a:pt x="766" y="166"/>
                  </a:lnTo>
                  <a:lnTo>
                    <a:pt x="766" y="166"/>
                  </a:lnTo>
                  <a:lnTo>
                    <a:pt x="759" y="166"/>
                  </a:lnTo>
                  <a:lnTo>
                    <a:pt x="759" y="166"/>
                  </a:lnTo>
                  <a:lnTo>
                    <a:pt x="755" y="170"/>
                  </a:lnTo>
                  <a:lnTo>
                    <a:pt x="752" y="174"/>
                  </a:lnTo>
                  <a:lnTo>
                    <a:pt x="748" y="174"/>
                  </a:lnTo>
                  <a:lnTo>
                    <a:pt x="744" y="174"/>
                  </a:lnTo>
                  <a:lnTo>
                    <a:pt x="744" y="174"/>
                  </a:lnTo>
                  <a:lnTo>
                    <a:pt x="744" y="178"/>
                  </a:lnTo>
                  <a:lnTo>
                    <a:pt x="741" y="178"/>
                  </a:lnTo>
                  <a:lnTo>
                    <a:pt x="741" y="178"/>
                  </a:lnTo>
                  <a:lnTo>
                    <a:pt x="737" y="178"/>
                  </a:lnTo>
                  <a:lnTo>
                    <a:pt x="737" y="178"/>
                  </a:lnTo>
                  <a:lnTo>
                    <a:pt x="733" y="185"/>
                  </a:lnTo>
                  <a:lnTo>
                    <a:pt x="733" y="189"/>
                  </a:lnTo>
                  <a:lnTo>
                    <a:pt x="733" y="192"/>
                  </a:lnTo>
                  <a:lnTo>
                    <a:pt x="733" y="192"/>
                  </a:lnTo>
                  <a:lnTo>
                    <a:pt x="729" y="192"/>
                  </a:lnTo>
                  <a:lnTo>
                    <a:pt x="722" y="200"/>
                  </a:lnTo>
                  <a:lnTo>
                    <a:pt x="718" y="200"/>
                  </a:lnTo>
                  <a:lnTo>
                    <a:pt x="711" y="196"/>
                  </a:lnTo>
                  <a:lnTo>
                    <a:pt x="711" y="200"/>
                  </a:lnTo>
                  <a:lnTo>
                    <a:pt x="707" y="204"/>
                  </a:lnTo>
                  <a:lnTo>
                    <a:pt x="703" y="207"/>
                  </a:lnTo>
                  <a:lnTo>
                    <a:pt x="700" y="207"/>
                  </a:lnTo>
                  <a:lnTo>
                    <a:pt x="700" y="211"/>
                  </a:lnTo>
                  <a:lnTo>
                    <a:pt x="696" y="215"/>
                  </a:lnTo>
                  <a:lnTo>
                    <a:pt x="696" y="215"/>
                  </a:lnTo>
                  <a:lnTo>
                    <a:pt x="692" y="211"/>
                  </a:lnTo>
                  <a:lnTo>
                    <a:pt x="689" y="211"/>
                  </a:lnTo>
                  <a:lnTo>
                    <a:pt x="685" y="211"/>
                  </a:lnTo>
                  <a:lnTo>
                    <a:pt x="681" y="207"/>
                  </a:lnTo>
                  <a:lnTo>
                    <a:pt x="674" y="207"/>
                  </a:lnTo>
                  <a:lnTo>
                    <a:pt x="670" y="207"/>
                  </a:lnTo>
                  <a:lnTo>
                    <a:pt x="666" y="211"/>
                  </a:lnTo>
                  <a:lnTo>
                    <a:pt x="663" y="215"/>
                  </a:lnTo>
                  <a:lnTo>
                    <a:pt x="663" y="222"/>
                  </a:lnTo>
                  <a:lnTo>
                    <a:pt x="663" y="222"/>
                  </a:lnTo>
                  <a:lnTo>
                    <a:pt x="663" y="226"/>
                  </a:lnTo>
                  <a:lnTo>
                    <a:pt x="670" y="230"/>
                  </a:lnTo>
                  <a:lnTo>
                    <a:pt x="678" y="233"/>
                  </a:lnTo>
                  <a:lnTo>
                    <a:pt x="678" y="237"/>
                  </a:lnTo>
                  <a:lnTo>
                    <a:pt x="674" y="237"/>
                  </a:lnTo>
                  <a:lnTo>
                    <a:pt x="674" y="241"/>
                  </a:lnTo>
                  <a:lnTo>
                    <a:pt x="666" y="248"/>
                  </a:lnTo>
                  <a:lnTo>
                    <a:pt x="663" y="255"/>
                  </a:lnTo>
                  <a:lnTo>
                    <a:pt x="659" y="259"/>
                  </a:lnTo>
                  <a:lnTo>
                    <a:pt x="655" y="259"/>
                  </a:lnTo>
                  <a:lnTo>
                    <a:pt x="652" y="263"/>
                  </a:lnTo>
                  <a:lnTo>
                    <a:pt x="648" y="263"/>
                  </a:lnTo>
                  <a:lnTo>
                    <a:pt x="644" y="263"/>
                  </a:lnTo>
                  <a:lnTo>
                    <a:pt x="641" y="267"/>
                  </a:lnTo>
                  <a:lnTo>
                    <a:pt x="633" y="267"/>
                  </a:lnTo>
                  <a:lnTo>
                    <a:pt x="626" y="267"/>
                  </a:lnTo>
                  <a:lnTo>
                    <a:pt x="622" y="270"/>
                  </a:lnTo>
                  <a:lnTo>
                    <a:pt x="618" y="270"/>
                  </a:lnTo>
                  <a:lnTo>
                    <a:pt x="607" y="274"/>
                  </a:lnTo>
                  <a:lnTo>
                    <a:pt x="596" y="278"/>
                  </a:lnTo>
                  <a:lnTo>
                    <a:pt x="592" y="281"/>
                  </a:lnTo>
                  <a:lnTo>
                    <a:pt x="585" y="289"/>
                  </a:lnTo>
                  <a:lnTo>
                    <a:pt x="581" y="289"/>
                  </a:lnTo>
                  <a:lnTo>
                    <a:pt x="578" y="289"/>
                  </a:lnTo>
                  <a:lnTo>
                    <a:pt x="574" y="289"/>
                  </a:lnTo>
                  <a:lnTo>
                    <a:pt x="574" y="285"/>
                  </a:lnTo>
                  <a:lnTo>
                    <a:pt x="574" y="285"/>
                  </a:lnTo>
                  <a:lnTo>
                    <a:pt x="566" y="285"/>
                  </a:lnTo>
                  <a:lnTo>
                    <a:pt x="559" y="289"/>
                  </a:lnTo>
                  <a:lnTo>
                    <a:pt x="555" y="285"/>
                  </a:lnTo>
                  <a:lnTo>
                    <a:pt x="548" y="285"/>
                  </a:lnTo>
                  <a:lnTo>
                    <a:pt x="541" y="281"/>
                  </a:lnTo>
                  <a:lnTo>
                    <a:pt x="529" y="278"/>
                  </a:lnTo>
                  <a:lnTo>
                    <a:pt x="522" y="270"/>
                  </a:lnTo>
                  <a:lnTo>
                    <a:pt x="518" y="270"/>
                  </a:lnTo>
                  <a:lnTo>
                    <a:pt x="507" y="270"/>
                  </a:lnTo>
                  <a:lnTo>
                    <a:pt x="496" y="270"/>
                  </a:lnTo>
                  <a:lnTo>
                    <a:pt x="496" y="270"/>
                  </a:lnTo>
                  <a:lnTo>
                    <a:pt x="492" y="270"/>
                  </a:lnTo>
                  <a:lnTo>
                    <a:pt x="492" y="274"/>
                  </a:lnTo>
                  <a:lnTo>
                    <a:pt x="485" y="274"/>
                  </a:lnTo>
                  <a:lnTo>
                    <a:pt x="478" y="274"/>
                  </a:lnTo>
                  <a:lnTo>
                    <a:pt x="467" y="274"/>
                  </a:lnTo>
                  <a:lnTo>
                    <a:pt x="455" y="274"/>
                  </a:lnTo>
                  <a:lnTo>
                    <a:pt x="448" y="274"/>
                  </a:lnTo>
                  <a:lnTo>
                    <a:pt x="441" y="274"/>
                  </a:lnTo>
                  <a:lnTo>
                    <a:pt x="437" y="274"/>
                  </a:lnTo>
                  <a:lnTo>
                    <a:pt x="433" y="274"/>
                  </a:lnTo>
                  <a:lnTo>
                    <a:pt x="429" y="267"/>
                  </a:lnTo>
                  <a:lnTo>
                    <a:pt x="429" y="263"/>
                  </a:lnTo>
                  <a:lnTo>
                    <a:pt x="426" y="259"/>
                  </a:lnTo>
                  <a:lnTo>
                    <a:pt x="422" y="255"/>
                  </a:lnTo>
                  <a:lnTo>
                    <a:pt x="422" y="252"/>
                  </a:lnTo>
                  <a:lnTo>
                    <a:pt x="422" y="252"/>
                  </a:lnTo>
                  <a:lnTo>
                    <a:pt x="418" y="248"/>
                  </a:lnTo>
                  <a:lnTo>
                    <a:pt x="415" y="248"/>
                  </a:lnTo>
                  <a:lnTo>
                    <a:pt x="415" y="248"/>
                  </a:lnTo>
                  <a:lnTo>
                    <a:pt x="415" y="244"/>
                  </a:lnTo>
                  <a:lnTo>
                    <a:pt x="415" y="244"/>
                  </a:lnTo>
                  <a:lnTo>
                    <a:pt x="411" y="244"/>
                  </a:lnTo>
                  <a:lnTo>
                    <a:pt x="411" y="244"/>
                  </a:lnTo>
                  <a:lnTo>
                    <a:pt x="407" y="244"/>
                  </a:lnTo>
                  <a:lnTo>
                    <a:pt x="404" y="241"/>
                  </a:lnTo>
                  <a:lnTo>
                    <a:pt x="396" y="237"/>
                  </a:lnTo>
                  <a:lnTo>
                    <a:pt x="392" y="237"/>
                  </a:lnTo>
                  <a:lnTo>
                    <a:pt x="392" y="237"/>
                  </a:lnTo>
                  <a:lnTo>
                    <a:pt x="389" y="237"/>
                  </a:lnTo>
                  <a:lnTo>
                    <a:pt x="389" y="233"/>
                  </a:lnTo>
                  <a:lnTo>
                    <a:pt x="385" y="233"/>
                  </a:lnTo>
                  <a:lnTo>
                    <a:pt x="374" y="230"/>
                  </a:lnTo>
                  <a:lnTo>
                    <a:pt x="370" y="230"/>
                  </a:lnTo>
                  <a:lnTo>
                    <a:pt x="370" y="230"/>
                  </a:lnTo>
                  <a:lnTo>
                    <a:pt x="367" y="230"/>
                  </a:lnTo>
                  <a:lnTo>
                    <a:pt x="359" y="230"/>
                  </a:lnTo>
                  <a:lnTo>
                    <a:pt x="341" y="230"/>
                  </a:lnTo>
                  <a:lnTo>
                    <a:pt x="337" y="226"/>
                  </a:lnTo>
                  <a:lnTo>
                    <a:pt x="333" y="222"/>
                  </a:lnTo>
                  <a:lnTo>
                    <a:pt x="333" y="218"/>
                  </a:lnTo>
                  <a:lnTo>
                    <a:pt x="333" y="215"/>
                  </a:lnTo>
                  <a:lnTo>
                    <a:pt x="337" y="215"/>
                  </a:lnTo>
                  <a:lnTo>
                    <a:pt x="337" y="215"/>
                  </a:lnTo>
                  <a:lnTo>
                    <a:pt x="337" y="211"/>
                  </a:lnTo>
                  <a:lnTo>
                    <a:pt x="337" y="207"/>
                  </a:lnTo>
                  <a:lnTo>
                    <a:pt x="337" y="204"/>
                  </a:lnTo>
                  <a:lnTo>
                    <a:pt x="337" y="204"/>
                  </a:lnTo>
                  <a:lnTo>
                    <a:pt x="337" y="200"/>
                  </a:lnTo>
                  <a:lnTo>
                    <a:pt x="337" y="200"/>
                  </a:lnTo>
                  <a:lnTo>
                    <a:pt x="333" y="196"/>
                  </a:lnTo>
                  <a:lnTo>
                    <a:pt x="330" y="192"/>
                  </a:lnTo>
                  <a:lnTo>
                    <a:pt x="330" y="192"/>
                  </a:lnTo>
                  <a:lnTo>
                    <a:pt x="326" y="189"/>
                  </a:lnTo>
                  <a:lnTo>
                    <a:pt x="326" y="189"/>
                  </a:lnTo>
                  <a:lnTo>
                    <a:pt x="326" y="185"/>
                  </a:lnTo>
                  <a:lnTo>
                    <a:pt x="322" y="181"/>
                  </a:lnTo>
                  <a:lnTo>
                    <a:pt x="322" y="181"/>
                  </a:lnTo>
                  <a:lnTo>
                    <a:pt x="318" y="178"/>
                  </a:lnTo>
                  <a:lnTo>
                    <a:pt x="318" y="178"/>
                  </a:lnTo>
                  <a:lnTo>
                    <a:pt x="315" y="174"/>
                  </a:lnTo>
                  <a:lnTo>
                    <a:pt x="315" y="174"/>
                  </a:lnTo>
                  <a:lnTo>
                    <a:pt x="311" y="174"/>
                  </a:lnTo>
                  <a:lnTo>
                    <a:pt x="307" y="178"/>
                  </a:lnTo>
                  <a:lnTo>
                    <a:pt x="307" y="178"/>
                  </a:lnTo>
                  <a:lnTo>
                    <a:pt x="307" y="178"/>
                  </a:lnTo>
                  <a:lnTo>
                    <a:pt x="304" y="174"/>
                  </a:lnTo>
                  <a:lnTo>
                    <a:pt x="304" y="174"/>
                  </a:lnTo>
                  <a:lnTo>
                    <a:pt x="300" y="174"/>
                  </a:lnTo>
                  <a:lnTo>
                    <a:pt x="296" y="174"/>
                  </a:lnTo>
                  <a:lnTo>
                    <a:pt x="296" y="174"/>
                  </a:lnTo>
                  <a:lnTo>
                    <a:pt x="292" y="178"/>
                  </a:lnTo>
                  <a:lnTo>
                    <a:pt x="292" y="178"/>
                  </a:lnTo>
                  <a:lnTo>
                    <a:pt x="289" y="174"/>
                  </a:lnTo>
                  <a:lnTo>
                    <a:pt x="289" y="174"/>
                  </a:lnTo>
                  <a:lnTo>
                    <a:pt x="289" y="170"/>
                  </a:lnTo>
                  <a:lnTo>
                    <a:pt x="285" y="170"/>
                  </a:lnTo>
                  <a:lnTo>
                    <a:pt x="281" y="166"/>
                  </a:lnTo>
                  <a:lnTo>
                    <a:pt x="281" y="163"/>
                  </a:lnTo>
                  <a:lnTo>
                    <a:pt x="278" y="163"/>
                  </a:lnTo>
                  <a:lnTo>
                    <a:pt x="278" y="163"/>
                  </a:lnTo>
                  <a:lnTo>
                    <a:pt x="274" y="159"/>
                  </a:lnTo>
                  <a:lnTo>
                    <a:pt x="274" y="159"/>
                  </a:lnTo>
                  <a:lnTo>
                    <a:pt x="274" y="155"/>
                  </a:lnTo>
                  <a:lnTo>
                    <a:pt x="274" y="159"/>
                  </a:lnTo>
                  <a:lnTo>
                    <a:pt x="274" y="159"/>
                  </a:lnTo>
                  <a:lnTo>
                    <a:pt x="274" y="159"/>
                  </a:lnTo>
                  <a:lnTo>
                    <a:pt x="270" y="155"/>
                  </a:lnTo>
                  <a:lnTo>
                    <a:pt x="270" y="155"/>
                  </a:lnTo>
                  <a:lnTo>
                    <a:pt x="270" y="152"/>
                  </a:lnTo>
                  <a:lnTo>
                    <a:pt x="270" y="152"/>
                  </a:lnTo>
                  <a:lnTo>
                    <a:pt x="270" y="152"/>
                  </a:lnTo>
                  <a:lnTo>
                    <a:pt x="267" y="152"/>
                  </a:lnTo>
                  <a:lnTo>
                    <a:pt x="263" y="148"/>
                  </a:lnTo>
                  <a:lnTo>
                    <a:pt x="263" y="152"/>
                  </a:lnTo>
                  <a:lnTo>
                    <a:pt x="263" y="152"/>
                  </a:lnTo>
                  <a:lnTo>
                    <a:pt x="259" y="155"/>
                  </a:lnTo>
                  <a:lnTo>
                    <a:pt x="255" y="159"/>
                  </a:lnTo>
                  <a:lnTo>
                    <a:pt x="255" y="163"/>
                  </a:lnTo>
                  <a:lnTo>
                    <a:pt x="255" y="163"/>
                  </a:lnTo>
                  <a:lnTo>
                    <a:pt x="252" y="166"/>
                  </a:lnTo>
                  <a:lnTo>
                    <a:pt x="248" y="166"/>
                  </a:lnTo>
                  <a:lnTo>
                    <a:pt x="244" y="170"/>
                  </a:lnTo>
                  <a:lnTo>
                    <a:pt x="244" y="174"/>
                  </a:lnTo>
                  <a:lnTo>
                    <a:pt x="244" y="178"/>
                  </a:lnTo>
                  <a:lnTo>
                    <a:pt x="248" y="185"/>
                  </a:lnTo>
                  <a:lnTo>
                    <a:pt x="252" y="189"/>
                  </a:lnTo>
                  <a:lnTo>
                    <a:pt x="252" y="192"/>
                  </a:lnTo>
                  <a:lnTo>
                    <a:pt x="248" y="196"/>
                  </a:lnTo>
                  <a:lnTo>
                    <a:pt x="244" y="196"/>
                  </a:lnTo>
                  <a:lnTo>
                    <a:pt x="241" y="200"/>
                  </a:lnTo>
                  <a:lnTo>
                    <a:pt x="237" y="200"/>
                  </a:lnTo>
                  <a:lnTo>
                    <a:pt x="237" y="200"/>
                  </a:lnTo>
                  <a:lnTo>
                    <a:pt x="237" y="196"/>
                  </a:lnTo>
                  <a:lnTo>
                    <a:pt x="233" y="196"/>
                  </a:lnTo>
                  <a:lnTo>
                    <a:pt x="226" y="200"/>
                  </a:lnTo>
                  <a:lnTo>
                    <a:pt x="222" y="200"/>
                  </a:lnTo>
                  <a:lnTo>
                    <a:pt x="215" y="196"/>
                  </a:lnTo>
                  <a:lnTo>
                    <a:pt x="211" y="196"/>
                  </a:lnTo>
                  <a:lnTo>
                    <a:pt x="211" y="196"/>
                  </a:lnTo>
                  <a:lnTo>
                    <a:pt x="207" y="204"/>
                  </a:lnTo>
                  <a:lnTo>
                    <a:pt x="207" y="207"/>
                  </a:lnTo>
                  <a:lnTo>
                    <a:pt x="207" y="211"/>
                  </a:lnTo>
                  <a:lnTo>
                    <a:pt x="204" y="218"/>
                  </a:lnTo>
                  <a:lnTo>
                    <a:pt x="204" y="226"/>
                  </a:lnTo>
                  <a:lnTo>
                    <a:pt x="204" y="230"/>
                  </a:lnTo>
                  <a:lnTo>
                    <a:pt x="207" y="230"/>
                  </a:lnTo>
                  <a:lnTo>
                    <a:pt x="211" y="230"/>
                  </a:lnTo>
                  <a:lnTo>
                    <a:pt x="207" y="233"/>
                  </a:lnTo>
                  <a:lnTo>
                    <a:pt x="207" y="237"/>
                  </a:lnTo>
                  <a:lnTo>
                    <a:pt x="207" y="237"/>
                  </a:lnTo>
                  <a:lnTo>
                    <a:pt x="204" y="237"/>
                  </a:lnTo>
                  <a:lnTo>
                    <a:pt x="200" y="237"/>
                  </a:lnTo>
                  <a:lnTo>
                    <a:pt x="200" y="237"/>
                  </a:lnTo>
                  <a:lnTo>
                    <a:pt x="196" y="237"/>
                  </a:lnTo>
                  <a:lnTo>
                    <a:pt x="193" y="237"/>
                  </a:lnTo>
                  <a:lnTo>
                    <a:pt x="185" y="241"/>
                  </a:lnTo>
                  <a:lnTo>
                    <a:pt x="181" y="241"/>
                  </a:lnTo>
                  <a:lnTo>
                    <a:pt x="178" y="241"/>
                  </a:lnTo>
                  <a:lnTo>
                    <a:pt x="178" y="241"/>
                  </a:lnTo>
                  <a:lnTo>
                    <a:pt x="174" y="241"/>
                  </a:lnTo>
                  <a:lnTo>
                    <a:pt x="170" y="244"/>
                  </a:lnTo>
                  <a:lnTo>
                    <a:pt x="170" y="244"/>
                  </a:lnTo>
                  <a:lnTo>
                    <a:pt x="174" y="248"/>
                  </a:lnTo>
                  <a:lnTo>
                    <a:pt x="178" y="248"/>
                  </a:lnTo>
                  <a:lnTo>
                    <a:pt x="181" y="248"/>
                  </a:lnTo>
                  <a:lnTo>
                    <a:pt x="181" y="248"/>
                  </a:lnTo>
                  <a:lnTo>
                    <a:pt x="181" y="252"/>
                  </a:lnTo>
                  <a:lnTo>
                    <a:pt x="181" y="255"/>
                  </a:lnTo>
                  <a:lnTo>
                    <a:pt x="181" y="259"/>
                  </a:lnTo>
                  <a:lnTo>
                    <a:pt x="185" y="259"/>
                  </a:lnTo>
                  <a:lnTo>
                    <a:pt x="185" y="263"/>
                  </a:lnTo>
                  <a:lnTo>
                    <a:pt x="189" y="267"/>
                  </a:lnTo>
                  <a:lnTo>
                    <a:pt x="189" y="270"/>
                  </a:lnTo>
                  <a:lnTo>
                    <a:pt x="193" y="270"/>
                  </a:lnTo>
                  <a:lnTo>
                    <a:pt x="193" y="278"/>
                  </a:lnTo>
                  <a:lnTo>
                    <a:pt x="189" y="278"/>
                  </a:lnTo>
                  <a:lnTo>
                    <a:pt x="189" y="281"/>
                  </a:lnTo>
                  <a:lnTo>
                    <a:pt x="193" y="285"/>
                  </a:lnTo>
                  <a:lnTo>
                    <a:pt x="189" y="285"/>
                  </a:lnTo>
                  <a:lnTo>
                    <a:pt x="189" y="289"/>
                  </a:lnTo>
                  <a:lnTo>
                    <a:pt x="189" y="289"/>
                  </a:lnTo>
                  <a:lnTo>
                    <a:pt x="189" y="293"/>
                  </a:lnTo>
                  <a:lnTo>
                    <a:pt x="185" y="296"/>
                  </a:lnTo>
                  <a:lnTo>
                    <a:pt x="178" y="293"/>
                  </a:lnTo>
                  <a:lnTo>
                    <a:pt x="170" y="285"/>
                  </a:lnTo>
                  <a:lnTo>
                    <a:pt x="167" y="285"/>
                  </a:lnTo>
                  <a:lnTo>
                    <a:pt x="159" y="285"/>
                  </a:lnTo>
                  <a:lnTo>
                    <a:pt x="152" y="285"/>
                  </a:lnTo>
                  <a:lnTo>
                    <a:pt x="144" y="285"/>
                  </a:lnTo>
                  <a:lnTo>
                    <a:pt x="137" y="281"/>
                  </a:lnTo>
                  <a:lnTo>
                    <a:pt x="130" y="285"/>
                  </a:lnTo>
                  <a:lnTo>
                    <a:pt x="126" y="285"/>
                  </a:lnTo>
                  <a:lnTo>
                    <a:pt x="122" y="285"/>
                  </a:lnTo>
                  <a:lnTo>
                    <a:pt x="118" y="285"/>
                  </a:lnTo>
                  <a:lnTo>
                    <a:pt x="115" y="289"/>
                  </a:lnTo>
                  <a:lnTo>
                    <a:pt x="107" y="285"/>
                  </a:lnTo>
                  <a:lnTo>
                    <a:pt x="100" y="285"/>
                  </a:lnTo>
                  <a:lnTo>
                    <a:pt x="96" y="285"/>
                  </a:lnTo>
                  <a:lnTo>
                    <a:pt x="93" y="285"/>
                  </a:lnTo>
                  <a:lnTo>
                    <a:pt x="89" y="285"/>
                  </a:lnTo>
                  <a:lnTo>
                    <a:pt x="85" y="285"/>
                  </a:lnTo>
                  <a:lnTo>
                    <a:pt x="81" y="285"/>
                  </a:lnTo>
                  <a:lnTo>
                    <a:pt x="81" y="285"/>
                  </a:lnTo>
                  <a:lnTo>
                    <a:pt x="81" y="289"/>
                  </a:lnTo>
                  <a:lnTo>
                    <a:pt x="81" y="293"/>
                  </a:lnTo>
                  <a:lnTo>
                    <a:pt x="81" y="296"/>
                  </a:lnTo>
                  <a:lnTo>
                    <a:pt x="78" y="296"/>
                  </a:lnTo>
                  <a:lnTo>
                    <a:pt x="67" y="296"/>
                  </a:lnTo>
                  <a:lnTo>
                    <a:pt x="56" y="296"/>
                  </a:lnTo>
                  <a:lnTo>
                    <a:pt x="52" y="293"/>
                  </a:lnTo>
                  <a:lnTo>
                    <a:pt x="44" y="293"/>
                  </a:lnTo>
                  <a:lnTo>
                    <a:pt x="44" y="296"/>
                  </a:lnTo>
                  <a:lnTo>
                    <a:pt x="44" y="296"/>
                  </a:lnTo>
                  <a:lnTo>
                    <a:pt x="41" y="300"/>
                  </a:lnTo>
                  <a:lnTo>
                    <a:pt x="41" y="300"/>
                  </a:lnTo>
                  <a:lnTo>
                    <a:pt x="41" y="300"/>
                  </a:lnTo>
                  <a:lnTo>
                    <a:pt x="41" y="304"/>
                  </a:lnTo>
                  <a:lnTo>
                    <a:pt x="37" y="311"/>
                  </a:lnTo>
                  <a:lnTo>
                    <a:pt x="33" y="315"/>
                  </a:lnTo>
                  <a:lnTo>
                    <a:pt x="37" y="319"/>
                  </a:lnTo>
                  <a:lnTo>
                    <a:pt x="44" y="319"/>
                  </a:lnTo>
                  <a:lnTo>
                    <a:pt x="48" y="322"/>
                  </a:lnTo>
                  <a:lnTo>
                    <a:pt x="52" y="322"/>
                  </a:lnTo>
                  <a:lnTo>
                    <a:pt x="52" y="319"/>
                  </a:lnTo>
                  <a:lnTo>
                    <a:pt x="52" y="315"/>
                  </a:lnTo>
                  <a:lnTo>
                    <a:pt x="56" y="315"/>
                  </a:lnTo>
                  <a:lnTo>
                    <a:pt x="63" y="322"/>
                  </a:lnTo>
                  <a:lnTo>
                    <a:pt x="63" y="326"/>
                  </a:lnTo>
                  <a:lnTo>
                    <a:pt x="59" y="330"/>
                  </a:lnTo>
                  <a:lnTo>
                    <a:pt x="56" y="330"/>
                  </a:lnTo>
                  <a:lnTo>
                    <a:pt x="48" y="330"/>
                  </a:lnTo>
                  <a:lnTo>
                    <a:pt x="44" y="330"/>
                  </a:lnTo>
                  <a:lnTo>
                    <a:pt x="41" y="326"/>
                  </a:lnTo>
                  <a:lnTo>
                    <a:pt x="37" y="330"/>
                  </a:lnTo>
                  <a:lnTo>
                    <a:pt x="33" y="330"/>
                  </a:lnTo>
                  <a:lnTo>
                    <a:pt x="30" y="333"/>
                  </a:lnTo>
                  <a:lnTo>
                    <a:pt x="26" y="333"/>
                  </a:lnTo>
                  <a:lnTo>
                    <a:pt x="26" y="337"/>
                  </a:lnTo>
                  <a:lnTo>
                    <a:pt x="30" y="341"/>
                  </a:lnTo>
                  <a:lnTo>
                    <a:pt x="30" y="341"/>
                  </a:lnTo>
                  <a:lnTo>
                    <a:pt x="22" y="345"/>
                  </a:lnTo>
                  <a:lnTo>
                    <a:pt x="15" y="345"/>
                  </a:lnTo>
                  <a:lnTo>
                    <a:pt x="18" y="348"/>
                  </a:lnTo>
                  <a:lnTo>
                    <a:pt x="18" y="348"/>
                  </a:lnTo>
                  <a:lnTo>
                    <a:pt x="11" y="352"/>
                  </a:lnTo>
                  <a:lnTo>
                    <a:pt x="11" y="356"/>
                  </a:lnTo>
                  <a:lnTo>
                    <a:pt x="7" y="356"/>
                  </a:lnTo>
                  <a:lnTo>
                    <a:pt x="4" y="356"/>
                  </a:lnTo>
                  <a:lnTo>
                    <a:pt x="0" y="356"/>
                  </a:lnTo>
                  <a:lnTo>
                    <a:pt x="0" y="363"/>
                  </a:lnTo>
                  <a:lnTo>
                    <a:pt x="4" y="367"/>
                  </a:lnTo>
                  <a:lnTo>
                    <a:pt x="7" y="367"/>
                  </a:lnTo>
                  <a:lnTo>
                    <a:pt x="11" y="367"/>
                  </a:lnTo>
                  <a:lnTo>
                    <a:pt x="11" y="370"/>
                  </a:lnTo>
                  <a:lnTo>
                    <a:pt x="11" y="370"/>
                  </a:lnTo>
                  <a:lnTo>
                    <a:pt x="11" y="378"/>
                  </a:lnTo>
                  <a:lnTo>
                    <a:pt x="15" y="378"/>
                  </a:lnTo>
                  <a:lnTo>
                    <a:pt x="15" y="382"/>
                  </a:lnTo>
                  <a:lnTo>
                    <a:pt x="15" y="382"/>
                  </a:lnTo>
                  <a:lnTo>
                    <a:pt x="11" y="389"/>
                  </a:lnTo>
                  <a:lnTo>
                    <a:pt x="7" y="400"/>
                  </a:lnTo>
                  <a:lnTo>
                    <a:pt x="7" y="400"/>
                  </a:lnTo>
                  <a:lnTo>
                    <a:pt x="11" y="404"/>
                  </a:lnTo>
                  <a:lnTo>
                    <a:pt x="15" y="404"/>
                  </a:lnTo>
                  <a:lnTo>
                    <a:pt x="18" y="404"/>
                  </a:lnTo>
                  <a:lnTo>
                    <a:pt x="22" y="400"/>
                  </a:lnTo>
                  <a:lnTo>
                    <a:pt x="26" y="400"/>
                  </a:lnTo>
                  <a:lnTo>
                    <a:pt x="26" y="396"/>
                  </a:lnTo>
                  <a:lnTo>
                    <a:pt x="30" y="396"/>
                  </a:lnTo>
                  <a:lnTo>
                    <a:pt x="30" y="396"/>
                  </a:lnTo>
                  <a:lnTo>
                    <a:pt x="33" y="400"/>
                  </a:lnTo>
                  <a:lnTo>
                    <a:pt x="37" y="400"/>
                  </a:lnTo>
                  <a:lnTo>
                    <a:pt x="37" y="396"/>
                  </a:lnTo>
                  <a:lnTo>
                    <a:pt x="37" y="396"/>
                  </a:lnTo>
                  <a:lnTo>
                    <a:pt x="37" y="393"/>
                  </a:lnTo>
                  <a:lnTo>
                    <a:pt x="41" y="393"/>
                  </a:lnTo>
                  <a:lnTo>
                    <a:pt x="41" y="393"/>
                  </a:lnTo>
                  <a:lnTo>
                    <a:pt x="41" y="393"/>
                  </a:lnTo>
                  <a:lnTo>
                    <a:pt x="44" y="393"/>
                  </a:lnTo>
                  <a:lnTo>
                    <a:pt x="48" y="393"/>
                  </a:lnTo>
                  <a:lnTo>
                    <a:pt x="48" y="389"/>
                  </a:lnTo>
                  <a:lnTo>
                    <a:pt x="48" y="385"/>
                  </a:lnTo>
                  <a:lnTo>
                    <a:pt x="48" y="385"/>
                  </a:lnTo>
                  <a:lnTo>
                    <a:pt x="52" y="382"/>
                  </a:lnTo>
                  <a:lnTo>
                    <a:pt x="52" y="378"/>
                  </a:lnTo>
                  <a:lnTo>
                    <a:pt x="52" y="374"/>
                  </a:lnTo>
                  <a:lnTo>
                    <a:pt x="59" y="374"/>
                  </a:lnTo>
                  <a:lnTo>
                    <a:pt x="59" y="378"/>
                  </a:lnTo>
                  <a:lnTo>
                    <a:pt x="63" y="378"/>
                  </a:lnTo>
                  <a:lnTo>
                    <a:pt x="63" y="382"/>
                  </a:lnTo>
                  <a:lnTo>
                    <a:pt x="63" y="385"/>
                  </a:lnTo>
                  <a:lnTo>
                    <a:pt x="63" y="385"/>
                  </a:lnTo>
                  <a:lnTo>
                    <a:pt x="67" y="385"/>
                  </a:lnTo>
                  <a:lnTo>
                    <a:pt x="67" y="389"/>
                  </a:lnTo>
                  <a:lnTo>
                    <a:pt x="67" y="393"/>
                  </a:lnTo>
                  <a:lnTo>
                    <a:pt x="67" y="396"/>
                  </a:lnTo>
                  <a:lnTo>
                    <a:pt x="67" y="404"/>
                  </a:lnTo>
                  <a:lnTo>
                    <a:pt x="70" y="404"/>
                  </a:lnTo>
                  <a:lnTo>
                    <a:pt x="70" y="408"/>
                  </a:lnTo>
                  <a:lnTo>
                    <a:pt x="74" y="408"/>
                  </a:lnTo>
                  <a:lnTo>
                    <a:pt x="78" y="408"/>
                  </a:lnTo>
                  <a:lnTo>
                    <a:pt x="81" y="408"/>
                  </a:lnTo>
                  <a:lnTo>
                    <a:pt x="81" y="404"/>
                  </a:lnTo>
                  <a:lnTo>
                    <a:pt x="85" y="404"/>
                  </a:lnTo>
                  <a:lnTo>
                    <a:pt x="89" y="400"/>
                  </a:lnTo>
                  <a:lnTo>
                    <a:pt x="89" y="396"/>
                  </a:lnTo>
                  <a:lnTo>
                    <a:pt x="93" y="396"/>
                  </a:lnTo>
                  <a:lnTo>
                    <a:pt x="100" y="393"/>
                  </a:lnTo>
                  <a:lnTo>
                    <a:pt x="104" y="389"/>
                  </a:lnTo>
                  <a:lnTo>
                    <a:pt x="104" y="393"/>
                  </a:lnTo>
                  <a:lnTo>
                    <a:pt x="111" y="393"/>
                  </a:lnTo>
                  <a:lnTo>
                    <a:pt x="115" y="389"/>
                  </a:lnTo>
                  <a:lnTo>
                    <a:pt x="122" y="389"/>
                  </a:lnTo>
                  <a:lnTo>
                    <a:pt x="122" y="393"/>
                  </a:lnTo>
                  <a:lnTo>
                    <a:pt x="115" y="396"/>
                  </a:lnTo>
                  <a:lnTo>
                    <a:pt x="118" y="396"/>
                  </a:lnTo>
                  <a:lnTo>
                    <a:pt x="118" y="396"/>
                  </a:lnTo>
                  <a:lnTo>
                    <a:pt x="118" y="396"/>
                  </a:lnTo>
                  <a:lnTo>
                    <a:pt x="122" y="396"/>
                  </a:lnTo>
                  <a:lnTo>
                    <a:pt x="126" y="400"/>
                  </a:lnTo>
                  <a:lnTo>
                    <a:pt x="126" y="396"/>
                  </a:lnTo>
                  <a:lnTo>
                    <a:pt x="130" y="396"/>
                  </a:lnTo>
                  <a:lnTo>
                    <a:pt x="133" y="396"/>
                  </a:lnTo>
                  <a:lnTo>
                    <a:pt x="133" y="396"/>
                  </a:lnTo>
                  <a:lnTo>
                    <a:pt x="137" y="396"/>
                  </a:lnTo>
                  <a:lnTo>
                    <a:pt x="137" y="396"/>
                  </a:lnTo>
                  <a:lnTo>
                    <a:pt x="141" y="404"/>
                  </a:lnTo>
                  <a:lnTo>
                    <a:pt x="148" y="411"/>
                  </a:lnTo>
                  <a:lnTo>
                    <a:pt x="152" y="415"/>
                  </a:lnTo>
                  <a:lnTo>
                    <a:pt x="152" y="419"/>
                  </a:lnTo>
                  <a:lnTo>
                    <a:pt x="155" y="419"/>
                  </a:lnTo>
                  <a:lnTo>
                    <a:pt x="155" y="422"/>
                  </a:lnTo>
                  <a:lnTo>
                    <a:pt x="163" y="422"/>
                  </a:lnTo>
                  <a:lnTo>
                    <a:pt x="170" y="422"/>
                  </a:lnTo>
                  <a:lnTo>
                    <a:pt x="170" y="422"/>
                  </a:lnTo>
                  <a:lnTo>
                    <a:pt x="174" y="426"/>
                  </a:lnTo>
                  <a:lnTo>
                    <a:pt x="178" y="430"/>
                  </a:lnTo>
                  <a:lnTo>
                    <a:pt x="185" y="430"/>
                  </a:lnTo>
                  <a:lnTo>
                    <a:pt x="189" y="437"/>
                  </a:lnTo>
                  <a:lnTo>
                    <a:pt x="193" y="445"/>
                  </a:lnTo>
                  <a:lnTo>
                    <a:pt x="196" y="445"/>
                  </a:lnTo>
                  <a:lnTo>
                    <a:pt x="200" y="448"/>
                  </a:lnTo>
                  <a:lnTo>
                    <a:pt x="200" y="456"/>
                  </a:lnTo>
                  <a:lnTo>
                    <a:pt x="204" y="463"/>
                  </a:lnTo>
                  <a:lnTo>
                    <a:pt x="207" y="463"/>
                  </a:lnTo>
                  <a:lnTo>
                    <a:pt x="207" y="471"/>
                  </a:lnTo>
                  <a:lnTo>
                    <a:pt x="211" y="474"/>
                  </a:lnTo>
                  <a:lnTo>
                    <a:pt x="207" y="478"/>
                  </a:lnTo>
                  <a:lnTo>
                    <a:pt x="207" y="478"/>
                  </a:lnTo>
                  <a:lnTo>
                    <a:pt x="204" y="478"/>
                  </a:lnTo>
                  <a:lnTo>
                    <a:pt x="200" y="482"/>
                  </a:lnTo>
                  <a:lnTo>
                    <a:pt x="200" y="482"/>
                  </a:lnTo>
                  <a:lnTo>
                    <a:pt x="200" y="482"/>
                  </a:lnTo>
                  <a:lnTo>
                    <a:pt x="200" y="485"/>
                  </a:lnTo>
                  <a:lnTo>
                    <a:pt x="204" y="489"/>
                  </a:lnTo>
                  <a:lnTo>
                    <a:pt x="204" y="493"/>
                  </a:lnTo>
                  <a:lnTo>
                    <a:pt x="207" y="497"/>
                  </a:lnTo>
                  <a:lnTo>
                    <a:pt x="204" y="497"/>
                  </a:lnTo>
                  <a:lnTo>
                    <a:pt x="207" y="500"/>
                  </a:lnTo>
                  <a:lnTo>
                    <a:pt x="207" y="500"/>
                  </a:lnTo>
                  <a:lnTo>
                    <a:pt x="207" y="504"/>
                  </a:lnTo>
                  <a:lnTo>
                    <a:pt x="211" y="504"/>
                  </a:lnTo>
                  <a:lnTo>
                    <a:pt x="211" y="508"/>
                  </a:lnTo>
                  <a:lnTo>
                    <a:pt x="215" y="508"/>
                  </a:lnTo>
                  <a:lnTo>
                    <a:pt x="218" y="508"/>
                  </a:lnTo>
                  <a:lnTo>
                    <a:pt x="222" y="508"/>
                  </a:lnTo>
                  <a:lnTo>
                    <a:pt x="222" y="508"/>
                  </a:lnTo>
                  <a:lnTo>
                    <a:pt x="226" y="508"/>
                  </a:lnTo>
                  <a:lnTo>
                    <a:pt x="230" y="511"/>
                  </a:lnTo>
                  <a:lnTo>
                    <a:pt x="233" y="511"/>
                  </a:lnTo>
                  <a:lnTo>
                    <a:pt x="233" y="515"/>
                  </a:lnTo>
                  <a:lnTo>
                    <a:pt x="237" y="515"/>
                  </a:lnTo>
                  <a:lnTo>
                    <a:pt x="237" y="519"/>
                  </a:lnTo>
                  <a:lnTo>
                    <a:pt x="237" y="519"/>
                  </a:lnTo>
                  <a:lnTo>
                    <a:pt x="237" y="519"/>
                  </a:lnTo>
                  <a:lnTo>
                    <a:pt x="244" y="519"/>
                  </a:lnTo>
                  <a:lnTo>
                    <a:pt x="244" y="523"/>
                  </a:lnTo>
                  <a:lnTo>
                    <a:pt x="248" y="523"/>
                  </a:lnTo>
                  <a:lnTo>
                    <a:pt x="248" y="523"/>
                  </a:lnTo>
                  <a:lnTo>
                    <a:pt x="252" y="519"/>
                  </a:lnTo>
                  <a:lnTo>
                    <a:pt x="255" y="519"/>
                  </a:lnTo>
                  <a:lnTo>
                    <a:pt x="263" y="523"/>
                  </a:lnTo>
                  <a:lnTo>
                    <a:pt x="263" y="523"/>
                  </a:lnTo>
                  <a:lnTo>
                    <a:pt x="267" y="523"/>
                  </a:lnTo>
                  <a:lnTo>
                    <a:pt x="270" y="523"/>
                  </a:lnTo>
                  <a:lnTo>
                    <a:pt x="274" y="530"/>
                  </a:lnTo>
                  <a:lnTo>
                    <a:pt x="278" y="530"/>
                  </a:lnTo>
                  <a:lnTo>
                    <a:pt x="281" y="530"/>
                  </a:lnTo>
                  <a:lnTo>
                    <a:pt x="285" y="534"/>
                  </a:lnTo>
                  <a:lnTo>
                    <a:pt x="285" y="537"/>
                  </a:lnTo>
                  <a:lnTo>
                    <a:pt x="289" y="537"/>
                  </a:lnTo>
                  <a:lnTo>
                    <a:pt x="289" y="537"/>
                  </a:lnTo>
                  <a:lnTo>
                    <a:pt x="289" y="534"/>
                  </a:lnTo>
                  <a:lnTo>
                    <a:pt x="292" y="534"/>
                  </a:lnTo>
                  <a:lnTo>
                    <a:pt x="292" y="534"/>
                  </a:lnTo>
                  <a:lnTo>
                    <a:pt x="296" y="534"/>
                  </a:lnTo>
                  <a:lnTo>
                    <a:pt x="300" y="534"/>
                  </a:lnTo>
                  <a:lnTo>
                    <a:pt x="300" y="541"/>
                  </a:lnTo>
                  <a:lnTo>
                    <a:pt x="304" y="541"/>
                  </a:lnTo>
                  <a:lnTo>
                    <a:pt x="311" y="541"/>
                  </a:lnTo>
                  <a:lnTo>
                    <a:pt x="315" y="541"/>
                  </a:lnTo>
                  <a:lnTo>
                    <a:pt x="311" y="549"/>
                  </a:lnTo>
                  <a:lnTo>
                    <a:pt x="315" y="552"/>
                  </a:lnTo>
                  <a:lnTo>
                    <a:pt x="318" y="552"/>
                  </a:lnTo>
                  <a:lnTo>
                    <a:pt x="322" y="552"/>
                  </a:lnTo>
                  <a:lnTo>
                    <a:pt x="322" y="552"/>
                  </a:lnTo>
                  <a:lnTo>
                    <a:pt x="326" y="552"/>
                  </a:lnTo>
                  <a:lnTo>
                    <a:pt x="330" y="549"/>
                  </a:lnTo>
                  <a:lnTo>
                    <a:pt x="337" y="549"/>
                  </a:lnTo>
                  <a:lnTo>
                    <a:pt x="341" y="549"/>
                  </a:lnTo>
                  <a:lnTo>
                    <a:pt x="341" y="552"/>
                  </a:lnTo>
                  <a:lnTo>
                    <a:pt x="348" y="556"/>
                  </a:lnTo>
                  <a:lnTo>
                    <a:pt x="348" y="560"/>
                  </a:lnTo>
                  <a:lnTo>
                    <a:pt x="352" y="560"/>
                  </a:lnTo>
                  <a:lnTo>
                    <a:pt x="355" y="560"/>
                  </a:lnTo>
                  <a:lnTo>
                    <a:pt x="359" y="560"/>
                  </a:lnTo>
                  <a:lnTo>
                    <a:pt x="363" y="556"/>
                  </a:lnTo>
                  <a:lnTo>
                    <a:pt x="367" y="556"/>
                  </a:lnTo>
                  <a:lnTo>
                    <a:pt x="367" y="560"/>
                  </a:lnTo>
                  <a:lnTo>
                    <a:pt x="370" y="556"/>
                  </a:lnTo>
                  <a:lnTo>
                    <a:pt x="374" y="556"/>
                  </a:lnTo>
                  <a:lnTo>
                    <a:pt x="374" y="560"/>
                  </a:lnTo>
                  <a:lnTo>
                    <a:pt x="374" y="563"/>
                  </a:lnTo>
                  <a:lnTo>
                    <a:pt x="378" y="563"/>
                  </a:lnTo>
                  <a:lnTo>
                    <a:pt x="378" y="563"/>
                  </a:lnTo>
                  <a:lnTo>
                    <a:pt x="381" y="563"/>
                  </a:lnTo>
                  <a:lnTo>
                    <a:pt x="385" y="556"/>
                  </a:lnTo>
                  <a:lnTo>
                    <a:pt x="392" y="552"/>
                  </a:lnTo>
                  <a:lnTo>
                    <a:pt x="400" y="552"/>
                  </a:lnTo>
                  <a:lnTo>
                    <a:pt x="400" y="552"/>
                  </a:lnTo>
                  <a:lnTo>
                    <a:pt x="407" y="556"/>
                  </a:lnTo>
                  <a:lnTo>
                    <a:pt x="411" y="556"/>
                  </a:lnTo>
                  <a:lnTo>
                    <a:pt x="415" y="552"/>
                  </a:lnTo>
                  <a:lnTo>
                    <a:pt x="418" y="556"/>
                  </a:lnTo>
                  <a:lnTo>
                    <a:pt x="422" y="556"/>
                  </a:lnTo>
                  <a:lnTo>
                    <a:pt x="422" y="556"/>
                  </a:lnTo>
                  <a:lnTo>
                    <a:pt x="426" y="556"/>
                  </a:lnTo>
                  <a:lnTo>
                    <a:pt x="429" y="556"/>
                  </a:lnTo>
                  <a:lnTo>
                    <a:pt x="433" y="556"/>
                  </a:lnTo>
                  <a:lnTo>
                    <a:pt x="437" y="552"/>
                  </a:lnTo>
                  <a:lnTo>
                    <a:pt x="437" y="552"/>
                  </a:lnTo>
                  <a:lnTo>
                    <a:pt x="441" y="552"/>
                  </a:lnTo>
                  <a:lnTo>
                    <a:pt x="441" y="549"/>
                  </a:lnTo>
                  <a:lnTo>
                    <a:pt x="444" y="549"/>
                  </a:lnTo>
                  <a:lnTo>
                    <a:pt x="444" y="545"/>
                  </a:lnTo>
                  <a:lnTo>
                    <a:pt x="448" y="541"/>
                  </a:lnTo>
                  <a:lnTo>
                    <a:pt x="452" y="541"/>
                  </a:lnTo>
                  <a:lnTo>
                    <a:pt x="459" y="541"/>
                  </a:lnTo>
                  <a:lnTo>
                    <a:pt x="463" y="537"/>
                  </a:lnTo>
                  <a:lnTo>
                    <a:pt x="463" y="534"/>
                  </a:lnTo>
                  <a:lnTo>
                    <a:pt x="463" y="534"/>
                  </a:lnTo>
                  <a:lnTo>
                    <a:pt x="467" y="530"/>
                  </a:lnTo>
                  <a:lnTo>
                    <a:pt x="470" y="534"/>
                  </a:lnTo>
                  <a:lnTo>
                    <a:pt x="474" y="534"/>
                  </a:lnTo>
                  <a:lnTo>
                    <a:pt x="481" y="534"/>
                  </a:lnTo>
                  <a:lnTo>
                    <a:pt x="481" y="534"/>
                  </a:lnTo>
                  <a:lnTo>
                    <a:pt x="481" y="530"/>
                  </a:lnTo>
                  <a:lnTo>
                    <a:pt x="489" y="526"/>
                  </a:lnTo>
                  <a:lnTo>
                    <a:pt x="492" y="526"/>
                  </a:lnTo>
                  <a:lnTo>
                    <a:pt x="492" y="530"/>
                  </a:lnTo>
                  <a:lnTo>
                    <a:pt x="496" y="530"/>
                  </a:lnTo>
                  <a:lnTo>
                    <a:pt x="496" y="530"/>
                  </a:lnTo>
                  <a:lnTo>
                    <a:pt x="492" y="534"/>
                  </a:lnTo>
                  <a:lnTo>
                    <a:pt x="496" y="537"/>
                  </a:lnTo>
                  <a:lnTo>
                    <a:pt x="496" y="537"/>
                  </a:lnTo>
                  <a:lnTo>
                    <a:pt x="500" y="537"/>
                  </a:lnTo>
                  <a:lnTo>
                    <a:pt x="500" y="537"/>
                  </a:lnTo>
                  <a:lnTo>
                    <a:pt x="504" y="541"/>
                  </a:lnTo>
                  <a:lnTo>
                    <a:pt x="504" y="545"/>
                  </a:lnTo>
                  <a:lnTo>
                    <a:pt x="500" y="545"/>
                  </a:lnTo>
                  <a:lnTo>
                    <a:pt x="500" y="549"/>
                  </a:lnTo>
                  <a:lnTo>
                    <a:pt x="504" y="549"/>
                  </a:lnTo>
                  <a:lnTo>
                    <a:pt x="507" y="549"/>
                  </a:lnTo>
                  <a:lnTo>
                    <a:pt x="511" y="549"/>
                  </a:lnTo>
                  <a:lnTo>
                    <a:pt x="511" y="552"/>
                  </a:lnTo>
                  <a:lnTo>
                    <a:pt x="515" y="552"/>
                  </a:lnTo>
                  <a:lnTo>
                    <a:pt x="518" y="552"/>
                  </a:lnTo>
                  <a:lnTo>
                    <a:pt x="522" y="552"/>
                  </a:lnTo>
                  <a:lnTo>
                    <a:pt x="526" y="552"/>
                  </a:lnTo>
                  <a:lnTo>
                    <a:pt x="526" y="556"/>
                  </a:lnTo>
                  <a:lnTo>
                    <a:pt x="529" y="556"/>
                  </a:lnTo>
                  <a:lnTo>
                    <a:pt x="529" y="560"/>
                  </a:lnTo>
                  <a:lnTo>
                    <a:pt x="533" y="560"/>
                  </a:lnTo>
                  <a:lnTo>
                    <a:pt x="537" y="563"/>
                  </a:lnTo>
                  <a:lnTo>
                    <a:pt x="537" y="567"/>
                  </a:lnTo>
                  <a:lnTo>
                    <a:pt x="541" y="574"/>
                  </a:lnTo>
                  <a:lnTo>
                    <a:pt x="541" y="578"/>
                  </a:lnTo>
                  <a:lnTo>
                    <a:pt x="541" y="586"/>
                  </a:lnTo>
                  <a:lnTo>
                    <a:pt x="541" y="589"/>
                  </a:lnTo>
                  <a:lnTo>
                    <a:pt x="537" y="589"/>
                  </a:lnTo>
                  <a:lnTo>
                    <a:pt x="537" y="589"/>
                  </a:lnTo>
                  <a:lnTo>
                    <a:pt x="533" y="593"/>
                  </a:lnTo>
                  <a:lnTo>
                    <a:pt x="533" y="593"/>
                  </a:lnTo>
                  <a:lnTo>
                    <a:pt x="533" y="597"/>
                  </a:lnTo>
                  <a:lnTo>
                    <a:pt x="533" y="600"/>
                  </a:lnTo>
                  <a:lnTo>
                    <a:pt x="533" y="600"/>
                  </a:lnTo>
                  <a:lnTo>
                    <a:pt x="529" y="600"/>
                  </a:lnTo>
                  <a:lnTo>
                    <a:pt x="529" y="600"/>
                  </a:lnTo>
                  <a:lnTo>
                    <a:pt x="526" y="604"/>
                  </a:lnTo>
                  <a:lnTo>
                    <a:pt x="529" y="608"/>
                  </a:lnTo>
                  <a:lnTo>
                    <a:pt x="526" y="608"/>
                  </a:lnTo>
                  <a:lnTo>
                    <a:pt x="526" y="612"/>
                  </a:lnTo>
                  <a:lnTo>
                    <a:pt x="529" y="612"/>
                  </a:lnTo>
                  <a:lnTo>
                    <a:pt x="529" y="615"/>
                  </a:lnTo>
                  <a:lnTo>
                    <a:pt x="533" y="615"/>
                  </a:lnTo>
                  <a:lnTo>
                    <a:pt x="533" y="619"/>
                  </a:lnTo>
                  <a:lnTo>
                    <a:pt x="533" y="623"/>
                  </a:lnTo>
                  <a:lnTo>
                    <a:pt x="537" y="619"/>
                  </a:lnTo>
                  <a:lnTo>
                    <a:pt x="544" y="619"/>
                  </a:lnTo>
                  <a:lnTo>
                    <a:pt x="544" y="623"/>
                  </a:lnTo>
                  <a:lnTo>
                    <a:pt x="544" y="623"/>
                  </a:lnTo>
                  <a:lnTo>
                    <a:pt x="548" y="626"/>
                  </a:lnTo>
                  <a:lnTo>
                    <a:pt x="552" y="623"/>
                  </a:lnTo>
                  <a:lnTo>
                    <a:pt x="552" y="626"/>
                  </a:lnTo>
                  <a:lnTo>
                    <a:pt x="552" y="630"/>
                  </a:lnTo>
                  <a:lnTo>
                    <a:pt x="552" y="630"/>
                  </a:lnTo>
                  <a:lnTo>
                    <a:pt x="555" y="634"/>
                  </a:lnTo>
                  <a:lnTo>
                    <a:pt x="555" y="634"/>
                  </a:lnTo>
                  <a:lnTo>
                    <a:pt x="559" y="634"/>
                  </a:lnTo>
                  <a:lnTo>
                    <a:pt x="559" y="634"/>
                  </a:lnTo>
                  <a:lnTo>
                    <a:pt x="563" y="634"/>
                  </a:lnTo>
                  <a:lnTo>
                    <a:pt x="566" y="638"/>
                  </a:lnTo>
                  <a:lnTo>
                    <a:pt x="566" y="638"/>
                  </a:lnTo>
                  <a:lnTo>
                    <a:pt x="566" y="641"/>
                  </a:lnTo>
                  <a:lnTo>
                    <a:pt x="566" y="641"/>
                  </a:lnTo>
                  <a:lnTo>
                    <a:pt x="563" y="649"/>
                  </a:lnTo>
                  <a:lnTo>
                    <a:pt x="559" y="649"/>
                  </a:lnTo>
                  <a:lnTo>
                    <a:pt x="559" y="652"/>
                  </a:lnTo>
                  <a:lnTo>
                    <a:pt x="563" y="652"/>
                  </a:lnTo>
                  <a:lnTo>
                    <a:pt x="566" y="652"/>
                  </a:lnTo>
                  <a:lnTo>
                    <a:pt x="566" y="652"/>
                  </a:lnTo>
                  <a:lnTo>
                    <a:pt x="570" y="652"/>
                  </a:lnTo>
                  <a:lnTo>
                    <a:pt x="570" y="652"/>
                  </a:lnTo>
                  <a:lnTo>
                    <a:pt x="570" y="656"/>
                  </a:lnTo>
                  <a:lnTo>
                    <a:pt x="570" y="660"/>
                  </a:lnTo>
                  <a:lnTo>
                    <a:pt x="574" y="664"/>
                  </a:lnTo>
                  <a:lnTo>
                    <a:pt x="578" y="660"/>
                  </a:lnTo>
                  <a:lnTo>
                    <a:pt x="581" y="660"/>
                  </a:lnTo>
                  <a:lnTo>
                    <a:pt x="589" y="656"/>
                  </a:lnTo>
                  <a:lnTo>
                    <a:pt x="592" y="660"/>
                  </a:lnTo>
                  <a:lnTo>
                    <a:pt x="592" y="660"/>
                  </a:lnTo>
                  <a:lnTo>
                    <a:pt x="589" y="664"/>
                  </a:lnTo>
                  <a:lnTo>
                    <a:pt x="589" y="664"/>
                  </a:lnTo>
                  <a:lnTo>
                    <a:pt x="592" y="664"/>
                  </a:lnTo>
                  <a:lnTo>
                    <a:pt x="592" y="667"/>
                  </a:lnTo>
                  <a:lnTo>
                    <a:pt x="600" y="664"/>
                  </a:lnTo>
                  <a:lnTo>
                    <a:pt x="600" y="664"/>
                  </a:lnTo>
                  <a:lnTo>
                    <a:pt x="600" y="660"/>
                  </a:lnTo>
                  <a:lnTo>
                    <a:pt x="600" y="656"/>
                  </a:lnTo>
                  <a:lnTo>
                    <a:pt x="600" y="656"/>
                  </a:lnTo>
                  <a:lnTo>
                    <a:pt x="600" y="649"/>
                  </a:lnTo>
                  <a:lnTo>
                    <a:pt x="600" y="649"/>
                  </a:lnTo>
                  <a:lnTo>
                    <a:pt x="600" y="645"/>
                  </a:lnTo>
                  <a:lnTo>
                    <a:pt x="607" y="645"/>
                  </a:lnTo>
                  <a:lnTo>
                    <a:pt x="607" y="649"/>
                  </a:lnTo>
                  <a:lnTo>
                    <a:pt x="607" y="645"/>
                  </a:lnTo>
                  <a:lnTo>
                    <a:pt x="607" y="645"/>
                  </a:lnTo>
                  <a:lnTo>
                    <a:pt x="611" y="645"/>
                  </a:lnTo>
                  <a:lnTo>
                    <a:pt x="611" y="645"/>
                  </a:lnTo>
                  <a:lnTo>
                    <a:pt x="611" y="641"/>
                  </a:lnTo>
                  <a:lnTo>
                    <a:pt x="615" y="641"/>
                  </a:lnTo>
                  <a:lnTo>
                    <a:pt x="618" y="641"/>
                  </a:lnTo>
                  <a:lnTo>
                    <a:pt x="618" y="645"/>
                  </a:lnTo>
                  <a:lnTo>
                    <a:pt x="618" y="645"/>
                  </a:lnTo>
                  <a:lnTo>
                    <a:pt x="622" y="645"/>
                  </a:lnTo>
                  <a:lnTo>
                    <a:pt x="622" y="641"/>
                  </a:lnTo>
                  <a:lnTo>
                    <a:pt x="626" y="641"/>
                  </a:lnTo>
                  <a:lnTo>
                    <a:pt x="629" y="641"/>
                  </a:lnTo>
                  <a:lnTo>
                    <a:pt x="629" y="641"/>
                  </a:lnTo>
                  <a:lnTo>
                    <a:pt x="629" y="641"/>
                  </a:lnTo>
                  <a:lnTo>
                    <a:pt x="633" y="645"/>
                  </a:lnTo>
                  <a:lnTo>
                    <a:pt x="637" y="641"/>
                  </a:lnTo>
                  <a:lnTo>
                    <a:pt x="637" y="638"/>
                  </a:lnTo>
                  <a:lnTo>
                    <a:pt x="641" y="638"/>
                  </a:lnTo>
                  <a:lnTo>
                    <a:pt x="644" y="641"/>
                  </a:lnTo>
                  <a:lnTo>
                    <a:pt x="648" y="638"/>
                  </a:lnTo>
                  <a:lnTo>
                    <a:pt x="648" y="634"/>
                  </a:lnTo>
                  <a:lnTo>
                    <a:pt x="652" y="630"/>
                  </a:lnTo>
                  <a:lnTo>
                    <a:pt x="655" y="630"/>
                  </a:lnTo>
                  <a:lnTo>
                    <a:pt x="659" y="630"/>
                  </a:lnTo>
                  <a:lnTo>
                    <a:pt x="663" y="634"/>
                  </a:lnTo>
                  <a:lnTo>
                    <a:pt x="663" y="634"/>
                  </a:lnTo>
                  <a:lnTo>
                    <a:pt x="666" y="634"/>
                  </a:lnTo>
                  <a:lnTo>
                    <a:pt x="666" y="638"/>
                  </a:lnTo>
                  <a:lnTo>
                    <a:pt x="674" y="638"/>
                  </a:lnTo>
                  <a:lnTo>
                    <a:pt x="678" y="638"/>
                  </a:lnTo>
                  <a:lnTo>
                    <a:pt x="681" y="638"/>
                  </a:lnTo>
                  <a:lnTo>
                    <a:pt x="685" y="638"/>
                  </a:lnTo>
                  <a:lnTo>
                    <a:pt x="681" y="641"/>
                  </a:lnTo>
                  <a:lnTo>
                    <a:pt x="681" y="641"/>
                  </a:lnTo>
                  <a:lnTo>
                    <a:pt x="678" y="649"/>
                  </a:lnTo>
                  <a:lnTo>
                    <a:pt x="681" y="649"/>
                  </a:lnTo>
                  <a:lnTo>
                    <a:pt x="681" y="652"/>
                  </a:lnTo>
                  <a:lnTo>
                    <a:pt x="689" y="652"/>
                  </a:lnTo>
                  <a:lnTo>
                    <a:pt x="689" y="656"/>
                  </a:lnTo>
                  <a:lnTo>
                    <a:pt x="692" y="656"/>
                  </a:lnTo>
                  <a:lnTo>
                    <a:pt x="696" y="660"/>
                  </a:lnTo>
                  <a:lnTo>
                    <a:pt x="700" y="656"/>
                  </a:lnTo>
                  <a:lnTo>
                    <a:pt x="700" y="660"/>
                  </a:lnTo>
                  <a:lnTo>
                    <a:pt x="703" y="656"/>
                  </a:lnTo>
                  <a:lnTo>
                    <a:pt x="703" y="660"/>
                  </a:lnTo>
                  <a:lnTo>
                    <a:pt x="707" y="660"/>
                  </a:lnTo>
                  <a:lnTo>
                    <a:pt x="707" y="660"/>
                  </a:lnTo>
                  <a:lnTo>
                    <a:pt x="711" y="660"/>
                  </a:lnTo>
                  <a:lnTo>
                    <a:pt x="711" y="660"/>
                  </a:lnTo>
                  <a:lnTo>
                    <a:pt x="711" y="656"/>
                  </a:lnTo>
                  <a:lnTo>
                    <a:pt x="711" y="652"/>
                  </a:lnTo>
                  <a:lnTo>
                    <a:pt x="715" y="656"/>
                  </a:lnTo>
                  <a:lnTo>
                    <a:pt x="718" y="660"/>
                  </a:lnTo>
                  <a:lnTo>
                    <a:pt x="718" y="660"/>
                  </a:lnTo>
                  <a:lnTo>
                    <a:pt x="722" y="664"/>
                  </a:lnTo>
                  <a:lnTo>
                    <a:pt x="726" y="660"/>
                  </a:lnTo>
                  <a:lnTo>
                    <a:pt x="726" y="664"/>
                  </a:lnTo>
                  <a:lnTo>
                    <a:pt x="729" y="660"/>
                  </a:lnTo>
                  <a:lnTo>
                    <a:pt x="729" y="660"/>
                  </a:lnTo>
                  <a:lnTo>
                    <a:pt x="733" y="660"/>
                  </a:lnTo>
                  <a:lnTo>
                    <a:pt x="733" y="660"/>
                  </a:lnTo>
                  <a:lnTo>
                    <a:pt x="737" y="664"/>
                  </a:lnTo>
                  <a:lnTo>
                    <a:pt x="733" y="664"/>
                  </a:lnTo>
                  <a:lnTo>
                    <a:pt x="733" y="664"/>
                  </a:lnTo>
                  <a:lnTo>
                    <a:pt x="729" y="667"/>
                  </a:lnTo>
                  <a:lnTo>
                    <a:pt x="729" y="671"/>
                  </a:lnTo>
                  <a:lnTo>
                    <a:pt x="733" y="675"/>
                  </a:lnTo>
                  <a:lnTo>
                    <a:pt x="737" y="675"/>
                  </a:lnTo>
                  <a:lnTo>
                    <a:pt x="737" y="678"/>
                  </a:lnTo>
                  <a:lnTo>
                    <a:pt x="737" y="678"/>
                  </a:lnTo>
                  <a:lnTo>
                    <a:pt x="737" y="678"/>
                  </a:lnTo>
                  <a:lnTo>
                    <a:pt x="737" y="678"/>
                  </a:lnTo>
                  <a:lnTo>
                    <a:pt x="741" y="678"/>
                  </a:lnTo>
                  <a:lnTo>
                    <a:pt x="741" y="678"/>
                  </a:lnTo>
                  <a:lnTo>
                    <a:pt x="744" y="678"/>
                  </a:lnTo>
                  <a:lnTo>
                    <a:pt x="748" y="675"/>
                  </a:lnTo>
                  <a:lnTo>
                    <a:pt x="744" y="675"/>
                  </a:lnTo>
                  <a:lnTo>
                    <a:pt x="744" y="675"/>
                  </a:lnTo>
                  <a:lnTo>
                    <a:pt x="744" y="675"/>
                  </a:lnTo>
                  <a:lnTo>
                    <a:pt x="744" y="671"/>
                  </a:lnTo>
                  <a:lnTo>
                    <a:pt x="741" y="671"/>
                  </a:lnTo>
                  <a:lnTo>
                    <a:pt x="741" y="667"/>
                  </a:lnTo>
                  <a:lnTo>
                    <a:pt x="741" y="667"/>
                  </a:lnTo>
                  <a:lnTo>
                    <a:pt x="744" y="664"/>
                  </a:lnTo>
                  <a:lnTo>
                    <a:pt x="744" y="664"/>
                  </a:lnTo>
                  <a:lnTo>
                    <a:pt x="744" y="660"/>
                  </a:lnTo>
                  <a:lnTo>
                    <a:pt x="744" y="660"/>
                  </a:lnTo>
                  <a:lnTo>
                    <a:pt x="744" y="660"/>
                  </a:lnTo>
                  <a:lnTo>
                    <a:pt x="744" y="660"/>
                  </a:lnTo>
                  <a:lnTo>
                    <a:pt x="744" y="664"/>
                  </a:lnTo>
                  <a:lnTo>
                    <a:pt x="748" y="664"/>
                  </a:lnTo>
                  <a:lnTo>
                    <a:pt x="748" y="664"/>
                  </a:lnTo>
                  <a:lnTo>
                    <a:pt x="748" y="664"/>
                  </a:lnTo>
                  <a:lnTo>
                    <a:pt x="748" y="664"/>
                  </a:lnTo>
                  <a:lnTo>
                    <a:pt x="748" y="664"/>
                  </a:lnTo>
                  <a:lnTo>
                    <a:pt x="748" y="664"/>
                  </a:lnTo>
                  <a:lnTo>
                    <a:pt x="748" y="664"/>
                  </a:lnTo>
                  <a:lnTo>
                    <a:pt x="752" y="664"/>
                  </a:lnTo>
                  <a:lnTo>
                    <a:pt x="755" y="660"/>
                  </a:lnTo>
                  <a:lnTo>
                    <a:pt x="755" y="660"/>
                  </a:lnTo>
                  <a:lnTo>
                    <a:pt x="759" y="660"/>
                  </a:lnTo>
                  <a:lnTo>
                    <a:pt x="763" y="660"/>
                  </a:lnTo>
                  <a:lnTo>
                    <a:pt x="763" y="656"/>
                  </a:lnTo>
                  <a:lnTo>
                    <a:pt x="766" y="656"/>
                  </a:lnTo>
                  <a:lnTo>
                    <a:pt x="766" y="656"/>
                  </a:lnTo>
                  <a:lnTo>
                    <a:pt x="770" y="656"/>
                  </a:lnTo>
                  <a:lnTo>
                    <a:pt x="774" y="656"/>
                  </a:lnTo>
                  <a:lnTo>
                    <a:pt x="778" y="652"/>
                  </a:lnTo>
                  <a:lnTo>
                    <a:pt x="781" y="652"/>
                  </a:lnTo>
                  <a:lnTo>
                    <a:pt x="781" y="649"/>
                  </a:lnTo>
                  <a:lnTo>
                    <a:pt x="781" y="649"/>
                  </a:lnTo>
                  <a:lnTo>
                    <a:pt x="785" y="649"/>
                  </a:lnTo>
                  <a:lnTo>
                    <a:pt x="785" y="649"/>
                  </a:lnTo>
                  <a:lnTo>
                    <a:pt x="785" y="649"/>
                  </a:lnTo>
                  <a:lnTo>
                    <a:pt x="789" y="645"/>
                  </a:lnTo>
                  <a:lnTo>
                    <a:pt x="789" y="645"/>
                  </a:lnTo>
                  <a:lnTo>
                    <a:pt x="789" y="641"/>
                  </a:lnTo>
                  <a:lnTo>
                    <a:pt x="789" y="638"/>
                  </a:lnTo>
                  <a:lnTo>
                    <a:pt x="789" y="638"/>
                  </a:lnTo>
                  <a:lnTo>
                    <a:pt x="789" y="634"/>
                  </a:lnTo>
                  <a:lnTo>
                    <a:pt x="789" y="638"/>
                  </a:lnTo>
                  <a:lnTo>
                    <a:pt x="792" y="638"/>
                  </a:lnTo>
                  <a:lnTo>
                    <a:pt x="796" y="641"/>
                  </a:lnTo>
                  <a:lnTo>
                    <a:pt x="800" y="641"/>
                  </a:lnTo>
                  <a:lnTo>
                    <a:pt x="800" y="641"/>
                  </a:lnTo>
                  <a:lnTo>
                    <a:pt x="800" y="645"/>
                  </a:lnTo>
                  <a:lnTo>
                    <a:pt x="796" y="645"/>
                  </a:lnTo>
                  <a:lnTo>
                    <a:pt x="796" y="645"/>
                  </a:lnTo>
                  <a:lnTo>
                    <a:pt x="803" y="645"/>
                  </a:lnTo>
                  <a:lnTo>
                    <a:pt x="803" y="641"/>
                  </a:lnTo>
                  <a:lnTo>
                    <a:pt x="807" y="641"/>
                  </a:lnTo>
                  <a:lnTo>
                    <a:pt x="807" y="638"/>
                  </a:lnTo>
                  <a:lnTo>
                    <a:pt x="811" y="641"/>
                  </a:lnTo>
                  <a:lnTo>
                    <a:pt x="811" y="641"/>
                  </a:lnTo>
                  <a:lnTo>
                    <a:pt x="815" y="638"/>
                  </a:lnTo>
                  <a:lnTo>
                    <a:pt x="815" y="638"/>
                  </a:lnTo>
                  <a:lnTo>
                    <a:pt x="815" y="638"/>
                  </a:lnTo>
                  <a:lnTo>
                    <a:pt x="818" y="638"/>
                  </a:lnTo>
                  <a:lnTo>
                    <a:pt x="818" y="641"/>
                  </a:lnTo>
                  <a:lnTo>
                    <a:pt x="822" y="638"/>
                  </a:lnTo>
                  <a:lnTo>
                    <a:pt x="822" y="638"/>
                  </a:lnTo>
                  <a:lnTo>
                    <a:pt x="826" y="638"/>
                  </a:lnTo>
                  <a:lnTo>
                    <a:pt x="826" y="638"/>
                  </a:lnTo>
                  <a:lnTo>
                    <a:pt x="826" y="638"/>
                  </a:lnTo>
                  <a:lnTo>
                    <a:pt x="826" y="634"/>
                  </a:lnTo>
                  <a:lnTo>
                    <a:pt x="829" y="634"/>
                  </a:lnTo>
                  <a:lnTo>
                    <a:pt x="833" y="634"/>
                  </a:lnTo>
                  <a:lnTo>
                    <a:pt x="833" y="634"/>
                  </a:lnTo>
                  <a:lnTo>
                    <a:pt x="833" y="634"/>
                  </a:lnTo>
                  <a:lnTo>
                    <a:pt x="837" y="634"/>
                  </a:lnTo>
                  <a:lnTo>
                    <a:pt x="837" y="634"/>
                  </a:lnTo>
                  <a:lnTo>
                    <a:pt x="840" y="630"/>
                  </a:lnTo>
                  <a:lnTo>
                    <a:pt x="840" y="630"/>
                  </a:lnTo>
                  <a:lnTo>
                    <a:pt x="840" y="626"/>
                  </a:lnTo>
                  <a:lnTo>
                    <a:pt x="840" y="626"/>
                  </a:lnTo>
                  <a:lnTo>
                    <a:pt x="840" y="623"/>
                  </a:lnTo>
                  <a:lnTo>
                    <a:pt x="840" y="623"/>
                  </a:lnTo>
                  <a:lnTo>
                    <a:pt x="844" y="619"/>
                  </a:lnTo>
                  <a:lnTo>
                    <a:pt x="848" y="619"/>
                  </a:lnTo>
                  <a:lnTo>
                    <a:pt x="848" y="623"/>
                  </a:lnTo>
                  <a:lnTo>
                    <a:pt x="852" y="623"/>
                  </a:lnTo>
                  <a:lnTo>
                    <a:pt x="852" y="619"/>
                  </a:lnTo>
                  <a:lnTo>
                    <a:pt x="852" y="619"/>
                  </a:lnTo>
                  <a:lnTo>
                    <a:pt x="852" y="615"/>
                  </a:lnTo>
                  <a:lnTo>
                    <a:pt x="855" y="615"/>
                  </a:lnTo>
                  <a:lnTo>
                    <a:pt x="855" y="615"/>
                  </a:lnTo>
                  <a:lnTo>
                    <a:pt x="855" y="615"/>
                  </a:lnTo>
                  <a:lnTo>
                    <a:pt x="859" y="615"/>
                  </a:lnTo>
                  <a:lnTo>
                    <a:pt x="859" y="615"/>
                  </a:lnTo>
                  <a:lnTo>
                    <a:pt x="859" y="612"/>
                  </a:lnTo>
                  <a:lnTo>
                    <a:pt x="863" y="612"/>
                  </a:lnTo>
                  <a:lnTo>
                    <a:pt x="863" y="612"/>
                  </a:lnTo>
                  <a:lnTo>
                    <a:pt x="859" y="608"/>
                  </a:lnTo>
                  <a:lnTo>
                    <a:pt x="859" y="612"/>
                  </a:lnTo>
                  <a:lnTo>
                    <a:pt x="855" y="608"/>
                  </a:lnTo>
                  <a:lnTo>
                    <a:pt x="859" y="608"/>
                  </a:lnTo>
                  <a:lnTo>
                    <a:pt x="863" y="604"/>
                  </a:lnTo>
                  <a:lnTo>
                    <a:pt x="863" y="604"/>
                  </a:lnTo>
                  <a:lnTo>
                    <a:pt x="866" y="604"/>
                  </a:lnTo>
                  <a:lnTo>
                    <a:pt x="870" y="608"/>
                  </a:lnTo>
                  <a:lnTo>
                    <a:pt x="870" y="604"/>
                  </a:lnTo>
                  <a:lnTo>
                    <a:pt x="866" y="600"/>
                  </a:lnTo>
                  <a:lnTo>
                    <a:pt x="866" y="600"/>
                  </a:lnTo>
                  <a:lnTo>
                    <a:pt x="866" y="600"/>
                  </a:lnTo>
                  <a:lnTo>
                    <a:pt x="870" y="600"/>
                  </a:lnTo>
                  <a:lnTo>
                    <a:pt x="874" y="600"/>
                  </a:lnTo>
                  <a:lnTo>
                    <a:pt x="874" y="597"/>
                  </a:lnTo>
                  <a:lnTo>
                    <a:pt x="870" y="597"/>
                  </a:lnTo>
                  <a:lnTo>
                    <a:pt x="870" y="597"/>
                  </a:lnTo>
                  <a:lnTo>
                    <a:pt x="866" y="593"/>
                  </a:lnTo>
                  <a:lnTo>
                    <a:pt x="870" y="593"/>
                  </a:lnTo>
                  <a:lnTo>
                    <a:pt x="870" y="597"/>
                  </a:lnTo>
                  <a:lnTo>
                    <a:pt x="874" y="597"/>
                  </a:lnTo>
                  <a:lnTo>
                    <a:pt x="874" y="597"/>
                  </a:lnTo>
                  <a:lnTo>
                    <a:pt x="874" y="593"/>
                  </a:lnTo>
                  <a:lnTo>
                    <a:pt x="870" y="593"/>
                  </a:lnTo>
                  <a:lnTo>
                    <a:pt x="870" y="589"/>
                  </a:lnTo>
                  <a:lnTo>
                    <a:pt x="874" y="589"/>
                  </a:lnTo>
                  <a:lnTo>
                    <a:pt x="874" y="589"/>
                  </a:lnTo>
                  <a:lnTo>
                    <a:pt x="878" y="589"/>
                  </a:lnTo>
                  <a:lnTo>
                    <a:pt x="878" y="593"/>
                  </a:lnTo>
                  <a:lnTo>
                    <a:pt x="878" y="593"/>
                  </a:lnTo>
                  <a:lnTo>
                    <a:pt x="881" y="593"/>
                  </a:lnTo>
                  <a:lnTo>
                    <a:pt x="881" y="589"/>
                  </a:lnTo>
                  <a:lnTo>
                    <a:pt x="881" y="589"/>
                  </a:lnTo>
                  <a:lnTo>
                    <a:pt x="878" y="589"/>
                  </a:lnTo>
                  <a:lnTo>
                    <a:pt x="878" y="586"/>
                  </a:lnTo>
                  <a:lnTo>
                    <a:pt x="881" y="586"/>
                  </a:lnTo>
                  <a:lnTo>
                    <a:pt x="881" y="586"/>
                  </a:lnTo>
                  <a:lnTo>
                    <a:pt x="878" y="586"/>
                  </a:lnTo>
                  <a:lnTo>
                    <a:pt x="881" y="582"/>
                  </a:lnTo>
                  <a:lnTo>
                    <a:pt x="878" y="578"/>
                  </a:lnTo>
                  <a:lnTo>
                    <a:pt x="878" y="578"/>
                  </a:lnTo>
                  <a:lnTo>
                    <a:pt x="874" y="582"/>
                  </a:lnTo>
                  <a:lnTo>
                    <a:pt x="878" y="578"/>
                  </a:lnTo>
                  <a:lnTo>
                    <a:pt x="878" y="574"/>
                  </a:lnTo>
                  <a:lnTo>
                    <a:pt x="885" y="574"/>
                  </a:lnTo>
                  <a:lnTo>
                    <a:pt x="881" y="571"/>
                  </a:lnTo>
                  <a:lnTo>
                    <a:pt x="881" y="574"/>
                  </a:lnTo>
                  <a:lnTo>
                    <a:pt x="878" y="571"/>
                  </a:lnTo>
                  <a:lnTo>
                    <a:pt x="881" y="571"/>
                  </a:lnTo>
                  <a:lnTo>
                    <a:pt x="878" y="567"/>
                  </a:lnTo>
                  <a:lnTo>
                    <a:pt x="874" y="567"/>
                  </a:lnTo>
                  <a:lnTo>
                    <a:pt x="878" y="567"/>
                  </a:lnTo>
                  <a:lnTo>
                    <a:pt x="878" y="563"/>
                  </a:lnTo>
                  <a:lnTo>
                    <a:pt x="878" y="567"/>
                  </a:lnTo>
                  <a:lnTo>
                    <a:pt x="878" y="563"/>
                  </a:lnTo>
                  <a:lnTo>
                    <a:pt x="881" y="563"/>
                  </a:lnTo>
                  <a:lnTo>
                    <a:pt x="881" y="563"/>
                  </a:lnTo>
                  <a:lnTo>
                    <a:pt x="881" y="567"/>
                  </a:lnTo>
                  <a:lnTo>
                    <a:pt x="885" y="567"/>
                  </a:lnTo>
                  <a:lnTo>
                    <a:pt x="889" y="563"/>
                  </a:lnTo>
                  <a:lnTo>
                    <a:pt x="889" y="560"/>
                  </a:lnTo>
                  <a:lnTo>
                    <a:pt x="892" y="560"/>
                  </a:lnTo>
                  <a:lnTo>
                    <a:pt x="889" y="560"/>
                  </a:lnTo>
                  <a:lnTo>
                    <a:pt x="885" y="556"/>
                  </a:lnTo>
                  <a:lnTo>
                    <a:pt x="889" y="556"/>
                  </a:lnTo>
                  <a:lnTo>
                    <a:pt x="889" y="556"/>
                  </a:lnTo>
                  <a:lnTo>
                    <a:pt x="892" y="556"/>
                  </a:lnTo>
                  <a:lnTo>
                    <a:pt x="892" y="552"/>
                  </a:lnTo>
                  <a:lnTo>
                    <a:pt x="892" y="552"/>
                  </a:lnTo>
                  <a:lnTo>
                    <a:pt x="892" y="552"/>
                  </a:lnTo>
                  <a:lnTo>
                    <a:pt x="892" y="549"/>
                  </a:lnTo>
                  <a:lnTo>
                    <a:pt x="892" y="549"/>
                  </a:lnTo>
                  <a:lnTo>
                    <a:pt x="892" y="545"/>
                  </a:lnTo>
                  <a:lnTo>
                    <a:pt x="892" y="545"/>
                  </a:lnTo>
                  <a:lnTo>
                    <a:pt x="889" y="541"/>
                  </a:lnTo>
                  <a:lnTo>
                    <a:pt x="896" y="545"/>
                  </a:lnTo>
                  <a:lnTo>
                    <a:pt x="896" y="541"/>
                  </a:lnTo>
                  <a:lnTo>
                    <a:pt x="900" y="537"/>
                  </a:lnTo>
                  <a:lnTo>
                    <a:pt x="900" y="537"/>
                  </a:lnTo>
                  <a:lnTo>
                    <a:pt x="903" y="537"/>
                  </a:lnTo>
                  <a:lnTo>
                    <a:pt x="903" y="541"/>
                  </a:lnTo>
                  <a:lnTo>
                    <a:pt x="903" y="537"/>
                  </a:lnTo>
                  <a:lnTo>
                    <a:pt x="907" y="537"/>
                  </a:lnTo>
                  <a:lnTo>
                    <a:pt x="903" y="534"/>
                  </a:lnTo>
                  <a:lnTo>
                    <a:pt x="900" y="534"/>
                  </a:lnTo>
                  <a:lnTo>
                    <a:pt x="900" y="530"/>
                  </a:lnTo>
                  <a:lnTo>
                    <a:pt x="900" y="530"/>
                  </a:lnTo>
                  <a:lnTo>
                    <a:pt x="903" y="530"/>
                  </a:lnTo>
                  <a:lnTo>
                    <a:pt x="903" y="530"/>
                  </a:lnTo>
                  <a:lnTo>
                    <a:pt x="903" y="526"/>
                  </a:lnTo>
                  <a:lnTo>
                    <a:pt x="900" y="526"/>
                  </a:lnTo>
                  <a:lnTo>
                    <a:pt x="903" y="526"/>
                  </a:lnTo>
                  <a:lnTo>
                    <a:pt x="903" y="526"/>
                  </a:lnTo>
                  <a:lnTo>
                    <a:pt x="903" y="523"/>
                  </a:lnTo>
                  <a:lnTo>
                    <a:pt x="903" y="523"/>
                  </a:lnTo>
                  <a:lnTo>
                    <a:pt x="896" y="523"/>
                  </a:lnTo>
                  <a:lnTo>
                    <a:pt x="900" y="523"/>
                  </a:lnTo>
                  <a:lnTo>
                    <a:pt x="900" y="519"/>
                  </a:lnTo>
                  <a:lnTo>
                    <a:pt x="903" y="519"/>
                  </a:lnTo>
                  <a:lnTo>
                    <a:pt x="907" y="519"/>
                  </a:lnTo>
                  <a:lnTo>
                    <a:pt x="907" y="519"/>
                  </a:lnTo>
                  <a:lnTo>
                    <a:pt x="907" y="519"/>
                  </a:lnTo>
                  <a:lnTo>
                    <a:pt x="907" y="519"/>
                  </a:lnTo>
                  <a:lnTo>
                    <a:pt x="911" y="519"/>
                  </a:lnTo>
                  <a:lnTo>
                    <a:pt x="911" y="515"/>
                  </a:lnTo>
                  <a:lnTo>
                    <a:pt x="907" y="511"/>
                  </a:lnTo>
                  <a:lnTo>
                    <a:pt x="907" y="511"/>
                  </a:lnTo>
                  <a:lnTo>
                    <a:pt x="903" y="511"/>
                  </a:lnTo>
                  <a:lnTo>
                    <a:pt x="907" y="515"/>
                  </a:lnTo>
                  <a:lnTo>
                    <a:pt x="907" y="515"/>
                  </a:lnTo>
                  <a:lnTo>
                    <a:pt x="903" y="515"/>
                  </a:lnTo>
                  <a:lnTo>
                    <a:pt x="900" y="519"/>
                  </a:lnTo>
                  <a:lnTo>
                    <a:pt x="896" y="515"/>
                  </a:lnTo>
                  <a:lnTo>
                    <a:pt x="896" y="515"/>
                  </a:lnTo>
                  <a:lnTo>
                    <a:pt x="900" y="515"/>
                  </a:lnTo>
                  <a:lnTo>
                    <a:pt x="907" y="508"/>
                  </a:lnTo>
                  <a:lnTo>
                    <a:pt x="907" y="508"/>
                  </a:lnTo>
                  <a:lnTo>
                    <a:pt x="903" y="508"/>
                  </a:lnTo>
                  <a:lnTo>
                    <a:pt x="903" y="504"/>
                  </a:lnTo>
                  <a:lnTo>
                    <a:pt x="903" y="508"/>
                  </a:lnTo>
                  <a:lnTo>
                    <a:pt x="896" y="500"/>
                  </a:lnTo>
                  <a:lnTo>
                    <a:pt x="892" y="500"/>
                  </a:lnTo>
                  <a:lnTo>
                    <a:pt x="889" y="504"/>
                  </a:lnTo>
                  <a:lnTo>
                    <a:pt x="885" y="504"/>
                  </a:lnTo>
                  <a:lnTo>
                    <a:pt x="881" y="497"/>
                  </a:lnTo>
                  <a:lnTo>
                    <a:pt x="878" y="500"/>
                  </a:lnTo>
                  <a:lnTo>
                    <a:pt x="874" y="500"/>
                  </a:lnTo>
                  <a:lnTo>
                    <a:pt x="874" y="504"/>
                  </a:lnTo>
                  <a:lnTo>
                    <a:pt x="874" y="500"/>
                  </a:lnTo>
                  <a:lnTo>
                    <a:pt x="878" y="497"/>
                  </a:lnTo>
                  <a:lnTo>
                    <a:pt x="881" y="497"/>
                  </a:lnTo>
                  <a:lnTo>
                    <a:pt x="881" y="497"/>
                  </a:lnTo>
                  <a:lnTo>
                    <a:pt x="885" y="497"/>
                  </a:lnTo>
                  <a:lnTo>
                    <a:pt x="889" y="497"/>
                  </a:lnTo>
                  <a:lnTo>
                    <a:pt x="889" y="493"/>
                  </a:lnTo>
                  <a:lnTo>
                    <a:pt x="892" y="493"/>
                  </a:lnTo>
                  <a:lnTo>
                    <a:pt x="892" y="493"/>
                  </a:lnTo>
                  <a:lnTo>
                    <a:pt x="896" y="489"/>
                  </a:lnTo>
                  <a:lnTo>
                    <a:pt x="900" y="489"/>
                  </a:lnTo>
                  <a:lnTo>
                    <a:pt x="900" y="485"/>
                  </a:lnTo>
                  <a:lnTo>
                    <a:pt x="896" y="482"/>
                  </a:lnTo>
                  <a:lnTo>
                    <a:pt x="889" y="474"/>
                  </a:lnTo>
                  <a:lnTo>
                    <a:pt x="885" y="474"/>
                  </a:lnTo>
                  <a:lnTo>
                    <a:pt x="878" y="467"/>
                  </a:lnTo>
                  <a:lnTo>
                    <a:pt x="874" y="467"/>
                  </a:lnTo>
                  <a:lnTo>
                    <a:pt x="870" y="471"/>
                  </a:lnTo>
                  <a:lnTo>
                    <a:pt x="866" y="471"/>
                  </a:lnTo>
                  <a:lnTo>
                    <a:pt x="863" y="467"/>
                  </a:lnTo>
                  <a:lnTo>
                    <a:pt x="863" y="463"/>
                  </a:lnTo>
                  <a:lnTo>
                    <a:pt x="859" y="463"/>
                  </a:lnTo>
                  <a:lnTo>
                    <a:pt x="855" y="467"/>
                  </a:lnTo>
                  <a:lnTo>
                    <a:pt x="852" y="467"/>
                  </a:lnTo>
                  <a:lnTo>
                    <a:pt x="848" y="467"/>
                  </a:lnTo>
                  <a:lnTo>
                    <a:pt x="844" y="471"/>
                  </a:lnTo>
                  <a:lnTo>
                    <a:pt x="848" y="463"/>
                  </a:lnTo>
                  <a:lnTo>
                    <a:pt x="852" y="463"/>
                  </a:lnTo>
                  <a:lnTo>
                    <a:pt x="852" y="463"/>
                  </a:lnTo>
                  <a:lnTo>
                    <a:pt x="855" y="463"/>
                  </a:lnTo>
                  <a:lnTo>
                    <a:pt x="855" y="463"/>
                  </a:lnTo>
                  <a:lnTo>
                    <a:pt x="859" y="463"/>
                  </a:lnTo>
                  <a:lnTo>
                    <a:pt x="863" y="463"/>
                  </a:lnTo>
                  <a:lnTo>
                    <a:pt x="863" y="467"/>
                  </a:lnTo>
                  <a:lnTo>
                    <a:pt x="866" y="467"/>
                  </a:lnTo>
                  <a:lnTo>
                    <a:pt x="870" y="467"/>
                  </a:lnTo>
                  <a:lnTo>
                    <a:pt x="870" y="467"/>
                  </a:lnTo>
                  <a:lnTo>
                    <a:pt x="878" y="467"/>
                  </a:lnTo>
                  <a:lnTo>
                    <a:pt x="881" y="467"/>
                  </a:lnTo>
                  <a:lnTo>
                    <a:pt x="881" y="467"/>
                  </a:lnTo>
                  <a:lnTo>
                    <a:pt x="885" y="471"/>
                  </a:lnTo>
                  <a:lnTo>
                    <a:pt x="892" y="471"/>
                  </a:lnTo>
                  <a:lnTo>
                    <a:pt x="896" y="471"/>
                  </a:lnTo>
                  <a:lnTo>
                    <a:pt x="900" y="471"/>
                  </a:lnTo>
                  <a:lnTo>
                    <a:pt x="896" y="467"/>
                  </a:lnTo>
                  <a:lnTo>
                    <a:pt x="896" y="467"/>
                  </a:lnTo>
                  <a:lnTo>
                    <a:pt x="892" y="459"/>
                  </a:lnTo>
                  <a:lnTo>
                    <a:pt x="892" y="459"/>
                  </a:lnTo>
                  <a:lnTo>
                    <a:pt x="889" y="459"/>
                  </a:lnTo>
                  <a:lnTo>
                    <a:pt x="885" y="459"/>
                  </a:lnTo>
                  <a:lnTo>
                    <a:pt x="881" y="459"/>
                  </a:lnTo>
                  <a:lnTo>
                    <a:pt x="878" y="452"/>
                  </a:lnTo>
                  <a:lnTo>
                    <a:pt x="878" y="448"/>
                  </a:lnTo>
                  <a:lnTo>
                    <a:pt x="874" y="445"/>
                  </a:lnTo>
                  <a:lnTo>
                    <a:pt x="870" y="441"/>
                  </a:lnTo>
                  <a:lnTo>
                    <a:pt x="870" y="437"/>
                  </a:lnTo>
                  <a:lnTo>
                    <a:pt x="870" y="434"/>
                  </a:lnTo>
                  <a:lnTo>
                    <a:pt x="870" y="434"/>
                  </a:lnTo>
                  <a:lnTo>
                    <a:pt x="863" y="426"/>
                  </a:lnTo>
                  <a:lnTo>
                    <a:pt x="855" y="422"/>
                  </a:lnTo>
                  <a:lnTo>
                    <a:pt x="852" y="422"/>
                  </a:lnTo>
                  <a:lnTo>
                    <a:pt x="852" y="419"/>
                  </a:lnTo>
                  <a:lnTo>
                    <a:pt x="844" y="415"/>
                  </a:lnTo>
                  <a:lnTo>
                    <a:pt x="844" y="415"/>
                  </a:lnTo>
                  <a:lnTo>
                    <a:pt x="844" y="408"/>
                  </a:lnTo>
                  <a:lnTo>
                    <a:pt x="844" y="404"/>
                  </a:lnTo>
                  <a:lnTo>
                    <a:pt x="844" y="400"/>
                  </a:lnTo>
                  <a:lnTo>
                    <a:pt x="844" y="396"/>
                  </a:lnTo>
                  <a:lnTo>
                    <a:pt x="844" y="396"/>
                  </a:lnTo>
                  <a:lnTo>
                    <a:pt x="848" y="396"/>
                  </a:lnTo>
                  <a:lnTo>
                    <a:pt x="852" y="393"/>
                  </a:lnTo>
                  <a:lnTo>
                    <a:pt x="852" y="393"/>
                  </a:lnTo>
                  <a:lnTo>
                    <a:pt x="855" y="389"/>
                  </a:lnTo>
                  <a:lnTo>
                    <a:pt x="852" y="389"/>
                  </a:lnTo>
                  <a:lnTo>
                    <a:pt x="852" y="385"/>
                  </a:lnTo>
                  <a:lnTo>
                    <a:pt x="852" y="385"/>
                  </a:lnTo>
                  <a:lnTo>
                    <a:pt x="859" y="385"/>
                  </a:lnTo>
                  <a:lnTo>
                    <a:pt x="859" y="382"/>
                  </a:lnTo>
                  <a:lnTo>
                    <a:pt x="863" y="382"/>
                  </a:lnTo>
                  <a:lnTo>
                    <a:pt x="863" y="378"/>
                  </a:lnTo>
                  <a:lnTo>
                    <a:pt x="859" y="374"/>
                  </a:lnTo>
                  <a:lnTo>
                    <a:pt x="863" y="374"/>
                  </a:lnTo>
                  <a:lnTo>
                    <a:pt x="863" y="378"/>
                  </a:lnTo>
                  <a:lnTo>
                    <a:pt x="866" y="374"/>
                  </a:lnTo>
                  <a:lnTo>
                    <a:pt x="866" y="374"/>
                  </a:lnTo>
                  <a:lnTo>
                    <a:pt x="870" y="374"/>
                  </a:lnTo>
                  <a:lnTo>
                    <a:pt x="874" y="374"/>
                  </a:lnTo>
                  <a:lnTo>
                    <a:pt x="878" y="370"/>
                  </a:lnTo>
                  <a:lnTo>
                    <a:pt x="878" y="370"/>
                  </a:lnTo>
                  <a:lnTo>
                    <a:pt x="881" y="370"/>
                  </a:lnTo>
                  <a:lnTo>
                    <a:pt x="881" y="370"/>
                  </a:lnTo>
                  <a:lnTo>
                    <a:pt x="885" y="374"/>
                  </a:lnTo>
                  <a:lnTo>
                    <a:pt x="889" y="370"/>
                  </a:lnTo>
                  <a:lnTo>
                    <a:pt x="889" y="370"/>
                  </a:lnTo>
                  <a:lnTo>
                    <a:pt x="885" y="367"/>
                  </a:lnTo>
                  <a:lnTo>
                    <a:pt x="885" y="367"/>
                  </a:lnTo>
                  <a:lnTo>
                    <a:pt x="889" y="363"/>
                  </a:lnTo>
                  <a:lnTo>
                    <a:pt x="889" y="363"/>
                  </a:lnTo>
                  <a:lnTo>
                    <a:pt x="885" y="359"/>
                  </a:lnTo>
                  <a:lnTo>
                    <a:pt x="885" y="359"/>
                  </a:lnTo>
                  <a:lnTo>
                    <a:pt x="889" y="359"/>
                  </a:lnTo>
                  <a:lnTo>
                    <a:pt x="889" y="356"/>
                  </a:lnTo>
                  <a:lnTo>
                    <a:pt x="885" y="359"/>
                  </a:lnTo>
                  <a:lnTo>
                    <a:pt x="878" y="359"/>
                  </a:lnTo>
                  <a:lnTo>
                    <a:pt x="881" y="356"/>
                  </a:lnTo>
                  <a:lnTo>
                    <a:pt x="878" y="356"/>
                  </a:lnTo>
                  <a:lnTo>
                    <a:pt x="874" y="359"/>
                  </a:lnTo>
                  <a:lnTo>
                    <a:pt x="863" y="359"/>
                  </a:lnTo>
                  <a:lnTo>
                    <a:pt x="863" y="356"/>
                  </a:lnTo>
                  <a:lnTo>
                    <a:pt x="859" y="356"/>
                  </a:lnTo>
                  <a:lnTo>
                    <a:pt x="859" y="352"/>
                  </a:lnTo>
                  <a:lnTo>
                    <a:pt x="855" y="352"/>
                  </a:lnTo>
                  <a:lnTo>
                    <a:pt x="855" y="352"/>
                  </a:lnTo>
                  <a:lnTo>
                    <a:pt x="848" y="356"/>
                  </a:lnTo>
                  <a:lnTo>
                    <a:pt x="844" y="356"/>
                  </a:lnTo>
                  <a:lnTo>
                    <a:pt x="844" y="356"/>
                  </a:lnTo>
                  <a:lnTo>
                    <a:pt x="844" y="359"/>
                  </a:lnTo>
                  <a:lnTo>
                    <a:pt x="844" y="359"/>
                  </a:lnTo>
                  <a:lnTo>
                    <a:pt x="837" y="363"/>
                  </a:lnTo>
                  <a:lnTo>
                    <a:pt x="840" y="363"/>
                  </a:lnTo>
                  <a:lnTo>
                    <a:pt x="840" y="363"/>
                  </a:lnTo>
                  <a:lnTo>
                    <a:pt x="840" y="367"/>
                  </a:lnTo>
                  <a:lnTo>
                    <a:pt x="837" y="367"/>
                  </a:lnTo>
                  <a:lnTo>
                    <a:pt x="833" y="367"/>
                  </a:lnTo>
                  <a:lnTo>
                    <a:pt x="829" y="370"/>
                  </a:lnTo>
                  <a:lnTo>
                    <a:pt x="826" y="367"/>
                  </a:lnTo>
                  <a:lnTo>
                    <a:pt x="822" y="359"/>
                  </a:lnTo>
                  <a:lnTo>
                    <a:pt x="822" y="356"/>
                  </a:lnTo>
                  <a:lnTo>
                    <a:pt x="822" y="356"/>
                  </a:lnTo>
                  <a:lnTo>
                    <a:pt x="818" y="356"/>
                  </a:lnTo>
                  <a:lnTo>
                    <a:pt x="815" y="356"/>
                  </a:lnTo>
                  <a:lnTo>
                    <a:pt x="815" y="352"/>
                  </a:lnTo>
                  <a:lnTo>
                    <a:pt x="815" y="352"/>
                  </a:lnTo>
                  <a:lnTo>
                    <a:pt x="811" y="356"/>
                  </a:lnTo>
                  <a:lnTo>
                    <a:pt x="811" y="352"/>
                  </a:lnTo>
                  <a:lnTo>
                    <a:pt x="811" y="356"/>
                  </a:lnTo>
                  <a:lnTo>
                    <a:pt x="807" y="352"/>
                  </a:lnTo>
                  <a:lnTo>
                    <a:pt x="807" y="348"/>
                  </a:lnTo>
                  <a:lnTo>
                    <a:pt x="803" y="345"/>
                  </a:lnTo>
                  <a:lnTo>
                    <a:pt x="800" y="345"/>
                  </a:lnTo>
                  <a:lnTo>
                    <a:pt x="800" y="341"/>
                  </a:lnTo>
                  <a:lnTo>
                    <a:pt x="796" y="337"/>
                  </a:lnTo>
                  <a:lnTo>
                    <a:pt x="800" y="337"/>
                  </a:lnTo>
                  <a:lnTo>
                    <a:pt x="800" y="333"/>
                  </a:lnTo>
                  <a:lnTo>
                    <a:pt x="800" y="333"/>
                  </a:lnTo>
                  <a:lnTo>
                    <a:pt x="800" y="330"/>
                  </a:lnTo>
                  <a:lnTo>
                    <a:pt x="800" y="330"/>
                  </a:lnTo>
                  <a:lnTo>
                    <a:pt x="800" y="326"/>
                  </a:lnTo>
                  <a:lnTo>
                    <a:pt x="807" y="330"/>
                  </a:lnTo>
                  <a:lnTo>
                    <a:pt x="815" y="330"/>
                  </a:lnTo>
                  <a:lnTo>
                    <a:pt x="818" y="330"/>
                  </a:lnTo>
                  <a:lnTo>
                    <a:pt x="818" y="326"/>
                  </a:lnTo>
                  <a:lnTo>
                    <a:pt x="818" y="326"/>
                  </a:lnTo>
                  <a:lnTo>
                    <a:pt x="818" y="326"/>
                  </a:lnTo>
                  <a:lnTo>
                    <a:pt x="818" y="322"/>
                  </a:lnTo>
                  <a:lnTo>
                    <a:pt x="818" y="319"/>
                  </a:lnTo>
                  <a:lnTo>
                    <a:pt x="818" y="319"/>
                  </a:lnTo>
                  <a:lnTo>
                    <a:pt x="822" y="311"/>
                  </a:lnTo>
                  <a:lnTo>
                    <a:pt x="826" y="307"/>
                  </a:lnTo>
                  <a:lnTo>
                    <a:pt x="829" y="307"/>
                  </a:lnTo>
                  <a:lnTo>
                    <a:pt x="833" y="304"/>
                  </a:lnTo>
                  <a:lnTo>
                    <a:pt x="837" y="304"/>
                  </a:lnTo>
                  <a:lnTo>
                    <a:pt x="837" y="296"/>
                  </a:lnTo>
                  <a:lnTo>
                    <a:pt x="840" y="293"/>
                  </a:lnTo>
                  <a:lnTo>
                    <a:pt x="840" y="289"/>
                  </a:lnTo>
                  <a:lnTo>
                    <a:pt x="840" y="289"/>
                  </a:lnTo>
                  <a:lnTo>
                    <a:pt x="844" y="285"/>
                  </a:lnTo>
                  <a:lnTo>
                    <a:pt x="848" y="285"/>
                  </a:lnTo>
                  <a:lnTo>
                    <a:pt x="848" y="289"/>
                  </a:lnTo>
                  <a:lnTo>
                    <a:pt x="852" y="289"/>
                  </a:lnTo>
                  <a:lnTo>
                    <a:pt x="852" y="285"/>
                  </a:lnTo>
                  <a:lnTo>
                    <a:pt x="855" y="289"/>
                  </a:lnTo>
                  <a:lnTo>
                    <a:pt x="863" y="293"/>
                  </a:lnTo>
                  <a:lnTo>
                    <a:pt x="866" y="296"/>
                  </a:lnTo>
                  <a:lnTo>
                    <a:pt x="863" y="296"/>
                  </a:lnTo>
                  <a:lnTo>
                    <a:pt x="863" y="300"/>
                  </a:lnTo>
                  <a:lnTo>
                    <a:pt x="859" y="304"/>
                  </a:lnTo>
                  <a:lnTo>
                    <a:pt x="859" y="307"/>
                  </a:lnTo>
                  <a:lnTo>
                    <a:pt x="855" y="307"/>
                  </a:lnTo>
                  <a:lnTo>
                    <a:pt x="855" y="307"/>
                  </a:lnTo>
                  <a:lnTo>
                    <a:pt x="855" y="311"/>
                  </a:lnTo>
                  <a:lnTo>
                    <a:pt x="859" y="315"/>
                  </a:lnTo>
                  <a:lnTo>
                    <a:pt x="859" y="319"/>
                  </a:lnTo>
                  <a:lnTo>
                    <a:pt x="855" y="319"/>
                  </a:lnTo>
                  <a:lnTo>
                    <a:pt x="855" y="319"/>
                  </a:lnTo>
                  <a:lnTo>
                    <a:pt x="859" y="322"/>
                  </a:lnTo>
                  <a:lnTo>
                    <a:pt x="863" y="322"/>
                  </a:lnTo>
                  <a:lnTo>
                    <a:pt x="866" y="319"/>
                  </a:lnTo>
                  <a:lnTo>
                    <a:pt x="863" y="322"/>
                  </a:lnTo>
                  <a:lnTo>
                    <a:pt x="863" y="322"/>
                  </a:lnTo>
                  <a:lnTo>
                    <a:pt x="863" y="322"/>
                  </a:lnTo>
                  <a:lnTo>
                    <a:pt x="863" y="326"/>
                  </a:lnTo>
                  <a:lnTo>
                    <a:pt x="863" y="326"/>
                  </a:lnTo>
                  <a:lnTo>
                    <a:pt x="863" y="326"/>
                  </a:lnTo>
                  <a:lnTo>
                    <a:pt x="859" y="326"/>
                  </a:lnTo>
                  <a:lnTo>
                    <a:pt x="855" y="330"/>
                  </a:lnTo>
                  <a:lnTo>
                    <a:pt x="855" y="330"/>
                  </a:lnTo>
                  <a:lnTo>
                    <a:pt x="852" y="330"/>
                  </a:lnTo>
                  <a:lnTo>
                    <a:pt x="855" y="333"/>
                  </a:lnTo>
                  <a:lnTo>
                    <a:pt x="855" y="333"/>
                  </a:lnTo>
                  <a:lnTo>
                    <a:pt x="859" y="333"/>
                  </a:lnTo>
                  <a:lnTo>
                    <a:pt x="859" y="333"/>
                  </a:lnTo>
                  <a:lnTo>
                    <a:pt x="863" y="333"/>
                  </a:lnTo>
                  <a:lnTo>
                    <a:pt x="863" y="330"/>
                  </a:lnTo>
                  <a:lnTo>
                    <a:pt x="870" y="326"/>
                  </a:lnTo>
                  <a:lnTo>
                    <a:pt x="870" y="326"/>
                  </a:lnTo>
                  <a:lnTo>
                    <a:pt x="866" y="322"/>
                  </a:lnTo>
                  <a:lnTo>
                    <a:pt x="870" y="319"/>
                  </a:lnTo>
                  <a:lnTo>
                    <a:pt x="878" y="315"/>
                  </a:lnTo>
                  <a:lnTo>
                    <a:pt x="881" y="315"/>
                  </a:lnTo>
                  <a:lnTo>
                    <a:pt x="881" y="311"/>
                  </a:lnTo>
                  <a:lnTo>
                    <a:pt x="885" y="311"/>
                  </a:lnTo>
                  <a:lnTo>
                    <a:pt x="889" y="307"/>
                  </a:lnTo>
                  <a:lnTo>
                    <a:pt x="892" y="311"/>
                  </a:lnTo>
                  <a:lnTo>
                    <a:pt x="892" y="311"/>
                  </a:lnTo>
                  <a:lnTo>
                    <a:pt x="896" y="311"/>
                  </a:lnTo>
                  <a:lnTo>
                    <a:pt x="903" y="304"/>
                  </a:lnTo>
                  <a:lnTo>
                    <a:pt x="903" y="307"/>
                  </a:lnTo>
                  <a:lnTo>
                    <a:pt x="903" y="307"/>
                  </a:lnTo>
                  <a:lnTo>
                    <a:pt x="911" y="304"/>
                  </a:lnTo>
                  <a:lnTo>
                    <a:pt x="959" y="274"/>
                  </a:lnTo>
                  <a:lnTo>
                    <a:pt x="963" y="252"/>
                  </a:lnTo>
                  <a:lnTo>
                    <a:pt x="977" y="241"/>
                  </a:lnTo>
                  <a:lnTo>
                    <a:pt x="977" y="241"/>
                  </a:lnTo>
                  <a:lnTo>
                    <a:pt x="977" y="237"/>
                  </a:lnTo>
                  <a:lnTo>
                    <a:pt x="977" y="237"/>
                  </a:lnTo>
                  <a:lnTo>
                    <a:pt x="977" y="233"/>
                  </a:lnTo>
                  <a:lnTo>
                    <a:pt x="977" y="233"/>
                  </a:lnTo>
                  <a:lnTo>
                    <a:pt x="977" y="233"/>
                  </a:lnTo>
                  <a:lnTo>
                    <a:pt x="981" y="233"/>
                  </a:lnTo>
                  <a:lnTo>
                    <a:pt x="985" y="233"/>
                  </a:lnTo>
                  <a:lnTo>
                    <a:pt x="985" y="230"/>
                  </a:lnTo>
                  <a:lnTo>
                    <a:pt x="985" y="230"/>
                  </a:lnTo>
                  <a:lnTo>
                    <a:pt x="985" y="226"/>
                  </a:lnTo>
                  <a:lnTo>
                    <a:pt x="985" y="226"/>
                  </a:lnTo>
                  <a:lnTo>
                    <a:pt x="985" y="222"/>
                  </a:lnTo>
                  <a:lnTo>
                    <a:pt x="985" y="218"/>
                  </a:lnTo>
                  <a:lnTo>
                    <a:pt x="981" y="218"/>
                  </a:lnTo>
                  <a:lnTo>
                    <a:pt x="981" y="215"/>
                  </a:lnTo>
                  <a:lnTo>
                    <a:pt x="981" y="211"/>
                  </a:lnTo>
                  <a:lnTo>
                    <a:pt x="981" y="207"/>
                  </a:lnTo>
                  <a:lnTo>
                    <a:pt x="981" y="204"/>
                  </a:lnTo>
                  <a:lnTo>
                    <a:pt x="977" y="200"/>
                  </a:lnTo>
                  <a:lnTo>
                    <a:pt x="977" y="200"/>
                  </a:lnTo>
                  <a:lnTo>
                    <a:pt x="977" y="196"/>
                  </a:lnTo>
                  <a:lnTo>
                    <a:pt x="974" y="192"/>
                  </a:lnTo>
                  <a:lnTo>
                    <a:pt x="974" y="189"/>
                  </a:lnTo>
                  <a:lnTo>
                    <a:pt x="974" y="189"/>
                  </a:lnTo>
                  <a:lnTo>
                    <a:pt x="974" y="189"/>
                  </a:lnTo>
                  <a:lnTo>
                    <a:pt x="977" y="189"/>
                  </a:lnTo>
                  <a:lnTo>
                    <a:pt x="977" y="185"/>
                  </a:lnTo>
                  <a:lnTo>
                    <a:pt x="977" y="181"/>
                  </a:lnTo>
                  <a:lnTo>
                    <a:pt x="981" y="178"/>
                  </a:lnTo>
                  <a:lnTo>
                    <a:pt x="985" y="178"/>
                  </a:lnTo>
                  <a:lnTo>
                    <a:pt x="985" y="178"/>
                  </a:lnTo>
                  <a:lnTo>
                    <a:pt x="989" y="181"/>
                  </a:lnTo>
                  <a:lnTo>
                    <a:pt x="1000" y="181"/>
                  </a:lnTo>
                  <a:lnTo>
                    <a:pt x="1000" y="181"/>
                  </a:lnTo>
                  <a:lnTo>
                    <a:pt x="1003" y="181"/>
                  </a:lnTo>
                  <a:lnTo>
                    <a:pt x="1003" y="181"/>
                  </a:lnTo>
                  <a:lnTo>
                    <a:pt x="1003" y="178"/>
                  </a:lnTo>
                  <a:lnTo>
                    <a:pt x="1003" y="178"/>
                  </a:lnTo>
                  <a:lnTo>
                    <a:pt x="1003" y="174"/>
                  </a:lnTo>
                  <a:lnTo>
                    <a:pt x="1003" y="174"/>
                  </a:lnTo>
                  <a:lnTo>
                    <a:pt x="1003" y="174"/>
                  </a:lnTo>
                  <a:lnTo>
                    <a:pt x="1000" y="170"/>
                  </a:lnTo>
                  <a:lnTo>
                    <a:pt x="1003" y="166"/>
                  </a:lnTo>
                  <a:lnTo>
                    <a:pt x="1003" y="166"/>
                  </a:lnTo>
                  <a:lnTo>
                    <a:pt x="1003" y="163"/>
                  </a:lnTo>
                  <a:lnTo>
                    <a:pt x="1003" y="163"/>
                  </a:lnTo>
                  <a:lnTo>
                    <a:pt x="1003" y="163"/>
                  </a:lnTo>
                  <a:lnTo>
                    <a:pt x="1003" y="163"/>
                  </a:lnTo>
                  <a:lnTo>
                    <a:pt x="1003" y="159"/>
                  </a:lnTo>
                  <a:lnTo>
                    <a:pt x="1003" y="159"/>
                  </a:lnTo>
                  <a:lnTo>
                    <a:pt x="1003" y="155"/>
                  </a:lnTo>
                  <a:lnTo>
                    <a:pt x="1003" y="155"/>
                  </a:lnTo>
                  <a:lnTo>
                    <a:pt x="1003" y="155"/>
                  </a:lnTo>
                  <a:lnTo>
                    <a:pt x="1003" y="152"/>
                  </a:lnTo>
                  <a:lnTo>
                    <a:pt x="1003" y="152"/>
                  </a:lnTo>
                  <a:lnTo>
                    <a:pt x="1003" y="148"/>
                  </a:lnTo>
                  <a:lnTo>
                    <a:pt x="1003" y="144"/>
                  </a:lnTo>
                  <a:lnTo>
                    <a:pt x="1003" y="144"/>
                  </a:lnTo>
                  <a:lnTo>
                    <a:pt x="1003" y="144"/>
                  </a:lnTo>
                  <a:lnTo>
                    <a:pt x="1003" y="140"/>
                  </a:lnTo>
                  <a:lnTo>
                    <a:pt x="1003" y="140"/>
                  </a:lnTo>
                  <a:lnTo>
                    <a:pt x="1003" y="140"/>
                  </a:lnTo>
                  <a:lnTo>
                    <a:pt x="1003" y="137"/>
                  </a:lnTo>
                  <a:lnTo>
                    <a:pt x="1000" y="137"/>
                  </a:lnTo>
                  <a:lnTo>
                    <a:pt x="1003" y="137"/>
                  </a:lnTo>
                  <a:lnTo>
                    <a:pt x="1003" y="133"/>
                  </a:lnTo>
                  <a:lnTo>
                    <a:pt x="1003" y="133"/>
                  </a:lnTo>
                  <a:lnTo>
                    <a:pt x="1000" y="129"/>
                  </a:lnTo>
                  <a:lnTo>
                    <a:pt x="1000" y="129"/>
                  </a:lnTo>
                  <a:lnTo>
                    <a:pt x="1003" y="126"/>
                  </a:lnTo>
                  <a:lnTo>
                    <a:pt x="1003" y="126"/>
                  </a:lnTo>
                  <a:lnTo>
                    <a:pt x="1007" y="126"/>
                  </a:lnTo>
                  <a:lnTo>
                    <a:pt x="1007" y="122"/>
                  </a:lnTo>
                  <a:lnTo>
                    <a:pt x="1007" y="118"/>
                  </a:lnTo>
                  <a:lnTo>
                    <a:pt x="1003" y="1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5" name="Freeform 106"/>
            <p:cNvSpPr>
              <a:spLocks/>
            </p:cNvSpPr>
            <p:nvPr/>
          </p:nvSpPr>
          <p:spPr bwMode="auto">
            <a:xfrm>
              <a:off x="6808384" y="2651024"/>
              <a:ext cx="38599" cy="81058"/>
            </a:xfrm>
            <a:custGeom>
              <a:avLst/>
              <a:gdLst>
                <a:gd name="T0" fmla="*/ 26 w 30"/>
                <a:gd name="T1" fmla="*/ 4 h 63"/>
                <a:gd name="T2" fmla="*/ 26 w 30"/>
                <a:gd name="T3" fmla="*/ 4 h 63"/>
                <a:gd name="T4" fmla="*/ 22 w 30"/>
                <a:gd name="T5" fmla="*/ 0 h 63"/>
                <a:gd name="T6" fmla="*/ 19 w 30"/>
                <a:gd name="T7" fmla="*/ 0 h 63"/>
                <a:gd name="T8" fmla="*/ 19 w 30"/>
                <a:gd name="T9" fmla="*/ 0 h 63"/>
                <a:gd name="T10" fmla="*/ 19 w 30"/>
                <a:gd name="T11" fmla="*/ 4 h 63"/>
                <a:gd name="T12" fmla="*/ 15 w 30"/>
                <a:gd name="T13" fmla="*/ 4 h 63"/>
                <a:gd name="T14" fmla="*/ 11 w 30"/>
                <a:gd name="T15" fmla="*/ 8 h 63"/>
                <a:gd name="T16" fmla="*/ 7 w 30"/>
                <a:gd name="T17" fmla="*/ 11 h 63"/>
                <a:gd name="T18" fmla="*/ 7 w 30"/>
                <a:gd name="T19" fmla="*/ 15 h 63"/>
                <a:gd name="T20" fmla="*/ 7 w 30"/>
                <a:gd name="T21" fmla="*/ 15 h 63"/>
                <a:gd name="T22" fmla="*/ 7 w 30"/>
                <a:gd name="T23" fmla="*/ 15 h 63"/>
                <a:gd name="T24" fmla="*/ 4 w 30"/>
                <a:gd name="T25" fmla="*/ 23 h 63"/>
                <a:gd name="T26" fmla="*/ 0 w 30"/>
                <a:gd name="T27" fmla="*/ 30 h 63"/>
                <a:gd name="T28" fmla="*/ 0 w 30"/>
                <a:gd name="T29" fmla="*/ 30 h 63"/>
                <a:gd name="T30" fmla="*/ 0 w 30"/>
                <a:gd name="T31" fmla="*/ 30 h 63"/>
                <a:gd name="T32" fmla="*/ 0 w 30"/>
                <a:gd name="T33" fmla="*/ 37 h 63"/>
                <a:gd name="T34" fmla="*/ 0 w 30"/>
                <a:gd name="T35" fmla="*/ 41 h 63"/>
                <a:gd name="T36" fmla="*/ 4 w 30"/>
                <a:gd name="T37" fmla="*/ 45 h 63"/>
                <a:gd name="T38" fmla="*/ 4 w 30"/>
                <a:gd name="T39" fmla="*/ 45 h 63"/>
                <a:gd name="T40" fmla="*/ 4 w 30"/>
                <a:gd name="T41" fmla="*/ 45 h 63"/>
                <a:gd name="T42" fmla="*/ 4 w 30"/>
                <a:gd name="T43" fmla="*/ 49 h 63"/>
                <a:gd name="T44" fmla="*/ 4 w 30"/>
                <a:gd name="T45" fmla="*/ 49 h 63"/>
                <a:gd name="T46" fmla="*/ 7 w 30"/>
                <a:gd name="T47" fmla="*/ 49 h 63"/>
                <a:gd name="T48" fmla="*/ 7 w 30"/>
                <a:gd name="T49" fmla="*/ 52 h 63"/>
                <a:gd name="T50" fmla="*/ 11 w 30"/>
                <a:gd name="T51" fmla="*/ 52 h 63"/>
                <a:gd name="T52" fmla="*/ 15 w 30"/>
                <a:gd name="T53" fmla="*/ 56 h 63"/>
                <a:gd name="T54" fmla="*/ 15 w 30"/>
                <a:gd name="T55" fmla="*/ 60 h 63"/>
                <a:gd name="T56" fmla="*/ 15 w 30"/>
                <a:gd name="T57" fmla="*/ 63 h 63"/>
                <a:gd name="T58" fmla="*/ 15 w 30"/>
                <a:gd name="T59" fmla="*/ 63 h 63"/>
                <a:gd name="T60" fmla="*/ 19 w 30"/>
                <a:gd name="T61" fmla="*/ 63 h 63"/>
                <a:gd name="T62" fmla="*/ 19 w 30"/>
                <a:gd name="T63" fmla="*/ 60 h 63"/>
                <a:gd name="T64" fmla="*/ 19 w 30"/>
                <a:gd name="T65" fmla="*/ 56 h 63"/>
                <a:gd name="T66" fmla="*/ 19 w 30"/>
                <a:gd name="T67" fmla="*/ 52 h 63"/>
                <a:gd name="T68" fmla="*/ 19 w 30"/>
                <a:gd name="T69" fmla="*/ 49 h 63"/>
                <a:gd name="T70" fmla="*/ 22 w 30"/>
                <a:gd name="T71" fmla="*/ 41 h 63"/>
                <a:gd name="T72" fmla="*/ 22 w 30"/>
                <a:gd name="T73" fmla="*/ 37 h 63"/>
                <a:gd name="T74" fmla="*/ 26 w 30"/>
                <a:gd name="T75" fmla="*/ 37 h 63"/>
                <a:gd name="T76" fmla="*/ 22 w 30"/>
                <a:gd name="T77" fmla="*/ 37 h 63"/>
                <a:gd name="T78" fmla="*/ 26 w 30"/>
                <a:gd name="T79" fmla="*/ 30 h 63"/>
                <a:gd name="T80" fmla="*/ 26 w 30"/>
                <a:gd name="T81" fmla="*/ 26 h 63"/>
                <a:gd name="T82" fmla="*/ 22 w 30"/>
                <a:gd name="T83" fmla="*/ 23 h 63"/>
                <a:gd name="T84" fmla="*/ 26 w 30"/>
                <a:gd name="T85" fmla="*/ 19 h 63"/>
                <a:gd name="T86" fmla="*/ 26 w 30"/>
                <a:gd name="T87" fmla="*/ 11 h 63"/>
                <a:gd name="T88" fmla="*/ 26 w 30"/>
                <a:gd name="T89" fmla="*/ 8 h 63"/>
                <a:gd name="T90" fmla="*/ 30 w 30"/>
                <a:gd name="T91" fmla="*/ 8 h 63"/>
                <a:gd name="T92" fmla="*/ 30 w 30"/>
                <a:gd name="T93" fmla="*/ 4 h 63"/>
                <a:gd name="T94" fmla="*/ 26 w 30"/>
                <a:gd name="T95"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 h="63">
                  <a:moveTo>
                    <a:pt x="26" y="4"/>
                  </a:moveTo>
                  <a:lnTo>
                    <a:pt x="26" y="4"/>
                  </a:lnTo>
                  <a:lnTo>
                    <a:pt x="22" y="0"/>
                  </a:lnTo>
                  <a:lnTo>
                    <a:pt x="19" y="0"/>
                  </a:lnTo>
                  <a:lnTo>
                    <a:pt x="19" y="0"/>
                  </a:lnTo>
                  <a:lnTo>
                    <a:pt x="19" y="4"/>
                  </a:lnTo>
                  <a:lnTo>
                    <a:pt x="15" y="4"/>
                  </a:lnTo>
                  <a:lnTo>
                    <a:pt x="11" y="8"/>
                  </a:lnTo>
                  <a:lnTo>
                    <a:pt x="7" y="11"/>
                  </a:lnTo>
                  <a:lnTo>
                    <a:pt x="7" y="15"/>
                  </a:lnTo>
                  <a:lnTo>
                    <a:pt x="7" y="15"/>
                  </a:lnTo>
                  <a:lnTo>
                    <a:pt x="7" y="15"/>
                  </a:lnTo>
                  <a:lnTo>
                    <a:pt x="4" y="23"/>
                  </a:lnTo>
                  <a:lnTo>
                    <a:pt x="0" y="30"/>
                  </a:lnTo>
                  <a:lnTo>
                    <a:pt x="0" y="30"/>
                  </a:lnTo>
                  <a:lnTo>
                    <a:pt x="0" y="30"/>
                  </a:lnTo>
                  <a:lnTo>
                    <a:pt x="0" y="37"/>
                  </a:lnTo>
                  <a:lnTo>
                    <a:pt x="0" y="41"/>
                  </a:lnTo>
                  <a:lnTo>
                    <a:pt x="4" y="45"/>
                  </a:lnTo>
                  <a:lnTo>
                    <a:pt x="4" y="45"/>
                  </a:lnTo>
                  <a:lnTo>
                    <a:pt x="4" y="45"/>
                  </a:lnTo>
                  <a:lnTo>
                    <a:pt x="4" y="49"/>
                  </a:lnTo>
                  <a:lnTo>
                    <a:pt x="4" y="49"/>
                  </a:lnTo>
                  <a:lnTo>
                    <a:pt x="7" y="49"/>
                  </a:lnTo>
                  <a:lnTo>
                    <a:pt x="7" y="52"/>
                  </a:lnTo>
                  <a:lnTo>
                    <a:pt x="11" y="52"/>
                  </a:lnTo>
                  <a:lnTo>
                    <a:pt x="15" y="56"/>
                  </a:lnTo>
                  <a:lnTo>
                    <a:pt x="15" y="60"/>
                  </a:lnTo>
                  <a:lnTo>
                    <a:pt x="15" y="63"/>
                  </a:lnTo>
                  <a:lnTo>
                    <a:pt x="15" y="63"/>
                  </a:lnTo>
                  <a:lnTo>
                    <a:pt x="19" y="63"/>
                  </a:lnTo>
                  <a:lnTo>
                    <a:pt x="19" y="60"/>
                  </a:lnTo>
                  <a:lnTo>
                    <a:pt x="19" y="56"/>
                  </a:lnTo>
                  <a:lnTo>
                    <a:pt x="19" y="52"/>
                  </a:lnTo>
                  <a:lnTo>
                    <a:pt x="19" y="49"/>
                  </a:lnTo>
                  <a:lnTo>
                    <a:pt x="22" y="41"/>
                  </a:lnTo>
                  <a:lnTo>
                    <a:pt x="22" y="37"/>
                  </a:lnTo>
                  <a:lnTo>
                    <a:pt x="26" y="37"/>
                  </a:lnTo>
                  <a:lnTo>
                    <a:pt x="22" y="37"/>
                  </a:lnTo>
                  <a:lnTo>
                    <a:pt x="26" y="30"/>
                  </a:lnTo>
                  <a:lnTo>
                    <a:pt x="26" y="26"/>
                  </a:lnTo>
                  <a:lnTo>
                    <a:pt x="22" y="23"/>
                  </a:lnTo>
                  <a:lnTo>
                    <a:pt x="26" y="19"/>
                  </a:lnTo>
                  <a:lnTo>
                    <a:pt x="26" y="11"/>
                  </a:lnTo>
                  <a:lnTo>
                    <a:pt x="26" y="8"/>
                  </a:lnTo>
                  <a:lnTo>
                    <a:pt x="30" y="8"/>
                  </a:lnTo>
                  <a:lnTo>
                    <a:pt x="30" y="4"/>
                  </a:lnTo>
                  <a:lnTo>
                    <a:pt x="26"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6" name="Freeform 107"/>
            <p:cNvSpPr>
              <a:spLocks noEditPoints="1"/>
            </p:cNvSpPr>
            <p:nvPr/>
          </p:nvSpPr>
          <p:spPr bwMode="auto">
            <a:xfrm>
              <a:off x="4959495" y="3071752"/>
              <a:ext cx="223874" cy="195568"/>
            </a:xfrm>
            <a:custGeom>
              <a:avLst/>
              <a:gdLst>
                <a:gd name="T0" fmla="*/ 45 w 174"/>
                <a:gd name="T1" fmla="*/ 15 h 152"/>
                <a:gd name="T2" fmla="*/ 49 w 174"/>
                <a:gd name="T3" fmla="*/ 15 h 152"/>
                <a:gd name="T4" fmla="*/ 52 w 174"/>
                <a:gd name="T5" fmla="*/ 11 h 152"/>
                <a:gd name="T6" fmla="*/ 63 w 174"/>
                <a:gd name="T7" fmla="*/ 0 h 152"/>
                <a:gd name="T8" fmla="*/ 71 w 174"/>
                <a:gd name="T9" fmla="*/ 0 h 152"/>
                <a:gd name="T10" fmla="*/ 71 w 174"/>
                <a:gd name="T11" fmla="*/ 11 h 152"/>
                <a:gd name="T12" fmla="*/ 78 w 174"/>
                <a:gd name="T13" fmla="*/ 15 h 152"/>
                <a:gd name="T14" fmla="*/ 86 w 174"/>
                <a:gd name="T15" fmla="*/ 15 h 152"/>
                <a:gd name="T16" fmla="*/ 97 w 174"/>
                <a:gd name="T17" fmla="*/ 15 h 152"/>
                <a:gd name="T18" fmla="*/ 108 w 174"/>
                <a:gd name="T19" fmla="*/ 22 h 152"/>
                <a:gd name="T20" fmla="*/ 111 w 174"/>
                <a:gd name="T21" fmla="*/ 26 h 152"/>
                <a:gd name="T22" fmla="*/ 123 w 174"/>
                <a:gd name="T23" fmla="*/ 29 h 152"/>
                <a:gd name="T24" fmla="*/ 130 w 174"/>
                <a:gd name="T25" fmla="*/ 29 h 152"/>
                <a:gd name="T26" fmla="*/ 134 w 174"/>
                <a:gd name="T27" fmla="*/ 29 h 152"/>
                <a:gd name="T28" fmla="*/ 141 w 174"/>
                <a:gd name="T29" fmla="*/ 22 h 152"/>
                <a:gd name="T30" fmla="*/ 148 w 174"/>
                <a:gd name="T31" fmla="*/ 18 h 152"/>
                <a:gd name="T32" fmla="*/ 156 w 174"/>
                <a:gd name="T33" fmla="*/ 18 h 152"/>
                <a:gd name="T34" fmla="*/ 160 w 174"/>
                <a:gd name="T35" fmla="*/ 22 h 152"/>
                <a:gd name="T36" fmla="*/ 171 w 174"/>
                <a:gd name="T37" fmla="*/ 22 h 152"/>
                <a:gd name="T38" fmla="*/ 160 w 174"/>
                <a:gd name="T39" fmla="*/ 37 h 152"/>
                <a:gd name="T40" fmla="*/ 171 w 174"/>
                <a:gd name="T41" fmla="*/ 104 h 152"/>
                <a:gd name="T42" fmla="*/ 163 w 174"/>
                <a:gd name="T43" fmla="*/ 111 h 152"/>
                <a:gd name="T44" fmla="*/ 160 w 174"/>
                <a:gd name="T45" fmla="*/ 115 h 152"/>
                <a:gd name="T46" fmla="*/ 156 w 174"/>
                <a:gd name="T47" fmla="*/ 115 h 152"/>
                <a:gd name="T48" fmla="*/ 148 w 174"/>
                <a:gd name="T49" fmla="*/ 118 h 152"/>
                <a:gd name="T50" fmla="*/ 148 w 174"/>
                <a:gd name="T51" fmla="*/ 122 h 152"/>
                <a:gd name="T52" fmla="*/ 145 w 174"/>
                <a:gd name="T53" fmla="*/ 126 h 152"/>
                <a:gd name="T54" fmla="*/ 141 w 174"/>
                <a:gd name="T55" fmla="*/ 130 h 152"/>
                <a:gd name="T56" fmla="*/ 141 w 174"/>
                <a:gd name="T57" fmla="*/ 137 h 152"/>
                <a:gd name="T58" fmla="*/ 130 w 174"/>
                <a:gd name="T59" fmla="*/ 148 h 152"/>
                <a:gd name="T60" fmla="*/ 126 w 174"/>
                <a:gd name="T61" fmla="*/ 152 h 152"/>
                <a:gd name="T62" fmla="*/ 104 w 174"/>
                <a:gd name="T63" fmla="*/ 137 h 152"/>
                <a:gd name="T64" fmla="*/ 104 w 174"/>
                <a:gd name="T65" fmla="*/ 133 h 152"/>
                <a:gd name="T66" fmla="*/ 41 w 174"/>
                <a:gd name="T67" fmla="*/ 96 h 152"/>
                <a:gd name="T68" fmla="*/ 41 w 174"/>
                <a:gd name="T69" fmla="*/ 81 h 152"/>
                <a:gd name="T70" fmla="*/ 45 w 174"/>
                <a:gd name="T71" fmla="*/ 74 h 152"/>
                <a:gd name="T72" fmla="*/ 49 w 174"/>
                <a:gd name="T73" fmla="*/ 70 h 152"/>
                <a:gd name="T74" fmla="*/ 52 w 174"/>
                <a:gd name="T75" fmla="*/ 67 h 152"/>
                <a:gd name="T76" fmla="*/ 60 w 174"/>
                <a:gd name="T77" fmla="*/ 63 h 152"/>
                <a:gd name="T78" fmla="*/ 60 w 174"/>
                <a:gd name="T79" fmla="*/ 59 h 152"/>
                <a:gd name="T80" fmla="*/ 63 w 174"/>
                <a:gd name="T81" fmla="*/ 52 h 152"/>
                <a:gd name="T82" fmla="*/ 60 w 174"/>
                <a:gd name="T83" fmla="*/ 44 h 152"/>
                <a:gd name="T84" fmla="*/ 60 w 174"/>
                <a:gd name="T85" fmla="*/ 44 h 152"/>
                <a:gd name="T86" fmla="*/ 56 w 174"/>
                <a:gd name="T87" fmla="*/ 37 h 152"/>
                <a:gd name="T88" fmla="*/ 52 w 174"/>
                <a:gd name="T89" fmla="*/ 29 h 152"/>
                <a:gd name="T90" fmla="*/ 49 w 174"/>
                <a:gd name="T91" fmla="*/ 26 h 152"/>
                <a:gd name="T92" fmla="*/ 49 w 174"/>
                <a:gd name="T93" fmla="*/ 22 h 152"/>
                <a:gd name="T94" fmla="*/ 45 w 174"/>
                <a:gd name="T95" fmla="*/ 18 h 152"/>
                <a:gd name="T96" fmla="*/ 45 w 174"/>
                <a:gd name="T97" fmla="*/ 18 h 152"/>
                <a:gd name="T98" fmla="*/ 0 w 174"/>
                <a:gd name="T99" fmla="*/ 96 h 152"/>
                <a:gd name="T100" fmla="*/ 15 w 174"/>
                <a:gd name="T101" fmla="*/ 96 h 152"/>
                <a:gd name="T102" fmla="*/ 0 w 174"/>
                <a:gd name="T103"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4" h="152">
                  <a:moveTo>
                    <a:pt x="45" y="18"/>
                  </a:moveTo>
                  <a:lnTo>
                    <a:pt x="45" y="15"/>
                  </a:lnTo>
                  <a:lnTo>
                    <a:pt x="49" y="15"/>
                  </a:lnTo>
                  <a:lnTo>
                    <a:pt x="49" y="15"/>
                  </a:lnTo>
                  <a:lnTo>
                    <a:pt x="52" y="11"/>
                  </a:lnTo>
                  <a:lnTo>
                    <a:pt x="52" y="11"/>
                  </a:lnTo>
                  <a:lnTo>
                    <a:pt x="56" y="7"/>
                  </a:lnTo>
                  <a:lnTo>
                    <a:pt x="63" y="0"/>
                  </a:lnTo>
                  <a:lnTo>
                    <a:pt x="67" y="3"/>
                  </a:lnTo>
                  <a:lnTo>
                    <a:pt x="71" y="0"/>
                  </a:lnTo>
                  <a:lnTo>
                    <a:pt x="71" y="0"/>
                  </a:lnTo>
                  <a:lnTo>
                    <a:pt x="71" y="11"/>
                  </a:lnTo>
                  <a:lnTo>
                    <a:pt x="74" y="15"/>
                  </a:lnTo>
                  <a:lnTo>
                    <a:pt x="78" y="15"/>
                  </a:lnTo>
                  <a:lnTo>
                    <a:pt x="82" y="11"/>
                  </a:lnTo>
                  <a:lnTo>
                    <a:pt x="86" y="15"/>
                  </a:lnTo>
                  <a:lnTo>
                    <a:pt x="93" y="15"/>
                  </a:lnTo>
                  <a:lnTo>
                    <a:pt x="97" y="15"/>
                  </a:lnTo>
                  <a:lnTo>
                    <a:pt x="104" y="22"/>
                  </a:lnTo>
                  <a:lnTo>
                    <a:pt x="108" y="22"/>
                  </a:lnTo>
                  <a:lnTo>
                    <a:pt x="111" y="26"/>
                  </a:lnTo>
                  <a:lnTo>
                    <a:pt x="111" y="26"/>
                  </a:lnTo>
                  <a:lnTo>
                    <a:pt x="119" y="26"/>
                  </a:lnTo>
                  <a:lnTo>
                    <a:pt x="123" y="29"/>
                  </a:lnTo>
                  <a:lnTo>
                    <a:pt x="126" y="29"/>
                  </a:lnTo>
                  <a:lnTo>
                    <a:pt x="130" y="29"/>
                  </a:lnTo>
                  <a:lnTo>
                    <a:pt x="134" y="29"/>
                  </a:lnTo>
                  <a:lnTo>
                    <a:pt x="134" y="29"/>
                  </a:lnTo>
                  <a:lnTo>
                    <a:pt x="141" y="22"/>
                  </a:lnTo>
                  <a:lnTo>
                    <a:pt x="141" y="22"/>
                  </a:lnTo>
                  <a:lnTo>
                    <a:pt x="145" y="18"/>
                  </a:lnTo>
                  <a:lnTo>
                    <a:pt x="148" y="18"/>
                  </a:lnTo>
                  <a:lnTo>
                    <a:pt x="148" y="18"/>
                  </a:lnTo>
                  <a:lnTo>
                    <a:pt x="156" y="18"/>
                  </a:lnTo>
                  <a:lnTo>
                    <a:pt x="160" y="18"/>
                  </a:lnTo>
                  <a:lnTo>
                    <a:pt x="160" y="22"/>
                  </a:lnTo>
                  <a:lnTo>
                    <a:pt x="163" y="22"/>
                  </a:lnTo>
                  <a:lnTo>
                    <a:pt x="171" y="22"/>
                  </a:lnTo>
                  <a:lnTo>
                    <a:pt x="174" y="22"/>
                  </a:lnTo>
                  <a:lnTo>
                    <a:pt x="160" y="37"/>
                  </a:lnTo>
                  <a:lnTo>
                    <a:pt x="160" y="93"/>
                  </a:lnTo>
                  <a:lnTo>
                    <a:pt x="171" y="104"/>
                  </a:lnTo>
                  <a:lnTo>
                    <a:pt x="171" y="104"/>
                  </a:lnTo>
                  <a:lnTo>
                    <a:pt x="163" y="111"/>
                  </a:lnTo>
                  <a:lnTo>
                    <a:pt x="163" y="111"/>
                  </a:lnTo>
                  <a:lnTo>
                    <a:pt x="160" y="115"/>
                  </a:lnTo>
                  <a:lnTo>
                    <a:pt x="163" y="115"/>
                  </a:lnTo>
                  <a:lnTo>
                    <a:pt x="156" y="115"/>
                  </a:lnTo>
                  <a:lnTo>
                    <a:pt x="152" y="118"/>
                  </a:lnTo>
                  <a:lnTo>
                    <a:pt x="148" y="118"/>
                  </a:lnTo>
                  <a:lnTo>
                    <a:pt x="148" y="122"/>
                  </a:lnTo>
                  <a:lnTo>
                    <a:pt x="148" y="122"/>
                  </a:lnTo>
                  <a:lnTo>
                    <a:pt x="145" y="126"/>
                  </a:lnTo>
                  <a:lnTo>
                    <a:pt x="145" y="126"/>
                  </a:lnTo>
                  <a:lnTo>
                    <a:pt x="145" y="126"/>
                  </a:lnTo>
                  <a:lnTo>
                    <a:pt x="141" y="130"/>
                  </a:lnTo>
                  <a:lnTo>
                    <a:pt x="141" y="133"/>
                  </a:lnTo>
                  <a:lnTo>
                    <a:pt x="141" y="137"/>
                  </a:lnTo>
                  <a:lnTo>
                    <a:pt x="137" y="141"/>
                  </a:lnTo>
                  <a:lnTo>
                    <a:pt x="130" y="148"/>
                  </a:lnTo>
                  <a:lnTo>
                    <a:pt x="126" y="152"/>
                  </a:lnTo>
                  <a:lnTo>
                    <a:pt x="126" y="152"/>
                  </a:lnTo>
                  <a:lnTo>
                    <a:pt x="108" y="137"/>
                  </a:lnTo>
                  <a:lnTo>
                    <a:pt x="104" y="137"/>
                  </a:lnTo>
                  <a:lnTo>
                    <a:pt x="104" y="133"/>
                  </a:lnTo>
                  <a:lnTo>
                    <a:pt x="104" y="133"/>
                  </a:lnTo>
                  <a:lnTo>
                    <a:pt x="100" y="130"/>
                  </a:lnTo>
                  <a:lnTo>
                    <a:pt x="41" y="96"/>
                  </a:lnTo>
                  <a:lnTo>
                    <a:pt x="37" y="96"/>
                  </a:lnTo>
                  <a:lnTo>
                    <a:pt x="41" y="81"/>
                  </a:lnTo>
                  <a:lnTo>
                    <a:pt x="41" y="78"/>
                  </a:lnTo>
                  <a:lnTo>
                    <a:pt x="45" y="74"/>
                  </a:lnTo>
                  <a:lnTo>
                    <a:pt x="49" y="70"/>
                  </a:lnTo>
                  <a:lnTo>
                    <a:pt x="49" y="70"/>
                  </a:lnTo>
                  <a:lnTo>
                    <a:pt x="52" y="67"/>
                  </a:lnTo>
                  <a:lnTo>
                    <a:pt x="52" y="67"/>
                  </a:lnTo>
                  <a:lnTo>
                    <a:pt x="52" y="63"/>
                  </a:lnTo>
                  <a:lnTo>
                    <a:pt x="60" y="63"/>
                  </a:lnTo>
                  <a:lnTo>
                    <a:pt x="60" y="59"/>
                  </a:lnTo>
                  <a:lnTo>
                    <a:pt x="60" y="59"/>
                  </a:lnTo>
                  <a:lnTo>
                    <a:pt x="63" y="55"/>
                  </a:lnTo>
                  <a:lnTo>
                    <a:pt x="63" y="52"/>
                  </a:lnTo>
                  <a:lnTo>
                    <a:pt x="63" y="48"/>
                  </a:lnTo>
                  <a:lnTo>
                    <a:pt x="60" y="44"/>
                  </a:lnTo>
                  <a:lnTo>
                    <a:pt x="63" y="44"/>
                  </a:lnTo>
                  <a:lnTo>
                    <a:pt x="60" y="44"/>
                  </a:lnTo>
                  <a:lnTo>
                    <a:pt x="56" y="41"/>
                  </a:lnTo>
                  <a:lnTo>
                    <a:pt x="56" y="37"/>
                  </a:lnTo>
                  <a:lnTo>
                    <a:pt x="52" y="33"/>
                  </a:lnTo>
                  <a:lnTo>
                    <a:pt x="52" y="29"/>
                  </a:lnTo>
                  <a:lnTo>
                    <a:pt x="52" y="26"/>
                  </a:lnTo>
                  <a:lnTo>
                    <a:pt x="49" y="26"/>
                  </a:lnTo>
                  <a:lnTo>
                    <a:pt x="49" y="26"/>
                  </a:lnTo>
                  <a:lnTo>
                    <a:pt x="49" y="22"/>
                  </a:lnTo>
                  <a:lnTo>
                    <a:pt x="45" y="18"/>
                  </a:lnTo>
                  <a:lnTo>
                    <a:pt x="45" y="18"/>
                  </a:lnTo>
                  <a:lnTo>
                    <a:pt x="45" y="18"/>
                  </a:lnTo>
                  <a:lnTo>
                    <a:pt x="45" y="18"/>
                  </a:lnTo>
                  <a:lnTo>
                    <a:pt x="45" y="18"/>
                  </a:lnTo>
                  <a:close/>
                  <a:moveTo>
                    <a:pt x="0" y="96"/>
                  </a:moveTo>
                  <a:lnTo>
                    <a:pt x="8" y="96"/>
                  </a:lnTo>
                  <a:lnTo>
                    <a:pt x="15" y="96"/>
                  </a:lnTo>
                  <a:lnTo>
                    <a:pt x="0" y="96"/>
                  </a:lnTo>
                  <a:lnTo>
                    <a:pt x="0" y="9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7" name="Freeform 108"/>
            <p:cNvSpPr>
              <a:spLocks/>
            </p:cNvSpPr>
            <p:nvPr/>
          </p:nvSpPr>
          <p:spPr bwMode="auto">
            <a:xfrm>
              <a:off x="4917035" y="3094911"/>
              <a:ext cx="123517" cy="110650"/>
            </a:xfrm>
            <a:custGeom>
              <a:avLst/>
              <a:gdLst>
                <a:gd name="T0" fmla="*/ 74 w 96"/>
                <a:gd name="T1" fmla="*/ 60 h 86"/>
                <a:gd name="T2" fmla="*/ 82 w 96"/>
                <a:gd name="T3" fmla="*/ 52 h 86"/>
                <a:gd name="T4" fmla="*/ 85 w 96"/>
                <a:gd name="T5" fmla="*/ 49 h 86"/>
                <a:gd name="T6" fmla="*/ 85 w 96"/>
                <a:gd name="T7" fmla="*/ 45 h 86"/>
                <a:gd name="T8" fmla="*/ 93 w 96"/>
                <a:gd name="T9" fmla="*/ 41 h 86"/>
                <a:gd name="T10" fmla="*/ 96 w 96"/>
                <a:gd name="T11" fmla="*/ 37 h 86"/>
                <a:gd name="T12" fmla="*/ 96 w 96"/>
                <a:gd name="T13" fmla="*/ 30 h 86"/>
                <a:gd name="T14" fmla="*/ 96 w 96"/>
                <a:gd name="T15" fmla="*/ 26 h 86"/>
                <a:gd name="T16" fmla="*/ 89 w 96"/>
                <a:gd name="T17" fmla="*/ 23 h 86"/>
                <a:gd name="T18" fmla="*/ 85 w 96"/>
                <a:gd name="T19" fmla="*/ 15 h 86"/>
                <a:gd name="T20" fmla="*/ 85 w 96"/>
                <a:gd name="T21" fmla="*/ 8 h 86"/>
                <a:gd name="T22" fmla="*/ 82 w 96"/>
                <a:gd name="T23" fmla="*/ 8 h 86"/>
                <a:gd name="T24" fmla="*/ 78 w 96"/>
                <a:gd name="T25" fmla="*/ 0 h 86"/>
                <a:gd name="T26" fmla="*/ 74 w 96"/>
                <a:gd name="T27" fmla="*/ 4 h 86"/>
                <a:gd name="T28" fmla="*/ 67 w 96"/>
                <a:gd name="T29" fmla="*/ 8 h 86"/>
                <a:gd name="T30" fmla="*/ 59 w 96"/>
                <a:gd name="T31" fmla="*/ 4 h 86"/>
                <a:gd name="T32" fmla="*/ 52 w 96"/>
                <a:gd name="T33" fmla="*/ 8 h 86"/>
                <a:gd name="T34" fmla="*/ 48 w 96"/>
                <a:gd name="T35" fmla="*/ 8 h 86"/>
                <a:gd name="T36" fmla="*/ 48 w 96"/>
                <a:gd name="T37" fmla="*/ 11 h 86"/>
                <a:gd name="T38" fmla="*/ 41 w 96"/>
                <a:gd name="T39" fmla="*/ 11 h 86"/>
                <a:gd name="T40" fmla="*/ 37 w 96"/>
                <a:gd name="T41" fmla="*/ 8 h 86"/>
                <a:gd name="T42" fmla="*/ 30 w 96"/>
                <a:gd name="T43" fmla="*/ 8 h 86"/>
                <a:gd name="T44" fmla="*/ 26 w 96"/>
                <a:gd name="T45" fmla="*/ 8 h 86"/>
                <a:gd name="T46" fmla="*/ 26 w 96"/>
                <a:gd name="T47" fmla="*/ 11 h 86"/>
                <a:gd name="T48" fmla="*/ 26 w 96"/>
                <a:gd name="T49" fmla="*/ 11 h 86"/>
                <a:gd name="T50" fmla="*/ 22 w 96"/>
                <a:gd name="T51" fmla="*/ 15 h 86"/>
                <a:gd name="T52" fmla="*/ 22 w 96"/>
                <a:gd name="T53" fmla="*/ 26 h 86"/>
                <a:gd name="T54" fmla="*/ 22 w 96"/>
                <a:gd name="T55" fmla="*/ 30 h 86"/>
                <a:gd name="T56" fmla="*/ 26 w 96"/>
                <a:gd name="T57" fmla="*/ 34 h 86"/>
                <a:gd name="T58" fmla="*/ 19 w 96"/>
                <a:gd name="T59" fmla="*/ 45 h 86"/>
                <a:gd name="T60" fmla="*/ 11 w 96"/>
                <a:gd name="T61" fmla="*/ 52 h 86"/>
                <a:gd name="T62" fmla="*/ 4 w 96"/>
                <a:gd name="T63" fmla="*/ 67 h 86"/>
                <a:gd name="T64" fmla="*/ 4 w 96"/>
                <a:gd name="T65" fmla="*/ 75 h 86"/>
                <a:gd name="T66" fmla="*/ 0 w 96"/>
                <a:gd name="T67" fmla="*/ 86 h 86"/>
                <a:gd name="T68" fmla="*/ 0 w 96"/>
                <a:gd name="T69" fmla="*/ 86 h 86"/>
                <a:gd name="T70" fmla="*/ 7 w 96"/>
                <a:gd name="T71" fmla="*/ 82 h 86"/>
                <a:gd name="T72" fmla="*/ 11 w 96"/>
                <a:gd name="T73" fmla="*/ 86 h 86"/>
                <a:gd name="T74" fmla="*/ 15 w 96"/>
                <a:gd name="T75" fmla="*/ 82 h 86"/>
                <a:gd name="T76" fmla="*/ 15 w 96"/>
                <a:gd name="T77" fmla="*/ 82 h 86"/>
                <a:gd name="T78" fmla="*/ 19 w 96"/>
                <a:gd name="T79" fmla="*/ 82 h 86"/>
                <a:gd name="T80" fmla="*/ 22 w 96"/>
                <a:gd name="T81" fmla="*/ 78 h 86"/>
                <a:gd name="T82" fmla="*/ 33 w 96"/>
                <a:gd name="T83" fmla="*/ 78 h 86"/>
                <a:gd name="T84" fmla="*/ 70 w 96"/>
                <a:gd name="T85" fmla="*/ 7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86">
                  <a:moveTo>
                    <a:pt x="74" y="63"/>
                  </a:moveTo>
                  <a:lnTo>
                    <a:pt x="74" y="60"/>
                  </a:lnTo>
                  <a:lnTo>
                    <a:pt x="78" y="56"/>
                  </a:lnTo>
                  <a:lnTo>
                    <a:pt x="82" y="52"/>
                  </a:lnTo>
                  <a:lnTo>
                    <a:pt x="82" y="52"/>
                  </a:lnTo>
                  <a:lnTo>
                    <a:pt x="85" y="49"/>
                  </a:lnTo>
                  <a:lnTo>
                    <a:pt x="85" y="49"/>
                  </a:lnTo>
                  <a:lnTo>
                    <a:pt x="85" y="45"/>
                  </a:lnTo>
                  <a:lnTo>
                    <a:pt x="93" y="45"/>
                  </a:lnTo>
                  <a:lnTo>
                    <a:pt x="93" y="41"/>
                  </a:lnTo>
                  <a:lnTo>
                    <a:pt x="93" y="41"/>
                  </a:lnTo>
                  <a:lnTo>
                    <a:pt x="96" y="37"/>
                  </a:lnTo>
                  <a:lnTo>
                    <a:pt x="96" y="34"/>
                  </a:lnTo>
                  <a:lnTo>
                    <a:pt x="96" y="30"/>
                  </a:lnTo>
                  <a:lnTo>
                    <a:pt x="93" y="26"/>
                  </a:lnTo>
                  <a:lnTo>
                    <a:pt x="96" y="26"/>
                  </a:lnTo>
                  <a:lnTo>
                    <a:pt x="93" y="26"/>
                  </a:lnTo>
                  <a:lnTo>
                    <a:pt x="89" y="23"/>
                  </a:lnTo>
                  <a:lnTo>
                    <a:pt x="89" y="19"/>
                  </a:lnTo>
                  <a:lnTo>
                    <a:pt x="85" y="15"/>
                  </a:lnTo>
                  <a:lnTo>
                    <a:pt x="85" y="11"/>
                  </a:lnTo>
                  <a:lnTo>
                    <a:pt x="85" y="8"/>
                  </a:lnTo>
                  <a:lnTo>
                    <a:pt x="82" y="8"/>
                  </a:lnTo>
                  <a:lnTo>
                    <a:pt x="82" y="8"/>
                  </a:lnTo>
                  <a:lnTo>
                    <a:pt x="82" y="4"/>
                  </a:lnTo>
                  <a:lnTo>
                    <a:pt x="78" y="0"/>
                  </a:lnTo>
                  <a:lnTo>
                    <a:pt x="78" y="0"/>
                  </a:lnTo>
                  <a:lnTo>
                    <a:pt x="74" y="4"/>
                  </a:lnTo>
                  <a:lnTo>
                    <a:pt x="70" y="4"/>
                  </a:lnTo>
                  <a:lnTo>
                    <a:pt x="67" y="8"/>
                  </a:lnTo>
                  <a:lnTo>
                    <a:pt x="63" y="4"/>
                  </a:lnTo>
                  <a:lnTo>
                    <a:pt x="59" y="4"/>
                  </a:lnTo>
                  <a:lnTo>
                    <a:pt x="56" y="8"/>
                  </a:lnTo>
                  <a:lnTo>
                    <a:pt x="52" y="8"/>
                  </a:lnTo>
                  <a:lnTo>
                    <a:pt x="52" y="8"/>
                  </a:lnTo>
                  <a:lnTo>
                    <a:pt x="48" y="8"/>
                  </a:lnTo>
                  <a:lnTo>
                    <a:pt x="48" y="8"/>
                  </a:lnTo>
                  <a:lnTo>
                    <a:pt x="48" y="11"/>
                  </a:lnTo>
                  <a:lnTo>
                    <a:pt x="44" y="11"/>
                  </a:lnTo>
                  <a:lnTo>
                    <a:pt x="41" y="11"/>
                  </a:lnTo>
                  <a:lnTo>
                    <a:pt x="41" y="8"/>
                  </a:lnTo>
                  <a:lnTo>
                    <a:pt x="37" y="8"/>
                  </a:lnTo>
                  <a:lnTo>
                    <a:pt x="33" y="8"/>
                  </a:lnTo>
                  <a:lnTo>
                    <a:pt x="30" y="8"/>
                  </a:lnTo>
                  <a:lnTo>
                    <a:pt x="26" y="4"/>
                  </a:lnTo>
                  <a:lnTo>
                    <a:pt x="26" y="8"/>
                  </a:lnTo>
                  <a:lnTo>
                    <a:pt x="26" y="8"/>
                  </a:lnTo>
                  <a:lnTo>
                    <a:pt x="26" y="11"/>
                  </a:lnTo>
                  <a:lnTo>
                    <a:pt x="26" y="11"/>
                  </a:lnTo>
                  <a:lnTo>
                    <a:pt x="26" y="11"/>
                  </a:lnTo>
                  <a:lnTo>
                    <a:pt x="26" y="15"/>
                  </a:lnTo>
                  <a:lnTo>
                    <a:pt x="22" y="15"/>
                  </a:lnTo>
                  <a:lnTo>
                    <a:pt x="22" y="19"/>
                  </a:lnTo>
                  <a:lnTo>
                    <a:pt x="22" y="26"/>
                  </a:lnTo>
                  <a:lnTo>
                    <a:pt x="22" y="30"/>
                  </a:lnTo>
                  <a:lnTo>
                    <a:pt x="22" y="30"/>
                  </a:lnTo>
                  <a:lnTo>
                    <a:pt x="26" y="34"/>
                  </a:lnTo>
                  <a:lnTo>
                    <a:pt x="26" y="34"/>
                  </a:lnTo>
                  <a:lnTo>
                    <a:pt x="26" y="37"/>
                  </a:lnTo>
                  <a:lnTo>
                    <a:pt x="19" y="45"/>
                  </a:lnTo>
                  <a:lnTo>
                    <a:pt x="11" y="52"/>
                  </a:lnTo>
                  <a:lnTo>
                    <a:pt x="11" y="52"/>
                  </a:lnTo>
                  <a:lnTo>
                    <a:pt x="4" y="63"/>
                  </a:lnTo>
                  <a:lnTo>
                    <a:pt x="4" y="67"/>
                  </a:lnTo>
                  <a:lnTo>
                    <a:pt x="4" y="71"/>
                  </a:lnTo>
                  <a:lnTo>
                    <a:pt x="4" y="75"/>
                  </a:lnTo>
                  <a:lnTo>
                    <a:pt x="0" y="82"/>
                  </a:lnTo>
                  <a:lnTo>
                    <a:pt x="0" y="86"/>
                  </a:lnTo>
                  <a:lnTo>
                    <a:pt x="0" y="86"/>
                  </a:lnTo>
                  <a:lnTo>
                    <a:pt x="0" y="86"/>
                  </a:lnTo>
                  <a:lnTo>
                    <a:pt x="4" y="86"/>
                  </a:lnTo>
                  <a:lnTo>
                    <a:pt x="7" y="82"/>
                  </a:lnTo>
                  <a:lnTo>
                    <a:pt x="7" y="82"/>
                  </a:lnTo>
                  <a:lnTo>
                    <a:pt x="11" y="86"/>
                  </a:lnTo>
                  <a:lnTo>
                    <a:pt x="11" y="86"/>
                  </a:lnTo>
                  <a:lnTo>
                    <a:pt x="15" y="82"/>
                  </a:lnTo>
                  <a:lnTo>
                    <a:pt x="15" y="82"/>
                  </a:lnTo>
                  <a:lnTo>
                    <a:pt x="15" y="82"/>
                  </a:lnTo>
                  <a:lnTo>
                    <a:pt x="19" y="82"/>
                  </a:lnTo>
                  <a:lnTo>
                    <a:pt x="19" y="82"/>
                  </a:lnTo>
                  <a:lnTo>
                    <a:pt x="19" y="82"/>
                  </a:lnTo>
                  <a:lnTo>
                    <a:pt x="22" y="78"/>
                  </a:lnTo>
                  <a:lnTo>
                    <a:pt x="33" y="78"/>
                  </a:lnTo>
                  <a:lnTo>
                    <a:pt x="33" y="78"/>
                  </a:lnTo>
                  <a:lnTo>
                    <a:pt x="48" y="78"/>
                  </a:lnTo>
                  <a:lnTo>
                    <a:pt x="70" y="78"/>
                  </a:lnTo>
                  <a:lnTo>
                    <a:pt x="74" y="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8" name="Freeform 109"/>
            <p:cNvSpPr>
              <a:spLocks/>
            </p:cNvSpPr>
            <p:nvPr/>
          </p:nvSpPr>
          <p:spPr bwMode="auto">
            <a:xfrm>
              <a:off x="4597952" y="2961102"/>
              <a:ext cx="276626" cy="167262"/>
            </a:xfrm>
            <a:custGeom>
              <a:avLst/>
              <a:gdLst>
                <a:gd name="T0" fmla="*/ 137 w 215"/>
                <a:gd name="T1" fmla="*/ 4 h 130"/>
                <a:gd name="T2" fmla="*/ 148 w 215"/>
                <a:gd name="T3" fmla="*/ 19 h 130"/>
                <a:gd name="T4" fmla="*/ 148 w 215"/>
                <a:gd name="T5" fmla="*/ 30 h 130"/>
                <a:gd name="T6" fmla="*/ 155 w 215"/>
                <a:gd name="T7" fmla="*/ 34 h 130"/>
                <a:gd name="T8" fmla="*/ 159 w 215"/>
                <a:gd name="T9" fmla="*/ 41 h 130"/>
                <a:gd name="T10" fmla="*/ 174 w 215"/>
                <a:gd name="T11" fmla="*/ 45 h 130"/>
                <a:gd name="T12" fmla="*/ 181 w 215"/>
                <a:gd name="T13" fmla="*/ 52 h 130"/>
                <a:gd name="T14" fmla="*/ 178 w 215"/>
                <a:gd name="T15" fmla="*/ 56 h 130"/>
                <a:gd name="T16" fmla="*/ 185 w 215"/>
                <a:gd name="T17" fmla="*/ 64 h 130"/>
                <a:gd name="T18" fmla="*/ 196 w 215"/>
                <a:gd name="T19" fmla="*/ 71 h 130"/>
                <a:gd name="T20" fmla="*/ 200 w 215"/>
                <a:gd name="T21" fmla="*/ 78 h 130"/>
                <a:gd name="T22" fmla="*/ 207 w 215"/>
                <a:gd name="T23" fmla="*/ 82 h 130"/>
                <a:gd name="T24" fmla="*/ 215 w 215"/>
                <a:gd name="T25" fmla="*/ 93 h 130"/>
                <a:gd name="T26" fmla="*/ 207 w 215"/>
                <a:gd name="T27" fmla="*/ 89 h 130"/>
                <a:gd name="T28" fmla="*/ 193 w 215"/>
                <a:gd name="T29" fmla="*/ 89 h 130"/>
                <a:gd name="T30" fmla="*/ 185 w 215"/>
                <a:gd name="T31" fmla="*/ 89 h 130"/>
                <a:gd name="T32" fmla="*/ 181 w 215"/>
                <a:gd name="T33" fmla="*/ 89 h 130"/>
                <a:gd name="T34" fmla="*/ 170 w 215"/>
                <a:gd name="T35" fmla="*/ 93 h 130"/>
                <a:gd name="T36" fmla="*/ 167 w 215"/>
                <a:gd name="T37" fmla="*/ 93 h 130"/>
                <a:gd name="T38" fmla="*/ 152 w 215"/>
                <a:gd name="T39" fmla="*/ 97 h 130"/>
                <a:gd name="T40" fmla="*/ 141 w 215"/>
                <a:gd name="T41" fmla="*/ 97 h 130"/>
                <a:gd name="T42" fmla="*/ 130 w 215"/>
                <a:gd name="T43" fmla="*/ 101 h 130"/>
                <a:gd name="T44" fmla="*/ 126 w 215"/>
                <a:gd name="T45" fmla="*/ 104 h 130"/>
                <a:gd name="T46" fmla="*/ 118 w 215"/>
                <a:gd name="T47" fmla="*/ 104 h 130"/>
                <a:gd name="T48" fmla="*/ 104 w 215"/>
                <a:gd name="T49" fmla="*/ 101 h 130"/>
                <a:gd name="T50" fmla="*/ 93 w 215"/>
                <a:gd name="T51" fmla="*/ 97 h 130"/>
                <a:gd name="T52" fmla="*/ 81 w 215"/>
                <a:gd name="T53" fmla="*/ 93 h 130"/>
                <a:gd name="T54" fmla="*/ 74 w 215"/>
                <a:gd name="T55" fmla="*/ 93 h 130"/>
                <a:gd name="T56" fmla="*/ 74 w 215"/>
                <a:gd name="T57" fmla="*/ 101 h 130"/>
                <a:gd name="T58" fmla="*/ 70 w 215"/>
                <a:gd name="T59" fmla="*/ 108 h 130"/>
                <a:gd name="T60" fmla="*/ 67 w 215"/>
                <a:gd name="T61" fmla="*/ 112 h 130"/>
                <a:gd name="T62" fmla="*/ 59 w 215"/>
                <a:gd name="T63" fmla="*/ 112 h 130"/>
                <a:gd name="T64" fmla="*/ 44 w 215"/>
                <a:gd name="T65" fmla="*/ 115 h 130"/>
                <a:gd name="T66" fmla="*/ 30 w 215"/>
                <a:gd name="T67" fmla="*/ 130 h 130"/>
                <a:gd name="T68" fmla="*/ 30 w 215"/>
                <a:gd name="T69" fmla="*/ 123 h 130"/>
                <a:gd name="T70" fmla="*/ 15 w 215"/>
                <a:gd name="T71" fmla="*/ 108 h 130"/>
                <a:gd name="T72" fmla="*/ 4 w 215"/>
                <a:gd name="T73" fmla="*/ 101 h 130"/>
                <a:gd name="T74" fmla="*/ 4 w 215"/>
                <a:gd name="T75" fmla="*/ 82 h 130"/>
                <a:gd name="T76" fmla="*/ 4 w 215"/>
                <a:gd name="T77" fmla="*/ 75 h 130"/>
                <a:gd name="T78" fmla="*/ 15 w 215"/>
                <a:gd name="T79" fmla="*/ 56 h 130"/>
                <a:gd name="T80" fmla="*/ 22 w 215"/>
                <a:gd name="T81" fmla="*/ 52 h 130"/>
                <a:gd name="T82" fmla="*/ 33 w 215"/>
                <a:gd name="T83" fmla="*/ 56 h 130"/>
                <a:gd name="T84" fmla="*/ 37 w 215"/>
                <a:gd name="T85" fmla="*/ 49 h 130"/>
                <a:gd name="T86" fmla="*/ 48 w 215"/>
                <a:gd name="T87" fmla="*/ 52 h 130"/>
                <a:gd name="T88" fmla="*/ 70 w 215"/>
                <a:gd name="T89" fmla="*/ 45 h 130"/>
                <a:gd name="T90" fmla="*/ 74 w 215"/>
                <a:gd name="T91" fmla="*/ 38 h 130"/>
                <a:gd name="T92" fmla="*/ 78 w 215"/>
                <a:gd name="T93" fmla="*/ 30 h 130"/>
                <a:gd name="T94" fmla="*/ 93 w 215"/>
                <a:gd name="T95" fmla="*/ 34 h 130"/>
                <a:gd name="T96" fmla="*/ 107 w 215"/>
                <a:gd name="T97" fmla="*/ 26 h 130"/>
                <a:gd name="T98" fmla="*/ 107 w 215"/>
                <a:gd name="T99" fmla="*/ 19 h 130"/>
                <a:gd name="T100" fmla="*/ 115 w 215"/>
                <a:gd name="T101" fmla="*/ 12 h 130"/>
                <a:gd name="T102" fmla="*/ 122 w 215"/>
                <a:gd name="T103" fmla="*/ 4 h 130"/>
                <a:gd name="T104" fmla="*/ 137 w 215"/>
                <a:gd name="T10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130">
                  <a:moveTo>
                    <a:pt x="137" y="0"/>
                  </a:moveTo>
                  <a:lnTo>
                    <a:pt x="137" y="4"/>
                  </a:lnTo>
                  <a:lnTo>
                    <a:pt x="137" y="4"/>
                  </a:lnTo>
                  <a:lnTo>
                    <a:pt x="137" y="4"/>
                  </a:lnTo>
                  <a:lnTo>
                    <a:pt x="141" y="8"/>
                  </a:lnTo>
                  <a:lnTo>
                    <a:pt x="141" y="8"/>
                  </a:lnTo>
                  <a:lnTo>
                    <a:pt x="144" y="15"/>
                  </a:lnTo>
                  <a:lnTo>
                    <a:pt x="148" y="19"/>
                  </a:lnTo>
                  <a:lnTo>
                    <a:pt x="152" y="23"/>
                  </a:lnTo>
                  <a:lnTo>
                    <a:pt x="148" y="26"/>
                  </a:lnTo>
                  <a:lnTo>
                    <a:pt x="148" y="26"/>
                  </a:lnTo>
                  <a:lnTo>
                    <a:pt x="148" y="30"/>
                  </a:lnTo>
                  <a:lnTo>
                    <a:pt x="148" y="34"/>
                  </a:lnTo>
                  <a:lnTo>
                    <a:pt x="148" y="38"/>
                  </a:lnTo>
                  <a:lnTo>
                    <a:pt x="155" y="38"/>
                  </a:lnTo>
                  <a:lnTo>
                    <a:pt x="155" y="34"/>
                  </a:lnTo>
                  <a:lnTo>
                    <a:pt x="159" y="34"/>
                  </a:lnTo>
                  <a:lnTo>
                    <a:pt x="163" y="38"/>
                  </a:lnTo>
                  <a:lnTo>
                    <a:pt x="159" y="38"/>
                  </a:lnTo>
                  <a:lnTo>
                    <a:pt x="159" y="41"/>
                  </a:lnTo>
                  <a:lnTo>
                    <a:pt x="163" y="45"/>
                  </a:lnTo>
                  <a:lnTo>
                    <a:pt x="167" y="45"/>
                  </a:lnTo>
                  <a:lnTo>
                    <a:pt x="170" y="45"/>
                  </a:lnTo>
                  <a:lnTo>
                    <a:pt x="174" y="45"/>
                  </a:lnTo>
                  <a:lnTo>
                    <a:pt x="174" y="49"/>
                  </a:lnTo>
                  <a:lnTo>
                    <a:pt x="178" y="49"/>
                  </a:lnTo>
                  <a:lnTo>
                    <a:pt x="178" y="49"/>
                  </a:lnTo>
                  <a:lnTo>
                    <a:pt x="181" y="52"/>
                  </a:lnTo>
                  <a:lnTo>
                    <a:pt x="181" y="52"/>
                  </a:lnTo>
                  <a:lnTo>
                    <a:pt x="178" y="56"/>
                  </a:lnTo>
                  <a:lnTo>
                    <a:pt x="178" y="56"/>
                  </a:lnTo>
                  <a:lnTo>
                    <a:pt x="178" y="56"/>
                  </a:lnTo>
                  <a:lnTo>
                    <a:pt x="181" y="60"/>
                  </a:lnTo>
                  <a:lnTo>
                    <a:pt x="181" y="60"/>
                  </a:lnTo>
                  <a:lnTo>
                    <a:pt x="185" y="60"/>
                  </a:lnTo>
                  <a:lnTo>
                    <a:pt x="185" y="64"/>
                  </a:lnTo>
                  <a:lnTo>
                    <a:pt x="189" y="60"/>
                  </a:lnTo>
                  <a:lnTo>
                    <a:pt x="193" y="64"/>
                  </a:lnTo>
                  <a:lnTo>
                    <a:pt x="193" y="67"/>
                  </a:lnTo>
                  <a:lnTo>
                    <a:pt x="196" y="71"/>
                  </a:lnTo>
                  <a:lnTo>
                    <a:pt x="196" y="71"/>
                  </a:lnTo>
                  <a:lnTo>
                    <a:pt x="200" y="75"/>
                  </a:lnTo>
                  <a:lnTo>
                    <a:pt x="200" y="75"/>
                  </a:lnTo>
                  <a:lnTo>
                    <a:pt x="200" y="78"/>
                  </a:lnTo>
                  <a:lnTo>
                    <a:pt x="200" y="78"/>
                  </a:lnTo>
                  <a:lnTo>
                    <a:pt x="207" y="78"/>
                  </a:lnTo>
                  <a:lnTo>
                    <a:pt x="211" y="82"/>
                  </a:lnTo>
                  <a:lnTo>
                    <a:pt x="207" y="82"/>
                  </a:lnTo>
                  <a:lnTo>
                    <a:pt x="211" y="86"/>
                  </a:lnTo>
                  <a:lnTo>
                    <a:pt x="211" y="89"/>
                  </a:lnTo>
                  <a:lnTo>
                    <a:pt x="215" y="89"/>
                  </a:lnTo>
                  <a:lnTo>
                    <a:pt x="215" y="93"/>
                  </a:lnTo>
                  <a:lnTo>
                    <a:pt x="215" y="93"/>
                  </a:lnTo>
                  <a:lnTo>
                    <a:pt x="215" y="93"/>
                  </a:lnTo>
                  <a:lnTo>
                    <a:pt x="211" y="89"/>
                  </a:lnTo>
                  <a:lnTo>
                    <a:pt x="207" y="89"/>
                  </a:lnTo>
                  <a:lnTo>
                    <a:pt x="204" y="93"/>
                  </a:lnTo>
                  <a:lnTo>
                    <a:pt x="204" y="93"/>
                  </a:lnTo>
                  <a:lnTo>
                    <a:pt x="196" y="93"/>
                  </a:lnTo>
                  <a:lnTo>
                    <a:pt x="193" y="89"/>
                  </a:lnTo>
                  <a:lnTo>
                    <a:pt x="193" y="89"/>
                  </a:lnTo>
                  <a:lnTo>
                    <a:pt x="189" y="89"/>
                  </a:lnTo>
                  <a:lnTo>
                    <a:pt x="189" y="89"/>
                  </a:lnTo>
                  <a:lnTo>
                    <a:pt x="185" y="89"/>
                  </a:lnTo>
                  <a:lnTo>
                    <a:pt x="181" y="89"/>
                  </a:lnTo>
                  <a:lnTo>
                    <a:pt x="181" y="89"/>
                  </a:lnTo>
                  <a:lnTo>
                    <a:pt x="181" y="89"/>
                  </a:lnTo>
                  <a:lnTo>
                    <a:pt x="181" y="89"/>
                  </a:lnTo>
                  <a:lnTo>
                    <a:pt x="178" y="93"/>
                  </a:lnTo>
                  <a:lnTo>
                    <a:pt x="178" y="93"/>
                  </a:lnTo>
                  <a:lnTo>
                    <a:pt x="174" y="93"/>
                  </a:lnTo>
                  <a:lnTo>
                    <a:pt x="170" y="93"/>
                  </a:lnTo>
                  <a:lnTo>
                    <a:pt x="170" y="93"/>
                  </a:lnTo>
                  <a:lnTo>
                    <a:pt x="167" y="93"/>
                  </a:lnTo>
                  <a:lnTo>
                    <a:pt x="167" y="93"/>
                  </a:lnTo>
                  <a:lnTo>
                    <a:pt x="167" y="93"/>
                  </a:lnTo>
                  <a:lnTo>
                    <a:pt x="167" y="93"/>
                  </a:lnTo>
                  <a:lnTo>
                    <a:pt x="163" y="93"/>
                  </a:lnTo>
                  <a:lnTo>
                    <a:pt x="155" y="93"/>
                  </a:lnTo>
                  <a:lnTo>
                    <a:pt x="152" y="97"/>
                  </a:lnTo>
                  <a:lnTo>
                    <a:pt x="152" y="97"/>
                  </a:lnTo>
                  <a:lnTo>
                    <a:pt x="144" y="97"/>
                  </a:lnTo>
                  <a:lnTo>
                    <a:pt x="144" y="97"/>
                  </a:lnTo>
                  <a:lnTo>
                    <a:pt x="141" y="97"/>
                  </a:lnTo>
                  <a:lnTo>
                    <a:pt x="137" y="97"/>
                  </a:lnTo>
                  <a:lnTo>
                    <a:pt x="133" y="97"/>
                  </a:lnTo>
                  <a:lnTo>
                    <a:pt x="133" y="97"/>
                  </a:lnTo>
                  <a:lnTo>
                    <a:pt x="130" y="101"/>
                  </a:lnTo>
                  <a:lnTo>
                    <a:pt x="130" y="104"/>
                  </a:lnTo>
                  <a:lnTo>
                    <a:pt x="133" y="104"/>
                  </a:lnTo>
                  <a:lnTo>
                    <a:pt x="130" y="104"/>
                  </a:lnTo>
                  <a:lnTo>
                    <a:pt x="126" y="104"/>
                  </a:lnTo>
                  <a:lnTo>
                    <a:pt x="126" y="104"/>
                  </a:lnTo>
                  <a:lnTo>
                    <a:pt x="122" y="104"/>
                  </a:lnTo>
                  <a:lnTo>
                    <a:pt x="118" y="104"/>
                  </a:lnTo>
                  <a:lnTo>
                    <a:pt x="118" y="104"/>
                  </a:lnTo>
                  <a:lnTo>
                    <a:pt x="115" y="104"/>
                  </a:lnTo>
                  <a:lnTo>
                    <a:pt x="111" y="104"/>
                  </a:lnTo>
                  <a:lnTo>
                    <a:pt x="107" y="104"/>
                  </a:lnTo>
                  <a:lnTo>
                    <a:pt x="104" y="101"/>
                  </a:lnTo>
                  <a:lnTo>
                    <a:pt x="100" y="101"/>
                  </a:lnTo>
                  <a:lnTo>
                    <a:pt x="100" y="101"/>
                  </a:lnTo>
                  <a:lnTo>
                    <a:pt x="96" y="97"/>
                  </a:lnTo>
                  <a:lnTo>
                    <a:pt x="93" y="97"/>
                  </a:lnTo>
                  <a:lnTo>
                    <a:pt x="89" y="93"/>
                  </a:lnTo>
                  <a:lnTo>
                    <a:pt x="89" y="93"/>
                  </a:lnTo>
                  <a:lnTo>
                    <a:pt x="85" y="93"/>
                  </a:lnTo>
                  <a:lnTo>
                    <a:pt x="81" y="93"/>
                  </a:lnTo>
                  <a:lnTo>
                    <a:pt x="81" y="93"/>
                  </a:lnTo>
                  <a:lnTo>
                    <a:pt x="81" y="93"/>
                  </a:lnTo>
                  <a:lnTo>
                    <a:pt x="78" y="93"/>
                  </a:lnTo>
                  <a:lnTo>
                    <a:pt x="74" y="93"/>
                  </a:lnTo>
                  <a:lnTo>
                    <a:pt x="74" y="97"/>
                  </a:lnTo>
                  <a:lnTo>
                    <a:pt x="74" y="97"/>
                  </a:lnTo>
                  <a:lnTo>
                    <a:pt x="74" y="101"/>
                  </a:lnTo>
                  <a:lnTo>
                    <a:pt x="74" y="101"/>
                  </a:lnTo>
                  <a:lnTo>
                    <a:pt x="70" y="101"/>
                  </a:lnTo>
                  <a:lnTo>
                    <a:pt x="70" y="101"/>
                  </a:lnTo>
                  <a:lnTo>
                    <a:pt x="70" y="104"/>
                  </a:lnTo>
                  <a:lnTo>
                    <a:pt x="70" y="108"/>
                  </a:lnTo>
                  <a:lnTo>
                    <a:pt x="70" y="108"/>
                  </a:lnTo>
                  <a:lnTo>
                    <a:pt x="70" y="112"/>
                  </a:lnTo>
                  <a:lnTo>
                    <a:pt x="70" y="112"/>
                  </a:lnTo>
                  <a:lnTo>
                    <a:pt x="67" y="112"/>
                  </a:lnTo>
                  <a:lnTo>
                    <a:pt x="67" y="115"/>
                  </a:lnTo>
                  <a:lnTo>
                    <a:pt x="63" y="112"/>
                  </a:lnTo>
                  <a:lnTo>
                    <a:pt x="63" y="112"/>
                  </a:lnTo>
                  <a:lnTo>
                    <a:pt x="59" y="112"/>
                  </a:lnTo>
                  <a:lnTo>
                    <a:pt x="56" y="112"/>
                  </a:lnTo>
                  <a:lnTo>
                    <a:pt x="56" y="112"/>
                  </a:lnTo>
                  <a:lnTo>
                    <a:pt x="52" y="112"/>
                  </a:lnTo>
                  <a:lnTo>
                    <a:pt x="44" y="115"/>
                  </a:lnTo>
                  <a:lnTo>
                    <a:pt x="44" y="115"/>
                  </a:lnTo>
                  <a:lnTo>
                    <a:pt x="41" y="115"/>
                  </a:lnTo>
                  <a:lnTo>
                    <a:pt x="37" y="119"/>
                  </a:lnTo>
                  <a:lnTo>
                    <a:pt x="30" y="130"/>
                  </a:lnTo>
                  <a:lnTo>
                    <a:pt x="30" y="130"/>
                  </a:lnTo>
                  <a:lnTo>
                    <a:pt x="30" y="130"/>
                  </a:lnTo>
                  <a:lnTo>
                    <a:pt x="30" y="127"/>
                  </a:lnTo>
                  <a:lnTo>
                    <a:pt x="30" y="123"/>
                  </a:lnTo>
                  <a:lnTo>
                    <a:pt x="22" y="123"/>
                  </a:lnTo>
                  <a:lnTo>
                    <a:pt x="22" y="119"/>
                  </a:lnTo>
                  <a:lnTo>
                    <a:pt x="18" y="115"/>
                  </a:lnTo>
                  <a:lnTo>
                    <a:pt x="15" y="108"/>
                  </a:lnTo>
                  <a:lnTo>
                    <a:pt x="15" y="108"/>
                  </a:lnTo>
                  <a:lnTo>
                    <a:pt x="11" y="104"/>
                  </a:lnTo>
                  <a:lnTo>
                    <a:pt x="7" y="101"/>
                  </a:lnTo>
                  <a:lnTo>
                    <a:pt x="4" y="101"/>
                  </a:lnTo>
                  <a:lnTo>
                    <a:pt x="4" y="93"/>
                  </a:lnTo>
                  <a:lnTo>
                    <a:pt x="4" y="89"/>
                  </a:lnTo>
                  <a:lnTo>
                    <a:pt x="4" y="86"/>
                  </a:lnTo>
                  <a:lnTo>
                    <a:pt x="4" y="82"/>
                  </a:lnTo>
                  <a:lnTo>
                    <a:pt x="4" y="78"/>
                  </a:lnTo>
                  <a:lnTo>
                    <a:pt x="0" y="75"/>
                  </a:lnTo>
                  <a:lnTo>
                    <a:pt x="4" y="75"/>
                  </a:lnTo>
                  <a:lnTo>
                    <a:pt x="4" y="75"/>
                  </a:lnTo>
                  <a:lnTo>
                    <a:pt x="7" y="71"/>
                  </a:lnTo>
                  <a:lnTo>
                    <a:pt x="11" y="67"/>
                  </a:lnTo>
                  <a:lnTo>
                    <a:pt x="15" y="60"/>
                  </a:lnTo>
                  <a:lnTo>
                    <a:pt x="15" y="56"/>
                  </a:lnTo>
                  <a:lnTo>
                    <a:pt x="18" y="56"/>
                  </a:lnTo>
                  <a:lnTo>
                    <a:pt x="18" y="52"/>
                  </a:lnTo>
                  <a:lnTo>
                    <a:pt x="18" y="52"/>
                  </a:lnTo>
                  <a:lnTo>
                    <a:pt x="22" y="52"/>
                  </a:lnTo>
                  <a:lnTo>
                    <a:pt x="22" y="56"/>
                  </a:lnTo>
                  <a:lnTo>
                    <a:pt x="26" y="56"/>
                  </a:lnTo>
                  <a:lnTo>
                    <a:pt x="30" y="56"/>
                  </a:lnTo>
                  <a:lnTo>
                    <a:pt x="33" y="56"/>
                  </a:lnTo>
                  <a:lnTo>
                    <a:pt x="33" y="52"/>
                  </a:lnTo>
                  <a:lnTo>
                    <a:pt x="33" y="49"/>
                  </a:lnTo>
                  <a:lnTo>
                    <a:pt x="37" y="49"/>
                  </a:lnTo>
                  <a:lnTo>
                    <a:pt x="37" y="49"/>
                  </a:lnTo>
                  <a:lnTo>
                    <a:pt x="41" y="52"/>
                  </a:lnTo>
                  <a:lnTo>
                    <a:pt x="41" y="56"/>
                  </a:lnTo>
                  <a:lnTo>
                    <a:pt x="44" y="52"/>
                  </a:lnTo>
                  <a:lnTo>
                    <a:pt x="48" y="52"/>
                  </a:lnTo>
                  <a:lnTo>
                    <a:pt x="52" y="49"/>
                  </a:lnTo>
                  <a:lnTo>
                    <a:pt x="56" y="49"/>
                  </a:lnTo>
                  <a:lnTo>
                    <a:pt x="67" y="45"/>
                  </a:lnTo>
                  <a:lnTo>
                    <a:pt x="70" y="45"/>
                  </a:lnTo>
                  <a:lnTo>
                    <a:pt x="74" y="41"/>
                  </a:lnTo>
                  <a:lnTo>
                    <a:pt x="78" y="41"/>
                  </a:lnTo>
                  <a:lnTo>
                    <a:pt x="78" y="38"/>
                  </a:lnTo>
                  <a:lnTo>
                    <a:pt x="74" y="38"/>
                  </a:lnTo>
                  <a:lnTo>
                    <a:pt x="74" y="34"/>
                  </a:lnTo>
                  <a:lnTo>
                    <a:pt x="74" y="34"/>
                  </a:lnTo>
                  <a:lnTo>
                    <a:pt x="74" y="30"/>
                  </a:lnTo>
                  <a:lnTo>
                    <a:pt x="78" y="30"/>
                  </a:lnTo>
                  <a:lnTo>
                    <a:pt x="81" y="30"/>
                  </a:lnTo>
                  <a:lnTo>
                    <a:pt x="85" y="34"/>
                  </a:lnTo>
                  <a:lnTo>
                    <a:pt x="89" y="34"/>
                  </a:lnTo>
                  <a:lnTo>
                    <a:pt x="93" y="34"/>
                  </a:lnTo>
                  <a:lnTo>
                    <a:pt x="100" y="30"/>
                  </a:lnTo>
                  <a:lnTo>
                    <a:pt x="104" y="30"/>
                  </a:lnTo>
                  <a:lnTo>
                    <a:pt x="104" y="26"/>
                  </a:lnTo>
                  <a:lnTo>
                    <a:pt x="107" y="26"/>
                  </a:lnTo>
                  <a:lnTo>
                    <a:pt x="104" y="23"/>
                  </a:lnTo>
                  <a:lnTo>
                    <a:pt x="107" y="23"/>
                  </a:lnTo>
                  <a:lnTo>
                    <a:pt x="107" y="19"/>
                  </a:lnTo>
                  <a:lnTo>
                    <a:pt x="107" y="19"/>
                  </a:lnTo>
                  <a:lnTo>
                    <a:pt x="111" y="15"/>
                  </a:lnTo>
                  <a:lnTo>
                    <a:pt x="111" y="15"/>
                  </a:lnTo>
                  <a:lnTo>
                    <a:pt x="115" y="15"/>
                  </a:lnTo>
                  <a:lnTo>
                    <a:pt x="115" y="12"/>
                  </a:lnTo>
                  <a:lnTo>
                    <a:pt x="118" y="12"/>
                  </a:lnTo>
                  <a:lnTo>
                    <a:pt x="118" y="8"/>
                  </a:lnTo>
                  <a:lnTo>
                    <a:pt x="118" y="8"/>
                  </a:lnTo>
                  <a:lnTo>
                    <a:pt x="122" y="4"/>
                  </a:lnTo>
                  <a:lnTo>
                    <a:pt x="126" y="4"/>
                  </a:lnTo>
                  <a:lnTo>
                    <a:pt x="130" y="4"/>
                  </a:lnTo>
                  <a:lnTo>
                    <a:pt x="133" y="4"/>
                  </a:lnTo>
                  <a:lnTo>
                    <a:pt x="137" y="0"/>
                  </a:lnTo>
                  <a:lnTo>
                    <a:pt x="137"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9" name="Freeform 110"/>
            <p:cNvSpPr>
              <a:spLocks/>
            </p:cNvSpPr>
            <p:nvPr/>
          </p:nvSpPr>
          <p:spPr bwMode="auto">
            <a:xfrm>
              <a:off x="4488589" y="2517214"/>
              <a:ext cx="328091" cy="277912"/>
            </a:xfrm>
            <a:custGeom>
              <a:avLst/>
              <a:gdLst>
                <a:gd name="T0" fmla="*/ 237 w 255"/>
                <a:gd name="T1" fmla="*/ 208 h 216"/>
                <a:gd name="T2" fmla="*/ 248 w 255"/>
                <a:gd name="T3" fmla="*/ 60 h 216"/>
                <a:gd name="T4" fmla="*/ 244 w 255"/>
                <a:gd name="T5" fmla="*/ 49 h 216"/>
                <a:gd name="T6" fmla="*/ 248 w 255"/>
                <a:gd name="T7" fmla="*/ 41 h 216"/>
                <a:gd name="T8" fmla="*/ 244 w 255"/>
                <a:gd name="T9" fmla="*/ 34 h 216"/>
                <a:gd name="T10" fmla="*/ 248 w 255"/>
                <a:gd name="T11" fmla="*/ 23 h 216"/>
                <a:gd name="T12" fmla="*/ 244 w 255"/>
                <a:gd name="T13" fmla="*/ 19 h 216"/>
                <a:gd name="T14" fmla="*/ 237 w 255"/>
                <a:gd name="T15" fmla="*/ 19 h 216"/>
                <a:gd name="T16" fmla="*/ 226 w 255"/>
                <a:gd name="T17" fmla="*/ 15 h 216"/>
                <a:gd name="T18" fmla="*/ 215 w 255"/>
                <a:gd name="T19" fmla="*/ 12 h 216"/>
                <a:gd name="T20" fmla="*/ 215 w 255"/>
                <a:gd name="T21" fmla="*/ 12 h 216"/>
                <a:gd name="T22" fmla="*/ 207 w 255"/>
                <a:gd name="T23" fmla="*/ 4 h 216"/>
                <a:gd name="T24" fmla="*/ 200 w 255"/>
                <a:gd name="T25" fmla="*/ 4 h 216"/>
                <a:gd name="T26" fmla="*/ 196 w 255"/>
                <a:gd name="T27" fmla="*/ 4 h 216"/>
                <a:gd name="T28" fmla="*/ 189 w 255"/>
                <a:gd name="T29" fmla="*/ 4 h 216"/>
                <a:gd name="T30" fmla="*/ 178 w 255"/>
                <a:gd name="T31" fmla="*/ 4 h 216"/>
                <a:gd name="T32" fmla="*/ 166 w 255"/>
                <a:gd name="T33" fmla="*/ 12 h 216"/>
                <a:gd name="T34" fmla="*/ 163 w 255"/>
                <a:gd name="T35" fmla="*/ 19 h 216"/>
                <a:gd name="T36" fmla="*/ 166 w 255"/>
                <a:gd name="T37" fmla="*/ 30 h 216"/>
                <a:gd name="T38" fmla="*/ 166 w 255"/>
                <a:gd name="T39" fmla="*/ 38 h 216"/>
                <a:gd name="T40" fmla="*/ 163 w 255"/>
                <a:gd name="T41" fmla="*/ 45 h 216"/>
                <a:gd name="T42" fmla="*/ 152 w 255"/>
                <a:gd name="T43" fmla="*/ 49 h 216"/>
                <a:gd name="T44" fmla="*/ 141 w 255"/>
                <a:gd name="T45" fmla="*/ 41 h 216"/>
                <a:gd name="T46" fmla="*/ 126 w 255"/>
                <a:gd name="T47" fmla="*/ 34 h 216"/>
                <a:gd name="T48" fmla="*/ 107 w 255"/>
                <a:gd name="T49" fmla="*/ 30 h 216"/>
                <a:gd name="T50" fmla="*/ 100 w 255"/>
                <a:gd name="T51" fmla="*/ 30 h 216"/>
                <a:gd name="T52" fmla="*/ 89 w 255"/>
                <a:gd name="T53" fmla="*/ 19 h 216"/>
                <a:gd name="T54" fmla="*/ 85 w 255"/>
                <a:gd name="T55" fmla="*/ 12 h 216"/>
                <a:gd name="T56" fmla="*/ 70 w 255"/>
                <a:gd name="T57" fmla="*/ 4 h 216"/>
                <a:gd name="T58" fmla="*/ 55 w 255"/>
                <a:gd name="T59" fmla="*/ 4 h 216"/>
                <a:gd name="T60" fmla="*/ 37 w 255"/>
                <a:gd name="T61" fmla="*/ 4 h 216"/>
                <a:gd name="T62" fmla="*/ 29 w 255"/>
                <a:gd name="T63" fmla="*/ 0 h 216"/>
                <a:gd name="T64" fmla="*/ 29 w 255"/>
                <a:gd name="T65" fmla="*/ 8 h 216"/>
                <a:gd name="T66" fmla="*/ 29 w 255"/>
                <a:gd name="T67" fmla="*/ 15 h 216"/>
                <a:gd name="T68" fmla="*/ 18 w 255"/>
                <a:gd name="T69" fmla="*/ 23 h 216"/>
                <a:gd name="T70" fmla="*/ 11 w 255"/>
                <a:gd name="T71" fmla="*/ 23 h 216"/>
                <a:gd name="T72" fmla="*/ 7 w 255"/>
                <a:gd name="T73" fmla="*/ 26 h 216"/>
                <a:gd name="T74" fmla="*/ 11 w 255"/>
                <a:gd name="T75" fmla="*/ 34 h 216"/>
                <a:gd name="T76" fmla="*/ 11 w 255"/>
                <a:gd name="T77" fmla="*/ 38 h 216"/>
                <a:gd name="T78" fmla="*/ 7 w 255"/>
                <a:gd name="T79" fmla="*/ 41 h 216"/>
                <a:gd name="T80" fmla="*/ 4 w 255"/>
                <a:gd name="T81" fmla="*/ 45 h 216"/>
                <a:gd name="T82" fmla="*/ 0 w 255"/>
                <a:gd name="T83" fmla="*/ 45 h 216"/>
                <a:gd name="T84" fmla="*/ 0 w 255"/>
                <a:gd name="T85" fmla="*/ 49 h 216"/>
                <a:gd name="T86" fmla="*/ 0 w 255"/>
                <a:gd name="T87" fmla="*/ 52 h 216"/>
                <a:gd name="T88" fmla="*/ 4 w 255"/>
                <a:gd name="T89" fmla="*/ 67 h 216"/>
                <a:gd name="T90" fmla="*/ 4 w 255"/>
                <a:gd name="T91" fmla="*/ 75 h 216"/>
                <a:gd name="T92" fmla="*/ 7 w 255"/>
                <a:gd name="T93" fmla="*/ 86 h 216"/>
                <a:gd name="T94" fmla="*/ 4 w 255"/>
                <a:gd name="T95" fmla="*/ 97 h 216"/>
                <a:gd name="T96" fmla="*/ 7 w 255"/>
                <a:gd name="T97" fmla="*/ 104 h 216"/>
                <a:gd name="T98" fmla="*/ 0 w 255"/>
                <a:gd name="T99" fmla="*/ 108 h 216"/>
                <a:gd name="T100" fmla="*/ 0 w 255"/>
                <a:gd name="T101" fmla="*/ 112 h 216"/>
                <a:gd name="T102" fmla="*/ 4 w 255"/>
                <a:gd name="T103" fmla="*/ 119 h 216"/>
                <a:gd name="T104" fmla="*/ 7 w 255"/>
                <a:gd name="T105" fmla="*/ 127 h 216"/>
                <a:gd name="T106" fmla="*/ 11 w 255"/>
                <a:gd name="T107" fmla="*/ 130 h 216"/>
                <a:gd name="T108" fmla="*/ 11 w 255"/>
                <a:gd name="T109" fmla="*/ 138 h 216"/>
                <a:gd name="T110" fmla="*/ 15 w 255"/>
                <a:gd name="T111" fmla="*/ 141 h 216"/>
                <a:gd name="T112" fmla="*/ 26 w 255"/>
                <a:gd name="T113" fmla="*/ 141 h 216"/>
                <a:gd name="T114" fmla="*/ 33 w 255"/>
                <a:gd name="T115" fmla="*/ 145 h 216"/>
                <a:gd name="T116" fmla="*/ 37 w 255"/>
                <a:gd name="T117" fmla="*/ 153 h 216"/>
                <a:gd name="T118" fmla="*/ 41 w 255"/>
                <a:gd name="T119" fmla="*/ 156 h 216"/>
                <a:gd name="T120" fmla="*/ 74 w 255"/>
                <a:gd name="T121" fmla="*/ 167 h 216"/>
                <a:gd name="T122" fmla="*/ 237 w 255"/>
                <a:gd name="T123" fmla="*/ 216 h 216"/>
                <a:gd name="T124" fmla="*/ 237 w 255"/>
                <a:gd name="T1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16">
                  <a:moveTo>
                    <a:pt x="237" y="216"/>
                  </a:moveTo>
                  <a:lnTo>
                    <a:pt x="237" y="208"/>
                  </a:lnTo>
                  <a:lnTo>
                    <a:pt x="255" y="208"/>
                  </a:lnTo>
                  <a:lnTo>
                    <a:pt x="248" y="60"/>
                  </a:lnTo>
                  <a:lnTo>
                    <a:pt x="244" y="52"/>
                  </a:lnTo>
                  <a:lnTo>
                    <a:pt x="244" y="49"/>
                  </a:lnTo>
                  <a:lnTo>
                    <a:pt x="244" y="45"/>
                  </a:lnTo>
                  <a:lnTo>
                    <a:pt x="248" y="41"/>
                  </a:lnTo>
                  <a:lnTo>
                    <a:pt x="248" y="38"/>
                  </a:lnTo>
                  <a:lnTo>
                    <a:pt x="244" y="34"/>
                  </a:lnTo>
                  <a:lnTo>
                    <a:pt x="248" y="26"/>
                  </a:lnTo>
                  <a:lnTo>
                    <a:pt x="248" y="23"/>
                  </a:lnTo>
                  <a:lnTo>
                    <a:pt x="248" y="19"/>
                  </a:lnTo>
                  <a:lnTo>
                    <a:pt x="244" y="19"/>
                  </a:lnTo>
                  <a:lnTo>
                    <a:pt x="240" y="15"/>
                  </a:lnTo>
                  <a:lnTo>
                    <a:pt x="237" y="19"/>
                  </a:lnTo>
                  <a:lnTo>
                    <a:pt x="226" y="15"/>
                  </a:lnTo>
                  <a:lnTo>
                    <a:pt x="226" y="15"/>
                  </a:lnTo>
                  <a:lnTo>
                    <a:pt x="222" y="15"/>
                  </a:lnTo>
                  <a:lnTo>
                    <a:pt x="215" y="12"/>
                  </a:lnTo>
                  <a:lnTo>
                    <a:pt x="215" y="12"/>
                  </a:lnTo>
                  <a:lnTo>
                    <a:pt x="215" y="12"/>
                  </a:lnTo>
                  <a:lnTo>
                    <a:pt x="215" y="8"/>
                  </a:lnTo>
                  <a:lnTo>
                    <a:pt x="207" y="4"/>
                  </a:lnTo>
                  <a:lnTo>
                    <a:pt x="203" y="4"/>
                  </a:lnTo>
                  <a:lnTo>
                    <a:pt x="200" y="4"/>
                  </a:lnTo>
                  <a:lnTo>
                    <a:pt x="196" y="4"/>
                  </a:lnTo>
                  <a:lnTo>
                    <a:pt x="196" y="4"/>
                  </a:lnTo>
                  <a:lnTo>
                    <a:pt x="192" y="4"/>
                  </a:lnTo>
                  <a:lnTo>
                    <a:pt x="189" y="4"/>
                  </a:lnTo>
                  <a:lnTo>
                    <a:pt x="185" y="4"/>
                  </a:lnTo>
                  <a:lnTo>
                    <a:pt x="178" y="4"/>
                  </a:lnTo>
                  <a:lnTo>
                    <a:pt x="170" y="8"/>
                  </a:lnTo>
                  <a:lnTo>
                    <a:pt x="166" y="12"/>
                  </a:lnTo>
                  <a:lnTo>
                    <a:pt x="166" y="15"/>
                  </a:lnTo>
                  <a:lnTo>
                    <a:pt x="163" y="19"/>
                  </a:lnTo>
                  <a:lnTo>
                    <a:pt x="163" y="26"/>
                  </a:lnTo>
                  <a:lnTo>
                    <a:pt x="166" y="30"/>
                  </a:lnTo>
                  <a:lnTo>
                    <a:pt x="166" y="38"/>
                  </a:lnTo>
                  <a:lnTo>
                    <a:pt x="166" y="38"/>
                  </a:lnTo>
                  <a:lnTo>
                    <a:pt x="163" y="41"/>
                  </a:lnTo>
                  <a:lnTo>
                    <a:pt x="163" y="45"/>
                  </a:lnTo>
                  <a:lnTo>
                    <a:pt x="155" y="49"/>
                  </a:lnTo>
                  <a:lnTo>
                    <a:pt x="152" y="49"/>
                  </a:lnTo>
                  <a:lnTo>
                    <a:pt x="144" y="49"/>
                  </a:lnTo>
                  <a:lnTo>
                    <a:pt x="141" y="41"/>
                  </a:lnTo>
                  <a:lnTo>
                    <a:pt x="133" y="38"/>
                  </a:lnTo>
                  <a:lnTo>
                    <a:pt x="126" y="34"/>
                  </a:lnTo>
                  <a:lnTo>
                    <a:pt x="115" y="30"/>
                  </a:lnTo>
                  <a:lnTo>
                    <a:pt x="107" y="30"/>
                  </a:lnTo>
                  <a:lnTo>
                    <a:pt x="107" y="30"/>
                  </a:lnTo>
                  <a:lnTo>
                    <a:pt x="100" y="30"/>
                  </a:lnTo>
                  <a:lnTo>
                    <a:pt x="96" y="30"/>
                  </a:lnTo>
                  <a:lnTo>
                    <a:pt x="89" y="19"/>
                  </a:lnTo>
                  <a:lnTo>
                    <a:pt x="89" y="15"/>
                  </a:lnTo>
                  <a:lnTo>
                    <a:pt x="85" y="12"/>
                  </a:lnTo>
                  <a:lnTo>
                    <a:pt x="74" y="8"/>
                  </a:lnTo>
                  <a:lnTo>
                    <a:pt x="70" y="4"/>
                  </a:lnTo>
                  <a:lnTo>
                    <a:pt x="63" y="4"/>
                  </a:lnTo>
                  <a:lnTo>
                    <a:pt x="55" y="4"/>
                  </a:lnTo>
                  <a:lnTo>
                    <a:pt x="44" y="4"/>
                  </a:lnTo>
                  <a:lnTo>
                    <a:pt x="37" y="4"/>
                  </a:lnTo>
                  <a:lnTo>
                    <a:pt x="33" y="0"/>
                  </a:lnTo>
                  <a:lnTo>
                    <a:pt x="29" y="0"/>
                  </a:lnTo>
                  <a:lnTo>
                    <a:pt x="29" y="0"/>
                  </a:lnTo>
                  <a:lnTo>
                    <a:pt x="29" y="8"/>
                  </a:lnTo>
                  <a:lnTo>
                    <a:pt x="29" y="8"/>
                  </a:lnTo>
                  <a:lnTo>
                    <a:pt x="29" y="15"/>
                  </a:lnTo>
                  <a:lnTo>
                    <a:pt x="18" y="19"/>
                  </a:lnTo>
                  <a:lnTo>
                    <a:pt x="18" y="23"/>
                  </a:lnTo>
                  <a:lnTo>
                    <a:pt x="15" y="23"/>
                  </a:lnTo>
                  <a:lnTo>
                    <a:pt x="11" y="23"/>
                  </a:lnTo>
                  <a:lnTo>
                    <a:pt x="7" y="26"/>
                  </a:lnTo>
                  <a:lnTo>
                    <a:pt x="7" y="26"/>
                  </a:lnTo>
                  <a:lnTo>
                    <a:pt x="7" y="30"/>
                  </a:lnTo>
                  <a:lnTo>
                    <a:pt x="11" y="34"/>
                  </a:lnTo>
                  <a:lnTo>
                    <a:pt x="11" y="38"/>
                  </a:lnTo>
                  <a:lnTo>
                    <a:pt x="11" y="38"/>
                  </a:lnTo>
                  <a:lnTo>
                    <a:pt x="11" y="41"/>
                  </a:lnTo>
                  <a:lnTo>
                    <a:pt x="7" y="41"/>
                  </a:lnTo>
                  <a:lnTo>
                    <a:pt x="7" y="45"/>
                  </a:lnTo>
                  <a:lnTo>
                    <a:pt x="4" y="45"/>
                  </a:lnTo>
                  <a:lnTo>
                    <a:pt x="4" y="45"/>
                  </a:lnTo>
                  <a:lnTo>
                    <a:pt x="0" y="45"/>
                  </a:lnTo>
                  <a:lnTo>
                    <a:pt x="0" y="45"/>
                  </a:lnTo>
                  <a:lnTo>
                    <a:pt x="0" y="49"/>
                  </a:lnTo>
                  <a:lnTo>
                    <a:pt x="0" y="52"/>
                  </a:lnTo>
                  <a:lnTo>
                    <a:pt x="0" y="52"/>
                  </a:lnTo>
                  <a:lnTo>
                    <a:pt x="4" y="56"/>
                  </a:lnTo>
                  <a:lnTo>
                    <a:pt x="4" y="67"/>
                  </a:lnTo>
                  <a:lnTo>
                    <a:pt x="4" y="71"/>
                  </a:lnTo>
                  <a:lnTo>
                    <a:pt x="4" y="75"/>
                  </a:lnTo>
                  <a:lnTo>
                    <a:pt x="4" y="82"/>
                  </a:lnTo>
                  <a:lnTo>
                    <a:pt x="7" y="86"/>
                  </a:lnTo>
                  <a:lnTo>
                    <a:pt x="4" y="93"/>
                  </a:lnTo>
                  <a:lnTo>
                    <a:pt x="4" y="97"/>
                  </a:lnTo>
                  <a:lnTo>
                    <a:pt x="7" y="101"/>
                  </a:lnTo>
                  <a:lnTo>
                    <a:pt x="7" y="104"/>
                  </a:lnTo>
                  <a:lnTo>
                    <a:pt x="4" y="104"/>
                  </a:lnTo>
                  <a:lnTo>
                    <a:pt x="0" y="108"/>
                  </a:lnTo>
                  <a:lnTo>
                    <a:pt x="0" y="112"/>
                  </a:lnTo>
                  <a:lnTo>
                    <a:pt x="0" y="112"/>
                  </a:lnTo>
                  <a:lnTo>
                    <a:pt x="0" y="112"/>
                  </a:lnTo>
                  <a:lnTo>
                    <a:pt x="4" y="119"/>
                  </a:lnTo>
                  <a:lnTo>
                    <a:pt x="7" y="123"/>
                  </a:lnTo>
                  <a:lnTo>
                    <a:pt x="7" y="127"/>
                  </a:lnTo>
                  <a:lnTo>
                    <a:pt x="11" y="130"/>
                  </a:lnTo>
                  <a:lnTo>
                    <a:pt x="11" y="130"/>
                  </a:lnTo>
                  <a:lnTo>
                    <a:pt x="11" y="134"/>
                  </a:lnTo>
                  <a:lnTo>
                    <a:pt x="11" y="138"/>
                  </a:lnTo>
                  <a:lnTo>
                    <a:pt x="11" y="138"/>
                  </a:lnTo>
                  <a:lnTo>
                    <a:pt x="15" y="141"/>
                  </a:lnTo>
                  <a:lnTo>
                    <a:pt x="22" y="141"/>
                  </a:lnTo>
                  <a:lnTo>
                    <a:pt x="26" y="141"/>
                  </a:lnTo>
                  <a:lnTo>
                    <a:pt x="29" y="141"/>
                  </a:lnTo>
                  <a:lnTo>
                    <a:pt x="33" y="145"/>
                  </a:lnTo>
                  <a:lnTo>
                    <a:pt x="37" y="153"/>
                  </a:lnTo>
                  <a:lnTo>
                    <a:pt x="37" y="153"/>
                  </a:lnTo>
                  <a:lnTo>
                    <a:pt x="41" y="156"/>
                  </a:lnTo>
                  <a:lnTo>
                    <a:pt x="41" y="156"/>
                  </a:lnTo>
                  <a:lnTo>
                    <a:pt x="70" y="164"/>
                  </a:lnTo>
                  <a:lnTo>
                    <a:pt x="74" y="167"/>
                  </a:lnTo>
                  <a:lnTo>
                    <a:pt x="107" y="153"/>
                  </a:lnTo>
                  <a:lnTo>
                    <a:pt x="237" y="216"/>
                  </a:lnTo>
                  <a:lnTo>
                    <a:pt x="237" y="216"/>
                  </a:lnTo>
                  <a:lnTo>
                    <a:pt x="237" y="21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0" name="Freeform 111"/>
            <p:cNvSpPr>
              <a:spLocks noEditPoints="1"/>
            </p:cNvSpPr>
            <p:nvPr/>
          </p:nvSpPr>
          <p:spPr bwMode="auto">
            <a:xfrm>
              <a:off x="4444842" y="2427150"/>
              <a:ext cx="81058" cy="147963"/>
            </a:xfrm>
            <a:custGeom>
              <a:avLst/>
              <a:gdLst>
                <a:gd name="T0" fmla="*/ 38 w 63"/>
                <a:gd name="T1" fmla="*/ 115 h 115"/>
                <a:gd name="T2" fmla="*/ 41 w 63"/>
                <a:gd name="T3" fmla="*/ 115 h 115"/>
                <a:gd name="T4" fmla="*/ 45 w 63"/>
                <a:gd name="T5" fmla="*/ 111 h 115"/>
                <a:gd name="T6" fmla="*/ 45 w 63"/>
                <a:gd name="T7" fmla="*/ 108 h 115"/>
                <a:gd name="T8" fmla="*/ 41 w 63"/>
                <a:gd name="T9" fmla="*/ 100 h 115"/>
                <a:gd name="T10" fmla="*/ 41 w 63"/>
                <a:gd name="T11" fmla="*/ 96 h 115"/>
                <a:gd name="T12" fmla="*/ 49 w 63"/>
                <a:gd name="T13" fmla="*/ 93 h 115"/>
                <a:gd name="T14" fmla="*/ 52 w 63"/>
                <a:gd name="T15" fmla="*/ 89 h 115"/>
                <a:gd name="T16" fmla="*/ 63 w 63"/>
                <a:gd name="T17" fmla="*/ 78 h 115"/>
                <a:gd name="T18" fmla="*/ 63 w 63"/>
                <a:gd name="T19" fmla="*/ 70 h 115"/>
                <a:gd name="T20" fmla="*/ 60 w 63"/>
                <a:gd name="T21" fmla="*/ 70 h 115"/>
                <a:gd name="T22" fmla="*/ 56 w 63"/>
                <a:gd name="T23" fmla="*/ 67 h 115"/>
                <a:gd name="T24" fmla="*/ 52 w 63"/>
                <a:gd name="T25" fmla="*/ 63 h 115"/>
                <a:gd name="T26" fmla="*/ 52 w 63"/>
                <a:gd name="T27" fmla="*/ 63 h 115"/>
                <a:gd name="T28" fmla="*/ 49 w 63"/>
                <a:gd name="T29" fmla="*/ 63 h 115"/>
                <a:gd name="T30" fmla="*/ 45 w 63"/>
                <a:gd name="T31" fmla="*/ 63 h 115"/>
                <a:gd name="T32" fmla="*/ 38 w 63"/>
                <a:gd name="T33" fmla="*/ 56 h 115"/>
                <a:gd name="T34" fmla="*/ 49 w 63"/>
                <a:gd name="T35" fmla="*/ 44 h 115"/>
                <a:gd name="T36" fmla="*/ 52 w 63"/>
                <a:gd name="T37" fmla="*/ 41 h 115"/>
                <a:gd name="T38" fmla="*/ 56 w 63"/>
                <a:gd name="T39" fmla="*/ 37 h 115"/>
                <a:gd name="T40" fmla="*/ 52 w 63"/>
                <a:gd name="T41" fmla="*/ 33 h 115"/>
                <a:gd name="T42" fmla="*/ 49 w 63"/>
                <a:gd name="T43" fmla="*/ 26 h 115"/>
                <a:gd name="T44" fmla="*/ 45 w 63"/>
                <a:gd name="T45" fmla="*/ 19 h 115"/>
                <a:gd name="T46" fmla="*/ 49 w 63"/>
                <a:gd name="T47" fmla="*/ 15 h 115"/>
                <a:gd name="T48" fmla="*/ 52 w 63"/>
                <a:gd name="T49" fmla="*/ 7 h 115"/>
                <a:gd name="T50" fmla="*/ 45 w 63"/>
                <a:gd name="T51" fmla="*/ 11 h 115"/>
                <a:gd name="T52" fmla="*/ 41 w 63"/>
                <a:gd name="T53" fmla="*/ 11 h 115"/>
                <a:gd name="T54" fmla="*/ 38 w 63"/>
                <a:gd name="T55" fmla="*/ 4 h 115"/>
                <a:gd name="T56" fmla="*/ 34 w 63"/>
                <a:gd name="T57" fmla="*/ 0 h 115"/>
                <a:gd name="T58" fmla="*/ 30 w 63"/>
                <a:gd name="T59" fmla="*/ 4 h 115"/>
                <a:gd name="T60" fmla="*/ 26 w 63"/>
                <a:gd name="T61" fmla="*/ 4 h 115"/>
                <a:gd name="T62" fmla="*/ 15 w 63"/>
                <a:gd name="T63" fmla="*/ 7 h 115"/>
                <a:gd name="T64" fmla="*/ 15 w 63"/>
                <a:gd name="T65" fmla="*/ 11 h 115"/>
                <a:gd name="T66" fmla="*/ 15 w 63"/>
                <a:gd name="T67" fmla="*/ 15 h 115"/>
                <a:gd name="T68" fmla="*/ 12 w 63"/>
                <a:gd name="T69" fmla="*/ 30 h 115"/>
                <a:gd name="T70" fmla="*/ 15 w 63"/>
                <a:gd name="T71" fmla="*/ 33 h 115"/>
                <a:gd name="T72" fmla="*/ 15 w 63"/>
                <a:gd name="T73" fmla="*/ 37 h 115"/>
                <a:gd name="T74" fmla="*/ 15 w 63"/>
                <a:gd name="T75" fmla="*/ 41 h 115"/>
                <a:gd name="T76" fmla="*/ 12 w 63"/>
                <a:gd name="T77" fmla="*/ 48 h 115"/>
                <a:gd name="T78" fmla="*/ 8 w 63"/>
                <a:gd name="T79" fmla="*/ 52 h 115"/>
                <a:gd name="T80" fmla="*/ 4 w 63"/>
                <a:gd name="T81" fmla="*/ 56 h 115"/>
                <a:gd name="T82" fmla="*/ 0 w 63"/>
                <a:gd name="T83" fmla="*/ 63 h 115"/>
                <a:gd name="T84" fmla="*/ 4 w 63"/>
                <a:gd name="T85" fmla="*/ 67 h 115"/>
                <a:gd name="T86" fmla="*/ 8 w 63"/>
                <a:gd name="T87" fmla="*/ 70 h 115"/>
                <a:gd name="T88" fmla="*/ 12 w 63"/>
                <a:gd name="T89" fmla="*/ 78 h 115"/>
                <a:gd name="T90" fmla="*/ 19 w 63"/>
                <a:gd name="T91" fmla="*/ 82 h 115"/>
                <a:gd name="T92" fmla="*/ 26 w 63"/>
                <a:gd name="T93" fmla="*/ 85 h 115"/>
                <a:gd name="T94" fmla="*/ 34 w 63"/>
                <a:gd name="T95" fmla="*/ 115 h 115"/>
                <a:gd name="T96" fmla="*/ 49 w 63"/>
                <a:gd name="T97" fmla="*/ 59 h 115"/>
                <a:gd name="T98" fmla="*/ 56 w 63"/>
                <a:gd name="T99" fmla="*/ 59 h 115"/>
                <a:gd name="T100" fmla="*/ 49 w 63"/>
                <a:gd name="T101" fmla="*/ 5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 h="115">
                  <a:moveTo>
                    <a:pt x="34" y="115"/>
                  </a:moveTo>
                  <a:lnTo>
                    <a:pt x="38" y="115"/>
                  </a:lnTo>
                  <a:lnTo>
                    <a:pt x="38" y="115"/>
                  </a:lnTo>
                  <a:lnTo>
                    <a:pt x="41" y="115"/>
                  </a:lnTo>
                  <a:lnTo>
                    <a:pt x="41" y="111"/>
                  </a:lnTo>
                  <a:lnTo>
                    <a:pt x="45" y="111"/>
                  </a:lnTo>
                  <a:lnTo>
                    <a:pt x="45" y="108"/>
                  </a:lnTo>
                  <a:lnTo>
                    <a:pt x="45" y="108"/>
                  </a:lnTo>
                  <a:lnTo>
                    <a:pt x="45" y="104"/>
                  </a:lnTo>
                  <a:lnTo>
                    <a:pt x="41" y="100"/>
                  </a:lnTo>
                  <a:lnTo>
                    <a:pt x="41" y="96"/>
                  </a:lnTo>
                  <a:lnTo>
                    <a:pt x="41" y="96"/>
                  </a:lnTo>
                  <a:lnTo>
                    <a:pt x="45" y="93"/>
                  </a:lnTo>
                  <a:lnTo>
                    <a:pt x="49" y="93"/>
                  </a:lnTo>
                  <a:lnTo>
                    <a:pt x="52" y="93"/>
                  </a:lnTo>
                  <a:lnTo>
                    <a:pt x="52" y="89"/>
                  </a:lnTo>
                  <a:lnTo>
                    <a:pt x="63" y="85"/>
                  </a:lnTo>
                  <a:lnTo>
                    <a:pt x="63" y="78"/>
                  </a:lnTo>
                  <a:lnTo>
                    <a:pt x="63" y="78"/>
                  </a:lnTo>
                  <a:lnTo>
                    <a:pt x="63" y="70"/>
                  </a:lnTo>
                  <a:lnTo>
                    <a:pt x="63" y="70"/>
                  </a:lnTo>
                  <a:lnTo>
                    <a:pt x="60" y="70"/>
                  </a:lnTo>
                  <a:lnTo>
                    <a:pt x="56" y="67"/>
                  </a:lnTo>
                  <a:lnTo>
                    <a:pt x="56" y="67"/>
                  </a:lnTo>
                  <a:lnTo>
                    <a:pt x="56" y="63"/>
                  </a:lnTo>
                  <a:lnTo>
                    <a:pt x="52" y="63"/>
                  </a:lnTo>
                  <a:lnTo>
                    <a:pt x="52" y="63"/>
                  </a:lnTo>
                  <a:lnTo>
                    <a:pt x="52" y="63"/>
                  </a:lnTo>
                  <a:lnTo>
                    <a:pt x="52" y="67"/>
                  </a:lnTo>
                  <a:lnTo>
                    <a:pt x="49" y="63"/>
                  </a:lnTo>
                  <a:lnTo>
                    <a:pt x="49" y="63"/>
                  </a:lnTo>
                  <a:lnTo>
                    <a:pt x="45" y="63"/>
                  </a:lnTo>
                  <a:lnTo>
                    <a:pt x="41" y="59"/>
                  </a:lnTo>
                  <a:lnTo>
                    <a:pt x="38" y="56"/>
                  </a:lnTo>
                  <a:lnTo>
                    <a:pt x="41" y="52"/>
                  </a:lnTo>
                  <a:lnTo>
                    <a:pt x="49" y="44"/>
                  </a:lnTo>
                  <a:lnTo>
                    <a:pt x="52" y="41"/>
                  </a:lnTo>
                  <a:lnTo>
                    <a:pt x="52" y="41"/>
                  </a:lnTo>
                  <a:lnTo>
                    <a:pt x="52" y="37"/>
                  </a:lnTo>
                  <a:lnTo>
                    <a:pt x="56" y="37"/>
                  </a:lnTo>
                  <a:lnTo>
                    <a:pt x="52" y="33"/>
                  </a:lnTo>
                  <a:lnTo>
                    <a:pt x="52" y="33"/>
                  </a:lnTo>
                  <a:lnTo>
                    <a:pt x="52" y="30"/>
                  </a:lnTo>
                  <a:lnTo>
                    <a:pt x="49" y="26"/>
                  </a:lnTo>
                  <a:lnTo>
                    <a:pt x="45" y="22"/>
                  </a:lnTo>
                  <a:lnTo>
                    <a:pt x="45" y="19"/>
                  </a:lnTo>
                  <a:lnTo>
                    <a:pt x="49" y="15"/>
                  </a:lnTo>
                  <a:lnTo>
                    <a:pt x="49" y="15"/>
                  </a:lnTo>
                  <a:lnTo>
                    <a:pt x="52" y="7"/>
                  </a:lnTo>
                  <a:lnTo>
                    <a:pt x="52" y="7"/>
                  </a:lnTo>
                  <a:lnTo>
                    <a:pt x="52" y="4"/>
                  </a:lnTo>
                  <a:lnTo>
                    <a:pt x="45" y="11"/>
                  </a:lnTo>
                  <a:lnTo>
                    <a:pt x="41" y="11"/>
                  </a:lnTo>
                  <a:lnTo>
                    <a:pt x="41" y="11"/>
                  </a:lnTo>
                  <a:lnTo>
                    <a:pt x="38" y="7"/>
                  </a:lnTo>
                  <a:lnTo>
                    <a:pt x="38" y="4"/>
                  </a:lnTo>
                  <a:lnTo>
                    <a:pt x="38" y="4"/>
                  </a:lnTo>
                  <a:lnTo>
                    <a:pt x="34" y="0"/>
                  </a:lnTo>
                  <a:lnTo>
                    <a:pt x="30" y="0"/>
                  </a:lnTo>
                  <a:lnTo>
                    <a:pt x="30" y="4"/>
                  </a:lnTo>
                  <a:lnTo>
                    <a:pt x="30" y="0"/>
                  </a:lnTo>
                  <a:lnTo>
                    <a:pt x="26" y="4"/>
                  </a:lnTo>
                  <a:lnTo>
                    <a:pt x="19" y="4"/>
                  </a:lnTo>
                  <a:lnTo>
                    <a:pt x="15" y="7"/>
                  </a:lnTo>
                  <a:lnTo>
                    <a:pt x="15" y="7"/>
                  </a:lnTo>
                  <a:lnTo>
                    <a:pt x="15" y="11"/>
                  </a:lnTo>
                  <a:lnTo>
                    <a:pt x="15" y="11"/>
                  </a:lnTo>
                  <a:lnTo>
                    <a:pt x="15" y="15"/>
                  </a:lnTo>
                  <a:lnTo>
                    <a:pt x="15" y="22"/>
                  </a:lnTo>
                  <a:lnTo>
                    <a:pt x="12" y="30"/>
                  </a:lnTo>
                  <a:lnTo>
                    <a:pt x="12" y="33"/>
                  </a:lnTo>
                  <a:lnTo>
                    <a:pt x="15" y="33"/>
                  </a:lnTo>
                  <a:lnTo>
                    <a:pt x="15" y="33"/>
                  </a:lnTo>
                  <a:lnTo>
                    <a:pt x="15" y="37"/>
                  </a:lnTo>
                  <a:lnTo>
                    <a:pt x="12" y="37"/>
                  </a:lnTo>
                  <a:lnTo>
                    <a:pt x="15" y="41"/>
                  </a:lnTo>
                  <a:lnTo>
                    <a:pt x="12" y="41"/>
                  </a:lnTo>
                  <a:lnTo>
                    <a:pt x="12" y="48"/>
                  </a:lnTo>
                  <a:lnTo>
                    <a:pt x="12" y="48"/>
                  </a:lnTo>
                  <a:lnTo>
                    <a:pt x="8" y="52"/>
                  </a:lnTo>
                  <a:lnTo>
                    <a:pt x="8" y="52"/>
                  </a:lnTo>
                  <a:lnTo>
                    <a:pt x="4" y="56"/>
                  </a:lnTo>
                  <a:lnTo>
                    <a:pt x="0" y="63"/>
                  </a:lnTo>
                  <a:lnTo>
                    <a:pt x="0" y="63"/>
                  </a:lnTo>
                  <a:lnTo>
                    <a:pt x="4" y="67"/>
                  </a:lnTo>
                  <a:lnTo>
                    <a:pt x="4" y="67"/>
                  </a:lnTo>
                  <a:lnTo>
                    <a:pt x="4" y="70"/>
                  </a:lnTo>
                  <a:lnTo>
                    <a:pt x="8" y="70"/>
                  </a:lnTo>
                  <a:lnTo>
                    <a:pt x="12" y="74"/>
                  </a:lnTo>
                  <a:lnTo>
                    <a:pt x="12" y="78"/>
                  </a:lnTo>
                  <a:lnTo>
                    <a:pt x="15" y="82"/>
                  </a:lnTo>
                  <a:lnTo>
                    <a:pt x="19" y="82"/>
                  </a:lnTo>
                  <a:lnTo>
                    <a:pt x="19" y="82"/>
                  </a:lnTo>
                  <a:lnTo>
                    <a:pt x="26" y="85"/>
                  </a:lnTo>
                  <a:lnTo>
                    <a:pt x="34" y="115"/>
                  </a:lnTo>
                  <a:lnTo>
                    <a:pt x="34" y="115"/>
                  </a:lnTo>
                  <a:close/>
                  <a:moveTo>
                    <a:pt x="49" y="59"/>
                  </a:moveTo>
                  <a:lnTo>
                    <a:pt x="49" y="59"/>
                  </a:lnTo>
                  <a:lnTo>
                    <a:pt x="52" y="59"/>
                  </a:lnTo>
                  <a:lnTo>
                    <a:pt x="56" y="59"/>
                  </a:lnTo>
                  <a:lnTo>
                    <a:pt x="52" y="63"/>
                  </a:lnTo>
                  <a:lnTo>
                    <a:pt x="49" y="5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1" name="Freeform 112"/>
            <p:cNvSpPr>
              <a:spLocks/>
            </p:cNvSpPr>
            <p:nvPr/>
          </p:nvSpPr>
          <p:spPr bwMode="auto">
            <a:xfrm>
              <a:off x="4116753" y="2432297"/>
              <a:ext cx="424588" cy="371837"/>
            </a:xfrm>
            <a:custGeom>
              <a:avLst/>
              <a:gdLst>
                <a:gd name="T0" fmla="*/ 326 w 330"/>
                <a:gd name="T1" fmla="*/ 219 h 289"/>
                <a:gd name="T2" fmla="*/ 318 w 330"/>
                <a:gd name="T3" fmla="*/ 207 h 289"/>
                <a:gd name="T4" fmla="*/ 304 w 330"/>
                <a:gd name="T5" fmla="*/ 207 h 289"/>
                <a:gd name="T6" fmla="*/ 300 w 330"/>
                <a:gd name="T7" fmla="*/ 200 h 289"/>
                <a:gd name="T8" fmla="*/ 296 w 330"/>
                <a:gd name="T9" fmla="*/ 193 h 289"/>
                <a:gd name="T10" fmla="*/ 289 w 330"/>
                <a:gd name="T11" fmla="*/ 178 h 289"/>
                <a:gd name="T12" fmla="*/ 289 w 330"/>
                <a:gd name="T13" fmla="*/ 174 h 289"/>
                <a:gd name="T14" fmla="*/ 296 w 330"/>
                <a:gd name="T15" fmla="*/ 167 h 289"/>
                <a:gd name="T16" fmla="*/ 296 w 330"/>
                <a:gd name="T17" fmla="*/ 152 h 289"/>
                <a:gd name="T18" fmla="*/ 293 w 330"/>
                <a:gd name="T19" fmla="*/ 137 h 289"/>
                <a:gd name="T20" fmla="*/ 289 w 330"/>
                <a:gd name="T21" fmla="*/ 118 h 289"/>
                <a:gd name="T22" fmla="*/ 289 w 330"/>
                <a:gd name="T23" fmla="*/ 111 h 289"/>
                <a:gd name="T24" fmla="*/ 274 w 330"/>
                <a:gd name="T25" fmla="*/ 78 h 289"/>
                <a:gd name="T26" fmla="*/ 267 w 330"/>
                <a:gd name="T27" fmla="*/ 70 h 289"/>
                <a:gd name="T28" fmla="*/ 259 w 330"/>
                <a:gd name="T29" fmla="*/ 63 h 289"/>
                <a:gd name="T30" fmla="*/ 255 w 330"/>
                <a:gd name="T31" fmla="*/ 59 h 289"/>
                <a:gd name="T32" fmla="*/ 263 w 330"/>
                <a:gd name="T33" fmla="*/ 48 h 289"/>
                <a:gd name="T34" fmla="*/ 267 w 330"/>
                <a:gd name="T35" fmla="*/ 37 h 289"/>
                <a:gd name="T36" fmla="*/ 270 w 330"/>
                <a:gd name="T37" fmla="*/ 33 h 289"/>
                <a:gd name="T38" fmla="*/ 267 w 330"/>
                <a:gd name="T39" fmla="*/ 29 h 289"/>
                <a:gd name="T40" fmla="*/ 270 w 330"/>
                <a:gd name="T41" fmla="*/ 11 h 289"/>
                <a:gd name="T42" fmla="*/ 270 w 330"/>
                <a:gd name="T43" fmla="*/ 3 h 289"/>
                <a:gd name="T44" fmla="*/ 263 w 330"/>
                <a:gd name="T45" fmla="*/ 3 h 289"/>
                <a:gd name="T46" fmla="*/ 248 w 330"/>
                <a:gd name="T47" fmla="*/ 0 h 289"/>
                <a:gd name="T48" fmla="*/ 241 w 330"/>
                <a:gd name="T49" fmla="*/ 3 h 289"/>
                <a:gd name="T50" fmla="*/ 233 w 330"/>
                <a:gd name="T51" fmla="*/ 0 h 289"/>
                <a:gd name="T52" fmla="*/ 226 w 330"/>
                <a:gd name="T53" fmla="*/ 7 h 289"/>
                <a:gd name="T54" fmla="*/ 218 w 330"/>
                <a:gd name="T55" fmla="*/ 7 h 289"/>
                <a:gd name="T56" fmla="*/ 207 w 330"/>
                <a:gd name="T57" fmla="*/ 3 h 289"/>
                <a:gd name="T58" fmla="*/ 200 w 330"/>
                <a:gd name="T59" fmla="*/ 3 h 289"/>
                <a:gd name="T60" fmla="*/ 193 w 330"/>
                <a:gd name="T61" fmla="*/ 3 h 289"/>
                <a:gd name="T62" fmla="*/ 185 w 330"/>
                <a:gd name="T63" fmla="*/ 7 h 289"/>
                <a:gd name="T64" fmla="*/ 174 w 330"/>
                <a:gd name="T65" fmla="*/ 7 h 289"/>
                <a:gd name="T66" fmla="*/ 159 w 330"/>
                <a:gd name="T67" fmla="*/ 7 h 289"/>
                <a:gd name="T68" fmla="*/ 144 w 330"/>
                <a:gd name="T69" fmla="*/ 15 h 289"/>
                <a:gd name="T70" fmla="*/ 141 w 330"/>
                <a:gd name="T71" fmla="*/ 22 h 289"/>
                <a:gd name="T72" fmla="*/ 133 w 330"/>
                <a:gd name="T73" fmla="*/ 22 h 289"/>
                <a:gd name="T74" fmla="*/ 126 w 330"/>
                <a:gd name="T75" fmla="*/ 22 h 289"/>
                <a:gd name="T76" fmla="*/ 118 w 330"/>
                <a:gd name="T77" fmla="*/ 29 h 289"/>
                <a:gd name="T78" fmla="*/ 107 w 330"/>
                <a:gd name="T79" fmla="*/ 33 h 289"/>
                <a:gd name="T80" fmla="*/ 111 w 330"/>
                <a:gd name="T81" fmla="*/ 40 h 289"/>
                <a:gd name="T82" fmla="*/ 111 w 330"/>
                <a:gd name="T83" fmla="*/ 48 h 289"/>
                <a:gd name="T84" fmla="*/ 115 w 330"/>
                <a:gd name="T85" fmla="*/ 66 h 289"/>
                <a:gd name="T86" fmla="*/ 118 w 330"/>
                <a:gd name="T87" fmla="*/ 74 h 289"/>
                <a:gd name="T88" fmla="*/ 126 w 330"/>
                <a:gd name="T89" fmla="*/ 78 h 289"/>
                <a:gd name="T90" fmla="*/ 122 w 330"/>
                <a:gd name="T91" fmla="*/ 85 h 289"/>
                <a:gd name="T92" fmla="*/ 93 w 330"/>
                <a:gd name="T93" fmla="*/ 92 h 289"/>
                <a:gd name="T94" fmla="*/ 89 w 330"/>
                <a:gd name="T95" fmla="*/ 104 h 289"/>
                <a:gd name="T96" fmla="*/ 59 w 330"/>
                <a:gd name="T97" fmla="*/ 122 h 289"/>
                <a:gd name="T98" fmla="*/ 33 w 330"/>
                <a:gd name="T99" fmla="*/ 130 h 289"/>
                <a:gd name="T100" fmla="*/ 15 w 330"/>
                <a:gd name="T101" fmla="*/ 133 h 289"/>
                <a:gd name="T102" fmla="*/ 0 w 330"/>
                <a:gd name="T103" fmla="*/ 144 h 289"/>
                <a:gd name="T104" fmla="*/ 0 w 330"/>
                <a:gd name="T105" fmla="*/ 159 h 289"/>
                <a:gd name="T106" fmla="*/ 59 w 330"/>
                <a:gd name="T107" fmla="*/ 196 h 289"/>
                <a:gd name="T108" fmla="*/ 170 w 330"/>
                <a:gd name="T109" fmla="*/ 270 h 289"/>
                <a:gd name="T110" fmla="*/ 185 w 330"/>
                <a:gd name="T111" fmla="*/ 274 h 289"/>
                <a:gd name="T112" fmla="*/ 193 w 330"/>
                <a:gd name="T113" fmla="*/ 278 h 289"/>
                <a:gd name="T114" fmla="*/ 193 w 330"/>
                <a:gd name="T115" fmla="*/ 289 h 289"/>
                <a:gd name="T116" fmla="*/ 211 w 330"/>
                <a:gd name="T117" fmla="*/ 289 h 289"/>
                <a:gd name="T118" fmla="*/ 237 w 330"/>
                <a:gd name="T119" fmla="*/ 282 h 289"/>
                <a:gd name="T120" fmla="*/ 330 w 330"/>
                <a:gd name="T121" fmla="*/ 22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0" h="289">
                  <a:moveTo>
                    <a:pt x="330" y="222"/>
                  </a:moveTo>
                  <a:lnTo>
                    <a:pt x="330" y="222"/>
                  </a:lnTo>
                  <a:lnTo>
                    <a:pt x="326" y="219"/>
                  </a:lnTo>
                  <a:lnTo>
                    <a:pt x="326" y="219"/>
                  </a:lnTo>
                  <a:lnTo>
                    <a:pt x="322" y="211"/>
                  </a:lnTo>
                  <a:lnTo>
                    <a:pt x="318" y="207"/>
                  </a:lnTo>
                  <a:lnTo>
                    <a:pt x="315" y="207"/>
                  </a:lnTo>
                  <a:lnTo>
                    <a:pt x="311" y="207"/>
                  </a:lnTo>
                  <a:lnTo>
                    <a:pt x="304" y="207"/>
                  </a:lnTo>
                  <a:lnTo>
                    <a:pt x="300" y="204"/>
                  </a:lnTo>
                  <a:lnTo>
                    <a:pt x="300" y="204"/>
                  </a:lnTo>
                  <a:lnTo>
                    <a:pt x="300" y="200"/>
                  </a:lnTo>
                  <a:lnTo>
                    <a:pt x="300" y="196"/>
                  </a:lnTo>
                  <a:lnTo>
                    <a:pt x="300" y="196"/>
                  </a:lnTo>
                  <a:lnTo>
                    <a:pt x="296" y="193"/>
                  </a:lnTo>
                  <a:lnTo>
                    <a:pt x="296" y="189"/>
                  </a:lnTo>
                  <a:lnTo>
                    <a:pt x="293" y="185"/>
                  </a:lnTo>
                  <a:lnTo>
                    <a:pt x="289" y="178"/>
                  </a:lnTo>
                  <a:lnTo>
                    <a:pt x="289" y="178"/>
                  </a:lnTo>
                  <a:lnTo>
                    <a:pt x="289" y="178"/>
                  </a:lnTo>
                  <a:lnTo>
                    <a:pt x="289" y="174"/>
                  </a:lnTo>
                  <a:lnTo>
                    <a:pt x="293" y="170"/>
                  </a:lnTo>
                  <a:lnTo>
                    <a:pt x="296" y="170"/>
                  </a:lnTo>
                  <a:lnTo>
                    <a:pt x="296" y="167"/>
                  </a:lnTo>
                  <a:lnTo>
                    <a:pt x="293" y="163"/>
                  </a:lnTo>
                  <a:lnTo>
                    <a:pt x="293" y="159"/>
                  </a:lnTo>
                  <a:lnTo>
                    <a:pt x="296" y="152"/>
                  </a:lnTo>
                  <a:lnTo>
                    <a:pt x="293" y="148"/>
                  </a:lnTo>
                  <a:lnTo>
                    <a:pt x="293" y="141"/>
                  </a:lnTo>
                  <a:lnTo>
                    <a:pt x="293" y="137"/>
                  </a:lnTo>
                  <a:lnTo>
                    <a:pt x="293" y="133"/>
                  </a:lnTo>
                  <a:lnTo>
                    <a:pt x="293" y="122"/>
                  </a:lnTo>
                  <a:lnTo>
                    <a:pt x="289" y="118"/>
                  </a:lnTo>
                  <a:lnTo>
                    <a:pt x="289" y="118"/>
                  </a:lnTo>
                  <a:lnTo>
                    <a:pt x="289" y="115"/>
                  </a:lnTo>
                  <a:lnTo>
                    <a:pt x="289" y="111"/>
                  </a:lnTo>
                  <a:lnTo>
                    <a:pt x="281" y="81"/>
                  </a:lnTo>
                  <a:lnTo>
                    <a:pt x="274" y="78"/>
                  </a:lnTo>
                  <a:lnTo>
                    <a:pt x="274" y="78"/>
                  </a:lnTo>
                  <a:lnTo>
                    <a:pt x="270" y="78"/>
                  </a:lnTo>
                  <a:lnTo>
                    <a:pt x="267" y="74"/>
                  </a:lnTo>
                  <a:lnTo>
                    <a:pt x="267" y="70"/>
                  </a:lnTo>
                  <a:lnTo>
                    <a:pt x="263" y="66"/>
                  </a:lnTo>
                  <a:lnTo>
                    <a:pt x="259" y="66"/>
                  </a:lnTo>
                  <a:lnTo>
                    <a:pt x="259" y="63"/>
                  </a:lnTo>
                  <a:lnTo>
                    <a:pt x="259" y="63"/>
                  </a:lnTo>
                  <a:lnTo>
                    <a:pt x="255" y="59"/>
                  </a:lnTo>
                  <a:lnTo>
                    <a:pt x="255" y="59"/>
                  </a:lnTo>
                  <a:lnTo>
                    <a:pt x="259" y="52"/>
                  </a:lnTo>
                  <a:lnTo>
                    <a:pt x="263" y="48"/>
                  </a:lnTo>
                  <a:lnTo>
                    <a:pt x="263" y="48"/>
                  </a:lnTo>
                  <a:lnTo>
                    <a:pt x="267" y="44"/>
                  </a:lnTo>
                  <a:lnTo>
                    <a:pt x="267" y="44"/>
                  </a:lnTo>
                  <a:lnTo>
                    <a:pt x="267" y="37"/>
                  </a:lnTo>
                  <a:lnTo>
                    <a:pt x="270" y="37"/>
                  </a:lnTo>
                  <a:lnTo>
                    <a:pt x="267" y="33"/>
                  </a:lnTo>
                  <a:lnTo>
                    <a:pt x="270" y="33"/>
                  </a:lnTo>
                  <a:lnTo>
                    <a:pt x="270" y="29"/>
                  </a:lnTo>
                  <a:lnTo>
                    <a:pt x="270" y="29"/>
                  </a:lnTo>
                  <a:lnTo>
                    <a:pt x="267" y="29"/>
                  </a:lnTo>
                  <a:lnTo>
                    <a:pt x="267" y="26"/>
                  </a:lnTo>
                  <a:lnTo>
                    <a:pt x="270" y="18"/>
                  </a:lnTo>
                  <a:lnTo>
                    <a:pt x="270" y="11"/>
                  </a:lnTo>
                  <a:lnTo>
                    <a:pt x="270" y="7"/>
                  </a:lnTo>
                  <a:lnTo>
                    <a:pt x="270" y="7"/>
                  </a:lnTo>
                  <a:lnTo>
                    <a:pt x="270" y="3"/>
                  </a:lnTo>
                  <a:lnTo>
                    <a:pt x="270" y="3"/>
                  </a:lnTo>
                  <a:lnTo>
                    <a:pt x="267" y="3"/>
                  </a:lnTo>
                  <a:lnTo>
                    <a:pt x="263" y="3"/>
                  </a:lnTo>
                  <a:lnTo>
                    <a:pt x="255" y="7"/>
                  </a:lnTo>
                  <a:lnTo>
                    <a:pt x="252" y="3"/>
                  </a:lnTo>
                  <a:lnTo>
                    <a:pt x="248" y="0"/>
                  </a:lnTo>
                  <a:lnTo>
                    <a:pt x="248" y="3"/>
                  </a:lnTo>
                  <a:lnTo>
                    <a:pt x="244" y="3"/>
                  </a:lnTo>
                  <a:lnTo>
                    <a:pt x="241" y="3"/>
                  </a:lnTo>
                  <a:lnTo>
                    <a:pt x="237" y="3"/>
                  </a:lnTo>
                  <a:lnTo>
                    <a:pt x="237" y="0"/>
                  </a:lnTo>
                  <a:lnTo>
                    <a:pt x="233" y="0"/>
                  </a:lnTo>
                  <a:lnTo>
                    <a:pt x="233" y="3"/>
                  </a:lnTo>
                  <a:lnTo>
                    <a:pt x="230" y="3"/>
                  </a:lnTo>
                  <a:lnTo>
                    <a:pt x="226" y="7"/>
                  </a:lnTo>
                  <a:lnTo>
                    <a:pt x="226" y="7"/>
                  </a:lnTo>
                  <a:lnTo>
                    <a:pt x="222" y="7"/>
                  </a:lnTo>
                  <a:lnTo>
                    <a:pt x="218" y="7"/>
                  </a:lnTo>
                  <a:lnTo>
                    <a:pt x="215" y="7"/>
                  </a:lnTo>
                  <a:lnTo>
                    <a:pt x="215" y="3"/>
                  </a:lnTo>
                  <a:lnTo>
                    <a:pt x="207" y="3"/>
                  </a:lnTo>
                  <a:lnTo>
                    <a:pt x="207" y="3"/>
                  </a:lnTo>
                  <a:lnTo>
                    <a:pt x="204" y="3"/>
                  </a:lnTo>
                  <a:lnTo>
                    <a:pt x="200" y="3"/>
                  </a:lnTo>
                  <a:lnTo>
                    <a:pt x="196" y="3"/>
                  </a:lnTo>
                  <a:lnTo>
                    <a:pt x="196" y="3"/>
                  </a:lnTo>
                  <a:lnTo>
                    <a:pt x="193" y="3"/>
                  </a:lnTo>
                  <a:lnTo>
                    <a:pt x="193" y="7"/>
                  </a:lnTo>
                  <a:lnTo>
                    <a:pt x="189" y="7"/>
                  </a:lnTo>
                  <a:lnTo>
                    <a:pt x="185" y="7"/>
                  </a:lnTo>
                  <a:lnTo>
                    <a:pt x="181" y="11"/>
                  </a:lnTo>
                  <a:lnTo>
                    <a:pt x="178" y="11"/>
                  </a:lnTo>
                  <a:lnTo>
                    <a:pt x="174" y="7"/>
                  </a:lnTo>
                  <a:lnTo>
                    <a:pt x="170" y="7"/>
                  </a:lnTo>
                  <a:lnTo>
                    <a:pt x="163" y="11"/>
                  </a:lnTo>
                  <a:lnTo>
                    <a:pt x="159" y="7"/>
                  </a:lnTo>
                  <a:lnTo>
                    <a:pt x="152" y="15"/>
                  </a:lnTo>
                  <a:lnTo>
                    <a:pt x="148" y="15"/>
                  </a:lnTo>
                  <a:lnTo>
                    <a:pt x="144" y="15"/>
                  </a:lnTo>
                  <a:lnTo>
                    <a:pt x="141" y="18"/>
                  </a:lnTo>
                  <a:lnTo>
                    <a:pt x="141" y="18"/>
                  </a:lnTo>
                  <a:lnTo>
                    <a:pt x="141" y="22"/>
                  </a:lnTo>
                  <a:lnTo>
                    <a:pt x="137" y="22"/>
                  </a:lnTo>
                  <a:lnTo>
                    <a:pt x="137" y="22"/>
                  </a:lnTo>
                  <a:lnTo>
                    <a:pt x="133" y="22"/>
                  </a:lnTo>
                  <a:lnTo>
                    <a:pt x="133" y="22"/>
                  </a:lnTo>
                  <a:lnTo>
                    <a:pt x="130" y="22"/>
                  </a:lnTo>
                  <a:lnTo>
                    <a:pt x="126" y="22"/>
                  </a:lnTo>
                  <a:lnTo>
                    <a:pt x="122" y="26"/>
                  </a:lnTo>
                  <a:lnTo>
                    <a:pt x="122" y="26"/>
                  </a:lnTo>
                  <a:lnTo>
                    <a:pt x="118" y="29"/>
                  </a:lnTo>
                  <a:lnTo>
                    <a:pt x="118" y="33"/>
                  </a:lnTo>
                  <a:lnTo>
                    <a:pt x="111" y="33"/>
                  </a:lnTo>
                  <a:lnTo>
                    <a:pt x="107" y="33"/>
                  </a:lnTo>
                  <a:lnTo>
                    <a:pt x="107" y="33"/>
                  </a:lnTo>
                  <a:lnTo>
                    <a:pt x="111" y="37"/>
                  </a:lnTo>
                  <a:lnTo>
                    <a:pt x="111" y="40"/>
                  </a:lnTo>
                  <a:lnTo>
                    <a:pt x="111" y="40"/>
                  </a:lnTo>
                  <a:lnTo>
                    <a:pt x="111" y="44"/>
                  </a:lnTo>
                  <a:lnTo>
                    <a:pt x="111" y="48"/>
                  </a:lnTo>
                  <a:lnTo>
                    <a:pt x="111" y="52"/>
                  </a:lnTo>
                  <a:lnTo>
                    <a:pt x="115" y="55"/>
                  </a:lnTo>
                  <a:lnTo>
                    <a:pt x="115" y="66"/>
                  </a:lnTo>
                  <a:lnTo>
                    <a:pt x="118" y="70"/>
                  </a:lnTo>
                  <a:lnTo>
                    <a:pt x="118" y="74"/>
                  </a:lnTo>
                  <a:lnTo>
                    <a:pt x="118" y="74"/>
                  </a:lnTo>
                  <a:lnTo>
                    <a:pt x="122" y="78"/>
                  </a:lnTo>
                  <a:lnTo>
                    <a:pt x="122" y="78"/>
                  </a:lnTo>
                  <a:lnTo>
                    <a:pt x="126" y="78"/>
                  </a:lnTo>
                  <a:lnTo>
                    <a:pt x="122" y="81"/>
                  </a:lnTo>
                  <a:lnTo>
                    <a:pt x="122" y="81"/>
                  </a:lnTo>
                  <a:lnTo>
                    <a:pt x="122" y="85"/>
                  </a:lnTo>
                  <a:lnTo>
                    <a:pt x="104" y="85"/>
                  </a:lnTo>
                  <a:lnTo>
                    <a:pt x="100" y="85"/>
                  </a:lnTo>
                  <a:lnTo>
                    <a:pt x="93" y="92"/>
                  </a:lnTo>
                  <a:lnTo>
                    <a:pt x="93" y="92"/>
                  </a:lnTo>
                  <a:lnTo>
                    <a:pt x="89" y="96"/>
                  </a:lnTo>
                  <a:lnTo>
                    <a:pt x="89" y="104"/>
                  </a:lnTo>
                  <a:lnTo>
                    <a:pt x="89" y="104"/>
                  </a:lnTo>
                  <a:lnTo>
                    <a:pt x="78" y="111"/>
                  </a:lnTo>
                  <a:lnTo>
                    <a:pt x="59" y="122"/>
                  </a:lnTo>
                  <a:lnTo>
                    <a:pt x="44" y="130"/>
                  </a:lnTo>
                  <a:lnTo>
                    <a:pt x="41" y="130"/>
                  </a:lnTo>
                  <a:lnTo>
                    <a:pt x="33" y="130"/>
                  </a:lnTo>
                  <a:lnTo>
                    <a:pt x="30" y="130"/>
                  </a:lnTo>
                  <a:lnTo>
                    <a:pt x="26" y="130"/>
                  </a:lnTo>
                  <a:lnTo>
                    <a:pt x="15" y="133"/>
                  </a:lnTo>
                  <a:lnTo>
                    <a:pt x="11" y="137"/>
                  </a:lnTo>
                  <a:lnTo>
                    <a:pt x="7" y="141"/>
                  </a:lnTo>
                  <a:lnTo>
                    <a:pt x="0" y="144"/>
                  </a:lnTo>
                  <a:lnTo>
                    <a:pt x="0" y="155"/>
                  </a:lnTo>
                  <a:lnTo>
                    <a:pt x="0" y="155"/>
                  </a:lnTo>
                  <a:lnTo>
                    <a:pt x="0" y="159"/>
                  </a:lnTo>
                  <a:lnTo>
                    <a:pt x="0" y="159"/>
                  </a:lnTo>
                  <a:lnTo>
                    <a:pt x="0" y="159"/>
                  </a:lnTo>
                  <a:lnTo>
                    <a:pt x="59" y="196"/>
                  </a:lnTo>
                  <a:lnTo>
                    <a:pt x="59" y="196"/>
                  </a:lnTo>
                  <a:lnTo>
                    <a:pt x="167" y="263"/>
                  </a:lnTo>
                  <a:lnTo>
                    <a:pt x="170" y="270"/>
                  </a:lnTo>
                  <a:lnTo>
                    <a:pt x="174" y="270"/>
                  </a:lnTo>
                  <a:lnTo>
                    <a:pt x="178" y="270"/>
                  </a:lnTo>
                  <a:lnTo>
                    <a:pt x="185" y="274"/>
                  </a:lnTo>
                  <a:lnTo>
                    <a:pt x="185" y="274"/>
                  </a:lnTo>
                  <a:lnTo>
                    <a:pt x="189" y="278"/>
                  </a:lnTo>
                  <a:lnTo>
                    <a:pt x="193" y="278"/>
                  </a:lnTo>
                  <a:lnTo>
                    <a:pt x="193" y="282"/>
                  </a:lnTo>
                  <a:lnTo>
                    <a:pt x="193" y="285"/>
                  </a:lnTo>
                  <a:lnTo>
                    <a:pt x="193" y="289"/>
                  </a:lnTo>
                  <a:lnTo>
                    <a:pt x="196" y="289"/>
                  </a:lnTo>
                  <a:lnTo>
                    <a:pt x="204" y="289"/>
                  </a:lnTo>
                  <a:lnTo>
                    <a:pt x="211" y="289"/>
                  </a:lnTo>
                  <a:lnTo>
                    <a:pt x="211" y="289"/>
                  </a:lnTo>
                  <a:lnTo>
                    <a:pt x="211" y="289"/>
                  </a:lnTo>
                  <a:lnTo>
                    <a:pt x="237" y="282"/>
                  </a:lnTo>
                  <a:lnTo>
                    <a:pt x="255" y="267"/>
                  </a:lnTo>
                  <a:lnTo>
                    <a:pt x="330" y="222"/>
                  </a:lnTo>
                  <a:lnTo>
                    <a:pt x="330" y="22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2" name="Freeform 113"/>
            <p:cNvSpPr>
              <a:spLocks/>
            </p:cNvSpPr>
            <p:nvPr/>
          </p:nvSpPr>
          <p:spPr bwMode="auto">
            <a:xfrm>
              <a:off x="4030547" y="2455455"/>
              <a:ext cx="248320" cy="176269"/>
            </a:xfrm>
            <a:custGeom>
              <a:avLst/>
              <a:gdLst>
                <a:gd name="T0" fmla="*/ 67 w 193"/>
                <a:gd name="T1" fmla="*/ 126 h 137"/>
                <a:gd name="T2" fmla="*/ 78 w 193"/>
                <a:gd name="T3" fmla="*/ 119 h 137"/>
                <a:gd name="T4" fmla="*/ 93 w 193"/>
                <a:gd name="T5" fmla="*/ 112 h 137"/>
                <a:gd name="T6" fmla="*/ 100 w 193"/>
                <a:gd name="T7" fmla="*/ 112 h 137"/>
                <a:gd name="T8" fmla="*/ 111 w 193"/>
                <a:gd name="T9" fmla="*/ 112 h 137"/>
                <a:gd name="T10" fmla="*/ 145 w 193"/>
                <a:gd name="T11" fmla="*/ 93 h 137"/>
                <a:gd name="T12" fmla="*/ 156 w 193"/>
                <a:gd name="T13" fmla="*/ 86 h 137"/>
                <a:gd name="T14" fmla="*/ 160 w 193"/>
                <a:gd name="T15" fmla="*/ 74 h 137"/>
                <a:gd name="T16" fmla="*/ 167 w 193"/>
                <a:gd name="T17" fmla="*/ 67 h 137"/>
                <a:gd name="T18" fmla="*/ 189 w 193"/>
                <a:gd name="T19" fmla="*/ 67 h 137"/>
                <a:gd name="T20" fmla="*/ 189 w 193"/>
                <a:gd name="T21" fmla="*/ 63 h 137"/>
                <a:gd name="T22" fmla="*/ 189 w 193"/>
                <a:gd name="T23" fmla="*/ 60 h 137"/>
                <a:gd name="T24" fmla="*/ 185 w 193"/>
                <a:gd name="T25" fmla="*/ 56 h 137"/>
                <a:gd name="T26" fmla="*/ 185 w 193"/>
                <a:gd name="T27" fmla="*/ 52 h 137"/>
                <a:gd name="T28" fmla="*/ 182 w 193"/>
                <a:gd name="T29" fmla="*/ 37 h 137"/>
                <a:gd name="T30" fmla="*/ 178 w 193"/>
                <a:gd name="T31" fmla="*/ 30 h 137"/>
                <a:gd name="T32" fmla="*/ 178 w 193"/>
                <a:gd name="T33" fmla="*/ 22 h 137"/>
                <a:gd name="T34" fmla="*/ 178 w 193"/>
                <a:gd name="T35" fmla="*/ 19 h 137"/>
                <a:gd name="T36" fmla="*/ 174 w 193"/>
                <a:gd name="T37" fmla="*/ 15 h 137"/>
                <a:gd name="T38" fmla="*/ 163 w 193"/>
                <a:gd name="T39" fmla="*/ 15 h 137"/>
                <a:gd name="T40" fmla="*/ 160 w 193"/>
                <a:gd name="T41" fmla="*/ 11 h 137"/>
                <a:gd name="T42" fmla="*/ 160 w 193"/>
                <a:gd name="T43" fmla="*/ 11 h 137"/>
                <a:gd name="T44" fmla="*/ 152 w 193"/>
                <a:gd name="T45" fmla="*/ 15 h 137"/>
                <a:gd name="T46" fmla="*/ 141 w 193"/>
                <a:gd name="T47" fmla="*/ 11 h 137"/>
                <a:gd name="T48" fmla="*/ 134 w 193"/>
                <a:gd name="T49" fmla="*/ 15 h 137"/>
                <a:gd name="T50" fmla="*/ 126 w 193"/>
                <a:gd name="T51" fmla="*/ 8 h 137"/>
                <a:gd name="T52" fmla="*/ 123 w 193"/>
                <a:gd name="T53" fmla="*/ 4 h 137"/>
                <a:gd name="T54" fmla="*/ 123 w 193"/>
                <a:gd name="T55" fmla="*/ 4 h 137"/>
                <a:gd name="T56" fmla="*/ 119 w 193"/>
                <a:gd name="T57" fmla="*/ 4 h 137"/>
                <a:gd name="T58" fmla="*/ 115 w 193"/>
                <a:gd name="T59" fmla="*/ 4 h 137"/>
                <a:gd name="T60" fmla="*/ 111 w 193"/>
                <a:gd name="T61" fmla="*/ 15 h 137"/>
                <a:gd name="T62" fmla="*/ 108 w 193"/>
                <a:gd name="T63" fmla="*/ 26 h 137"/>
                <a:gd name="T64" fmla="*/ 97 w 193"/>
                <a:gd name="T65" fmla="*/ 37 h 137"/>
                <a:gd name="T66" fmla="*/ 93 w 193"/>
                <a:gd name="T67" fmla="*/ 37 h 137"/>
                <a:gd name="T68" fmla="*/ 82 w 193"/>
                <a:gd name="T69" fmla="*/ 45 h 137"/>
                <a:gd name="T70" fmla="*/ 74 w 193"/>
                <a:gd name="T71" fmla="*/ 48 h 137"/>
                <a:gd name="T72" fmla="*/ 67 w 193"/>
                <a:gd name="T73" fmla="*/ 52 h 137"/>
                <a:gd name="T74" fmla="*/ 63 w 193"/>
                <a:gd name="T75" fmla="*/ 63 h 137"/>
                <a:gd name="T76" fmla="*/ 56 w 193"/>
                <a:gd name="T77" fmla="*/ 71 h 137"/>
                <a:gd name="T78" fmla="*/ 52 w 193"/>
                <a:gd name="T79" fmla="*/ 82 h 137"/>
                <a:gd name="T80" fmla="*/ 52 w 193"/>
                <a:gd name="T81" fmla="*/ 93 h 137"/>
                <a:gd name="T82" fmla="*/ 56 w 193"/>
                <a:gd name="T83" fmla="*/ 97 h 137"/>
                <a:gd name="T84" fmla="*/ 45 w 193"/>
                <a:gd name="T85" fmla="*/ 112 h 137"/>
                <a:gd name="T86" fmla="*/ 37 w 193"/>
                <a:gd name="T87" fmla="*/ 119 h 137"/>
                <a:gd name="T88" fmla="*/ 23 w 193"/>
                <a:gd name="T89" fmla="*/ 130 h 137"/>
                <a:gd name="T90" fmla="*/ 0 w 193"/>
                <a:gd name="T91" fmla="*/ 137 h 137"/>
                <a:gd name="T92" fmla="*/ 67 w 193"/>
                <a:gd name="T93"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137">
                  <a:moveTo>
                    <a:pt x="67" y="137"/>
                  </a:moveTo>
                  <a:lnTo>
                    <a:pt x="67" y="126"/>
                  </a:lnTo>
                  <a:lnTo>
                    <a:pt x="74" y="123"/>
                  </a:lnTo>
                  <a:lnTo>
                    <a:pt x="78" y="119"/>
                  </a:lnTo>
                  <a:lnTo>
                    <a:pt x="82" y="115"/>
                  </a:lnTo>
                  <a:lnTo>
                    <a:pt x="93" y="112"/>
                  </a:lnTo>
                  <a:lnTo>
                    <a:pt x="97" y="112"/>
                  </a:lnTo>
                  <a:lnTo>
                    <a:pt x="100" y="112"/>
                  </a:lnTo>
                  <a:lnTo>
                    <a:pt x="108" y="112"/>
                  </a:lnTo>
                  <a:lnTo>
                    <a:pt x="111" y="112"/>
                  </a:lnTo>
                  <a:lnTo>
                    <a:pt x="126" y="104"/>
                  </a:lnTo>
                  <a:lnTo>
                    <a:pt x="145" y="93"/>
                  </a:lnTo>
                  <a:lnTo>
                    <a:pt x="156" y="86"/>
                  </a:lnTo>
                  <a:lnTo>
                    <a:pt x="156" y="86"/>
                  </a:lnTo>
                  <a:lnTo>
                    <a:pt x="156" y="78"/>
                  </a:lnTo>
                  <a:lnTo>
                    <a:pt x="160" y="74"/>
                  </a:lnTo>
                  <a:lnTo>
                    <a:pt x="160" y="74"/>
                  </a:lnTo>
                  <a:lnTo>
                    <a:pt x="167" y="67"/>
                  </a:lnTo>
                  <a:lnTo>
                    <a:pt x="171" y="67"/>
                  </a:lnTo>
                  <a:lnTo>
                    <a:pt x="189" y="67"/>
                  </a:lnTo>
                  <a:lnTo>
                    <a:pt x="189" y="63"/>
                  </a:lnTo>
                  <a:lnTo>
                    <a:pt x="189" y="63"/>
                  </a:lnTo>
                  <a:lnTo>
                    <a:pt x="193" y="60"/>
                  </a:lnTo>
                  <a:lnTo>
                    <a:pt x="189" y="60"/>
                  </a:lnTo>
                  <a:lnTo>
                    <a:pt x="189" y="60"/>
                  </a:lnTo>
                  <a:lnTo>
                    <a:pt x="185" y="56"/>
                  </a:lnTo>
                  <a:lnTo>
                    <a:pt x="185" y="56"/>
                  </a:lnTo>
                  <a:lnTo>
                    <a:pt x="185" y="52"/>
                  </a:lnTo>
                  <a:lnTo>
                    <a:pt x="182" y="48"/>
                  </a:lnTo>
                  <a:lnTo>
                    <a:pt x="182" y="37"/>
                  </a:lnTo>
                  <a:lnTo>
                    <a:pt x="178" y="34"/>
                  </a:lnTo>
                  <a:lnTo>
                    <a:pt x="178" y="30"/>
                  </a:lnTo>
                  <a:lnTo>
                    <a:pt x="178" y="26"/>
                  </a:lnTo>
                  <a:lnTo>
                    <a:pt x="178" y="22"/>
                  </a:lnTo>
                  <a:lnTo>
                    <a:pt x="178" y="22"/>
                  </a:lnTo>
                  <a:lnTo>
                    <a:pt x="178" y="19"/>
                  </a:lnTo>
                  <a:lnTo>
                    <a:pt x="174" y="15"/>
                  </a:lnTo>
                  <a:lnTo>
                    <a:pt x="174" y="15"/>
                  </a:lnTo>
                  <a:lnTo>
                    <a:pt x="171" y="15"/>
                  </a:lnTo>
                  <a:lnTo>
                    <a:pt x="163" y="15"/>
                  </a:lnTo>
                  <a:lnTo>
                    <a:pt x="160" y="11"/>
                  </a:lnTo>
                  <a:lnTo>
                    <a:pt x="160" y="11"/>
                  </a:lnTo>
                  <a:lnTo>
                    <a:pt x="160" y="11"/>
                  </a:lnTo>
                  <a:lnTo>
                    <a:pt x="160" y="11"/>
                  </a:lnTo>
                  <a:lnTo>
                    <a:pt x="156" y="11"/>
                  </a:lnTo>
                  <a:lnTo>
                    <a:pt x="152" y="15"/>
                  </a:lnTo>
                  <a:lnTo>
                    <a:pt x="145" y="11"/>
                  </a:lnTo>
                  <a:lnTo>
                    <a:pt x="141" y="11"/>
                  </a:lnTo>
                  <a:lnTo>
                    <a:pt x="137" y="15"/>
                  </a:lnTo>
                  <a:lnTo>
                    <a:pt x="134" y="15"/>
                  </a:lnTo>
                  <a:lnTo>
                    <a:pt x="130" y="15"/>
                  </a:lnTo>
                  <a:lnTo>
                    <a:pt x="126" y="8"/>
                  </a:lnTo>
                  <a:lnTo>
                    <a:pt x="123" y="8"/>
                  </a:lnTo>
                  <a:lnTo>
                    <a:pt x="123" y="4"/>
                  </a:lnTo>
                  <a:lnTo>
                    <a:pt x="123" y="4"/>
                  </a:lnTo>
                  <a:lnTo>
                    <a:pt x="123" y="4"/>
                  </a:lnTo>
                  <a:lnTo>
                    <a:pt x="123" y="0"/>
                  </a:lnTo>
                  <a:lnTo>
                    <a:pt x="119" y="4"/>
                  </a:lnTo>
                  <a:lnTo>
                    <a:pt x="119" y="4"/>
                  </a:lnTo>
                  <a:lnTo>
                    <a:pt x="115" y="4"/>
                  </a:lnTo>
                  <a:lnTo>
                    <a:pt x="111" y="8"/>
                  </a:lnTo>
                  <a:lnTo>
                    <a:pt x="111" y="15"/>
                  </a:lnTo>
                  <a:lnTo>
                    <a:pt x="108" y="19"/>
                  </a:lnTo>
                  <a:lnTo>
                    <a:pt x="108" y="26"/>
                  </a:lnTo>
                  <a:lnTo>
                    <a:pt x="104" y="30"/>
                  </a:lnTo>
                  <a:lnTo>
                    <a:pt x="97" y="37"/>
                  </a:lnTo>
                  <a:lnTo>
                    <a:pt x="97" y="37"/>
                  </a:lnTo>
                  <a:lnTo>
                    <a:pt x="93" y="37"/>
                  </a:lnTo>
                  <a:lnTo>
                    <a:pt x="86" y="41"/>
                  </a:lnTo>
                  <a:lnTo>
                    <a:pt x="82" y="45"/>
                  </a:lnTo>
                  <a:lnTo>
                    <a:pt x="82" y="45"/>
                  </a:lnTo>
                  <a:lnTo>
                    <a:pt x="74" y="48"/>
                  </a:lnTo>
                  <a:lnTo>
                    <a:pt x="71" y="48"/>
                  </a:lnTo>
                  <a:lnTo>
                    <a:pt x="67" y="52"/>
                  </a:lnTo>
                  <a:lnTo>
                    <a:pt x="60" y="56"/>
                  </a:lnTo>
                  <a:lnTo>
                    <a:pt x="63" y="63"/>
                  </a:lnTo>
                  <a:lnTo>
                    <a:pt x="63" y="67"/>
                  </a:lnTo>
                  <a:lnTo>
                    <a:pt x="56" y="71"/>
                  </a:lnTo>
                  <a:lnTo>
                    <a:pt x="52" y="78"/>
                  </a:lnTo>
                  <a:lnTo>
                    <a:pt x="52" y="82"/>
                  </a:lnTo>
                  <a:lnTo>
                    <a:pt x="56" y="89"/>
                  </a:lnTo>
                  <a:lnTo>
                    <a:pt x="52" y="93"/>
                  </a:lnTo>
                  <a:lnTo>
                    <a:pt x="52" y="93"/>
                  </a:lnTo>
                  <a:lnTo>
                    <a:pt x="56" y="97"/>
                  </a:lnTo>
                  <a:lnTo>
                    <a:pt x="56" y="100"/>
                  </a:lnTo>
                  <a:lnTo>
                    <a:pt x="45" y="112"/>
                  </a:lnTo>
                  <a:lnTo>
                    <a:pt x="41" y="115"/>
                  </a:lnTo>
                  <a:lnTo>
                    <a:pt x="37" y="119"/>
                  </a:lnTo>
                  <a:lnTo>
                    <a:pt x="34" y="119"/>
                  </a:lnTo>
                  <a:lnTo>
                    <a:pt x="23" y="130"/>
                  </a:lnTo>
                  <a:lnTo>
                    <a:pt x="4" y="134"/>
                  </a:lnTo>
                  <a:lnTo>
                    <a:pt x="0" y="137"/>
                  </a:lnTo>
                  <a:lnTo>
                    <a:pt x="67" y="137"/>
                  </a:lnTo>
                  <a:lnTo>
                    <a:pt x="67" y="137"/>
                  </a:lnTo>
                  <a:lnTo>
                    <a:pt x="67" y="13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3" name="Freeform 114"/>
            <p:cNvSpPr>
              <a:spLocks/>
            </p:cNvSpPr>
            <p:nvPr/>
          </p:nvSpPr>
          <p:spPr bwMode="auto">
            <a:xfrm>
              <a:off x="3945629" y="2631723"/>
              <a:ext cx="171122" cy="129950"/>
            </a:xfrm>
            <a:custGeom>
              <a:avLst/>
              <a:gdLst>
                <a:gd name="T0" fmla="*/ 133 w 133"/>
                <a:gd name="T1" fmla="*/ 4 h 101"/>
                <a:gd name="T2" fmla="*/ 133 w 133"/>
                <a:gd name="T3" fmla="*/ 0 h 101"/>
                <a:gd name="T4" fmla="*/ 66 w 133"/>
                <a:gd name="T5" fmla="*/ 0 h 101"/>
                <a:gd name="T6" fmla="*/ 63 w 133"/>
                <a:gd name="T7" fmla="*/ 8 h 101"/>
                <a:gd name="T8" fmla="*/ 63 w 133"/>
                <a:gd name="T9" fmla="*/ 15 h 101"/>
                <a:gd name="T10" fmla="*/ 59 w 133"/>
                <a:gd name="T11" fmla="*/ 15 h 101"/>
                <a:gd name="T12" fmla="*/ 48 w 133"/>
                <a:gd name="T13" fmla="*/ 19 h 101"/>
                <a:gd name="T14" fmla="*/ 44 w 133"/>
                <a:gd name="T15" fmla="*/ 23 h 101"/>
                <a:gd name="T16" fmla="*/ 40 w 133"/>
                <a:gd name="T17" fmla="*/ 26 h 101"/>
                <a:gd name="T18" fmla="*/ 44 w 133"/>
                <a:gd name="T19" fmla="*/ 30 h 101"/>
                <a:gd name="T20" fmla="*/ 33 w 133"/>
                <a:gd name="T21" fmla="*/ 41 h 101"/>
                <a:gd name="T22" fmla="*/ 33 w 133"/>
                <a:gd name="T23" fmla="*/ 45 h 101"/>
                <a:gd name="T24" fmla="*/ 26 w 133"/>
                <a:gd name="T25" fmla="*/ 52 h 101"/>
                <a:gd name="T26" fmla="*/ 22 w 133"/>
                <a:gd name="T27" fmla="*/ 56 h 101"/>
                <a:gd name="T28" fmla="*/ 18 w 133"/>
                <a:gd name="T29" fmla="*/ 64 h 101"/>
                <a:gd name="T30" fmla="*/ 18 w 133"/>
                <a:gd name="T31" fmla="*/ 64 h 101"/>
                <a:gd name="T32" fmla="*/ 11 w 133"/>
                <a:gd name="T33" fmla="*/ 71 h 101"/>
                <a:gd name="T34" fmla="*/ 11 w 133"/>
                <a:gd name="T35" fmla="*/ 75 h 101"/>
                <a:gd name="T36" fmla="*/ 15 w 133"/>
                <a:gd name="T37" fmla="*/ 75 h 101"/>
                <a:gd name="T38" fmla="*/ 11 w 133"/>
                <a:gd name="T39" fmla="*/ 75 h 101"/>
                <a:gd name="T40" fmla="*/ 3 w 133"/>
                <a:gd name="T41" fmla="*/ 86 h 101"/>
                <a:gd name="T42" fmla="*/ 3 w 133"/>
                <a:gd name="T43" fmla="*/ 86 h 101"/>
                <a:gd name="T44" fmla="*/ 0 w 133"/>
                <a:gd name="T45" fmla="*/ 90 h 101"/>
                <a:gd name="T46" fmla="*/ 0 w 133"/>
                <a:gd name="T47" fmla="*/ 93 h 101"/>
                <a:gd name="T48" fmla="*/ 0 w 133"/>
                <a:gd name="T49" fmla="*/ 93 h 101"/>
                <a:gd name="T50" fmla="*/ 0 w 133"/>
                <a:gd name="T51" fmla="*/ 101 h 101"/>
                <a:gd name="T52" fmla="*/ 66 w 133"/>
                <a:gd name="T53" fmla="*/ 101 h 101"/>
                <a:gd name="T54" fmla="*/ 66 w 133"/>
                <a:gd name="T55" fmla="*/ 71 h 101"/>
                <a:gd name="T56" fmla="*/ 66 w 133"/>
                <a:gd name="T57" fmla="*/ 67 h 101"/>
                <a:gd name="T58" fmla="*/ 70 w 133"/>
                <a:gd name="T59" fmla="*/ 67 h 101"/>
                <a:gd name="T60" fmla="*/ 74 w 133"/>
                <a:gd name="T61" fmla="*/ 64 h 101"/>
                <a:gd name="T62" fmla="*/ 81 w 133"/>
                <a:gd name="T63" fmla="*/ 64 h 101"/>
                <a:gd name="T64" fmla="*/ 81 w 133"/>
                <a:gd name="T65" fmla="*/ 26 h 101"/>
                <a:gd name="T66" fmla="*/ 133 w 133"/>
                <a:gd name="T67" fmla="*/ 26 h 101"/>
                <a:gd name="T68" fmla="*/ 133 w 133"/>
                <a:gd name="T69" fmla="*/ 4 h 101"/>
                <a:gd name="T70" fmla="*/ 133 w 133"/>
                <a:gd name="T71" fmla="*/ 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01">
                  <a:moveTo>
                    <a:pt x="133" y="4"/>
                  </a:moveTo>
                  <a:lnTo>
                    <a:pt x="133" y="0"/>
                  </a:lnTo>
                  <a:lnTo>
                    <a:pt x="66" y="0"/>
                  </a:lnTo>
                  <a:lnTo>
                    <a:pt x="63" y="8"/>
                  </a:lnTo>
                  <a:lnTo>
                    <a:pt x="63" y="15"/>
                  </a:lnTo>
                  <a:lnTo>
                    <a:pt x="59" y="15"/>
                  </a:lnTo>
                  <a:lnTo>
                    <a:pt x="48" y="19"/>
                  </a:lnTo>
                  <a:lnTo>
                    <a:pt x="44" y="23"/>
                  </a:lnTo>
                  <a:lnTo>
                    <a:pt x="40" y="26"/>
                  </a:lnTo>
                  <a:lnTo>
                    <a:pt x="44" y="30"/>
                  </a:lnTo>
                  <a:lnTo>
                    <a:pt x="33" y="41"/>
                  </a:lnTo>
                  <a:lnTo>
                    <a:pt x="33" y="45"/>
                  </a:lnTo>
                  <a:lnTo>
                    <a:pt x="26" y="52"/>
                  </a:lnTo>
                  <a:lnTo>
                    <a:pt x="22" y="56"/>
                  </a:lnTo>
                  <a:lnTo>
                    <a:pt x="18" y="64"/>
                  </a:lnTo>
                  <a:lnTo>
                    <a:pt x="18" y="64"/>
                  </a:lnTo>
                  <a:lnTo>
                    <a:pt x="11" y="71"/>
                  </a:lnTo>
                  <a:lnTo>
                    <a:pt x="11" y="75"/>
                  </a:lnTo>
                  <a:lnTo>
                    <a:pt x="15" y="75"/>
                  </a:lnTo>
                  <a:lnTo>
                    <a:pt x="11" y="75"/>
                  </a:lnTo>
                  <a:lnTo>
                    <a:pt x="3" y="86"/>
                  </a:lnTo>
                  <a:lnTo>
                    <a:pt x="3" y="86"/>
                  </a:lnTo>
                  <a:lnTo>
                    <a:pt x="0" y="90"/>
                  </a:lnTo>
                  <a:lnTo>
                    <a:pt x="0" y="93"/>
                  </a:lnTo>
                  <a:lnTo>
                    <a:pt x="0" y="93"/>
                  </a:lnTo>
                  <a:lnTo>
                    <a:pt x="0" y="101"/>
                  </a:lnTo>
                  <a:lnTo>
                    <a:pt x="66" y="101"/>
                  </a:lnTo>
                  <a:lnTo>
                    <a:pt x="66" y="71"/>
                  </a:lnTo>
                  <a:lnTo>
                    <a:pt x="66" y="67"/>
                  </a:lnTo>
                  <a:lnTo>
                    <a:pt x="70" y="67"/>
                  </a:lnTo>
                  <a:lnTo>
                    <a:pt x="74" y="64"/>
                  </a:lnTo>
                  <a:lnTo>
                    <a:pt x="81" y="64"/>
                  </a:lnTo>
                  <a:lnTo>
                    <a:pt x="81" y="26"/>
                  </a:lnTo>
                  <a:lnTo>
                    <a:pt x="133" y="26"/>
                  </a:lnTo>
                  <a:lnTo>
                    <a:pt x="133" y="4"/>
                  </a:lnTo>
                  <a:lnTo>
                    <a:pt x="133"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4" name="Freeform 115"/>
            <p:cNvSpPr>
              <a:spLocks/>
            </p:cNvSpPr>
            <p:nvPr/>
          </p:nvSpPr>
          <p:spPr bwMode="auto">
            <a:xfrm>
              <a:off x="3945629" y="2636870"/>
              <a:ext cx="247033" cy="253467"/>
            </a:xfrm>
            <a:custGeom>
              <a:avLst/>
              <a:gdLst>
                <a:gd name="T0" fmla="*/ 66 w 192"/>
                <a:gd name="T1" fmla="*/ 97 h 197"/>
                <a:gd name="T2" fmla="*/ 66 w 192"/>
                <a:gd name="T3" fmla="*/ 63 h 197"/>
                <a:gd name="T4" fmla="*/ 74 w 192"/>
                <a:gd name="T5" fmla="*/ 60 h 197"/>
                <a:gd name="T6" fmla="*/ 81 w 192"/>
                <a:gd name="T7" fmla="*/ 22 h 197"/>
                <a:gd name="T8" fmla="*/ 133 w 192"/>
                <a:gd name="T9" fmla="*/ 0 h 197"/>
                <a:gd name="T10" fmla="*/ 192 w 192"/>
                <a:gd name="T11" fmla="*/ 37 h 197"/>
                <a:gd name="T12" fmla="*/ 174 w 192"/>
                <a:gd name="T13" fmla="*/ 37 h 197"/>
                <a:gd name="T14" fmla="*/ 192 w 192"/>
                <a:gd name="T15" fmla="*/ 171 h 197"/>
                <a:gd name="T16" fmla="*/ 126 w 192"/>
                <a:gd name="T17" fmla="*/ 186 h 197"/>
                <a:gd name="T18" fmla="*/ 122 w 192"/>
                <a:gd name="T19" fmla="*/ 182 h 197"/>
                <a:gd name="T20" fmla="*/ 118 w 192"/>
                <a:gd name="T21" fmla="*/ 186 h 197"/>
                <a:gd name="T22" fmla="*/ 118 w 192"/>
                <a:gd name="T23" fmla="*/ 178 h 197"/>
                <a:gd name="T24" fmla="*/ 103 w 192"/>
                <a:gd name="T25" fmla="*/ 182 h 197"/>
                <a:gd name="T26" fmla="*/ 100 w 192"/>
                <a:gd name="T27" fmla="*/ 189 h 197"/>
                <a:gd name="T28" fmla="*/ 96 w 192"/>
                <a:gd name="T29" fmla="*/ 178 h 197"/>
                <a:gd name="T30" fmla="*/ 85 w 192"/>
                <a:gd name="T31" fmla="*/ 182 h 197"/>
                <a:gd name="T32" fmla="*/ 85 w 192"/>
                <a:gd name="T33" fmla="*/ 189 h 197"/>
                <a:gd name="T34" fmla="*/ 81 w 192"/>
                <a:gd name="T35" fmla="*/ 193 h 197"/>
                <a:gd name="T36" fmla="*/ 77 w 192"/>
                <a:gd name="T37" fmla="*/ 197 h 197"/>
                <a:gd name="T38" fmla="*/ 70 w 192"/>
                <a:gd name="T39" fmla="*/ 189 h 197"/>
                <a:gd name="T40" fmla="*/ 66 w 192"/>
                <a:gd name="T41" fmla="*/ 186 h 197"/>
                <a:gd name="T42" fmla="*/ 63 w 192"/>
                <a:gd name="T43" fmla="*/ 182 h 197"/>
                <a:gd name="T44" fmla="*/ 59 w 192"/>
                <a:gd name="T45" fmla="*/ 175 h 197"/>
                <a:gd name="T46" fmla="*/ 55 w 192"/>
                <a:gd name="T47" fmla="*/ 175 h 197"/>
                <a:gd name="T48" fmla="*/ 52 w 192"/>
                <a:gd name="T49" fmla="*/ 175 h 197"/>
                <a:gd name="T50" fmla="*/ 48 w 192"/>
                <a:gd name="T51" fmla="*/ 175 h 197"/>
                <a:gd name="T52" fmla="*/ 40 w 192"/>
                <a:gd name="T53" fmla="*/ 167 h 197"/>
                <a:gd name="T54" fmla="*/ 29 w 192"/>
                <a:gd name="T55" fmla="*/ 167 h 197"/>
                <a:gd name="T56" fmla="*/ 15 w 192"/>
                <a:gd name="T57" fmla="*/ 171 h 197"/>
                <a:gd name="T58" fmla="*/ 7 w 192"/>
                <a:gd name="T59" fmla="*/ 175 h 197"/>
                <a:gd name="T60" fmla="*/ 7 w 192"/>
                <a:gd name="T61" fmla="*/ 167 h 197"/>
                <a:gd name="T62" fmla="*/ 11 w 192"/>
                <a:gd name="T63" fmla="*/ 156 h 197"/>
                <a:gd name="T64" fmla="*/ 11 w 192"/>
                <a:gd name="T65" fmla="*/ 130 h 197"/>
                <a:gd name="T66" fmla="*/ 7 w 192"/>
                <a:gd name="T67" fmla="*/ 123 h 197"/>
                <a:gd name="T68" fmla="*/ 11 w 192"/>
                <a:gd name="T69" fmla="*/ 115 h 197"/>
                <a:gd name="T70" fmla="*/ 11 w 192"/>
                <a:gd name="T71" fmla="*/ 111 h 197"/>
                <a:gd name="T72" fmla="*/ 3 w 192"/>
                <a:gd name="T73" fmla="*/ 104 h 197"/>
                <a:gd name="T74" fmla="*/ 3 w 192"/>
                <a:gd name="T75" fmla="*/ 100 h 197"/>
                <a:gd name="T76" fmla="*/ 0 w 192"/>
                <a:gd name="T77" fmla="*/ 100 h 197"/>
                <a:gd name="T78" fmla="*/ 0 w 192"/>
                <a:gd name="T79" fmla="*/ 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2" h="197">
                  <a:moveTo>
                    <a:pt x="0" y="97"/>
                  </a:moveTo>
                  <a:lnTo>
                    <a:pt x="66" y="97"/>
                  </a:lnTo>
                  <a:lnTo>
                    <a:pt x="66" y="67"/>
                  </a:lnTo>
                  <a:lnTo>
                    <a:pt x="66" y="63"/>
                  </a:lnTo>
                  <a:lnTo>
                    <a:pt x="70" y="63"/>
                  </a:lnTo>
                  <a:lnTo>
                    <a:pt x="74" y="60"/>
                  </a:lnTo>
                  <a:lnTo>
                    <a:pt x="81" y="60"/>
                  </a:lnTo>
                  <a:lnTo>
                    <a:pt x="81" y="22"/>
                  </a:lnTo>
                  <a:lnTo>
                    <a:pt x="133" y="22"/>
                  </a:lnTo>
                  <a:lnTo>
                    <a:pt x="133" y="0"/>
                  </a:lnTo>
                  <a:lnTo>
                    <a:pt x="192" y="37"/>
                  </a:lnTo>
                  <a:lnTo>
                    <a:pt x="192" y="37"/>
                  </a:lnTo>
                  <a:lnTo>
                    <a:pt x="192" y="37"/>
                  </a:lnTo>
                  <a:lnTo>
                    <a:pt x="174" y="37"/>
                  </a:lnTo>
                  <a:lnTo>
                    <a:pt x="185" y="171"/>
                  </a:lnTo>
                  <a:lnTo>
                    <a:pt x="192" y="171"/>
                  </a:lnTo>
                  <a:lnTo>
                    <a:pt x="185" y="186"/>
                  </a:lnTo>
                  <a:lnTo>
                    <a:pt x="126" y="186"/>
                  </a:lnTo>
                  <a:lnTo>
                    <a:pt x="126" y="186"/>
                  </a:lnTo>
                  <a:lnTo>
                    <a:pt x="122" y="182"/>
                  </a:lnTo>
                  <a:lnTo>
                    <a:pt x="122" y="182"/>
                  </a:lnTo>
                  <a:lnTo>
                    <a:pt x="118" y="186"/>
                  </a:lnTo>
                  <a:lnTo>
                    <a:pt x="118" y="186"/>
                  </a:lnTo>
                  <a:lnTo>
                    <a:pt x="118" y="178"/>
                  </a:lnTo>
                  <a:lnTo>
                    <a:pt x="111" y="178"/>
                  </a:lnTo>
                  <a:lnTo>
                    <a:pt x="103" y="182"/>
                  </a:lnTo>
                  <a:lnTo>
                    <a:pt x="100" y="189"/>
                  </a:lnTo>
                  <a:lnTo>
                    <a:pt x="100" y="189"/>
                  </a:lnTo>
                  <a:lnTo>
                    <a:pt x="96" y="182"/>
                  </a:lnTo>
                  <a:lnTo>
                    <a:pt x="96" y="178"/>
                  </a:lnTo>
                  <a:lnTo>
                    <a:pt x="92" y="178"/>
                  </a:lnTo>
                  <a:lnTo>
                    <a:pt x="85" y="182"/>
                  </a:lnTo>
                  <a:lnTo>
                    <a:pt x="85" y="186"/>
                  </a:lnTo>
                  <a:lnTo>
                    <a:pt x="85" y="189"/>
                  </a:lnTo>
                  <a:lnTo>
                    <a:pt x="85" y="193"/>
                  </a:lnTo>
                  <a:lnTo>
                    <a:pt x="81" y="193"/>
                  </a:lnTo>
                  <a:lnTo>
                    <a:pt x="77" y="197"/>
                  </a:lnTo>
                  <a:lnTo>
                    <a:pt x="77" y="197"/>
                  </a:lnTo>
                  <a:lnTo>
                    <a:pt x="74" y="193"/>
                  </a:lnTo>
                  <a:lnTo>
                    <a:pt x="70" y="189"/>
                  </a:lnTo>
                  <a:lnTo>
                    <a:pt x="66" y="189"/>
                  </a:lnTo>
                  <a:lnTo>
                    <a:pt x="66" y="186"/>
                  </a:lnTo>
                  <a:lnTo>
                    <a:pt x="63" y="186"/>
                  </a:lnTo>
                  <a:lnTo>
                    <a:pt x="63" y="182"/>
                  </a:lnTo>
                  <a:lnTo>
                    <a:pt x="59" y="178"/>
                  </a:lnTo>
                  <a:lnTo>
                    <a:pt x="59" y="175"/>
                  </a:lnTo>
                  <a:lnTo>
                    <a:pt x="59" y="175"/>
                  </a:lnTo>
                  <a:lnTo>
                    <a:pt x="55" y="175"/>
                  </a:lnTo>
                  <a:lnTo>
                    <a:pt x="55" y="175"/>
                  </a:lnTo>
                  <a:lnTo>
                    <a:pt x="52" y="175"/>
                  </a:lnTo>
                  <a:lnTo>
                    <a:pt x="48" y="175"/>
                  </a:lnTo>
                  <a:lnTo>
                    <a:pt x="48" y="175"/>
                  </a:lnTo>
                  <a:lnTo>
                    <a:pt x="44" y="171"/>
                  </a:lnTo>
                  <a:lnTo>
                    <a:pt x="40" y="167"/>
                  </a:lnTo>
                  <a:lnTo>
                    <a:pt x="33" y="167"/>
                  </a:lnTo>
                  <a:lnTo>
                    <a:pt x="29" y="167"/>
                  </a:lnTo>
                  <a:lnTo>
                    <a:pt x="22" y="167"/>
                  </a:lnTo>
                  <a:lnTo>
                    <a:pt x="15" y="171"/>
                  </a:lnTo>
                  <a:lnTo>
                    <a:pt x="11" y="175"/>
                  </a:lnTo>
                  <a:lnTo>
                    <a:pt x="7" y="175"/>
                  </a:lnTo>
                  <a:lnTo>
                    <a:pt x="3" y="175"/>
                  </a:lnTo>
                  <a:lnTo>
                    <a:pt x="7" y="167"/>
                  </a:lnTo>
                  <a:lnTo>
                    <a:pt x="7" y="160"/>
                  </a:lnTo>
                  <a:lnTo>
                    <a:pt x="11" y="156"/>
                  </a:lnTo>
                  <a:lnTo>
                    <a:pt x="15" y="145"/>
                  </a:lnTo>
                  <a:lnTo>
                    <a:pt x="11" y="130"/>
                  </a:lnTo>
                  <a:lnTo>
                    <a:pt x="7" y="123"/>
                  </a:lnTo>
                  <a:lnTo>
                    <a:pt x="7" y="123"/>
                  </a:lnTo>
                  <a:lnTo>
                    <a:pt x="11" y="123"/>
                  </a:lnTo>
                  <a:lnTo>
                    <a:pt x="11" y="115"/>
                  </a:lnTo>
                  <a:lnTo>
                    <a:pt x="11" y="111"/>
                  </a:lnTo>
                  <a:lnTo>
                    <a:pt x="11" y="111"/>
                  </a:lnTo>
                  <a:lnTo>
                    <a:pt x="7" y="104"/>
                  </a:lnTo>
                  <a:lnTo>
                    <a:pt x="3" y="104"/>
                  </a:lnTo>
                  <a:lnTo>
                    <a:pt x="3" y="104"/>
                  </a:lnTo>
                  <a:lnTo>
                    <a:pt x="3" y="100"/>
                  </a:lnTo>
                  <a:lnTo>
                    <a:pt x="0" y="104"/>
                  </a:lnTo>
                  <a:lnTo>
                    <a:pt x="0" y="100"/>
                  </a:lnTo>
                  <a:lnTo>
                    <a:pt x="0" y="97"/>
                  </a:lnTo>
                  <a:lnTo>
                    <a:pt x="0" y="9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5" name="Freeform 116"/>
            <p:cNvSpPr>
              <a:spLocks/>
            </p:cNvSpPr>
            <p:nvPr/>
          </p:nvSpPr>
          <p:spPr bwMode="auto">
            <a:xfrm>
              <a:off x="4044701" y="2684476"/>
              <a:ext cx="343531" cy="292066"/>
            </a:xfrm>
            <a:custGeom>
              <a:avLst/>
              <a:gdLst>
                <a:gd name="T0" fmla="*/ 8 w 267"/>
                <a:gd name="T1" fmla="*/ 156 h 227"/>
                <a:gd name="T2" fmla="*/ 8 w 267"/>
                <a:gd name="T3" fmla="*/ 145 h 227"/>
                <a:gd name="T4" fmla="*/ 19 w 267"/>
                <a:gd name="T5" fmla="*/ 145 h 227"/>
                <a:gd name="T6" fmla="*/ 26 w 267"/>
                <a:gd name="T7" fmla="*/ 145 h 227"/>
                <a:gd name="T8" fmla="*/ 41 w 267"/>
                <a:gd name="T9" fmla="*/ 149 h 227"/>
                <a:gd name="T10" fmla="*/ 45 w 267"/>
                <a:gd name="T11" fmla="*/ 145 h 227"/>
                <a:gd name="T12" fmla="*/ 108 w 267"/>
                <a:gd name="T13" fmla="*/ 149 h 227"/>
                <a:gd name="T14" fmla="*/ 97 w 267"/>
                <a:gd name="T15" fmla="*/ 0 h 227"/>
                <a:gd name="T16" fmla="*/ 226 w 267"/>
                <a:gd name="T17" fmla="*/ 74 h 227"/>
                <a:gd name="T18" fmla="*/ 241 w 267"/>
                <a:gd name="T19" fmla="*/ 78 h 227"/>
                <a:gd name="T20" fmla="*/ 249 w 267"/>
                <a:gd name="T21" fmla="*/ 82 h 227"/>
                <a:gd name="T22" fmla="*/ 249 w 267"/>
                <a:gd name="T23" fmla="*/ 93 h 227"/>
                <a:gd name="T24" fmla="*/ 267 w 267"/>
                <a:gd name="T25" fmla="*/ 93 h 227"/>
                <a:gd name="T26" fmla="*/ 263 w 267"/>
                <a:gd name="T27" fmla="*/ 134 h 227"/>
                <a:gd name="T28" fmla="*/ 260 w 267"/>
                <a:gd name="T29" fmla="*/ 145 h 227"/>
                <a:gd name="T30" fmla="*/ 241 w 267"/>
                <a:gd name="T31" fmla="*/ 149 h 227"/>
                <a:gd name="T32" fmla="*/ 226 w 267"/>
                <a:gd name="T33" fmla="*/ 152 h 227"/>
                <a:gd name="T34" fmla="*/ 208 w 267"/>
                <a:gd name="T35" fmla="*/ 156 h 227"/>
                <a:gd name="T36" fmla="*/ 204 w 267"/>
                <a:gd name="T37" fmla="*/ 156 h 227"/>
                <a:gd name="T38" fmla="*/ 189 w 267"/>
                <a:gd name="T39" fmla="*/ 152 h 227"/>
                <a:gd name="T40" fmla="*/ 174 w 267"/>
                <a:gd name="T41" fmla="*/ 160 h 227"/>
                <a:gd name="T42" fmla="*/ 152 w 267"/>
                <a:gd name="T43" fmla="*/ 175 h 227"/>
                <a:gd name="T44" fmla="*/ 134 w 267"/>
                <a:gd name="T45" fmla="*/ 178 h 227"/>
                <a:gd name="T46" fmla="*/ 130 w 267"/>
                <a:gd name="T47" fmla="*/ 186 h 227"/>
                <a:gd name="T48" fmla="*/ 119 w 267"/>
                <a:gd name="T49" fmla="*/ 201 h 227"/>
                <a:gd name="T50" fmla="*/ 115 w 267"/>
                <a:gd name="T51" fmla="*/ 208 h 227"/>
                <a:gd name="T52" fmla="*/ 112 w 267"/>
                <a:gd name="T53" fmla="*/ 215 h 227"/>
                <a:gd name="T54" fmla="*/ 112 w 267"/>
                <a:gd name="T55" fmla="*/ 223 h 227"/>
                <a:gd name="T56" fmla="*/ 100 w 267"/>
                <a:gd name="T57" fmla="*/ 223 h 227"/>
                <a:gd name="T58" fmla="*/ 93 w 267"/>
                <a:gd name="T59" fmla="*/ 223 h 227"/>
                <a:gd name="T60" fmla="*/ 82 w 267"/>
                <a:gd name="T61" fmla="*/ 227 h 227"/>
                <a:gd name="T62" fmla="*/ 75 w 267"/>
                <a:gd name="T63" fmla="*/ 227 h 227"/>
                <a:gd name="T64" fmla="*/ 67 w 267"/>
                <a:gd name="T65" fmla="*/ 223 h 227"/>
                <a:gd name="T66" fmla="*/ 67 w 267"/>
                <a:gd name="T67" fmla="*/ 215 h 227"/>
                <a:gd name="T68" fmla="*/ 60 w 267"/>
                <a:gd name="T69" fmla="*/ 219 h 227"/>
                <a:gd name="T70" fmla="*/ 63 w 267"/>
                <a:gd name="T71" fmla="*/ 208 h 227"/>
                <a:gd name="T72" fmla="*/ 60 w 267"/>
                <a:gd name="T73" fmla="*/ 204 h 227"/>
                <a:gd name="T74" fmla="*/ 52 w 267"/>
                <a:gd name="T75" fmla="*/ 197 h 227"/>
                <a:gd name="T76" fmla="*/ 45 w 267"/>
                <a:gd name="T77" fmla="*/ 197 h 227"/>
                <a:gd name="T78" fmla="*/ 37 w 267"/>
                <a:gd name="T79" fmla="*/ 201 h 227"/>
                <a:gd name="T80" fmla="*/ 26 w 267"/>
                <a:gd name="T81" fmla="*/ 201 h 227"/>
                <a:gd name="T82" fmla="*/ 19 w 267"/>
                <a:gd name="T83" fmla="*/ 201 h 227"/>
                <a:gd name="T84" fmla="*/ 19 w 267"/>
                <a:gd name="T85" fmla="*/ 193 h 227"/>
                <a:gd name="T86" fmla="*/ 15 w 267"/>
                <a:gd name="T87" fmla="*/ 189 h 227"/>
                <a:gd name="T88" fmla="*/ 12 w 267"/>
                <a:gd name="T89" fmla="*/ 182 h 227"/>
                <a:gd name="T90" fmla="*/ 8 w 267"/>
                <a:gd name="T91" fmla="*/ 178 h 227"/>
                <a:gd name="T92" fmla="*/ 0 w 267"/>
                <a:gd name="T93" fmla="*/ 171 h 227"/>
                <a:gd name="T94" fmla="*/ 0 w 267"/>
                <a:gd name="T95" fmla="*/ 1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7" h="227">
                  <a:moveTo>
                    <a:pt x="0" y="160"/>
                  </a:moveTo>
                  <a:lnTo>
                    <a:pt x="4" y="156"/>
                  </a:lnTo>
                  <a:lnTo>
                    <a:pt x="8" y="156"/>
                  </a:lnTo>
                  <a:lnTo>
                    <a:pt x="8" y="152"/>
                  </a:lnTo>
                  <a:lnTo>
                    <a:pt x="8" y="149"/>
                  </a:lnTo>
                  <a:lnTo>
                    <a:pt x="8" y="145"/>
                  </a:lnTo>
                  <a:lnTo>
                    <a:pt x="15" y="141"/>
                  </a:lnTo>
                  <a:lnTo>
                    <a:pt x="19" y="141"/>
                  </a:lnTo>
                  <a:lnTo>
                    <a:pt x="19" y="145"/>
                  </a:lnTo>
                  <a:lnTo>
                    <a:pt x="23" y="152"/>
                  </a:lnTo>
                  <a:lnTo>
                    <a:pt x="23" y="152"/>
                  </a:lnTo>
                  <a:lnTo>
                    <a:pt x="26" y="145"/>
                  </a:lnTo>
                  <a:lnTo>
                    <a:pt x="34" y="141"/>
                  </a:lnTo>
                  <a:lnTo>
                    <a:pt x="41" y="141"/>
                  </a:lnTo>
                  <a:lnTo>
                    <a:pt x="41" y="149"/>
                  </a:lnTo>
                  <a:lnTo>
                    <a:pt x="41" y="149"/>
                  </a:lnTo>
                  <a:lnTo>
                    <a:pt x="45" y="145"/>
                  </a:lnTo>
                  <a:lnTo>
                    <a:pt x="45" y="145"/>
                  </a:lnTo>
                  <a:lnTo>
                    <a:pt x="49" y="149"/>
                  </a:lnTo>
                  <a:lnTo>
                    <a:pt x="49" y="149"/>
                  </a:lnTo>
                  <a:lnTo>
                    <a:pt x="108" y="149"/>
                  </a:lnTo>
                  <a:lnTo>
                    <a:pt x="115" y="134"/>
                  </a:lnTo>
                  <a:lnTo>
                    <a:pt x="108" y="134"/>
                  </a:lnTo>
                  <a:lnTo>
                    <a:pt x="97" y="0"/>
                  </a:lnTo>
                  <a:lnTo>
                    <a:pt x="115" y="0"/>
                  </a:lnTo>
                  <a:lnTo>
                    <a:pt x="223" y="67"/>
                  </a:lnTo>
                  <a:lnTo>
                    <a:pt x="226" y="74"/>
                  </a:lnTo>
                  <a:lnTo>
                    <a:pt x="230" y="74"/>
                  </a:lnTo>
                  <a:lnTo>
                    <a:pt x="234" y="74"/>
                  </a:lnTo>
                  <a:lnTo>
                    <a:pt x="241" y="78"/>
                  </a:lnTo>
                  <a:lnTo>
                    <a:pt x="241" y="78"/>
                  </a:lnTo>
                  <a:lnTo>
                    <a:pt x="245" y="82"/>
                  </a:lnTo>
                  <a:lnTo>
                    <a:pt x="249" y="82"/>
                  </a:lnTo>
                  <a:lnTo>
                    <a:pt x="249" y="86"/>
                  </a:lnTo>
                  <a:lnTo>
                    <a:pt x="249" y="89"/>
                  </a:lnTo>
                  <a:lnTo>
                    <a:pt x="249" y="93"/>
                  </a:lnTo>
                  <a:lnTo>
                    <a:pt x="252" y="93"/>
                  </a:lnTo>
                  <a:lnTo>
                    <a:pt x="260" y="93"/>
                  </a:lnTo>
                  <a:lnTo>
                    <a:pt x="267" y="93"/>
                  </a:lnTo>
                  <a:lnTo>
                    <a:pt x="267" y="93"/>
                  </a:lnTo>
                  <a:lnTo>
                    <a:pt x="267" y="119"/>
                  </a:lnTo>
                  <a:lnTo>
                    <a:pt x="263" y="134"/>
                  </a:lnTo>
                  <a:lnTo>
                    <a:pt x="263" y="134"/>
                  </a:lnTo>
                  <a:lnTo>
                    <a:pt x="263" y="141"/>
                  </a:lnTo>
                  <a:lnTo>
                    <a:pt x="260" y="145"/>
                  </a:lnTo>
                  <a:lnTo>
                    <a:pt x="252" y="149"/>
                  </a:lnTo>
                  <a:lnTo>
                    <a:pt x="249" y="149"/>
                  </a:lnTo>
                  <a:lnTo>
                    <a:pt x="241" y="149"/>
                  </a:lnTo>
                  <a:lnTo>
                    <a:pt x="237" y="152"/>
                  </a:lnTo>
                  <a:lnTo>
                    <a:pt x="234" y="152"/>
                  </a:lnTo>
                  <a:lnTo>
                    <a:pt x="226" y="152"/>
                  </a:lnTo>
                  <a:lnTo>
                    <a:pt x="223" y="156"/>
                  </a:lnTo>
                  <a:lnTo>
                    <a:pt x="219" y="156"/>
                  </a:lnTo>
                  <a:lnTo>
                    <a:pt x="208" y="156"/>
                  </a:lnTo>
                  <a:lnTo>
                    <a:pt x="204" y="156"/>
                  </a:lnTo>
                  <a:lnTo>
                    <a:pt x="204" y="156"/>
                  </a:lnTo>
                  <a:lnTo>
                    <a:pt x="204" y="156"/>
                  </a:lnTo>
                  <a:lnTo>
                    <a:pt x="200" y="152"/>
                  </a:lnTo>
                  <a:lnTo>
                    <a:pt x="197" y="152"/>
                  </a:lnTo>
                  <a:lnTo>
                    <a:pt x="189" y="152"/>
                  </a:lnTo>
                  <a:lnTo>
                    <a:pt x="182" y="156"/>
                  </a:lnTo>
                  <a:lnTo>
                    <a:pt x="178" y="156"/>
                  </a:lnTo>
                  <a:lnTo>
                    <a:pt x="174" y="160"/>
                  </a:lnTo>
                  <a:lnTo>
                    <a:pt x="160" y="167"/>
                  </a:lnTo>
                  <a:lnTo>
                    <a:pt x="152" y="171"/>
                  </a:lnTo>
                  <a:lnTo>
                    <a:pt x="152" y="175"/>
                  </a:lnTo>
                  <a:lnTo>
                    <a:pt x="141" y="178"/>
                  </a:lnTo>
                  <a:lnTo>
                    <a:pt x="141" y="178"/>
                  </a:lnTo>
                  <a:lnTo>
                    <a:pt x="134" y="178"/>
                  </a:lnTo>
                  <a:lnTo>
                    <a:pt x="134" y="178"/>
                  </a:lnTo>
                  <a:lnTo>
                    <a:pt x="134" y="178"/>
                  </a:lnTo>
                  <a:lnTo>
                    <a:pt x="130" y="186"/>
                  </a:lnTo>
                  <a:lnTo>
                    <a:pt x="130" y="186"/>
                  </a:lnTo>
                  <a:lnTo>
                    <a:pt x="126" y="193"/>
                  </a:lnTo>
                  <a:lnTo>
                    <a:pt x="119" y="201"/>
                  </a:lnTo>
                  <a:lnTo>
                    <a:pt x="115" y="204"/>
                  </a:lnTo>
                  <a:lnTo>
                    <a:pt x="115" y="204"/>
                  </a:lnTo>
                  <a:lnTo>
                    <a:pt x="115" y="208"/>
                  </a:lnTo>
                  <a:lnTo>
                    <a:pt x="115" y="212"/>
                  </a:lnTo>
                  <a:lnTo>
                    <a:pt x="112" y="212"/>
                  </a:lnTo>
                  <a:lnTo>
                    <a:pt x="112" y="215"/>
                  </a:lnTo>
                  <a:lnTo>
                    <a:pt x="112" y="219"/>
                  </a:lnTo>
                  <a:lnTo>
                    <a:pt x="112" y="223"/>
                  </a:lnTo>
                  <a:lnTo>
                    <a:pt x="112" y="223"/>
                  </a:lnTo>
                  <a:lnTo>
                    <a:pt x="108" y="227"/>
                  </a:lnTo>
                  <a:lnTo>
                    <a:pt x="100" y="227"/>
                  </a:lnTo>
                  <a:lnTo>
                    <a:pt x="100" y="223"/>
                  </a:lnTo>
                  <a:lnTo>
                    <a:pt x="100" y="223"/>
                  </a:lnTo>
                  <a:lnTo>
                    <a:pt x="97" y="223"/>
                  </a:lnTo>
                  <a:lnTo>
                    <a:pt x="93" y="223"/>
                  </a:lnTo>
                  <a:lnTo>
                    <a:pt x="93" y="223"/>
                  </a:lnTo>
                  <a:lnTo>
                    <a:pt x="89" y="227"/>
                  </a:lnTo>
                  <a:lnTo>
                    <a:pt x="82" y="227"/>
                  </a:lnTo>
                  <a:lnTo>
                    <a:pt x="78" y="223"/>
                  </a:lnTo>
                  <a:lnTo>
                    <a:pt x="78" y="223"/>
                  </a:lnTo>
                  <a:lnTo>
                    <a:pt x="75" y="227"/>
                  </a:lnTo>
                  <a:lnTo>
                    <a:pt x="75" y="223"/>
                  </a:lnTo>
                  <a:lnTo>
                    <a:pt x="71" y="223"/>
                  </a:lnTo>
                  <a:lnTo>
                    <a:pt x="67" y="223"/>
                  </a:lnTo>
                  <a:lnTo>
                    <a:pt x="67" y="219"/>
                  </a:lnTo>
                  <a:lnTo>
                    <a:pt x="67" y="219"/>
                  </a:lnTo>
                  <a:lnTo>
                    <a:pt x="67" y="215"/>
                  </a:lnTo>
                  <a:lnTo>
                    <a:pt x="63" y="215"/>
                  </a:lnTo>
                  <a:lnTo>
                    <a:pt x="63" y="219"/>
                  </a:lnTo>
                  <a:lnTo>
                    <a:pt x="60" y="219"/>
                  </a:lnTo>
                  <a:lnTo>
                    <a:pt x="60" y="215"/>
                  </a:lnTo>
                  <a:lnTo>
                    <a:pt x="63" y="212"/>
                  </a:lnTo>
                  <a:lnTo>
                    <a:pt x="63" y="208"/>
                  </a:lnTo>
                  <a:lnTo>
                    <a:pt x="60" y="208"/>
                  </a:lnTo>
                  <a:lnTo>
                    <a:pt x="60" y="208"/>
                  </a:lnTo>
                  <a:lnTo>
                    <a:pt x="60" y="204"/>
                  </a:lnTo>
                  <a:lnTo>
                    <a:pt x="56" y="201"/>
                  </a:lnTo>
                  <a:lnTo>
                    <a:pt x="52" y="197"/>
                  </a:lnTo>
                  <a:lnTo>
                    <a:pt x="52" y="197"/>
                  </a:lnTo>
                  <a:lnTo>
                    <a:pt x="52" y="197"/>
                  </a:lnTo>
                  <a:lnTo>
                    <a:pt x="49" y="197"/>
                  </a:lnTo>
                  <a:lnTo>
                    <a:pt x="45" y="197"/>
                  </a:lnTo>
                  <a:lnTo>
                    <a:pt x="41" y="197"/>
                  </a:lnTo>
                  <a:lnTo>
                    <a:pt x="37" y="201"/>
                  </a:lnTo>
                  <a:lnTo>
                    <a:pt x="37" y="201"/>
                  </a:lnTo>
                  <a:lnTo>
                    <a:pt x="34" y="201"/>
                  </a:lnTo>
                  <a:lnTo>
                    <a:pt x="30" y="201"/>
                  </a:lnTo>
                  <a:lnTo>
                    <a:pt x="26" y="201"/>
                  </a:lnTo>
                  <a:lnTo>
                    <a:pt x="23" y="201"/>
                  </a:lnTo>
                  <a:lnTo>
                    <a:pt x="19" y="201"/>
                  </a:lnTo>
                  <a:lnTo>
                    <a:pt x="19" y="201"/>
                  </a:lnTo>
                  <a:lnTo>
                    <a:pt x="19" y="201"/>
                  </a:lnTo>
                  <a:lnTo>
                    <a:pt x="19" y="197"/>
                  </a:lnTo>
                  <a:lnTo>
                    <a:pt x="19" y="193"/>
                  </a:lnTo>
                  <a:lnTo>
                    <a:pt x="15" y="193"/>
                  </a:lnTo>
                  <a:lnTo>
                    <a:pt x="15" y="189"/>
                  </a:lnTo>
                  <a:lnTo>
                    <a:pt x="15" y="189"/>
                  </a:lnTo>
                  <a:lnTo>
                    <a:pt x="15" y="186"/>
                  </a:lnTo>
                  <a:lnTo>
                    <a:pt x="12" y="186"/>
                  </a:lnTo>
                  <a:lnTo>
                    <a:pt x="12" y="182"/>
                  </a:lnTo>
                  <a:lnTo>
                    <a:pt x="12" y="182"/>
                  </a:lnTo>
                  <a:lnTo>
                    <a:pt x="8" y="182"/>
                  </a:lnTo>
                  <a:lnTo>
                    <a:pt x="8" y="178"/>
                  </a:lnTo>
                  <a:lnTo>
                    <a:pt x="4" y="175"/>
                  </a:lnTo>
                  <a:lnTo>
                    <a:pt x="0" y="175"/>
                  </a:lnTo>
                  <a:lnTo>
                    <a:pt x="0" y="171"/>
                  </a:lnTo>
                  <a:lnTo>
                    <a:pt x="0" y="164"/>
                  </a:lnTo>
                  <a:lnTo>
                    <a:pt x="0" y="164"/>
                  </a:lnTo>
                  <a:lnTo>
                    <a:pt x="0" y="160"/>
                  </a:lnTo>
                  <a:lnTo>
                    <a:pt x="0" y="16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6" name="Freeform 117"/>
            <p:cNvSpPr>
              <a:spLocks/>
            </p:cNvSpPr>
            <p:nvPr/>
          </p:nvSpPr>
          <p:spPr bwMode="auto">
            <a:xfrm>
              <a:off x="4188802" y="2880044"/>
              <a:ext cx="160829" cy="105504"/>
            </a:xfrm>
            <a:custGeom>
              <a:avLst/>
              <a:gdLst>
                <a:gd name="T0" fmla="*/ 0 w 125"/>
                <a:gd name="T1" fmla="*/ 67 h 82"/>
                <a:gd name="T2" fmla="*/ 0 w 125"/>
                <a:gd name="T3" fmla="*/ 60 h 82"/>
                <a:gd name="T4" fmla="*/ 3 w 125"/>
                <a:gd name="T5" fmla="*/ 56 h 82"/>
                <a:gd name="T6" fmla="*/ 3 w 125"/>
                <a:gd name="T7" fmla="*/ 52 h 82"/>
                <a:gd name="T8" fmla="*/ 14 w 125"/>
                <a:gd name="T9" fmla="*/ 41 h 82"/>
                <a:gd name="T10" fmla="*/ 18 w 125"/>
                <a:gd name="T11" fmla="*/ 34 h 82"/>
                <a:gd name="T12" fmla="*/ 22 w 125"/>
                <a:gd name="T13" fmla="*/ 26 h 82"/>
                <a:gd name="T14" fmla="*/ 29 w 125"/>
                <a:gd name="T15" fmla="*/ 26 h 82"/>
                <a:gd name="T16" fmla="*/ 40 w 125"/>
                <a:gd name="T17" fmla="*/ 23 h 82"/>
                <a:gd name="T18" fmla="*/ 48 w 125"/>
                <a:gd name="T19" fmla="*/ 15 h 82"/>
                <a:gd name="T20" fmla="*/ 66 w 125"/>
                <a:gd name="T21" fmla="*/ 4 h 82"/>
                <a:gd name="T22" fmla="*/ 77 w 125"/>
                <a:gd name="T23" fmla="*/ 0 h 82"/>
                <a:gd name="T24" fmla="*/ 88 w 125"/>
                <a:gd name="T25" fmla="*/ 0 h 82"/>
                <a:gd name="T26" fmla="*/ 92 w 125"/>
                <a:gd name="T27" fmla="*/ 4 h 82"/>
                <a:gd name="T28" fmla="*/ 92 w 125"/>
                <a:gd name="T29" fmla="*/ 8 h 82"/>
                <a:gd name="T30" fmla="*/ 88 w 125"/>
                <a:gd name="T31" fmla="*/ 15 h 82"/>
                <a:gd name="T32" fmla="*/ 103 w 125"/>
                <a:gd name="T33" fmla="*/ 30 h 82"/>
                <a:gd name="T34" fmla="*/ 118 w 125"/>
                <a:gd name="T35" fmla="*/ 34 h 82"/>
                <a:gd name="T36" fmla="*/ 118 w 125"/>
                <a:gd name="T37" fmla="*/ 34 h 82"/>
                <a:gd name="T38" fmla="*/ 122 w 125"/>
                <a:gd name="T39" fmla="*/ 37 h 82"/>
                <a:gd name="T40" fmla="*/ 122 w 125"/>
                <a:gd name="T41" fmla="*/ 45 h 82"/>
                <a:gd name="T42" fmla="*/ 125 w 125"/>
                <a:gd name="T43" fmla="*/ 49 h 82"/>
                <a:gd name="T44" fmla="*/ 118 w 125"/>
                <a:gd name="T45" fmla="*/ 52 h 82"/>
                <a:gd name="T46" fmla="*/ 111 w 125"/>
                <a:gd name="T47" fmla="*/ 52 h 82"/>
                <a:gd name="T48" fmla="*/ 107 w 125"/>
                <a:gd name="T49" fmla="*/ 56 h 82"/>
                <a:gd name="T50" fmla="*/ 107 w 125"/>
                <a:gd name="T51" fmla="*/ 63 h 82"/>
                <a:gd name="T52" fmla="*/ 100 w 125"/>
                <a:gd name="T53" fmla="*/ 63 h 82"/>
                <a:gd name="T54" fmla="*/ 81 w 125"/>
                <a:gd name="T55" fmla="*/ 60 h 82"/>
                <a:gd name="T56" fmla="*/ 81 w 125"/>
                <a:gd name="T57" fmla="*/ 60 h 82"/>
                <a:gd name="T58" fmla="*/ 74 w 125"/>
                <a:gd name="T59" fmla="*/ 63 h 82"/>
                <a:gd name="T60" fmla="*/ 59 w 125"/>
                <a:gd name="T61" fmla="*/ 63 h 82"/>
                <a:gd name="T62" fmla="*/ 44 w 125"/>
                <a:gd name="T63" fmla="*/ 63 h 82"/>
                <a:gd name="T64" fmla="*/ 40 w 125"/>
                <a:gd name="T65" fmla="*/ 67 h 82"/>
                <a:gd name="T66" fmla="*/ 40 w 125"/>
                <a:gd name="T67" fmla="*/ 75 h 82"/>
                <a:gd name="T68" fmla="*/ 44 w 125"/>
                <a:gd name="T69" fmla="*/ 82 h 82"/>
                <a:gd name="T70" fmla="*/ 37 w 125"/>
                <a:gd name="T71" fmla="*/ 78 h 82"/>
                <a:gd name="T72" fmla="*/ 33 w 125"/>
                <a:gd name="T73" fmla="*/ 82 h 82"/>
                <a:gd name="T74" fmla="*/ 22 w 125"/>
                <a:gd name="T75" fmla="*/ 78 h 82"/>
                <a:gd name="T76" fmla="*/ 18 w 125"/>
                <a:gd name="T77" fmla="*/ 75 h 82"/>
                <a:gd name="T78" fmla="*/ 14 w 125"/>
                <a:gd name="T79" fmla="*/ 75 h 82"/>
                <a:gd name="T80" fmla="*/ 7 w 125"/>
                <a:gd name="T81" fmla="*/ 71 h 82"/>
                <a:gd name="T82" fmla="*/ 0 w 125"/>
                <a:gd name="T83" fmla="*/ 7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82">
                  <a:moveTo>
                    <a:pt x="0" y="71"/>
                  </a:moveTo>
                  <a:lnTo>
                    <a:pt x="0" y="67"/>
                  </a:lnTo>
                  <a:lnTo>
                    <a:pt x="0" y="63"/>
                  </a:lnTo>
                  <a:lnTo>
                    <a:pt x="0" y="60"/>
                  </a:lnTo>
                  <a:lnTo>
                    <a:pt x="3" y="60"/>
                  </a:lnTo>
                  <a:lnTo>
                    <a:pt x="3" y="56"/>
                  </a:lnTo>
                  <a:lnTo>
                    <a:pt x="3" y="52"/>
                  </a:lnTo>
                  <a:lnTo>
                    <a:pt x="3" y="52"/>
                  </a:lnTo>
                  <a:lnTo>
                    <a:pt x="7" y="49"/>
                  </a:lnTo>
                  <a:lnTo>
                    <a:pt x="14" y="41"/>
                  </a:lnTo>
                  <a:lnTo>
                    <a:pt x="18" y="34"/>
                  </a:lnTo>
                  <a:lnTo>
                    <a:pt x="18" y="34"/>
                  </a:lnTo>
                  <a:lnTo>
                    <a:pt x="22" y="26"/>
                  </a:lnTo>
                  <a:lnTo>
                    <a:pt x="22" y="26"/>
                  </a:lnTo>
                  <a:lnTo>
                    <a:pt x="22" y="26"/>
                  </a:lnTo>
                  <a:lnTo>
                    <a:pt x="29" y="26"/>
                  </a:lnTo>
                  <a:lnTo>
                    <a:pt x="29" y="26"/>
                  </a:lnTo>
                  <a:lnTo>
                    <a:pt x="40" y="23"/>
                  </a:lnTo>
                  <a:lnTo>
                    <a:pt x="40" y="19"/>
                  </a:lnTo>
                  <a:lnTo>
                    <a:pt x="48" y="15"/>
                  </a:lnTo>
                  <a:lnTo>
                    <a:pt x="62" y="8"/>
                  </a:lnTo>
                  <a:lnTo>
                    <a:pt x="66" y="4"/>
                  </a:lnTo>
                  <a:lnTo>
                    <a:pt x="70" y="4"/>
                  </a:lnTo>
                  <a:lnTo>
                    <a:pt x="77" y="0"/>
                  </a:lnTo>
                  <a:lnTo>
                    <a:pt x="85" y="0"/>
                  </a:lnTo>
                  <a:lnTo>
                    <a:pt x="88" y="0"/>
                  </a:lnTo>
                  <a:lnTo>
                    <a:pt x="92" y="4"/>
                  </a:lnTo>
                  <a:lnTo>
                    <a:pt x="92" y="4"/>
                  </a:lnTo>
                  <a:lnTo>
                    <a:pt x="92" y="4"/>
                  </a:lnTo>
                  <a:lnTo>
                    <a:pt x="92" y="8"/>
                  </a:lnTo>
                  <a:lnTo>
                    <a:pt x="88" y="12"/>
                  </a:lnTo>
                  <a:lnTo>
                    <a:pt x="88" y="15"/>
                  </a:lnTo>
                  <a:lnTo>
                    <a:pt x="103" y="26"/>
                  </a:lnTo>
                  <a:lnTo>
                    <a:pt x="103" y="30"/>
                  </a:lnTo>
                  <a:lnTo>
                    <a:pt x="111" y="34"/>
                  </a:lnTo>
                  <a:lnTo>
                    <a:pt x="118" y="34"/>
                  </a:lnTo>
                  <a:lnTo>
                    <a:pt x="118" y="34"/>
                  </a:lnTo>
                  <a:lnTo>
                    <a:pt x="118" y="34"/>
                  </a:lnTo>
                  <a:lnTo>
                    <a:pt x="122" y="37"/>
                  </a:lnTo>
                  <a:lnTo>
                    <a:pt x="122" y="37"/>
                  </a:lnTo>
                  <a:lnTo>
                    <a:pt x="118" y="41"/>
                  </a:lnTo>
                  <a:lnTo>
                    <a:pt x="122" y="45"/>
                  </a:lnTo>
                  <a:lnTo>
                    <a:pt x="125" y="45"/>
                  </a:lnTo>
                  <a:lnTo>
                    <a:pt x="125" y="49"/>
                  </a:lnTo>
                  <a:lnTo>
                    <a:pt x="122" y="52"/>
                  </a:lnTo>
                  <a:lnTo>
                    <a:pt x="118" y="52"/>
                  </a:lnTo>
                  <a:lnTo>
                    <a:pt x="111" y="52"/>
                  </a:lnTo>
                  <a:lnTo>
                    <a:pt x="111" y="52"/>
                  </a:lnTo>
                  <a:lnTo>
                    <a:pt x="107" y="56"/>
                  </a:lnTo>
                  <a:lnTo>
                    <a:pt x="107" y="56"/>
                  </a:lnTo>
                  <a:lnTo>
                    <a:pt x="103" y="60"/>
                  </a:lnTo>
                  <a:lnTo>
                    <a:pt x="107" y="63"/>
                  </a:lnTo>
                  <a:lnTo>
                    <a:pt x="100" y="63"/>
                  </a:lnTo>
                  <a:lnTo>
                    <a:pt x="100" y="63"/>
                  </a:lnTo>
                  <a:lnTo>
                    <a:pt x="85" y="60"/>
                  </a:lnTo>
                  <a:lnTo>
                    <a:pt x="81" y="60"/>
                  </a:lnTo>
                  <a:lnTo>
                    <a:pt x="81" y="60"/>
                  </a:lnTo>
                  <a:lnTo>
                    <a:pt x="81" y="60"/>
                  </a:lnTo>
                  <a:lnTo>
                    <a:pt x="77" y="63"/>
                  </a:lnTo>
                  <a:lnTo>
                    <a:pt x="74" y="63"/>
                  </a:lnTo>
                  <a:lnTo>
                    <a:pt x="66" y="63"/>
                  </a:lnTo>
                  <a:lnTo>
                    <a:pt x="59" y="63"/>
                  </a:lnTo>
                  <a:lnTo>
                    <a:pt x="59" y="63"/>
                  </a:lnTo>
                  <a:lnTo>
                    <a:pt x="44" y="63"/>
                  </a:lnTo>
                  <a:lnTo>
                    <a:pt x="40" y="63"/>
                  </a:lnTo>
                  <a:lnTo>
                    <a:pt x="40" y="67"/>
                  </a:lnTo>
                  <a:lnTo>
                    <a:pt x="40" y="71"/>
                  </a:lnTo>
                  <a:lnTo>
                    <a:pt x="40" y="75"/>
                  </a:lnTo>
                  <a:lnTo>
                    <a:pt x="44" y="78"/>
                  </a:lnTo>
                  <a:lnTo>
                    <a:pt x="44" y="82"/>
                  </a:lnTo>
                  <a:lnTo>
                    <a:pt x="40" y="82"/>
                  </a:lnTo>
                  <a:lnTo>
                    <a:pt x="37" y="78"/>
                  </a:lnTo>
                  <a:lnTo>
                    <a:pt x="37" y="78"/>
                  </a:lnTo>
                  <a:lnTo>
                    <a:pt x="33" y="82"/>
                  </a:lnTo>
                  <a:lnTo>
                    <a:pt x="29" y="82"/>
                  </a:lnTo>
                  <a:lnTo>
                    <a:pt x="22" y="78"/>
                  </a:lnTo>
                  <a:lnTo>
                    <a:pt x="22" y="78"/>
                  </a:lnTo>
                  <a:lnTo>
                    <a:pt x="18" y="75"/>
                  </a:lnTo>
                  <a:lnTo>
                    <a:pt x="14" y="75"/>
                  </a:lnTo>
                  <a:lnTo>
                    <a:pt x="14" y="75"/>
                  </a:lnTo>
                  <a:lnTo>
                    <a:pt x="11" y="75"/>
                  </a:lnTo>
                  <a:lnTo>
                    <a:pt x="7" y="71"/>
                  </a:lnTo>
                  <a:lnTo>
                    <a:pt x="0" y="67"/>
                  </a:lnTo>
                  <a:lnTo>
                    <a:pt x="0" y="7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7" name="Freeform 118"/>
            <p:cNvSpPr>
              <a:spLocks/>
            </p:cNvSpPr>
            <p:nvPr/>
          </p:nvSpPr>
          <p:spPr bwMode="auto">
            <a:xfrm>
              <a:off x="3931478" y="2851738"/>
              <a:ext cx="137670" cy="91351"/>
            </a:xfrm>
            <a:custGeom>
              <a:avLst/>
              <a:gdLst>
                <a:gd name="T0" fmla="*/ 18 w 107"/>
                <a:gd name="T1" fmla="*/ 8 h 71"/>
                <a:gd name="T2" fmla="*/ 26 w 107"/>
                <a:gd name="T3" fmla="*/ 4 h 71"/>
                <a:gd name="T4" fmla="*/ 40 w 107"/>
                <a:gd name="T5" fmla="*/ 0 h 71"/>
                <a:gd name="T6" fmla="*/ 51 w 107"/>
                <a:gd name="T7" fmla="*/ 0 h 71"/>
                <a:gd name="T8" fmla="*/ 59 w 107"/>
                <a:gd name="T9" fmla="*/ 8 h 71"/>
                <a:gd name="T10" fmla="*/ 63 w 107"/>
                <a:gd name="T11" fmla="*/ 8 h 71"/>
                <a:gd name="T12" fmla="*/ 66 w 107"/>
                <a:gd name="T13" fmla="*/ 8 h 71"/>
                <a:gd name="T14" fmla="*/ 70 w 107"/>
                <a:gd name="T15" fmla="*/ 8 h 71"/>
                <a:gd name="T16" fmla="*/ 74 w 107"/>
                <a:gd name="T17" fmla="*/ 15 h 71"/>
                <a:gd name="T18" fmla="*/ 77 w 107"/>
                <a:gd name="T19" fmla="*/ 19 h 71"/>
                <a:gd name="T20" fmla="*/ 81 w 107"/>
                <a:gd name="T21" fmla="*/ 22 h 71"/>
                <a:gd name="T22" fmla="*/ 88 w 107"/>
                <a:gd name="T23" fmla="*/ 30 h 71"/>
                <a:gd name="T24" fmla="*/ 88 w 107"/>
                <a:gd name="T25" fmla="*/ 34 h 71"/>
                <a:gd name="T26" fmla="*/ 88 w 107"/>
                <a:gd name="T27" fmla="*/ 41 h 71"/>
                <a:gd name="T28" fmla="*/ 92 w 107"/>
                <a:gd name="T29" fmla="*/ 45 h 71"/>
                <a:gd name="T30" fmla="*/ 96 w 107"/>
                <a:gd name="T31" fmla="*/ 52 h 71"/>
                <a:gd name="T32" fmla="*/ 100 w 107"/>
                <a:gd name="T33" fmla="*/ 52 h 71"/>
                <a:gd name="T34" fmla="*/ 103 w 107"/>
                <a:gd name="T35" fmla="*/ 56 h 71"/>
                <a:gd name="T36" fmla="*/ 103 w 107"/>
                <a:gd name="T37" fmla="*/ 59 h 71"/>
                <a:gd name="T38" fmla="*/ 107 w 107"/>
                <a:gd name="T39" fmla="*/ 63 h 71"/>
                <a:gd name="T40" fmla="*/ 107 w 107"/>
                <a:gd name="T41" fmla="*/ 71 h 71"/>
                <a:gd name="T42" fmla="*/ 103 w 107"/>
                <a:gd name="T43" fmla="*/ 67 h 71"/>
                <a:gd name="T44" fmla="*/ 96 w 107"/>
                <a:gd name="T45" fmla="*/ 63 h 71"/>
                <a:gd name="T46" fmla="*/ 88 w 107"/>
                <a:gd name="T47" fmla="*/ 63 h 71"/>
                <a:gd name="T48" fmla="*/ 81 w 107"/>
                <a:gd name="T49" fmla="*/ 63 h 71"/>
                <a:gd name="T50" fmla="*/ 63 w 107"/>
                <a:gd name="T51" fmla="*/ 59 h 71"/>
                <a:gd name="T52" fmla="*/ 63 w 107"/>
                <a:gd name="T53" fmla="*/ 59 h 71"/>
                <a:gd name="T54" fmla="*/ 40 w 107"/>
                <a:gd name="T55" fmla="*/ 59 h 71"/>
                <a:gd name="T56" fmla="*/ 33 w 107"/>
                <a:gd name="T57" fmla="*/ 63 h 71"/>
                <a:gd name="T58" fmla="*/ 18 w 107"/>
                <a:gd name="T59" fmla="*/ 67 h 71"/>
                <a:gd name="T60" fmla="*/ 14 w 107"/>
                <a:gd name="T61" fmla="*/ 63 h 71"/>
                <a:gd name="T62" fmla="*/ 14 w 107"/>
                <a:gd name="T63" fmla="*/ 63 h 71"/>
                <a:gd name="T64" fmla="*/ 18 w 107"/>
                <a:gd name="T65" fmla="*/ 59 h 71"/>
                <a:gd name="T66" fmla="*/ 11 w 107"/>
                <a:gd name="T67" fmla="*/ 59 h 71"/>
                <a:gd name="T68" fmla="*/ 11 w 107"/>
                <a:gd name="T69" fmla="*/ 59 h 71"/>
                <a:gd name="T70" fmla="*/ 14 w 107"/>
                <a:gd name="T71" fmla="*/ 52 h 71"/>
                <a:gd name="T72" fmla="*/ 26 w 107"/>
                <a:gd name="T73" fmla="*/ 48 h 71"/>
                <a:gd name="T74" fmla="*/ 33 w 107"/>
                <a:gd name="T75" fmla="*/ 48 h 71"/>
                <a:gd name="T76" fmla="*/ 37 w 107"/>
                <a:gd name="T77" fmla="*/ 48 h 71"/>
                <a:gd name="T78" fmla="*/ 40 w 107"/>
                <a:gd name="T79" fmla="*/ 45 h 71"/>
                <a:gd name="T80" fmla="*/ 48 w 107"/>
                <a:gd name="T81" fmla="*/ 48 h 71"/>
                <a:gd name="T82" fmla="*/ 55 w 107"/>
                <a:gd name="T83" fmla="*/ 52 h 71"/>
                <a:gd name="T84" fmla="*/ 63 w 107"/>
                <a:gd name="T85" fmla="*/ 48 h 71"/>
                <a:gd name="T86" fmla="*/ 59 w 107"/>
                <a:gd name="T87" fmla="*/ 48 h 71"/>
                <a:gd name="T88" fmla="*/ 48 w 107"/>
                <a:gd name="T89" fmla="*/ 45 h 71"/>
                <a:gd name="T90" fmla="*/ 40 w 107"/>
                <a:gd name="T91" fmla="*/ 41 h 71"/>
                <a:gd name="T92" fmla="*/ 33 w 107"/>
                <a:gd name="T93" fmla="*/ 41 h 71"/>
                <a:gd name="T94" fmla="*/ 22 w 107"/>
                <a:gd name="T95" fmla="*/ 45 h 71"/>
                <a:gd name="T96" fmla="*/ 14 w 107"/>
                <a:gd name="T97" fmla="*/ 48 h 71"/>
                <a:gd name="T98" fmla="*/ 14 w 107"/>
                <a:gd name="T99" fmla="*/ 45 h 71"/>
                <a:gd name="T100" fmla="*/ 14 w 107"/>
                <a:gd name="T101" fmla="*/ 41 h 71"/>
                <a:gd name="T102" fmla="*/ 11 w 107"/>
                <a:gd name="T103" fmla="*/ 37 h 71"/>
                <a:gd name="T104" fmla="*/ 0 w 107"/>
                <a:gd name="T105" fmla="*/ 30 h 71"/>
                <a:gd name="T106" fmla="*/ 14 w 107"/>
                <a:gd name="T107"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7" h="71">
                  <a:moveTo>
                    <a:pt x="14" y="8"/>
                  </a:moveTo>
                  <a:lnTo>
                    <a:pt x="18" y="8"/>
                  </a:lnTo>
                  <a:lnTo>
                    <a:pt x="22" y="8"/>
                  </a:lnTo>
                  <a:lnTo>
                    <a:pt x="26" y="4"/>
                  </a:lnTo>
                  <a:lnTo>
                    <a:pt x="33" y="0"/>
                  </a:lnTo>
                  <a:lnTo>
                    <a:pt x="40" y="0"/>
                  </a:lnTo>
                  <a:lnTo>
                    <a:pt x="44" y="0"/>
                  </a:lnTo>
                  <a:lnTo>
                    <a:pt x="51" y="0"/>
                  </a:lnTo>
                  <a:lnTo>
                    <a:pt x="55" y="4"/>
                  </a:lnTo>
                  <a:lnTo>
                    <a:pt x="59" y="8"/>
                  </a:lnTo>
                  <a:lnTo>
                    <a:pt x="59" y="8"/>
                  </a:lnTo>
                  <a:lnTo>
                    <a:pt x="63" y="8"/>
                  </a:lnTo>
                  <a:lnTo>
                    <a:pt x="66" y="8"/>
                  </a:lnTo>
                  <a:lnTo>
                    <a:pt x="66" y="8"/>
                  </a:lnTo>
                  <a:lnTo>
                    <a:pt x="70" y="8"/>
                  </a:lnTo>
                  <a:lnTo>
                    <a:pt x="70" y="8"/>
                  </a:lnTo>
                  <a:lnTo>
                    <a:pt x="70" y="11"/>
                  </a:lnTo>
                  <a:lnTo>
                    <a:pt x="74" y="15"/>
                  </a:lnTo>
                  <a:lnTo>
                    <a:pt x="74" y="19"/>
                  </a:lnTo>
                  <a:lnTo>
                    <a:pt x="77" y="19"/>
                  </a:lnTo>
                  <a:lnTo>
                    <a:pt x="77" y="22"/>
                  </a:lnTo>
                  <a:lnTo>
                    <a:pt x="81" y="22"/>
                  </a:lnTo>
                  <a:lnTo>
                    <a:pt x="85" y="26"/>
                  </a:lnTo>
                  <a:lnTo>
                    <a:pt x="88" y="30"/>
                  </a:lnTo>
                  <a:lnTo>
                    <a:pt x="88" y="30"/>
                  </a:lnTo>
                  <a:lnTo>
                    <a:pt x="88" y="34"/>
                  </a:lnTo>
                  <a:lnTo>
                    <a:pt x="88" y="34"/>
                  </a:lnTo>
                  <a:lnTo>
                    <a:pt x="88" y="41"/>
                  </a:lnTo>
                  <a:lnTo>
                    <a:pt x="88" y="45"/>
                  </a:lnTo>
                  <a:lnTo>
                    <a:pt x="92" y="45"/>
                  </a:lnTo>
                  <a:lnTo>
                    <a:pt x="96" y="48"/>
                  </a:lnTo>
                  <a:lnTo>
                    <a:pt x="96" y="52"/>
                  </a:lnTo>
                  <a:lnTo>
                    <a:pt x="100" y="52"/>
                  </a:lnTo>
                  <a:lnTo>
                    <a:pt x="100" y="52"/>
                  </a:lnTo>
                  <a:lnTo>
                    <a:pt x="100" y="56"/>
                  </a:lnTo>
                  <a:lnTo>
                    <a:pt x="103" y="56"/>
                  </a:lnTo>
                  <a:lnTo>
                    <a:pt x="103" y="59"/>
                  </a:lnTo>
                  <a:lnTo>
                    <a:pt x="103" y="59"/>
                  </a:lnTo>
                  <a:lnTo>
                    <a:pt x="103" y="63"/>
                  </a:lnTo>
                  <a:lnTo>
                    <a:pt x="107" y="63"/>
                  </a:lnTo>
                  <a:lnTo>
                    <a:pt x="107" y="67"/>
                  </a:lnTo>
                  <a:lnTo>
                    <a:pt x="107" y="71"/>
                  </a:lnTo>
                  <a:lnTo>
                    <a:pt x="107" y="67"/>
                  </a:lnTo>
                  <a:lnTo>
                    <a:pt x="103" y="67"/>
                  </a:lnTo>
                  <a:lnTo>
                    <a:pt x="100" y="67"/>
                  </a:lnTo>
                  <a:lnTo>
                    <a:pt x="96" y="63"/>
                  </a:lnTo>
                  <a:lnTo>
                    <a:pt x="96" y="67"/>
                  </a:lnTo>
                  <a:lnTo>
                    <a:pt x="88" y="63"/>
                  </a:lnTo>
                  <a:lnTo>
                    <a:pt x="85" y="63"/>
                  </a:lnTo>
                  <a:lnTo>
                    <a:pt x="81" y="63"/>
                  </a:lnTo>
                  <a:lnTo>
                    <a:pt x="74" y="59"/>
                  </a:lnTo>
                  <a:lnTo>
                    <a:pt x="63" y="59"/>
                  </a:lnTo>
                  <a:lnTo>
                    <a:pt x="63" y="59"/>
                  </a:lnTo>
                  <a:lnTo>
                    <a:pt x="63" y="59"/>
                  </a:lnTo>
                  <a:lnTo>
                    <a:pt x="55" y="59"/>
                  </a:lnTo>
                  <a:lnTo>
                    <a:pt x="40" y="59"/>
                  </a:lnTo>
                  <a:lnTo>
                    <a:pt x="37" y="59"/>
                  </a:lnTo>
                  <a:lnTo>
                    <a:pt x="33" y="63"/>
                  </a:lnTo>
                  <a:lnTo>
                    <a:pt x="22" y="63"/>
                  </a:lnTo>
                  <a:lnTo>
                    <a:pt x="18" y="67"/>
                  </a:lnTo>
                  <a:lnTo>
                    <a:pt x="14" y="67"/>
                  </a:lnTo>
                  <a:lnTo>
                    <a:pt x="14" y="63"/>
                  </a:lnTo>
                  <a:lnTo>
                    <a:pt x="11" y="59"/>
                  </a:lnTo>
                  <a:lnTo>
                    <a:pt x="14" y="63"/>
                  </a:lnTo>
                  <a:lnTo>
                    <a:pt x="14" y="63"/>
                  </a:lnTo>
                  <a:lnTo>
                    <a:pt x="18" y="59"/>
                  </a:lnTo>
                  <a:lnTo>
                    <a:pt x="14" y="59"/>
                  </a:lnTo>
                  <a:lnTo>
                    <a:pt x="11" y="59"/>
                  </a:lnTo>
                  <a:lnTo>
                    <a:pt x="11" y="59"/>
                  </a:lnTo>
                  <a:lnTo>
                    <a:pt x="11" y="59"/>
                  </a:lnTo>
                  <a:lnTo>
                    <a:pt x="11" y="56"/>
                  </a:lnTo>
                  <a:lnTo>
                    <a:pt x="14" y="52"/>
                  </a:lnTo>
                  <a:lnTo>
                    <a:pt x="22" y="52"/>
                  </a:lnTo>
                  <a:lnTo>
                    <a:pt x="26" y="48"/>
                  </a:lnTo>
                  <a:lnTo>
                    <a:pt x="29" y="48"/>
                  </a:lnTo>
                  <a:lnTo>
                    <a:pt x="33" y="48"/>
                  </a:lnTo>
                  <a:lnTo>
                    <a:pt x="33" y="48"/>
                  </a:lnTo>
                  <a:lnTo>
                    <a:pt x="37" y="48"/>
                  </a:lnTo>
                  <a:lnTo>
                    <a:pt x="37" y="48"/>
                  </a:lnTo>
                  <a:lnTo>
                    <a:pt x="40" y="45"/>
                  </a:lnTo>
                  <a:lnTo>
                    <a:pt x="44" y="48"/>
                  </a:lnTo>
                  <a:lnTo>
                    <a:pt x="48" y="48"/>
                  </a:lnTo>
                  <a:lnTo>
                    <a:pt x="51" y="48"/>
                  </a:lnTo>
                  <a:lnTo>
                    <a:pt x="55" y="52"/>
                  </a:lnTo>
                  <a:lnTo>
                    <a:pt x="59" y="52"/>
                  </a:lnTo>
                  <a:lnTo>
                    <a:pt x="63" y="48"/>
                  </a:lnTo>
                  <a:lnTo>
                    <a:pt x="59" y="48"/>
                  </a:lnTo>
                  <a:lnTo>
                    <a:pt x="59" y="48"/>
                  </a:lnTo>
                  <a:lnTo>
                    <a:pt x="51" y="45"/>
                  </a:lnTo>
                  <a:lnTo>
                    <a:pt x="48" y="45"/>
                  </a:lnTo>
                  <a:lnTo>
                    <a:pt x="44" y="41"/>
                  </a:lnTo>
                  <a:lnTo>
                    <a:pt x="40" y="41"/>
                  </a:lnTo>
                  <a:lnTo>
                    <a:pt x="37" y="41"/>
                  </a:lnTo>
                  <a:lnTo>
                    <a:pt x="33" y="41"/>
                  </a:lnTo>
                  <a:lnTo>
                    <a:pt x="26" y="45"/>
                  </a:lnTo>
                  <a:lnTo>
                    <a:pt x="22" y="45"/>
                  </a:lnTo>
                  <a:lnTo>
                    <a:pt x="22" y="48"/>
                  </a:lnTo>
                  <a:lnTo>
                    <a:pt x="14" y="48"/>
                  </a:lnTo>
                  <a:lnTo>
                    <a:pt x="14" y="45"/>
                  </a:lnTo>
                  <a:lnTo>
                    <a:pt x="14" y="45"/>
                  </a:lnTo>
                  <a:lnTo>
                    <a:pt x="11" y="41"/>
                  </a:lnTo>
                  <a:lnTo>
                    <a:pt x="14" y="41"/>
                  </a:lnTo>
                  <a:lnTo>
                    <a:pt x="14" y="37"/>
                  </a:lnTo>
                  <a:lnTo>
                    <a:pt x="11" y="37"/>
                  </a:lnTo>
                  <a:lnTo>
                    <a:pt x="7" y="34"/>
                  </a:lnTo>
                  <a:lnTo>
                    <a:pt x="0" y="30"/>
                  </a:lnTo>
                  <a:lnTo>
                    <a:pt x="11" y="19"/>
                  </a:lnTo>
                  <a:lnTo>
                    <a:pt x="14" y="11"/>
                  </a:lnTo>
                  <a:lnTo>
                    <a:pt x="14" y="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8" name="Freeform 119"/>
            <p:cNvSpPr>
              <a:spLocks/>
            </p:cNvSpPr>
            <p:nvPr/>
          </p:nvSpPr>
          <p:spPr bwMode="auto">
            <a:xfrm>
              <a:off x="3945629" y="2904490"/>
              <a:ext cx="66905" cy="19300"/>
            </a:xfrm>
            <a:custGeom>
              <a:avLst/>
              <a:gdLst>
                <a:gd name="T0" fmla="*/ 0 w 52"/>
                <a:gd name="T1" fmla="*/ 15 h 15"/>
                <a:gd name="T2" fmla="*/ 3 w 52"/>
                <a:gd name="T3" fmla="*/ 11 h 15"/>
                <a:gd name="T4" fmla="*/ 11 w 52"/>
                <a:gd name="T5" fmla="*/ 11 h 15"/>
                <a:gd name="T6" fmla="*/ 15 w 52"/>
                <a:gd name="T7" fmla="*/ 7 h 15"/>
                <a:gd name="T8" fmla="*/ 18 w 52"/>
                <a:gd name="T9" fmla="*/ 7 h 15"/>
                <a:gd name="T10" fmla="*/ 22 w 52"/>
                <a:gd name="T11" fmla="*/ 7 h 15"/>
                <a:gd name="T12" fmla="*/ 22 w 52"/>
                <a:gd name="T13" fmla="*/ 7 h 15"/>
                <a:gd name="T14" fmla="*/ 26 w 52"/>
                <a:gd name="T15" fmla="*/ 7 h 15"/>
                <a:gd name="T16" fmla="*/ 26 w 52"/>
                <a:gd name="T17" fmla="*/ 7 h 15"/>
                <a:gd name="T18" fmla="*/ 29 w 52"/>
                <a:gd name="T19" fmla="*/ 4 h 15"/>
                <a:gd name="T20" fmla="*/ 33 w 52"/>
                <a:gd name="T21" fmla="*/ 7 h 15"/>
                <a:gd name="T22" fmla="*/ 37 w 52"/>
                <a:gd name="T23" fmla="*/ 7 h 15"/>
                <a:gd name="T24" fmla="*/ 40 w 52"/>
                <a:gd name="T25" fmla="*/ 7 h 15"/>
                <a:gd name="T26" fmla="*/ 44 w 52"/>
                <a:gd name="T27" fmla="*/ 11 h 15"/>
                <a:gd name="T28" fmla="*/ 48 w 52"/>
                <a:gd name="T29" fmla="*/ 11 h 15"/>
                <a:gd name="T30" fmla="*/ 52 w 52"/>
                <a:gd name="T31" fmla="*/ 7 h 15"/>
                <a:gd name="T32" fmla="*/ 48 w 52"/>
                <a:gd name="T33" fmla="*/ 7 h 15"/>
                <a:gd name="T34" fmla="*/ 48 w 52"/>
                <a:gd name="T35" fmla="*/ 7 h 15"/>
                <a:gd name="T36" fmla="*/ 40 w 52"/>
                <a:gd name="T37" fmla="*/ 4 h 15"/>
                <a:gd name="T38" fmla="*/ 37 w 52"/>
                <a:gd name="T39" fmla="*/ 4 h 15"/>
                <a:gd name="T40" fmla="*/ 33 w 52"/>
                <a:gd name="T41" fmla="*/ 0 h 15"/>
                <a:gd name="T42" fmla="*/ 29 w 52"/>
                <a:gd name="T43" fmla="*/ 0 h 15"/>
                <a:gd name="T44" fmla="*/ 26 w 52"/>
                <a:gd name="T45" fmla="*/ 0 h 15"/>
                <a:gd name="T46" fmla="*/ 22 w 52"/>
                <a:gd name="T47" fmla="*/ 0 h 15"/>
                <a:gd name="T48" fmla="*/ 15 w 52"/>
                <a:gd name="T49" fmla="*/ 4 h 15"/>
                <a:gd name="T50" fmla="*/ 11 w 52"/>
                <a:gd name="T51" fmla="*/ 4 h 15"/>
                <a:gd name="T52" fmla="*/ 11 w 52"/>
                <a:gd name="T53" fmla="*/ 7 h 15"/>
                <a:gd name="T54" fmla="*/ 3 w 52"/>
                <a:gd name="T55" fmla="*/ 7 h 15"/>
                <a:gd name="T56" fmla="*/ 3 w 52"/>
                <a:gd name="T57" fmla="*/ 7 h 15"/>
                <a:gd name="T58" fmla="*/ 7 w 52"/>
                <a:gd name="T59" fmla="*/ 11 h 15"/>
                <a:gd name="T60" fmla="*/ 11 w 52"/>
                <a:gd name="T61" fmla="*/ 7 h 15"/>
                <a:gd name="T62" fmla="*/ 7 w 52"/>
                <a:gd name="T63" fmla="*/ 11 h 15"/>
                <a:gd name="T64" fmla="*/ 3 w 52"/>
                <a:gd name="T65" fmla="*/ 11 h 15"/>
                <a:gd name="T66" fmla="*/ 0 w 52"/>
                <a:gd name="T67" fmla="*/ 7 h 15"/>
                <a:gd name="T68" fmla="*/ 0 w 52"/>
                <a:gd name="T69" fmla="*/ 11 h 15"/>
                <a:gd name="T70" fmla="*/ 0 w 52"/>
                <a:gd name="T71" fmla="*/ 11 h 15"/>
                <a:gd name="T72" fmla="*/ 0 w 52"/>
                <a:gd name="T73"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5">
                  <a:moveTo>
                    <a:pt x="0" y="15"/>
                  </a:moveTo>
                  <a:lnTo>
                    <a:pt x="3" y="11"/>
                  </a:lnTo>
                  <a:lnTo>
                    <a:pt x="11" y="11"/>
                  </a:lnTo>
                  <a:lnTo>
                    <a:pt x="15" y="7"/>
                  </a:lnTo>
                  <a:lnTo>
                    <a:pt x="18" y="7"/>
                  </a:lnTo>
                  <a:lnTo>
                    <a:pt x="22" y="7"/>
                  </a:lnTo>
                  <a:lnTo>
                    <a:pt x="22" y="7"/>
                  </a:lnTo>
                  <a:lnTo>
                    <a:pt x="26" y="7"/>
                  </a:lnTo>
                  <a:lnTo>
                    <a:pt x="26" y="7"/>
                  </a:lnTo>
                  <a:lnTo>
                    <a:pt x="29" y="4"/>
                  </a:lnTo>
                  <a:lnTo>
                    <a:pt x="33" y="7"/>
                  </a:lnTo>
                  <a:lnTo>
                    <a:pt x="37" y="7"/>
                  </a:lnTo>
                  <a:lnTo>
                    <a:pt x="40" y="7"/>
                  </a:lnTo>
                  <a:lnTo>
                    <a:pt x="44" y="11"/>
                  </a:lnTo>
                  <a:lnTo>
                    <a:pt x="48" y="11"/>
                  </a:lnTo>
                  <a:lnTo>
                    <a:pt x="52" y="7"/>
                  </a:lnTo>
                  <a:lnTo>
                    <a:pt x="48" y="7"/>
                  </a:lnTo>
                  <a:lnTo>
                    <a:pt x="48" y="7"/>
                  </a:lnTo>
                  <a:lnTo>
                    <a:pt x="40" y="4"/>
                  </a:lnTo>
                  <a:lnTo>
                    <a:pt x="37" y="4"/>
                  </a:lnTo>
                  <a:lnTo>
                    <a:pt x="33" y="0"/>
                  </a:lnTo>
                  <a:lnTo>
                    <a:pt x="29" y="0"/>
                  </a:lnTo>
                  <a:lnTo>
                    <a:pt x="26" y="0"/>
                  </a:lnTo>
                  <a:lnTo>
                    <a:pt x="22" y="0"/>
                  </a:lnTo>
                  <a:lnTo>
                    <a:pt x="15" y="4"/>
                  </a:lnTo>
                  <a:lnTo>
                    <a:pt x="11" y="4"/>
                  </a:lnTo>
                  <a:lnTo>
                    <a:pt x="11" y="7"/>
                  </a:lnTo>
                  <a:lnTo>
                    <a:pt x="3" y="7"/>
                  </a:lnTo>
                  <a:lnTo>
                    <a:pt x="3" y="7"/>
                  </a:lnTo>
                  <a:lnTo>
                    <a:pt x="7" y="11"/>
                  </a:lnTo>
                  <a:lnTo>
                    <a:pt x="11" y="7"/>
                  </a:lnTo>
                  <a:lnTo>
                    <a:pt x="7" y="11"/>
                  </a:lnTo>
                  <a:lnTo>
                    <a:pt x="3" y="11"/>
                  </a:lnTo>
                  <a:lnTo>
                    <a:pt x="0" y="7"/>
                  </a:lnTo>
                  <a:lnTo>
                    <a:pt x="0" y="11"/>
                  </a:lnTo>
                  <a:lnTo>
                    <a:pt x="0" y="11"/>
                  </a:lnTo>
                  <a:lnTo>
                    <a:pt x="0" y="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9" name="Freeform 120"/>
            <p:cNvSpPr>
              <a:spLocks/>
            </p:cNvSpPr>
            <p:nvPr/>
          </p:nvSpPr>
          <p:spPr bwMode="auto">
            <a:xfrm>
              <a:off x="3949489" y="2927649"/>
              <a:ext cx="63045" cy="33452"/>
            </a:xfrm>
            <a:custGeom>
              <a:avLst/>
              <a:gdLst>
                <a:gd name="T0" fmla="*/ 0 w 49"/>
                <a:gd name="T1" fmla="*/ 8 h 26"/>
                <a:gd name="T2" fmla="*/ 4 w 49"/>
                <a:gd name="T3" fmla="*/ 8 h 26"/>
                <a:gd name="T4" fmla="*/ 8 w 49"/>
                <a:gd name="T5" fmla="*/ 4 h 26"/>
                <a:gd name="T6" fmla="*/ 19 w 49"/>
                <a:gd name="T7" fmla="*/ 4 h 26"/>
                <a:gd name="T8" fmla="*/ 23 w 49"/>
                <a:gd name="T9" fmla="*/ 0 h 26"/>
                <a:gd name="T10" fmla="*/ 26 w 49"/>
                <a:gd name="T11" fmla="*/ 0 h 26"/>
                <a:gd name="T12" fmla="*/ 41 w 49"/>
                <a:gd name="T13" fmla="*/ 0 h 26"/>
                <a:gd name="T14" fmla="*/ 49 w 49"/>
                <a:gd name="T15" fmla="*/ 0 h 26"/>
                <a:gd name="T16" fmla="*/ 49 w 49"/>
                <a:gd name="T17" fmla="*/ 4 h 26"/>
                <a:gd name="T18" fmla="*/ 49 w 49"/>
                <a:gd name="T19" fmla="*/ 8 h 26"/>
                <a:gd name="T20" fmla="*/ 49 w 49"/>
                <a:gd name="T21" fmla="*/ 12 h 26"/>
                <a:gd name="T22" fmla="*/ 49 w 49"/>
                <a:gd name="T23" fmla="*/ 15 h 26"/>
                <a:gd name="T24" fmla="*/ 49 w 49"/>
                <a:gd name="T25" fmla="*/ 19 h 26"/>
                <a:gd name="T26" fmla="*/ 45 w 49"/>
                <a:gd name="T27" fmla="*/ 19 h 26"/>
                <a:gd name="T28" fmla="*/ 41 w 49"/>
                <a:gd name="T29" fmla="*/ 19 h 26"/>
                <a:gd name="T30" fmla="*/ 37 w 49"/>
                <a:gd name="T31" fmla="*/ 23 h 26"/>
                <a:gd name="T32" fmla="*/ 34 w 49"/>
                <a:gd name="T33" fmla="*/ 23 h 26"/>
                <a:gd name="T34" fmla="*/ 30 w 49"/>
                <a:gd name="T35" fmla="*/ 26 h 26"/>
                <a:gd name="T36" fmla="*/ 26 w 49"/>
                <a:gd name="T37" fmla="*/ 26 h 26"/>
                <a:gd name="T38" fmla="*/ 26 w 49"/>
                <a:gd name="T39" fmla="*/ 26 h 26"/>
                <a:gd name="T40" fmla="*/ 26 w 49"/>
                <a:gd name="T41" fmla="*/ 23 h 26"/>
                <a:gd name="T42" fmla="*/ 19 w 49"/>
                <a:gd name="T43" fmla="*/ 26 h 26"/>
                <a:gd name="T44" fmla="*/ 23 w 49"/>
                <a:gd name="T45" fmla="*/ 23 h 26"/>
                <a:gd name="T46" fmla="*/ 23 w 49"/>
                <a:gd name="T47" fmla="*/ 23 h 26"/>
                <a:gd name="T48" fmla="*/ 23 w 49"/>
                <a:gd name="T49" fmla="*/ 19 h 26"/>
                <a:gd name="T50" fmla="*/ 19 w 49"/>
                <a:gd name="T51" fmla="*/ 19 h 26"/>
                <a:gd name="T52" fmla="*/ 19 w 49"/>
                <a:gd name="T53" fmla="*/ 19 h 26"/>
                <a:gd name="T54" fmla="*/ 15 w 49"/>
                <a:gd name="T55" fmla="*/ 15 h 26"/>
                <a:gd name="T56" fmla="*/ 26 w 49"/>
                <a:gd name="T57" fmla="*/ 15 h 26"/>
                <a:gd name="T58" fmla="*/ 26 w 49"/>
                <a:gd name="T59" fmla="*/ 15 h 26"/>
                <a:gd name="T60" fmla="*/ 23 w 49"/>
                <a:gd name="T61" fmla="*/ 15 h 26"/>
                <a:gd name="T62" fmla="*/ 19 w 49"/>
                <a:gd name="T63" fmla="*/ 15 h 26"/>
                <a:gd name="T64" fmla="*/ 15 w 49"/>
                <a:gd name="T65" fmla="*/ 15 h 26"/>
                <a:gd name="T66" fmla="*/ 12 w 49"/>
                <a:gd name="T67" fmla="*/ 15 h 26"/>
                <a:gd name="T68" fmla="*/ 12 w 49"/>
                <a:gd name="T69" fmla="*/ 15 h 26"/>
                <a:gd name="T70" fmla="*/ 8 w 49"/>
                <a:gd name="T71" fmla="*/ 15 h 26"/>
                <a:gd name="T72" fmla="*/ 4 w 49"/>
                <a:gd name="T73" fmla="*/ 12 h 26"/>
                <a:gd name="T74" fmla="*/ 8 w 49"/>
                <a:gd name="T75" fmla="*/ 8 h 26"/>
                <a:gd name="T76" fmla="*/ 4 w 49"/>
                <a:gd name="T77" fmla="*/ 8 h 26"/>
                <a:gd name="T78" fmla="*/ 0 w 49"/>
                <a:gd name="T79" fmla="*/ 8 h 26"/>
                <a:gd name="T80" fmla="*/ 0 w 49"/>
                <a:gd name="T81" fmla="*/ 8 h 26"/>
                <a:gd name="T82" fmla="*/ 0 w 49"/>
                <a:gd name="T83"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26">
                  <a:moveTo>
                    <a:pt x="0" y="8"/>
                  </a:moveTo>
                  <a:lnTo>
                    <a:pt x="4" y="8"/>
                  </a:lnTo>
                  <a:lnTo>
                    <a:pt x="8" y="4"/>
                  </a:lnTo>
                  <a:lnTo>
                    <a:pt x="19" y="4"/>
                  </a:lnTo>
                  <a:lnTo>
                    <a:pt x="23" y="0"/>
                  </a:lnTo>
                  <a:lnTo>
                    <a:pt x="26" y="0"/>
                  </a:lnTo>
                  <a:lnTo>
                    <a:pt x="41" y="0"/>
                  </a:lnTo>
                  <a:lnTo>
                    <a:pt x="49" y="0"/>
                  </a:lnTo>
                  <a:lnTo>
                    <a:pt x="49" y="4"/>
                  </a:lnTo>
                  <a:lnTo>
                    <a:pt x="49" y="8"/>
                  </a:lnTo>
                  <a:lnTo>
                    <a:pt x="49" y="12"/>
                  </a:lnTo>
                  <a:lnTo>
                    <a:pt x="49" y="15"/>
                  </a:lnTo>
                  <a:lnTo>
                    <a:pt x="49" y="19"/>
                  </a:lnTo>
                  <a:lnTo>
                    <a:pt x="45" y="19"/>
                  </a:lnTo>
                  <a:lnTo>
                    <a:pt x="41" y="19"/>
                  </a:lnTo>
                  <a:lnTo>
                    <a:pt x="37" y="23"/>
                  </a:lnTo>
                  <a:lnTo>
                    <a:pt x="34" y="23"/>
                  </a:lnTo>
                  <a:lnTo>
                    <a:pt x="30" y="26"/>
                  </a:lnTo>
                  <a:lnTo>
                    <a:pt x="26" y="26"/>
                  </a:lnTo>
                  <a:lnTo>
                    <a:pt x="26" y="26"/>
                  </a:lnTo>
                  <a:lnTo>
                    <a:pt x="26" y="23"/>
                  </a:lnTo>
                  <a:lnTo>
                    <a:pt x="19" y="26"/>
                  </a:lnTo>
                  <a:lnTo>
                    <a:pt x="23" y="23"/>
                  </a:lnTo>
                  <a:lnTo>
                    <a:pt x="23" y="23"/>
                  </a:lnTo>
                  <a:lnTo>
                    <a:pt x="23" y="19"/>
                  </a:lnTo>
                  <a:lnTo>
                    <a:pt x="19" y="19"/>
                  </a:lnTo>
                  <a:lnTo>
                    <a:pt x="19" y="19"/>
                  </a:lnTo>
                  <a:lnTo>
                    <a:pt x="15" y="15"/>
                  </a:lnTo>
                  <a:lnTo>
                    <a:pt x="26" y="15"/>
                  </a:lnTo>
                  <a:lnTo>
                    <a:pt x="26" y="15"/>
                  </a:lnTo>
                  <a:lnTo>
                    <a:pt x="23" y="15"/>
                  </a:lnTo>
                  <a:lnTo>
                    <a:pt x="19" y="15"/>
                  </a:lnTo>
                  <a:lnTo>
                    <a:pt x="15" y="15"/>
                  </a:lnTo>
                  <a:lnTo>
                    <a:pt x="12" y="15"/>
                  </a:lnTo>
                  <a:lnTo>
                    <a:pt x="12" y="15"/>
                  </a:lnTo>
                  <a:lnTo>
                    <a:pt x="8" y="15"/>
                  </a:lnTo>
                  <a:lnTo>
                    <a:pt x="4" y="12"/>
                  </a:lnTo>
                  <a:lnTo>
                    <a:pt x="8" y="8"/>
                  </a:lnTo>
                  <a:lnTo>
                    <a:pt x="4" y="8"/>
                  </a:lnTo>
                  <a:lnTo>
                    <a:pt x="0" y="8"/>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0" name="Freeform 121"/>
            <p:cNvSpPr>
              <a:spLocks/>
            </p:cNvSpPr>
            <p:nvPr/>
          </p:nvSpPr>
          <p:spPr bwMode="auto">
            <a:xfrm>
              <a:off x="3988089" y="2927649"/>
              <a:ext cx="153109" cy="133810"/>
            </a:xfrm>
            <a:custGeom>
              <a:avLst/>
              <a:gdLst>
                <a:gd name="T0" fmla="*/ 4 w 119"/>
                <a:gd name="T1" fmla="*/ 23 h 104"/>
                <a:gd name="T2" fmla="*/ 11 w 119"/>
                <a:gd name="T3" fmla="*/ 19 h 104"/>
                <a:gd name="T4" fmla="*/ 19 w 119"/>
                <a:gd name="T5" fmla="*/ 19 h 104"/>
                <a:gd name="T6" fmla="*/ 19 w 119"/>
                <a:gd name="T7" fmla="*/ 12 h 104"/>
                <a:gd name="T8" fmla="*/ 19 w 119"/>
                <a:gd name="T9" fmla="*/ 4 h 104"/>
                <a:gd name="T10" fmla="*/ 19 w 119"/>
                <a:gd name="T11" fmla="*/ 0 h 104"/>
                <a:gd name="T12" fmla="*/ 37 w 119"/>
                <a:gd name="T13" fmla="*/ 4 h 104"/>
                <a:gd name="T14" fmla="*/ 44 w 119"/>
                <a:gd name="T15" fmla="*/ 4 h 104"/>
                <a:gd name="T16" fmla="*/ 52 w 119"/>
                <a:gd name="T17" fmla="*/ 4 h 104"/>
                <a:gd name="T18" fmla="*/ 59 w 119"/>
                <a:gd name="T19" fmla="*/ 8 h 104"/>
                <a:gd name="T20" fmla="*/ 63 w 119"/>
                <a:gd name="T21" fmla="*/ 12 h 104"/>
                <a:gd name="T22" fmla="*/ 67 w 119"/>
                <a:gd name="T23" fmla="*/ 12 h 104"/>
                <a:gd name="T24" fmla="*/ 74 w 119"/>
                <a:gd name="T25" fmla="*/ 12 h 104"/>
                <a:gd name="T26" fmla="*/ 81 w 119"/>
                <a:gd name="T27" fmla="*/ 12 h 104"/>
                <a:gd name="T28" fmla="*/ 85 w 119"/>
                <a:gd name="T29" fmla="*/ 8 h 104"/>
                <a:gd name="T30" fmla="*/ 93 w 119"/>
                <a:gd name="T31" fmla="*/ 8 h 104"/>
                <a:gd name="T32" fmla="*/ 96 w 119"/>
                <a:gd name="T33" fmla="*/ 8 h 104"/>
                <a:gd name="T34" fmla="*/ 100 w 119"/>
                <a:gd name="T35" fmla="*/ 12 h 104"/>
                <a:gd name="T36" fmla="*/ 104 w 119"/>
                <a:gd name="T37" fmla="*/ 19 h 104"/>
                <a:gd name="T38" fmla="*/ 107 w 119"/>
                <a:gd name="T39" fmla="*/ 19 h 104"/>
                <a:gd name="T40" fmla="*/ 104 w 119"/>
                <a:gd name="T41" fmla="*/ 26 h 104"/>
                <a:gd name="T42" fmla="*/ 107 w 119"/>
                <a:gd name="T43" fmla="*/ 30 h 104"/>
                <a:gd name="T44" fmla="*/ 111 w 119"/>
                <a:gd name="T45" fmla="*/ 26 h 104"/>
                <a:gd name="T46" fmla="*/ 111 w 119"/>
                <a:gd name="T47" fmla="*/ 30 h 104"/>
                <a:gd name="T48" fmla="*/ 115 w 119"/>
                <a:gd name="T49" fmla="*/ 34 h 104"/>
                <a:gd name="T50" fmla="*/ 119 w 119"/>
                <a:gd name="T51" fmla="*/ 38 h 104"/>
                <a:gd name="T52" fmla="*/ 111 w 119"/>
                <a:gd name="T53" fmla="*/ 41 h 104"/>
                <a:gd name="T54" fmla="*/ 111 w 119"/>
                <a:gd name="T55" fmla="*/ 41 h 104"/>
                <a:gd name="T56" fmla="*/ 111 w 119"/>
                <a:gd name="T57" fmla="*/ 52 h 104"/>
                <a:gd name="T58" fmla="*/ 111 w 119"/>
                <a:gd name="T59" fmla="*/ 60 h 104"/>
                <a:gd name="T60" fmla="*/ 115 w 119"/>
                <a:gd name="T61" fmla="*/ 64 h 104"/>
                <a:gd name="T62" fmla="*/ 111 w 119"/>
                <a:gd name="T63" fmla="*/ 64 h 104"/>
                <a:gd name="T64" fmla="*/ 111 w 119"/>
                <a:gd name="T65" fmla="*/ 71 h 104"/>
                <a:gd name="T66" fmla="*/ 115 w 119"/>
                <a:gd name="T67" fmla="*/ 75 h 104"/>
                <a:gd name="T68" fmla="*/ 107 w 119"/>
                <a:gd name="T69" fmla="*/ 82 h 104"/>
                <a:gd name="T70" fmla="*/ 107 w 119"/>
                <a:gd name="T71" fmla="*/ 90 h 104"/>
                <a:gd name="T72" fmla="*/ 100 w 119"/>
                <a:gd name="T73" fmla="*/ 97 h 104"/>
                <a:gd name="T74" fmla="*/ 78 w 119"/>
                <a:gd name="T75" fmla="*/ 104 h 104"/>
                <a:gd name="T76" fmla="*/ 67 w 119"/>
                <a:gd name="T77" fmla="*/ 101 h 104"/>
                <a:gd name="T78" fmla="*/ 63 w 119"/>
                <a:gd name="T79" fmla="*/ 93 h 104"/>
                <a:gd name="T80" fmla="*/ 63 w 119"/>
                <a:gd name="T81" fmla="*/ 93 h 104"/>
                <a:gd name="T82" fmla="*/ 70 w 119"/>
                <a:gd name="T83" fmla="*/ 67 h 104"/>
                <a:gd name="T84" fmla="*/ 70 w 119"/>
                <a:gd name="T85" fmla="*/ 64 h 104"/>
                <a:gd name="T86" fmla="*/ 70 w 119"/>
                <a:gd name="T87" fmla="*/ 60 h 104"/>
                <a:gd name="T88" fmla="*/ 67 w 119"/>
                <a:gd name="T89" fmla="*/ 56 h 104"/>
                <a:gd name="T90" fmla="*/ 63 w 119"/>
                <a:gd name="T91" fmla="*/ 49 h 104"/>
                <a:gd name="T92" fmla="*/ 59 w 119"/>
                <a:gd name="T93" fmla="*/ 41 h 104"/>
                <a:gd name="T94" fmla="*/ 41 w 119"/>
                <a:gd name="T95" fmla="*/ 41 h 104"/>
                <a:gd name="T96" fmla="*/ 37 w 119"/>
                <a:gd name="T97" fmla="*/ 49 h 104"/>
                <a:gd name="T98" fmla="*/ 30 w 119"/>
                <a:gd name="T99" fmla="*/ 52 h 104"/>
                <a:gd name="T100" fmla="*/ 26 w 119"/>
                <a:gd name="T101" fmla="*/ 52 h 104"/>
                <a:gd name="T102" fmla="*/ 19 w 119"/>
                <a:gd name="T103" fmla="*/ 45 h 104"/>
                <a:gd name="T104" fmla="*/ 15 w 119"/>
                <a:gd name="T105" fmla="*/ 45 h 104"/>
                <a:gd name="T106" fmla="*/ 15 w 119"/>
                <a:gd name="T107" fmla="*/ 41 h 104"/>
                <a:gd name="T108" fmla="*/ 11 w 119"/>
                <a:gd name="T109" fmla="*/ 41 h 104"/>
                <a:gd name="T110" fmla="*/ 7 w 119"/>
                <a:gd name="T111" fmla="*/ 41 h 104"/>
                <a:gd name="T112" fmla="*/ 4 w 119"/>
                <a:gd name="T113" fmla="*/ 30 h 104"/>
                <a:gd name="T114" fmla="*/ 0 w 119"/>
                <a:gd name="T11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 h="104">
                  <a:moveTo>
                    <a:pt x="0" y="26"/>
                  </a:moveTo>
                  <a:lnTo>
                    <a:pt x="4" y="23"/>
                  </a:lnTo>
                  <a:lnTo>
                    <a:pt x="7" y="23"/>
                  </a:lnTo>
                  <a:lnTo>
                    <a:pt x="11" y="19"/>
                  </a:lnTo>
                  <a:lnTo>
                    <a:pt x="15" y="19"/>
                  </a:lnTo>
                  <a:lnTo>
                    <a:pt x="19" y="19"/>
                  </a:lnTo>
                  <a:lnTo>
                    <a:pt x="19" y="15"/>
                  </a:lnTo>
                  <a:lnTo>
                    <a:pt x="19" y="12"/>
                  </a:lnTo>
                  <a:lnTo>
                    <a:pt x="19" y="8"/>
                  </a:lnTo>
                  <a:lnTo>
                    <a:pt x="19" y="4"/>
                  </a:lnTo>
                  <a:lnTo>
                    <a:pt x="19" y="0"/>
                  </a:lnTo>
                  <a:lnTo>
                    <a:pt x="19" y="0"/>
                  </a:lnTo>
                  <a:lnTo>
                    <a:pt x="30" y="0"/>
                  </a:lnTo>
                  <a:lnTo>
                    <a:pt x="37" y="4"/>
                  </a:lnTo>
                  <a:lnTo>
                    <a:pt x="41" y="4"/>
                  </a:lnTo>
                  <a:lnTo>
                    <a:pt x="44" y="4"/>
                  </a:lnTo>
                  <a:lnTo>
                    <a:pt x="52" y="8"/>
                  </a:lnTo>
                  <a:lnTo>
                    <a:pt x="52" y="4"/>
                  </a:lnTo>
                  <a:lnTo>
                    <a:pt x="56" y="8"/>
                  </a:lnTo>
                  <a:lnTo>
                    <a:pt x="59" y="8"/>
                  </a:lnTo>
                  <a:lnTo>
                    <a:pt x="63" y="8"/>
                  </a:lnTo>
                  <a:lnTo>
                    <a:pt x="63" y="12"/>
                  </a:lnTo>
                  <a:lnTo>
                    <a:pt x="63" y="12"/>
                  </a:lnTo>
                  <a:lnTo>
                    <a:pt x="67" y="12"/>
                  </a:lnTo>
                  <a:lnTo>
                    <a:pt x="70" y="12"/>
                  </a:lnTo>
                  <a:lnTo>
                    <a:pt x="74" y="12"/>
                  </a:lnTo>
                  <a:lnTo>
                    <a:pt x="78" y="12"/>
                  </a:lnTo>
                  <a:lnTo>
                    <a:pt x="81" y="12"/>
                  </a:lnTo>
                  <a:lnTo>
                    <a:pt x="81" y="12"/>
                  </a:lnTo>
                  <a:lnTo>
                    <a:pt x="85" y="8"/>
                  </a:lnTo>
                  <a:lnTo>
                    <a:pt x="89" y="8"/>
                  </a:lnTo>
                  <a:lnTo>
                    <a:pt x="93" y="8"/>
                  </a:lnTo>
                  <a:lnTo>
                    <a:pt x="96" y="8"/>
                  </a:lnTo>
                  <a:lnTo>
                    <a:pt x="96" y="8"/>
                  </a:lnTo>
                  <a:lnTo>
                    <a:pt x="96" y="8"/>
                  </a:lnTo>
                  <a:lnTo>
                    <a:pt x="100" y="12"/>
                  </a:lnTo>
                  <a:lnTo>
                    <a:pt x="104" y="15"/>
                  </a:lnTo>
                  <a:lnTo>
                    <a:pt x="104" y="19"/>
                  </a:lnTo>
                  <a:lnTo>
                    <a:pt x="104" y="19"/>
                  </a:lnTo>
                  <a:lnTo>
                    <a:pt x="107" y="19"/>
                  </a:lnTo>
                  <a:lnTo>
                    <a:pt x="107" y="23"/>
                  </a:lnTo>
                  <a:lnTo>
                    <a:pt x="104" y="26"/>
                  </a:lnTo>
                  <a:lnTo>
                    <a:pt x="104" y="30"/>
                  </a:lnTo>
                  <a:lnTo>
                    <a:pt x="107" y="30"/>
                  </a:lnTo>
                  <a:lnTo>
                    <a:pt x="107" y="26"/>
                  </a:lnTo>
                  <a:lnTo>
                    <a:pt x="111" y="26"/>
                  </a:lnTo>
                  <a:lnTo>
                    <a:pt x="111" y="30"/>
                  </a:lnTo>
                  <a:lnTo>
                    <a:pt x="111" y="30"/>
                  </a:lnTo>
                  <a:lnTo>
                    <a:pt x="111" y="34"/>
                  </a:lnTo>
                  <a:lnTo>
                    <a:pt x="115" y="34"/>
                  </a:lnTo>
                  <a:lnTo>
                    <a:pt x="119" y="34"/>
                  </a:lnTo>
                  <a:lnTo>
                    <a:pt x="119" y="38"/>
                  </a:lnTo>
                  <a:lnTo>
                    <a:pt x="115" y="38"/>
                  </a:lnTo>
                  <a:lnTo>
                    <a:pt x="111" y="41"/>
                  </a:lnTo>
                  <a:lnTo>
                    <a:pt x="111" y="41"/>
                  </a:lnTo>
                  <a:lnTo>
                    <a:pt x="111" y="41"/>
                  </a:lnTo>
                  <a:lnTo>
                    <a:pt x="111" y="49"/>
                  </a:lnTo>
                  <a:lnTo>
                    <a:pt x="111" y="52"/>
                  </a:lnTo>
                  <a:lnTo>
                    <a:pt x="111" y="56"/>
                  </a:lnTo>
                  <a:lnTo>
                    <a:pt x="111" y="60"/>
                  </a:lnTo>
                  <a:lnTo>
                    <a:pt x="115" y="60"/>
                  </a:lnTo>
                  <a:lnTo>
                    <a:pt x="115" y="64"/>
                  </a:lnTo>
                  <a:lnTo>
                    <a:pt x="111" y="64"/>
                  </a:lnTo>
                  <a:lnTo>
                    <a:pt x="111" y="64"/>
                  </a:lnTo>
                  <a:lnTo>
                    <a:pt x="111" y="67"/>
                  </a:lnTo>
                  <a:lnTo>
                    <a:pt x="111" y="71"/>
                  </a:lnTo>
                  <a:lnTo>
                    <a:pt x="115" y="71"/>
                  </a:lnTo>
                  <a:lnTo>
                    <a:pt x="115" y="75"/>
                  </a:lnTo>
                  <a:lnTo>
                    <a:pt x="107" y="82"/>
                  </a:lnTo>
                  <a:lnTo>
                    <a:pt x="107" y="82"/>
                  </a:lnTo>
                  <a:lnTo>
                    <a:pt x="104" y="86"/>
                  </a:lnTo>
                  <a:lnTo>
                    <a:pt x="107" y="90"/>
                  </a:lnTo>
                  <a:lnTo>
                    <a:pt x="104" y="93"/>
                  </a:lnTo>
                  <a:lnTo>
                    <a:pt x="100" y="97"/>
                  </a:lnTo>
                  <a:lnTo>
                    <a:pt x="104" y="97"/>
                  </a:lnTo>
                  <a:lnTo>
                    <a:pt x="78" y="104"/>
                  </a:lnTo>
                  <a:lnTo>
                    <a:pt x="70" y="101"/>
                  </a:lnTo>
                  <a:lnTo>
                    <a:pt x="67" y="101"/>
                  </a:lnTo>
                  <a:lnTo>
                    <a:pt x="63" y="97"/>
                  </a:lnTo>
                  <a:lnTo>
                    <a:pt x="63" y="93"/>
                  </a:lnTo>
                  <a:lnTo>
                    <a:pt x="63" y="93"/>
                  </a:lnTo>
                  <a:lnTo>
                    <a:pt x="63" y="93"/>
                  </a:lnTo>
                  <a:lnTo>
                    <a:pt x="70" y="86"/>
                  </a:lnTo>
                  <a:lnTo>
                    <a:pt x="70" y="67"/>
                  </a:lnTo>
                  <a:lnTo>
                    <a:pt x="70" y="67"/>
                  </a:lnTo>
                  <a:lnTo>
                    <a:pt x="70" y="64"/>
                  </a:lnTo>
                  <a:lnTo>
                    <a:pt x="70" y="64"/>
                  </a:lnTo>
                  <a:lnTo>
                    <a:pt x="70" y="60"/>
                  </a:lnTo>
                  <a:lnTo>
                    <a:pt x="70" y="60"/>
                  </a:lnTo>
                  <a:lnTo>
                    <a:pt x="67" y="56"/>
                  </a:lnTo>
                  <a:lnTo>
                    <a:pt x="70" y="52"/>
                  </a:lnTo>
                  <a:lnTo>
                    <a:pt x="63" y="49"/>
                  </a:lnTo>
                  <a:lnTo>
                    <a:pt x="63" y="45"/>
                  </a:lnTo>
                  <a:lnTo>
                    <a:pt x="59" y="41"/>
                  </a:lnTo>
                  <a:lnTo>
                    <a:pt x="48" y="41"/>
                  </a:lnTo>
                  <a:lnTo>
                    <a:pt x="41" y="41"/>
                  </a:lnTo>
                  <a:lnTo>
                    <a:pt x="41" y="45"/>
                  </a:lnTo>
                  <a:lnTo>
                    <a:pt x="37" y="49"/>
                  </a:lnTo>
                  <a:lnTo>
                    <a:pt x="37" y="52"/>
                  </a:lnTo>
                  <a:lnTo>
                    <a:pt x="30" y="52"/>
                  </a:lnTo>
                  <a:lnTo>
                    <a:pt x="30" y="52"/>
                  </a:lnTo>
                  <a:lnTo>
                    <a:pt x="26" y="52"/>
                  </a:lnTo>
                  <a:lnTo>
                    <a:pt x="22" y="49"/>
                  </a:lnTo>
                  <a:lnTo>
                    <a:pt x="19" y="45"/>
                  </a:lnTo>
                  <a:lnTo>
                    <a:pt x="15" y="45"/>
                  </a:lnTo>
                  <a:lnTo>
                    <a:pt x="15" y="45"/>
                  </a:lnTo>
                  <a:lnTo>
                    <a:pt x="15" y="41"/>
                  </a:lnTo>
                  <a:lnTo>
                    <a:pt x="15" y="41"/>
                  </a:lnTo>
                  <a:lnTo>
                    <a:pt x="15" y="38"/>
                  </a:lnTo>
                  <a:lnTo>
                    <a:pt x="11" y="41"/>
                  </a:lnTo>
                  <a:lnTo>
                    <a:pt x="11" y="41"/>
                  </a:lnTo>
                  <a:lnTo>
                    <a:pt x="7" y="41"/>
                  </a:lnTo>
                  <a:lnTo>
                    <a:pt x="4" y="34"/>
                  </a:lnTo>
                  <a:lnTo>
                    <a:pt x="4" y="30"/>
                  </a:lnTo>
                  <a:lnTo>
                    <a:pt x="0" y="26"/>
                  </a:lnTo>
                  <a:lnTo>
                    <a:pt x="0"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1" name="Freeform 122"/>
            <p:cNvSpPr>
              <a:spLocks noEditPoints="1"/>
            </p:cNvSpPr>
            <p:nvPr/>
          </p:nvSpPr>
          <p:spPr bwMode="auto">
            <a:xfrm>
              <a:off x="4021540" y="2980401"/>
              <a:ext cx="56612" cy="66905"/>
            </a:xfrm>
            <a:custGeom>
              <a:avLst/>
              <a:gdLst>
                <a:gd name="T0" fmla="*/ 11 w 44"/>
                <a:gd name="T1" fmla="*/ 45 h 52"/>
                <a:gd name="T2" fmla="*/ 11 w 44"/>
                <a:gd name="T3" fmla="*/ 41 h 52"/>
                <a:gd name="T4" fmla="*/ 11 w 44"/>
                <a:gd name="T5" fmla="*/ 41 h 52"/>
                <a:gd name="T6" fmla="*/ 7 w 44"/>
                <a:gd name="T7" fmla="*/ 41 h 52"/>
                <a:gd name="T8" fmla="*/ 7 w 44"/>
                <a:gd name="T9" fmla="*/ 41 h 52"/>
                <a:gd name="T10" fmla="*/ 7 w 44"/>
                <a:gd name="T11" fmla="*/ 41 h 52"/>
                <a:gd name="T12" fmla="*/ 11 w 44"/>
                <a:gd name="T13" fmla="*/ 45 h 52"/>
                <a:gd name="T14" fmla="*/ 11 w 44"/>
                <a:gd name="T15" fmla="*/ 45 h 52"/>
                <a:gd name="T16" fmla="*/ 11 w 44"/>
                <a:gd name="T17" fmla="*/ 45 h 52"/>
                <a:gd name="T18" fmla="*/ 4 w 44"/>
                <a:gd name="T19" fmla="*/ 11 h 52"/>
                <a:gd name="T20" fmla="*/ 4 w 44"/>
                <a:gd name="T21" fmla="*/ 11 h 52"/>
                <a:gd name="T22" fmla="*/ 11 w 44"/>
                <a:gd name="T23" fmla="*/ 11 h 52"/>
                <a:gd name="T24" fmla="*/ 11 w 44"/>
                <a:gd name="T25" fmla="*/ 8 h 52"/>
                <a:gd name="T26" fmla="*/ 15 w 44"/>
                <a:gd name="T27" fmla="*/ 4 h 52"/>
                <a:gd name="T28" fmla="*/ 15 w 44"/>
                <a:gd name="T29" fmla="*/ 0 h 52"/>
                <a:gd name="T30" fmla="*/ 22 w 44"/>
                <a:gd name="T31" fmla="*/ 0 h 52"/>
                <a:gd name="T32" fmla="*/ 33 w 44"/>
                <a:gd name="T33" fmla="*/ 0 h 52"/>
                <a:gd name="T34" fmla="*/ 37 w 44"/>
                <a:gd name="T35" fmla="*/ 4 h 52"/>
                <a:gd name="T36" fmla="*/ 37 w 44"/>
                <a:gd name="T37" fmla="*/ 8 h 52"/>
                <a:gd name="T38" fmla="*/ 44 w 44"/>
                <a:gd name="T39" fmla="*/ 11 h 52"/>
                <a:gd name="T40" fmla="*/ 41 w 44"/>
                <a:gd name="T41" fmla="*/ 15 h 52"/>
                <a:gd name="T42" fmla="*/ 44 w 44"/>
                <a:gd name="T43" fmla="*/ 19 h 52"/>
                <a:gd name="T44" fmla="*/ 44 w 44"/>
                <a:gd name="T45" fmla="*/ 19 h 52"/>
                <a:gd name="T46" fmla="*/ 44 w 44"/>
                <a:gd name="T47" fmla="*/ 23 h 52"/>
                <a:gd name="T48" fmla="*/ 44 w 44"/>
                <a:gd name="T49" fmla="*/ 23 h 52"/>
                <a:gd name="T50" fmla="*/ 44 w 44"/>
                <a:gd name="T51" fmla="*/ 26 h 52"/>
                <a:gd name="T52" fmla="*/ 44 w 44"/>
                <a:gd name="T53" fmla="*/ 26 h 52"/>
                <a:gd name="T54" fmla="*/ 44 w 44"/>
                <a:gd name="T55" fmla="*/ 45 h 52"/>
                <a:gd name="T56" fmla="*/ 37 w 44"/>
                <a:gd name="T57" fmla="*/ 52 h 52"/>
                <a:gd name="T58" fmla="*/ 33 w 44"/>
                <a:gd name="T59" fmla="*/ 49 h 52"/>
                <a:gd name="T60" fmla="*/ 30 w 44"/>
                <a:gd name="T61" fmla="*/ 49 h 52"/>
                <a:gd name="T62" fmla="*/ 18 w 44"/>
                <a:gd name="T63" fmla="*/ 45 h 52"/>
                <a:gd name="T64" fmla="*/ 15 w 44"/>
                <a:gd name="T65" fmla="*/ 45 h 52"/>
                <a:gd name="T66" fmla="*/ 15 w 44"/>
                <a:gd name="T67" fmla="*/ 45 h 52"/>
                <a:gd name="T68" fmla="*/ 15 w 44"/>
                <a:gd name="T69" fmla="*/ 41 h 52"/>
                <a:gd name="T70" fmla="*/ 11 w 44"/>
                <a:gd name="T71" fmla="*/ 37 h 52"/>
                <a:gd name="T72" fmla="*/ 15 w 44"/>
                <a:gd name="T73" fmla="*/ 37 h 52"/>
                <a:gd name="T74" fmla="*/ 15 w 44"/>
                <a:gd name="T75" fmla="*/ 37 h 52"/>
                <a:gd name="T76" fmla="*/ 11 w 44"/>
                <a:gd name="T77" fmla="*/ 37 h 52"/>
                <a:gd name="T78" fmla="*/ 7 w 44"/>
                <a:gd name="T79" fmla="*/ 34 h 52"/>
                <a:gd name="T80" fmla="*/ 7 w 44"/>
                <a:gd name="T81" fmla="*/ 30 h 52"/>
                <a:gd name="T82" fmla="*/ 4 w 44"/>
                <a:gd name="T83" fmla="*/ 26 h 52"/>
                <a:gd name="T84" fmla="*/ 0 w 44"/>
                <a:gd name="T85" fmla="*/ 26 h 52"/>
                <a:gd name="T86" fmla="*/ 0 w 44"/>
                <a:gd name="T87" fmla="*/ 23 h 52"/>
                <a:gd name="T88" fmla="*/ 4 w 44"/>
                <a:gd name="T89" fmla="*/ 19 h 52"/>
                <a:gd name="T90" fmla="*/ 0 w 44"/>
                <a:gd name="T91" fmla="*/ 19 h 52"/>
                <a:gd name="T92" fmla="*/ 0 w 44"/>
                <a:gd name="T93" fmla="*/ 15 h 52"/>
                <a:gd name="T94" fmla="*/ 4 w 44"/>
                <a:gd name="T95" fmla="*/ 11 h 52"/>
                <a:gd name="T96" fmla="*/ 4 w 44"/>
                <a:gd name="T97"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52">
                  <a:moveTo>
                    <a:pt x="11" y="45"/>
                  </a:moveTo>
                  <a:lnTo>
                    <a:pt x="11" y="41"/>
                  </a:lnTo>
                  <a:lnTo>
                    <a:pt x="11" y="41"/>
                  </a:lnTo>
                  <a:lnTo>
                    <a:pt x="7" y="41"/>
                  </a:lnTo>
                  <a:lnTo>
                    <a:pt x="7" y="41"/>
                  </a:lnTo>
                  <a:lnTo>
                    <a:pt x="7" y="41"/>
                  </a:lnTo>
                  <a:lnTo>
                    <a:pt x="11" y="45"/>
                  </a:lnTo>
                  <a:lnTo>
                    <a:pt x="11" y="45"/>
                  </a:lnTo>
                  <a:lnTo>
                    <a:pt x="11" y="45"/>
                  </a:lnTo>
                  <a:close/>
                  <a:moveTo>
                    <a:pt x="4" y="11"/>
                  </a:moveTo>
                  <a:lnTo>
                    <a:pt x="4" y="11"/>
                  </a:lnTo>
                  <a:lnTo>
                    <a:pt x="11" y="11"/>
                  </a:lnTo>
                  <a:lnTo>
                    <a:pt x="11" y="8"/>
                  </a:lnTo>
                  <a:lnTo>
                    <a:pt x="15" y="4"/>
                  </a:lnTo>
                  <a:lnTo>
                    <a:pt x="15" y="0"/>
                  </a:lnTo>
                  <a:lnTo>
                    <a:pt x="22" y="0"/>
                  </a:lnTo>
                  <a:lnTo>
                    <a:pt x="33" y="0"/>
                  </a:lnTo>
                  <a:lnTo>
                    <a:pt x="37" y="4"/>
                  </a:lnTo>
                  <a:lnTo>
                    <a:pt x="37" y="8"/>
                  </a:lnTo>
                  <a:lnTo>
                    <a:pt x="44" y="11"/>
                  </a:lnTo>
                  <a:lnTo>
                    <a:pt x="41" y="15"/>
                  </a:lnTo>
                  <a:lnTo>
                    <a:pt x="44" y="19"/>
                  </a:lnTo>
                  <a:lnTo>
                    <a:pt x="44" y="19"/>
                  </a:lnTo>
                  <a:lnTo>
                    <a:pt x="44" y="23"/>
                  </a:lnTo>
                  <a:lnTo>
                    <a:pt x="44" y="23"/>
                  </a:lnTo>
                  <a:lnTo>
                    <a:pt x="44" y="26"/>
                  </a:lnTo>
                  <a:lnTo>
                    <a:pt x="44" y="26"/>
                  </a:lnTo>
                  <a:lnTo>
                    <a:pt x="44" y="45"/>
                  </a:lnTo>
                  <a:lnTo>
                    <a:pt x="37" y="52"/>
                  </a:lnTo>
                  <a:lnTo>
                    <a:pt x="33" y="49"/>
                  </a:lnTo>
                  <a:lnTo>
                    <a:pt x="30" y="49"/>
                  </a:lnTo>
                  <a:lnTo>
                    <a:pt x="18" y="45"/>
                  </a:lnTo>
                  <a:lnTo>
                    <a:pt x="15" y="45"/>
                  </a:lnTo>
                  <a:lnTo>
                    <a:pt x="15" y="45"/>
                  </a:lnTo>
                  <a:lnTo>
                    <a:pt x="15" y="41"/>
                  </a:lnTo>
                  <a:lnTo>
                    <a:pt x="11" y="37"/>
                  </a:lnTo>
                  <a:lnTo>
                    <a:pt x="15" y="37"/>
                  </a:lnTo>
                  <a:lnTo>
                    <a:pt x="15" y="37"/>
                  </a:lnTo>
                  <a:lnTo>
                    <a:pt x="11" y="37"/>
                  </a:lnTo>
                  <a:lnTo>
                    <a:pt x="7" y="34"/>
                  </a:lnTo>
                  <a:lnTo>
                    <a:pt x="7" y="30"/>
                  </a:lnTo>
                  <a:lnTo>
                    <a:pt x="4" y="26"/>
                  </a:lnTo>
                  <a:lnTo>
                    <a:pt x="0" y="26"/>
                  </a:lnTo>
                  <a:lnTo>
                    <a:pt x="0" y="23"/>
                  </a:lnTo>
                  <a:lnTo>
                    <a:pt x="4" y="19"/>
                  </a:lnTo>
                  <a:lnTo>
                    <a:pt x="0" y="19"/>
                  </a:lnTo>
                  <a:lnTo>
                    <a:pt x="0" y="15"/>
                  </a:lnTo>
                  <a:lnTo>
                    <a:pt x="4" y="11"/>
                  </a:lnTo>
                  <a:lnTo>
                    <a:pt x="4"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2" name="Freeform 123"/>
            <p:cNvSpPr>
              <a:spLocks/>
            </p:cNvSpPr>
            <p:nvPr/>
          </p:nvSpPr>
          <p:spPr bwMode="auto">
            <a:xfrm>
              <a:off x="4060141" y="3009994"/>
              <a:ext cx="84918" cy="81058"/>
            </a:xfrm>
            <a:custGeom>
              <a:avLst/>
              <a:gdLst>
                <a:gd name="T0" fmla="*/ 0 w 66"/>
                <a:gd name="T1" fmla="*/ 26 h 63"/>
                <a:gd name="T2" fmla="*/ 0 w 66"/>
                <a:gd name="T3" fmla="*/ 26 h 63"/>
                <a:gd name="T4" fmla="*/ 3 w 66"/>
                <a:gd name="T5" fmla="*/ 22 h 63"/>
                <a:gd name="T6" fmla="*/ 7 w 66"/>
                <a:gd name="T7" fmla="*/ 18 h 63"/>
                <a:gd name="T8" fmla="*/ 11 w 66"/>
                <a:gd name="T9" fmla="*/ 14 h 63"/>
                <a:gd name="T10" fmla="*/ 11 w 66"/>
                <a:gd name="T11" fmla="*/ 14 h 63"/>
                <a:gd name="T12" fmla="*/ 11 w 66"/>
                <a:gd name="T13" fmla="*/ 11 h 63"/>
                <a:gd name="T14" fmla="*/ 14 w 66"/>
                <a:gd name="T15" fmla="*/ 7 h 63"/>
                <a:gd name="T16" fmla="*/ 14 w 66"/>
                <a:gd name="T17" fmla="*/ 7 h 63"/>
                <a:gd name="T18" fmla="*/ 14 w 66"/>
                <a:gd name="T19" fmla="*/ 3 h 63"/>
                <a:gd name="T20" fmla="*/ 18 w 66"/>
                <a:gd name="T21" fmla="*/ 0 h 63"/>
                <a:gd name="T22" fmla="*/ 18 w 66"/>
                <a:gd name="T23" fmla="*/ 3 h 63"/>
                <a:gd name="T24" fmla="*/ 25 w 66"/>
                <a:gd name="T25" fmla="*/ 0 h 63"/>
                <a:gd name="T26" fmla="*/ 29 w 66"/>
                <a:gd name="T27" fmla="*/ 0 h 63"/>
                <a:gd name="T28" fmla="*/ 33 w 66"/>
                <a:gd name="T29" fmla="*/ 3 h 63"/>
                <a:gd name="T30" fmla="*/ 37 w 66"/>
                <a:gd name="T31" fmla="*/ 7 h 63"/>
                <a:gd name="T32" fmla="*/ 33 w 66"/>
                <a:gd name="T33" fmla="*/ 11 h 63"/>
                <a:gd name="T34" fmla="*/ 33 w 66"/>
                <a:gd name="T35" fmla="*/ 14 h 63"/>
                <a:gd name="T36" fmla="*/ 37 w 66"/>
                <a:gd name="T37" fmla="*/ 18 h 63"/>
                <a:gd name="T38" fmla="*/ 40 w 66"/>
                <a:gd name="T39" fmla="*/ 18 h 63"/>
                <a:gd name="T40" fmla="*/ 44 w 66"/>
                <a:gd name="T41" fmla="*/ 14 h 63"/>
                <a:gd name="T42" fmla="*/ 48 w 66"/>
                <a:gd name="T43" fmla="*/ 14 h 63"/>
                <a:gd name="T44" fmla="*/ 48 w 66"/>
                <a:gd name="T45" fmla="*/ 18 h 63"/>
                <a:gd name="T46" fmla="*/ 51 w 66"/>
                <a:gd name="T47" fmla="*/ 18 h 63"/>
                <a:gd name="T48" fmla="*/ 48 w 66"/>
                <a:gd name="T49" fmla="*/ 22 h 63"/>
                <a:gd name="T50" fmla="*/ 51 w 66"/>
                <a:gd name="T51" fmla="*/ 26 h 63"/>
                <a:gd name="T52" fmla="*/ 48 w 66"/>
                <a:gd name="T53" fmla="*/ 29 h 63"/>
                <a:gd name="T54" fmla="*/ 44 w 66"/>
                <a:gd name="T55" fmla="*/ 33 h 63"/>
                <a:gd name="T56" fmla="*/ 48 w 66"/>
                <a:gd name="T57" fmla="*/ 33 h 63"/>
                <a:gd name="T58" fmla="*/ 48 w 66"/>
                <a:gd name="T59" fmla="*/ 37 h 63"/>
                <a:gd name="T60" fmla="*/ 51 w 66"/>
                <a:gd name="T61" fmla="*/ 33 h 63"/>
                <a:gd name="T62" fmla="*/ 51 w 66"/>
                <a:gd name="T63" fmla="*/ 33 h 63"/>
                <a:gd name="T64" fmla="*/ 55 w 66"/>
                <a:gd name="T65" fmla="*/ 37 h 63"/>
                <a:gd name="T66" fmla="*/ 59 w 66"/>
                <a:gd name="T67" fmla="*/ 37 h 63"/>
                <a:gd name="T68" fmla="*/ 59 w 66"/>
                <a:gd name="T69" fmla="*/ 37 h 63"/>
                <a:gd name="T70" fmla="*/ 59 w 66"/>
                <a:gd name="T71" fmla="*/ 40 h 63"/>
                <a:gd name="T72" fmla="*/ 63 w 66"/>
                <a:gd name="T73" fmla="*/ 40 h 63"/>
                <a:gd name="T74" fmla="*/ 66 w 66"/>
                <a:gd name="T75" fmla="*/ 40 h 63"/>
                <a:gd name="T76" fmla="*/ 66 w 66"/>
                <a:gd name="T77" fmla="*/ 44 h 63"/>
                <a:gd name="T78" fmla="*/ 63 w 66"/>
                <a:gd name="T79" fmla="*/ 48 h 63"/>
                <a:gd name="T80" fmla="*/ 66 w 66"/>
                <a:gd name="T81" fmla="*/ 48 h 63"/>
                <a:gd name="T82" fmla="*/ 63 w 66"/>
                <a:gd name="T83" fmla="*/ 51 h 63"/>
                <a:gd name="T84" fmla="*/ 63 w 66"/>
                <a:gd name="T85" fmla="*/ 51 h 63"/>
                <a:gd name="T86" fmla="*/ 63 w 66"/>
                <a:gd name="T87" fmla="*/ 55 h 63"/>
                <a:gd name="T88" fmla="*/ 63 w 66"/>
                <a:gd name="T89" fmla="*/ 59 h 63"/>
                <a:gd name="T90" fmla="*/ 63 w 66"/>
                <a:gd name="T91" fmla="*/ 63 h 63"/>
                <a:gd name="T92" fmla="*/ 63 w 66"/>
                <a:gd name="T93" fmla="*/ 63 h 63"/>
                <a:gd name="T94" fmla="*/ 48 w 66"/>
                <a:gd name="T95" fmla="*/ 59 h 63"/>
                <a:gd name="T96" fmla="*/ 37 w 66"/>
                <a:gd name="T97" fmla="*/ 51 h 63"/>
                <a:gd name="T98" fmla="*/ 33 w 66"/>
                <a:gd name="T99" fmla="*/ 51 h 63"/>
                <a:gd name="T100" fmla="*/ 22 w 66"/>
                <a:gd name="T101" fmla="*/ 40 h 63"/>
                <a:gd name="T102" fmla="*/ 14 w 66"/>
                <a:gd name="T103" fmla="*/ 37 h 63"/>
                <a:gd name="T104" fmla="*/ 11 w 66"/>
                <a:gd name="T105" fmla="*/ 37 h 63"/>
                <a:gd name="T106" fmla="*/ 7 w 66"/>
                <a:gd name="T107" fmla="*/ 33 h 63"/>
                <a:gd name="T108" fmla="*/ 7 w 66"/>
                <a:gd name="T109" fmla="*/ 29 h 63"/>
                <a:gd name="T110" fmla="*/ 7 w 66"/>
                <a:gd name="T111" fmla="*/ 29 h 63"/>
                <a:gd name="T112" fmla="*/ 3 w 66"/>
                <a:gd name="T113" fmla="*/ 26 h 63"/>
                <a:gd name="T114" fmla="*/ 0 w 66"/>
                <a:gd name="T11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 h="63">
                  <a:moveTo>
                    <a:pt x="0" y="26"/>
                  </a:moveTo>
                  <a:lnTo>
                    <a:pt x="0" y="26"/>
                  </a:lnTo>
                  <a:lnTo>
                    <a:pt x="3" y="22"/>
                  </a:lnTo>
                  <a:lnTo>
                    <a:pt x="7" y="18"/>
                  </a:lnTo>
                  <a:lnTo>
                    <a:pt x="11" y="14"/>
                  </a:lnTo>
                  <a:lnTo>
                    <a:pt x="11" y="14"/>
                  </a:lnTo>
                  <a:lnTo>
                    <a:pt x="11" y="11"/>
                  </a:lnTo>
                  <a:lnTo>
                    <a:pt x="14" y="7"/>
                  </a:lnTo>
                  <a:lnTo>
                    <a:pt x="14" y="7"/>
                  </a:lnTo>
                  <a:lnTo>
                    <a:pt x="14" y="3"/>
                  </a:lnTo>
                  <a:lnTo>
                    <a:pt x="18" y="0"/>
                  </a:lnTo>
                  <a:lnTo>
                    <a:pt x="18" y="3"/>
                  </a:lnTo>
                  <a:lnTo>
                    <a:pt x="25" y="0"/>
                  </a:lnTo>
                  <a:lnTo>
                    <a:pt x="29" y="0"/>
                  </a:lnTo>
                  <a:lnTo>
                    <a:pt x="33" y="3"/>
                  </a:lnTo>
                  <a:lnTo>
                    <a:pt x="37" y="7"/>
                  </a:lnTo>
                  <a:lnTo>
                    <a:pt x="33" y="11"/>
                  </a:lnTo>
                  <a:lnTo>
                    <a:pt x="33" y="14"/>
                  </a:lnTo>
                  <a:lnTo>
                    <a:pt x="37" y="18"/>
                  </a:lnTo>
                  <a:lnTo>
                    <a:pt x="40" y="18"/>
                  </a:lnTo>
                  <a:lnTo>
                    <a:pt x="44" y="14"/>
                  </a:lnTo>
                  <a:lnTo>
                    <a:pt x="48" y="14"/>
                  </a:lnTo>
                  <a:lnTo>
                    <a:pt x="48" y="18"/>
                  </a:lnTo>
                  <a:lnTo>
                    <a:pt x="51" y="18"/>
                  </a:lnTo>
                  <a:lnTo>
                    <a:pt x="48" y="22"/>
                  </a:lnTo>
                  <a:lnTo>
                    <a:pt x="51" y="26"/>
                  </a:lnTo>
                  <a:lnTo>
                    <a:pt x="48" y="29"/>
                  </a:lnTo>
                  <a:lnTo>
                    <a:pt x="44" y="33"/>
                  </a:lnTo>
                  <a:lnTo>
                    <a:pt x="48" y="33"/>
                  </a:lnTo>
                  <a:lnTo>
                    <a:pt x="48" y="37"/>
                  </a:lnTo>
                  <a:lnTo>
                    <a:pt x="51" y="33"/>
                  </a:lnTo>
                  <a:lnTo>
                    <a:pt x="51" y="33"/>
                  </a:lnTo>
                  <a:lnTo>
                    <a:pt x="55" y="37"/>
                  </a:lnTo>
                  <a:lnTo>
                    <a:pt x="59" y="37"/>
                  </a:lnTo>
                  <a:lnTo>
                    <a:pt x="59" y="37"/>
                  </a:lnTo>
                  <a:lnTo>
                    <a:pt x="59" y="40"/>
                  </a:lnTo>
                  <a:lnTo>
                    <a:pt x="63" y="40"/>
                  </a:lnTo>
                  <a:lnTo>
                    <a:pt x="66" y="40"/>
                  </a:lnTo>
                  <a:lnTo>
                    <a:pt x="66" y="44"/>
                  </a:lnTo>
                  <a:lnTo>
                    <a:pt x="63" y="48"/>
                  </a:lnTo>
                  <a:lnTo>
                    <a:pt x="66" y="48"/>
                  </a:lnTo>
                  <a:lnTo>
                    <a:pt x="63" y="51"/>
                  </a:lnTo>
                  <a:lnTo>
                    <a:pt x="63" y="51"/>
                  </a:lnTo>
                  <a:lnTo>
                    <a:pt x="63" y="55"/>
                  </a:lnTo>
                  <a:lnTo>
                    <a:pt x="63" y="59"/>
                  </a:lnTo>
                  <a:lnTo>
                    <a:pt x="63" y="63"/>
                  </a:lnTo>
                  <a:lnTo>
                    <a:pt x="63" y="63"/>
                  </a:lnTo>
                  <a:lnTo>
                    <a:pt x="48" y="59"/>
                  </a:lnTo>
                  <a:lnTo>
                    <a:pt x="37" y="51"/>
                  </a:lnTo>
                  <a:lnTo>
                    <a:pt x="33" y="51"/>
                  </a:lnTo>
                  <a:lnTo>
                    <a:pt x="22" y="40"/>
                  </a:lnTo>
                  <a:lnTo>
                    <a:pt x="14" y="37"/>
                  </a:lnTo>
                  <a:lnTo>
                    <a:pt x="11" y="37"/>
                  </a:lnTo>
                  <a:lnTo>
                    <a:pt x="7" y="33"/>
                  </a:lnTo>
                  <a:lnTo>
                    <a:pt x="7" y="29"/>
                  </a:lnTo>
                  <a:lnTo>
                    <a:pt x="7" y="29"/>
                  </a:lnTo>
                  <a:lnTo>
                    <a:pt x="3" y="26"/>
                  </a:lnTo>
                  <a:lnTo>
                    <a:pt x="0" y="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3" name="Freeform 124"/>
            <p:cNvSpPr>
              <a:spLocks/>
            </p:cNvSpPr>
            <p:nvPr/>
          </p:nvSpPr>
          <p:spPr bwMode="auto">
            <a:xfrm>
              <a:off x="4116751" y="2966247"/>
              <a:ext cx="133810" cy="128663"/>
            </a:xfrm>
            <a:custGeom>
              <a:avLst/>
              <a:gdLst>
                <a:gd name="T0" fmla="*/ 19 w 104"/>
                <a:gd name="T1" fmla="*/ 97 h 100"/>
                <a:gd name="T2" fmla="*/ 19 w 104"/>
                <a:gd name="T3" fmla="*/ 89 h 100"/>
                <a:gd name="T4" fmla="*/ 19 w 104"/>
                <a:gd name="T5" fmla="*/ 85 h 100"/>
                <a:gd name="T6" fmla="*/ 19 w 104"/>
                <a:gd name="T7" fmla="*/ 82 h 100"/>
                <a:gd name="T8" fmla="*/ 22 w 104"/>
                <a:gd name="T9" fmla="*/ 74 h 100"/>
                <a:gd name="T10" fmla="*/ 15 w 104"/>
                <a:gd name="T11" fmla="*/ 74 h 100"/>
                <a:gd name="T12" fmla="*/ 15 w 104"/>
                <a:gd name="T13" fmla="*/ 71 h 100"/>
                <a:gd name="T14" fmla="*/ 7 w 104"/>
                <a:gd name="T15" fmla="*/ 67 h 100"/>
                <a:gd name="T16" fmla="*/ 4 w 104"/>
                <a:gd name="T17" fmla="*/ 71 h 100"/>
                <a:gd name="T18" fmla="*/ 0 w 104"/>
                <a:gd name="T19" fmla="*/ 67 h 100"/>
                <a:gd name="T20" fmla="*/ 7 w 104"/>
                <a:gd name="T21" fmla="*/ 60 h 100"/>
                <a:gd name="T22" fmla="*/ 7 w 104"/>
                <a:gd name="T23" fmla="*/ 52 h 100"/>
                <a:gd name="T24" fmla="*/ 15 w 104"/>
                <a:gd name="T25" fmla="*/ 45 h 100"/>
                <a:gd name="T26" fmla="*/ 11 w 104"/>
                <a:gd name="T27" fmla="*/ 41 h 100"/>
                <a:gd name="T28" fmla="*/ 11 w 104"/>
                <a:gd name="T29" fmla="*/ 34 h 100"/>
                <a:gd name="T30" fmla="*/ 15 w 104"/>
                <a:gd name="T31" fmla="*/ 34 h 100"/>
                <a:gd name="T32" fmla="*/ 11 w 104"/>
                <a:gd name="T33" fmla="*/ 30 h 100"/>
                <a:gd name="T34" fmla="*/ 11 w 104"/>
                <a:gd name="T35" fmla="*/ 22 h 100"/>
                <a:gd name="T36" fmla="*/ 11 w 104"/>
                <a:gd name="T37" fmla="*/ 11 h 100"/>
                <a:gd name="T38" fmla="*/ 11 w 104"/>
                <a:gd name="T39" fmla="*/ 11 h 100"/>
                <a:gd name="T40" fmla="*/ 22 w 104"/>
                <a:gd name="T41" fmla="*/ 4 h 100"/>
                <a:gd name="T42" fmla="*/ 26 w 104"/>
                <a:gd name="T43" fmla="*/ 8 h 100"/>
                <a:gd name="T44" fmla="*/ 37 w 104"/>
                <a:gd name="T45" fmla="*/ 4 h 100"/>
                <a:gd name="T46" fmla="*/ 41 w 104"/>
                <a:gd name="T47" fmla="*/ 4 h 100"/>
                <a:gd name="T48" fmla="*/ 44 w 104"/>
                <a:gd name="T49" fmla="*/ 4 h 100"/>
                <a:gd name="T50" fmla="*/ 52 w 104"/>
                <a:gd name="T51" fmla="*/ 8 h 100"/>
                <a:gd name="T52" fmla="*/ 56 w 104"/>
                <a:gd name="T53" fmla="*/ 0 h 100"/>
                <a:gd name="T54" fmla="*/ 67 w 104"/>
                <a:gd name="T55" fmla="*/ 8 h 100"/>
                <a:gd name="T56" fmla="*/ 70 w 104"/>
                <a:gd name="T57" fmla="*/ 8 h 100"/>
                <a:gd name="T58" fmla="*/ 78 w 104"/>
                <a:gd name="T59" fmla="*/ 11 h 100"/>
                <a:gd name="T60" fmla="*/ 85 w 104"/>
                <a:gd name="T61" fmla="*/ 15 h 100"/>
                <a:gd name="T62" fmla="*/ 93 w 104"/>
                <a:gd name="T63" fmla="*/ 11 h 100"/>
                <a:gd name="T64" fmla="*/ 96 w 104"/>
                <a:gd name="T65" fmla="*/ 15 h 100"/>
                <a:gd name="T66" fmla="*/ 100 w 104"/>
                <a:gd name="T67" fmla="*/ 15 h 100"/>
                <a:gd name="T68" fmla="*/ 100 w 104"/>
                <a:gd name="T69" fmla="*/ 22 h 100"/>
                <a:gd name="T70" fmla="*/ 104 w 104"/>
                <a:gd name="T71" fmla="*/ 30 h 100"/>
                <a:gd name="T72" fmla="*/ 104 w 104"/>
                <a:gd name="T73" fmla="*/ 37 h 100"/>
                <a:gd name="T74" fmla="*/ 100 w 104"/>
                <a:gd name="T75" fmla="*/ 41 h 100"/>
                <a:gd name="T76" fmla="*/ 93 w 104"/>
                <a:gd name="T77" fmla="*/ 52 h 100"/>
                <a:gd name="T78" fmla="*/ 93 w 104"/>
                <a:gd name="T79" fmla="*/ 56 h 100"/>
                <a:gd name="T80" fmla="*/ 93 w 104"/>
                <a:gd name="T81" fmla="*/ 63 h 100"/>
                <a:gd name="T82" fmla="*/ 89 w 104"/>
                <a:gd name="T83" fmla="*/ 67 h 100"/>
                <a:gd name="T84" fmla="*/ 93 w 104"/>
                <a:gd name="T85" fmla="*/ 74 h 100"/>
                <a:gd name="T86" fmla="*/ 100 w 104"/>
                <a:gd name="T87" fmla="*/ 78 h 100"/>
                <a:gd name="T88" fmla="*/ 100 w 104"/>
                <a:gd name="T89" fmla="*/ 85 h 100"/>
                <a:gd name="T90" fmla="*/ 93 w 104"/>
                <a:gd name="T91" fmla="*/ 85 h 100"/>
                <a:gd name="T92" fmla="*/ 93 w 104"/>
                <a:gd name="T93" fmla="*/ 82 h 100"/>
                <a:gd name="T94" fmla="*/ 89 w 104"/>
                <a:gd name="T95" fmla="*/ 89 h 100"/>
                <a:gd name="T96" fmla="*/ 70 w 104"/>
                <a:gd name="T97" fmla="*/ 85 h 100"/>
                <a:gd name="T98" fmla="*/ 44 w 104"/>
                <a:gd name="T99" fmla="*/ 89 h 100"/>
                <a:gd name="T100" fmla="*/ 33 w 104"/>
                <a:gd name="T101" fmla="*/ 93 h 100"/>
                <a:gd name="T102" fmla="*/ 26 w 104"/>
                <a:gd name="T103" fmla="*/ 93 h 100"/>
                <a:gd name="T104" fmla="*/ 19 w 104"/>
                <a:gd name="T105" fmla="*/ 9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0">
                  <a:moveTo>
                    <a:pt x="19" y="97"/>
                  </a:moveTo>
                  <a:lnTo>
                    <a:pt x="19" y="97"/>
                  </a:lnTo>
                  <a:lnTo>
                    <a:pt x="19" y="93"/>
                  </a:lnTo>
                  <a:lnTo>
                    <a:pt x="19" y="89"/>
                  </a:lnTo>
                  <a:lnTo>
                    <a:pt x="19" y="85"/>
                  </a:lnTo>
                  <a:lnTo>
                    <a:pt x="19" y="85"/>
                  </a:lnTo>
                  <a:lnTo>
                    <a:pt x="22" y="82"/>
                  </a:lnTo>
                  <a:lnTo>
                    <a:pt x="19" y="82"/>
                  </a:lnTo>
                  <a:lnTo>
                    <a:pt x="22" y="78"/>
                  </a:lnTo>
                  <a:lnTo>
                    <a:pt x="22" y="74"/>
                  </a:lnTo>
                  <a:lnTo>
                    <a:pt x="19" y="74"/>
                  </a:lnTo>
                  <a:lnTo>
                    <a:pt x="15" y="74"/>
                  </a:lnTo>
                  <a:lnTo>
                    <a:pt x="15" y="71"/>
                  </a:lnTo>
                  <a:lnTo>
                    <a:pt x="15" y="71"/>
                  </a:lnTo>
                  <a:lnTo>
                    <a:pt x="11" y="71"/>
                  </a:lnTo>
                  <a:lnTo>
                    <a:pt x="7" y="67"/>
                  </a:lnTo>
                  <a:lnTo>
                    <a:pt x="7" y="67"/>
                  </a:lnTo>
                  <a:lnTo>
                    <a:pt x="4" y="71"/>
                  </a:lnTo>
                  <a:lnTo>
                    <a:pt x="4" y="67"/>
                  </a:lnTo>
                  <a:lnTo>
                    <a:pt x="0" y="67"/>
                  </a:lnTo>
                  <a:lnTo>
                    <a:pt x="4" y="63"/>
                  </a:lnTo>
                  <a:lnTo>
                    <a:pt x="7" y="60"/>
                  </a:lnTo>
                  <a:lnTo>
                    <a:pt x="4" y="56"/>
                  </a:lnTo>
                  <a:lnTo>
                    <a:pt x="7" y="52"/>
                  </a:lnTo>
                  <a:lnTo>
                    <a:pt x="7" y="52"/>
                  </a:lnTo>
                  <a:lnTo>
                    <a:pt x="15" y="45"/>
                  </a:lnTo>
                  <a:lnTo>
                    <a:pt x="15" y="41"/>
                  </a:lnTo>
                  <a:lnTo>
                    <a:pt x="11" y="41"/>
                  </a:lnTo>
                  <a:lnTo>
                    <a:pt x="11" y="37"/>
                  </a:lnTo>
                  <a:lnTo>
                    <a:pt x="11" y="34"/>
                  </a:lnTo>
                  <a:lnTo>
                    <a:pt x="11" y="34"/>
                  </a:lnTo>
                  <a:lnTo>
                    <a:pt x="15" y="34"/>
                  </a:lnTo>
                  <a:lnTo>
                    <a:pt x="15" y="30"/>
                  </a:lnTo>
                  <a:lnTo>
                    <a:pt x="11" y="30"/>
                  </a:lnTo>
                  <a:lnTo>
                    <a:pt x="11" y="26"/>
                  </a:lnTo>
                  <a:lnTo>
                    <a:pt x="11" y="22"/>
                  </a:lnTo>
                  <a:lnTo>
                    <a:pt x="11" y="19"/>
                  </a:lnTo>
                  <a:lnTo>
                    <a:pt x="11" y="11"/>
                  </a:lnTo>
                  <a:lnTo>
                    <a:pt x="11" y="11"/>
                  </a:lnTo>
                  <a:lnTo>
                    <a:pt x="11" y="11"/>
                  </a:lnTo>
                  <a:lnTo>
                    <a:pt x="15" y="8"/>
                  </a:lnTo>
                  <a:lnTo>
                    <a:pt x="22" y="4"/>
                  </a:lnTo>
                  <a:lnTo>
                    <a:pt x="22" y="4"/>
                  </a:lnTo>
                  <a:lnTo>
                    <a:pt x="26" y="8"/>
                  </a:lnTo>
                  <a:lnTo>
                    <a:pt x="33" y="8"/>
                  </a:lnTo>
                  <a:lnTo>
                    <a:pt x="37" y="4"/>
                  </a:lnTo>
                  <a:lnTo>
                    <a:pt x="37" y="4"/>
                  </a:lnTo>
                  <a:lnTo>
                    <a:pt x="41" y="4"/>
                  </a:lnTo>
                  <a:lnTo>
                    <a:pt x="44" y="4"/>
                  </a:lnTo>
                  <a:lnTo>
                    <a:pt x="44" y="4"/>
                  </a:lnTo>
                  <a:lnTo>
                    <a:pt x="44" y="8"/>
                  </a:lnTo>
                  <a:lnTo>
                    <a:pt x="52" y="8"/>
                  </a:lnTo>
                  <a:lnTo>
                    <a:pt x="56" y="4"/>
                  </a:lnTo>
                  <a:lnTo>
                    <a:pt x="56" y="0"/>
                  </a:lnTo>
                  <a:lnTo>
                    <a:pt x="63" y="4"/>
                  </a:lnTo>
                  <a:lnTo>
                    <a:pt x="67" y="8"/>
                  </a:lnTo>
                  <a:lnTo>
                    <a:pt x="70" y="8"/>
                  </a:lnTo>
                  <a:lnTo>
                    <a:pt x="70" y="8"/>
                  </a:lnTo>
                  <a:lnTo>
                    <a:pt x="74" y="8"/>
                  </a:lnTo>
                  <a:lnTo>
                    <a:pt x="78" y="11"/>
                  </a:lnTo>
                  <a:lnTo>
                    <a:pt x="78" y="11"/>
                  </a:lnTo>
                  <a:lnTo>
                    <a:pt x="85" y="15"/>
                  </a:lnTo>
                  <a:lnTo>
                    <a:pt x="89" y="15"/>
                  </a:lnTo>
                  <a:lnTo>
                    <a:pt x="93" y="11"/>
                  </a:lnTo>
                  <a:lnTo>
                    <a:pt x="93" y="11"/>
                  </a:lnTo>
                  <a:lnTo>
                    <a:pt x="96" y="15"/>
                  </a:lnTo>
                  <a:lnTo>
                    <a:pt x="100" y="15"/>
                  </a:lnTo>
                  <a:lnTo>
                    <a:pt x="100" y="15"/>
                  </a:lnTo>
                  <a:lnTo>
                    <a:pt x="100" y="22"/>
                  </a:lnTo>
                  <a:lnTo>
                    <a:pt x="100" y="22"/>
                  </a:lnTo>
                  <a:lnTo>
                    <a:pt x="100" y="26"/>
                  </a:lnTo>
                  <a:lnTo>
                    <a:pt x="104" y="30"/>
                  </a:lnTo>
                  <a:lnTo>
                    <a:pt x="104" y="34"/>
                  </a:lnTo>
                  <a:lnTo>
                    <a:pt x="104" y="37"/>
                  </a:lnTo>
                  <a:lnTo>
                    <a:pt x="104" y="37"/>
                  </a:lnTo>
                  <a:lnTo>
                    <a:pt x="100" y="41"/>
                  </a:lnTo>
                  <a:lnTo>
                    <a:pt x="93" y="48"/>
                  </a:lnTo>
                  <a:lnTo>
                    <a:pt x="93" y="52"/>
                  </a:lnTo>
                  <a:lnTo>
                    <a:pt x="93" y="52"/>
                  </a:lnTo>
                  <a:lnTo>
                    <a:pt x="93" y="56"/>
                  </a:lnTo>
                  <a:lnTo>
                    <a:pt x="93" y="60"/>
                  </a:lnTo>
                  <a:lnTo>
                    <a:pt x="93" y="63"/>
                  </a:lnTo>
                  <a:lnTo>
                    <a:pt x="89" y="67"/>
                  </a:lnTo>
                  <a:lnTo>
                    <a:pt x="89" y="67"/>
                  </a:lnTo>
                  <a:lnTo>
                    <a:pt x="93" y="67"/>
                  </a:lnTo>
                  <a:lnTo>
                    <a:pt x="93" y="74"/>
                  </a:lnTo>
                  <a:lnTo>
                    <a:pt x="96" y="78"/>
                  </a:lnTo>
                  <a:lnTo>
                    <a:pt x="100" y="78"/>
                  </a:lnTo>
                  <a:lnTo>
                    <a:pt x="100" y="82"/>
                  </a:lnTo>
                  <a:lnTo>
                    <a:pt x="100" y="85"/>
                  </a:lnTo>
                  <a:lnTo>
                    <a:pt x="96" y="85"/>
                  </a:lnTo>
                  <a:lnTo>
                    <a:pt x="93" y="85"/>
                  </a:lnTo>
                  <a:lnTo>
                    <a:pt x="93" y="85"/>
                  </a:lnTo>
                  <a:lnTo>
                    <a:pt x="93" y="82"/>
                  </a:lnTo>
                  <a:lnTo>
                    <a:pt x="89" y="85"/>
                  </a:lnTo>
                  <a:lnTo>
                    <a:pt x="89" y="89"/>
                  </a:lnTo>
                  <a:lnTo>
                    <a:pt x="78" y="85"/>
                  </a:lnTo>
                  <a:lnTo>
                    <a:pt x="70" y="85"/>
                  </a:lnTo>
                  <a:lnTo>
                    <a:pt x="48" y="85"/>
                  </a:lnTo>
                  <a:lnTo>
                    <a:pt x="44" y="89"/>
                  </a:lnTo>
                  <a:lnTo>
                    <a:pt x="44" y="89"/>
                  </a:lnTo>
                  <a:lnTo>
                    <a:pt x="33" y="93"/>
                  </a:lnTo>
                  <a:lnTo>
                    <a:pt x="30" y="93"/>
                  </a:lnTo>
                  <a:lnTo>
                    <a:pt x="26" y="93"/>
                  </a:lnTo>
                  <a:lnTo>
                    <a:pt x="22" y="100"/>
                  </a:lnTo>
                  <a:lnTo>
                    <a:pt x="19" y="9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4" name="Freeform 125"/>
            <p:cNvSpPr>
              <a:spLocks/>
            </p:cNvSpPr>
            <p:nvPr/>
          </p:nvSpPr>
          <p:spPr bwMode="auto">
            <a:xfrm>
              <a:off x="4231263" y="2957242"/>
              <a:ext cx="90064" cy="128663"/>
            </a:xfrm>
            <a:custGeom>
              <a:avLst/>
              <a:gdLst>
                <a:gd name="T0" fmla="*/ 4 w 70"/>
                <a:gd name="T1" fmla="*/ 92 h 100"/>
                <a:gd name="T2" fmla="*/ 11 w 70"/>
                <a:gd name="T3" fmla="*/ 92 h 100"/>
                <a:gd name="T4" fmla="*/ 11 w 70"/>
                <a:gd name="T5" fmla="*/ 85 h 100"/>
                <a:gd name="T6" fmla="*/ 4 w 70"/>
                <a:gd name="T7" fmla="*/ 81 h 100"/>
                <a:gd name="T8" fmla="*/ 0 w 70"/>
                <a:gd name="T9" fmla="*/ 74 h 100"/>
                <a:gd name="T10" fmla="*/ 4 w 70"/>
                <a:gd name="T11" fmla="*/ 70 h 100"/>
                <a:gd name="T12" fmla="*/ 4 w 70"/>
                <a:gd name="T13" fmla="*/ 63 h 100"/>
                <a:gd name="T14" fmla="*/ 4 w 70"/>
                <a:gd name="T15" fmla="*/ 59 h 100"/>
                <a:gd name="T16" fmla="*/ 11 w 70"/>
                <a:gd name="T17" fmla="*/ 48 h 100"/>
                <a:gd name="T18" fmla="*/ 15 w 70"/>
                <a:gd name="T19" fmla="*/ 44 h 100"/>
                <a:gd name="T20" fmla="*/ 15 w 70"/>
                <a:gd name="T21" fmla="*/ 37 h 100"/>
                <a:gd name="T22" fmla="*/ 11 w 70"/>
                <a:gd name="T23" fmla="*/ 29 h 100"/>
                <a:gd name="T24" fmla="*/ 11 w 70"/>
                <a:gd name="T25" fmla="*/ 22 h 100"/>
                <a:gd name="T26" fmla="*/ 7 w 70"/>
                <a:gd name="T27" fmla="*/ 15 h 100"/>
                <a:gd name="T28" fmla="*/ 7 w 70"/>
                <a:gd name="T29" fmla="*/ 7 h 100"/>
                <a:gd name="T30" fmla="*/ 11 w 70"/>
                <a:gd name="T31" fmla="*/ 3 h 100"/>
                <a:gd name="T32" fmla="*/ 26 w 70"/>
                <a:gd name="T33" fmla="*/ 3 h 100"/>
                <a:gd name="T34" fmla="*/ 41 w 70"/>
                <a:gd name="T35" fmla="*/ 3 h 100"/>
                <a:gd name="T36" fmla="*/ 48 w 70"/>
                <a:gd name="T37" fmla="*/ 0 h 100"/>
                <a:gd name="T38" fmla="*/ 52 w 70"/>
                <a:gd name="T39" fmla="*/ 3 h 100"/>
                <a:gd name="T40" fmla="*/ 52 w 70"/>
                <a:gd name="T41" fmla="*/ 7 h 100"/>
                <a:gd name="T42" fmla="*/ 59 w 70"/>
                <a:gd name="T43" fmla="*/ 15 h 100"/>
                <a:gd name="T44" fmla="*/ 59 w 70"/>
                <a:gd name="T45" fmla="*/ 18 h 100"/>
                <a:gd name="T46" fmla="*/ 63 w 70"/>
                <a:gd name="T47" fmla="*/ 26 h 100"/>
                <a:gd name="T48" fmla="*/ 63 w 70"/>
                <a:gd name="T49" fmla="*/ 33 h 100"/>
                <a:gd name="T50" fmla="*/ 63 w 70"/>
                <a:gd name="T51" fmla="*/ 37 h 100"/>
                <a:gd name="T52" fmla="*/ 63 w 70"/>
                <a:gd name="T53" fmla="*/ 41 h 100"/>
                <a:gd name="T54" fmla="*/ 63 w 70"/>
                <a:gd name="T55" fmla="*/ 44 h 100"/>
                <a:gd name="T56" fmla="*/ 63 w 70"/>
                <a:gd name="T57" fmla="*/ 52 h 100"/>
                <a:gd name="T58" fmla="*/ 63 w 70"/>
                <a:gd name="T59" fmla="*/ 63 h 100"/>
                <a:gd name="T60" fmla="*/ 63 w 70"/>
                <a:gd name="T61" fmla="*/ 70 h 100"/>
                <a:gd name="T62" fmla="*/ 63 w 70"/>
                <a:gd name="T63" fmla="*/ 78 h 100"/>
                <a:gd name="T64" fmla="*/ 67 w 70"/>
                <a:gd name="T65" fmla="*/ 78 h 100"/>
                <a:gd name="T66" fmla="*/ 63 w 70"/>
                <a:gd name="T67" fmla="*/ 81 h 100"/>
                <a:gd name="T68" fmla="*/ 44 w 70"/>
                <a:gd name="T69" fmla="*/ 92 h 100"/>
                <a:gd name="T70" fmla="*/ 22 w 70"/>
                <a:gd name="T71" fmla="*/ 100 h 100"/>
                <a:gd name="T72" fmla="*/ 4 w 70"/>
                <a:gd name="T73"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 h="100">
                  <a:moveTo>
                    <a:pt x="4" y="92"/>
                  </a:moveTo>
                  <a:lnTo>
                    <a:pt x="4" y="92"/>
                  </a:lnTo>
                  <a:lnTo>
                    <a:pt x="7" y="92"/>
                  </a:lnTo>
                  <a:lnTo>
                    <a:pt x="11" y="92"/>
                  </a:lnTo>
                  <a:lnTo>
                    <a:pt x="11" y="89"/>
                  </a:lnTo>
                  <a:lnTo>
                    <a:pt x="11" y="85"/>
                  </a:lnTo>
                  <a:lnTo>
                    <a:pt x="7" y="85"/>
                  </a:lnTo>
                  <a:lnTo>
                    <a:pt x="4" y="81"/>
                  </a:lnTo>
                  <a:lnTo>
                    <a:pt x="4" y="74"/>
                  </a:lnTo>
                  <a:lnTo>
                    <a:pt x="0" y="74"/>
                  </a:lnTo>
                  <a:lnTo>
                    <a:pt x="0" y="74"/>
                  </a:lnTo>
                  <a:lnTo>
                    <a:pt x="4" y="70"/>
                  </a:lnTo>
                  <a:lnTo>
                    <a:pt x="4" y="67"/>
                  </a:lnTo>
                  <a:lnTo>
                    <a:pt x="4" y="63"/>
                  </a:lnTo>
                  <a:lnTo>
                    <a:pt x="4" y="59"/>
                  </a:lnTo>
                  <a:lnTo>
                    <a:pt x="4" y="59"/>
                  </a:lnTo>
                  <a:lnTo>
                    <a:pt x="4" y="55"/>
                  </a:lnTo>
                  <a:lnTo>
                    <a:pt x="11" y="48"/>
                  </a:lnTo>
                  <a:lnTo>
                    <a:pt x="15" y="44"/>
                  </a:lnTo>
                  <a:lnTo>
                    <a:pt x="15" y="44"/>
                  </a:lnTo>
                  <a:lnTo>
                    <a:pt x="15" y="41"/>
                  </a:lnTo>
                  <a:lnTo>
                    <a:pt x="15" y="37"/>
                  </a:lnTo>
                  <a:lnTo>
                    <a:pt x="11" y="33"/>
                  </a:lnTo>
                  <a:lnTo>
                    <a:pt x="11" y="29"/>
                  </a:lnTo>
                  <a:lnTo>
                    <a:pt x="11" y="29"/>
                  </a:lnTo>
                  <a:lnTo>
                    <a:pt x="11" y="22"/>
                  </a:lnTo>
                  <a:lnTo>
                    <a:pt x="11" y="18"/>
                  </a:lnTo>
                  <a:lnTo>
                    <a:pt x="7" y="15"/>
                  </a:lnTo>
                  <a:lnTo>
                    <a:pt x="7" y="11"/>
                  </a:lnTo>
                  <a:lnTo>
                    <a:pt x="7" y="7"/>
                  </a:lnTo>
                  <a:lnTo>
                    <a:pt x="7" y="3"/>
                  </a:lnTo>
                  <a:lnTo>
                    <a:pt x="11" y="3"/>
                  </a:lnTo>
                  <a:lnTo>
                    <a:pt x="26" y="3"/>
                  </a:lnTo>
                  <a:lnTo>
                    <a:pt x="26" y="3"/>
                  </a:lnTo>
                  <a:lnTo>
                    <a:pt x="33" y="3"/>
                  </a:lnTo>
                  <a:lnTo>
                    <a:pt x="41" y="3"/>
                  </a:lnTo>
                  <a:lnTo>
                    <a:pt x="44" y="3"/>
                  </a:lnTo>
                  <a:lnTo>
                    <a:pt x="48" y="0"/>
                  </a:lnTo>
                  <a:lnTo>
                    <a:pt x="48" y="0"/>
                  </a:lnTo>
                  <a:lnTo>
                    <a:pt x="52" y="3"/>
                  </a:lnTo>
                  <a:lnTo>
                    <a:pt x="52" y="7"/>
                  </a:lnTo>
                  <a:lnTo>
                    <a:pt x="52" y="7"/>
                  </a:lnTo>
                  <a:lnTo>
                    <a:pt x="55" y="11"/>
                  </a:lnTo>
                  <a:lnTo>
                    <a:pt x="59" y="15"/>
                  </a:lnTo>
                  <a:lnTo>
                    <a:pt x="59" y="15"/>
                  </a:lnTo>
                  <a:lnTo>
                    <a:pt x="59" y="18"/>
                  </a:lnTo>
                  <a:lnTo>
                    <a:pt x="59" y="26"/>
                  </a:lnTo>
                  <a:lnTo>
                    <a:pt x="63" y="26"/>
                  </a:lnTo>
                  <a:lnTo>
                    <a:pt x="63" y="26"/>
                  </a:lnTo>
                  <a:lnTo>
                    <a:pt x="63" y="33"/>
                  </a:lnTo>
                  <a:lnTo>
                    <a:pt x="63" y="33"/>
                  </a:lnTo>
                  <a:lnTo>
                    <a:pt x="63" y="37"/>
                  </a:lnTo>
                  <a:lnTo>
                    <a:pt x="63" y="37"/>
                  </a:lnTo>
                  <a:lnTo>
                    <a:pt x="63" y="41"/>
                  </a:lnTo>
                  <a:lnTo>
                    <a:pt x="63" y="41"/>
                  </a:lnTo>
                  <a:lnTo>
                    <a:pt x="63" y="44"/>
                  </a:lnTo>
                  <a:lnTo>
                    <a:pt x="63" y="48"/>
                  </a:lnTo>
                  <a:lnTo>
                    <a:pt x="63" y="52"/>
                  </a:lnTo>
                  <a:lnTo>
                    <a:pt x="67" y="59"/>
                  </a:lnTo>
                  <a:lnTo>
                    <a:pt x="63" y="63"/>
                  </a:lnTo>
                  <a:lnTo>
                    <a:pt x="63" y="67"/>
                  </a:lnTo>
                  <a:lnTo>
                    <a:pt x="63" y="70"/>
                  </a:lnTo>
                  <a:lnTo>
                    <a:pt x="63" y="74"/>
                  </a:lnTo>
                  <a:lnTo>
                    <a:pt x="63" y="78"/>
                  </a:lnTo>
                  <a:lnTo>
                    <a:pt x="67" y="78"/>
                  </a:lnTo>
                  <a:lnTo>
                    <a:pt x="67" y="78"/>
                  </a:lnTo>
                  <a:lnTo>
                    <a:pt x="70" y="81"/>
                  </a:lnTo>
                  <a:lnTo>
                    <a:pt x="63" y="81"/>
                  </a:lnTo>
                  <a:lnTo>
                    <a:pt x="52" y="85"/>
                  </a:lnTo>
                  <a:lnTo>
                    <a:pt x="44" y="92"/>
                  </a:lnTo>
                  <a:lnTo>
                    <a:pt x="33" y="92"/>
                  </a:lnTo>
                  <a:lnTo>
                    <a:pt x="22" y="100"/>
                  </a:lnTo>
                  <a:lnTo>
                    <a:pt x="15" y="96"/>
                  </a:lnTo>
                  <a:lnTo>
                    <a:pt x="4" y="96"/>
                  </a:lnTo>
                  <a:lnTo>
                    <a:pt x="4" y="9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5" name="Freeform 126"/>
            <p:cNvSpPr>
              <a:spLocks/>
            </p:cNvSpPr>
            <p:nvPr/>
          </p:nvSpPr>
          <p:spPr bwMode="auto">
            <a:xfrm>
              <a:off x="4293020" y="2957242"/>
              <a:ext cx="42459" cy="104218"/>
            </a:xfrm>
            <a:custGeom>
              <a:avLst/>
              <a:gdLst>
                <a:gd name="T0" fmla="*/ 19 w 33"/>
                <a:gd name="T1" fmla="*/ 3 h 81"/>
                <a:gd name="T2" fmla="*/ 4 w 33"/>
                <a:gd name="T3" fmla="*/ 0 h 81"/>
                <a:gd name="T4" fmla="*/ 0 w 33"/>
                <a:gd name="T5" fmla="*/ 0 h 81"/>
                <a:gd name="T6" fmla="*/ 4 w 33"/>
                <a:gd name="T7" fmla="*/ 3 h 81"/>
                <a:gd name="T8" fmla="*/ 4 w 33"/>
                <a:gd name="T9" fmla="*/ 7 h 81"/>
                <a:gd name="T10" fmla="*/ 4 w 33"/>
                <a:gd name="T11" fmla="*/ 7 h 81"/>
                <a:gd name="T12" fmla="*/ 7 w 33"/>
                <a:gd name="T13" fmla="*/ 11 h 81"/>
                <a:gd name="T14" fmla="*/ 11 w 33"/>
                <a:gd name="T15" fmla="*/ 15 h 81"/>
                <a:gd name="T16" fmla="*/ 11 w 33"/>
                <a:gd name="T17" fmla="*/ 15 h 81"/>
                <a:gd name="T18" fmla="*/ 11 w 33"/>
                <a:gd name="T19" fmla="*/ 18 h 81"/>
                <a:gd name="T20" fmla="*/ 11 w 33"/>
                <a:gd name="T21" fmla="*/ 26 h 81"/>
                <a:gd name="T22" fmla="*/ 15 w 33"/>
                <a:gd name="T23" fmla="*/ 26 h 81"/>
                <a:gd name="T24" fmla="*/ 15 w 33"/>
                <a:gd name="T25" fmla="*/ 26 h 81"/>
                <a:gd name="T26" fmla="*/ 15 w 33"/>
                <a:gd name="T27" fmla="*/ 33 h 81"/>
                <a:gd name="T28" fmla="*/ 15 w 33"/>
                <a:gd name="T29" fmla="*/ 33 h 81"/>
                <a:gd name="T30" fmla="*/ 15 w 33"/>
                <a:gd name="T31" fmla="*/ 37 h 81"/>
                <a:gd name="T32" fmla="*/ 15 w 33"/>
                <a:gd name="T33" fmla="*/ 37 h 81"/>
                <a:gd name="T34" fmla="*/ 15 w 33"/>
                <a:gd name="T35" fmla="*/ 41 h 81"/>
                <a:gd name="T36" fmla="*/ 15 w 33"/>
                <a:gd name="T37" fmla="*/ 41 h 81"/>
                <a:gd name="T38" fmla="*/ 15 w 33"/>
                <a:gd name="T39" fmla="*/ 44 h 81"/>
                <a:gd name="T40" fmla="*/ 15 w 33"/>
                <a:gd name="T41" fmla="*/ 48 h 81"/>
                <a:gd name="T42" fmla="*/ 15 w 33"/>
                <a:gd name="T43" fmla="*/ 52 h 81"/>
                <a:gd name="T44" fmla="*/ 19 w 33"/>
                <a:gd name="T45" fmla="*/ 59 h 81"/>
                <a:gd name="T46" fmla="*/ 15 w 33"/>
                <a:gd name="T47" fmla="*/ 63 h 81"/>
                <a:gd name="T48" fmla="*/ 15 w 33"/>
                <a:gd name="T49" fmla="*/ 67 h 81"/>
                <a:gd name="T50" fmla="*/ 15 w 33"/>
                <a:gd name="T51" fmla="*/ 70 h 81"/>
                <a:gd name="T52" fmla="*/ 15 w 33"/>
                <a:gd name="T53" fmla="*/ 74 h 81"/>
                <a:gd name="T54" fmla="*/ 15 w 33"/>
                <a:gd name="T55" fmla="*/ 78 h 81"/>
                <a:gd name="T56" fmla="*/ 19 w 33"/>
                <a:gd name="T57" fmla="*/ 78 h 81"/>
                <a:gd name="T58" fmla="*/ 19 w 33"/>
                <a:gd name="T59" fmla="*/ 78 h 81"/>
                <a:gd name="T60" fmla="*/ 22 w 33"/>
                <a:gd name="T61" fmla="*/ 81 h 81"/>
                <a:gd name="T62" fmla="*/ 22 w 33"/>
                <a:gd name="T63" fmla="*/ 81 h 81"/>
                <a:gd name="T64" fmla="*/ 33 w 33"/>
                <a:gd name="T65" fmla="*/ 78 h 81"/>
                <a:gd name="T66" fmla="*/ 33 w 33"/>
                <a:gd name="T67" fmla="*/ 78 h 81"/>
                <a:gd name="T68" fmla="*/ 33 w 33"/>
                <a:gd name="T69" fmla="*/ 74 h 81"/>
                <a:gd name="T70" fmla="*/ 33 w 33"/>
                <a:gd name="T71" fmla="*/ 70 h 81"/>
                <a:gd name="T72" fmla="*/ 33 w 33"/>
                <a:gd name="T73" fmla="*/ 67 h 81"/>
                <a:gd name="T74" fmla="*/ 30 w 33"/>
                <a:gd name="T75" fmla="*/ 63 h 81"/>
                <a:gd name="T76" fmla="*/ 30 w 33"/>
                <a:gd name="T77" fmla="*/ 44 h 81"/>
                <a:gd name="T78" fmla="*/ 33 w 33"/>
                <a:gd name="T79" fmla="*/ 41 h 81"/>
                <a:gd name="T80" fmla="*/ 33 w 33"/>
                <a:gd name="T81" fmla="*/ 41 h 81"/>
                <a:gd name="T82" fmla="*/ 33 w 33"/>
                <a:gd name="T83" fmla="*/ 37 h 81"/>
                <a:gd name="T84" fmla="*/ 33 w 33"/>
                <a:gd name="T85" fmla="*/ 33 h 81"/>
                <a:gd name="T86" fmla="*/ 33 w 33"/>
                <a:gd name="T87" fmla="*/ 29 h 81"/>
                <a:gd name="T88" fmla="*/ 30 w 33"/>
                <a:gd name="T89" fmla="*/ 22 h 81"/>
                <a:gd name="T90" fmla="*/ 26 w 33"/>
                <a:gd name="T91" fmla="*/ 15 h 81"/>
                <a:gd name="T92" fmla="*/ 26 w 33"/>
                <a:gd name="T93" fmla="*/ 15 h 81"/>
                <a:gd name="T94" fmla="*/ 22 w 33"/>
                <a:gd name="T95" fmla="*/ 15 h 81"/>
                <a:gd name="T96" fmla="*/ 19 w 33"/>
                <a:gd name="T97" fmla="*/ 11 h 81"/>
                <a:gd name="T98" fmla="*/ 19 w 33"/>
                <a:gd name="T99" fmla="*/ 7 h 81"/>
                <a:gd name="T100" fmla="*/ 19 w 33"/>
                <a:gd name="T101"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81">
                  <a:moveTo>
                    <a:pt x="19" y="3"/>
                  </a:moveTo>
                  <a:lnTo>
                    <a:pt x="4" y="0"/>
                  </a:lnTo>
                  <a:lnTo>
                    <a:pt x="0" y="0"/>
                  </a:lnTo>
                  <a:lnTo>
                    <a:pt x="4" y="3"/>
                  </a:lnTo>
                  <a:lnTo>
                    <a:pt x="4" y="7"/>
                  </a:lnTo>
                  <a:lnTo>
                    <a:pt x="4" y="7"/>
                  </a:lnTo>
                  <a:lnTo>
                    <a:pt x="7" y="11"/>
                  </a:lnTo>
                  <a:lnTo>
                    <a:pt x="11" y="15"/>
                  </a:lnTo>
                  <a:lnTo>
                    <a:pt x="11" y="15"/>
                  </a:lnTo>
                  <a:lnTo>
                    <a:pt x="11" y="18"/>
                  </a:lnTo>
                  <a:lnTo>
                    <a:pt x="11" y="26"/>
                  </a:lnTo>
                  <a:lnTo>
                    <a:pt x="15" y="26"/>
                  </a:lnTo>
                  <a:lnTo>
                    <a:pt x="15" y="26"/>
                  </a:lnTo>
                  <a:lnTo>
                    <a:pt x="15" y="33"/>
                  </a:lnTo>
                  <a:lnTo>
                    <a:pt x="15" y="33"/>
                  </a:lnTo>
                  <a:lnTo>
                    <a:pt x="15" y="37"/>
                  </a:lnTo>
                  <a:lnTo>
                    <a:pt x="15" y="37"/>
                  </a:lnTo>
                  <a:lnTo>
                    <a:pt x="15" y="41"/>
                  </a:lnTo>
                  <a:lnTo>
                    <a:pt x="15" y="41"/>
                  </a:lnTo>
                  <a:lnTo>
                    <a:pt x="15" y="44"/>
                  </a:lnTo>
                  <a:lnTo>
                    <a:pt x="15" y="48"/>
                  </a:lnTo>
                  <a:lnTo>
                    <a:pt x="15" y="52"/>
                  </a:lnTo>
                  <a:lnTo>
                    <a:pt x="19" y="59"/>
                  </a:lnTo>
                  <a:lnTo>
                    <a:pt x="15" y="63"/>
                  </a:lnTo>
                  <a:lnTo>
                    <a:pt x="15" y="67"/>
                  </a:lnTo>
                  <a:lnTo>
                    <a:pt x="15" y="70"/>
                  </a:lnTo>
                  <a:lnTo>
                    <a:pt x="15" y="74"/>
                  </a:lnTo>
                  <a:lnTo>
                    <a:pt x="15" y="78"/>
                  </a:lnTo>
                  <a:lnTo>
                    <a:pt x="19" y="78"/>
                  </a:lnTo>
                  <a:lnTo>
                    <a:pt x="19" y="78"/>
                  </a:lnTo>
                  <a:lnTo>
                    <a:pt x="22" y="81"/>
                  </a:lnTo>
                  <a:lnTo>
                    <a:pt x="22" y="81"/>
                  </a:lnTo>
                  <a:lnTo>
                    <a:pt x="33" y="78"/>
                  </a:lnTo>
                  <a:lnTo>
                    <a:pt x="33" y="78"/>
                  </a:lnTo>
                  <a:lnTo>
                    <a:pt x="33" y="74"/>
                  </a:lnTo>
                  <a:lnTo>
                    <a:pt x="33" y="70"/>
                  </a:lnTo>
                  <a:lnTo>
                    <a:pt x="33" y="67"/>
                  </a:lnTo>
                  <a:lnTo>
                    <a:pt x="30" y="63"/>
                  </a:lnTo>
                  <a:lnTo>
                    <a:pt x="30" y="44"/>
                  </a:lnTo>
                  <a:lnTo>
                    <a:pt x="33" y="41"/>
                  </a:lnTo>
                  <a:lnTo>
                    <a:pt x="33" y="41"/>
                  </a:lnTo>
                  <a:lnTo>
                    <a:pt x="33" y="37"/>
                  </a:lnTo>
                  <a:lnTo>
                    <a:pt x="33" y="33"/>
                  </a:lnTo>
                  <a:lnTo>
                    <a:pt x="33" y="29"/>
                  </a:lnTo>
                  <a:lnTo>
                    <a:pt x="30" y="22"/>
                  </a:lnTo>
                  <a:lnTo>
                    <a:pt x="26" y="15"/>
                  </a:lnTo>
                  <a:lnTo>
                    <a:pt x="26" y="15"/>
                  </a:lnTo>
                  <a:lnTo>
                    <a:pt x="22" y="15"/>
                  </a:lnTo>
                  <a:lnTo>
                    <a:pt x="19" y="11"/>
                  </a:lnTo>
                  <a:lnTo>
                    <a:pt x="19" y="7"/>
                  </a:lnTo>
                  <a:lnTo>
                    <a:pt x="19" y="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6" name="Freeform 127"/>
            <p:cNvSpPr>
              <a:spLocks/>
            </p:cNvSpPr>
            <p:nvPr/>
          </p:nvSpPr>
          <p:spPr bwMode="auto">
            <a:xfrm>
              <a:off x="4317467" y="2932796"/>
              <a:ext cx="65619" cy="124804"/>
            </a:xfrm>
            <a:custGeom>
              <a:avLst/>
              <a:gdLst>
                <a:gd name="T0" fmla="*/ 25 w 51"/>
                <a:gd name="T1" fmla="*/ 8 h 97"/>
                <a:gd name="T2" fmla="*/ 18 w 51"/>
                <a:gd name="T3" fmla="*/ 11 h 97"/>
                <a:gd name="T4" fmla="*/ 11 w 51"/>
                <a:gd name="T5" fmla="*/ 11 h 97"/>
                <a:gd name="T6" fmla="*/ 7 w 51"/>
                <a:gd name="T7" fmla="*/ 15 h 97"/>
                <a:gd name="T8" fmla="*/ 7 w 51"/>
                <a:gd name="T9" fmla="*/ 22 h 97"/>
                <a:gd name="T10" fmla="*/ 0 w 51"/>
                <a:gd name="T11" fmla="*/ 26 h 97"/>
                <a:gd name="T12" fmla="*/ 3 w 51"/>
                <a:gd name="T13" fmla="*/ 34 h 97"/>
                <a:gd name="T14" fmla="*/ 7 w 51"/>
                <a:gd name="T15" fmla="*/ 34 h 97"/>
                <a:gd name="T16" fmla="*/ 14 w 51"/>
                <a:gd name="T17" fmla="*/ 48 h 97"/>
                <a:gd name="T18" fmla="*/ 14 w 51"/>
                <a:gd name="T19" fmla="*/ 56 h 97"/>
                <a:gd name="T20" fmla="*/ 14 w 51"/>
                <a:gd name="T21" fmla="*/ 60 h 97"/>
                <a:gd name="T22" fmla="*/ 11 w 51"/>
                <a:gd name="T23" fmla="*/ 82 h 97"/>
                <a:gd name="T24" fmla="*/ 14 w 51"/>
                <a:gd name="T25" fmla="*/ 89 h 97"/>
                <a:gd name="T26" fmla="*/ 14 w 51"/>
                <a:gd name="T27" fmla="*/ 97 h 97"/>
                <a:gd name="T28" fmla="*/ 33 w 51"/>
                <a:gd name="T29" fmla="*/ 93 h 97"/>
                <a:gd name="T30" fmla="*/ 33 w 51"/>
                <a:gd name="T31" fmla="*/ 89 h 97"/>
                <a:gd name="T32" fmla="*/ 33 w 51"/>
                <a:gd name="T33" fmla="*/ 78 h 97"/>
                <a:gd name="T34" fmla="*/ 33 w 51"/>
                <a:gd name="T35" fmla="*/ 71 h 97"/>
                <a:gd name="T36" fmla="*/ 33 w 51"/>
                <a:gd name="T37" fmla="*/ 67 h 97"/>
                <a:gd name="T38" fmla="*/ 33 w 51"/>
                <a:gd name="T39" fmla="*/ 67 h 97"/>
                <a:gd name="T40" fmla="*/ 33 w 51"/>
                <a:gd name="T41" fmla="*/ 63 h 97"/>
                <a:gd name="T42" fmla="*/ 33 w 51"/>
                <a:gd name="T43" fmla="*/ 56 h 97"/>
                <a:gd name="T44" fmla="*/ 33 w 51"/>
                <a:gd name="T45" fmla="*/ 52 h 97"/>
                <a:gd name="T46" fmla="*/ 37 w 51"/>
                <a:gd name="T47" fmla="*/ 52 h 97"/>
                <a:gd name="T48" fmla="*/ 40 w 51"/>
                <a:gd name="T49" fmla="*/ 48 h 97"/>
                <a:gd name="T50" fmla="*/ 44 w 51"/>
                <a:gd name="T51" fmla="*/ 41 h 97"/>
                <a:gd name="T52" fmla="*/ 48 w 51"/>
                <a:gd name="T53" fmla="*/ 41 h 97"/>
                <a:gd name="T54" fmla="*/ 44 w 51"/>
                <a:gd name="T55" fmla="*/ 34 h 97"/>
                <a:gd name="T56" fmla="*/ 48 w 51"/>
                <a:gd name="T57" fmla="*/ 30 h 97"/>
                <a:gd name="T58" fmla="*/ 51 w 51"/>
                <a:gd name="T59" fmla="*/ 30 h 97"/>
                <a:gd name="T60" fmla="*/ 48 w 51"/>
                <a:gd name="T61" fmla="*/ 19 h 97"/>
                <a:gd name="T62" fmla="*/ 44 w 51"/>
                <a:gd name="T63" fmla="*/ 15 h 97"/>
                <a:gd name="T64" fmla="*/ 44 w 51"/>
                <a:gd name="T65" fmla="*/ 11 h 97"/>
                <a:gd name="T66" fmla="*/ 37 w 51"/>
                <a:gd name="T67" fmla="*/ 8 h 97"/>
                <a:gd name="T68" fmla="*/ 29 w 51"/>
                <a:gd name="T69" fmla="*/ 0 h 97"/>
                <a:gd name="T70" fmla="*/ 29 w 51"/>
                <a:gd name="T71" fmla="*/ 4 h 97"/>
                <a:gd name="T72" fmla="*/ 25 w 51"/>
                <a:gd name="T73"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97">
                  <a:moveTo>
                    <a:pt x="25" y="4"/>
                  </a:moveTo>
                  <a:lnTo>
                    <a:pt x="25" y="8"/>
                  </a:lnTo>
                  <a:lnTo>
                    <a:pt x="22" y="11"/>
                  </a:lnTo>
                  <a:lnTo>
                    <a:pt x="18" y="11"/>
                  </a:lnTo>
                  <a:lnTo>
                    <a:pt x="11" y="11"/>
                  </a:lnTo>
                  <a:lnTo>
                    <a:pt x="11" y="11"/>
                  </a:lnTo>
                  <a:lnTo>
                    <a:pt x="7" y="15"/>
                  </a:lnTo>
                  <a:lnTo>
                    <a:pt x="7" y="15"/>
                  </a:lnTo>
                  <a:lnTo>
                    <a:pt x="3" y="19"/>
                  </a:lnTo>
                  <a:lnTo>
                    <a:pt x="7" y="22"/>
                  </a:lnTo>
                  <a:lnTo>
                    <a:pt x="0" y="22"/>
                  </a:lnTo>
                  <a:lnTo>
                    <a:pt x="0" y="26"/>
                  </a:lnTo>
                  <a:lnTo>
                    <a:pt x="0" y="30"/>
                  </a:lnTo>
                  <a:lnTo>
                    <a:pt x="3" y="34"/>
                  </a:lnTo>
                  <a:lnTo>
                    <a:pt x="7" y="34"/>
                  </a:lnTo>
                  <a:lnTo>
                    <a:pt x="7" y="34"/>
                  </a:lnTo>
                  <a:lnTo>
                    <a:pt x="11" y="41"/>
                  </a:lnTo>
                  <a:lnTo>
                    <a:pt x="14" y="48"/>
                  </a:lnTo>
                  <a:lnTo>
                    <a:pt x="14" y="52"/>
                  </a:lnTo>
                  <a:lnTo>
                    <a:pt x="14" y="56"/>
                  </a:lnTo>
                  <a:lnTo>
                    <a:pt x="14" y="60"/>
                  </a:lnTo>
                  <a:lnTo>
                    <a:pt x="14" y="60"/>
                  </a:lnTo>
                  <a:lnTo>
                    <a:pt x="11" y="63"/>
                  </a:lnTo>
                  <a:lnTo>
                    <a:pt x="11" y="82"/>
                  </a:lnTo>
                  <a:lnTo>
                    <a:pt x="14" y="86"/>
                  </a:lnTo>
                  <a:lnTo>
                    <a:pt x="14" y="89"/>
                  </a:lnTo>
                  <a:lnTo>
                    <a:pt x="14" y="93"/>
                  </a:lnTo>
                  <a:lnTo>
                    <a:pt x="14" y="97"/>
                  </a:lnTo>
                  <a:lnTo>
                    <a:pt x="22" y="97"/>
                  </a:lnTo>
                  <a:lnTo>
                    <a:pt x="33" y="93"/>
                  </a:lnTo>
                  <a:lnTo>
                    <a:pt x="33" y="93"/>
                  </a:lnTo>
                  <a:lnTo>
                    <a:pt x="33" y="89"/>
                  </a:lnTo>
                  <a:lnTo>
                    <a:pt x="33" y="82"/>
                  </a:lnTo>
                  <a:lnTo>
                    <a:pt x="33" y="78"/>
                  </a:lnTo>
                  <a:lnTo>
                    <a:pt x="33" y="78"/>
                  </a:lnTo>
                  <a:lnTo>
                    <a:pt x="33" y="71"/>
                  </a:lnTo>
                  <a:lnTo>
                    <a:pt x="33" y="71"/>
                  </a:lnTo>
                  <a:lnTo>
                    <a:pt x="33" y="67"/>
                  </a:lnTo>
                  <a:lnTo>
                    <a:pt x="33" y="67"/>
                  </a:lnTo>
                  <a:lnTo>
                    <a:pt x="33" y="67"/>
                  </a:lnTo>
                  <a:lnTo>
                    <a:pt x="33" y="63"/>
                  </a:lnTo>
                  <a:lnTo>
                    <a:pt x="33" y="63"/>
                  </a:lnTo>
                  <a:lnTo>
                    <a:pt x="33" y="60"/>
                  </a:lnTo>
                  <a:lnTo>
                    <a:pt x="33" y="56"/>
                  </a:lnTo>
                  <a:lnTo>
                    <a:pt x="33" y="52"/>
                  </a:lnTo>
                  <a:lnTo>
                    <a:pt x="33" y="52"/>
                  </a:lnTo>
                  <a:lnTo>
                    <a:pt x="37" y="52"/>
                  </a:lnTo>
                  <a:lnTo>
                    <a:pt x="37" y="52"/>
                  </a:lnTo>
                  <a:lnTo>
                    <a:pt x="40" y="48"/>
                  </a:lnTo>
                  <a:lnTo>
                    <a:pt x="40" y="48"/>
                  </a:lnTo>
                  <a:lnTo>
                    <a:pt x="44" y="45"/>
                  </a:lnTo>
                  <a:lnTo>
                    <a:pt x="44" y="41"/>
                  </a:lnTo>
                  <a:lnTo>
                    <a:pt x="48" y="41"/>
                  </a:lnTo>
                  <a:lnTo>
                    <a:pt x="48" y="41"/>
                  </a:lnTo>
                  <a:lnTo>
                    <a:pt x="48" y="37"/>
                  </a:lnTo>
                  <a:lnTo>
                    <a:pt x="44" y="34"/>
                  </a:lnTo>
                  <a:lnTo>
                    <a:pt x="44" y="34"/>
                  </a:lnTo>
                  <a:lnTo>
                    <a:pt x="48" y="30"/>
                  </a:lnTo>
                  <a:lnTo>
                    <a:pt x="51" y="30"/>
                  </a:lnTo>
                  <a:lnTo>
                    <a:pt x="51" y="30"/>
                  </a:lnTo>
                  <a:lnTo>
                    <a:pt x="48" y="22"/>
                  </a:lnTo>
                  <a:lnTo>
                    <a:pt x="48" y="19"/>
                  </a:lnTo>
                  <a:lnTo>
                    <a:pt x="44" y="19"/>
                  </a:lnTo>
                  <a:lnTo>
                    <a:pt x="44" y="15"/>
                  </a:lnTo>
                  <a:lnTo>
                    <a:pt x="44" y="11"/>
                  </a:lnTo>
                  <a:lnTo>
                    <a:pt x="44" y="11"/>
                  </a:lnTo>
                  <a:lnTo>
                    <a:pt x="40" y="8"/>
                  </a:lnTo>
                  <a:lnTo>
                    <a:pt x="37" y="8"/>
                  </a:lnTo>
                  <a:lnTo>
                    <a:pt x="37" y="4"/>
                  </a:lnTo>
                  <a:lnTo>
                    <a:pt x="29" y="0"/>
                  </a:lnTo>
                  <a:lnTo>
                    <a:pt x="29" y="0"/>
                  </a:lnTo>
                  <a:lnTo>
                    <a:pt x="29" y="4"/>
                  </a:lnTo>
                  <a:lnTo>
                    <a:pt x="25" y="4"/>
                  </a:lnTo>
                  <a:lnTo>
                    <a:pt x="25"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7" name="Freeform 128"/>
            <p:cNvSpPr>
              <a:spLocks noEditPoints="1"/>
            </p:cNvSpPr>
            <p:nvPr/>
          </p:nvSpPr>
          <p:spPr bwMode="auto">
            <a:xfrm>
              <a:off x="4550346" y="2714068"/>
              <a:ext cx="247033" cy="319084"/>
            </a:xfrm>
            <a:custGeom>
              <a:avLst/>
              <a:gdLst>
                <a:gd name="T0" fmla="*/ 189 w 192"/>
                <a:gd name="T1" fmla="*/ 63 h 248"/>
                <a:gd name="T2" fmla="*/ 185 w 192"/>
                <a:gd name="T3" fmla="*/ 122 h 248"/>
                <a:gd name="T4" fmla="*/ 174 w 192"/>
                <a:gd name="T5" fmla="*/ 126 h 248"/>
                <a:gd name="T6" fmla="*/ 174 w 192"/>
                <a:gd name="T7" fmla="*/ 133 h 248"/>
                <a:gd name="T8" fmla="*/ 167 w 192"/>
                <a:gd name="T9" fmla="*/ 141 h 248"/>
                <a:gd name="T10" fmla="*/ 167 w 192"/>
                <a:gd name="T11" fmla="*/ 148 h 248"/>
                <a:gd name="T12" fmla="*/ 167 w 192"/>
                <a:gd name="T13" fmla="*/ 155 h 248"/>
                <a:gd name="T14" fmla="*/ 159 w 192"/>
                <a:gd name="T15" fmla="*/ 166 h 248"/>
                <a:gd name="T16" fmla="*/ 163 w 192"/>
                <a:gd name="T17" fmla="*/ 166 h 248"/>
                <a:gd name="T18" fmla="*/ 163 w 192"/>
                <a:gd name="T19" fmla="*/ 170 h 248"/>
                <a:gd name="T20" fmla="*/ 167 w 192"/>
                <a:gd name="T21" fmla="*/ 178 h 248"/>
                <a:gd name="T22" fmla="*/ 174 w 192"/>
                <a:gd name="T23" fmla="*/ 185 h 248"/>
                <a:gd name="T24" fmla="*/ 174 w 192"/>
                <a:gd name="T25" fmla="*/ 192 h 248"/>
                <a:gd name="T26" fmla="*/ 167 w 192"/>
                <a:gd name="T27" fmla="*/ 196 h 248"/>
                <a:gd name="T28" fmla="*/ 155 w 192"/>
                <a:gd name="T29" fmla="*/ 200 h 248"/>
                <a:gd name="T30" fmla="*/ 152 w 192"/>
                <a:gd name="T31" fmla="*/ 204 h 248"/>
                <a:gd name="T32" fmla="*/ 148 w 192"/>
                <a:gd name="T33" fmla="*/ 207 h 248"/>
                <a:gd name="T34" fmla="*/ 144 w 192"/>
                <a:gd name="T35" fmla="*/ 215 h 248"/>
                <a:gd name="T36" fmla="*/ 141 w 192"/>
                <a:gd name="T37" fmla="*/ 218 h 248"/>
                <a:gd name="T38" fmla="*/ 130 w 192"/>
                <a:gd name="T39" fmla="*/ 226 h 248"/>
                <a:gd name="T40" fmla="*/ 118 w 192"/>
                <a:gd name="T41" fmla="*/ 222 h 248"/>
                <a:gd name="T42" fmla="*/ 111 w 192"/>
                <a:gd name="T43" fmla="*/ 226 h 248"/>
                <a:gd name="T44" fmla="*/ 115 w 192"/>
                <a:gd name="T45" fmla="*/ 230 h 248"/>
                <a:gd name="T46" fmla="*/ 107 w 192"/>
                <a:gd name="T47" fmla="*/ 237 h 248"/>
                <a:gd name="T48" fmla="*/ 89 w 192"/>
                <a:gd name="T49" fmla="*/ 241 h 248"/>
                <a:gd name="T50" fmla="*/ 78 w 192"/>
                <a:gd name="T51" fmla="*/ 248 h 248"/>
                <a:gd name="T52" fmla="*/ 74 w 192"/>
                <a:gd name="T53" fmla="*/ 241 h 248"/>
                <a:gd name="T54" fmla="*/ 70 w 192"/>
                <a:gd name="T55" fmla="*/ 248 h 248"/>
                <a:gd name="T56" fmla="*/ 59 w 192"/>
                <a:gd name="T57" fmla="*/ 248 h 248"/>
                <a:gd name="T58" fmla="*/ 55 w 192"/>
                <a:gd name="T59" fmla="*/ 241 h 248"/>
                <a:gd name="T60" fmla="*/ 48 w 192"/>
                <a:gd name="T61" fmla="*/ 233 h 248"/>
                <a:gd name="T62" fmla="*/ 33 w 192"/>
                <a:gd name="T63" fmla="*/ 222 h 248"/>
                <a:gd name="T64" fmla="*/ 33 w 192"/>
                <a:gd name="T65" fmla="*/ 215 h 248"/>
                <a:gd name="T66" fmla="*/ 33 w 192"/>
                <a:gd name="T67" fmla="*/ 211 h 248"/>
                <a:gd name="T68" fmla="*/ 41 w 192"/>
                <a:gd name="T69" fmla="*/ 211 h 248"/>
                <a:gd name="T70" fmla="*/ 48 w 192"/>
                <a:gd name="T71" fmla="*/ 211 h 248"/>
                <a:gd name="T72" fmla="*/ 55 w 192"/>
                <a:gd name="T73" fmla="*/ 211 h 248"/>
                <a:gd name="T74" fmla="*/ 52 w 192"/>
                <a:gd name="T75" fmla="*/ 207 h 248"/>
                <a:gd name="T76" fmla="*/ 44 w 192"/>
                <a:gd name="T77" fmla="*/ 200 h 248"/>
                <a:gd name="T78" fmla="*/ 48 w 192"/>
                <a:gd name="T79" fmla="*/ 189 h 248"/>
                <a:gd name="T80" fmla="*/ 48 w 192"/>
                <a:gd name="T81" fmla="*/ 185 h 248"/>
                <a:gd name="T82" fmla="*/ 44 w 192"/>
                <a:gd name="T83" fmla="*/ 178 h 248"/>
                <a:gd name="T84" fmla="*/ 37 w 192"/>
                <a:gd name="T85" fmla="*/ 166 h 248"/>
                <a:gd name="T86" fmla="*/ 26 w 192"/>
                <a:gd name="T87" fmla="*/ 159 h 248"/>
                <a:gd name="T88" fmla="*/ 18 w 192"/>
                <a:gd name="T89" fmla="*/ 137 h 248"/>
                <a:gd name="T90" fmla="*/ 22 w 192"/>
                <a:gd name="T91" fmla="*/ 133 h 248"/>
                <a:gd name="T92" fmla="*/ 52 w 192"/>
                <a:gd name="T93" fmla="*/ 85 h 248"/>
                <a:gd name="T94" fmla="*/ 59 w 192"/>
                <a:gd name="T95" fmla="*/ 48 h 248"/>
                <a:gd name="T96" fmla="*/ 48 w 192"/>
                <a:gd name="T97" fmla="*/ 29 h 248"/>
                <a:gd name="T98" fmla="*/ 41 w 192"/>
                <a:gd name="T99" fmla="*/ 7 h 248"/>
                <a:gd name="T100" fmla="*/ 0 w 192"/>
                <a:gd name="T101" fmla="*/ 16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48">
                  <a:moveTo>
                    <a:pt x="41" y="7"/>
                  </a:moveTo>
                  <a:lnTo>
                    <a:pt x="59" y="0"/>
                  </a:lnTo>
                  <a:lnTo>
                    <a:pt x="189" y="63"/>
                  </a:lnTo>
                  <a:lnTo>
                    <a:pt x="192" y="122"/>
                  </a:lnTo>
                  <a:lnTo>
                    <a:pt x="189" y="122"/>
                  </a:lnTo>
                  <a:lnTo>
                    <a:pt x="185" y="122"/>
                  </a:lnTo>
                  <a:lnTo>
                    <a:pt x="181" y="122"/>
                  </a:lnTo>
                  <a:lnTo>
                    <a:pt x="178" y="122"/>
                  </a:lnTo>
                  <a:lnTo>
                    <a:pt x="174" y="126"/>
                  </a:lnTo>
                  <a:lnTo>
                    <a:pt x="174" y="129"/>
                  </a:lnTo>
                  <a:lnTo>
                    <a:pt x="178" y="129"/>
                  </a:lnTo>
                  <a:lnTo>
                    <a:pt x="174" y="133"/>
                  </a:lnTo>
                  <a:lnTo>
                    <a:pt x="170" y="141"/>
                  </a:lnTo>
                  <a:lnTo>
                    <a:pt x="167" y="141"/>
                  </a:lnTo>
                  <a:lnTo>
                    <a:pt x="167" y="141"/>
                  </a:lnTo>
                  <a:lnTo>
                    <a:pt x="167" y="144"/>
                  </a:lnTo>
                  <a:lnTo>
                    <a:pt x="167" y="144"/>
                  </a:lnTo>
                  <a:lnTo>
                    <a:pt x="167" y="148"/>
                  </a:lnTo>
                  <a:lnTo>
                    <a:pt x="163" y="152"/>
                  </a:lnTo>
                  <a:lnTo>
                    <a:pt x="163" y="152"/>
                  </a:lnTo>
                  <a:lnTo>
                    <a:pt x="167" y="155"/>
                  </a:lnTo>
                  <a:lnTo>
                    <a:pt x="167" y="159"/>
                  </a:lnTo>
                  <a:lnTo>
                    <a:pt x="163" y="159"/>
                  </a:lnTo>
                  <a:lnTo>
                    <a:pt x="159" y="166"/>
                  </a:lnTo>
                  <a:lnTo>
                    <a:pt x="159" y="170"/>
                  </a:lnTo>
                  <a:lnTo>
                    <a:pt x="159" y="170"/>
                  </a:lnTo>
                  <a:lnTo>
                    <a:pt x="163" y="166"/>
                  </a:lnTo>
                  <a:lnTo>
                    <a:pt x="167" y="166"/>
                  </a:lnTo>
                  <a:lnTo>
                    <a:pt x="167" y="170"/>
                  </a:lnTo>
                  <a:lnTo>
                    <a:pt x="163" y="170"/>
                  </a:lnTo>
                  <a:lnTo>
                    <a:pt x="167" y="174"/>
                  </a:lnTo>
                  <a:lnTo>
                    <a:pt x="167" y="174"/>
                  </a:lnTo>
                  <a:lnTo>
                    <a:pt x="167" y="178"/>
                  </a:lnTo>
                  <a:lnTo>
                    <a:pt x="167" y="181"/>
                  </a:lnTo>
                  <a:lnTo>
                    <a:pt x="167" y="185"/>
                  </a:lnTo>
                  <a:lnTo>
                    <a:pt x="174" y="185"/>
                  </a:lnTo>
                  <a:lnTo>
                    <a:pt x="174" y="189"/>
                  </a:lnTo>
                  <a:lnTo>
                    <a:pt x="174" y="189"/>
                  </a:lnTo>
                  <a:lnTo>
                    <a:pt x="174" y="192"/>
                  </a:lnTo>
                  <a:lnTo>
                    <a:pt x="174" y="192"/>
                  </a:lnTo>
                  <a:lnTo>
                    <a:pt x="170" y="196"/>
                  </a:lnTo>
                  <a:lnTo>
                    <a:pt x="167" y="196"/>
                  </a:lnTo>
                  <a:lnTo>
                    <a:pt x="163" y="196"/>
                  </a:lnTo>
                  <a:lnTo>
                    <a:pt x="159" y="196"/>
                  </a:lnTo>
                  <a:lnTo>
                    <a:pt x="155" y="200"/>
                  </a:lnTo>
                  <a:lnTo>
                    <a:pt x="155" y="200"/>
                  </a:lnTo>
                  <a:lnTo>
                    <a:pt x="155" y="204"/>
                  </a:lnTo>
                  <a:lnTo>
                    <a:pt x="152" y="204"/>
                  </a:lnTo>
                  <a:lnTo>
                    <a:pt x="152" y="207"/>
                  </a:lnTo>
                  <a:lnTo>
                    <a:pt x="148" y="207"/>
                  </a:lnTo>
                  <a:lnTo>
                    <a:pt x="148" y="207"/>
                  </a:lnTo>
                  <a:lnTo>
                    <a:pt x="144" y="211"/>
                  </a:lnTo>
                  <a:lnTo>
                    <a:pt x="144" y="211"/>
                  </a:lnTo>
                  <a:lnTo>
                    <a:pt x="144" y="215"/>
                  </a:lnTo>
                  <a:lnTo>
                    <a:pt x="141" y="215"/>
                  </a:lnTo>
                  <a:lnTo>
                    <a:pt x="144" y="218"/>
                  </a:lnTo>
                  <a:lnTo>
                    <a:pt x="141" y="218"/>
                  </a:lnTo>
                  <a:lnTo>
                    <a:pt x="141" y="222"/>
                  </a:lnTo>
                  <a:lnTo>
                    <a:pt x="137" y="222"/>
                  </a:lnTo>
                  <a:lnTo>
                    <a:pt x="130" y="226"/>
                  </a:lnTo>
                  <a:lnTo>
                    <a:pt x="126" y="226"/>
                  </a:lnTo>
                  <a:lnTo>
                    <a:pt x="122" y="226"/>
                  </a:lnTo>
                  <a:lnTo>
                    <a:pt x="118" y="222"/>
                  </a:lnTo>
                  <a:lnTo>
                    <a:pt x="115" y="222"/>
                  </a:lnTo>
                  <a:lnTo>
                    <a:pt x="111" y="222"/>
                  </a:lnTo>
                  <a:lnTo>
                    <a:pt x="111" y="226"/>
                  </a:lnTo>
                  <a:lnTo>
                    <a:pt x="111" y="226"/>
                  </a:lnTo>
                  <a:lnTo>
                    <a:pt x="111" y="230"/>
                  </a:lnTo>
                  <a:lnTo>
                    <a:pt x="115" y="230"/>
                  </a:lnTo>
                  <a:lnTo>
                    <a:pt x="115" y="233"/>
                  </a:lnTo>
                  <a:lnTo>
                    <a:pt x="111" y="233"/>
                  </a:lnTo>
                  <a:lnTo>
                    <a:pt x="107" y="237"/>
                  </a:lnTo>
                  <a:lnTo>
                    <a:pt x="104" y="237"/>
                  </a:lnTo>
                  <a:lnTo>
                    <a:pt x="93" y="241"/>
                  </a:lnTo>
                  <a:lnTo>
                    <a:pt x="89" y="241"/>
                  </a:lnTo>
                  <a:lnTo>
                    <a:pt x="85" y="244"/>
                  </a:lnTo>
                  <a:lnTo>
                    <a:pt x="81" y="244"/>
                  </a:lnTo>
                  <a:lnTo>
                    <a:pt x="78" y="248"/>
                  </a:lnTo>
                  <a:lnTo>
                    <a:pt x="78" y="244"/>
                  </a:lnTo>
                  <a:lnTo>
                    <a:pt x="74" y="241"/>
                  </a:lnTo>
                  <a:lnTo>
                    <a:pt x="74" y="241"/>
                  </a:lnTo>
                  <a:lnTo>
                    <a:pt x="70" y="241"/>
                  </a:lnTo>
                  <a:lnTo>
                    <a:pt x="70" y="244"/>
                  </a:lnTo>
                  <a:lnTo>
                    <a:pt x="70" y="248"/>
                  </a:lnTo>
                  <a:lnTo>
                    <a:pt x="67" y="248"/>
                  </a:lnTo>
                  <a:lnTo>
                    <a:pt x="63" y="248"/>
                  </a:lnTo>
                  <a:lnTo>
                    <a:pt x="59" y="248"/>
                  </a:lnTo>
                  <a:lnTo>
                    <a:pt x="59" y="244"/>
                  </a:lnTo>
                  <a:lnTo>
                    <a:pt x="55" y="244"/>
                  </a:lnTo>
                  <a:lnTo>
                    <a:pt x="55" y="241"/>
                  </a:lnTo>
                  <a:lnTo>
                    <a:pt x="55" y="237"/>
                  </a:lnTo>
                  <a:lnTo>
                    <a:pt x="52" y="233"/>
                  </a:lnTo>
                  <a:lnTo>
                    <a:pt x="48" y="233"/>
                  </a:lnTo>
                  <a:lnTo>
                    <a:pt x="44" y="226"/>
                  </a:lnTo>
                  <a:lnTo>
                    <a:pt x="37" y="222"/>
                  </a:lnTo>
                  <a:lnTo>
                    <a:pt x="33" y="222"/>
                  </a:lnTo>
                  <a:lnTo>
                    <a:pt x="33" y="218"/>
                  </a:lnTo>
                  <a:lnTo>
                    <a:pt x="33" y="218"/>
                  </a:lnTo>
                  <a:lnTo>
                    <a:pt x="33" y="215"/>
                  </a:lnTo>
                  <a:lnTo>
                    <a:pt x="33" y="215"/>
                  </a:lnTo>
                  <a:lnTo>
                    <a:pt x="33" y="211"/>
                  </a:lnTo>
                  <a:lnTo>
                    <a:pt x="33" y="211"/>
                  </a:lnTo>
                  <a:lnTo>
                    <a:pt x="37" y="211"/>
                  </a:lnTo>
                  <a:lnTo>
                    <a:pt x="37" y="211"/>
                  </a:lnTo>
                  <a:lnTo>
                    <a:pt x="41" y="211"/>
                  </a:lnTo>
                  <a:lnTo>
                    <a:pt x="44" y="211"/>
                  </a:lnTo>
                  <a:lnTo>
                    <a:pt x="44" y="211"/>
                  </a:lnTo>
                  <a:lnTo>
                    <a:pt x="48" y="211"/>
                  </a:lnTo>
                  <a:lnTo>
                    <a:pt x="52" y="211"/>
                  </a:lnTo>
                  <a:lnTo>
                    <a:pt x="52" y="211"/>
                  </a:lnTo>
                  <a:lnTo>
                    <a:pt x="55" y="211"/>
                  </a:lnTo>
                  <a:lnTo>
                    <a:pt x="55" y="211"/>
                  </a:lnTo>
                  <a:lnTo>
                    <a:pt x="55" y="211"/>
                  </a:lnTo>
                  <a:lnTo>
                    <a:pt x="52" y="207"/>
                  </a:lnTo>
                  <a:lnTo>
                    <a:pt x="48" y="204"/>
                  </a:lnTo>
                  <a:lnTo>
                    <a:pt x="48" y="204"/>
                  </a:lnTo>
                  <a:lnTo>
                    <a:pt x="44" y="200"/>
                  </a:lnTo>
                  <a:lnTo>
                    <a:pt x="44" y="196"/>
                  </a:lnTo>
                  <a:lnTo>
                    <a:pt x="44" y="192"/>
                  </a:lnTo>
                  <a:lnTo>
                    <a:pt x="48" y="189"/>
                  </a:lnTo>
                  <a:lnTo>
                    <a:pt x="44" y="189"/>
                  </a:lnTo>
                  <a:lnTo>
                    <a:pt x="44" y="185"/>
                  </a:lnTo>
                  <a:lnTo>
                    <a:pt x="48" y="185"/>
                  </a:lnTo>
                  <a:lnTo>
                    <a:pt x="48" y="181"/>
                  </a:lnTo>
                  <a:lnTo>
                    <a:pt x="44" y="178"/>
                  </a:lnTo>
                  <a:lnTo>
                    <a:pt x="44" y="178"/>
                  </a:lnTo>
                  <a:lnTo>
                    <a:pt x="44" y="174"/>
                  </a:lnTo>
                  <a:lnTo>
                    <a:pt x="41" y="170"/>
                  </a:lnTo>
                  <a:lnTo>
                    <a:pt x="37" y="166"/>
                  </a:lnTo>
                  <a:lnTo>
                    <a:pt x="30" y="163"/>
                  </a:lnTo>
                  <a:lnTo>
                    <a:pt x="30" y="163"/>
                  </a:lnTo>
                  <a:lnTo>
                    <a:pt x="26" y="159"/>
                  </a:lnTo>
                  <a:lnTo>
                    <a:pt x="22" y="155"/>
                  </a:lnTo>
                  <a:lnTo>
                    <a:pt x="22" y="155"/>
                  </a:lnTo>
                  <a:lnTo>
                    <a:pt x="18" y="137"/>
                  </a:lnTo>
                  <a:lnTo>
                    <a:pt x="18" y="133"/>
                  </a:lnTo>
                  <a:lnTo>
                    <a:pt x="22" y="133"/>
                  </a:lnTo>
                  <a:lnTo>
                    <a:pt x="22" y="133"/>
                  </a:lnTo>
                  <a:lnTo>
                    <a:pt x="26" y="129"/>
                  </a:lnTo>
                  <a:lnTo>
                    <a:pt x="52" y="107"/>
                  </a:lnTo>
                  <a:lnTo>
                    <a:pt x="52" y="85"/>
                  </a:lnTo>
                  <a:lnTo>
                    <a:pt x="55" y="55"/>
                  </a:lnTo>
                  <a:lnTo>
                    <a:pt x="59" y="55"/>
                  </a:lnTo>
                  <a:lnTo>
                    <a:pt x="59" y="48"/>
                  </a:lnTo>
                  <a:lnTo>
                    <a:pt x="48" y="37"/>
                  </a:lnTo>
                  <a:lnTo>
                    <a:pt x="48" y="33"/>
                  </a:lnTo>
                  <a:lnTo>
                    <a:pt x="48" y="29"/>
                  </a:lnTo>
                  <a:lnTo>
                    <a:pt x="41" y="11"/>
                  </a:lnTo>
                  <a:lnTo>
                    <a:pt x="41" y="7"/>
                  </a:lnTo>
                  <a:lnTo>
                    <a:pt x="41" y="7"/>
                  </a:lnTo>
                  <a:close/>
                  <a:moveTo>
                    <a:pt x="4" y="163"/>
                  </a:moveTo>
                  <a:lnTo>
                    <a:pt x="4" y="163"/>
                  </a:lnTo>
                  <a:lnTo>
                    <a:pt x="0" y="163"/>
                  </a:lnTo>
                  <a:lnTo>
                    <a:pt x="0" y="163"/>
                  </a:lnTo>
                  <a:lnTo>
                    <a:pt x="4" y="1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8" name="Freeform 129"/>
            <p:cNvSpPr>
              <a:spLocks/>
            </p:cNvSpPr>
            <p:nvPr/>
          </p:nvSpPr>
          <p:spPr bwMode="auto">
            <a:xfrm>
              <a:off x="4302026" y="2717929"/>
              <a:ext cx="324231" cy="229020"/>
            </a:xfrm>
            <a:custGeom>
              <a:avLst/>
              <a:gdLst>
                <a:gd name="T0" fmla="*/ 52 w 252"/>
                <a:gd name="T1" fmla="*/ 175 h 178"/>
                <a:gd name="T2" fmla="*/ 49 w 252"/>
                <a:gd name="T3" fmla="*/ 171 h 178"/>
                <a:gd name="T4" fmla="*/ 41 w 252"/>
                <a:gd name="T5" fmla="*/ 167 h 178"/>
                <a:gd name="T6" fmla="*/ 37 w 252"/>
                <a:gd name="T7" fmla="*/ 171 h 178"/>
                <a:gd name="T8" fmla="*/ 30 w 252"/>
                <a:gd name="T9" fmla="*/ 167 h 178"/>
                <a:gd name="T10" fmla="*/ 34 w 252"/>
                <a:gd name="T11" fmla="*/ 163 h 178"/>
                <a:gd name="T12" fmla="*/ 30 w 252"/>
                <a:gd name="T13" fmla="*/ 160 h 178"/>
                <a:gd name="T14" fmla="*/ 23 w 252"/>
                <a:gd name="T15" fmla="*/ 160 h 178"/>
                <a:gd name="T16" fmla="*/ 15 w 252"/>
                <a:gd name="T17" fmla="*/ 152 h 178"/>
                <a:gd name="T18" fmla="*/ 0 w 252"/>
                <a:gd name="T19" fmla="*/ 138 h 178"/>
                <a:gd name="T20" fmla="*/ 4 w 252"/>
                <a:gd name="T21" fmla="*/ 130 h 178"/>
                <a:gd name="T22" fmla="*/ 8 w 252"/>
                <a:gd name="T23" fmla="*/ 130 h 178"/>
                <a:gd name="T24" fmla="*/ 23 w 252"/>
                <a:gd name="T25" fmla="*/ 130 h 178"/>
                <a:gd name="T26" fmla="*/ 34 w 252"/>
                <a:gd name="T27" fmla="*/ 126 h 178"/>
                <a:gd name="T28" fmla="*/ 41 w 252"/>
                <a:gd name="T29" fmla="*/ 123 h 178"/>
                <a:gd name="T30" fmla="*/ 52 w 252"/>
                <a:gd name="T31" fmla="*/ 123 h 178"/>
                <a:gd name="T32" fmla="*/ 63 w 252"/>
                <a:gd name="T33" fmla="*/ 115 h 178"/>
                <a:gd name="T34" fmla="*/ 63 w 252"/>
                <a:gd name="T35" fmla="*/ 108 h 178"/>
                <a:gd name="T36" fmla="*/ 67 w 252"/>
                <a:gd name="T37" fmla="*/ 67 h 178"/>
                <a:gd name="T38" fmla="*/ 111 w 252"/>
                <a:gd name="T39" fmla="*/ 45 h 178"/>
                <a:gd name="T40" fmla="*/ 215 w 252"/>
                <a:gd name="T41" fmla="*/ 8 h 178"/>
                <a:gd name="T42" fmla="*/ 234 w 252"/>
                <a:gd name="T43" fmla="*/ 4 h 178"/>
                <a:gd name="T44" fmla="*/ 241 w 252"/>
                <a:gd name="T45" fmla="*/ 26 h 178"/>
                <a:gd name="T46" fmla="*/ 241 w 252"/>
                <a:gd name="T47" fmla="*/ 34 h 178"/>
                <a:gd name="T48" fmla="*/ 252 w 252"/>
                <a:gd name="T49" fmla="*/ 52 h 178"/>
                <a:gd name="T50" fmla="*/ 245 w 252"/>
                <a:gd name="T51" fmla="*/ 82 h 178"/>
                <a:gd name="T52" fmla="*/ 219 w 252"/>
                <a:gd name="T53" fmla="*/ 126 h 178"/>
                <a:gd name="T54" fmla="*/ 215 w 252"/>
                <a:gd name="T55" fmla="*/ 130 h 178"/>
                <a:gd name="T56" fmla="*/ 211 w 252"/>
                <a:gd name="T57" fmla="*/ 134 h 178"/>
                <a:gd name="T58" fmla="*/ 211 w 252"/>
                <a:gd name="T59" fmla="*/ 149 h 178"/>
                <a:gd name="T60" fmla="*/ 208 w 252"/>
                <a:gd name="T61" fmla="*/ 156 h 178"/>
                <a:gd name="T62" fmla="*/ 204 w 252"/>
                <a:gd name="T63" fmla="*/ 156 h 178"/>
                <a:gd name="T64" fmla="*/ 200 w 252"/>
                <a:gd name="T65" fmla="*/ 156 h 178"/>
                <a:gd name="T66" fmla="*/ 197 w 252"/>
                <a:gd name="T67" fmla="*/ 160 h 178"/>
                <a:gd name="T68" fmla="*/ 189 w 252"/>
                <a:gd name="T69" fmla="*/ 160 h 178"/>
                <a:gd name="T70" fmla="*/ 182 w 252"/>
                <a:gd name="T71" fmla="*/ 156 h 178"/>
                <a:gd name="T72" fmla="*/ 171 w 252"/>
                <a:gd name="T73" fmla="*/ 156 h 178"/>
                <a:gd name="T74" fmla="*/ 156 w 252"/>
                <a:gd name="T75" fmla="*/ 156 h 178"/>
                <a:gd name="T76" fmla="*/ 149 w 252"/>
                <a:gd name="T77" fmla="*/ 163 h 178"/>
                <a:gd name="T78" fmla="*/ 141 w 252"/>
                <a:gd name="T79" fmla="*/ 163 h 178"/>
                <a:gd name="T80" fmla="*/ 130 w 252"/>
                <a:gd name="T81" fmla="*/ 160 h 178"/>
                <a:gd name="T82" fmla="*/ 126 w 252"/>
                <a:gd name="T83" fmla="*/ 156 h 178"/>
                <a:gd name="T84" fmla="*/ 123 w 252"/>
                <a:gd name="T85" fmla="*/ 156 h 178"/>
                <a:gd name="T86" fmla="*/ 115 w 252"/>
                <a:gd name="T87" fmla="*/ 156 h 178"/>
                <a:gd name="T88" fmla="*/ 111 w 252"/>
                <a:gd name="T89" fmla="*/ 156 h 178"/>
                <a:gd name="T90" fmla="*/ 108 w 252"/>
                <a:gd name="T91" fmla="*/ 160 h 178"/>
                <a:gd name="T92" fmla="*/ 100 w 252"/>
                <a:gd name="T93" fmla="*/ 152 h 178"/>
                <a:gd name="T94" fmla="*/ 97 w 252"/>
                <a:gd name="T95" fmla="*/ 149 h 178"/>
                <a:gd name="T96" fmla="*/ 89 w 252"/>
                <a:gd name="T97" fmla="*/ 149 h 178"/>
                <a:gd name="T98" fmla="*/ 86 w 252"/>
                <a:gd name="T99" fmla="*/ 149 h 178"/>
                <a:gd name="T100" fmla="*/ 82 w 252"/>
                <a:gd name="T101" fmla="*/ 149 h 178"/>
                <a:gd name="T102" fmla="*/ 74 w 252"/>
                <a:gd name="T103" fmla="*/ 149 h 178"/>
                <a:gd name="T104" fmla="*/ 67 w 252"/>
                <a:gd name="T105" fmla="*/ 149 h 178"/>
                <a:gd name="T106" fmla="*/ 63 w 252"/>
                <a:gd name="T107" fmla="*/ 152 h 178"/>
                <a:gd name="T108" fmla="*/ 60 w 252"/>
                <a:gd name="T109" fmla="*/ 156 h 178"/>
                <a:gd name="T110" fmla="*/ 60 w 252"/>
                <a:gd name="T111" fmla="*/ 156 h 178"/>
                <a:gd name="T112" fmla="*/ 60 w 252"/>
                <a:gd name="T113" fmla="*/ 160 h 178"/>
                <a:gd name="T114" fmla="*/ 63 w 252"/>
                <a:gd name="T115" fmla="*/ 163 h 178"/>
                <a:gd name="T116" fmla="*/ 56 w 252"/>
                <a:gd name="T117" fmla="*/ 167 h 178"/>
                <a:gd name="T118" fmla="*/ 56 w 252"/>
                <a:gd name="T119" fmla="*/ 171 h 178"/>
                <a:gd name="T120" fmla="*/ 60 w 252"/>
                <a:gd name="T121" fmla="*/ 175 h 178"/>
                <a:gd name="T122" fmla="*/ 56 w 252"/>
                <a:gd name="T123"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78">
                  <a:moveTo>
                    <a:pt x="56" y="178"/>
                  </a:moveTo>
                  <a:lnTo>
                    <a:pt x="52" y="175"/>
                  </a:lnTo>
                  <a:lnTo>
                    <a:pt x="49" y="175"/>
                  </a:lnTo>
                  <a:lnTo>
                    <a:pt x="49" y="171"/>
                  </a:lnTo>
                  <a:lnTo>
                    <a:pt x="41" y="167"/>
                  </a:lnTo>
                  <a:lnTo>
                    <a:pt x="41" y="167"/>
                  </a:lnTo>
                  <a:lnTo>
                    <a:pt x="41" y="171"/>
                  </a:lnTo>
                  <a:lnTo>
                    <a:pt x="37" y="171"/>
                  </a:lnTo>
                  <a:lnTo>
                    <a:pt x="34" y="171"/>
                  </a:lnTo>
                  <a:lnTo>
                    <a:pt x="30" y="167"/>
                  </a:lnTo>
                  <a:lnTo>
                    <a:pt x="34" y="163"/>
                  </a:lnTo>
                  <a:lnTo>
                    <a:pt x="34" y="163"/>
                  </a:lnTo>
                  <a:lnTo>
                    <a:pt x="30" y="160"/>
                  </a:lnTo>
                  <a:lnTo>
                    <a:pt x="30" y="160"/>
                  </a:lnTo>
                  <a:lnTo>
                    <a:pt x="30" y="160"/>
                  </a:lnTo>
                  <a:lnTo>
                    <a:pt x="23" y="160"/>
                  </a:lnTo>
                  <a:lnTo>
                    <a:pt x="15" y="156"/>
                  </a:lnTo>
                  <a:lnTo>
                    <a:pt x="15" y="152"/>
                  </a:lnTo>
                  <a:lnTo>
                    <a:pt x="0" y="141"/>
                  </a:lnTo>
                  <a:lnTo>
                    <a:pt x="0" y="138"/>
                  </a:lnTo>
                  <a:lnTo>
                    <a:pt x="4" y="134"/>
                  </a:lnTo>
                  <a:lnTo>
                    <a:pt x="4" y="130"/>
                  </a:lnTo>
                  <a:lnTo>
                    <a:pt x="4" y="130"/>
                  </a:lnTo>
                  <a:lnTo>
                    <a:pt x="8" y="130"/>
                  </a:lnTo>
                  <a:lnTo>
                    <a:pt x="19" y="130"/>
                  </a:lnTo>
                  <a:lnTo>
                    <a:pt x="23" y="130"/>
                  </a:lnTo>
                  <a:lnTo>
                    <a:pt x="26" y="126"/>
                  </a:lnTo>
                  <a:lnTo>
                    <a:pt x="34" y="126"/>
                  </a:lnTo>
                  <a:lnTo>
                    <a:pt x="37" y="126"/>
                  </a:lnTo>
                  <a:lnTo>
                    <a:pt x="41" y="123"/>
                  </a:lnTo>
                  <a:lnTo>
                    <a:pt x="49" y="123"/>
                  </a:lnTo>
                  <a:lnTo>
                    <a:pt x="52" y="123"/>
                  </a:lnTo>
                  <a:lnTo>
                    <a:pt x="60" y="119"/>
                  </a:lnTo>
                  <a:lnTo>
                    <a:pt x="63" y="115"/>
                  </a:lnTo>
                  <a:lnTo>
                    <a:pt x="63" y="108"/>
                  </a:lnTo>
                  <a:lnTo>
                    <a:pt x="63" y="108"/>
                  </a:lnTo>
                  <a:lnTo>
                    <a:pt x="67" y="93"/>
                  </a:lnTo>
                  <a:lnTo>
                    <a:pt x="67" y="67"/>
                  </a:lnTo>
                  <a:lnTo>
                    <a:pt x="93" y="60"/>
                  </a:lnTo>
                  <a:lnTo>
                    <a:pt x="111" y="45"/>
                  </a:lnTo>
                  <a:lnTo>
                    <a:pt x="186" y="0"/>
                  </a:lnTo>
                  <a:lnTo>
                    <a:pt x="215" y="8"/>
                  </a:lnTo>
                  <a:lnTo>
                    <a:pt x="219" y="11"/>
                  </a:lnTo>
                  <a:lnTo>
                    <a:pt x="234" y="4"/>
                  </a:lnTo>
                  <a:lnTo>
                    <a:pt x="234" y="8"/>
                  </a:lnTo>
                  <a:lnTo>
                    <a:pt x="241" y="26"/>
                  </a:lnTo>
                  <a:lnTo>
                    <a:pt x="241" y="30"/>
                  </a:lnTo>
                  <a:lnTo>
                    <a:pt x="241" y="34"/>
                  </a:lnTo>
                  <a:lnTo>
                    <a:pt x="252" y="45"/>
                  </a:lnTo>
                  <a:lnTo>
                    <a:pt x="252" y="52"/>
                  </a:lnTo>
                  <a:lnTo>
                    <a:pt x="248" y="52"/>
                  </a:lnTo>
                  <a:lnTo>
                    <a:pt x="245" y="82"/>
                  </a:lnTo>
                  <a:lnTo>
                    <a:pt x="245" y="104"/>
                  </a:lnTo>
                  <a:lnTo>
                    <a:pt x="219" y="126"/>
                  </a:lnTo>
                  <a:lnTo>
                    <a:pt x="215" y="130"/>
                  </a:lnTo>
                  <a:lnTo>
                    <a:pt x="215" y="130"/>
                  </a:lnTo>
                  <a:lnTo>
                    <a:pt x="211" y="130"/>
                  </a:lnTo>
                  <a:lnTo>
                    <a:pt x="211" y="134"/>
                  </a:lnTo>
                  <a:lnTo>
                    <a:pt x="215" y="152"/>
                  </a:lnTo>
                  <a:lnTo>
                    <a:pt x="211" y="149"/>
                  </a:lnTo>
                  <a:lnTo>
                    <a:pt x="208" y="152"/>
                  </a:lnTo>
                  <a:lnTo>
                    <a:pt x="208" y="156"/>
                  </a:lnTo>
                  <a:lnTo>
                    <a:pt x="208" y="156"/>
                  </a:lnTo>
                  <a:lnTo>
                    <a:pt x="204" y="156"/>
                  </a:lnTo>
                  <a:lnTo>
                    <a:pt x="204" y="156"/>
                  </a:lnTo>
                  <a:lnTo>
                    <a:pt x="200" y="156"/>
                  </a:lnTo>
                  <a:lnTo>
                    <a:pt x="197" y="156"/>
                  </a:lnTo>
                  <a:lnTo>
                    <a:pt x="197" y="160"/>
                  </a:lnTo>
                  <a:lnTo>
                    <a:pt x="193" y="160"/>
                  </a:lnTo>
                  <a:lnTo>
                    <a:pt x="189" y="160"/>
                  </a:lnTo>
                  <a:lnTo>
                    <a:pt x="186" y="160"/>
                  </a:lnTo>
                  <a:lnTo>
                    <a:pt x="182" y="156"/>
                  </a:lnTo>
                  <a:lnTo>
                    <a:pt x="174" y="156"/>
                  </a:lnTo>
                  <a:lnTo>
                    <a:pt x="171" y="156"/>
                  </a:lnTo>
                  <a:lnTo>
                    <a:pt x="160" y="156"/>
                  </a:lnTo>
                  <a:lnTo>
                    <a:pt x="156" y="156"/>
                  </a:lnTo>
                  <a:lnTo>
                    <a:pt x="152" y="163"/>
                  </a:lnTo>
                  <a:lnTo>
                    <a:pt x="149" y="163"/>
                  </a:lnTo>
                  <a:lnTo>
                    <a:pt x="145" y="163"/>
                  </a:lnTo>
                  <a:lnTo>
                    <a:pt x="141" y="163"/>
                  </a:lnTo>
                  <a:lnTo>
                    <a:pt x="137" y="163"/>
                  </a:lnTo>
                  <a:lnTo>
                    <a:pt x="130" y="160"/>
                  </a:lnTo>
                  <a:lnTo>
                    <a:pt x="126" y="160"/>
                  </a:lnTo>
                  <a:lnTo>
                    <a:pt x="126" y="156"/>
                  </a:lnTo>
                  <a:lnTo>
                    <a:pt x="126" y="156"/>
                  </a:lnTo>
                  <a:lnTo>
                    <a:pt x="123" y="156"/>
                  </a:lnTo>
                  <a:lnTo>
                    <a:pt x="123" y="156"/>
                  </a:lnTo>
                  <a:lnTo>
                    <a:pt x="115" y="156"/>
                  </a:lnTo>
                  <a:lnTo>
                    <a:pt x="115" y="156"/>
                  </a:lnTo>
                  <a:lnTo>
                    <a:pt x="111" y="156"/>
                  </a:lnTo>
                  <a:lnTo>
                    <a:pt x="111" y="160"/>
                  </a:lnTo>
                  <a:lnTo>
                    <a:pt x="108" y="160"/>
                  </a:lnTo>
                  <a:lnTo>
                    <a:pt x="104" y="160"/>
                  </a:lnTo>
                  <a:lnTo>
                    <a:pt x="100" y="152"/>
                  </a:lnTo>
                  <a:lnTo>
                    <a:pt x="100" y="152"/>
                  </a:lnTo>
                  <a:lnTo>
                    <a:pt x="97" y="149"/>
                  </a:lnTo>
                  <a:lnTo>
                    <a:pt x="93" y="149"/>
                  </a:lnTo>
                  <a:lnTo>
                    <a:pt x="89" y="149"/>
                  </a:lnTo>
                  <a:lnTo>
                    <a:pt x="86" y="149"/>
                  </a:lnTo>
                  <a:lnTo>
                    <a:pt x="86" y="149"/>
                  </a:lnTo>
                  <a:lnTo>
                    <a:pt x="82" y="149"/>
                  </a:lnTo>
                  <a:lnTo>
                    <a:pt x="82" y="149"/>
                  </a:lnTo>
                  <a:lnTo>
                    <a:pt x="74" y="149"/>
                  </a:lnTo>
                  <a:lnTo>
                    <a:pt x="74" y="149"/>
                  </a:lnTo>
                  <a:lnTo>
                    <a:pt x="71" y="149"/>
                  </a:lnTo>
                  <a:lnTo>
                    <a:pt x="67" y="149"/>
                  </a:lnTo>
                  <a:lnTo>
                    <a:pt x="67" y="149"/>
                  </a:lnTo>
                  <a:lnTo>
                    <a:pt x="63" y="152"/>
                  </a:lnTo>
                  <a:lnTo>
                    <a:pt x="60" y="152"/>
                  </a:lnTo>
                  <a:lnTo>
                    <a:pt x="60" y="156"/>
                  </a:lnTo>
                  <a:lnTo>
                    <a:pt x="63" y="156"/>
                  </a:lnTo>
                  <a:lnTo>
                    <a:pt x="60" y="156"/>
                  </a:lnTo>
                  <a:lnTo>
                    <a:pt x="60" y="160"/>
                  </a:lnTo>
                  <a:lnTo>
                    <a:pt x="60" y="160"/>
                  </a:lnTo>
                  <a:lnTo>
                    <a:pt x="63" y="163"/>
                  </a:lnTo>
                  <a:lnTo>
                    <a:pt x="63" y="163"/>
                  </a:lnTo>
                  <a:lnTo>
                    <a:pt x="60" y="163"/>
                  </a:lnTo>
                  <a:lnTo>
                    <a:pt x="56" y="167"/>
                  </a:lnTo>
                  <a:lnTo>
                    <a:pt x="56" y="171"/>
                  </a:lnTo>
                  <a:lnTo>
                    <a:pt x="56" y="171"/>
                  </a:lnTo>
                  <a:lnTo>
                    <a:pt x="60" y="175"/>
                  </a:lnTo>
                  <a:lnTo>
                    <a:pt x="60" y="175"/>
                  </a:lnTo>
                  <a:lnTo>
                    <a:pt x="60" y="178"/>
                  </a:lnTo>
                  <a:lnTo>
                    <a:pt x="56" y="1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9" name="Freeform 130"/>
            <p:cNvSpPr>
              <a:spLocks/>
            </p:cNvSpPr>
            <p:nvPr/>
          </p:nvSpPr>
          <p:spPr bwMode="auto">
            <a:xfrm>
              <a:off x="4359925" y="2909636"/>
              <a:ext cx="238027" cy="185275"/>
            </a:xfrm>
            <a:custGeom>
              <a:avLst/>
              <a:gdLst>
                <a:gd name="T0" fmla="*/ 174 w 185"/>
                <a:gd name="T1" fmla="*/ 7 h 144"/>
                <a:gd name="T2" fmla="*/ 163 w 185"/>
                <a:gd name="T3" fmla="*/ 3 h 144"/>
                <a:gd name="T4" fmla="*/ 159 w 185"/>
                <a:gd name="T5" fmla="*/ 7 h 144"/>
                <a:gd name="T6" fmla="*/ 152 w 185"/>
                <a:gd name="T7" fmla="*/ 7 h 144"/>
                <a:gd name="T8" fmla="*/ 144 w 185"/>
                <a:gd name="T9" fmla="*/ 11 h 144"/>
                <a:gd name="T10" fmla="*/ 129 w 185"/>
                <a:gd name="T11" fmla="*/ 7 h 144"/>
                <a:gd name="T12" fmla="*/ 111 w 185"/>
                <a:gd name="T13" fmla="*/ 7 h 144"/>
                <a:gd name="T14" fmla="*/ 100 w 185"/>
                <a:gd name="T15" fmla="*/ 14 h 144"/>
                <a:gd name="T16" fmla="*/ 85 w 185"/>
                <a:gd name="T17" fmla="*/ 11 h 144"/>
                <a:gd name="T18" fmla="*/ 81 w 185"/>
                <a:gd name="T19" fmla="*/ 7 h 144"/>
                <a:gd name="T20" fmla="*/ 70 w 185"/>
                <a:gd name="T21" fmla="*/ 7 h 144"/>
                <a:gd name="T22" fmla="*/ 66 w 185"/>
                <a:gd name="T23" fmla="*/ 11 h 144"/>
                <a:gd name="T24" fmla="*/ 55 w 185"/>
                <a:gd name="T25" fmla="*/ 3 h 144"/>
                <a:gd name="T26" fmla="*/ 48 w 185"/>
                <a:gd name="T27" fmla="*/ 0 h 144"/>
                <a:gd name="T28" fmla="*/ 41 w 185"/>
                <a:gd name="T29" fmla="*/ 0 h 144"/>
                <a:gd name="T30" fmla="*/ 29 w 185"/>
                <a:gd name="T31" fmla="*/ 0 h 144"/>
                <a:gd name="T32" fmla="*/ 22 w 185"/>
                <a:gd name="T33" fmla="*/ 0 h 144"/>
                <a:gd name="T34" fmla="*/ 15 w 185"/>
                <a:gd name="T35" fmla="*/ 3 h 144"/>
                <a:gd name="T36" fmla="*/ 15 w 185"/>
                <a:gd name="T37" fmla="*/ 7 h 144"/>
                <a:gd name="T38" fmla="*/ 18 w 185"/>
                <a:gd name="T39" fmla="*/ 14 h 144"/>
                <a:gd name="T40" fmla="*/ 11 w 185"/>
                <a:gd name="T41" fmla="*/ 18 h 144"/>
                <a:gd name="T42" fmla="*/ 15 w 185"/>
                <a:gd name="T43" fmla="*/ 26 h 144"/>
                <a:gd name="T44" fmla="*/ 11 w 185"/>
                <a:gd name="T45" fmla="*/ 29 h 144"/>
                <a:gd name="T46" fmla="*/ 15 w 185"/>
                <a:gd name="T47" fmla="*/ 37 h 144"/>
                <a:gd name="T48" fmla="*/ 18 w 185"/>
                <a:gd name="T49" fmla="*/ 48 h 144"/>
                <a:gd name="T50" fmla="*/ 11 w 185"/>
                <a:gd name="T51" fmla="*/ 52 h 144"/>
                <a:gd name="T52" fmla="*/ 15 w 185"/>
                <a:gd name="T53" fmla="*/ 59 h 144"/>
                <a:gd name="T54" fmla="*/ 7 w 185"/>
                <a:gd name="T55" fmla="*/ 66 h 144"/>
                <a:gd name="T56" fmla="*/ 4 w 185"/>
                <a:gd name="T57" fmla="*/ 70 h 144"/>
                <a:gd name="T58" fmla="*/ 0 w 185"/>
                <a:gd name="T59" fmla="*/ 74 h 144"/>
                <a:gd name="T60" fmla="*/ 0 w 185"/>
                <a:gd name="T61" fmla="*/ 81 h 144"/>
                <a:gd name="T62" fmla="*/ 0 w 185"/>
                <a:gd name="T63" fmla="*/ 85 h 144"/>
                <a:gd name="T64" fmla="*/ 0 w 185"/>
                <a:gd name="T65" fmla="*/ 96 h 144"/>
                <a:gd name="T66" fmla="*/ 0 w 185"/>
                <a:gd name="T67" fmla="*/ 107 h 144"/>
                <a:gd name="T68" fmla="*/ 11 w 185"/>
                <a:gd name="T69" fmla="*/ 111 h 144"/>
                <a:gd name="T70" fmla="*/ 33 w 185"/>
                <a:gd name="T71" fmla="*/ 129 h 144"/>
                <a:gd name="T72" fmla="*/ 37 w 185"/>
                <a:gd name="T73" fmla="*/ 141 h 144"/>
                <a:gd name="T74" fmla="*/ 63 w 185"/>
                <a:gd name="T75" fmla="*/ 144 h 144"/>
                <a:gd name="T76" fmla="*/ 78 w 185"/>
                <a:gd name="T77" fmla="*/ 141 h 144"/>
                <a:gd name="T78" fmla="*/ 85 w 185"/>
                <a:gd name="T79" fmla="*/ 137 h 144"/>
                <a:gd name="T80" fmla="*/ 89 w 185"/>
                <a:gd name="T81" fmla="*/ 141 h 144"/>
                <a:gd name="T82" fmla="*/ 96 w 185"/>
                <a:gd name="T83" fmla="*/ 129 h 144"/>
                <a:gd name="T84" fmla="*/ 96 w 185"/>
                <a:gd name="T85" fmla="*/ 122 h 144"/>
                <a:gd name="T86" fmla="*/ 104 w 185"/>
                <a:gd name="T87" fmla="*/ 115 h 144"/>
                <a:gd name="T88" fmla="*/ 107 w 185"/>
                <a:gd name="T89" fmla="*/ 107 h 144"/>
                <a:gd name="T90" fmla="*/ 115 w 185"/>
                <a:gd name="T91" fmla="*/ 104 h 144"/>
                <a:gd name="T92" fmla="*/ 122 w 185"/>
                <a:gd name="T93" fmla="*/ 104 h 144"/>
                <a:gd name="T94" fmla="*/ 129 w 185"/>
                <a:gd name="T95" fmla="*/ 111 h 144"/>
                <a:gd name="T96" fmla="*/ 137 w 185"/>
                <a:gd name="T97" fmla="*/ 107 h 144"/>
                <a:gd name="T98" fmla="*/ 141 w 185"/>
                <a:gd name="T99" fmla="*/ 104 h 144"/>
                <a:gd name="T100" fmla="*/ 144 w 185"/>
                <a:gd name="T101" fmla="*/ 96 h 144"/>
                <a:gd name="T102" fmla="*/ 148 w 185"/>
                <a:gd name="T103" fmla="*/ 85 h 144"/>
                <a:gd name="T104" fmla="*/ 159 w 185"/>
                <a:gd name="T105" fmla="*/ 78 h 144"/>
                <a:gd name="T106" fmla="*/ 159 w 185"/>
                <a:gd name="T107" fmla="*/ 66 h 144"/>
                <a:gd name="T108" fmla="*/ 166 w 185"/>
                <a:gd name="T109" fmla="*/ 63 h 144"/>
                <a:gd name="T110" fmla="*/ 170 w 185"/>
                <a:gd name="T111" fmla="*/ 52 h 144"/>
                <a:gd name="T112" fmla="*/ 174 w 185"/>
                <a:gd name="T113" fmla="*/ 44 h 144"/>
                <a:gd name="T114" fmla="*/ 181 w 185"/>
                <a:gd name="T115" fmla="*/ 40 h 144"/>
                <a:gd name="T116" fmla="*/ 185 w 185"/>
                <a:gd name="T117" fmla="*/ 33 h 144"/>
                <a:gd name="T118" fmla="*/ 185 w 185"/>
                <a:gd name="T119" fmla="*/ 26 h 144"/>
                <a:gd name="T120" fmla="*/ 181 w 185"/>
                <a:gd name="T121" fmla="*/ 18 h 144"/>
                <a:gd name="T122" fmla="*/ 178 w 185"/>
                <a:gd name="T123" fmla="*/ 1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 h="144">
                  <a:moveTo>
                    <a:pt x="178" y="11"/>
                  </a:moveTo>
                  <a:lnTo>
                    <a:pt x="178" y="11"/>
                  </a:lnTo>
                  <a:lnTo>
                    <a:pt x="174" y="7"/>
                  </a:lnTo>
                  <a:lnTo>
                    <a:pt x="170" y="3"/>
                  </a:lnTo>
                  <a:lnTo>
                    <a:pt x="166" y="0"/>
                  </a:lnTo>
                  <a:lnTo>
                    <a:pt x="163" y="3"/>
                  </a:lnTo>
                  <a:lnTo>
                    <a:pt x="163" y="7"/>
                  </a:lnTo>
                  <a:lnTo>
                    <a:pt x="163" y="7"/>
                  </a:lnTo>
                  <a:lnTo>
                    <a:pt x="159" y="7"/>
                  </a:lnTo>
                  <a:lnTo>
                    <a:pt x="159" y="7"/>
                  </a:lnTo>
                  <a:lnTo>
                    <a:pt x="155" y="7"/>
                  </a:lnTo>
                  <a:lnTo>
                    <a:pt x="152" y="7"/>
                  </a:lnTo>
                  <a:lnTo>
                    <a:pt x="152" y="11"/>
                  </a:lnTo>
                  <a:lnTo>
                    <a:pt x="148" y="11"/>
                  </a:lnTo>
                  <a:lnTo>
                    <a:pt x="144" y="11"/>
                  </a:lnTo>
                  <a:lnTo>
                    <a:pt x="141" y="11"/>
                  </a:lnTo>
                  <a:lnTo>
                    <a:pt x="137" y="7"/>
                  </a:lnTo>
                  <a:lnTo>
                    <a:pt x="129" y="7"/>
                  </a:lnTo>
                  <a:lnTo>
                    <a:pt x="126" y="7"/>
                  </a:lnTo>
                  <a:lnTo>
                    <a:pt x="115" y="7"/>
                  </a:lnTo>
                  <a:lnTo>
                    <a:pt x="111" y="7"/>
                  </a:lnTo>
                  <a:lnTo>
                    <a:pt x="107" y="14"/>
                  </a:lnTo>
                  <a:lnTo>
                    <a:pt x="104" y="14"/>
                  </a:lnTo>
                  <a:lnTo>
                    <a:pt x="100" y="14"/>
                  </a:lnTo>
                  <a:lnTo>
                    <a:pt x="96" y="14"/>
                  </a:lnTo>
                  <a:lnTo>
                    <a:pt x="92" y="14"/>
                  </a:lnTo>
                  <a:lnTo>
                    <a:pt x="85" y="11"/>
                  </a:lnTo>
                  <a:lnTo>
                    <a:pt x="81" y="11"/>
                  </a:lnTo>
                  <a:lnTo>
                    <a:pt x="81" y="7"/>
                  </a:lnTo>
                  <a:lnTo>
                    <a:pt x="81" y="7"/>
                  </a:lnTo>
                  <a:lnTo>
                    <a:pt x="78" y="7"/>
                  </a:lnTo>
                  <a:lnTo>
                    <a:pt x="78" y="7"/>
                  </a:lnTo>
                  <a:lnTo>
                    <a:pt x="70" y="7"/>
                  </a:lnTo>
                  <a:lnTo>
                    <a:pt x="70" y="7"/>
                  </a:lnTo>
                  <a:lnTo>
                    <a:pt x="66" y="7"/>
                  </a:lnTo>
                  <a:lnTo>
                    <a:pt x="66" y="11"/>
                  </a:lnTo>
                  <a:lnTo>
                    <a:pt x="63" y="11"/>
                  </a:lnTo>
                  <a:lnTo>
                    <a:pt x="59" y="11"/>
                  </a:lnTo>
                  <a:lnTo>
                    <a:pt x="55" y="3"/>
                  </a:lnTo>
                  <a:lnTo>
                    <a:pt x="55" y="3"/>
                  </a:lnTo>
                  <a:lnTo>
                    <a:pt x="52" y="0"/>
                  </a:lnTo>
                  <a:lnTo>
                    <a:pt x="48" y="0"/>
                  </a:lnTo>
                  <a:lnTo>
                    <a:pt x="44" y="0"/>
                  </a:lnTo>
                  <a:lnTo>
                    <a:pt x="41" y="0"/>
                  </a:lnTo>
                  <a:lnTo>
                    <a:pt x="41" y="0"/>
                  </a:lnTo>
                  <a:lnTo>
                    <a:pt x="37" y="0"/>
                  </a:lnTo>
                  <a:lnTo>
                    <a:pt x="37" y="0"/>
                  </a:lnTo>
                  <a:lnTo>
                    <a:pt x="29" y="0"/>
                  </a:lnTo>
                  <a:lnTo>
                    <a:pt x="29" y="0"/>
                  </a:lnTo>
                  <a:lnTo>
                    <a:pt x="26" y="0"/>
                  </a:lnTo>
                  <a:lnTo>
                    <a:pt x="22" y="0"/>
                  </a:lnTo>
                  <a:lnTo>
                    <a:pt x="22" y="0"/>
                  </a:lnTo>
                  <a:lnTo>
                    <a:pt x="18" y="3"/>
                  </a:lnTo>
                  <a:lnTo>
                    <a:pt x="15" y="3"/>
                  </a:lnTo>
                  <a:lnTo>
                    <a:pt x="15" y="7"/>
                  </a:lnTo>
                  <a:lnTo>
                    <a:pt x="18" y="7"/>
                  </a:lnTo>
                  <a:lnTo>
                    <a:pt x="15" y="7"/>
                  </a:lnTo>
                  <a:lnTo>
                    <a:pt x="15" y="11"/>
                  </a:lnTo>
                  <a:lnTo>
                    <a:pt x="15" y="11"/>
                  </a:lnTo>
                  <a:lnTo>
                    <a:pt x="18" y="14"/>
                  </a:lnTo>
                  <a:lnTo>
                    <a:pt x="18" y="14"/>
                  </a:lnTo>
                  <a:lnTo>
                    <a:pt x="15" y="14"/>
                  </a:lnTo>
                  <a:lnTo>
                    <a:pt x="11" y="18"/>
                  </a:lnTo>
                  <a:lnTo>
                    <a:pt x="11" y="22"/>
                  </a:lnTo>
                  <a:lnTo>
                    <a:pt x="11" y="22"/>
                  </a:lnTo>
                  <a:lnTo>
                    <a:pt x="15" y="26"/>
                  </a:lnTo>
                  <a:lnTo>
                    <a:pt x="15" y="26"/>
                  </a:lnTo>
                  <a:lnTo>
                    <a:pt x="15" y="29"/>
                  </a:lnTo>
                  <a:lnTo>
                    <a:pt x="11" y="29"/>
                  </a:lnTo>
                  <a:lnTo>
                    <a:pt x="11" y="33"/>
                  </a:lnTo>
                  <a:lnTo>
                    <a:pt x="11" y="37"/>
                  </a:lnTo>
                  <a:lnTo>
                    <a:pt x="15" y="37"/>
                  </a:lnTo>
                  <a:lnTo>
                    <a:pt x="15" y="40"/>
                  </a:lnTo>
                  <a:lnTo>
                    <a:pt x="18" y="48"/>
                  </a:lnTo>
                  <a:lnTo>
                    <a:pt x="18" y="48"/>
                  </a:lnTo>
                  <a:lnTo>
                    <a:pt x="15" y="48"/>
                  </a:lnTo>
                  <a:lnTo>
                    <a:pt x="11" y="52"/>
                  </a:lnTo>
                  <a:lnTo>
                    <a:pt x="11" y="52"/>
                  </a:lnTo>
                  <a:lnTo>
                    <a:pt x="15" y="55"/>
                  </a:lnTo>
                  <a:lnTo>
                    <a:pt x="15" y="59"/>
                  </a:lnTo>
                  <a:lnTo>
                    <a:pt x="15" y="59"/>
                  </a:lnTo>
                  <a:lnTo>
                    <a:pt x="11" y="59"/>
                  </a:lnTo>
                  <a:lnTo>
                    <a:pt x="11" y="63"/>
                  </a:lnTo>
                  <a:lnTo>
                    <a:pt x="7" y="66"/>
                  </a:lnTo>
                  <a:lnTo>
                    <a:pt x="7" y="66"/>
                  </a:lnTo>
                  <a:lnTo>
                    <a:pt x="4" y="70"/>
                  </a:lnTo>
                  <a:lnTo>
                    <a:pt x="4" y="70"/>
                  </a:lnTo>
                  <a:lnTo>
                    <a:pt x="0" y="70"/>
                  </a:lnTo>
                  <a:lnTo>
                    <a:pt x="0" y="70"/>
                  </a:lnTo>
                  <a:lnTo>
                    <a:pt x="0" y="74"/>
                  </a:lnTo>
                  <a:lnTo>
                    <a:pt x="0" y="78"/>
                  </a:lnTo>
                  <a:lnTo>
                    <a:pt x="0" y="81"/>
                  </a:lnTo>
                  <a:lnTo>
                    <a:pt x="0" y="81"/>
                  </a:lnTo>
                  <a:lnTo>
                    <a:pt x="0" y="85"/>
                  </a:lnTo>
                  <a:lnTo>
                    <a:pt x="0" y="85"/>
                  </a:lnTo>
                  <a:lnTo>
                    <a:pt x="0" y="85"/>
                  </a:lnTo>
                  <a:lnTo>
                    <a:pt x="0" y="89"/>
                  </a:lnTo>
                  <a:lnTo>
                    <a:pt x="0" y="89"/>
                  </a:lnTo>
                  <a:lnTo>
                    <a:pt x="0" y="96"/>
                  </a:lnTo>
                  <a:lnTo>
                    <a:pt x="0" y="96"/>
                  </a:lnTo>
                  <a:lnTo>
                    <a:pt x="0" y="100"/>
                  </a:lnTo>
                  <a:lnTo>
                    <a:pt x="0" y="107"/>
                  </a:lnTo>
                  <a:lnTo>
                    <a:pt x="0" y="111"/>
                  </a:lnTo>
                  <a:lnTo>
                    <a:pt x="7" y="111"/>
                  </a:lnTo>
                  <a:lnTo>
                    <a:pt x="11" y="111"/>
                  </a:lnTo>
                  <a:lnTo>
                    <a:pt x="22" y="115"/>
                  </a:lnTo>
                  <a:lnTo>
                    <a:pt x="29" y="122"/>
                  </a:lnTo>
                  <a:lnTo>
                    <a:pt x="33" y="129"/>
                  </a:lnTo>
                  <a:lnTo>
                    <a:pt x="33" y="133"/>
                  </a:lnTo>
                  <a:lnTo>
                    <a:pt x="37" y="133"/>
                  </a:lnTo>
                  <a:lnTo>
                    <a:pt x="37" y="141"/>
                  </a:lnTo>
                  <a:lnTo>
                    <a:pt x="41" y="144"/>
                  </a:lnTo>
                  <a:lnTo>
                    <a:pt x="48" y="144"/>
                  </a:lnTo>
                  <a:lnTo>
                    <a:pt x="63" y="144"/>
                  </a:lnTo>
                  <a:lnTo>
                    <a:pt x="66" y="141"/>
                  </a:lnTo>
                  <a:lnTo>
                    <a:pt x="70" y="144"/>
                  </a:lnTo>
                  <a:lnTo>
                    <a:pt x="78" y="141"/>
                  </a:lnTo>
                  <a:lnTo>
                    <a:pt x="81" y="141"/>
                  </a:lnTo>
                  <a:lnTo>
                    <a:pt x="85" y="141"/>
                  </a:lnTo>
                  <a:lnTo>
                    <a:pt x="85" y="137"/>
                  </a:lnTo>
                  <a:lnTo>
                    <a:pt x="89" y="141"/>
                  </a:lnTo>
                  <a:lnTo>
                    <a:pt x="89" y="141"/>
                  </a:lnTo>
                  <a:lnTo>
                    <a:pt x="89" y="141"/>
                  </a:lnTo>
                  <a:lnTo>
                    <a:pt x="89" y="137"/>
                  </a:lnTo>
                  <a:lnTo>
                    <a:pt x="96" y="133"/>
                  </a:lnTo>
                  <a:lnTo>
                    <a:pt x="96" y="129"/>
                  </a:lnTo>
                  <a:lnTo>
                    <a:pt x="96" y="126"/>
                  </a:lnTo>
                  <a:lnTo>
                    <a:pt x="96" y="122"/>
                  </a:lnTo>
                  <a:lnTo>
                    <a:pt x="96" y="122"/>
                  </a:lnTo>
                  <a:lnTo>
                    <a:pt x="96" y="118"/>
                  </a:lnTo>
                  <a:lnTo>
                    <a:pt x="100" y="118"/>
                  </a:lnTo>
                  <a:lnTo>
                    <a:pt x="104" y="115"/>
                  </a:lnTo>
                  <a:lnTo>
                    <a:pt x="104" y="115"/>
                  </a:lnTo>
                  <a:lnTo>
                    <a:pt x="107" y="111"/>
                  </a:lnTo>
                  <a:lnTo>
                    <a:pt x="107" y="107"/>
                  </a:lnTo>
                  <a:lnTo>
                    <a:pt x="111" y="107"/>
                  </a:lnTo>
                  <a:lnTo>
                    <a:pt x="115" y="104"/>
                  </a:lnTo>
                  <a:lnTo>
                    <a:pt x="115" y="104"/>
                  </a:lnTo>
                  <a:lnTo>
                    <a:pt x="115" y="104"/>
                  </a:lnTo>
                  <a:lnTo>
                    <a:pt x="118" y="107"/>
                  </a:lnTo>
                  <a:lnTo>
                    <a:pt x="122" y="104"/>
                  </a:lnTo>
                  <a:lnTo>
                    <a:pt x="126" y="107"/>
                  </a:lnTo>
                  <a:lnTo>
                    <a:pt x="126" y="111"/>
                  </a:lnTo>
                  <a:lnTo>
                    <a:pt x="129" y="111"/>
                  </a:lnTo>
                  <a:lnTo>
                    <a:pt x="129" y="111"/>
                  </a:lnTo>
                  <a:lnTo>
                    <a:pt x="133" y="111"/>
                  </a:lnTo>
                  <a:lnTo>
                    <a:pt x="137" y="107"/>
                  </a:lnTo>
                  <a:lnTo>
                    <a:pt x="137" y="107"/>
                  </a:lnTo>
                  <a:lnTo>
                    <a:pt x="137" y="104"/>
                  </a:lnTo>
                  <a:lnTo>
                    <a:pt x="141" y="104"/>
                  </a:lnTo>
                  <a:lnTo>
                    <a:pt x="144" y="100"/>
                  </a:lnTo>
                  <a:lnTo>
                    <a:pt x="144" y="100"/>
                  </a:lnTo>
                  <a:lnTo>
                    <a:pt x="144" y="96"/>
                  </a:lnTo>
                  <a:lnTo>
                    <a:pt x="148" y="89"/>
                  </a:lnTo>
                  <a:lnTo>
                    <a:pt x="148" y="89"/>
                  </a:lnTo>
                  <a:lnTo>
                    <a:pt x="148" y="85"/>
                  </a:lnTo>
                  <a:lnTo>
                    <a:pt x="152" y="85"/>
                  </a:lnTo>
                  <a:lnTo>
                    <a:pt x="155" y="81"/>
                  </a:lnTo>
                  <a:lnTo>
                    <a:pt x="159" y="78"/>
                  </a:lnTo>
                  <a:lnTo>
                    <a:pt x="159" y="74"/>
                  </a:lnTo>
                  <a:lnTo>
                    <a:pt x="159" y="74"/>
                  </a:lnTo>
                  <a:lnTo>
                    <a:pt x="159" y="66"/>
                  </a:lnTo>
                  <a:lnTo>
                    <a:pt x="163" y="66"/>
                  </a:lnTo>
                  <a:lnTo>
                    <a:pt x="166" y="63"/>
                  </a:lnTo>
                  <a:lnTo>
                    <a:pt x="166" y="63"/>
                  </a:lnTo>
                  <a:lnTo>
                    <a:pt x="170" y="59"/>
                  </a:lnTo>
                  <a:lnTo>
                    <a:pt x="170" y="55"/>
                  </a:lnTo>
                  <a:lnTo>
                    <a:pt x="170" y="52"/>
                  </a:lnTo>
                  <a:lnTo>
                    <a:pt x="170" y="48"/>
                  </a:lnTo>
                  <a:lnTo>
                    <a:pt x="174" y="44"/>
                  </a:lnTo>
                  <a:lnTo>
                    <a:pt x="174" y="44"/>
                  </a:lnTo>
                  <a:lnTo>
                    <a:pt x="174" y="40"/>
                  </a:lnTo>
                  <a:lnTo>
                    <a:pt x="178" y="40"/>
                  </a:lnTo>
                  <a:lnTo>
                    <a:pt x="181" y="40"/>
                  </a:lnTo>
                  <a:lnTo>
                    <a:pt x="181" y="37"/>
                  </a:lnTo>
                  <a:lnTo>
                    <a:pt x="185" y="37"/>
                  </a:lnTo>
                  <a:lnTo>
                    <a:pt x="185" y="33"/>
                  </a:lnTo>
                  <a:lnTo>
                    <a:pt x="185" y="29"/>
                  </a:lnTo>
                  <a:lnTo>
                    <a:pt x="185" y="29"/>
                  </a:lnTo>
                  <a:lnTo>
                    <a:pt x="185" y="26"/>
                  </a:lnTo>
                  <a:lnTo>
                    <a:pt x="181" y="26"/>
                  </a:lnTo>
                  <a:lnTo>
                    <a:pt x="181" y="22"/>
                  </a:lnTo>
                  <a:lnTo>
                    <a:pt x="181" y="18"/>
                  </a:lnTo>
                  <a:lnTo>
                    <a:pt x="181" y="14"/>
                  </a:lnTo>
                  <a:lnTo>
                    <a:pt x="178" y="11"/>
                  </a:lnTo>
                  <a:lnTo>
                    <a:pt x="178"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0" name="Freeform 131"/>
            <p:cNvSpPr>
              <a:spLocks/>
            </p:cNvSpPr>
            <p:nvPr/>
          </p:nvSpPr>
          <p:spPr bwMode="auto">
            <a:xfrm>
              <a:off x="4430689" y="3172109"/>
              <a:ext cx="5147" cy="3860"/>
            </a:xfrm>
            <a:custGeom>
              <a:avLst/>
              <a:gdLst>
                <a:gd name="T0" fmla="*/ 0 w 4"/>
                <a:gd name="T1" fmla="*/ 3 h 3"/>
                <a:gd name="T2" fmla="*/ 0 w 4"/>
                <a:gd name="T3" fmla="*/ 0 h 3"/>
                <a:gd name="T4" fmla="*/ 0 w 4"/>
                <a:gd name="T5" fmla="*/ 0 h 3"/>
                <a:gd name="T6" fmla="*/ 4 w 4"/>
                <a:gd name="T7" fmla="*/ 0 h 3"/>
                <a:gd name="T8" fmla="*/ 4 w 4"/>
                <a:gd name="T9" fmla="*/ 3 h 3"/>
                <a:gd name="T10" fmla="*/ 0 w 4"/>
                <a:gd name="T11" fmla="*/ 3 h 3"/>
                <a:gd name="T12" fmla="*/ 0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3"/>
                  </a:moveTo>
                  <a:lnTo>
                    <a:pt x="0" y="0"/>
                  </a:lnTo>
                  <a:lnTo>
                    <a:pt x="0" y="0"/>
                  </a:lnTo>
                  <a:lnTo>
                    <a:pt x="4" y="0"/>
                  </a:lnTo>
                  <a:lnTo>
                    <a:pt x="4" y="3"/>
                  </a:lnTo>
                  <a:lnTo>
                    <a:pt x="0" y="3"/>
                  </a:lnTo>
                  <a:lnTo>
                    <a:pt x="0" y="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1" name="Freeform 132"/>
            <p:cNvSpPr>
              <a:spLocks/>
            </p:cNvSpPr>
            <p:nvPr/>
          </p:nvSpPr>
          <p:spPr bwMode="auto">
            <a:xfrm>
              <a:off x="4469289" y="3105203"/>
              <a:ext cx="9007" cy="14153"/>
            </a:xfrm>
            <a:custGeom>
              <a:avLst/>
              <a:gdLst>
                <a:gd name="T0" fmla="*/ 0 w 7"/>
                <a:gd name="T1" fmla="*/ 7 h 11"/>
                <a:gd name="T2" fmla="*/ 0 w 7"/>
                <a:gd name="T3" fmla="*/ 3 h 11"/>
                <a:gd name="T4" fmla="*/ 4 w 7"/>
                <a:gd name="T5" fmla="*/ 3 h 11"/>
                <a:gd name="T6" fmla="*/ 4 w 7"/>
                <a:gd name="T7" fmla="*/ 0 h 11"/>
                <a:gd name="T8" fmla="*/ 7 w 7"/>
                <a:gd name="T9" fmla="*/ 0 h 11"/>
                <a:gd name="T10" fmla="*/ 7 w 7"/>
                <a:gd name="T11" fmla="*/ 0 h 11"/>
                <a:gd name="T12" fmla="*/ 7 w 7"/>
                <a:gd name="T13" fmla="*/ 3 h 11"/>
                <a:gd name="T14" fmla="*/ 7 w 7"/>
                <a:gd name="T15" fmla="*/ 11 h 11"/>
                <a:gd name="T16" fmla="*/ 4 w 7"/>
                <a:gd name="T17" fmla="*/ 7 h 11"/>
                <a:gd name="T18" fmla="*/ 0 w 7"/>
                <a:gd name="T19"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1">
                  <a:moveTo>
                    <a:pt x="0" y="7"/>
                  </a:moveTo>
                  <a:lnTo>
                    <a:pt x="0" y="3"/>
                  </a:lnTo>
                  <a:lnTo>
                    <a:pt x="4" y="3"/>
                  </a:lnTo>
                  <a:lnTo>
                    <a:pt x="4" y="0"/>
                  </a:lnTo>
                  <a:lnTo>
                    <a:pt x="7" y="0"/>
                  </a:lnTo>
                  <a:lnTo>
                    <a:pt x="7" y="0"/>
                  </a:lnTo>
                  <a:lnTo>
                    <a:pt x="7" y="3"/>
                  </a:lnTo>
                  <a:lnTo>
                    <a:pt x="7" y="11"/>
                  </a:lnTo>
                  <a:lnTo>
                    <a:pt x="4" y="7"/>
                  </a:lnTo>
                  <a:lnTo>
                    <a:pt x="0" y="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2" name="Freeform 133"/>
            <p:cNvSpPr>
              <a:spLocks/>
            </p:cNvSpPr>
            <p:nvPr/>
          </p:nvSpPr>
          <p:spPr bwMode="auto">
            <a:xfrm>
              <a:off x="4474436" y="2923790"/>
              <a:ext cx="162115" cy="218727"/>
            </a:xfrm>
            <a:custGeom>
              <a:avLst/>
              <a:gdLst>
                <a:gd name="T0" fmla="*/ 7 w 126"/>
                <a:gd name="T1" fmla="*/ 122 h 170"/>
                <a:gd name="T2" fmla="*/ 7 w 126"/>
                <a:gd name="T3" fmla="*/ 111 h 170"/>
                <a:gd name="T4" fmla="*/ 11 w 126"/>
                <a:gd name="T5" fmla="*/ 107 h 170"/>
                <a:gd name="T6" fmla="*/ 18 w 126"/>
                <a:gd name="T7" fmla="*/ 100 h 170"/>
                <a:gd name="T8" fmla="*/ 26 w 126"/>
                <a:gd name="T9" fmla="*/ 93 h 170"/>
                <a:gd name="T10" fmla="*/ 29 w 126"/>
                <a:gd name="T11" fmla="*/ 96 h 170"/>
                <a:gd name="T12" fmla="*/ 37 w 126"/>
                <a:gd name="T13" fmla="*/ 100 h 170"/>
                <a:gd name="T14" fmla="*/ 44 w 126"/>
                <a:gd name="T15" fmla="*/ 100 h 170"/>
                <a:gd name="T16" fmla="*/ 48 w 126"/>
                <a:gd name="T17" fmla="*/ 93 h 170"/>
                <a:gd name="T18" fmla="*/ 55 w 126"/>
                <a:gd name="T19" fmla="*/ 89 h 170"/>
                <a:gd name="T20" fmla="*/ 59 w 126"/>
                <a:gd name="T21" fmla="*/ 78 h 170"/>
                <a:gd name="T22" fmla="*/ 66 w 126"/>
                <a:gd name="T23" fmla="*/ 70 h 170"/>
                <a:gd name="T24" fmla="*/ 70 w 126"/>
                <a:gd name="T25" fmla="*/ 63 h 170"/>
                <a:gd name="T26" fmla="*/ 77 w 126"/>
                <a:gd name="T27" fmla="*/ 52 h 170"/>
                <a:gd name="T28" fmla="*/ 81 w 126"/>
                <a:gd name="T29" fmla="*/ 44 h 170"/>
                <a:gd name="T30" fmla="*/ 85 w 126"/>
                <a:gd name="T31" fmla="*/ 33 h 170"/>
                <a:gd name="T32" fmla="*/ 89 w 126"/>
                <a:gd name="T33" fmla="*/ 29 h 170"/>
                <a:gd name="T34" fmla="*/ 96 w 126"/>
                <a:gd name="T35" fmla="*/ 26 h 170"/>
                <a:gd name="T36" fmla="*/ 96 w 126"/>
                <a:gd name="T37" fmla="*/ 18 h 170"/>
                <a:gd name="T38" fmla="*/ 92 w 126"/>
                <a:gd name="T39" fmla="*/ 11 h 170"/>
                <a:gd name="T40" fmla="*/ 89 w 126"/>
                <a:gd name="T41" fmla="*/ 0 h 170"/>
                <a:gd name="T42" fmla="*/ 103 w 126"/>
                <a:gd name="T43" fmla="*/ 11 h 170"/>
                <a:gd name="T44" fmla="*/ 107 w 126"/>
                <a:gd name="T45" fmla="*/ 18 h 170"/>
                <a:gd name="T46" fmla="*/ 103 w 126"/>
                <a:gd name="T47" fmla="*/ 26 h 170"/>
                <a:gd name="T48" fmla="*/ 103 w 126"/>
                <a:gd name="T49" fmla="*/ 33 h 170"/>
                <a:gd name="T50" fmla="*/ 107 w 126"/>
                <a:gd name="T51" fmla="*/ 41 h 170"/>
                <a:gd name="T52" fmla="*/ 114 w 126"/>
                <a:gd name="T53" fmla="*/ 48 h 170"/>
                <a:gd name="T54" fmla="*/ 111 w 126"/>
                <a:gd name="T55" fmla="*/ 48 h 170"/>
                <a:gd name="T56" fmla="*/ 103 w 126"/>
                <a:gd name="T57" fmla="*/ 48 h 170"/>
                <a:gd name="T58" fmla="*/ 96 w 126"/>
                <a:gd name="T59" fmla="*/ 48 h 170"/>
                <a:gd name="T60" fmla="*/ 92 w 126"/>
                <a:gd name="T61" fmla="*/ 52 h 170"/>
                <a:gd name="T62" fmla="*/ 92 w 126"/>
                <a:gd name="T63" fmla="*/ 55 h 170"/>
                <a:gd name="T64" fmla="*/ 103 w 126"/>
                <a:gd name="T65" fmla="*/ 63 h 170"/>
                <a:gd name="T66" fmla="*/ 114 w 126"/>
                <a:gd name="T67" fmla="*/ 74 h 170"/>
                <a:gd name="T68" fmla="*/ 114 w 126"/>
                <a:gd name="T69" fmla="*/ 85 h 170"/>
                <a:gd name="T70" fmla="*/ 107 w 126"/>
                <a:gd name="T71" fmla="*/ 96 h 170"/>
                <a:gd name="T72" fmla="*/ 100 w 126"/>
                <a:gd name="T73" fmla="*/ 104 h 170"/>
                <a:gd name="T74" fmla="*/ 100 w 126"/>
                <a:gd name="T75" fmla="*/ 111 h 170"/>
                <a:gd name="T76" fmla="*/ 100 w 126"/>
                <a:gd name="T77" fmla="*/ 122 h 170"/>
                <a:gd name="T78" fmla="*/ 107 w 126"/>
                <a:gd name="T79" fmla="*/ 133 h 170"/>
                <a:gd name="T80" fmla="*/ 114 w 126"/>
                <a:gd name="T81" fmla="*/ 144 h 170"/>
                <a:gd name="T82" fmla="*/ 126 w 126"/>
                <a:gd name="T83" fmla="*/ 152 h 170"/>
                <a:gd name="T84" fmla="*/ 126 w 126"/>
                <a:gd name="T85" fmla="*/ 159 h 170"/>
                <a:gd name="T86" fmla="*/ 126 w 126"/>
                <a:gd name="T87" fmla="*/ 163 h 170"/>
                <a:gd name="T88" fmla="*/ 122 w 126"/>
                <a:gd name="T89" fmla="*/ 170 h 170"/>
                <a:gd name="T90" fmla="*/ 122 w 126"/>
                <a:gd name="T91" fmla="*/ 170 h 170"/>
                <a:gd name="T92" fmla="*/ 118 w 126"/>
                <a:gd name="T93" fmla="*/ 170 h 170"/>
                <a:gd name="T94" fmla="*/ 111 w 126"/>
                <a:gd name="T95" fmla="*/ 167 h 170"/>
                <a:gd name="T96" fmla="*/ 107 w 126"/>
                <a:gd name="T97" fmla="*/ 170 h 170"/>
                <a:gd name="T98" fmla="*/ 100 w 126"/>
                <a:gd name="T99" fmla="*/ 167 h 170"/>
                <a:gd name="T100" fmla="*/ 96 w 126"/>
                <a:gd name="T101" fmla="*/ 167 h 170"/>
                <a:gd name="T102" fmla="*/ 74 w 126"/>
                <a:gd name="T103" fmla="*/ 163 h 170"/>
                <a:gd name="T104" fmla="*/ 66 w 126"/>
                <a:gd name="T105" fmla="*/ 163 h 170"/>
                <a:gd name="T106" fmla="*/ 63 w 126"/>
                <a:gd name="T107" fmla="*/ 163 h 170"/>
                <a:gd name="T108" fmla="*/ 55 w 126"/>
                <a:gd name="T109" fmla="*/ 163 h 170"/>
                <a:gd name="T110" fmla="*/ 48 w 126"/>
                <a:gd name="T111" fmla="*/ 163 h 170"/>
                <a:gd name="T112" fmla="*/ 44 w 126"/>
                <a:gd name="T113" fmla="*/ 167 h 170"/>
                <a:gd name="T114" fmla="*/ 22 w 126"/>
                <a:gd name="T115" fmla="*/ 167 h 170"/>
                <a:gd name="T116" fmla="*/ 18 w 126"/>
                <a:gd name="T117" fmla="*/ 163 h 170"/>
                <a:gd name="T118" fmla="*/ 18 w 126"/>
                <a:gd name="T119" fmla="*/ 148 h 170"/>
                <a:gd name="T120" fmla="*/ 18 w 126"/>
                <a:gd name="T121" fmla="*/ 137 h 170"/>
                <a:gd name="T122" fmla="*/ 7 w 126"/>
                <a:gd name="T123" fmla="*/ 137 h 170"/>
                <a:gd name="T124" fmla="*/ 0 w 126"/>
                <a:gd name="T125"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70">
                  <a:moveTo>
                    <a:pt x="0" y="130"/>
                  </a:moveTo>
                  <a:lnTo>
                    <a:pt x="0" y="126"/>
                  </a:lnTo>
                  <a:lnTo>
                    <a:pt x="7" y="122"/>
                  </a:lnTo>
                  <a:lnTo>
                    <a:pt x="7" y="118"/>
                  </a:lnTo>
                  <a:lnTo>
                    <a:pt x="7" y="115"/>
                  </a:lnTo>
                  <a:lnTo>
                    <a:pt x="7" y="111"/>
                  </a:lnTo>
                  <a:lnTo>
                    <a:pt x="7" y="111"/>
                  </a:lnTo>
                  <a:lnTo>
                    <a:pt x="7" y="107"/>
                  </a:lnTo>
                  <a:lnTo>
                    <a:pt x="11" y="107"/>
                  </a:lnTo>
                  <a:lnTo>
                    <a:pt x="15" y="104"/>
                  </a:lnTo>
                  <a:lnTo>
                    <a:pt x="15" y="104"/>
                  </a:lnTo>
                  <a:lnTo>
                    <a:pt x="18" y="100"/>
                  </a:lnTo>
                  <a:lnTo>
                    <a:pt x="18" y="96"/>
                  </a:lnTo>
                  <a:lnTo>
                    <a:pt x="22" y="96"/>
                  </a:lnTo>
                  <a:lnTo>
                    <a:pt x="26" y="93"/>
                  </a:lnTo>
                  <a:lnTo>
                    <a:pt x="26" y="93"/>
                  </a:lnTo>
                  <a:lnTo>
                    <a:pt x="26" y="93"/>
                  </a:lnTo>
                  <a:lnTo>
                    <a:pt x="29" y="96"/>
                  </a:lnTo>
                  <a:lnTo>
                    <a:pt x="33" y="93"/>
                  </a:lnTo>
                  <a:lnTo>
                    <a:pt x="37" y="96"/>
                  </a:lnTo>
                  <a:lnTo>
                    <a:pt x="37" y="100"/>
                  </a:lnTo>
                  <a:lnTo>
                    <a:pt x="40" y="100"/>
                  </a:lnTo>
                  <a:lnTo>
                    <a:pt x="40" y="100"/>
                  </a:lnTo>
                  <a:lnTo>
                    <a:pt x="44" y="100"/>
                  </a:lnTo>
                  <a:lnTo>
                    <a:pt x="48" y="96"/>
                  </a:lnTo>
                  <a:lnTo>
                    <a:pt x="48" y="96"/>
                  </a:lnTo>
                  <a:lnTo>
                    <a:pt x="48" y="93"/>
                  </a:lnTo>
                  <a:lnTo>
                    <a:pt x="52" y="93"/>
                  </a:lnTo>
                  <a:lnTo>
                    <a:pt x="55" y="89"/>
                  </a:lnTo>
                  <a:lnTo>
                    <a:pt x="55" y="89"/>
                  </a:lnTo>
                  <a:lnTo>
                    <a:pt x="55" y="85"/>
                  </a:lnTo>
                  <a:lnTo>
                    <a:pt x="59" y="78"/>
                  </a:lnTo>
                  <a:lnTo>
                    <a:pt x="59" y="78"/>
                  </a:lnTo>
                  <a:lnTo>
                    <a:pt x="59" y="74"/>
                  </a:lnTo>
                  <a:lnTo>
                    <a:pt x="63" y="74"/>
                  </a:lnTo>
                  <a:lnTo>
                    <a:pt x="66" y="70"/>
                  </a:lnTo>
                  <a:lnTo>
                    <a:pt x="70" y="67"/>
                  </a:lnTo>
                  <a:lnTo>
                    <a:pt x="70" y="63"/>
                  </a:lnTo>
                  <a:lnTo>
                    <a:pt x="70" y="63"/>
                  </a:lnTo>
                  <a:lnTo>
                    <a:pt x="70" y="55"/>
                  </a:lnTo>
                  <a:lnTo>
                    <a:pt x="74" y="55"/>
                  </a:lnTo>
                  <a:lnTo>
                    <a:pt x="77" y="52"/>
                  </a:lnTo>
                  <a:lnTo>
                    <a:pt x="77" y="52"/>
                  </a:lnTo>
                  <a:lnTo>
                    <a:pt x="81" y="48"/>
                  </a:lnTo>
                  <a:lnTo>
                    <a:pt x="81" y="44"/>
                  </a:lnTo>
                  <a:lnTo>
                    <a:pt x="81" y="41"/>
                  </a:lnTo>
                  <a:lnTo>
                    <a:pt x="81" y="37"/>
                  </a:lnTo>
                  <a:lnTo>
                    <a:pt x="85" y="33"/>
                  </a:lnTo>
                  <a:lnTo>
                    <a:pt x="85" y="33"/>
                  </a:lnTo>
                  <a:lnTo>
                    <a:pt x="85" y="29"/>
                  </a:lnTo>
                  <a:lnTo>
                    <a:pt x="89" y="29"/>
                  </a:lnTo>
                  <a:lnTo>
                    <a:pt x="92" y="29"/>
                  </a:lnTo>
                  <a:lnTo>
                    <a:pt x="92" y="26"/>
                  </a:lnTo>
                  <a:lnTo>
                    <a:pt x="96" y="26"/>
                  </a:lnTo>
                  <a:lnTo>
                    <a:pt x="96" y="22"/>
                  </a:lnTo>
                  <a:lnTo>
                    <a:pt x="96" y="18"/>
                  </a:lnTo>
                  <a:lnTo>
                    <a:pt x="96" y="18"/>
                  </a:lnTo>
                  <a:lnTo>
                    <a:pt x="96" y="15"/>
                  </a:lnTo>
                  <a:lnTo>
                    <a:pt x="92" y="15"/>
                  </a:lnTo>
                  <a:lnTo>
                    <a:pt x="92" y="11"/>
                  </a:lnTo>
                  <a:lnTo>
                    <a:pt x="92" y="7"/>
                  </a:lnTo>
                  <a:lnTo>
                    <a:pt x="92" y="3"/>
                  </a:lnTo>
                  <a:lnTo>
                    <a:pt x="89" y="0"/>
                  </a:lnTo>
                  <a:lnTo>
                    <a:pt x="96" y="3"/>
                  </a:lnTo>
                  <a:lnTo>
                    <a:pt x="100" y="7"/>
                  </a:lnTo>
                  <a:lnTo>
                    <a:pt x="103" y="11"/>
                  </a:lnTo>
                  <a:lnTo>
                    <a:pt x="103" y="15"/>
                  </a:lnTo>
                  <a:lnTo>
                    <a:pt x="103" y="15"/>
                  </a:lnTo>
                  <a:lnTo>
                    <a:pt x="107" y="18"/>
                  </a:lnTo>
                  <a:lnTo>
                    <a:pt x="107" y="22"/>
                  </a:lnTo>
                  <a:lnTo>
                    <a:pt x="103" y="22"/>
                  </a:lnTo>
                  <a:lnTo>
                    <a:pt x="103" y="26"/>
                  </a:lnTo>
                  <a:lnTo>
                    <a:pt x="107" y="26"/>
                  </a:lnTo>
                  <a:lnTo>
                    <a:pt x="103" y="29"/>
                  </a:lnTo>
                  <a:lnTo>
                    <a:pt x="103" y="33"/>
                  </a:lnTo>
                  <a:lnTo>
                    <a:pt x="103" y="37"/>
                  </a:lnTo>
                  <a:lnTo>
                    <a:pt x="107" y="41"/>
                  </a:lnTo>
                  <a:lnTo>
                    <a:pt x="107" y="41"/>
                  </a:lnTo>
                  <a:lnTo>
                    <a:pt x="111" y="44"/>
                  </a:lnTo>
                  <a:lnTo>
                    <a:pt x="114" y="48"/>
                  </a:lnTo>
                  <a:lnTo>
                    <a:pt x="114" y="48"/>
                  </a:lnTo>
                  <a:lnTo>
                    <a:pt x="114" y="48"/>
                  </a:lnTo>
                  <a:lnTo>
                    <a:pt x="111" y="48"/>
                  </a:lnTo>
                  <a:lnTo>
                    <a:pt x="111" y="48"/>
                  </a:lnTo>
                  <a:lnTo>
                    <a:pt x="107" y="48"/>
                  </a:lnTo>
                  <a:lnTo>
                    <a:pt x="103" y="48"/>
                  </a:lnTo>
                  <a:lnTo>
                    <a:pt x="103" y="48"/>
                  </a:lnTo>
                  <a:lnTo>
                    <a:pt x="100" y="48"/>
                  </a:lnTo>
                  <a:lnTo>
                    <a:pt x="96" y="48"/>
                  </a:lnTo>
                  <a:lnTo>
                    <a:pt x="96" y="48"/>
                  </a:lnTo>
                  <a:lnTo>
                    <a:pt x="92" y="48"/>
                  </a:lnTo>
                  <a:lnTo>
                    <a:pt x="92" y="48"/>
                  </a:lnTo>
                  <a:lnTo>
                    <a:pt x="92" y="52"/>
                  </a:lnTo>
                  <a:lnTo>
                    <a:pt x="92" y="52"/>
                  </a:lnTo>
                  <a:lnTo>
                    <a:pt x="92" y="55"/>
                  </a:lnTo>
                  <a:lnTo>
                    <a:pt x="92" y="55"/>
                  </a:lnTo>
                  <a:lnTo>
                    <a:pt x="92" y="59"/>
                  </a:lnTo>
                  <a:lnTo>
                    <a:pt x="96" y="59"/>
                  </a:lnTo>
                  <a:lnTo>
                    <a:pt x="103" y="63"/>
                  </a:lnTo>
                  <a:lnTo>
                    <a:pt x="107" y="70"/>
                  </a:lnTo>
                  <a:lnTo>
                    <a:pt x="111" y="70"/>
                  </a:lnTo>
                  <a:lnTo>
                    <a:pt x="114" y="74"/>
                  </a:lnTo>
                  <a:lnTo>
                    <a:pt x="114" y="78"/>
                  </a:lnTo>
                  <a:lnTo>
                    <a:pt x="114" y="81"/>
                  </a:lnTo>
                  <a:lnTo>
                    <a:pt x="114" y="85"/>
                  </a:lnTo>
                  <a:lnTo>
                    <a:pt x="111" y="85"/>
                  </a:lnTo>
                  <a:lnTo>
                    <a:pt x="111" y="89"/>
                  </a:lnTo>
                  <a:lnTo>
                    <a:pt x="107" y="96"/>
                  </a:lnTo>
                  <a:lnTo>
                    <a:pt x="103" y="100"/>
                  </a:lnTo>
                  <a:lnTo>
                    <a:pt x="100" y="104"/>
                  </a:lnTo>
                  <a:lnTo>
                    <a:pt x="100" y="104"/>
                  </a:lnTo>
                  <a:lnTo>
                    <a:pt x="96" y="104"/>
                  </a:lnTo>
                  <a:lnTo>
                    <a:pt x="100" y="107"/>
                  </a:lnTo>
                  <a:lnTo>
                    <a:pt x="100" y="111"/>
                  </a:lnTo>
                  <a:lnTo>
                    <a:pt x="100" y="115"/>
                  </a:lnTo>
                  <a:lnTo>
                    <a:pt x="100" y="118"/>
                  </a:lnTo>
                  <a:lnTo>
                    <a:pt x="100" y="122"/>
                  </a:lnTo>
                  <a:lnTo>
                    <a:pt x="100" y="130"/>
                  </a:lnTo>
                  <a:lnTo>
                    <a:pt x="103" y="130"/>
                  </a:lnTo>
                  <a:lnTo>
                    <a:pt x="107" y="133"/>
                  </a:lnTo>
                  <a:lnTo>
                    <a:pt x="111" y="137"/>
                  </a:lnTo>
                  <a:lnTo>
                    <a:pt x="111" y="137"/>
                  </a:lnTo>
                  <a:lnTo>
                    <a:pt x="114" y="144"/>
                  </a:lnTo>
                  <a:lnTo>
                    <a:pt x="118" y="148"/>
                  </a:lnTo>
                  <a:lnTo>
                    <a:pt x="118" y="152"/>
                  </a:lnTo>
                  <a:lnTo>
                    <a:pt x="126" y="152"/>
                  </a:lnTo>
                  <a:lnTo>
                    <a:pt x="126" y="156"/>
                  </a:lnTo>
                  <a:lnTo>
                    <a:pt x="126" y="159"/>
                  </a:lnTo>
                  <a:lnTo>
                    <a:pt x="126" y="159"/>
                  </a:lnTo>
                  <a:lnTo>
                    <a:pt x="126" y="159"/>
                  </a:lnTo>
                  <a:lnTo>
                    <a:pt x="126" y="159"/>
                  </a:lnTo>
                  <a:lnTo>
                    <a:pt x="126" y="163"/>
                  </a:lnTo>
                  <a:lnTo>
                    <a:pt x="122" y="167"/>
                  </a:lnTo>
                  <a:lnTo>
                    <a:pt x="122" y="167"/>
                  </a:lnTo>
                  <a:lnTo>
                    <a:pt x="122" y="170"/>
                  </a:lnTo>
                  <a:lnTo>
                    <a:pt x="122" y="170"/>
                  </a:lnTo>
                  <a:lnTo>
                    <a:pt x="122" y="170"/>
                  </a:lnTo>
                  <a:lnTo>
                    <a:pt x="122" y="170"/>
                  </a:lnTo>
                  <a:lnTo>
                    <a:pt x="118" y="170"/>
                  </a:lnTo>
                  <a:lnTo>
                    <a:pt x="118" y="170"/>
                  </a:lnTo>
                  <a:lnTo>
                    <a:pt x="118" y="170"/>
                  </a:lnTo>
                  <a:lnTo>
                    <a:pt x="114" y="170"/>
                  </a:lnTo>
                  <a:lnTo>
                    <a:pt x="111" y="170"/>
                  </a:lnTo>
                  <a:lnTo>
                    <a:pt x="111" y="167"/>
                  </a:lnTo>
                  <a:lnTo>
                    <a:pt x="107" y="167"/>
                  </a:lnTo>
                  <a:lnTo>
                    <a:pt x="107" y="170"/>
                  </a:lnTo>
                  <a:lnTo>
                    <a:pt x="107" y="170"/>
                  </a:lnTo>
                  <a:lnTo>
                    <a:pt x="103" y="167"/>
                  </a:lnTo>
                  <a:lnTo>
                    <a:pt x="103" y="167"/>
                  </a:lnTo>
                  <a:lnTo>
                    <a:pt x="100" y="167"/>
                  </a:lnTo>
                  <a:lnTo>
                    <a:pt x="100" y="167"/>
                  </a:lnTo>
                  <a:lnTo>
                    <a:pt x="100" y="167"/>
                  </a:lnTo>
                  <a:lnTo>
                    <a:pt x="96" y="167"/>
                  </a:lnTo>
                  <a:lnTo>
                    <a:pt x="96" y="167"/>
                  </a:lnTo>
                  <a:lnTo>
                    <a:pt x="74" y="167"/>
                  </a:lnTo>
                  <a:lnTo>
                    <a:pt x="74" y="163"/>
                  </a:lnTo>
                  <a:lnTo>
                    <a:pt x="74" y="163"/>
                  </a:lnTo>
                  <a:lnTo>
                    <a:pt x="70" y="167"/>
                  </a:lnTo>
                  <a:lnTo>
                    <a:pt x="66" y="163"/>
                  </a:lnTo>
                  <a:lnTo>
                    <a:pt x="66" y="163"/>
                  </a:lnTo>
                  <a:lnTo>
                    <a:pt x="66" y="163"/>
                  </a:lnTo>
                  <a:lnTo>
                    <a:pt x="63" y="163"/>
                  </a:lnTo>
                  <a:lnTo>
                    <a:pt x="59" y="163"/>
                  </a:lnTo>
                  <a:lnTo>
                    <a:pt x="55" y="163"/>
                  </a:lnTo>
                  <a:lnTo>
                    <a:pt x="55" y="163"/>
                  </a:lnTo>
                  <a:lnTo>
                    <a:pt x="48" y="163"/>
                  </a:lnTo>
                  <a:lnTo>
                    <a:pt x="48" y="163"/>
                  </a:lnTo>
                  <a:lnTo>
                    <a:pt x="48" y="163"/>
                  </a:lnTo>
                  <a:lnTo>
                    <a:pt x="44" y="167"/>
                  </a:lnTo>
                  <a:lnTo>
                    <a:pt x="44" y="167"/>
                  </a:lnTo>
                  <a:lnTo>
                    <a:pt x="44" y="167"/>
                  </a:lnTo>
                  <a:lnTo>
                    <a:pt x="26" y="167"/>
                  </a:lnTo>
                  <a:lnTo>
                    <a:pt x="22" y="167"/>
                  </a:lnTo>
                  <a:lnTo>
                    <a:pt x="22" y="167"/>
                  </a:lnTo>
                  <a:lnTo>
                    <a:pt x="18" y="167"/>
                  </a:lnTo>
                  <a:lnTo>
                    <a:pt x="22" y="163"/>
                  </a:lnTo>
                  <a:lnTo>
                    <a:pt x="18" y="163"/>
                  </a:lnTo>
                  <a:lnTo>
                    <a:pt x="22" y="156"/>
                  </a:lnTo>
                  <a:lnTo>
                    <a:pt x="22" y="152"/>
                  </a:lnTo>
                  <a:lnTo>
                    <a:pt x="18" y="148"/>
                  </a:lnTo>
                  <a:lnTo>
                    <a:pt x="18" y="141"/>
                  </a:lnTo>
                  <a:lnTo>
                    <a:pt x="18" y="141"/>
                  </a:lnTo>
                  <a:lnTo>
                    <a:pt x="18" y="137"/>
                  </a:lnTo>
                  <a:lnTo>
                    <a:pt x="11" y="137"/>
                  </a:lnTo>
                  <a:lnTo>
                    <a:pt x="11" y="137"/>
                  </a:lnTo>
                  <a:lnTo>
                    <a:pt x="7" y="137"/>
                  </a:lnTo>
                  <a:lnTo>
                    <a:pt x="7" y="126"/>
                  </a:lnTo>
                  <a:lnTo>
                    <a:pt x="3" y="130"/>
                  </a:lnTo>
                  <a:lnTo>
                    <a:pt x="0" y="13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3" name="Freeform 134"/>
            <p:cNvSpPr>
              <a:spLocks/>
            </p:cNvSpPr>
            <p:nvPr/>
          </p:nvSpPr>
          <p:spPr bwMode="auto">
            <a:xfrm>
              <a:off x="4478295" y="3133509"/>
              <a:ext cx="119657" cy="119657"/>
            </a:xfrm>
            <a:custGeom>
              <a:avLst/>
              <a:gdLst>
                <a:gd name="T0" fmla="*/ 41 w 93"/>
                <a:gd name="T1" fmla="*/ 4 h 93"/>
                <a:gd name="T2" fmla="*/ 45 w 93"/>
                <a:gd name="T3" fmla="*/ 0 h 93"/>
                <a:gd name="T4" fmla="*/ 52 w 93"/>
                <a:gd name="T5" fmla="*/ 0 h 93"/>
                <a:gd name="T6" fmla="*/ 56 w 93"/>
                <a:gd name="T7" fmla="*/ 0 h 93"/>
                <a:gd name="T8" fmla="*/ 63 w 93"/>
                <a:gd name="T9" fmla="*/ 0 h 93"/>
                <a:gd name="T10" fmla="*/ 63 w 93"/>
                <a:gd name="T11" fmla="*/ 0 h 93"/>
                <a:gd name="T12" fmla="*/ 71 w 93"/>
                <a:gd name="T13" fmla="*/ 0 h 93"/>
                <a:gd name="T14" fmla="*/ 71 w 93"/>
                <a:gd name="T15" fmla="*/ 4 h 93"/>
                <a:gd name="T16" fmla="*/ 71 w 93"/>
                <a:gd name="T17" fmla="*/ 7 h 93"/>
                <a:gd name="T18" fmla="*/ 71 w 93"/>
                <a:gd name="T19" fmla="*/ 11 h 93"/>
                <a:gd name="T20" fmla="*/ 71 w 93"/>
                <a:gd name="T21" fmla="*/ 15 h 93"/>
                <a:gd name="T22" fmla="*/ 74 w 93"/>
                <a:gd name="T23" fmla="*/ 15 h 93"/>
                <a:gd name="T24" fmla="*/ 82 w 93"/>
                <a:gd name="T25" fmla="*/ 15 h 93"/>
                <a:gd name="T26" fmla="*/ 89 w 93"/>
                <a:gd name="T27" fmla="*/ 15 h 93"/>
                <a:gd name="T28" fmla="*/ 93 w 93"/>
                <a:gd name="T29" fmla="*/ 19 h 93"/>
                <a:gd name="T30" fmla="*/ 93 w 93"/>
                <a:gd name="T31" fmla="*/ 22 h 93"/>
                <a:gd name="T32" fmla="*/ 89 w 93"/>
                <a:gd name="T33" fmla="*/ 26 h 93"/>
                <a:gd name="T34" fmla="*/ 86 w 93"/>
                <a:gd name="T35" fmla="*/ 30 h 93"/>
                <a:gd name="T36" fmla="*/ 86 w 93"/>
                <a:gd name="T37" fmla="*/ 33 h 93"/>
                <a:gd name="T38" fmla="*/ 86 w 93"/>
                <a:gd name="T39" fmla="*/ 33 h 93"/>
                <a:gd name="T40" fmla="*/ 82 w 93"/>
                <a:gd name="T41" fmla="*/ 37 h 93"/>
                <a:gd name="T42" fmla="*/ 86 w 93"/>
                <a:gd name="T43" fmla="*/ 41 h 93"/>
                <a:gd name="T44" fmla="*/ 89 w 93"/>
                <a:gd name="T45" fmla="*/ 41 h 93"/>
                <a:gd name="T46" fmla="*/ 89 w 93"/>
                <a:gd name="T47" fmla="*/ 45 h 93"/>
                <a:gd name="T48" fmla="*/ 93 w 93"/>
                <a:gd name="T49" fmla="*/ 48 h 93"/>
                <a:gd name="T50" fmla="*/ 86 w 93"/>
                <a:gd name="T51" fmla="*/ 67 h 93"/>
                <a:gd name="T52" fmla="*/ 86 w 93"/>
                <a:gd name="T53" fmla="*/ 70 h 93"/>
                <a:gd name="T54" fmla="*/ 86 w 93"/>
                <a:gd name="T55" fmla="*/ 70 h 93"/>
                <a:gd name="T56" fmla="*/ 78 w 93"/>
                <a:gd name="T57" fmla="*/ 67 h 93"/>
                <a:gd name="T58" fmla="*/ 74 w 93"/>
                <a:gd name="T59" fmla="*/ 70 h 93"/>
                <a:gd name="T60" fmla="*/ 67 w 93"/>
                <a:gd name="T61" fmla="*/ 67 h 93"/>
                <a:gd name="T62" fmla="*/ 63 w 93"/>
                <a:gd name="T63" fmla="*/ 63 h 93"/>
                <a:gd name="T64" fmla="*/ 60 w 93"/>
                <a:gd name="T65" fmla="*/ 67 h 93"/>
                <a:gd name="T66" fmla="*/ 56 w 93"/>
                <a:gd name="T67" fmla="*/ 70 h 93"/>
                <a:gd name="T68" fmla="*/ 52 w 93"/>
                <a:gd name="T69" fmla="*/ 70 h 93"/>
                <a:gd name="T70" fmla="*/ 45 w 93"/>
                <a:gd name="T71" fmla="*/ 70 h 93"/>
                <a:gd name="T72" fmla="*/ 41 w 93"/>
                <a:gd name="T73" fmla="*/ 74 h 93"/>
                <a:gd name="T74" fmla="*/ 41 w 93"/>
                <a:gd name="T75" fmla="*/ 78 h 93"/>
                <a:gd name="T76" fmla="*/ 49 w 93"/>
                <a:gd name="T77" fmla="*/ 78 h 93"/>
                <a:gd name="T78" fmla="*/ 52 w 93"/>
                <a:gd name="T79" fmla="*/ 78 h 93"/>
                <a:gd name="T80" fmla="*/ 52 w 93"/>
                <a:gd name="T81" fmla="*/ 89 h 93"/>
                <a:gd name="T82" fmla="*/ 45 w 93"/>
                <a:gd name="T83" fmla="*/ 85 h 93"/>
                <a:gd name="T84" fmla="*/ 41 w 93"/>
                <a:gd name="T85" fmla="*/ 89 h 93"/>
                <a:gd name="T86" fmla="*/ 41 w 93"/>
                <a:gd name="T87" fmla="*/ 89 h 93"/>
                <a:gd name="T88" fmla="*/ 37 w 93"/>
                <a:gd name="T89" fmla="*/ 93 h 93"/>
                <a:gd name="T90" fmla="*/ 34 w 93"/>
                <a:gd name="T91" fmla="*/ 89 h 93"/>
                <a:gd name="T92" fmla="*/ 26 w 93"/>
                <a:gd name="T93" fmla="*/ 82 h 93"/>
                <a:gd name="T94" fmla="*/ 15 w 93"/>
                <a:gd name="T95" fmla="*/ 74 h 93"/>
                <a:gd name="T96" fmla="*/ 12 w 93"/>
                <a:gd name="T97" fmla="*/ 70 h 93"/>
                <a:gd name="T98" fmla="*/ 8 w 93"/>
                <a:gd name="T99" fmla="*/ 63 h 93"/>
                <a:gd name="T100" fmla="*/ 4 w 93"/>
                <a:gd name="T101" fmla="*/ 56 h 93"/>
                <a:gd name="T102" fmla="*/ 4 w 93"/>
                <a:gd name="T103" fmla="*/ 52 h 93"/>
                <a:gd name="T104" fmla="*/ 0 w 93"/>
                <a:gd name="T105" fmla="*/ 45 h 93"/>
                <a:gd name="T106" fmla="*/ 8 w 93"/>
                <a:gd name="T107" fmla="*/ 45 h 93"/>
                <a:gd name="T108" fmla="*/ 8 w 93"/>
                <a:gd name="T109" fmla="*/ 30 h 93"/>
                <a:gd name="T110" fmla="*/ 15 w 93"/>
                <a:gd name="T111" fmla="*/ 30 h 93"/>
                <a:gd name="T112" fmla="*/ 8 w 93"/>
                <a:gd name="T113" fmla="*/ 26 h 93"/>
                <a:gd name="T114" fmla="*/ 12 w 93"/>
                <a:gd name="T115" fmla="*/ 22 h 93"/>
                <a:gd name="T116" fmla="*/ 15 w 93"/>
                <a:gd name="T117" fmla="*/ 19 h 93"/>
                <a:gd name="T118" fmla="*/ 19 w 93"/>
                <a:gd name="T119" fmla="*/ 22 h 93"/>
                <a:gd name="T120" fmla="*/ 41 w 93"/>
                <a:gd name="T121"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 h="93">
                  <a:moveTo>
                    <a:pt x="41" y="4"/>
                  </a:moveTo>
                  <a:lnTo>
                    <a:pt x="41" y="4"/>
                  </a:lnTo>
                  <a:lnTo>
                    <a:pt x="45" y="0"/>
                  </a:lnTo>
                  <a:lnTo>
                    <a:pt x="45" y="0"/>
                  </a:lnTo>
                  <a:lnTo>
                    <a:pt x="45" y="0"/>
                  </a:lnTo>
                  <a:lnTo>
                    <a:pt x="52" y="0"/>
                  </a:lnTo>
                  <a:lnTo>
                    <a:pt x="52" y="0"/>
                  </a:lnTo>
                  <a:lnTo>
                    <a:pt x="56" y="0"/>
                  </a:lnTo>
                  <a:lnTo>
                    <a:pt x="60" y="0"/>
                  </a:lnTo>
                  <a:lnTo>
                    <a:pt x="63" y="0"/>
                  </a:lnTo>
                  <a:lnTo>
                    <a:pt x="63" y="0"/>
                  </a:lnTo>
                  <a:lnTo>
                    <a:pt x="63" y="0"/>
                  </a:lnTo>
                  <a:lnTo>
                    <a:pt x="67" y="4"/>
                  </a:lnTo>
                  <a:lnTo>
                    <a:pt x="71" y="0"/>
                  </a:lnTo>
                  <a:lnTo>
                    <a:pt x="71" y="0"/>
                  </a:lnTo>
                  <a:lnTo>
                    <a:pt x="71" y="4"/>
                  </a:lnTo>
                  <a:lnTo>
                    <a:pt x="71" y="4"/>
                  </a:lnTo>
                  <a:lnTo>
                    <a:pt x="71" y="7"/>
                  </a:lnTo>
                  <a:lnTo>
                    <a:pt x="71" y="7"/>
                  </a:lnTo>
                  <a:lnTo>
                    <a:pt x="71" y="11"/>
                  </a:lnTo>
                  <a:lnTo>
                    <a:pt x="71" y="15"/>
                  </a:lnTo>
                  <a:lnTo>
                    <a:pt x="71" y="15"/>
                  </a:lnTo>
                  <a:lnTo>
                    <a:pt x="74" y="19"/>
                  </a:lnTo>
                  <a:lnTo>
                    <a:pt x="74" y="15"/>
                  </a:lnTo>
                  <a:lnTo>
                    <a:pt x="78" y="15"/>
                  </a:lnTo>
                  <a:lnTo>
                    <a:pt x="82" y="15"/>
                  </a:lnTo>
                  <a:lnTo>
                    <a:pt x="86" y="15"/>
                  </a:lnTo>
                  <a:lnTo>
                    <a:pt x="89" y="15"/>
                  </a:lnTo>
                  <a:lnTo>
                    <a:pt x="93" y="15"/>
                  </a:lnTo>
                  <a:lnTo>
                    <a:pt x="93" y="19"/>
                  </a:lnTo>
                  <a:lnTo>
                    <a:pt x="93" y="22"/>
                  </a:lnTo>
                  <a:lnTo>
                    <a:pt x="93" y="22"/>
                  </a:lnTo>
                  <a:lnTo>
                    <a:pt x="93" y="26"/>
                  </a:lnTo>
                  <a:lnTo>
                    <a:pt x="89" y="26"/>
                  </a:lnTo>
                  <a:lnTo>
                    <a:pt x="86" y="30"/>
                  </a:lnTo>
                  <a:lnTo>
                    <a:pt x="86" y="30"/>
                  </a:lnTo>
                  <a:lnTo>
                    <a:pt x="86" y="33"/>
                  </a:lnTo>
                  <a:lnTo>
                    <a:pt x="86" y="33"/>
                  </a:lnTo>
                  <a:lnTo>
                    <a:pt x="86" y="33"/>
                  </a:lnTo>
                  <a:lnTo>
                    <a:pt x="86" y="33"/>
                  </a:lnTo>
                  <a:lnTo>
                    <a:pt x="82" y="37"/>
                  </a:lnTo>
                  <a:lnTo>
                    <a:pt x="82" y="37"/>
                  </a:lnTo>
                  <a:lnTo>
                    <a:pt x="86" y="37"/>
                  </a:lnTo>
                  <a:lnTo>
                    <a:pt x="86" y="41"/>
                  </a:lnTo>
                  <a:lnTo>
                    <a:pt x="86" y="41"/>
                  </a:lnTo>
                  <a:lnTo>
                    <a:pt x="89" y="41"/>
                  </a:lnTo>
                  <a:lnTo>
                    <a:pt x="89" y="45"/>
                  </a:lnTo>
                  <a:lnTo>
                    <a:pt x="89" y="45"/>
                  </a:lnTo>
                  <a:lnTo>
                    <a:pt x="93" y="45"/>
                  </a:lnTo>
                  <a:lnTo>
                    <a:pt x="93" y="48"/>
                  </a:lnTo>
                  <a:lnTo>
                    <a:pt x="89" y="56"/>
                  </a:lnTo>
                  <a:lnTo>
                    <a:pt x="86" y="67"/>
                  </a:lnTo>
                  <a:lnTo>
                    <a:pt x="89" y="70"/>
                  </a:lnTo>
                  <a:lnTo>
                    <a:pt x="86" y="70"/>
                  </a:lnTo>
                  <a:lnTo>
                    <a:pt x="86" y="70"/>
                  </a:lnTo>
                  <a:lnTo>
                    <a:pt x="86" y="70"/>
                  </a:lnTo>
                  <a:lnTo>
                    <a:pt x="82" y="67"/>
                  </a:lnTo>
                  <a:lnTo>
                    <a:pt x="78" y="67"/>
                  </a:lnTo>
                  <a:lnTo>
                    <a:pt x="74" y="70"/>
                  </a:lnTo>
                  <a:lnTo>
                    <a:pt x="74" y="70"/>
                  </a:lnTo>
                  <a:lnTo>
                    <a:pt x="71" y="70"/>
                  </a:lnTo>
                  <a:lnTo>
                    <a:pt x="67" y="67"/>
                  </a:lnTo>
                  <a:lnTo>
                    <a:pt x="67" y="63"/>
                  </a:lnTo>
                  <a:lnTo>
                    <a:pt x="63" y="63"/>
                  </a:lnTo>
                  <a:lnTo>
                    <a:pt x="60" y="63"/>
                  </a:lnTo>
                  <a:lnTo>
                    <a:pt x="60" y="67"/>
                  </a:lnTo>
                  <a:lnTo>
                    <a:pt x="60" y="70"/>
                  </a:lnTo>
                  <a:lnTo>
                    <a:pt x="56" y="70"/>
                  </a:lnTo>
                  <a:lnTo>
                    <a:pt x="52" y="70"/>
                  </a:lnTo>
                  <a:lnTo>
                    <a:pt x="52" y="70"/>
                  </a:lnTo>
                  <a:lnTo>
                    <a:pt x="49" y="74"/>
                  </a:lnTo>
                  <a:lnTo>
                    <a:pt x="45" y="70"/>
                  </a:lnTo>
                  <a:lnTo>
                    <a:pt x="45" y="70"/>
                  </a:lnTo>
                  <a:lnTo>
                    <a:pt x="41" y="74"/>
                  </a:lnTo>
                  <a:lnTo>
                    <a:pt x="41" y="74"/>
                  </a:lnTo>
                  <a:lnTo>
                    <a:pt x="41" y="78"/>
                  </a:lnTo>
                  <a:lnTo>
                    <a:pt x="45" y="78"/>
                  </a:lnTo>
                  <a:lnTo>
                    <a:pt x="49" y="78"/>
                  </a:lnTo>
                  <a:lnTo>
                    <a:pt x="49" y="78"/>
                  </a:lnTo>
                  <a:lnTo>
                    <a:pt x="52" y="78"/>
                  </a:lnTo>
                  <a:lnTo>
                    <a:pt x="52" y="85"/>
                  </a:lnTo>
                  <a:lnTo>
                    <a:pt x="52" y="89"/>
                  </a:lnTo>
                  <a:lnTo>
                    <a:pt x="49" y="85"/>
                  </a:lnTo>
                  <a:lnTo>
                    <a:pt x="45" y="85"/>
                  </a:lnTo>
                  <a:lnTo>
                    <a:pt x="45" y="89"/>
                  </a:lnTo>
                  <a:lnTo>
                    <a:pt x="41" y="89"/>
                  </a:lnTo>
                  <a:lnTo>
                    <a:pt x="41" y="89"/>
                  </a:lnTo>
                  <a:lnTo>
                    <a:pt x="41" y="89"/>
                  </a:lnTo>
                  <a:lnTo>
                    <a:pt x="37" y="93"/>
                  </a:lnTo>
                  <a:lnTo>
                    <a:pt x="37" y="93"/>
                  </a:lnTo>
                  <a:lnTo>
                    <a:pt x="34" y="93"/>
                  </a:lnTo>
                  <a:lnTo>
                    <a:pt x="34" y="89"/>
                  </a:lnTo>
                  <a:lnTo>
                    <a:pt x="26" y="85"/>
                  </a:lnTo>
                  <a:lnTo>
                    <a:pt x="26" y="82"/>
                  </a:lnTo>
                  <a:lnTo>
                    <a:pt x="19" y="78"/>
                  </a:lnTo>
                  <a:lnTo>
                    <a:pt x="15" y="74"/>
                  </a:lnTo>
                  <a:lnTo>
                    <a:pt x="15" y="74"/>
                  </a:lnTo>
                  <a:lnTo>
                    <a:pt x="12" y="70"/>
                  </a:lnTo>
                  <a:lnTo>
                    <a:pt x="8" y="67"/>
                  </a:lnTo>
                  <a:lnTo>
                    <a:pt x="8" y="63"/>
                  </a:lnTo>
                  <a:lnTo>
                    <a:pt x="8" y="59"/>
                  </a:lnTo>
                  <a:lnTo>
                    <a:pt x="4" y="56"/>
                  </a:lnTo>
                  <a:lnTo>
                    <a:pt x="4" y="52"/>
                  </a:lnTo>
                  <a:lnTo>
                    <a:pt x="4" y="52"/>
                  </a:lnTo>
                  <a:lnTo>
                    <a:pt x="0" y="45"/>
                  </a:lnTo>
                  <a:lnTo>
                    <a:pt x="0" y="45"/>
                  </a:lnTo>
                  <a:lnTo>
                    <a:pt x="4" y="45"/>
                  </a:lnTo>
                  <a:lnTo>
                    <a:pt x="8" y="45"/>
                  </a:lnTo>
                  <a:lnTo>
                    <a:pt x="8" y="33"/>
                  </a:lnTo>
                  <a:lnTo>
                    <a:pt x="8" y="30"/>
                  </a:lnTo>
                  <a:lnTo>
                    <a:pt x="8" y="33"/>
                  </a:lnTo>
                  <a:lnTo>
                    <a:pt x="15" y="30"/>
                  </a:lnTo>
                  <a:lnTo>
                    <a:pt x="12" y="30"/>
                  </a:lnTo>
                  <a:lnTo>
                    <a:pt x="8" y="26"/>
                  </a:lnTo>
                  <a:lnTo>
                    <a:pt x="12" y="26"/>
                  </a:lnTo>
                  <a:lnTo>
                    <a:pt x="12" y="22"/>
                  </a:lnTo>
                  <a:lnTo>
                    <a:pt x="15" y="22"/>
                  </a:lnTo>
                  <a:lnTo>
                    <a:pt x="15" y="19"/>
                  </a:lnTo>
                  <a:lnTo>
                    <a:pt x="19" y="19"/>
                  </a:lnTo>
                  <a:lnTo>
                    <a:pt x="19" y="22"/>
                  </a:lnTo>
                  <a:lnTo>
                    <a:pt x="41" y="22"/>
                  </a:lnTo>
                  <a:lnTo>
                    <a:pt x="41"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4" name="Freeform 135"/>
            <p:cNvSpPr>
              <a:spLocks/>
            </p:cNvSpPr>
            <p:nvPr/>
          </p:nvSpPr>
          <p:spPr bwMode="auto">
            <a:xfrm>
              <a:off x="4488588" y="3138657"/>
              <a:ext cx="42459" cy="23159"/>
            </a:xfrm>
            <a:custGeom>
              <a:avLst/>
              <a:gdLst>
                <a:gd name="T0" fmla="*/ 4 w 33"/>
                <a:gd name="T1" fmla="*/ 18 h 18"/>
                <a:gd name="T2" fmla="*/ 7 w 33"/>
                <a:gd name="T3" fmla="*/ 18 h 18"/>
                <a:gd name="T4" fmla="*/ 7 w 33"/>
                <a:gd name="T5" fmla="*/ 15 h 18"/>
                <a:gd name="T6" fmla="*/ 11 w 33"/>
                <a:gd name="T7" fmla="*/ 15 h 18"/>
                <a:gd name="T8" fmla="*/ 11 w 33"/>
                <a:gd name="T9" fmla="*/ 18 h 18"/>
                <a:gd name="T10" fmla="*/ 33 w 33"/>
                <a:gd name="T11" fmla="*/ 18 h 18"/>
                <a:gd name="T12" fmla="*/ 33 w 33"/>
                <a:gd name="T13" fmla="*/ 0 h 18"/>
                <a:gd name="T14" fmla="*/ 15 w 33"/>
                <a:gd name="T15" fmla="*/ 0 h 18"/>
                <a:gd name="T16" fmla="*/ 11 w 33"/>
                <a:gd name="T17" fmla="*/ 0 h 18"/>
                <a:gd name="T18" fmla="*/ 11 w 33"/>
                <a:gd name="T19" fmla="*/ 0 h 18"/>
                <a:gd name="T20" fmla="*/ 7 w 33"/>
                <a:gd name="T21" fmla="*/ 0 h 18"/>
                <a:gd name="T22" fmla="*/ 7 w 33"/>
                <a:gd name="T23" fmla="*/ 0 h 18"/>
                <a:gd name="T24" fmla="*/ 11 w 33"/>
                <a:gd name="T25" fmla="*/ 3 h 18"/>
                <a:gd name="T26" fmla="*/ 4 w 33"/>
                <a:gd name="T27" fmla="*/ 7 h 18"/>
                <a:gd name="T28" fmla="*/ 0 w 33"/>
                <a:gd name="T29" fmla="*/ 15 h 18"/>
                <a:gd name="T30" fmla="*/ 4 w 33"/>
                <a:gd name="T31" fmla="*/ 15 h 18"/>
                <a:gd name="T32" fmla="*/ 4 w 33"/>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18">
                  <a:moveTo>
                    <a:pt x="4" y="18"/>
                  </a:moveTo>
                  <a:lnTo>
                    <a:pt x="7" y="18"/>
                  </a:lnTo>
                  <a:lnTo>
                    <a:pt x="7" y="15"/>
                  </a:lnTo>
                  <a:lnTo>
                    <a:pt x="11" y="15"/>
                  </a:lnTo>
                  <a:lnTo>
                    <a:pt x="11" y="18"/>
                  </a:lnTo>
                  <a:lnTo>
                    <a:pt x="33" y="18"/>
                  </a:lnTo>
                  <a:lnTo>
                    <a:pt x="33" y="0"/>
                  </a:lnTo>
                  <a:lnTo>
                    <a:pt x="15" y="0"/>
                  </a:lnTo>
                  <a:lnTo>
                    <a:pt x="11" y="0"/>
                  </a:lnTo>
                  <a:lnTo>
                    <a:pt x="11" y="0"/>
                  </a:lnTo>
                  <a:lnTo>
                    <a:pt x="7" y="0"/>
                  </a:lnTo>
                  <a:lnTo>
                    <a:pt x="7" y="0"/>
                  </a:lnTo>
                  <a:lnTo>
                    <a:pt x="11" y="3"/>
                  </a:lnTo>
                  <a:lnTo>
                    <a:pt x="4" y="7"/>
                  </a:lnTo>
                  <a:lnTo>
                    <a:pt x="0" y="15"/>
                  </a:lnTo>
                  <a:lnTo>
                    <a:pt x="4" y="15"/>
                  </a:lnTo>
                  <a:lnTo>
                    <a:pt x="4"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5" name="Freeform 136"/>
            <p:cNvSpPr>
              <a:spLocks/>
            </p:cNvSpPr>
            <p:nvPr/>
          </p:nvSpPr>
          <p:spPr bwMode="auto">
            <a:xfrm>
              <a:off x="4525901" y="3105204"/>
              <a:ext cx="162115" cy="171122"/>
            </a:xfrm>
            <a:custGeom>
              <a:avLst/>
              <a:gdLst>
                <a:gd name="T0" fmla="*/ 4 w 126"/>
                <a:gd name="T1" fmla="*/ 111 h 133"/>
                <a:gd name="T2" fmla="*/ 8 w 126"/>
                <a:gd name="T3" fmla="*/ 107 h 133"/>
                <a:gd name="T4" fmla="*/ 15 w 126"/>
                <a:gd name="T5" fmla="*/ 107 h 133"/>
                <a:gd name="T6" fmla="*/ 12 w 126"/>
                <a:gd name="T7" fmla="*/ 100 h 133"/>
                <a:gd name="T8" fmla="*/ 4 w 126"/>
                <a:gd name="T9" fmla="*/ 96 h 133"/>
                <a:gd name="T10" fmla="*/ 8 w 126"/>
                <a:gd name="T11" fmla="*/ 92 h 133"/>
                <a:gd name="T12" fmla="*/ 15 w 126"/>
                <a:gd name="T13" fmla="*/ 92 h 133"/>
                <a:gd name="T14" fmla="*/ 23 w 126"/>
                <a:gd name="T15" fmla="*/ 89 h 133"/>
                <a:gd name="T16" fmla="*/ 30 w 126"/>
                <a:gd name="T17" fmla="*/ 85 h 133"/>
                <a:gd name="T18" fmla="*/ 37 w 126"/>
                <a:gd name="T19" fmla="*/ 92 h 133"/>
                <a:gd name="T20" fmla="*/ 45 w 126"/>
                <a:gd name="T21" fmla="*/ 89 h 133"/>
                <a:gd name="T22" fmla="*/ 49 w 126"/>
                <a:gd name="T23" fmla="*/ 92 h 133"/>
                <a:gd name="T24" fmla="*/ 52 w 126"/>
                <a:gd name="T25" fmla="*/ 78 h 133"/>
                <a:gd name="T26" fmla="*/ 52 w 126"/>
                <a:gd name="T27" fmla="*/ 67 h 133"/>
                <a:gd name="T28" fmla="*/ 49 w 126"/>
                <a:gd name="T29" fmla="*/ 63 h 133"/>
                <a:gd name="T30" fmla="*/ 45 w 126"/>
                <a:gd name="T31" fmla="*/ 59 h 133"/>
                <a:gd name="T32" fmla="*/ 49 w 126"/>
                <a:gd name="T33" fmla="*/ 55 h 133"/>
                <a:gd name="T34" fmla="*/ 49 w 126"/>
                <a:gd name="T35" fmla="*/ 52 h 133"/>
                <a:gd name="T36" fmla="*/ 56 w 126"/>
                <a:gd name="T37" fmla="*/ 48 h 133"/>
                <a:gd name="T38" fmla="*/ 56 w 126"/>
                <a:gd name="T39" fmla="*/ 41 h 133"/>
                <a:gd name="T40" fmla="*/ 49 w 126"/>
                <a:gd name="T41" fmla="*/ 37 h 133"/>
                <a:gd name="T42" fmla="*/ 37 w 126"/>
                <a:gd name="T43" fmla="*/ 37 h 133"/>
                <a:gd name="T44" fmla="*/ 34 w 126"/>
                <a:gd name="T45" fmla="*/ 37 h 133"/>
                <a:gd name="T46" fmla="*/ 34 w 126"/>
                <a:gd name="T47" fmla="*/ 29 h 133"/>
                <a:gd name="T48" fmla="*/ 56 w 126"/>
                <a:gd name="T49" fmla="*/ 26 h 133"/>
                <a:gd name="T50" fmla="*/ 60 w 126"/>
                <a:gd name="T51" fmla="*/ 26 h 133"/>
                <a:gd name="T52" fmla="*/ 67 w 126"/>
                <a:gd name="T53" fmla="*/ 29 h 133"/>
                <a:gd name="T54" fmla="*/ 71 w 126"/>
                <a:gd name="T55" fmla="*/ 26 h 133"/>
                <a:gd name="T56" fmla="*/ 78 w 126"/>
                <a:gd name="T57" fmla="*/ 29 h 133"/>
                <a:gd name="T58" fmla="*/ 82 w 126"/>
                <a:gd name="T59" fmla="*/ 29 h 133"/>
                <a:gd name="T60" fmla="*/ 82 w 126"/>
                <a:gd name="T61" fmla="*/ 29 h 133"/>
                <a:gd name="T62" fmla="*/ 86 w 126"/>
                <a:gd name="T63" fmla="*/ 22 h 133"/>
                <a:gd name="T64" fmla="*/ 97 w 126"/>
                <a:gd name="T65" fmla="*/ 3 h 133"/>
                <a:gd name="T66" fmla="*/ 108 w 126"/>
                <a:gd name="T67" fmla="*/ 0 h 133"/>
                <a:gd name="T68" fmla="*/ 115 w 126"/>
                <a:gd name="T69" fmla="*/ 0 h 133"/>
                <a:gd name="T70" fmla="*/ 123 w 126"/>
                <a:gd name="T71" fmla="*/ 3 h 133"/>
                <a:gd name="T72" fmla="*/ 126 w 126"/>
                <a:gd name="T73" fmla="*/ 3 h 133"/>
                <a:gd name="T74" fmla="*/ 123 w 126"/>
                <a:gd name="T75" fmla="*/ 11 h 133"/>
                <a:gd name="T76" fmla="*/ 119 w 126"/>
                <a:gd name="T77" fmla="*/ 29 h 133"/>
                <a:gd name="T78" fmla="*/ 115 w 126"/>
                <a:gd name="T79" fmla="*/ 37 h 133"/>
                <a:gd name="T80" fmla="*/ 112 w 126"/>
                <a:gd name="T81" fmla="*/ 48 h 133"/>
                <a:gd name="T82" fmla="*/ 112 w 126"/>
                <a:gd name="T83" fmla="*/ 55 h 133"/>
                <a:gd name="T84" fmla="*/ 104 w 126"/>
                <a:gd name="T85" fmla="*/ 70 h 133"/>
                <a:gd name="T86" fmla="*/ 97 w 126"/>
                <a:gd name="T87" fmla="*/ 74 h 133"/>
                <a:gd name="T88" fmla="*/ 89 w 126"/>
                <a:gd name="T89" fmla="*/ 85 h 133"/>
                <a:gd name="T90" fmla="*/ 82 w 126"/>
                <a:gd name="T91" fmla="*/ 96 h 133"/>
                <a:gd name="T92" fmla="*/ 82 w 126"/>
                <a:gd name="T93" fmla="*/ 107 h 133"/>
                <a:gd name="T94" fmla="*/ 78 w 126"/>
                <a:gd name="T95" fmla="*/ 115 h 133"/>
                <a:gd name="T96" fmla="*/ 67 w 126"/>
                <a:gd name="T97" fmla="*/ 126 h 133"/>
                <a:gd name="T98" fmla="*/ 56 w 126"/>
                <a:gd name="T99" fmla="*/ 130 h 133"/>
                <a:gd name="T100" fmla="*/ 56 w 126"/>
                <a:gd name="T101" fmla="*/ 122 h 133"/>
                <a:gd name="T102" fmla="*/ 49 w 126"/>
                <a:gd name="T103" fmla="*/ 126 h 133"/>
                <a:gd name="T104" fmla="*/ 45 w 126"/>
                <a:gd name="T105" fmla="*/ 126 h 133"/>
                <a:gd name="T106" fmla="*/ 37 w 126"/>
                <a:gd name="T107" fmla="*/ 130 h 133"/>
                <a:gd name="T108" fmla="*/ 34 w 126"/>
                <a:gd name="T109" fmla="*/ 126 h 133"/>
                <a:gd name="T110" fmla="*/ 30 w 126"/>
                <a:gd name="T111" fmla="*/ 122 h 133"/>
                <a:gd name="T112" fmla="*/ 26 w 126"/>
                <a:gd name="T113" fmla="*/ 126 h 133"/>
                <a:gd name="T114" fmla="*/ 19 w 126"/>
                <a:gd name="T115" fmla="*/ 130 h 133"/>
                <a:gd name="T116" fmla="*/ 15 w 126"/>
                <a:gd name="T117" fmla="*/ 133 h 133"/>
                <a:gd name="T118" fmla="*/ 12 w 126"/>
                <a:gd name="T119" fmla="*/ 126 h 133"/>
                <a:gd name="T120" fmla="*/ 4 w 126"/>
                <a:gd name="T121" fmla="*/ 1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3">
                  <a:moveTo>
                    <a:pt x="0" y="115"/>
                  </a:moveTo>
                  <a:lnTo>
                    <a:pt x="4" y="111"/>
                  </a:lnTo>
                  <a:lnTo>
                    <a:pt x="4" y="111"/>
                  </a:lnTo>
                  <a:lnTo>
                    <a:pt x="4" y="111"/>
                  </a:lnTo>
                  <a:lnTo>
                    <a:pt x="8" y="111"/>
                  </a:lnTo>
                  <a:lnTo>
                    <a:pt x="8" y="107"/>
                  </a:lnTo>
                  <a:lnTo>
                    <a:pt x="12" y="107"/>
                  </a:lnTo>
                  <a:lnTo>
                    <a:pt x="15" y="111"/>
                  </a:lnTo>
                  <a:lnTo>
                    <a:pt x="15" y="107"/>
                  </a:lnTo>
                  <a:lnTo>
                    <a:pt x="15" y="100"/>
                  </a:lnTo>
                  <a:lnTo>
                    <a:pt x="12" y="100"/>
                  </a:lnTo>
                  <a:lnTo>
                    <a:pt x="12" y="100"/>
                  </a:lnTo>
                  <a:lnTo>
                    <a:pt x="8" y="100"/>
                  </a:lnTo>
                  <a:lnTo>
                    <a:pt x="4" y="100"/>
                  </a:lnTo>
                  <a:lnTo>
                    <a:pt x="4" y="96"/>
                  </a:lnTo>
                  <a:lnTo>
                    <a:pt x="4" y="96"/>
                  </a:lnTo>
                  <a:lnTo>
                    <a:pt x="8" y="92"/>
                  </a:lnTo>
                  <a:lnTo>
                    <a:pt x="8" y="92"/>
                  </a:lnTo>
                  <a:lnTo>
                    <a:pt x="12" y="96"/>
                  </a:lnTo>
                  <a:lnTo>
                    <a:pt x="15" y="92"/>
                  </a:lnTo>
                  <a:lnTo>
                    <a:pt x="15" y="92"/>
                  </a:lnTo>
                  <a:lnTo>
                    <a:pt x="19" y="92"/>
                  </a:lnTo>
                  <a:lnTo>
                    <a:pt x="23" y="92"/>
                  </a:lnTo>
                  <a:lnTo>
                    <a:pt x="23" y="89"/>
                  </a:lnTo>
                  <a:lnTo>
                    <a:pt x="23" y="85"/>
                  </a:lnTo>
                  <a:lnTo>
                    <a:pt x="26" y="85"/>
                  </a:lnTo>
                  <a:lnTo>
                    <a:pt x="30" y="85"/>
                  </a:lnTo>
                  <a:lnTo>
                    <a:pt x="30" y="89"/>
                  </a:lnTo>
                  <a:lnTo>
                    <a:pt x="34" y="92"/>
                  </a:lnTo>
                  <a:lnTo>
                    <a:pt x="37" y="92"/>
                  </a:lnTo>
                  <a:lnTo>
                    <a:pt x="37" y="92"/>
                  </a:lnTo>
                  <a:lnTo>
                    <a:pt x="41" y="89"/>
                  </a:lnTo>
                  <a:lnTo>
                    <a:pt x="45" y="89"/>
                  </a:lnTo>
                  <a:lnTo>
                    <a:pt x="49" y="92"/>
                  </a:lnTo>
                  <a:lnTo>
                    <a:pt x="49" y="92"/>
                  </a:lnTo>
                  <a:lnTo>
                    <a:pt x="49" y="92"/>
                  </a:lnTo>
                  <a:lnTo>
                    <a:pt x="52" y="92"/>
                  </a:lnTo>
                  <a:lnTo>
                    <a:pt x="49" y="89"/>
                  </a:lnTo>
                  <a:lnTo>
                    <a:pt x="52" y="78"/>
                  </a:lnTo>
                  <a:lnTo>
                    <a:pt x="56" y="70"/>
                  </a:lnTo>
                  <a:lnTo>
                    <a:pt x="56" y="67"/>
                  </a:lnTo>
                  <a:lnTo>
                    <a:pt x="52" y="67"/>
                  </a:lnTo>
                  <a:lnTo>
                    <a:pt x="52" y="67"/>
                  </a:lnTo>
                  <a:lnTo>
                    <a:pt x="52" y="63"/>
                  </a:lnTo>
                  <a:lnTo>
                    <a:pt x="49" y="63"/>
                  </a:lnTo>
                  <a:lnTo>
                    <a:pt x="49" y="63"/>
                  </a:lnTo>
                  <a:lnTo>
                    <a:pt x="49" y="59"/>
                  </a:lnTo>
                  <a:lnTo>
                    <a:pt x="45" y="59"/>
                  </a:lnTo>
                  <a:lnTo>
                    <a:pt x="45" y="59"/>
                  </a:lnTo>
                  <a:lnTo>
                    <a:pt x="49" y="55"/>
                  </a:lnTo>
                  <a:lnTo>
                    <a:pt x="49" y="55"/>
                  </a:lnTo>
                  <a:lnTo>
                    <a:pt x="49" y="55"/>
                  </a:lnTo>
                  <a:lnTo>
                    <a:pt x="49" y="55"/>
                  </a:lnTo>
                  <a:lnTo>
                    <a:pt x="49" y="52"/>
                  </a:lnTo>
                  <a:lnTo>
                    <a:pt x="49" y="52"/>
                  </a:lnTo>
                  <a:lnTo>
                    <a:pt x="52" y="48"/>
                  </a:lnTo>
                  <a:lnTo>
                    <a:pt x="56" y="48"/>
                  </a:lnTo>
                  <a:lnTo>
                    <a:pt x="56" y="44"/>
                  </a:lnTo>
                  <a:lnTo>
                    <a:pt x="56" y="44"/>
                  </a:lnTo>
                  <a:lnTo>
                    <a:pt x="56" y="41"/>
                  </a:lnTo>
                  <a:lnTo>
                    <a:pt x="56" y="37"/>
                  </a:lnTo>
                  <a:lnTo>
                    <a:pt x="52" y="37"/>
                  </a:lnTo>
                  <a:lnTo>
                    <a:pt x="49" y="37"/>
                  </a:lnTo>
                  <a:lnTo>
                    <a:pt x="45" y="37"/>
                  </a:lnTo>
                  <a:lnTo>
                    <a:pt x="41" y="37"/>
                  </a:lnTo>
                  <a:lnTo>
                    <a:pt x="37" y="37"/>
                  </a:lnTo>
                  <a:lnTo>
                    <a:pt x="37" y="41"/>
                  </a:lnTo>
                  <a:lnTo>
                    <a:pt x="34" y="37"/>
                  </a:lnTo>
                  <a:lnTo>
                    <a:pt x="34" y="37"/>
                  </a:lnTo>
                  <a:lnTo>
                    <a:pt x="34" y="33"/>
                  </a:lnTo>
                  <a:lnTo>
                    <a:pt x="34" y="29"/>
                  </a:lnTo>
                  <a:lnTo>
                    <a:pt x="34" y="29"/>
                  </a:lnTo>
                  <a:lnTo>
                    <a:pt x="34" y="26"/>
                  </a:lnTo>
                  <a:lnTo>
                    <a:pt x="56" y="26"/>
                  </a:lnTo>
                  <a:lnTo>
                    <a:pt x="56" y="26"/>
                  </a:lnTo>
                  <a:lnTo>
                    <a:pt x="60" y="26"/>
                  </a:lnTo>
                  <a:lnTo>
                    <a:pt x="60" y="26"/>
                  </a:lnTo>
                  <a:lnTo>
                    <a:pt x="60" y="26"/>
                  </a:lnTo>
                  <a:lnTo>
                    <a:pt x="63" y="26"/>
                  </a:lnTo>
                  <a:lnTo>
                    <a:pt x="63" y="26"/>
                  </a:lnTo>
                  <a:lnTo>
                    <a:pt x="67" y="29"/>
                  </a:lnTo>
                  <a:lnTo>
                    <a:pt x="67" y="29"/>
                  </a:lnTo>
                  <a:lnTo>
                    <a:pt x="67" y="26"/>
                  </a:lnTo>
                  <a:lnTo>
                    <a:pt x="71" y="26"/>
                  </a:lnTo>
                  <a:lnTo>
                    <a:pt x="71" y="29"/>
                  </a:lnTo>
                  <a:lnTo>
                    <a:pt x="74" y="29"/>
                  </a:lnTo>
                  <a:lnTo>
                    <a:pt x="78" y="29"/>
                  </a:lnTo>
                  <a:lnTo>
                    <a:pt x="78" y="29"/>
                  </a:lnTo>
                  <a:lnTo>
                    <a:pt x="78" y="29"/>
                  </a:lnTo>
                  <a:lnTo>
                    <a:pt x="82" y="29"/>
                  </a:lnTo>
                  <a:lnTo>
                    <a:pt x="82" y="29"/>
                  </a:lnTo>
                  <a:lnTo>
                    <a:pt x="82" y="29"/>
                  </a:lnTo>
                  <a:lnTo>
                    <a:pt x="82" y="29"/>
                  </a:lnTo>
                  <a:lnTo>
                    <a:pt x="82" y="26"/>
                  </a:lnTo>
                  <a:lnTo>
                    <a:pt x="82" y="26"/>
                  </a:lnTo>
                  <a:lnTo>
                    <a:pt x="86" y="22"/>
                  </a:lnTo>
                  <a:lnTo>
                    <a:pt x="86" y="18"/>
                  </a:lnTo>
                  <a:lnTo>
                    <a:pt x="93" y="7"/>
                  </a:lnTo>
                  <a:lnTo>
                    <a:pt x="97" y="3"/>
                  </a:lnTo>
                  <a:lnTo>
                    <a:pt x="100" y="3"/>
                  </a:lnTo>
                  <a:lnTo>
                    <a:pt x="100" y="3"/>
                  </a:lnTo>
                  <a:lnTo>
                    <a:pt x="108" y="0"/>
                  </a:lnTo>
                  <a:lnTo>
                    <a:pt x="112" y="0"/>
                  </a:lnTo>
                  <a:lnTo>
                    <a:pt x="112" y="0"/>
                  </a:lnTo>
                  <a:lnTo>
                    <a:pt x="115" y="0"/>
                  </a:lnTo>
                  <a:lnTo>
                    <a:pt x="119" y="0"/>
                  </a:lnTo>
                  <a:lnTo>
                    <a:pt x="119" y="0"/>
                  </a:lnTo>
                  <a:lnTo>
                    <a:pt x="123" y="3"/>
                  </a:lnTo>
                  <a:lnTo>
                    <a:pt x="123" y="0"/>
                  </a:lnTo>
                  <a:lnTo>
                    <a:pt x="126" y="0"/>
                  </a:lnTo>
                  <a:lnTo>
                    <a:pt x="126" y="3"/>
                  </a:lnTo>
                  <a:lnTo>
                    <a:pt x="126" y="3"/>
                  </a:lnTo>
                  <a:lnTo>
                    <a:pt x="126" y="11"/>
                  </a:lnTo>
                  <a:lnTo>
                    <a:pt x="123" y="11"/>
                  </a:lnTo>
                  <a:lnTo>
                    <a:pt x="123" y="15"/>
                  </a:lnTo>
                  <a:lnTo>
                    <a:pt x="115" y="22"/>
                  </a:lnTo>
                  <a:lnTo>
                    <a:pt x="119" y="29"/>
                  </a:lnTo>
                  <a:lnTo>
                    <a:pt x="115" y="33"/>
                  </a:lnTo>
                  <a:lnTo>
                    <a:pt x="115" y="33"/>
                  </a:lnTo>
                  <a:lnTo>
                    <a:pt x="115" y="37"/>
                  </a:lnTo>
                  <a:lnTo>
                    <a:pt x="112" y="41"/>
                  </a:lnTo>
                  <a:lnTo>
                    <a:pt x="115" y="44"/>
                  </a:lnTo>
                  <a:lnTo>
                    <a:pt x="112" y="48"/>
                  </a:lnTo>
                  <a:lnTo>
                    <a:pt x="115" y="48"/>
                  </a:lnTo>
                  <a:lnTo>
                    <a:pt x="112" y="52"/>
                  </a:lnTo>
                  <a:lnTo>
                    <a:pt x="112" y="55"/>
                  </a:lnTo>
                  <a:lnTo>
                    <a:pt x="108" y="59"/>
                  </a:lnTo>
                  <a:lnTo>
                    <a:pt x="108" y="63"/>
                  </a:lnTo>
                  <a:lnTo>
                    <a:pt x="104" y="70"/>
                  </a:lnTo>
                  <a:lnTo>
                    <a:pt x="100" y="74"/>
                  </a:lnTo>
                  <a:lnTo>
                    <a:pt x="97" y="74"/>
                  </a:lnTo>
                  <a:lnTo>
                    <a:pt x="97" y="74"/>
                  </a:lnTo>
                  <a:lnTo>
                    <a:pt x="93" y="78"/>
                  </a:lnTo>
                  <a:lnTo>
                    <a:pt x="89" y="81"/>
                  </a:lnTo>
                  <a:lnTo>
                    <a:pt x="89" y="85"/>
                  </a:lnTo>
                  <a:lnTo>
                    <a:pt x="86" y="89"/>
                  </a:lnTo>
                  <a:lnTo>
                    <a:pt x="82" y="92"/>
                  </a:lnTo>
                  <a:lnTo>
                    <a:pt x="82" y="96"/>
                  </a:lnTo>
                  <a:lnTo>
                    <a:pt x="82" y="96"/>
                  </a:lnTo>
                  <a:lnTo>
                    <a:pt x="82" y="104"/>
                  </a:lnTo>
                  <a:lnTo>
                    <a:pt x="82" y="107"/>
                  </a:lnTo>
                  <a:lnTo>
                    <a:pt x="82" y="111"/>
                  </a:lnTo>
                  <a:lnTo>
                    <a:pt x="78" y="115"/>
                  </a:lnTo>
                  <a:lnTo>
                    <a:pt x="78" y="115"/>
                  </a:lnTo>
                  <a:lnTo>
                    <a:pt x="74" y="118"/>
                  </a:lnTo>
                  <a:lnTo>
                    <a:pt x="74" y="118"/>
                  </a:lnTo>
                  <a:lnTo>
                    <a:pt x="67" y="126"/>
                  </a:lnTo>
                  <a:lnTo>
                    <a:pt x="63" y="130"/>
                  </a:lnTo>
                  <a:lnTo>
                    <a:pt x="60" y="130"/>
                  </a:lnTo>
                  <a:lnTo>
                    <a:pt x="56" y="130"/>
                  </a:lnTo>
                  <a:lnTo>
                    <a:pt x="56" y="126"/>
                  </a:lnTo>
                  <a:lnTo>
                    <a:pt x="52" y="126"/>
                  </a:lnTo>
                  <a:lnTo>
                    <a:pt x="56" y="122"/>
                  </a:lnTo>
                  <a:lnTo>
                    <a:pt x="56" y="122"/>
                  </a:lnTo>
                  <a:lnTo>
                    <a:pt x="52" y="122"/>
                  </a:lnTo>
                  <a:lnTo>
                    <a:pt x="49" y="126"/>
                  </a:lnTo>
                  <a:lnTo>
                    <a:pt x="45" y="126"/>
                  </a:lnTo>
                  <a:lnTo>
                    <a:pt x="45" y="126"/>
                  </a:lnTo>
                  <a:lnTo>
                    <a:pt x="45" y="126"/>
                  </a:lnTo>
                  <a:lnTo>
                    <a:pt x="41" y="130"/>
                  </a:lnTo>
                  <a:lnTo>
                    <a:pt x="37" y="130"/>
                  </a:lnTo>
                  <a:lnTo>
                    <a:pt x="37" y="130"/>
                  </a:lnTo>
                  <a:lnTo>
                    <a:pt x="37" y="126"/>
                  </a:lnTo>
                  <a:lnTo>
                    <a:pt x="34" y="126"/>
                  </a:lnTo>
                  <a:lnTo>
                    <a:pt x="34" y="126"/>
                  </a:lnTo>
                  <a:lnTo>
                    <a:pt x="34" y="130"/>
                  </a:lnTo>
                  <a:lnTo>
                    <a:pt x="34" y="126"/>
                  </a:lnTo>
                  <a:lnTo>
                    <a:pt x="30" y="122"/>
                  </a:lnTo>
                  <a:lnTo>
                    <a:pt x="30" y="122"/>
                  </a:lnTo>
                  <a:lnTo>
                    <a:pt x="26" y="122"/>
                  </a:lnTo>
                  <a:lnTo>
                    <a:pt x="26" y="126"/>
                  </a:lnTo>
                  <a:lnTo>
                    <a:pt x="23" y="126"/>
                  </a:lnTo>
                  <a:lnTo>
                    <a:pt x="23" y="126"/>
                  </a:lnTo>
                  <a:lnTo>
                    <a:pt x="19" y="130"/>
                  </a:lnTo>
                  <a:lnTo>
                    <a:pt x="19" y="130"/>
                  </a:lnTo>
                  <a:lnTo>
                    <a:pt x="15" y="133"/>
                  </a:lnTo>
                  <a:lnTo>
                    <a:pt x="15" y="133"/>
                  </a:lnTo>
                  <a:lnTo>
                    <a:pt x="12" y="130"/>
                  </a:lnTo>
                  <a:lnTo>
                    <a:pt x="12" y="130"/>
                  </a:lnTo>
                  <a:lnTo>
                    <a:pt x="12" y="126"/>
                  </a:lnTo>
                  <a:lnTo>
                    <a:pt x="12" y="122"/>
                  </a:lnTo>
                  <a:lnTo>
                    <a:pt x="4" y="118"/>
                  </a:lnTo>
                  <a:lnTo>
                    <a:pt x="4" y="118"/>
                  </a:lnTo>
                  <a:lnTo>
                    <a:pt x="0" y="11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6" name="Freeform 137"/>
            <p:cNvSpPr>
              <a:spLocks/>
            </p:cNvSpPr>
            <p:nvPr/>
          </p:nvSpPr>
          <p:spPr bwMode="auto">
            <a:xfrm>
              <a:off x="4545201" y="3262173"/>
              <a:ext cx="24446" cy="28306"/>
            </a:xfrm>
            <a:custGeom>
              <a:avLst/>
              <a:gdLst>
                <a:gd name="T0" fmla="*/ 19 w 19"/>
                <a:gd name="T1" fmla="*/ 8 h 22"/>
                <a:gd name="T2" fmla="*/ 19 w 19"/>
                <a:gd name="T3" fmla="*/ 4 h 22"/>
                <a:gd name="T4" fmla="*/ 15 w 19"/>
                <a:gd name="T5" fmla="*/ 0 h 22"/>
                <a:gd name="T6" fmla="*/ 15 w 19"/>
                <a:gd name="T7" fmla="*/ 0 h 22"/>
                <a:gd name="T8" fmla="*/ 11 w 19"/>
                <a:gd name="T9" fmla="*/ 0 h 22"/>
                <a:gd name="T10" fmla="*/ 11 w 19"/>
                <a:gd name="T11" fmla="*/ 4 h 22"/>
                <a:gd name="T12" fmla="*/ 8 w 19"/>
                <a:gd name="T13" fmla="*/ 4 h 22"/>
                <a:gd name="T14" fmla="*/ 8 w 19"/>
                <a:gd name="T15" fmla="*/ 4 h 22"/>
                <a:gd name="T16" fmla="*/ 4 w 19"/>
                <a:gd name="T17" fmla="*/ 8 h 22"/>
                <a:gd name="T18" fmla="*/ 4 w 19"/>
                <a:gd name="T19" fmla="*/ 8 h 22"/>
                <a:gd name="T20" fmla="*/ 0 w 19"/>
                <a:gd name="T21" fmla="*/ 11 h 22"/>
                <a:gd name="T22" fmla="*/ 0 w 19"/>
                <a:gd name="T23" fmla="*/ 11 h 22"/>
                <a:gd name="T24" fmla="*/ 0 w 19"/>
                <a:gd name="T25" fmla="*/ 11 h 22"/>
                <a:gd name="T26" fmla="*/ 4 w 19"/>
                <a:gd name="T27" fmla="*/ 19 h 22"/>
                <a:gd name="T28" fmla="*/ 0 w 19"/>
                <a:gd name="T29" fmla="*/ 19 h 22"/>
                <a:gd name="T30" fmla="*/ 0 w 19"/>
                <a:gd name="T31" fmla="*/ 22 h 22"/>
                <a:gd name="T32" fmla="*/ 4 w 19"/>
                <a:gd name="T33" fmla="*/ 19 h 22"/>
                <a:gd name="T34" fmla="*/ 8 w 19"/>
                <a:gd name="T35" fmla="*/ 19 h 22"/>
                <a:gd name="T36" fmla="*/ 11 w 19"/>
                <a:gd name="T37" fmla="*/ 19 h 22"/>
                <a:gd name="T38" fmla="*/ 8 w 19"/>
                <a:gd name="T39" fmla="*/ 11 h 22"/>
                <a:gd name="T40" fmla="*/ 11 w 19"/>
                <a:gd name="T41" fmla="*/ 11 h 22"/>
                <a:gd name="T42" fmla="*/ 15 w 19"/>
                <a:gd name="T43" fmla="*/ 8 h 22"/>
                <a:gd name="T44" fmla="*/ 19 w 19"/>
                <a:gd name="T4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22">
                  <a:moveTo>
                    <a:pt x="19" y="8"/>
                  </a:moveTo>
                  <a:lnTo>
                    <a:pt x="19" y="4"/>
                  </a:lnTo>
                  <a:lnTo>
                    <a:pt x="15" y="0"/>
                  </a:lnTo>
                  <a:lnTo>
                    <a:pt x="15" y="0"/>
                  </a:lnTo>
                  <a:lnTo>
                    <a:pt x="11" y="0"/>
                  </a:lnTo>
                  <a:lnTo>
                    <a:pt x="11" y="4"/>
                  </a:lnTo>
                  <a:lnTo>
                    <a:pt x="8" y="4"/>
                  </a:lnTo>
                  <a:lnTo>
                    <a:pt x="8" y="4"/>
                  </a:lnTo>
                  <a:lnTo>
                    <a:pt x="4" y="8"/>
                  </a:lnTo>
                  <a:lnTo>
                    <a:pt x="4" y="8"/>
                  </a:lnTo>
                  <a:lnTo>
                    <a:pt x="0" y="11"/>
                  </a:lnTo>
                  <a:lnTo>
                    <a:pt x="0" y="11"/>
                  </a:lnTo>
                  <a:lnTo>
                    <a:pt x="0" y="11"/>
                  </a:lnTo>
                  <a:lnTo>
                    <a:pt x="4" y="19"/>
                  </a:lnTo>
                  <a:lnTo>
                    <a:pt x="0" y="19"/>
                  </a:lnTo>
                  <a:lnTo>
                    <a:pt x="0" y="22"/>
                  </a:lnTo>
                  <a:lnTo>
                    <a:pt x="4" y="19"/>
                  </a:lnTo>
                  <a:lnTo>
                    <a:pt x="8" y="19"/>
                  </a:lnTo>
                  <a:lnTo>
                    <a:pt x="11" y="19"/>
                  </a:lnTo>
                  <a:lnTo>
                    <a:pt x="8" y="11"/>
                  </a:lnTo>
                  <a:lnTo>
                    <a:pt x="11" y="11"/>
                  </a:lnTo>
                  <a:lnTo>
                    <a:pt x="15" y="8"/>
                  </a:lnTo>
                  <a:lnTo>
                    <a:pt x="19" y="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7" name="Freeform 138"/>
            <p:cNvSpPr>
              <a:spLocks/>
            </p:cNvSpPr>
            <p:nvPr/>
          </p:nvSpPr>
          <p:spPr bwMode="auto">
            <a:xfrm>
              <a:off x="4911889" y="3195268"/>
              <a:ext cx="238027" cy="220014"/>
            </a:xfrm>
            <a:custGeom>
              <a:avLst/>
              <a:gdLst>
                <a:gd name="T0" fmla="*/ 23 w 185"/>
                <a:gd name="T1" fmla="*/ 4 h 171"/>
                <a:gd name="T2" fmla="*/ 78 w 185"/>
                <a:gd name="T3" fmla="*/ 0 h 171"/>
                <a:gd name="T4" fmla="*/ 141 w 185"/>
                <a:gd name="T5" fmla="*/ 37 h 171"/>
                <a:gd name="T6" fmla="*/ 163 w 185"/>
                <a:gd name="T7" fmla="*/ 56 h 171"/>
                <a:gd name="T8" fmla="*/ 163 w 185"/>
                <a:gd name="T9" fmla="*/ 60 h 171"/>
                <a:gd name="T10" fmla="*/ 156 w 185"/>
                <a:gd name="T11" fmla="*/ 74 h 171"/>
                <a:gd name="T12" fmla="*/ 163 w 185"/>
                <a:gd name="T13" fmla="*/ 86 h 171"/>
                <a:gd name="T14" fmla="*/ 167 w 185"/>
                <a:gd name="T15" fmla="*/ 93 h 171"/>
                <a:gd name="T16" fmla="*/ 163 w 185"/>
                <a:gd name="T17" fmla="*/ 97 h 171"/>
                <a:gd name="T18" fmla="*/ 167 w 185"/>
                <a:gd name="T19" fmla="*/ 108 h 171"/>
                <a:gd name="T20" fmla="*/ 167 w 185"/>
                <a:gd name="T21" fmla="*/ 119 h 171"/>
                <a:gd name="T22" fmla="*/ 167 w 185"/>
                <a:gd name="T23" fmla="*/ 123 h 171"/>
                <a:gd name="T24" fmla="*/ 171 w 185"/>
                <a:gd name="T25" fmla="*/ 126 h 171"/>
                <a:gd name="T26" fmla="*/ 174 w 185"/>
                <a:gd name="T27" fmla="*/ 141 h 171"/>
                <a:gd name="T28" fmla="*/ 185 w 185"/>
                <a:gd name="T29" fmla="*/ 145 h 171"/>
                <a:gd name="T30" fmla="*/ 182 w 185"/>
                <a:gd name="T31" fmla="*/ 145 h 171"/>
                <a:gd name="T32" fmla="*/ 174 w 185"/>
                <a:gd name="T33" fmla="*/ 149 h 171"/>
                <a:gd name="T34" fmla="*/ 167 w 185"/>
                <a:gd name="T35" fmla="*/ 152 h 171"/>
                <a:gd name="T36" fmla="*/ 160 w 185"/>
                <a:gd name="T37" fmla="*/ 152 h 171"/>
                <a:gd name="T38" fmla="*/ 148 w 185"/>
                <a:gd name="T39" fmla="*/ 156 h 171"/>
                <a:gd name="T40" fmla="*/ 141 w 185"/>
                <a:gd name="T41" fmla="*/ 156 h 171"/>
                <a:gd name="T42" fmla="*/ 141 w 185"/>
                <a:gd name="T43" fmla="*/ 160 h 171"/>
                <a:gd name="T44" fmla="*/ 130 w 185"/>
                <a:gd name="T45" fmla="*/ 160 h 171"/>
                <a:gd name="T46" fmla="*/ 126 w 185"/>
                <a:gd name="T47" fmla="*/ 160 h 171"/>
                <a:gd name="T48" fmla="*/ 119 w 185"/>
                <a:gd name="T49" fmla="*/ 163 h 171"/>
                <a:gd name="T50" fmla="*/ 111 w 185"/>
                <a:gd name="T51" fmla="*/ 160 h 171"/>
                <a:gd name="T52" fmla="*/ 108 w 185"/>
                <a:gd name="T53" fmla="*/ 160 h 171"/>
                <a:gd name="T54" fmla="*/ 104 w 185"/>
                <a:gd name="T55" fmla="*/ 160 h 171"/>
                <a:gd name="T56" fmla="*/ 82 w 185"/>
                <a:gd name="T57" fmla="*/ 171 h 171"/>
                <a:gd name="T58" fmla="*/ 74 w 185"/>
                <a:gd name="T59" fmla="*/ 134 h 171"/>
                <a:gd name="T60" fmla="*/ 71 w 185"/>
                <a:gd name="T61" fmla="*/ 130 h 171"/>
                <a:gd name="T62" fmla="*/ 67 w 185"/>
                <a:gd name="T63" fmla="*/ 130 h 171"/>
                <a:gd name="T64" fmla="*/ 63 w 185"/>
                <a:gd name="T65" fmla="*/ 130 h 171"/>
                <a:gd name="T66" fmla="*/ 60 w 185"/>
                <a:gd name="T67" fmla="*/ 126 h 171"/>
                <a:gd name="T68" fmla="*/ 56 w 185"/>
                <a:gd name="T69" fmla="*/ 123 h 171"/>
                <a:gd name="T70" fmla="*/ 52 w 185"/>
                <a:gd name="T71" fmla="*/ 119 h 171"/>
                <a:gd name="T72" fmla="*/ 37 w 185"/>
                <a:gd name="T73" fmla="*/ 119 h 171"/>
                <a:gd name="T74" fmla="*/ 34 w 185"/>
                <a:gd name="T75" fmla="*/ 112 h 171"/>
                <a:gd name="T76" fmla="*/ 26 w 185"/>
                <a:gd name="T77" fmla="*/ 112 h 171"/>
                <a:gd name="T78" fmla="*/ 8 w 185"/>
                <a:gd name="T79" fmla="*/ 86 h 171"/>
                <a:gd name="T80" fmla="*/ 8 w 185"/>
                <a:gd name="T81" fmla="*/ 52 h 171"/>
                <a:gd name="T82" fmla="*/ 23 w 185"/>
                <a:gd name="T83" fmla="*/ 45 h 171"/>
                <a:gd name="T84" fmla="*/ 26 w 185"/>
                <a:gd name="T85" fmla="*/ 37 h 171"/>
                <a:gd name="T86" fmla="*/ 26 w 185"/>
                <a:gd name="T87" fmla="*/ 34 h 171"/>
                <a:gd name="T88" fmla="*/ 23 w 185"/>
                <a:gd name="T89" fmla="*/ 26 h 171"/>
                <a:gd name="T90" fmla="*/ 23 w 185"/>
                <a:gd name="T91" fmla="*/ 26 h 171"/>
                <a:gd name="T92" fmla="*/ 26 w 185"/>
                <a:gd name="T93" fmla="*/ 22 h 171"/>
                <a:gd name="T94" fmla="*/ 26 w 185"/>
                <a:gd name="T95" fmla="*/ 15 h 171"/>
                <a:gd name="T96" fmla="*/ 26 w 185"/>
                <a:gd name="T97" fmla="*/ 8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5" h="171">
                  <a:moveTo>
                    <a:pt x="23" y="4"/>
                  </a:moveTo>
                  <a:lnTo>
                    <a:pt x="23" y="4"/>
                  </a:lnTo>
                  <a:lnTo>
                    <a:pt x="23" y="4"/>
                  </a:lnTo>
                  <a:lnTo>
                    <a:pt x="26" y="0"/>
                  </a:lnTo>
                  <a:lnTo>
                    <a:pt x="45" y="0"/>
                  </a:lnTo>
                  <a:lnTo>
                    <a:pt x="78" y="0"/>
                  </a:lnTo>
                  <a:lnTo>
                    <a:pt x="137" y="34"/>
                  </a:lnTo>
                  <a:lnTo>
                    <a:pt x="141" y="37"/>
                  </a:lnTo>
                  <a:lnTo>
                    <a:pt x="141" y="37"/>
                  </a:lnTo>
                  <a:lnTo>
                    <a:pt x="141" y="41"/>
                  </a:lnTo>
                  <a:lnTo>
                    <a:pt x="145" y="41"/>
                  </a:lnTo>
                  <a:lnTo>
                    <a:pt x="163" y="56"/>
                  </a:lnTo>
                  <a:lnTo>
                    <a:pt x="163" y="56"/>
                  </a:lnTo>
                  <a:lnTo>
                    <a:pt x="163" y="56"/>
                  </a:lnTo>
                  <a:lnTo>
                    <a:pt x="163" y="60"/>
                  </a:lnTo>
                  <a:lnTo>
                    <a:pt x="163" y="60"/>
                  </a:lnTo>
                  <a:lnTo>
                    <a:pt x="160" y="71"/>
                  </a:lnTo>
                  <a:lnTo>
                    <a:pt x="156" y="74"/>
                  </a:lnTo>
                  <a:lnTo>
                    <a:pt x="156" y="78"/>
                  </a:lnTo>
                  <a:lnTo>
                    <a:pt x="163" y="82"/>
                  </a:lnTo>
                  <a:lnTo>
                    <a:pt x="163" y="86"/>
                  </a:lnTo>
                  <a:lnTo>
                    <a:pt x="167" y="86"/>
                  </a:lnTo>
                  <a:lnTo>
                    <a:pt x="171" y="93"/>
                  </a:lnTo>
                  <a:lnTo>
                    <a:pt x="167" y="93"/>
                  </a:lnTo>
                  <a:lnTo>
                    <a:pt x="167" y="93"/>
                  </a:lnTo>
                  <a:lnTo>
                    <a:pt x="163" y="93"/>
                  </a:lnTo>
                  <a:lnTo>
                    <a:pt x="163" y="97"/>
                  </a:lnTo>
                  <a:lnTo>
                    <a:pt x="163" y="104"/>
                  </a:lnTo>
                  <a:lnTo>
                    <a:pt x="167" y="104"/>
                  </a:lnTo>
                  <a:lnTo>
                    <a:pt x="167" y="108"/>
                  </a:lnTo>
                  <a:lnTo>
                    <a:pt x="163" y="112"/>
                  </a:lnTo>
                  <a:lnTo>
                    <a:pt x="163" y="115"/>
                  </a:lnTo>
                  <a:lnTo>
                    <a:pt x="167" y="119"/>
                  </a:lnTo>
                  <a:lnTo>
                    <a:pt x="167" y="119"/>
                  </a:lnTo>
                  <a:lnTo>
                    <a:pt x="167" y="119"/>
                  </a:lnTo>
                  <a:lnTo>
                    <a:pt x="167" y="123"/>
                  </a:lnTo>
                  <a:lnTo>
                    <a:pt x="171" y="123"/>
                  </a:lnTo>
                  <a:lnTo>
                    <a:pt x="167" y="126"/>
                  </a:lnTo>
                  <a:lnTo>
                    <a:pt x="171" y="126"/>
                  </a:lnTo>
                  <a:lnTo>
                    <a:pt x="171" y="134"/>
                  </a:lnTo>
                  <a:lnTo>
                    <a:pt x="171" y="134"/>
                  </a:lnTo>
                  <a:lnTo>
                    <a:pt x="174" y="141"/>
                  </a:lnTo>
                  <a:lnTo>
                    <a:pt x="182" y="141"/>
                  </a:lnTo>
                  <a:lnTo>
                    <a:pt x="185" y="141"/>
                  </a:lnTo>
                  <a:lnTo>
                    <a:pt x="185" y="145"/>
                  </a:lnTo>
                  <a:lnTo>
                    <a:pt x="185" y="145"/>
                  </a:lnTo>
                  <a:lnTo>
                    <a:pt x="185" y="145"/>
                  </a:lnTo>
                  <a:lnTo>
                    <a:pt x="182" y="145"/>
                  </a:lnTo>
                  <a:lnTo>
                    <a:pt x="178" y="145"/>
                  </a:lnTo>
                  <a:lnTo>
                    <a:pt x="178" y="149"/>
                  </a:lnTo>
                  <a:lnTo>
                    <a:pt x="174" y="149"/>
                  </a:lnTo>
                  <a:lnTo>
                    <a:pt x="171" y="149"/>
                  </a:lnTo>
                  <a:lnTo>
                    <a:pt x="171" y="152"/>
                  </a:lnTo>
                  <a:lnTo>
                    <a:pt x="167" y="152"/>
                  </a:lnTo>
                  <a:lnTo>
                    <a:pt x="163" y="152"/>
                  </a:lnTo>
                  <a:lnTo>
                    <a:pt x="163" y="156"/>
                  </a:lnTo>
                  <a:lnTo>
                    <a:pt x="160" y="152"/>
                  </a:lnTo>
                  <a:lnTo>
                    <a:pt x="152" y="156"/>
                  </a:lnTo>
                  <a:lnTo>
                    <a:pt x="152" y="156"/>
                  </a:lnTo>
                  <a:lnTo>
                    <a:pt x="148" y="156"/>
                  </a:lnTo>
                  <a:lnTo>
                    <a:pt x="145" y="156"/>
                  </a:lnTo>
                  <a:lnTo>
                    <a:pt x="145" y="156"/>
                  </a:lnTo>
                  <a:lnTo>
                    <a:pt x="141" y="156"/>
                  </a:lnTo>
                  <a:lnTo>
                    <a:pt x="141" y="156"/>
                  </a:lnTo>
                  <a:lnTo>
                    <a:pt x="141" y="160"/>
                  </a:lnTo>
                  <a:lnTo>
                    <a:pt x="141" y="160"/>
                  </a:lnTo>
                  <a:lnTo>
                    <a:pt x="134" y="160"/>
                  </a:lnTo>
                  <a:lnTo>
                    <a:pt x="130" y="163"/>
                  </a:lnTo>
                  <a:lnTo>
                    <a:pt x="130" y="160"/>
                  </a:lnTo>
                  <a:lnTo>
                    <a:pt x="126" y="160"/>
                  </a:lnTo>
                  <a:lnTo>
                    <a:pt x="126" y="160"/>
                  </a:lnTo>
                  <a:lnTo>
                    <a:pt x="126" y="160"/>
                  </a:lnTo>
                  <a:lnTo>
                    <a:pt x="123" y="160"/>
                  </a:lnTo>
                  <a:lnTo>
                    <a:pt x="123" y="160"/>
                  </a:lnTo>
                  <a:lnTo>
                    <a:pt x="119" y="163"/>
                  </a:lnTo>
                  <a:lnTo>
                    <a:pt x="115" y="163"/>
                  </a:lnTo>
                  <a:lnTo>
                    <a:pt x="115" y="163"/>
                  </a:lnTo>
                  <a:lnTo>
                    <a:pt x="111" y="160"/>
                  </a:lnTo>
                  <a:lnTo>
                    <a:pt x="111" y="160"/>
                  </a:lnTo>
                  <a:lnTo>
                    <a:pt x="108" y="160"/>
                  </a:lnTo>
                  <a:lnTo>
                    <a:pt x="108" y="160"/>
                  </a:lnTo>
                  <a:lnTo>
                    <a:pt x="108" y="156"/>
                  </a:lnTo>
                  <a:lnTo>
                    <a:pt x="104" y="156"/>
                  </a:lnTo>
                  <a:lnTo>
                    <a:pt x="104" y="160"/>
                  </a:lnTo>
                  <a:lnTo>
                    <a:pt x="100" y="160"/>
                  </a:lnTo>
                  <a:lnTo>
                    <a:pt x="86" y="160"/>
                  </a:lnTo>
                  <a:lnTo>
                    <a:pt x="82" y="171"/>
                  </a:lnTo>
                  <a:lnTo>
                    <a:pt x="82" y="145"/>
                  </a:lnTo>
                  <a:lnTo>
                    <a:pt x="82" y="141"/>
                  </a:lnTo>
                  <a:lnTo>
                    <a:pt x="74" y="134"/>
                  </a:lnTo>
                  <a:lnTo>
                    <a:pt x="74" y="134"/>
                  </a:lnTo>
                  <a:lnTo>
                    <a:pt x="71" y="130"/>
                  </a:lnTo>
                  <a:lnTo>
                    <a:pt x="71" y="130"/>
                  </a:lnTo>
                  <a:lnTo>
                    <a:pt x="71" y="130"/>
                  </a:lnTo>
                  <a:lnTo>
                    <a:pt x="71" y="130"/>
                  </a:lnTo>
                  <a:lnTo>
                    <a:pt x="67" y="130"/>
                  </a:lnTo>
                  <a:lnTo>
                    <a:pt x="67" y="130"/>
                  </a:lnTo>
                  <a:lnTo>
                    <a:pt x="67" y="130"/>
                  </a:lnTo>
                  <a:lnTo>
                    <a:pt x="63" y="130"/>
                  </a:lnTo>
                  <a:lnTo>
                    <a:pt x="63" y="126"/>
                  </a:lnTo>
                  <a:lnTo>
                    <a:pt x="60" y="126"/>
                  </a:lnTo>
                  <a:lnTo>
                    <a:pt x="60" y="126"/>
                  </a:lnTo>
                  <a:lnTo>
                    <a:pt x="60" y="126"/>
                  </a:lnTo>
                  <a:lnTo>
                    <a:pt x="60" y="126"/>
                  </a:lnTo>
                  <a:lnTo>
                    <a:pt x="56" y="123"/>
                  </a:lnTo>
                  <a:lnTo>
                    <a:pt x="56" y="123"/>
                  </a:lnTo>
                  <a:lnTo>
                    <a:pt x="52" y="123"/>
                  </a:lnTo>
                  <a:lnTo>
                    <a:pt x="52" y="119"/>
                  </a:lnTo>
                  <a:lnTo>
                    <a:pt x="48" y="119"/>
                  </a:lnTo>
                  <a:lnTo>
                    <a:pt x="41" y="119"/>
                  </a:lnTo>
                  <a:lnTo>
                    <a:pt x="37" y="119"/>
                  </a:lnTo>
                  <a:lnTo>
                    <a:pt x="37" y="115"/>
                  </a:lnTo>
                  <a:lnTo>
                    <a:pt x="37" y="115"/>
                  </a:lnTo>
                  <a:lnTo>
                    <a:pt x="34" y="112"/>
                  </a:lnTo>
                  <a:lnTo>
                    <a:pt x="34" y="112"/>
                  </a:lnTo>
                  <a:lnTo>
                    <a:pt x="30" y="112"/>
                  </a:lnTo>
                  <a:lnTo>
                    <a:pt x="26" y="112"/>
                  </a:lnTo>
                  <a:lnTo>
                    <a:pt x="23" y="112"/>
                  </a:lnTo>
                  <a:lnTo>
                    <a:pt x="19" y="97"/>
                  </a:lnTo>
                  <a:lnTo>
                    <a:pt x="8" y="86"/>
                  </a:lnTo>
                  <a:lnTo>
                    <a:pt x="4" y="67"/>
                  </a:lnTo>
                  <a:lnTo>
                    <a:pt x="0" y="52"/>
                  </a:lnTo>
                  <a:lnTo>
                    <a:pt x="8" y="52"/>
                  </a:lnTo>
                  <a:lnTo>
                    <a:pt x="15" y="52"/>
                  </a:lnTo>
                  <a:lnTo>
                    <a:pt x="15" y="48"/>
                  </a:lnTo>
                  <a:lnTo>
                    <a:pt x="23" y="45"/>
                  </a:lnTo>
                  <a:lnTo>
                    <a:pt x="23" y="45"/>
                  </a:lnTo>
                  <a:lnTo>
                    <a:pt x="26" y="41"/>
                  </a:lnTo>
                  <a:lnTo>
                    <a:pt x="26" y="37"/>
                  </a:lnTo>
                  <a:lnTo>
                    <a:pt x="30" y="37"/>
                  </a:lnTo>
                  <a:lnTo>
                    <a:pt x="26" y="34"/>
                  </a:lnTo>
                  <a:lnTo>
                    <a:pt x="26" y="34"/>
                  </a:lnTo>
                  <a:lnTo>
                    <a:pt x="26" y="30"/>
                  </a:lnTo>
                  <a:lnTo>
                    <a:pt x="23" y="30"/>
                  </a:lnTo>
                  <a:lnTo>
                    <a:pt x="23" y="26"/>
                  </a:lnTo>
                  <a:lnTo>
                    <a:pt x="23" y="26"/>
                  </a:lnTo>
                  <a:lnTo>
                    <a:pt x="23" y="22"/>
                  </a:lnTo>
                  <a:lnTo>
                    <a:pt x="23" y="26"/>
                  </a:lnTo>
                  <a:lnTo>
                    <a:pt x="23" y="26"/>
                  </a:lnTo>
                  <a:lnTo>
                    <a:pt x="26" y="22"/>
                  </a:lnTo>
                  <a:lnTo>
                    <a:pt x="26" y="22"/>
                  </a:lnTo>
                  <a:lnTo>
                    <a:pt x="26" y="22"/>
                  </a:lnTo>
                  <a:lnTo>
                    <a:pt x="30" y="19"/>
                  </a:lnTo>
                  <a:lnTo>
                    <a:pt x="26" y="15"/>
                  </a:lnTo>
                  <a:lnTo>
                    <a:pt x="26" y="11"/>
                  </a:lnTo>
                  <a:lnTo>
                    <a:pt x="26" y="11"/>
                  </a:lnTo>
                  <a:lnTo>
                    <a:pt x="26" y="8"/>
                  </a:lnTo>
                  <a:lnTo>
                    <a:pt x="23" y="8"/>
                  </a:lnTo>
                  <a:lnTo>
                    <a:pt x="23"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8" name="Freeform 139"/>
            <p:cNvSpPr>
              <a:spLocks/>
            </p:cNvSpPr>
            <p:nvPr/>
          </p:nvSpPr>
          <p:spPr bwMode="auto">
            <a:xfrm>
              <a:off x="4908029" y="3200415"/>
              <a:ext cx="42459" cy="33452"/>
            </a:xfrm>
            <a:custGeom>
              <a:avLst/>
              <a:gdLst>
                <a:gd name="T0" fmla="*/ 7 w 33"/>
                <a:gd name="T1" fmla="*/ 4 h 26"/>
                <a:gd name="T2" fmla="*/ 7 w 33"/>
                <a:gd name="T3" fmla="*/ 4 h 26"/>
                <a:gd name="T4" fmla="*/ 11 w 33"/>
                <a:gd name="T5" fmla="*/ 4 h 26"/>
                <a:gd name="T6" fmla="*/ 14 w 33"/>
                <a:gd name="T7" fmla="*/ 0 h 26"/>
                <a:gd name="T8" fmla="*/ 14 w 33"/>
                <a:gd name="T9" fmla="*/ 0 h 26"/>
                <a:gd name="T10" fmla="*/ 18 w 33"/>
                <a:gd name="T11" fmla="*/ 4 h 26"/>
                <a:gd name="T12" fmla="*/ 18 w 33"/>
                <a:gd name="T13" fmla="*/ 4 h 26"/>
                <a:gd name="T14" fmla="*/ 22 w 33"/>
                <a:gd name="T15" fmla="*/ 0 h 26"/>
                <a:gd name="T16" fmla="*/ 22 w 33"/>
                <a:gd name="T17" fmla="*/ 0 h 26"/>
                <a:gd name="T18" fmla="*/ 22 w 33"/>
                <a:gd name="T19" fmla="*/ 0 h 26"/>
                <a:gd name="T20" fmla="*/ 26 w 33"/>
                <a:gd name="T21" fmla="*/ 4 h 26"/>
                <a:gd name="T22" fmla="*/ 29 w 33"/>
                <a:gd name="T23" fmla="*/ 4 h 26"/>
                <a:gd name="T24" fmla="*/ 29 w 33"/>
                <a:gd name="T25" fmla="*/ 7 h 26"/>
                <a:gd name="T26" fmla="*/ 29 w 33"/>
                <a:gd name="T27" fmla="*/ 7 h 26"/>
                <a:gd name="T28" fmla="*/ 29 w 33"/>
                <a:gd name="T29" fmla="*/ 11 h 26"/>
                <a:gd name="T30" fmla="*/ 33 w 33"/>
                <a:gd name="T31" fmla="*/ 15 h 26"/>
                <a:gd name="T32" fmla="*/ 29 w 33"/>
                <a:gd name="T33" fmla="*/ 18 h 26"/>
                <a:gd name="T34" fmla="*/ 29 w 33"/>
                <a:gd name="T35" fmla="*/ 18 h 26"/>
                <a:gd name="T36" fmla="*/ 29 w 33"/>
                <a:gd name="T37" fmla="*/ 18 h 26"/>
                <a:gd name="T38" fmla="*/ 26 w 33"/>
                <a:gd name="T39" fmla="*/ 22 h 26"/>
                <a:gd name="T40" fmla="*/ 26 w 33"/>
                <a:gd name="T41" fmla="*/ 22 h 26"/>
                <a:gd name="T42" fmla="*/ 26 w 33"/>
                <a:gd name="T43" fmla="*/ 18 h 26"/>
                <a:gd name="T44" fmla="*/ 26 w 33"/>
                <a:gd name="T45" fmla="*/ 18 h 26"/>
                <a:gd name="T46" fmla="*/ 22 w 33"/>
                <a:gd name="T47" fmla="*/ 18 h 26"/>
                <a:gd name="T48" fmla="*/ 22 w 33"/>
                <a:gd name="T49" fmla="*/ 15 h 26"/>
                <a:gd name="T50" fmla="*/ 18 w 33"/>
                <a:gd name="T51" fmla="*/ 15 h 26"/>
                <a:gd name="T52" fmla="*/ 18 w 33"/>
                <a:gd name="T53" fmla="*/ 15 h 26"/>
                <a:gd name="T54" fmla="*/ 18 w 33"/>
                <a:gd name="T55" fmla="*/ 15 h 26"/>
                <a:gd name="T56" fmla="*/ 18 w 33"/>
                <a:gd name="T57" fmla="*/ 18 h 26"/>
                <a:gd name="T58" fmla="*/ 14 w 33"/>
                <a:gd name="T59" fmla="*/ 22 h 26"/>
                <a:gd name="T60" fmla="*/ 14 w 33"/>
                <a:gd name="T61" fmla="*/ 22 h 26"/>
                <a:gd name="T62" fmla="*/ 11 w 33"/>
                <a:gd name="T63" fmla="*/ 26 h 26"/>
                <a:gd name="T64" fmla="*/ 11 w 33"/>
                <a:gd name="T65" fmla="*/ 22 h 26"/>
                <a:gd name="T66" fmla="*/ 11 w 33"/>
                <a:gd name="T67" fmla="*/ 22 h 26"/>
                <a:gd name="T68" fmla="*/ 7 w 33"/>
                <a:gd name="T69" fmla="*/ 26 h 26"/>
                <a:gd name="T70" fmla="*/ 7 w 33"/>
                <a:gd name="T71" fmla="*/ 22 h 26"/>
                <a:gd name="T72" fmla="*/ 3 w 33"/>
                <a:gd name="T73" fmla="*/ 22 h 26"/>
                <a:gd name="T74" fmla="*/ 3 w 33"/>
                <a:gd name="T75" fmla="*/ 18 h 26"/>
                <a:gd name="T76" fmla="*/ 0 w 33"/>
                <a:gd name="T77" fmla="*/ 18 h 26"/>
                <a:gd name="T78" fmla="*/ 0 w 33"/>
                <a:gd name="T79" fmla="*/ 22 h 26"/>
                <a:gd name="T80" fmla="*/ 0 w 33"/>
                <a:gd name="T81" fmla="*/ 18 h 26"/>
                <a:gd name="T82" fmla="*/ 0 w 33"/>
                <a:gd name="T83" fmla="*/ 7 h 26"/>
                <a:gd name="T84" fmla="*/ 3 w 33"/>
                <a:gd name="T85" fmla="*/ 7 h 26"/>
                <a:gd name="T86" fmla="*/ 7 w 33"/>
                <a:gd name="T87"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26">
                  <a:moveTo>
                    <a:pt x="7" y="4"/>
                  </a:moveTo>
                  <a:lnTo>
                    <a:pt x="7" y="4"/>
                  </a:lnTo>
                  <a:lnTo>
                    <a:pt x="11" y="4"/>
                  </a:lnTo>
                  <a:lnTo>
                    <a:pt x="14" y="0"/>
                  </a:lnTo>
                  <a:lnTo>
                    <a:pt x="14" y="0"/>
                  </a:lnTo>
                  <a:lnTo>
                    <a:pt x="18" y="4"/>
                  </a:lnTo>
                  <a:lnTo>
                    <a:pt x="18" y="4"/>
                  </a:lnTo>
                  <a:lnTo>
                    <a:pt x="22" y="0"/>
                  </a:lnTo>
                  <a:lnTo>
                    <a:pt x="22" y="0"/>
                  </a:lnTo>
                  <a:lnTo>
                    <a:pt x="22" y="0"/>
                  </a:lnTo>
                  <a:lnTo>
                    <a:pt x="26" y="4"/>
                  </a:lnTo>
                  <a:lnTo>
                    <a:pt x="29" y="4"/>
                  </a:lnTo>
                  <a:lnTo>
                    <a:pt x="29" y="7"/>
                  </a:lnTo>
                  <a:lnTo>
                    <a:pt x="29" y="7"/>
                  </a:lnTo>
                  <a:lnTo>
                    <a:pt x="29" y="11"/>
                  </a:lnTo>
                  <a:lnTo>
                    <a:pt x="33" y="15"/>
                  </a:lnTo>
                  <a:lnTo>
                    <a:pt x="29" y="18"/>
                  </a:lnTo>
                  <a:lnTo>
                    <a:pt x="29" y="18"/>
                  </a:lnTo>
                  <a:lnTo>
                    <a:pt x="29" y="18"/>
                  </a:lnTo>
                  <a:lnTo>
                    <a:pt x="26" y="22"/>
                  </a:lnTo>
                  <a:lnTo>
                    <a:pt x="26" y="22"/>
                  </a:lnTo>
                  <a:lnTo>
                    <a:pt x="26" y="18"/>
                  </a:lnTo>
                  <a:lnTo>
                    <a:pt x="26" y="18"/>
                  </a:lnTo>
                  <a:lnTo>
                    <a:pt x="22" y="18"/>
                  </a:lnTo>
                  <a:lnTo>
                    <a:pt x="22" y="15"/>
                  </a:lnTo>
                  <a:lnTo>
                    <a:pt x="18" y="15"/>
                  </a:lnTo>
                  <a:lnTo>
                    <a:pt x="18" y="15"/>
                  </a:lnTo>
                  <a:lnTo>
                    <a:pt x="18" y="15"/>
                  </a:lnTo>
                  <a:lnTo>
                    <a:pt x="18" y="18"/>
                  </a:lnTo>
                  <a:lnTo>
                    <a:pt x="14" y="22"/>
                  </a:lnTo>
                  <a:lnTo>
                    <a:pt x="14" y="22"/>
                  </a:lnTo>
                  <a:lnTo>
                    <a:pt x="11" y="26"/>
                  </a:lnTo>
                  <a:lnTo>
                    <a:pt x="11" y="22"/>
                  </a:lnTo>
                  <a:lnTo>
                    <a:pt x="11" y="22"/>
                  </a:lnTo>
                  <a:lnTo>
                    <a:pt x="7" y="26"/>
                  </a:lnTo>
                  <a:lnTo>
                    <a:pt x="7" y="22"/>
                  </a:lnTo>
                  <a:lnTo>
                    <a:pt x="3" y="22"/>
                  </a:lnTo>
                  <a:lnTo>
                    <a:pt x="3" y="18"/>
                  </a:lnTo>
                  <a:lnTo>
                    <a:pt x="0" y="18"/>
                  </a:lnTo>
                  <a:lnTo>
                    <a:pt x="0" y="22"/>
                  </a:lnTo>
                  <a:lnTo>
                    <a:pt x="0" y="18"/>
                  </a:lnTo>
                  <a:lnTo>
                    <a:pt x="0" y="7"/>
                  </a:lnTo>
                  <a:lnTo>
                    <a:pt x="3" y="7"/>
                  </a:lnTo>
                  <a:lnTo>
                    <a:pt x="7"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9" name="Freeform 140"/>
            <p:cNvSpPr>
              <a:spLocks/>
            </p:cNvSpPr>
            <p:nvPr/>
          </p:nvSpPr>
          <p:spPr bwMode="auto">
            <a:xfrm>
              <a:off x="4908029" y="3219715"/>
              <a:ext cx="42459" cy="42459"/>
            </a:xfrm>
            <a:custGeom>
              <a:avLst/>
              <a:gdLst>
                <a:gd name="T0" fmla="*/ 3 w 33"/>
                <a:gd name="T1" fmla="*/ 33 h 33"/>
                <a:gd name="T2" fmla="*/ 11 w 33"/>
                <a:gd name="T3" fmla="*/ 33 h 33"/>
                <a:gd name="T4" fmla="*/ 18 w 33"/>
                <a:gd name="T5" fmla="*/ 33 h 33"/>
                <a:gd name="T6" fmla="*/ 18 w 33"/>
                <a:gd name="T7" fmla="*/ 29 h 33"/>
                <a:gd name="T8" fmla="*/ 26 w 33"/>
                <a:gd name="T9" fmla="*/ 26 h 33"/>
                <a:gd name="T10" fmla="*/ 26 w 33"/>
                <a:gd name="T11" fmla="*/ 26 h 33"/>
                <a:gd name="T12" fmla="*/ 29 w 33"/>
                <a:gd name="T13" fmla="*/ 22 h 33"/>
                <a:gd name="T14" fmla="*/ 29 w 33"/>
                <a:gd name="T15" fmla="*/ 18 h 33"/>
                <a:gd name="T16" fmla="*/ 33 w 33"/>
                <a:gd name="T17" fmla="*/ 18 h 33"/>
                <a:gd name="T18" fmla="*/ 29 w 33"/>
                <a:gd name="T19" fmla="*/ 15 h 33"/>
                <a:gd name="T20" fmla="*/ 29 w 33"/>
                <a:gd name="T21" fmla="*/ 15 h 33"/>
                <a:gd name="T22" fmla="*/ 29 w 33"/>
                <a:gd name="T23" fmla="*/ 11 h 33"/>
                <a:gd name="T24" fmla="*/ 26 w 33"/>
                <a:gd name="T25" fmla="*/ 11 h 33"/>
                <a:gd name="T26" fmla="*/ 26 w 33"/>
                <a:gd name="T27" fmla="*/ 7 h 33"/>
                <a:gd name="T28" fmla="*/ 26 w 33"/>
                <a:gd name="T29" fmla="*/ 7 h 33"/>
                <a:gd name="T30" fmla="*/ 26 w 33"/>
                <a:gd name="T31" fmla="*/ 3 h 33"/>
                <a:gd name="T32" fmla="*/ 22 w 33"/>
                <a:gd name="T33" fmla="*/ 3 h 33"/>
                <a:gd name="T34" fmla="*/ 22 w 33"/>
                <a:gd name="T35" fmla="*/ 0 h 33"/>
                <a:gd name="T36" fmla="*/ 18 w 33"/>
                <a:gd name="T37" fmla="*/ 0 h 33"/>
                <a:gd name="T38" fmla="*/ 18 w 33"/>
                <a:gd name="T39" fmla="*/ 0 h 33"/>
                <a:gd name="T40" fmla="*/ 18 w 33"/>
                <a:gd name="T41" fmla="*/ 0 h 33"/>
                <a:gd name="T42" fmla="*/ 18 w 33"/>
                <a:gd name="T43" fmla="*/ 3 h 33"/>
                <a:gd name="T44" fmla="*/ 14 w 33"/>
                <a:gd name="T45" fmla="*/ 7 h 33"/>
                <a:gd name="T46" fmla="*/ 14 w 33"/>
                <a:gd name="T47" fmla="*/ 7 h 33"/>
                <a:gd name="T48" fmla="*/ 11 w 33"/>
                <a:gd name="T49" fmla="*/ 11 h 33"/>
                <a:gd name="T50" fmla="*/ 11 w 33"/>
                <a:gd name="T51" fmla="*/ 7 h 33"/>
                <a:gd name="T52" fmla="*/ 11 w 33"/>
                <a:gd name="T53" fmla="*/ 7 h 33"/>
                <a:gd name="T54" fmla="*/ 7 w 33"/>
                <a:gd name="T55" fmla="*/ 11 h 33"/>
                <a:gd name="T56" fmla="*/ 7 w 33"/>
                <a:gd name="T57" fmla="*/ 7 h 33"/>
                <a:gd name="T58" fmla="*/ 3 w 33"/>
                <a:gd name="T59" fmla="*/ 7 h 33"/>
                <a:gd name="T60" fmla="*/ 3 w 33"/>
                <a:gd name="T61" fmla="*/ 3 h 33"/>
                <a:gd name="T62" fmla="*/ 0 w 33"/>
                <a:gd name="T63" fmla="*/ 3 h 33"/>
                <a:gd name="T64" fmla="*/ 0 w 33"/>
                <a:gd name="T65" fmla="*/ 7 h 33"/>
                <a:gd name="T66" fmla="*/ 0 w 33"/>
                <a:gd name="T67" fmla="*/ 7 h 33"/>
                <a:gd name="T68" fmla="*/ 0 w 33"/>
                <a:gd name="T69" fmla="*/ 11 h 33"/>
                <a:gd name="T70" fmla="*/ 0 w 33"/>
                <a:gd name="T71" fmla="*/ 15 h 33"/>
                <a:gd name="T72" fmla="*/ 0 w 33"/>
                <a:gd name="T73" fmla="*/ 18 h 33"/>
                <a:gd name="T74" fmla="*/ 3 w 33"/>
                <a:gd name="T7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 h="33">
                  <a:moveTo>
                    <a:pt x="3" y="33"/>
                  </a:moveTo>
                  <a:lnTo>
                    <a:pt x="11" y="33"/>
                  </a:lnTo>
                  <a:lnTo>
                    <a:pt x="18" y="33"/>
                  </a:lnTo>
                  <a:lnTo>
                    <a:pt x="18" y="29"/>
                  </a:lnTo>
                  <a:lnTo>
                    <a:pt x="26" y="26"/>
                  </a:lnTo>
                  <a:lnTo>
                    <a:pt x="26" y="26"/>
                  </a:lnTo>
                  <a:lnTo>
                    <a:pt x="29" y="22"/>
                  </a:lnTo>
                  <a:lnTo>
                    <a:pt x="29" y="18"/>
                  </a:lnTo>
                  <a:lnTo>
                    <a:pt x="33" y="18"/>
                  </a:lnTo>
                  <a:lnTo>
                    <a:pt x="29" y="15"/>
                  </a:lnTo>
                  <a:lnTo>
                    <a:pt x="29" y="15"/>
                  </a:lnTo>
                  <a:lnTo>
                    <a:pt x="29" y="11"/>
                  </a:lnTo>
                  <a:lnTo>
                    <a:pt x="26" y="11"/>
                  </a:lnTo>
                  <a:lnTo>
                    <a:pt x="26" y="7"/>
                  </a:lnTo>
                  <a:lnTo>
                    <a:pt x="26" y="7"/>
                  </a:lnTo>
                  <a:lnTo>
                    <a:pt x="26" y="3"/>
                  </a:lnTo>
                  <a:lnTo>
                    <a:pt x="22" y="3"/>
                  </a:lnTo>
                  <a:lnTo>
                    <a:pt x="22" y="0"/>
                  </a:lnTo>
                  <a:lnTo>
                    <a:pt x="18" y="0"/>
                  </a:lnTo>
                  <a:lnTo>
                    <a:pt x="18" y="0"/>
                  </a:lnTo>
                  <a:lnTo>
                    <a:pt x="18" y="0"/>
                  </a:lnTo>
                  <a:lnTo>
                    <a:pt x="18" y="3"/>
                  </a:lnTo>
                  <a:lnTo>
                    <a:pt x="14" y="7"/>
                  </a:lnTo>
                  <a:lnTo>
                    <a:pt x="14" y="7"/>
                  </a:lnTo>
                  <a:lnTo>
                    <a:pt x="11" y="11"/>
                  </a:lnTo>
                  <a:lnTo>
                    <a:pt x="11" y="7"/>
                  </a:lnTo>
                  <a:lnTo>
                    <a:pt x="11" y="7"/>
                  </a:lnTo>
                  <a:lnTo>
                    <a:pt x="7" y="11"/>
                  </a:lnTo>
                  <a:lnTo>
                    <a:pt x="7" y="7"/>
                  </a:lnTo>
                  <a:lnTo>
                    <a:pt x="3" y="7"/>
                  </a:lnTo>
                  <a:lnTo>
                    <a:pt x="3" y="3"/>
                  </a:lnTo>
                  <a:lnTo>
                    <a:pt x="0" y="3"/>
                  </a:lnTo>
                  <a:lnTo>
                    <a:pt x="0" y="7"/>
                  </a:lnTo>
                  <a:lnTo>
                    <a:pt x="0" y="7"/>
                  </a:lnTo>
                  <a:lnTo>
                    <a:pt x="0" y="11"/>
                  </a:lnTo>
                  <a:lnTo>
                    <a:pt x="0" y="15"/>
                  </a:lnTo>
                  <a:lnTo>
                    <a:pt x="0" y="18"/>
                  </a:lnTo>
                  <a:lnTo>
                    <a:pt x="3" y="3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0" name="Freeform 141"/>
            <p:cNvSpPr>
              <a:spLocks/>
            </p:cNvSpPr>
            <p:nvPr/>
          </p:nvSpPr>
          <p:spPr bwMode="auto">
            <a:xfrm>
              <a:off x="4545201" y="3075612"/>
              <a:ext cx="405289" cy="362830"/>
            </a:xfrm>
            <a:custGeom>
              <a:avLst/>
              <a:gdLst>
                <a:gd name="T0" fmla="*/ 11 w 315"/>
                <a:gd name="T1" fmla="*/ 156 h 282"/>
                <a:gd name="T2" fmla="*/ 22 w 315"/>
                <a:gd name="T3" fmla="*/ 153 h 282"/>
                <a:gd name="T4" fmla="*/ 37 w 315"/>
                <a:gd name="T5" fmla="*/ 145 h 282"/>
                <a:gd name="T6" fmla="*/ 45 w 315"/>
                <a:gd name="T7" fmla="*/ 153 h 282"/>
                <a:gd name="T8" fmla="*/ 63 w 315"/>
                <a:gd name="T9" fmla="*/ 138 h 282"/>
                <a:gd name="T10" fmla="*/ 67 w 315"/>
                <a:gd name="T11" fmla="*/ 115 h 282"/>
                <a:gd name="T12" fmla="*/ 82 w 315"/>
                <a:gd name="T13" fmla="*/ 97 h 282"/>
                <a:gd name="T14" fmla="*/ 97 w 315"/>
                <a:gd name="T15" fmla="*/ 75 h 282"/>
                <a:gd name="T16" fmla="*/ 100 w 315"/>
                <a:gd name="T17" fmla="*/ 56 h 282"/>
                <a:gd name="T18" fmla="*/ 111 w 315"/>
                <a:gd name="T19" fmla="*/ 34 h 282"/>
                <a:gd name="T20" fmla="*/ 111 w 315"/>
                <a:gd name="T21" fmla="*/ 15 h 282"/>
                <a:gd name="T22" fmla="*/ 115 w 315"/>
                <a:gd name="T23" fmla="*/ 8 h 282"/>
                <a:gd name="T24" fmla="*/ 126 w 315"/>
                <a:gd name="T25" fmla="*/ 4 h 282"/>
                <a:gd name="T26" fmla="*/ 141 w 315"/>
                <a:gd name="T27" fmla="*/ 12 h 282"/>
                <a:gd name="T28" fmla="*/ 159 w 315"/>
                <a:gd name="T29" fmla="*/ 15 h 282"/>
                <a:gd name="T30" fmla="*/ 171 w 315"/>
                <a:gd name="T31" fmla="*/ 15 h 282"/>
                <a:gd name="T32" fmla="*/ 185 w 315"/>
                <a:gd name="T33" fmla="*/ 8 h 282"/>
                <a:gd name="T34" fmla="*/ 208 w 315"/>
                <a:gd name="T35" fmla="*/ 4 h 282"/>
                <a:gd name="T36" fmla="*/ 215 w 315"/>
                <a:gd name="T37" fmla="*/ 4 h 282"/>
                <a:gd name="T38" fmla="*/ 222 w 315"/>
                <a:gd name="T39" fmla="*/ 0 h 282"/>
                <a:gd name="T40" fmla="*/ 237 w 315"/>
                <a:gd name="T41" fmla="*/ 4 h 282"/>
                <a:gd name="T42" fmla="*/ 256 w 315"/>
                <a:gd name="T43" fmla="*/ 4 h 282"/>
                <a:gd name="T44" fmla="*/ 271 w 315"/>
                <a:gd name="T45" fmla="*/ 15 h 282"/>
                <a:gd name="T46" fmla="*/ 282 w 315"/>
                <a:gd name="T47" fmla="*/ 12 h 282"/>
                <a:gd name="T48" fmla="*/ 293 w 315"/>
                <a:gd name="T49" fmla="*/ 8 h 282"/>
                <a:gd name="T50" fmla="*/ 308 w 315"/>
                <a:gd name="T51" fmla="*/ 19 h 282"/>
                <a:gd name="T52" fmla="*/ 315 w 315"/>
                <a:gd name="T53" fmla="*/ 26 h 282"/>
                <a:gd name="T54" fmla="*/ 311 w 315"/>
                <a:gd name="T55" fmla="*/ 45 h 282"/>
                <a:gd name="T56" fmla="*/ 300 w 315"/>
                <a:gd name="T57" fmla="*/ 67 h 282"/>
                <a:gd name="T58" fmla="*/ 289 w 315"/>
                <a:gd name="T59" fmla="*/ 101 h 282"/>
                <a:gd name="T60" fmla="*/ 282 w 315"/>
                <a:gd name="T61" fmla="*/ 127 h 282"/>
                <a:gd name="T62" fmla="*/ 304 w 315"/>
                <a:gd name="T63" fmla="*/ 201 h 282"/>
                <a:gd name="T64" fmla="*/ 274 w 315"/>
                <a:gd name="T65" fmla="*/ 227 h 282"/>
                <a:gd name="T66" fmla="*/ 274 w 315"/>
                <a:gd name="T67" fmla="*/ 238 h 282"/>
                <a:gd name="T68" fmla="*/ 271 w 315"/>
                <a:gd name="T69" fmla="*/ 256 h 282"/>
                <a:gd name="T70" fmla="*/ 285 w 315"/>
                <a:gd name="T71" fmla="*/ 268 h 282"/>
                <a:gd name="T72" fmla="*/ 289 w 315"/>
                <a:gd name="T73" fmla="*/ 282 h 282"/>
                <a:gd name="T74" fmla="*/ 278 w 315"/>
                <a:gd name="T75" fmla="*/ 282 h 282"/>
                <a:gd name="T76" fmla="*/ 256 w 315"/>
                <a:gd name="T77" fmla="*/ 264 h 282"/>
                <a:gd name="T78" fmla="*/ 245 w 315"/>
                <a:gd name="T79" fmla="*/ 253 h 282"/>
                <a:gd name="T80" fmla="*/ 234 w 315"/>
                <a:gd name="T81" fmla="*/ 260 h 282"/>
                <a:gd name="T82" fmla="*/ 219 w 315"/>
                <a:gd name="T83" fmla="*/ 256 h 282"/>
                <a:gd name="T84" fmla="*/ 211 w 315"/>
                <a:gd name="T85" fmla="*/ 249 h 282"/>
                <a:gd name="T86" fmla="*/ 204 w 315"/>
                <a:gd name="T87" fmla="*/ 253 h 282"/>
                <a:gd name="T88" fmla="*/ 196 w 315"/>
                <a:gd name="T89" fmla="*/ 245 h 282"/>
                <a:gd name="T90" fmla="*/ 182 w 315"/>
                <a:gd name="T91" fmla="*/ 249 h 282"/>
                <a:gd name="T92" fmla="*/ 171 w 315"/>
                <a:gd name="T93" fmla="*/ 249 h 282"/>
                <a:gd name="T94" fmla="*/ 167 w 315"/>
                <a:gd name="T95" fmla="*/ 242 h 282"/>
                <a:gd name="T96" fmla="*/ 163 w 315"/>
                <a:gd name="T97" fmla="*/ 230 h 282"/>
                <a:gd name="T98" fmla="*/ 163 w 315"/>
                <a:gd name="T99" fmla="*/ 223 h 282"/>
                <a:gd name="T100" fmla="*/ 159 w 315"/>
                <a:gd name="T101" fmla="*/ 208 h 282"/>
                <a:gd name="T102" fmla="*/ 159 w 315"/>
                <a:gd name="T103" fmla="*/ 197 h 282"/>
                <a:gd name="T104" fmla="*/ 141 w 315"/>
                <a:gd name="T105" fmla="*/ 186 h 282"/>
                <a:gd name="T106" fmla="*/ 122 w 315"/>
                <a:gd name="T107" fmla="*/ 190 h 282"/>
                <a:gd name="T108" fmla="*/ 104 w 315"/>
                <a:gd name="T109" fmla="*/ 201 h 282"/>
                <a:gd name="T110" fmla="*/ 85 w 315"/>
                <a:gd name="T111" fmla="*/ 193 h 282"/>
                <a:gd name="T112" fmla="*/ 82 w 315"/>
                <a:gd name="T113" fmla="*/ 182 h 282"/>
                <a:gd name="T114" fmla="*/ 78 w 315"/>
                <a:gd name="T115" fmla="*/ 171 h 282"/>
                <a:gd name="T116" fmla="*/ 37 w 315"/>
                <a:gd name="T117" fmla="*/ 167 h 282"/>
                <a:gd name="T118" fmla="*/ 19 w 315"/>
                <a:gd name="T119" fmla="*/ 167 h 282"/>
                <a:gd name="T120" fmla="*/ 11 w 315"/>
                <a:gd name="T121" fmla="*/ 1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 h="282">
                  <a:moveTo>
                    <a:pt x="0" y="167"/>
                  </a:moveTo>
                  <a:lnTo>
                    <a:pt x="4" y="164"/>
                  </a:lnTo>
                  <a:lnTo>
                    <a:pt x="8" y="164"/>
                  </a:lnTo>
                  <a:lnTo>
                    <a:pt x="11" y="164"/>
                  </a:lnTo>
                  <a:lnTo>
                    <a:pt x="8" y="156"/>
                  </a:lnTo>
                  <a:lnTo>
                    <a:pt x="11" y="156"/>
                  </a:lnTo>
                  <a:lnTo>
                    <a:pt x="15" y="153"/>
                  </a:lnTo>
                  <a:lnTo>
                    <a:pt x="19" y="149"/>
                  </a:lnTo>
                  <a:lnTo>
                    <a:pt x="19" y="149"/>
                  </a:lnTo>
                  <a:lnTo>
                    <a:pt x="22" y="149"/>
                  </a:lnTo>
                  <a:lnTo>
                    <a:pt x="22" y="153"/>
                  </a:lnTo>
                  <a:lnTo>
                    <a:pt x="22" y="153"/>
                  </a:lnTo>
                  <a:lnTo>
                    <a:pt x="26" y="153"/>
                  </a:lnTo>
                  <a:lnTo>
                    <a:pt x="30" y="149"/>
                  </a:lnTo>
                  <a:lnTo>
                    <a:pt x="30" y="149"/>
                  </a:lnTo>
                  <a:lnTo>
                    <a:pt x="30" y="149"/>
                  </a:lnTo>
                  <a:lnTo>
                    <a:pt x="34" y="149"/>
                  </a:lnTo>
                  <a:lnTo>
                    <a:pt x="37" y="145"/>
                  </a:lnTo>
                  <a:lnTo>
                    <a:pt x="41" y="145"/>
                  </a:lnTo>
                  <a:lnTo>
                    <a:pt x="41" y="145"/>
                  </a:lnTo>
                  <a:lnTo>
                    <a:pt x="37" y="149"/>
                  </a:lnTo>
                  <a:lnTo>
                    <a:pt x="41" y="149"/>
                  </a:lnTo>
                  <a:lnTo>
                    <a:pt x="41" y="153"/>
                  </a:lnTo>
                  <a:lnTo>
                    <a:pt x="45" y="153"/>
                  </a:lnTo>
                  <a:lnTo>
                    <a:pt x="48" y="153"/>
                  </a:lnTo>
                  <a:lnTo>
                    <a:pt x="52" y="149"/>
                  </a:lnTo>
                  <a:lnTo>
                    <a:pt x="59" y="141"/>
                  </a:lnTo>
                  <a:lnTo>
                    <a:pt x="59" y="141"/>
                  </a:lnTo>
                  <a:lnTo>
                    <a:pt x="63" y="138"/>
                  </a:lnTo>
                  <a:lnTo>
                    <a:pt x="63" y="138"/>
                  </a:lnTo>
                  <a:lnTo>
                    <a:pt x="67" y="134"/>
                  </a:lnTo>
                  <a:lnTo>
                    <a:pt x="67" y="130"/>
                  </a:lnTo>
                  <a:lnTo>
                    <a:pt x="67" y="127"/>
                  </a:lnTo>
                  <a:lnTo>
                    <a:pt x="67" y="119"/>
                  </a:lnTo>
                  <a:lnTo>
                    <a:pt x="67" y="119"/>
                  </a:lnTo>
                  <a:lnTo>
                    <a:pt x="67" y="115"/>
                  </a:lnTo>
                  <a:lnTo>
                    <a:pt x="71" y="112"/>
                  </a:lnTo>
                  <a:lnTo>
                    <a:pt x="74" y="108"/>
                  </a:lnTo>
                  <a:lnTo>
                    <a:pt x="74" y="104"/>
                  </a:lnTo>
                  <a:lnTo>
                    <a:pt x="78" y="101"/>
                  </a:lnTo>
                  <a:lnTo>
                    <a:pt x="82" y="97"/>
                  </a:lnTo>
                  <a:lnTo>
                    <a:pt x="82" y="97"/>
                  </a:lnTo>
                  <a:lnTo>
                    <a:pt x="85" y="97"/>
                  </a:lnTo>
                  <a:lnTo>
                    <a:pt x="89" y="93"/>
                  </a:lnTo>
                  <a:lnTo>
                    <a:pt x="93" y="86"/>
                  </a:lnTo>
                  <a:lnTo>
                    <a:pt x="93" y="82"/>
                  </a:lnTo>
                  <a:lnTo>
                    <a:pt x="97" y="78"/>
                  </a:lnTo>
                  <a:lnTo>
                    <a:pt x="97" y="75"/>
                  </a:lnTo>
                  <a:lnTo>
                    <a:pt x="100" y="71"/>
                  </a:lnTo>
                  <a:lnTo>
                    <a:pt x="97" y="71"/>
                  </a:lnTo>
                  <a:lnTo>
                    <a:pt x="100" y="67"/>
                  </a:lnTo>
                  <a:lnTo>
                    <a:pt x="97" y="64"/>
                  </a:lnTo>
                  <a:lnTo>
                    <a:pt x="100" y="60"/>
                  </a:lnTo>
                  <a:lnTo>
                    <a:pt x="100" y="56"/>
                  </a:lnTo>
                  <a:lnTo>
                    <a:pt x="100" y="56"/>
                  </a:lnTo>
                  <a:lnTo>
                    <a:pt x="104" y="52"/>
                  </a:lnTo>
                  <a:lnTo>
                    <a:pt x="100" y="45"/>
                  </a:lnTo>
                  <a:lnTo>
                    <a:pt x="108" y="38"/>
                  </a:lnTo>
                  <a:lnTo>
                    <a:pt x="108" y="34"/>
                  </a:lnTo>
                  <a:lnTo>
                    <a:pt x="111" y="34"/>
                  </a:lnTo>
                  <a:lnTo>
                    <a:pt x="111" y="26"/>
                  </a:lnTo>
                  <a:lnTo>
                    <a:pt x="111" y="26"/>
                  </a:lnTo>
                  <a:lnTo>
                    <a:pt x="111" y="23"/>
                  </a:lnTo>
                  <a:lnTo>
                    <a:pt x="111" y="19"/>
                  </a:lnTo>
                  <a:lnTo>
                    <a:pt x="111" y="19"/>
                  </a:lnTo>
                  <a:lnTo>
                    <a:pt x="111" y="15"/>
                  </a:lnTo>
                  <a:lnTo>
                    <a:pt x="111" y="12"/>
                  </a:lnTo>
                  <a:lnTo>
                    <a:pt x="111" y="12"/>
                  </a:lnTo>
                  <a:lnTo>
                    <a:pt x="115" y="12"/>
                  </a:lnTo>
                  <a:lnTo>
                    <a:pt x="115" y="12"/>
                  </a:lnTo>
                  <a:lnTo>
                    <a:pt x="115" y="8"/>
                  </a:lnTo>
                  <a:lnTo>
                    <a:pt x="115" y="8"/>
                  </a:lnTo>
                  <a:lnTo>
                    <a:pt x="115" y="4"/>
                  </a:lnTo>
                  <a:lnTo>
                    <a:pt x="119" y="4"/>
                  </a:lnTo>
                  <a:lnTo>
                    <a:pt x="122" y="4"/>
                  </a:lnTo>
                  <a:lnTo>
                    <a:pt x="122" y="4"/>
                  </a:lnTo>
                  <a:lnTo>
                    <a:pt x="122" y="4"/>
                  </a:lnTo>
                  <a:lnTo>
                    <a:pt x="126" y="4"/>
                  </a:lnTo>
                  <a:lnTo>
                    <a:pt x="130" y="4"/>
                  </a:lnTo>
                  <a:lnTo>
                    <a:pt x="130" y="4"/>
                  </a:lnTo>
                  <a:lnTo>
                    <a:pt x="134" y="8"/>
                  </a:lnTo>
                  <a:lnTo>
                    <a:pt x="137" y="8"/>
                  </a:lnTo>
                  <a:lnTo>
                    <a:pt x="141" y="12"/>
                  </a:lnTo>
                  <a:lnTo>
                    <a:pt x="141" y="12"/>
                  </a:lnTo>
                  <a:lnTo>
                    <a:pt x="145" y="12"/>
                  </a:lnTo>
                  <a:lnTo>
                    <a:pt x="148" y="15"/>
                  </a:lnTo>
                  <a:lnTo>
                    <a:pt x="152" y="15"/>
                  </a:lnTo>
                  <a:lnTo>
                    <a:pt x="156" y="15"/>
                  </a:lnTo>
                  <a:lnTo>
                    <a:pt x="159" y="15"/>
                  </a:lnTo>
                  <a:lnTo>
                    <a:pt x="159" y="15"/>
                  </a:lnTo>
                  <a:lnTo>
                    <a:pt x="163" y="15"/>
                  </a:lnTo>
                  <a:lnTo>
                    <a:pt x="167" y="15"/>
                  </a:lnTo>
                  <a:lnTo>
                    <a:pt x="167" y="15"/>
                  </a:lnTo>
                  <a:lnTo>
                    <a:pt x="171" y="15"/>
                  </a:lnTo>
                  <a:lnTo>
                    <a:pt x="174" y="15"/>
                  </a:lnTo>
                  <a:lnTo>
                    <a:pt x="171" y="15"/>
                  </a:lnTo>
                  <a:lnTo>
                    <a:pt x="171" y="12"/>
                  </a:lnTo>
                  <a:lnTo>
                    <a:pt x="174" y="8"/>
                  </a:lnTo>
                  <a:lnTo>
                    <a:pt x="174" y="8"/>
                  </a:lnTo>
                  <a:lnTo>
                    <a:pt x="178" y="8"/>
                  </a:lnTo>
                  <a:lnTo>
                    <a:pt x="182" y="8"/>
                  </a:lnTo>
                  <a:lnTo>
                    <a:pt x="185" y="8"/>
                  </a:lnTo>
                  <a:lnTo>
                    <a:pt x="185" y="8"/>
                  </a:lnTo>
                  <a:lnTo>
                    <a:pt x="193" y="8"/>
                  </a:lnTo>
                  <a:lnTo>
                    <a:pt x="193" y="8"/>
                  </a:lnTo>
                  <a:lnTo>
                    <a:pt x="196" y="4"/>
                  </a:lnTo>
                  <a:lnTo>
                    <a:pt x="204" y="4"/>
                  </a:lnTo>
                  <a:lnTo>
                    <a:pt x="208" y="4"/>
                  </a:lnTo>
                  <a:lnTo>
                    <a:pt x="208" y="4"/>
                  </a:lnTo>
                  <a:lnTo>
                    <a:pt x="208" y="4"/>
                  </a:lnTo>
                  <a:lnTo>
                    <a:pt x="208" y="4"/>
                  </a:lnTo>
                  <a:lnTo>
                    <a:pt x="211" y="4"/>
                  </a:lnTo>
                  <a:lnTo>
                    <a:pt x="211" y="4"/>
                  </a:lnTo>
                  <a:lnTo>
                    <a:pt x="215" y="4"/>
                  </a:lnTo>
                  <a:lnTo>
                    <a:pt x="219" y="4"/>
                  </a:lnTo>
                  <a:lnTo>
                    <a:pt x="219" y="4"/>
                  </a:lnTo>
                  <a:lnTo>
                    <a:pt x="222" y="0"/>
                  </a:lnTo>
                  <a:lnTo>
                    <a:pt x="222" y="0"/>
                  </a:lnTo>
                  <a:lnTo>
                    <a:pt x="222" y="0"/>
                  </a:lnTo>
                  <a:lnTo>
                    <a:pt x="222" y="0"/>
                  </a:lnTo>
                  <a:lnTo>
                    <a:pt x="226" y="0"/>
                  </a:lnTo>
                  <a:lnTo>
                    <a:pt x="230" y="0"/>
                  </a:lnTo>
                  <a:lnTo>
                    <a:pt x="230" y="0"/>
                  </a:lnTo>
                  <a:lnTo>
                    <a:pt x="234" y="0"/>
                  </a:lnTo>
                  <a:lnTo>
                    <a:pt x="234" y="0"/>
                  </a:lnTo>
                  <a:lnTo>
                    <a:pt x="237" y="4"/>
                  </a:lnTo>
                  <a:lnTo>
                    <a:pt x="245" y="4"/>
                  </a:lnTo>
                  <a:lnTo>
                    <a:pt x="245" y="4"/>
                  </a:lnTo>
                  <a:lnTo>
                    <a:pt x="248" y="0"/>
                  </a:lnTo>
                  <a:lnTo>
                    <a:pt x="252" y="0"/>
                  </a:lnTo>
                  <a:lnTo>
                    <a:pt x="256" y="4"/>
                  </a:lnTo>
                  <a:lnTo>
                    <a:pt x="256" y="4"/>
                  </a:lnTo>
                  <a:lnTo>
                    <a:pt x="259" y="8"/>
                  </a:lnTo>
                  <a:lnTo>
                    <a:pt x="259" y="8"/>
                  </a:lnTo>
                  <a:lnTo>
                    <a:pt x="263" y="8"/>
                  </a:lnTo>
                  <a:lnTo>
                    <a:pt x="263" y="12"/>
                  </a:lnTo>
                  <a:lnTo>
                    <a:pt x="267" y="12"/>
                  </a:lnTo>
                  <a:lnTo>
                    <a:pt x="271" y="15"/>
                  </a:lnTo>
                  <a:lnTo>
                    <a:pt x="271" y="15"/>
                  </a:lnTo>
                  <a:lnTo>
                    <a:pt x="274" y="12"/>
                  </a:lnTo>
                  <a:lnTo>
                    <a:pt x="274" y="12"/>
                  </a:lnTo>
                  <a:lnTo>
                    <a:pt x="278" y="12"/>
                  </a:lnTo>
                  <a:lnTo>
                    <a:pt x="282" y="12"/>
                  </a:lnTo>
                  <a:lnTo>
                    <a:pt x="282" y="12"/>
                  </a:lnTo>
                  <a:lnTo>
                    <a:pt x="282" y="12"/>
                  </a:lnTo>
                  <a:lnTo>
                    <a:pt x="285" y="12"/>
                  </a:lnTo>
                  <a:lnTo>
                    <a:pt x="289" y="8"/>
                  </a:lnTo>
                  <a:lnTo>
                    <a:pt x="289" y="8"/>
                  </a:lnTo>
                  <a:lnTo>
                    <a:pt x="293" y="8"/>
                  </a:lnTo>
                  <a:lnTo>
                    <a:pt x="293" y="8"/>
                  </a:lnTo>
                  <a:lnTo>
                    <a:pt x="296" y="12"/>
                  </a:lnTo>
                  <a:lnTo>
                    <a:pt x="300" y="15"/>
                  </a:lnTo>
                  <a:lnTo>
                    <a:pt x="300" y="15"/>
                  </a:lnTo>
                  <a:lnTo>
                    <a:pt x="304" y="15"/>
                  </a:lnTo>
                  <a:lnTo>
                    <a:pt x="304" y="19"/>
                  </a:lnTo>
                  <a:lnTo>
                    <a:pt x="308" y="19"/>
                  </a:lnTo>
                  <a:lnTo>
                    <a:pt x="308" y="23"/>
                  </a:lnTo>
                  <a:lnTo>
                    <a:pt x="308" y="23"/>
                  </a:lnTo>
                  <a:lnTo>
                    <a:pt x="308" y="26"/>
                  </a:lnTo>
                  <a:lnTo>
                    <a:pt x="311" y="26"/>
                  </a:lnTo>
                  <a:lnTo>
                    <a:pt x="315" y="26"/>
                  </a:lnTo>
                  <a:lnTo>
                    <a:pt x="315" y="26"/>
                  </a:lnTo>
                  <a:lnTo>
                    <a:pt x="315" y="30"/>
                  </a:lnTo>
                  <a:lnTo>
                    <a:pt x="311" y="30"/>
                  </a:lnTo>
                  <a:lnTo>
                    <a:pt x="311" y="34"/>
                  </a:lnTo>
                  <a:lnTo>
                    <a:pt x="311" y="41"/>
                  </a:lnTo>
                  <a:lnTo>
                    <a:pt x="311" y="45"/>
                  </a:lnTo>
                  <a:lnTo>
                    <a:pt x="311" y="45"/>
                  </a:lnTo>
                  <a:lnTo>
                    <a:pt x="315" y="49"/>
                  </a:lnTo>
                  <a:lnTo>
                    <a:pt x="315" y="49"/>
                  </a:lnTo>
                  <a:lnTo>
                    <a:pt x="315" y="52"/>
                  </a:lnTo>
                  <a:lnTo>
                    <a:pt x="308" y="60"/>
                  </a:lnTo>
                  <a:lnTo>
                    <a:pt x="300" y="67"/>
                  </a:lnTo>
                  <a:lnTo>
                    <a:pt x="300" y="67"/>
                  </a:lnTo>
                  <a:lnTo>
                    <a:pt x="293" y="78"/>
                  </a:lnTo>
                  <a:lnTo>
                    <a:pt x="293" y="82"/>
                  </a:lnTo>
                  <a:lnTo>
                    <a:pt x="293" y="86"/>
                  </a:lnTo>
                  <a:lnTo>
                    <a:pt x="293" y="90"/>
                  </a:lnTo>
                  <a:lnTo>
                    <a:pt x="289" y="97"/>
                  </a:lnTo>
                  <a:lnTo>
                    <a:pt x="289" y="101"/>
                  </a:lnTo>
                  <a:lnTo>
                    <a:pt x="285" y="104"/>
                  </a:lnTo>
                  <a:lnTo>
                    <a:pt x="282" y="104"/>
                  </a:lnTo>
                  <a:lnTo>
                    <a:pt x="282" y="115"/>
                  </a:lnTo>
                  <a:lnTo>
                    <a:pt x="282" y="119"/>
                  </a:lnTo>
                  <a:lnTo>
                    <a:pt x="282" y="123"/>
                  </a:lnTo>
                  <a:lnTo>
                    <a:pt x="282" y="127"/>
                  </a:lnTo>
                  <a:lnTo>
                    <a:pt x="282" y="130"/>
                  </a:lnTo>
                  <a:lnTo>
                    <a:pt x="289" y="160"/>
                  </a:lnTo>
                  <a:lnTo>
                    <a:pt x="293" y="179"/>
                  </a:lnTo>
                  <a:lnTo>
                    <a:pt x="304" y="190"/>
                  </a:lnTo>
                  <a:lnTo>
                    <a:pt x="308" y="205"/>
                  </a:lnTo>
                  <a:lnTo>
                    <a:pt x="304" y="201"/>
                  </a:lnTo>
                  <a:lnTo>
                    <a:pt x="278" y="208"/>
                  </a:lnTo>
                  <a:lnTo>
                    <a:pt x="271" y="219"/>
                  </a:lnTo>
                  <a:lnTo>
                    <a:pt x="271" y="223"/>
                  </a:lnTo>
                  <a:lnTo>
                    <a:pt x="274" y="223"/>
                  </a:lnTo>
                  <a:lnTo>
                    <a:pt x="274" y="227"/>
                  </a:lnTo>
                  <a:lnTo>
                    <a:pt x="274" y="227"/>
                  </a:lnTo>
                  <a:lnTo>
                    <a:pt x="274" y="227"/>
                  </a:lnTo>
                  <a:lnTo>
                    <a:pt x="274" y="230"/>
                  </a:lnTo>
                  <a:lnTo>
                    <a:pt x="274" y="230"/>
                  </a:lnTo>
                  <a:lnTo>
                    <a:pt x="274" y="234"/>
                  </a:lnTo>
                  <a:lnTo>
                    <a:pt x="274" y="238"/>
                  </a:lnTo>
                  <a:lnTo>
                    <a:pt x="274" y="238"/>
                  </a:lnTo>
                  <a:lnTo>
                    <a:pt x="274" y="238"/>
                  </a:lnTo>
                  <a:lnTo>
                    <a:pt x="271" y="242"/>
                  </a:lnTo>
                  <a:lnTo>
                    <a:pt x="271" y="242"/>
                  </a:lnTo>
                  <a:lnTo>
                    <a:pt x="271" y="245"/>
                  </a:lnTo>
                  <a:lnTo>
                    <a:pt x="271" y="253"/>
                  </a:lnTo>
                  <a:lnTo>
                    <a:pt x="271" y="256"/>
                  </a:lnTo>
                  <a:lnTo>
                    <a:pt x="271" y="260"/>
                  </a:lnTo>
                  <a:lnTo>
                    <a:pt x="274" y="264"/>
                  </a:lnTo>
                  <a:lnTo>
                    <a:pt x="278" y="264"/>
                  </a:lnTo>
                  <a:lnTo>
                    <a:pt x="278" y="268"/>
                  </a:lnTo>
                  <a:lnTo>
                    <a:pt x="285" y="268"/>
                  </a:lnTo>
                  <a:lnTo>
                    <a:pt x="285" y="268"/>
                  </a:lnTo>
                  <a:lnTo>
                    <a:pt x="285" y="264"/>
                  </a:lnTo>
                  <a:lnTo>
                    <a:pt x="285" y="264"/>
                  </a:lnTo>
                  <a:lnTo>
                    <a:pt x="289" y="264"/>
                  </a:lnTo>
                  <a:lnTo>
                    <a:pt x="289" y="264"/>
                  </a:lnTo>
                  <a:lnTo>
                    <a:pt x="293" y="279"/>
                  </a:lnTo>
                  <a:lnTo>
                    <a:pt x="289" y="282"/>
                  </a:lnTo>
                  <a:lnTo>
                    <a:pt x="289" y="282"/>
                  </a:lnTo>
                  <a:lnTo>
                    <a:pt x="289" y="279"/>
                  </a:lnTo>
                  <a:lnTo>
                    <a:pt x="285" y="279"/>
                  </a:lnTo>
                  <a:lnTo>
                    <a:pt x="285" y="279"/>
                  </a:lnTo>
                  <a:lnTo>
                    <a:pt x="282" y="282"/>
                  </a:lnTo>
                  <a:lnTo>
                    <a:pt x="278" y="282"/>
                  </a:lnTo>
                  <a:lnTo>
                    <a:pt x="274" y="279"/>
                  </a:lnTo>
                  <a:lnTo>
                    <a:pt x="271" y="275"/>
                  </a:lnTo>
                  <a:lnTo>
                    <a:pt x="271" y="271"/>
                  </a:lnTo>
                  <a:lnTo>
                    <a:pt x="267" y="268"/>
                  </a:lnTo>
                  <a:lnTo>
                    <a:pt x="263" y="268"/>
                  </a:lnTo>
                  <a:lnTo>
                    <a:pt x="256" y="264"/>
                  </a:lnTo>
                  <a:lnTo>
                    <a:pt x="252" y="264"/>
                  </a:lnTo>
                  <a:lnTo>
                    <a:pt x="252" y="260"/>
                  </a:lnTo>
                  <a:lnTo>
                    <a:pt x="248" y="256"/>
                  </a:lnTo>
                  <a:lnTo>
                    <a:pt x="248" y="253"/>
                  </a:lnTo>
                  <a:lnTo>
                    <a:pt x="248" y="253"/>
                  </a:lnTo>
                  <a:lnTo>
                    <a:pt x="245" y="253"/>
                  </a:lnTo>
                  <a:lnTo>
                    <a:pt x="245" y="253"/>
                  </a:lnTo>
                  <a:lnTo>
                    <a:pt x="241" y="256"/>
                  </a:lnTo>
                  <a:lnTo>
                    <a:pt x="241" y="260"/>
                  </a:lnTo>
                  <a:lnTo>
                    <a:pt x="237" y="260"/>
                  </a:lnTo>
                  <a:lnTo>
                    <a:pt x="234" y="260"/>
                  </a:lnTo>
                  <a:lnTo>
                    <a:pt x="234" y="260"/>
                  </a:lnTo>
                  <a:lnTo>
                    <a:pt x="230" y="260"/>
                  </a:lnTo>
                  <a:lnTo>
                    <a:pt x="226" y="260"/>
                  </a:lnTo>
                  <a:lnTo>
                    <a:pt x="222" y="256"/>
                  </a:lnTo>
                  <a:lnTo>
                    <a:pt x="222" y="256"/>
                  </a:lnTo>
                  <a:lnTo>
                    <a:pt x="219" y="256"/>
                  </a:lnTo>
                  <a:lnTo>
                    <a:pt x="219" y="256"/>
                  </a:lnTo>
                  <a:lnTo>
                    <a:pt x="219" y="253"/>
                  </a:lnTo>
                  <a:lnTo>
                    <a:pt x="219" y="253"/>
                  </a:lnTo>
                  <a:lnTo>
                    <a:pt x="215" y="249"/>
                  </a:lnTo>
                  <a:lnTo>
                    <a:pt x="215" y="249"/>
                  </a:lnTo>
                  <a:lnTo>
                    <a:pt x="215" y="249"/>
                  </a:lnTo>
                  <a:lnTo>
                    <a:pt x="211" y="249"/>
                  </a:lnTo>
                  <a:lnTo>
                    <a:pt x="211" y="249"/>
                  </a:lnTo>
                  <a:lnTo>
                    <a:pt x="208" y="249"/>
                  </a:lnTo>
                  <a:lnTo>
                    <a:pt x="204" y="249"/>
                  </a:lnTo>
                  <a:lnTo>
                    <a:pt x="204" y="253"/>
                  </a:lnTo>
                  <a:lnTo>
                    <a:pt x="204" y="253"/>
                  </a:lnTo>
                  <a:lnTo>
                    <a:pt x="204" y="253"/>
                  </a:lnTo>
                  <a:lnTo>
                    <a:pt x="200" y="249"/>
                  </a:lnTo>
                  <a:lnTo>
                    <a:pt x="200" y="249"/>
                  </a:lnTo>
                  <a:lnTo>
                    <a:pt x="200" y="245"/>
                  </a:lnTo>
                  <a:lnTo>
                    <a:pt x="196" y="245"/>
                  </a:lnTo>
                  <a:lnTo>
                    <a:pt x="196" y="245"/>
                  </a:lnTo>
                  <a:lnTo>
                    <a:pt x="196" y="245"/>
                  </a:lnTo>
                  <a:lnTo>
                    <a:pt x="193" y="245"/>
                  </a:lnTo>
                  <a:lnTo>
                    <a:pt x="189" y="245"/>
                  </a:lnTo>
                  <a:lnTo>
                    <a:pt x="185" y="249"/>
                  </a:lnTo>
                  <a:lnTo>
                    <a:pt x="185" y="249"/>
                  </a:lnTo>
                  <a:lnTo>
                    <a:pt x="182" y="249"/>
                  </a:lnTo>
                  <a:lnTo>
                    <a:pt x="182" y="249"/>
                  </a:lnTo>
                  <a:lnTo>
                    <a:pt x="178" y="249"/>
                  </a:lnTo>
                  <a:lnTo>
                    <a:pt x="174" y="249"/>
                  </a:lnTo>
                  <a:lnTo>
                    <a:pt x="174" y="245"/>
                  </a:lnTo>
                  <a:lnTo>
                    <a:pt x="171" y="245"/>
                  </a:lnTo>
                  <a:lnTo>
                    <a:pt x="171" y="245"/>
                  </a:lnTo>
                  <a:lnTo>
                    <a:pt x="171" y="249"/>
                  </a:lnTo>
                  <a:lnTo>
                    <a:pt x="171" y="249"/>
                  </a:lnTo>
                  <a:lnTo>
                    <a:pt x="167" y="249"/>
                  </a:lnTo>
                  <a:lnTo>
                    <a:pt x="167" y="249"/>
                  </a:lnTo>
                  <a:lnTo>
                    <a:pt x="167" y="245"/>
                  </a:lnTo>
                  <a:lnTo>
                    <a:pt x="167" y="245"/>
                  </a:lnTo>
                  <a:lnTo>
                    <a:pt x="167" y="242"/>
                  </a:lnTo>
                  <a:lnTo>
                    <a:pt x="167" y="242"/>
                  </a:lnTo>
                  <a:lnTo>
                    <a:pt x="167" y="238"/>
                  </a:lnTo>
                  <a:lnTo>
                    <a:pt x="167" y="238"/>
                  </a:lnTo>
                  <a:lnTo>
                    <a:pt x="167" y="234"/>
                  </a:lnTo>
                  <a:lnTo>
                    <a:pt x="167" y="234"/>
                  </a:lnTo>
                  <a:lnTo>
                    <a:pt x="163" y="230"/>
                  </a:lnTo>
                  <a:lnTo>
                    <a:pt x="163" y="230"/>
                  </a:lnTo>
                  <a:lnTo>
                    <a:pt x="167" y="227"/>
                  </a:lnTo>
                  <a:lnTo>
                    <a:pt x="163" y="227"/>
                  </a:lnTo>
                  <a:lnTo>
                    <a:pt x="163" y="227"/>
                  </a:lnTo>
                  <a:lnTo>
                    <a:pt x="163" y="223"/>
                  </a:lnTo>
                  <a:lnTo>
                    <a:pt x="163" y="223"/>
                  </a:lnTo>
                  <a:lnTo>
                    <a:pt x="163" y="223"/>
                  </a:lnTo>
                  <a:lnTo>
                    <a:pt x="159" y="219"/>
                  </a:lnTo>
                  <a:lnTo>
                    <a:pt x="159" y="219"/>
                  </a:lnTo>
                  <a:lnTo>
                    <a:pt x="159" y="216"/>
                  </a:lnTo>
                  <a:lnTo>
                    <a:pt x="159" y="216"/>
                  </a:lnTo>
                  <a:lnTo>
                    <a:pt x="159" y="208"/>
                  </a:lnTo>
                  <a:lnTo>
                    <a:pt x="159" y="208"/>
                  </a:lnTo>
                  <a:lnTo>
                    <a:pt x="159" y="205"/>
                  </a:lnTo>
                  <a:lnTo>
                    <a:pt x="159" y="205"/>
                  </a:lnTo>
                  <a:lnTo>
                    <a:pt x="159" y="205"/>
                  </a:lnTo>
                  <a:lnTo>
                    <a:pt x="159" y="201"/>
                  </a:lnTo>
                  <a:lnTo>
                    <a:pt x="159" y="197"/>
                  </a:lnTo>
                  <a:lnTo>
                    <a:pt x="159" y="197"/>
                  </a:lnTo>
                  <a:lnTo>
                    <a:pt x="159" y="193"/>
                  </a:lnTo>
                  <a:lnTo>
                    <a:pt x="159" y="190"/>
                  </a:lnTo>
                  <a:lnTo>
                    <a:pt x="159" y="190"/>
                  </a:lnTo>
                  <a:lnTo>
                    <a:pt x="141" y="190"/>
                  </a:lnTo>
                  <a:lnTo>
                    <a:pt x="141" y="186"/>
                  </a:lnTo>
                  <a:lnTo>
                    <a:pt x="141" y="186"/>
                  </a:lnTo>
                  <a:lnTo>
                    <a:pt x="141" y="182"/>
                  </a:lnTo>
                  <a:lnTo>
                    <a:pt x="137" y="182"/>
                  </a:lnTo>
                  <a:lnTo>
                    <a:pt x="137" y="186"/>
                  </a:lnTo>
                  <a:lnTo>
                    <a:pt x="122" y="186"/>
                  </a:lnTo>
                  <a:lnTo>
                    <a:pt x="122" y="190"/>
                  </a:lnTo>
                  <a:lnTo>
                    <a:pt x="119" y="190"/>
                  </a:lnTo>
                  <a:lnTo>
                    <a:pt x="119" y="193"/>
                  </a:lnTo>
                  <a:lnTo>
                    <a:pt x="119" y="193"/>
                  </a:lnTo>
                  <a:lnTo>
                    <a:pt x="119" y="197"/>
                  </a:lnTo>
                  <a:lnTo>
                    <a:pt x="108" y="201"/>
                  </a:lnTo>
                  <a:lnTo>
                    <a:pt x="104" y="201"/>
                  </a:lnTo>
                  <a:lnTo>
                    <a:pt x="100" y="201"/>
                  </a:lnTo>
                  <a:lnTo>
                    <a:pt x="97" y="201"/>
                  </a:lnTo>
                  <a:lnTo>
                    <a:pt x="93" y="201"/>
                  </a:lnTo>
                  <a:lnTo>
                    <a:pt x="89" y="201"/>
                  </a:lnTo>
                  <a:lnTo>
                    <a:pt x="89" y="201"/>
                  </a:lnTo>
                  <a:lnTo>
                    <a:pt x="85" y="193"/>
                  </a:lnTo>
                  <a:lnTo>
                    <a:pt x="85" y="193"/>
                  </a:lnTo>
                  <a:lnTo>
                    <a:pt x="82" y="190"/>
                  </a:lnTo>
                  <a:lnTo>
                    <a:pt x="82" y="190"/>
                  </a:lnTo>
                  <a:lnTo>
                    <a:pt x="82" y="186"/>
                  </a:lnTo>
                  <a:lnTo>
                    <a:pt x="82" y="186"/>
                  </a:lnTo>
                  <a:lnTo>
                    <a:pt x="82" y="182"/>
                  </a:lnTo>
                  <a:lnTo>
                    <a:pt x="78" y="179"/>
                  </a:lnTo>
                  <a:lnTo>
                    <a:pt x="78" y="179"/>
                  </a:lnTo>
                  <a:lnTo>
                    <a:pt x="78" y="175"/>
                  </a:lnTo>
                  <a:lnTo>
                    <a:pt x="78" y="175"/>
                  </a:lnTo>
                  <a:lnTo>
                    <a:pt x="78" y="171"/>
                  </a:lnTo>
                  <a:lnTo>
                    <a:pt x="78" y="171"/>
                  </a:lnTo>
                  <a:lnTo>
                    <a:pt x="78" y="171"/>
                  </a:lnTo>
                  <a:lnTo>
                    <a:pt x="78" y="167"/>
                  </a:lnTo>
                  <a:lnTo>
                    <a:pt x="59" y="167"/>
                  </a:lnTo>
                  <a:lnTo>
                    <a:pt x="48" y="167"/>
                  </a:lnTo>
                  <a:lnTo>
                    <a:pt x="41" y="167"/>
                  </a:lnTo>
                  <a:lnTo>
                    <a:pt x="37" y="167"/>
                  </a:lnTo>
                  <a:lnTo>
                    <a:pt x="34" y="167"/>
                  </a:lnTo>
                  <a:lnTo>
                    <a:pt x="30" y="167"/>
                  </a:lnTo>
                  <a:lnTo>
                    <a:pt x="26" y="167"/>
                  </a:lnTo>
                  <a:lnTo>
                    <a:pt x="22" y="167"/>
                  </a:lnTo>
                  <a:lnTo>
                    <a:pt x="22" y="167"/>
                  </a:lnTo>
                  <a:lnTo>
                    <a:pt x="19" y="167"/>
                  </a:lnTo>
                  <a:lnTo>
                    <a:pt x="15" y="167"/>
                  </a:lnTo>
                  <a:lnTo>
                    <a:pt x="11" y="167"/>
                  </a:lnTo>
                  <a:lnTo>
                    <a:pt x="11" y="171"/>
                  </a:lnTo>
                  <a:lnTo>
                    <a:pt x="11" y="171"/>
                  </a:lnTo>
                  <a:lnTo>
                    <a:pt x="11" y="171"/>
                  </a:lnTo>
                  <a:lnTo>
                    <a:pt x="11" y="171"/>
                  </a:lnTo>
                  <a:lnTo>
                    <a:pt x="8" y="171"/>
                  </a:lnTo>
                  <a:lnTo>
                    <a:pt x="8" y="171"/>
                  </a:lnTo>
                  <a:lnTo>
                    <a:pt x="8" y="167"/>
                  </a:lnTo>
                  <a:lnTo>
                    <a:pt x="4" y="167"/>
                  </a:lnTo>
                  <a:lnTo>
                    <a:pt x="0"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1" name="Freeform 142"/>
            <p:cNvSpPr>
              <a:spLocks/>
            </p:cNvSpPr>
            <p:nvPr/>
          </p:nvSpPr>
          <p:spPr bwMode="auto">
            <a:xfrm>
              <a:off x="4983940" y="3357384"/>
              <a:ext cx="66905" cy="153109"/>
            </a:xfrm>
            <a:custGeom>
              <a:avLst/>
              <a:gdLst>
                <a:gd name="T0" fmla="*/ 4 w 52"/>
                <a:gd name="T1" fmla="*/ 0 h 119"/>
                <a:gd name="T2" fmla="*/ 7 w 52"/>
                <a:gd name="T3" fmla="*/ 4 h 119"/>
                <a:gd name="T4" fmla="*/ 11 w 52"/>
                <a:gd name="T5" fmla="*/ 4 h 119"/>
                <a:gd name="T6" fmla="*/ 15 w 52"/>
                <a:gd name="T7" fmla="*/ 4 h 119"/>
                <a:gd name="T8" fmla="*/ 15 w 52"/>
                <a:gd name="T9" fmla="*/ 4 h 119"/>
                <a:gd name="T10" fmla="*/ 18 w 52"/>
                <a:gd name="T11" fmla="*/ 8 h 119"/>
                <a:gd name="T12" fmla="*/ 26 w 52"/>
                <a:gd name="T13" fmla="*/ 15 h 119"/>
                <a:gd name="T14" fmla="*/ 26 w 52"/>
                <a:gd name="T15" fmla="*/ 45 h 119"/>
                <a:gd name="T16" fmla="*/ 26 w 52"/>
                <a:gd name="T17" fmla="*/ 60 h 119"/>
                <a:gd name="T18" fmla="*/ 33 w 52"/>
                <a:gd name="T19" fmla="*/ 63 h 119"/>
                <a:gd name="T20" fmla="*/ 37 w 52"/>
                <a:gd name="T21" fmla="*/ 67 h 119"/>
                <a:gd name="T22" fmla="*/ 44 w 52"/>
                <a:gd name="T23" fmla="*/ 75 h 119"/>
                <a:gd name="T24" fmla="*/ 48 w 52"/>
                <a:gd name="T25" fmla="*/ 82 h 119"/>
                <a:gd name="T26" fmla="*/ 52 w 52"/>
                <a:gd name="T27" fmla="*/ 86 h 119"/>
                <a:gd name="T28" fmla="*/ 48 w 52"/>
                <a:gd name="T29" fmla="*/ 89 h 119"/>
                <a:gd name="T30" fmla="*/ 44 w 52"/>
                <a:gd name="T31" fmla="*/ 89 h 119"/>
                <a:gd name="T32" fmla="*/ 44 w 52"/>
                <a:gd name="T33" fmla="*/ 93 h 119"/>
                <a:gd name="T34" fmla="*/ 48 w 52"/>
                <a:gd name="T35" fmla="*/ 100 h 119"/>
                <a:gd name="T36" fmla="*/ 44 w 52"/>
                <a:gd name="T37" fmla="*/ 104 h 119"/>
                <a:gd name="T38" fmla="*/ 41 w 52"/>
                <a:gd name="T39" fmla="*/ 108 h 119"/>
                <a:gd name="T40" fmla="*/ 37 w 52"/>
                <a:gd name="T41" fmla="*/ 115 h 119"/>
                <a:gd name="T42" fmla="*/ 37 w 52"/>
                <a:gd name="T43" fmla="*/ 119 h 119"/>
                <a:gd name="T44" fmla="*/ 33 w 52"/>
                <a:gd name="T45" fmla="*/ 119 h 119"/>
                <a:gd name="T46" fmla="*/ 33 w 52"/>
                <a:gd name="T47" fmla="*/ 115 h 119"/>
                <a:gd name="T48" fmla="*/ 30 w 52"/>
                <a:gd name="T49" fmla="*/ 112 h 119"/>
                <a:gd name="T50" fmla="*/ 22 w 52"/>
                <a:gd name="T51" fmla="*/ 108 h 119"/>
                <a:gd name="T52" fmla="*/ 22 w 52"/>
                <a:gd name="T53" fmla="*/ 100 h 119"/>
                <a:gd name="T54" fmla="*/ 22 w 52"/>
                <a:gd name="T55" fmla="*/ 97 h 119"/>
                <a:gd name="T56" fmla="*/ 26 w 52"/>
                <a:gd name="T57" fmla="*/ 89 h 119"/>
                <a:gd name="T58" fmla="*/ 30 w 52"/>
                <a:gd name="T59" fmla="*/ 82 h 119"/>
                <a:gd name="T60" fmla="*/ 22 w 52"/>
                <a:gd name="T61" fmla="*/ 78 h 119"/>
                <a:gd name="T62" fmla="*/ 18 w 52"/>
                <a:gd name="T63" fmla="*/ 78 h 119"/>
                <a:gd name="T64" fmla="*/ 15 w 52"/>
                <a:gd name="T65" fmla="*/ 78 h 119"/>
                <a:gd name="T66" fmla="*/ 11 w 52"/>
                <a:gd name="T67" fmla="*/ 78 h 119"/>
                <a:gd name="T68" fmla="*/ 7 w 52"/>
                <a:gd name="T69" fmla="*/ 75 h 119"/>
                <a:gd name="T70" fmla="*/ 4 w 52"/>
                <a:gd name="T71" fmla="*/ 75 h 119"/>
                <a:gd name="T72" fmla="*/ 0 w 52"/>
                <a:gd name="T73" fmla="*/ 67 h 119"/>
                <a:gd name="T74" fmla="*/ 0 w 52"/>
                <a:gd name="T75" fmla="*/ 63 h 119"/>
                <a:gd name="T76" fmla="*/ 4 w 52"/>
                <a:gd name="T77" fmla="*/ 60 h 119"/>
                <a:gd name="T78" fmla="*/ 4 w 52"/>
                <a:gd name="T79" fmla="*/ 56 h 119"/>
                <a:gd name="T80" fmla="*/ 4 w 52"/>
                <a:gd name="T81" fmla="*/ 56 h 119"/>
                <a:gd name="T82" fmla="*/ 7 w 52"/>
                <a:gd name="T83" fmla="*/ 52 h 119"/>
                <a:gd name="T84" fmla="*/ 11 w 52"/>
                <a:gd name="T85" fmla="*/ 49 h 119"/>
                <a:gd name="T86" fmla="*/ 11 w 52"/>
                <a:gd name="T87" fmla="*/ 49 h 119"/>
                <a:gd name="T88" fmla="*/ 11 w 52"/>
                <a:gd name="T89" fmla="*/ 45 h 119"/>
                <a:gd name="T90" fmla="*/ 11 w 52"/>
                <a:gd name="T91" fmla="*/ 41 h 119"/>
                <a:gd name="T92" fmla="*/ 7 w 52"/>
                <a:gd name="T93" fmla="*/ 37 h 119"/>
                <a:gd name="T94" fmla="*/ 11 w 52"/>
                <a:gd name="T95" fmla="*/ 34 h 119"/>
                <a:gd name="T96" fmla="*/ 7 w 52"/>
                <a:gd name="T97" fmla="*/ 30 h 119"/>
                <a:gd name="T98" fmla="*/ 11 w 52"/>
                <a:gd name="T99" fmla="*/ 23 h 119"/>
                <a:gd name="T100" fmla="*/ 15 w 52"/>
                <a:gd name="T101" fmla="*/ 23 h 119"/>
                <a:gd name="T102" fmla="*/ 11 w 52"/>
                <a:gd name="T103" fmla="*/ 15 h 119"/>
                <a:gd name="T104" fmla="*/ 7 w 52"/>
                <a:gd name="T105" fmla="*/ 11 h 119"/>
                <a:gd name="T106" fmla="*/ 11 w 52"/>
                <a:gd name="T107" fmla="*/ 8 h 119"/>
                <a:gd name="T108" fmla="*/ 7 w 52"/>
                <a:gd name="T109" fmla="*/ 8 h 119"/>
                <a:gd name="T110" fmla="*/ 4 w 52"/>
                <a:gd name="T111" fmla="*/ 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 h="119">
                  <a:moveTo>
                    <a:pt x="4" y="0"/>
                  </a:moveTo>
                  <a:lnTo>
                    <a:pt x="4" y="0"/>
                  </a:lnTo>
                  <a:lnTo>
                    <a:pt x="7" y="0"/>
                  </a:lnTo>
                  <a:lnTo>
                    <a:pt x="7" y="4"/>
                  </a:lnTo>
                  <a:lnTo>
                    <a:pt x="11" y="4"/>
                  </a:lnTo>
                  <a:lnTo>
                    <a:pt x="11" y="4"/>
                  </a:lnTo>
                  <a:lnTo>
                    <a:pt x="11" y="4"/>
                  </a:lnTo>
                  <a:lnTo>
                    <a:pt x="15" y="4"/>
                  </a:lnTo>
                  <a:lnTo>
                    <a:pt x="15" y="4"/>
                  </a:lnTo>
                  <a:lnTo>
                    <a:pt x="15" y="4"/>
                  </a:lnTo>
                  <a:lnTo>
                    <a:pt x="15" y="4"/>
                  </a:lnTo>
                  <a:lnTo>
                    <a:pt x="18" y="8"/>
                  </a:lnTo>
                  <a:lnTo>
                    <a:pt x="18" y="8"/>
                  </a:lnTo>
                  <a:lnTo>
                    <a:pt x="26" y="15"/>
                  </a:lnTo>
                  <a:lnTo>
                    <a:pt x="26" y="19"/>
                  </a:lnTo>
                  <a:lnTo>
                    <a:pt x="26" y="45"/>
                  </a:lnTo>
                  <a:lnTo>
                    <a:pt x="26" y="49"/>
                  </a:lnTo>
                  <a:lnTo>
                    <a:pt x="26" y="60"/>
                  </a:lnTo>
                  <a:lnTo>
                    <a:pt x="33" y="63"/>
                  </a:lnTo>
                  <a:lnTo>
                    <a:pt x="33" y="63"/>
                  </a:lnTo>
                  <a:lnTo>
                    <a:pt x="37" y="67"/>
                  </a:lnTo>
                  <a:lnTo>
                    <a:pt x="37" y="67"/>
                  </a:lnTo>
                  <a:lnTo>
                    <a:pt x="44" y="71"/>
                  </a:lnTo>
                  <a:lnTo>
                    <a:pt x="44" y="75"/>
                  </a:lnTo>
                  <a:lnTo>
                    <a:pt x="48" y="78"/>
                  </a:lnTo>
                  <a:lnTo>
                    <a:pt x="48" y="82"/>
                  </a:lnTo>
                  <a:lnTo>
                    <a:pt x="52" y="86"/>
                  </a:lnTo>
                  <a:lnTo>
                    <a:pt x="52" y="86"/>
                  </a:lnTo>
                  <a:lnTo>
                    <a:pt x="48" y="86"/>
                  </a:lnTo>
                  <a:lnTo>
                    <a:pt x="48" y="89"/>
                  </a:lnTo>
                  <a:lnTo>
                    <a:pt x="48" y="89"/>
                  </a:lnTo>
                  <a:lnTo>
                    <a:pt x="44" y="89"/>
                  </a:lnTo>
                  <a:lnTo>
                    <a:pt x="48" y="89"/>
                  </a:lnTo>
                  <a:lnTo>
                    <a:pt x="44" y="93"/>
                  </a:lnTo>
                  <a:lnTo>
                    <a:pt x="48" y="93"/>
                  </a:lnTo>
                  <a:lnTo>
                    <a:pt x="48" y="100"/>
                  </a:lnTo>
                  <a:lnTo>
                    <a:pt x="48" y="100"/>
                  </a:lnTo>
                  <a:lnTo>
                    <a:pt x="44" y="104"/>
                  </a:lnTo>
                  <a:lnTo>
                    <a:pt x="41" y="104"/>
                  </a:lnTo>
                  <a:lnTo>
                    <a:pt x="41" y="108"/>
                  </a:lnTo>
                  <a:lnTo>
                    <a:pt x="41" y="112"/>
                  </a:lnTo>
                  <a:lnTo>
                    <a:pt x="37" y="115"/>
                  </a:lnTo>
                  <a:lnTo>
                    <a:pt x="37" y="119"/>
                  </a:lnTo>
                  <a:lnTo>
                    <a:pt x="37" y="119"/>
                  </a:lnTo>
                  <a:lnTo>
                    <a:pt x="33" y="119"/>
                  </a:lnTo>
                  <a:lnTo>
                    <a:pt x="33" y="119"/>
                  </a:lnTo>
                  <a:lnTo>
                    <a:pt x="33" y="115"/>
                  </a:lnTo>
                  <a:lnTo>
                    <a:pt x="33" y="115"/>
                  </a:lnTo>
                  <a:lnTo>
                    <a:pt x="30" y="112"/>
                  </a:lnTo>
                  <a:lnTo>
                    <a:pt x="30" y="112"/>
                  </a:lnTo>
                  <a:lnTo>
                    <a:pt x="26" y="108"/>
                  </a:lnTo>
                  <a:lnTo>
                    <a:pt x="22" y="108"/>
                  </a:lnTo>
                  <a:lnTo>
                    <a:pt x="22" y="104"/>
                  </a:lnTo>
                  <a:lnTo>
                    <a:pt x="22" y="100"/>
                  </a:lnTo>
                  <a:lnTo>
                    <a:pt x="22" y="97"/>
                  </a:lnTo>
                  <a:lnTo>
                    <a:pt x="22" y="97"/>
                  </a:lnTo>
                  <a:lnTo>
                    <a:pt x="22" y="93"/>
                  </a:lnTo>
                  <a:lnTo>
                    <a:pt x="26" y="89"/>
                  </a:lnTo>
                  <a:lnTo>
                    <a:pt x="30" y="86"/>
                  </a:lnTo>
                  <a:lnTo>
                    <a:pt x="30" y="82"/>
                  </a:lnTo>
                  <a:lnTo>
                    <a:pt x="26" y="78"/>
                  </a:lnTo>
                  <a:lnTo>
                    <a:pt x="22" y="78"/>
                  </a:lnTo>
                  <a:lnTo>
                    <a:pt x="18" y="78"/>
                  </a:lnTo>
                  <a:lnTo>
                    <a:pt x="18" y="78"/>
                  </a:lnTo>
                  <a:lnTo>
                    <a:pt x="15" y="78"/>
                  </a:lnTo>
                  <a:lnTo>
                    <a:pt x="15" y="78"/>
                  </a:lnTo>
                  <a:lnTo>
                    <a:pt x="11" y="78"/>
                  </a:lnTo>
                  <a:lnTo>
                    <a:pt x="11" y="78"/>
                  </a:lnTo>
                  <a:lnTo>
                    <a:pt x="11" y="75"/>
                  </a:lnTo>
                  <a:lnTo>
                    <a:pt x="7" y="75"/>
                  </a:lnTo>
                  <a:lnTo>
                    <a:pt x="7" y="71"/>
                  </a:lnTo>
                  <a:lnTo>
                    <a:pt x="4" y="75"/>
                  </a:lnTo>
                  <a:lnTo>
                    <a:pt x="4" y="71"/>
                  </a:lnTo>
                  <a:lnTo>
                    <a:pt x="0" y="67"/>
                  </a:lnTo>
                  <a:lnTo>
                    <a:pt x="0" y="67"/>
                  </a:lnTo>
                  <a:lnTo>
                    <a:pt x="0" y="63"/>
                  </a:lnTo>
                  <a:lnTo>
                    <a:pt x="0" y="63"/>
                  </a:lnTo>
                  <a:lnTo>
                    <a:pt x="4" y="60"/>
                  </a:lnTo>
                  <a:lnTo>
                    <a:pt x="4" y="60"/>
                  </a:lnTo>
                  <a:lnTo>
                    <a:pt x="4" y="56"/>
                  </a:lnTo>
                  <a:lnTo>
                    <a:pt x="4" y="56"/>
                  </a:lnTo>
                  <a:lnTo>
                    <a:pt x="4" y="56"/>
                  </a:lnTo>
                  <a:lnTo>
                    <a:pt x="4" y="52"/>
                  </a:lnTo>
                  <a:lnTo>
                    <a:pt x="7" y="52"/>
                  </a:lnTo>
                  <a:lnTo>
                    <a:pt x="11" y="49"/>
                  </a:lnTo>
                  <a:lnTo>
                    <a:pt x="11" y="49"/>
                  </a:lnTo>
                  <a:lnTo>
                    <a:pt x="11" y="49"/>
                  </a:lnTo>
                  <a:lnTo>
                    <a:pt x="11" y="49"/>
                  </a:lnTo>
                  <a:lnTo>
                    <a:pt x="11" y="45"/>
                  </a:lnTo>
                  <a:lnTo>
                    <a:pt x="11" y="45"/>
                  </a:lnTo>
                  <a:lnTo>
                    <a:pt x="7" y="41"/>
                  </a:lnTo>
                  <a:lnTo>
                    <a:pt x="11" y="41"/>
                  </a:lnTo>
                  <a:lnTo>
                    <a:pt x="11" y="41"/>
                  </a:lnTo>
                  <a:lnTo>
                    <a:pt x="7" y="37"/>
                  </a:lnTo>
                  <a:lnTo>
                    <a:pt x="11" y="37"/>
                  </a:lnTo>
                  <a:lnTo>
                    <a:pt x="11" y="34"/>
                  </a:lnTo>
                  <a:lnTo>
                    <a:pt x="11" y="34"/>
                  </a:lnTo>
                  <a:lnTo>
                    <a:pt x="7" y="30"/>
                  </a:lnTo>
                  <a:lnTo>
                    <a:pt x="7" y="26"/>
                  </a:lnTo>
                  <a:lnTo>
                    <a:pt x="11" y="23"/>
                  </a:lnTo>
                  <a:lnTo>
                    <a:pt x="11" y="23"/>
                  </a:lnTo>
                  <a:lnTo>
                    <a:pt x="15" y="23"/>
                  </a:lnTo>
                  <a:lnTo>
                    <a:pt x="15" y="19"/>
                  </a:lnTo>
                  <a:lnTo>
                    <a:pt x="11" y="15"/>
                  </a:lnTo>
                  <a:lnTo>
                    <a:pt x="11" y="15"/>
                  </a:lnTo>
                  <a:lnTo>
                    <a:pt x="7" y="11"/>
                  </a:lnTo>
                  <a:lnTo>
                    <a:pt x="11" y="8"/>
                  </a:lnTo>
                  <a:lnTo>
                    <a:pt x="11" y="8"/>
                  </a:lnTo>
                  <a:lnTo>
                    <a:pt x="7" y="8"/>
                  </a:lnTo>
                  <a:lnTo>
                    <a:pt x="7" y="8"/>
                  </a:lnTo>
                  <a:lnTo>
                    <a:pt x="7" y="4"/>
                  </a:lnTo>
                  <a:lnTo>
                    <a:pt x="4"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2" name="Freeform 143"/>
            <p:cNvSpPr>
              <a:spLocks/>
            </p:cNvSpPr>
            <p:nvPr/>
          </p:nvSpPr>
          <p:spPr bwMode="auto">
            <a:xfrm>
              <a:off x="4749773" y="3334224"/>
              <a:ext cx="253467" cy="195568"/>
            </a:xfrm>
            <a:custGeom>
              <a:avLst/>
              <a:gdLst>
                <a:gd name="T0" fmla="*/ 41 w 197"/>
                <a:gd name="T1" fmla="*/ 48 h 152"/>
                <a:gd name="T2" fmla="*/ 45 w 197"/>
                <a:gd name="T3" fmla="*/ 52 h 152"/>
                <a:gd name="T4" fmla="*/ 52 w 197"/>
                <a:gd name="T5" fmla="*/ 48 h 152"/>
                <a:gd name="T6" fmla="*/ 60 w 197"/>
                <a:gd name="T7" fmla="*/ 52 h 152"/>
                <a:gd name="T8" fmla="*/ 63 w 197"/>
                <a:gd name="T9" fmla="*/ 55 h 152"/>
                <a:gd name="T10" fmla="*/ 75 w 197"/>
                <a:gd name="T11" fmla="*/ 59 h 152"/>
                <a:gd name="T12" fmla="*/ 82 w 197"/>
                <a:gd name="T13" fmla="*/ 55 h 152"/>
                <a:gd name="T14" fmla="*/ 89 w 197"/>
                <a:gd name="T15" fmla="*/ 52 h 152"/>
                <a:gd name="T16" fmla="*/ 97 w 197"/>
                <a:gd name="T17" fmla="*/ 63 h 152"/>
                <a:gd name="T18" fmla="*/ 112 w 197"/>
                <a:gd name="T19" fmla="*/ 74 h 152"/>
                <a:gd name="T20" fmla="*/ 126 w 197"/>
                <a:gd name="T21" fmla="*/ 78 h 152"/>
                <a:gd name="T22" fmla="*/ 130 w 197"/>
                <a:gd name="T23" fmla="*/ 81 h 152"/>
                <a:gd name="T24" fmla="*/ 126 w 197"/>
                <a:gd name="T25" fmla="*/ 63 h 152"/>
                <a:gd name="T26" fmla="*/ 119 w 197"/>
                <a:gd name="T27" fmla="*/ 67 h 152"/>
                <a:gd name="T28" fmla="*/ 112 w 197"/>
                <a:gd name="T29" fmla="*/ 55 h 152"/>
                <a:gd name="T30" fmla="*/ 112 w 197"/>
                <a:gd name="T31" fmla="*/ 41 h 152"/>
                <a:gd name="T32" fmla="*/ 115 w 197"/>
                <a:gd name="T33" fmla="*/ 33 h 152"/>
                <a:gd name="T34" fmla="*/ 115 w 197"/>
                <a:gd name="T35" fmla="*/ 26 h 152"/>
                <a:gd name="T36" fmla="*/ 112 w 197"/>
                <a:gd name="T37" fmla="*/ 18 h 152"/>
                <a:gd name="T38" fmla="*/ 156 w 197"/>
                <a:gd name="T39" fmla="*/ 4 h 152"/>
                <a:gd name="T40" fmla="*/ 163 w 197"/>
                <a:gd name="T41" fmla="*/ 7 h 152"/>
                <a:gd name="T42" fmla="*/ 178 w 197"/>
                <a:gd name="T43" fmla="*/ 11 h 152"/>
                <a:gd name="T44" fmla="*/ 186 w 197"/>
                <a:gd name="T45" fmla="*/ 18 h 152"/>
                <a:gd name="T46" fmla="*/ 189 w 197"/>
                <a:gd name="T47" fmla="*/ 26 h 152"/>
                <a:gd name="T48" fmla="*/ 189 w 197"/>
                <a:gd name="T49" fmla="*/ 29 h 152"/>
                <a:gd name="T50" fmla="*/ 197 w 197"/>
                <a:gd name="T51" fmla="*/ 41 h 152"/>
                <a:gd name="T52" fmla="*/ 189 w 197"/>
                <a:gd name="T53" fmla="*/ 48 h 152"/>
                <a:gd name="T54" fmla="*/ 189 w 197"/>
                <a:gd name="T55" fmla="*/ 55 h 152"/>
                <a:gd name="T56" fmla="*/ 193 w 197"/>
                <a:gd name="T57" fmla="*/ 63 h 152"/>
                <a:gd name="T58" fmla="*/ 193 w 197"/>
                <a:gd name="T59" fmla="*/ 67 h 152"/>
                <a:gd name="T60" fmla="*/ 186 w 197"/>
                <a:gd name="T61" fmla="*/ 74 h 152"/>
                <a:gd name="T62" fmla="*/ 186 w 197"/>
                <a:gd name="T63" fmla="*/ 78 h 152"/>
                <a:gd name="T64" fmla="*/ 182 w 197"/>
                <a:gd name="T65" fmla="*/ 85 h 152"/>
                <a:gd name="T66" fmla="*/ 182 w 197"/>
                <a:gd name="T67" fmla="*/ 93 h 152"/>
                <a:gd name="T68" fmla="*/ 149 w 197"/>
                <a:gd name="T69" fmla="*/ 104 h 152"/>
                <a:gd name="T70" fmla="*/ 141 w 197"/>
                <a:gd name="T71" fmla="*/ 115 h 152"/>
                <a:gd name="T72" fmla="*/ 134 w 197"/>
                <a:gd name="T73" fmla="*/ 115 h 152"/>
                <a:gd name="T74" fmla="*/ 123 w 197"/>
                <a:gd name="T75" fmla="*/ 115 h 152"/>
                <a:gd name="T76" fmla="*/ 115 w 197"/>
                <a:gd name="T77" fmla="*/ 122 h 152"/>
                <a:gd name="T78" fmla="*/ 112 w 197"/>
                <a:gd name="T79" fmla="*/ 126 h 152"/>
                <a:gd name="T80" fmla="*/ 86 w 197"/>
                <a:gd name="T81" fmla="*/ 148 h 152"/>
                <a:gd name="T82" fmla="*/ 75 w 197"/>
                <a:gd name="T83" fmla="*/ 148 h 152"/>
                <a:gd name="T84" fmla="*/ 67 w 197"/>
                <a:gd name="T85" fmla="*/ 148 h 152"/>
                <a:gd name="T86" fmla="*/ 60 w 197"/>
                <a:gd name="T87" fmla="*/ 148 h 152"/>
                <a:gd name="T88" fmla="*/ 49 w 197"/>
                <a:gd name="T89" fmla="*/ 144 h 152"/>
                <a:gd name="T90" fmla="*/ 45 w 197"/>
                <a:gd name="T91" fmla="*/ 141 h 152"/>
                <a:gd name="T92" fmla="*/ 23 w 197"/>
                <a:gd name="T93" fmla="*/ 144 h 152"/>
                <a:gd name="T94" fmla="*/ 15 w 197"/>
                <a:gd name="T95" fmla="*/ 137 h 152"/>
                <a:gd name="T96" fmla="*/ 8 w 197"/>
                <a:gd name="T97" fmla="*/ 130 h 152"/>
                <a:gd name="T98" fmla="*/ 0 w 197"/>
                <a:gd name="T99" fmla="*/ 122 h 152"/>
                <a:gd name="T100" fmla="*/ 37 w 197"/>
                <a:gd name="T101" fmla="*/ 70 h 152"/>
                <a:gd name="T102" fmla="*/ 37 w 197"/>
                <a:gd name="T103" fmla="*/ 59 h 152"/>
                <a:gd name="T104" fmla="*/ 37 w 197"/>
                <a:gd name="T105" fmla="*/ 4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7" h="152">
                  <a:moveTo>
                    <a:pt x="37" y="44"/>
                  </a:moveTo>
                  <a:lnTo>
                    <a:pt x="37" y="44"/>
                  </a:lnTo>
                  <a:lnTo>
                    <a:pt x="41" y="44"/>
                  </a:lnTo>
                  <a:lnTo>
                    <a:pt x="41" y="48"/>
                  </a:lnTo>
                  <a:lnTo>
                    <a:pt x="41" y="48"/>
                  </a:lnTo>
                  <a:lnTo>
                    <a:pt x="45" y="52"/>
                  </a:lnTo>
                  <a:lnTo>
                    <a:pt x="45" y="52"/>
                  </a:lnTo>
                  <a:lnTo>
                    <a:pt x="45" y="52"/>
                  </a:lnTo>
                  <a:lnTo>
                    <a:pt x="45" y="48"/>
                  </a:lnTo>
                  <a:lnTo>
                    <a:pt x="49" y="48"/>
                  </a:lnTo>
                  <a:lnTo>
                    <a:pt x="52" y="48"/>
                  </a:lnTo>
                  <a:lnTo>
                    <a:pt x="52" y="48"/>
                  </a:lnTo>
                  <a:lnTo>
                    <a:pt x="56" y="48"/>
                  </a:lnTo>
                  <a:lnTo>
                    <a:pt x="56" y="48"/>
                  </a:lnTo>
                  <a:lnTo>
                    <a:pt x="56" y="48"/>
                  </a:lnTo>
                  <a:lnTo>
                    <a:pt x="60" y="52"/>
                  </a:lnTo>
                  <a:lnTo>
                    <a:pt x="60" y="52"/>
                  </a:lnTo>
                  <a:lnTo>
                    <a:pt x="60" y="55"/>
                  </a:lnTo>
                  <a:lnTo>
                    <a:pt x="60" y="55"/>
                  </a:lnTo>
                  <a:lnTo>
                    <a:pt x="63" y="55"/>
                  </a:lnTo>
                  <a:lnTo>
                    <a:pt x="63" y="55"/>
                  </a:lnTo>
                  <a:lnTo>
                    <a:pt x="67" y="59"/>
                  </a:lnTo>
                  <a:lnTo>
                    <a:pt x="71" y="59"/>
                  </a:lnTo>
                  <a:lnTo>
                    <a:pt x="75" y="59"/>
                  </a:lnTo>
                  <a:lnTo>
                    <a:pt x="75" y="59"/>
                  </a:lnTo>
                  <a:lnTo>
                    <a:pt x="78" y="59"/>
                  </a:lnTo>
                  <a:lnTo>
                    <a:pt x="82" y="59"/>
                  </a:lnTo>
                  <a:lnTo>
                    <a:pt x="82" y="55"/>
                  </a:lnTo>
                  <a:lnTo>
                    <a:pt x="86" y="52"/>
                  </a:lnTo>
                  <a:lnTo>
                    <a:pt x="86" y="52"/>
                  </a:lnTo>
                  <a:lnTo>
                    <a:pt x="89" y="52"/>
                  </a:lnTo>
                  <a:lnTo>
                    <a:pt x="89" y="52"/>
                  </a:lnTo>
                  <a:lnTo>
                    <a:pt x="89" y="55"/>
                  </a:lnTo>
                  <a:lnTo>
                    <a:pt x="93" y="59"/>
                  </a:lnTo>
                  <a:lnTo>
                    <a:pt x="93" y="63"/>
                  </a:lnTo>
                  <a:lnTo>
                    <a:pt x="97" y="63"/>
                  </a:lnTo>
                  <a:lnTo>
                    <a:pt x="104" y="67"/>
                  </a:lnTo>
                  <a:lnTo>
                    <a:pt x="108" y="67"/>
                  </a:lnTo>
                  <a:lnTo>
                    <a:pt x="112" y="70"/>
                  </a:lnTo>
                  <a:lnTo>
                    <a:pt x="112" y="74"/>
                  </a:lnTo>
                  <a:lnTo>
                    <a:pt x="115" y="78"/>
                  </a:lnTo>
                  <a:lnTo>
                    <a:pt x="119" y="81"/>
                  </a:lnTo>
                  <a:lnTo>
                    <a:pt x="123" y="81"/>
                  </a:lnTo>
                  <a:lnTo>
                    <a:pt x="126" y="78"/>
                  </a:lnTo>
                  <a:lnTo>
                    <a:pt x="126" y="78"/>
                  </a:lnTo>
                  <a:lnTo>
                    <a:pt x="130" y="78"/>
                  </a:lnTo>
                  <a:lnTo>
                    <a:pt x="130" y="81"/>
                  </a:lnTo>
                  <a:lnTo>
                    <a:pt x="130" y="81"/>
                  </a:lnTo>
                  <a:lnTo>
                    <a:pt x="134" y="78"/>
                  </a:lnTo>
                  <a:lnTo>
                    <a:pt x="130" y="63"/>
                  </a:lnTo>
                  <a:lnTo>
                    <a:pt x="130" y="63"/>
                  </a:lnTo>
                  <a:lnTo>
                    <a:pt x="126" y="63"/>
                  </a:lnTo>
                  <a:lnTo>
                    <a:pt x="126" y="63"/>
                  </a:lnTo>
                  <a:lnTo>
                    <a:pt x="126" y="67"/>
                  </a:lnTo>
                  <a:lnTo>
                    <a:pt x="126" y="67"/>
                  </a:lnTo>
                  <a:lnTo>
                    <a:pt x="119" y="67"/>
                  </a:lnTo>
                  <a:lnTo>
                    <a:pt x="119" y="63"/>
                  </a:lnTo>
                  <a:lnTo>
                    <a:pt x="115" y="63"/>
                  </a:lnTo>
                  <a:lnTo>
                    <a:pt x="112" y="59"/>
                  </a:lnTo>
                  <a:lnTo>
                    <a:pt x="112" y="55"/>
                  </a:lnTo>
                  <a:lnTo>
                    <a:pt x="112" y="52"/>
                  </a:lnTo>
                  <a:lnTo>
                    <a:pt x="112" y="44"/>
                  </a:lnTo>
                  <a:lnTo>
                    <a:pt x="112" y="41"/>
                  </a:lnTo>
                  <a:lnTo>
                    <a:pt x="112" y="41"/>
                  </a:lnTo>
                  <a:lnTo>
                    <a:pt x="115" y="37"/>
                  </a:lnTo>
                  <a:lnTo>
                    <a:pt x="115" y="37"/>
                  </a:lnTo>
                  <a:lnTo>
                    <a:pt x="115" y="37"/>
                  </a:lnTo>
                  <a:lnTo>
                    <a:pt x="115" y="33"/>
                  </a:lnTo>
                  <a:lnTo>
                    <a:pt x="115" y="29"/>
                  </a:lnTo>
                  <a:lnTo>
                    <a:pt x="115" y="29"/>
                  </a:lnTo>
                  <a:lnTo>
                    <a:pt x="115" y="26"/>
                  </a:lnTo>
                  <a:lnTo>
                    <a:pt x="115" y="26"/>
                  </a:lnTo>
                  <a:lnTo>
                    <a:pt x="115" y="26"/>
                  </a:lnTo>
                  <a:lnTo>
                    <a:pt x="115" y="22"/>
                  </a:lnTo>
                  <a:lnTo>
                    <a:pt x="112" y="22"/>
                  </a:lnTo>
                  <a:lnTo>
                    <a:pt x="112" y="18"/>
                  </a:lnTo>
                  <a:lnTo>
                    <a:pt x="119" y="7"/>
                  </a:lnTo>
                  <a:lnTo>
                    <a:pt x="145" y="0"/>
                  </a:lnTo>
                  <a:lnTo>
                    <a:pt x="152" y="4"/>
                  </a:lnTo>
                  <a:lnTo>
                    <a:pt x="156" y="4"/>
                  </a:lnTo>
                  <a:lnTo>
                    <a:pt x="160" y="4"/>
                  </a:lnTo>
                  <a:lnTo>
                    <a:pt x="160" y="4"/>
                  </a:lnTo>
                  <a:lnTo>
                    <a:pt x="163" y="7"/>
                  </a:lnTo>
                  <a:lnTo>
                    <a:pt x="163" y="7"/>
                  </a:lnTo>
                  <a:lnTo>
                    <a:pt x="163" y="11"/>
                  </a:lnTo>
                  <a:lnTo>
                    <a:pt x="167" y="11"/>
                  </a:lnTo>
                  <a:lnTo>
                    <a:pt x="174" y="11"/>
                  </a:lnTo>
                  <a:lnTo>
                    <a:pt x="178" y="11"/>
                  </a:lnTo>
                  <a:lnTo>
                    <a:pt x="178" y="15"/>
                  </a:lnTo>
                  <a:lnTo>
                    <a:pt x="182" y="15"/>
                  </a:lnTo>
                  <a:lnTo>
                    <a:pt x="182" y="15"/>
                  </a:lnTo>
                  <a:lnTo>
                    <a:pt x="186" y="18"/>
                  </a:lnTo>
                  <a:lnTo>
                    <a:pt x="186" y="18"/>
                  </a:lnTo>
                  <a:lnTo>
                    <a:pt x="186" y="22"/>
                  </a:lnTo>
                  <a:lnTo>
                    <a:pt x="189" y="22"/>
                  </a:lnTo>
                  <a:lnTo>
                    <a:pt x="189" y="26"/>
                  </a:lnTo>
                  <a:lnTo>
                    <a:pt x="189" y="26"/>
                  </a:lnTo>
                  <a:lnTo>
                    <a:pt x="193" y="26"/>
                  </a:lnTo>
                  <a:lnTo>
                    <a:pt x="193" y="26"/>
                  </a:lnTo>
                  <a:lnTo>
                    <a:pt x="189" y="29"/>
                  </a:lnTo>
                  <a:lnTo>
                    <a:pt x="193" y="33"/>
                  </a:lnTo>
                  <a:lnTo>
                    <a:pt x="193" y="33"/>
                  </a:lnTo>
                  <a:lnTo>
                    <a:pt x="197" y="37"/>
                  </a:lnTo>
                  <a:lnTo>
                    <a:pt x="197" y="41"/>
                  </a:lnTo>
                  <a:lnTo>
                    <a:pt x="193" y="41"/>
                  </a:lnTo>
                  <a:lnTo>
                    <a:pt x="193" y="41"/>
                  </a:lnTo>
                  <a:lnTo>
                    <a:pt x="189" y="44"/>
                  </a:lnTo>
                  <a:lnTo>
                    <a:pt x="189" y="48"/>
                  </a:lnTo>
                  <a:lnTo>
                    <a:pt x="193" y="52"/>
                  </a:lnTo>
                  <a:lnTo>
                    <a:pt x="193" y="52"/>
                  </a:lnTo>
                  <a:lnTo>
                    <a:pt x="193" y="55"/>
                  </a:lnTo>
                  <a:lnTo>
                    <a:pt x="189" y="55"/>
                  </a:lnTo>
                  <a:lnTo>
                    <a:pt x="193" y="59"/>
                  </a:lnTo>
                  <a:lnTo>
                    <a:pt x="193" y="59"/>
                  </a:lnTo>
                  <a:lnTo>
                    <a:pt x="189" y="59"/>
                  </a:lnTo>
                  <a:lnTo>
                    <a:pt x="193" y="63"/>
                  </a:lnTo>
                  <a:lnTo>
                    <a:pt x="193" y="63"/>
                  </a:lnTo>
                  <a:lnTo>
                    <a:pt x="193" y="67"/>
                  </a:lnTo>
                  <a:lnTo>
                    <a:pt x="193" y="67"/>
                  </a:lnTo>
                  <a:lnTo>
                    <a:pt x="193" y="67"/>
                  </a:lnTo>
                  <a:lnTo>
                    <a:pt x="193" y="67"/>
                  </a:lnTo>
                  <a:lnTo>
                    <a:pt x="189" y="70"/>
                  </a:lnTo>
                  <a:lnTo>
                    <a:pt x="186" y="70"/>
                  </a:lnTo>
                  <a:lnTo>
                    <a:pt x="186" y="74"/>
                  </a:lnTo>
                  <a:lnTo>
                    <a:pt x="186" y="74"/>
                  </a:lnTo>
                  <a:lnTo>
                    <a:pt x="186" y="74"/>
                  </a:lnTo>
                  <a:lnTo>
                    <a:pt x="186" y="78"/>
                  </a:lnTo>
                  <a:lnTo>
                    <a:pt x="186" y="78"/>
                  </a:lnTo>
                  <a:lnTo>
                    <a:pt x="182" y="81"/>
                  </a:lnTo>
                  <a:lnTo>
                    <a:pt x="182" y="81"/>
                  </a:lnTo>
                  <a:lnTo>
                    <a:pt x="182" y="85"/>
                  </a:lnTo>
                  <a:lnTo>
                    <a:pt x="182" y="85"/>
                  </a:lnTo>
                  <a:lnTo>
                    <a:pt x="186" y="89"/>
                  </a:lnTo>
                  <a:lnTo>
                    <a:pt x="186" y="93"/>
                  </a:lnTo>
                  <a:lnTo>
                    <a:pt x="186" y="93"/>
                  </a:lnTo>
                  <a:lnTo>
                    <a:pt x="182" y="93"/>
                  </a:lnTo>
                  <a:lnTo>
                    <a:pt x="171" y="96"/>
                  </a:lnTo>
                  <a:lnTo>
                    <a:pt x="167" y="96"/>
                  </a:lnTo>
                  <a:lnTo>
                    <a:pt x="152" y="104"/>
                  </a:lnTo>
                  <a:lnTo>
                    <a:pt x="149" y="104"/>
                  </a:lnTo>
                  <a:lnTo>
                    <a:pt x="141" y="107"/>
                  </a:lnTo>
                  <a:lnTo>
                    <a:pt x="141" y="107"/>
                  </a:lnTo>
                  <a:lnTo>
                    <a:pt x="141" y="111"/>
                  </a:lnTo>
                  <a:lnTo>
                    <a:pt x="141" y="115"/>
                  </a:lnTo>
                  <a:lnTo>
                    <a:pt x="141" y="115"/>
                  </a:lnTo>
                  <a:lnTo>
                    <a:pt x="137" y="115"/>
                  </a:lnTo>
                  <a:lnTo>
                    <a:pt x="134" y="115"/>
                  </a:lnTo>
                  <a:lnTo>
                    <a:pt x="134" y="115"/>
                  </a:lnTo>
                  <a:lnTo>
                    <a:pt x="134" y="115"/>
                  </a:lnTo>
                  <a:lnTo>
                    <a:pt x="130" y="115"/>
                  </a:lnTo>
                  <a:lnTo>
                    <a:pt x="126" y="115"/>
                  </a:lnTo>
                  <a:lnTo>
                    <a:pt x="123" y="115"/>
                  </a:lnTo>
                  <a:lnTo>
                    <a:pt x="119" y="115"/>
                  </a:lnTo>
                  <a:lnTo>
                    <a:pt x="115" y="118"/>
                  </a:lnTo>
                  <a:lnTo>
                    <a:pt x="115" y="122"/>
                  </a:lnTo>
                  <a:lnTo>
                    <a:pt x="115" y="122"/>
                  </a:lnTo>
                  <a:lnTo>
                    <a:pt x="115" y="122"/>
                  </a:lnTo>
                  <a:lnTo>
                    <a:pt x="115" y="126"/>
                  </a:lnTo>
                  <a:lnTo>
                    <a:pt x="115" y="126"/>
                  </a:lnTo>
                  <a:lnTo>
                    <a:pt x="112" y="126"/>
                  </a:lnTo>
                  <a:lnTo>
                    <a:pt x="108" y="130"/>
                  </a:lnTo>
                  <a:lnTo>
                    <a:pt x="97" y="133"/>
                  </a:lnTo>
                  <a:lnTo>
                    <a:pt x="89" y="144"/>
                  </a:lnTo>
                  <a:lnTo>
                    <a:pt x="86" y="148"/>
                  </a:lnTo>
                  <a:lnTo>
                    <a:pt x="82" y="152"/>
                  </a:lnTo>
                  <a:lnTo>
                    <a:pt x="78" y="152"/>
                  </a:lnTo>
                  <a:lnTo>
                    <a:pt x="75" y="148"/>
                  </a:lnTo>
                  <a:lnTo>
                    <a:pt x="75" y="148"/>
                  </a:lnTo>
                  <a:lnTo>
                    <a:pt x="75" y="148"/>
                  </a:lnTo>
                  <a:lnTo>
                    <a:pt x="75" y="148"/>
                  </a:lnTo>
                  <a:lnTo>
                    <a:pt x="71" y="148"/>
                  </a:lnTo>
                  <a:lnTo>
                    <a:pt x="67" y="148"/>
                  </a:lnTo>
                  <a:lnTo>
                    <a:pt x="63" y="148"/>
                  </a:lnTo>
                  <a:lnTo>
                    <a:pt x="63" y="148"/>
                  </a:lnTo>
                  <a:lnTo>
                    <a:pt x="60" y="148"/>
                  </a:lnTo>
                  <a:lnTo>
                    <a:pt x="60" y="148"/>
                  </a:lnTo>
                  <a:lnTo>
                    <a:pt x="56" y="148"/>
                  </a:lnTo>
                  <a:lnTo>
                    <a:pt x="52" y="148"/>
                  </a:lnTo>
                  <a:lnTo>
                    <a:pt x="52" y="144"/>
                  </a:lnTo>
                  <a:lnTo>
                    <a:pt x="49" y="144"/>
                  </a:lnTo>
                  <a:lnTo>
                    <a:pt x="49" y="144"/>
                  </a:lnTo>
                  <a:lnTo>
                    <a:pt x="49" y="144"/>
                  </a:lnTo>
                  <a:lnTo>
                    <a:pt x="45" y="141"/>
                  </a:lnTo>
                  <a:lnTo>
                    <a:pt x="45" y="141"/>
                  </a:lnTo>
                  <a:lnTo>
                    <a:pt x="45" y="141"/>
                  </a:lnTo>
                  <a:lnTo>
                    <a:pt x="41" y="144"/>
                  </a:lnTo>
                  <a:lnTo>
                    <a:pt x="37" y="141"/>
                  </a:lnTo>
                  <a:lnTo>
                    <a:pt x="23" y="144"/>
                  </a:lnTo>
                  <a:lnTo>
                    <a:pt x="23" y="144"/>
                  </a:lnTo>
                  <a:lnTo>
                    <a:pt x="19" y="141"/>
                  </a:lnTo>
                  <a:lnTo>
                    <a:pt x="19" y="141"/>
                  </a:lnTo>
                  <a:lnTo>
                    <a:pt x="15" y="137"/>
                  </a:lnTo>
                  <a:lnTo>
                    <a:pt x="15" y="137"/>
                  </a:lnTo>
                  <a:lnTo>
                    <a:pt x="12" y="137"/>
                  </a:lnTo>
                  <a:lnTo>
                    <a:pt x="8" y="133"/>
                  </a:lnTo>
                  <a:lnTo>
                    <a:pt x="8" y="130"/>
                  </a:lnTo>
                  <a:lnTo>
                    <a:pt x="4" y="130"/>
                  </a:lnTo>
                  <a:lnTo>
                    <a:pt x="4" y="130"/>
                  </a:lnTo>
                  <a:lnTo>
                    <a:pt x="0" y="126"/>
                  </a:lnTo>
                  <a:lnTo>
                    <a:pt x="0" y="122"/>
                  </a:lnTo>
                  <a:lnTo>
                    <a:pt x="0" y="74"/>
                  </a:lnTo>
                  <a:lnTo>
                    <a:pt x="37" y="74"/>
                  </a:lnTo>
                  <a:lnTo>
                    <a:pt x="37" y="74"/>
                  </a:lnTo>
                  <a:lnTo>
                    <a:pt x="37" y="70"/>
                  </a:lnTo>
                  <a:lnTo>
                    <a:pt x="37" y="67"/>
                  </a:lnTo>
                  <a:lnTo>
                    <a:pt x="37" y="67"/>
                  </a:lnTo>
                  <a:lnTo>
                    <a:pt x="37" y="63"/>
                  </a:lnTo>
                  <a:lnTo>
                    <a:pt x="37" y="59"/>
                  </a:lnTo>
                  <a:lnTo>
                    <a:pt x="37" y="52"/>
                  </a:lnTo>
                  <a:lnTo>
                    <a:pt x="34" y="48"/>
                  </a:lnTo>
                  <a:lnTo>
                    <a:pt x="37" y="48"/>
                  </a:lnTo>
                  <a:lnTo>
                    <a:pt x="37" y="44"/>
                  </a:lnTo>
                  <a:lnTo>
                    <a:pt x="37"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3" name="Freeform 144"/>
            <p:cNvSpPr>
              <a:spLocks/>
            </p:cNvSpPr>
            <p:nvPr/>
          </p:nvSpPr>
          <p:spPr bwMode="auto">
            <a:xfrm>
              <a:off x="4531048" y="3290478"/>
              <a:ext cx="266333" cy="239313"/>
            </a:xfrm>
            <a:custGeom>
              <a:avLst/>
              <a:gdLst>
                <a:gd name="T0" fmla="*/ 189 w 207"/>
                <a:gd name="T1" fmla="*/ 175 h 186"/>
                <a:gd name="T2" fmla="*/ 178 w 207"/>
                <a:gd name="T3" fmla="*/ 167 h 186"/>
                <a:gd name="T4" fmla="*/ 170 w 207"/>
                <a:gd name="T5" fmla="*/ 160 h 186"/>
                <a:gd name="T6" fmla="*/ 207 w 207"/>
                <a:gd name="T7" fmla="*/ 108 h 186"/>
                <a:gd name="T8" fmla="*/ 207 w 207"/>
                <a:gd name="T9" fmla="*/ 97 h 186"/>
                <a:gd name="T10" fmla="*/ 207 w 207"/>
                <a:gd name="T11" fmla="*/ 82 h 186"/>
                <a:gd name="T12" fmla="*/ 200 w 207"/>
                <a:gd name="T13" fmla="*/ 78 h 186"/>
                <a:gd name="T14" fmla="*/ 193 w 207"/>
                <a:gd name="T15" fmla="*/ 82 h 186"/>
                <a:gd name="T16" fmla="*/ 182 w 207"/>
                <a:gd name="T17" fmla="*/ 78 h 186"/>
                <a:gd name="T18" fmla="*/ 178 w 207"/>
                <a:gd name="T19" fmla="*/ 82 h 186"/>
                <a:gd name="T20" fmla="*/ 178 w 207"/>
                <a:gd name="T21" fmla="*/ 75 h 186"/>
                <a:gd name="T22" fmla="*/ 178 w 207"/>
                <a:gd name="T23" fmla="*/ 67 h 186"/>
                <a:gd name="T24" fmla="*/ 178 w 207"/>
                <a:gd name="T25" fmla="*/ 60 h 186"/>
                <a:gd name="T26" fmla="*/ 174 w 207"/>
                <a:gd name="T27" fmla="*/ 56 h 186"/>
                <a:gd name="T28" fmla="*/ 170 w 207"/>
                <a:gd name="T29" fmla="*/ 49 h 186"/>
                <a:gd name="T30" fmla="*/ 170 w 207"/>
                <a:gd name="T31" fmla="*/ 38 h 186"/>
                <a:gd name="T32" fmla="*/ 170 w 207"/>
                <a:gd name="T33" fmla="*/ 30 h 186"/>
                <a:gd name="T34" fmla="*/ 170 w 207"/>
                <a:gd name="T35" fmla="*/ 23 h 186"/>
                <a:gd name="T36" fmla="*/ 152 w 207"/>
                <a:gd name="T37" fmla="*/ 15 h 186"/>
                <a:gd name="T38" fmla="*/ 133 w 207"/>
                <a:gd name="T39" fmla="*/ 23 h 186"/>
                <a:gd name="T40" fmla="*/ 130 w 207"/>
                <a:gd name="T41" fmla="*/ 30 h 186"/>
                <a:gd name="T42" fmla="*/ 108 w 207"/>
                <a:gd name="T43" fmla="*/ 34 h 186"/>
                <a:gd name="T44" fmla="*/ 96 w 207"/>
                <a:gd name="T45" fmla="*/ 26 h 186"/>
                <a:gd name="T46" fmla="*/ 93 w 207"/>
                <a:gd name="T47" fmla="*/ 19 h 186"/>
                <a:gd name="T48" fmla="*/ 89 w 207"/>
                <a:gd name="T49" fmla="*/ 12 h 186"/>
                <a:gd name="T50" fmla="*/ 89 w 207"/>
                <a:gd name="T51" fmla="*/ 4 h 186"/>
                <a:gd name="T52" fmla="*/ 59 w 207"/>
                <a:gd name="T53" fmla="*/ 0 h 186"/>
                <a:gd name="T54" fmla="*/ 41 w 207"/>
                <a:gd name="T55" fmla="*/ 0 h 186"/>
                <a:gd name="T56" fmla="*/ 30 w 207"/>
                <a:gd name="T57" fmla="*/ 0 h 186"/>
                <a:gd name="T58" fmla="*/ 22 w 207"/>
                <a:gd name="T59" fmla="*/ 4 h 186"/>
                <a:gd name="T60" fmla="*/ 15 w 207"/>
                <a:gd name="T61" fmla="*/ 4 h 186"/>
                <a:gd name="T62" fmla="*/ 26 w 207"/>
                <a:gd name="T63" fmla="*/ 30 h 186"/>
                <a:gd name="T64" fmla="*/ 30 w 207"/>
                <a:gd name="T65" fmla="*/ 49 h 186"/>
                <a:gd name="T66" fmla="*/ 37 w 207"/>
                <a:gd name="T67" fmla="*/ 71 h 186"/>
                <a:gd name="T68" fmla="*/ 33 w 207"/>
                <a:gd name="T69" fmla="*/ 101 h 186"/>
                <a:gd name="T70" fmla="*/ 15 w 207"/>
                <a:gd name="T71" fmla="*/ 115 h 186"/>
                <a:gd name="T72" fmla="*/ 8 w 207"/>
                <a:gd name="T73" fmla="*/ 141 h 186"/>
                <a:gd name="T74" fmla="*/ 4 w 207"/>
                <a:gd name="T75" fmla="*/ 160 h 186"/>
                <a:gd name="T76" fmla="*/ 0 w 207"/>
                <a:gd name="T77" fmla="*/ 175 h 186"/>
                <a:gd name="T78" fmla="*/ 8 w 207"/>
                <a:gd name="T79" fmla="*/ 171 h 186"/>
                <a:gd name="T80" fmla="*/ 15 w 207"/>
                <a:gd name="T81" fmla="*/ 171 h 186"/>
                <a:gd name="T82" fmla="*/ 26 w 207"/>
                <a:gd name="T83" fmla="*/ 167 h 186"/>
                <a:gd name="T84" fmla="*/ 30 w 207"/>
                <a:gd name="T85" fmla="*/ 167 h 186"/>
                <a:gd name="T86" fmla="*/ 33 w 207"/>
                <a:gd name="T87" fmla="*/ 171 h 186"/>
                <a:gd name="T88" fmla="*/ 45 w 207"/>
                <a:gd name="T89" fmla="*/ 175 h 186"/>
                <a:gd name="T90" fmla="*/ 111 w 207"/>
                <a:gd name="T91" fmla="*/ 175 h 186"/>
                <a:gd name="T92" fmla="*/ 119 w 207"/>
                <a:gd name="T93" fmla="*/ 178 h 186"/>
                <a:gd name="T94" fmla="*/ 126 w 207"/>
                <a:gd name="T95" fmla="*/ 182 h 186"/>
                <a:gd name="T96" fmla="*/ 137 w 207"/>
                <a:gd name="T97" fmla="*/ 182 h 186"/>
                <a:gd name="T98" fmla="*/ 145 w 207"/>
                <a:gd name="T99" fmla="*/ 182 h 186"/>
                <a:gd name="T100" fmla="*/ 156 w 207"/>
                <a:gd name="T101" fmla="*/ 186 h 186"/>
                <a:gd name="T102" fmla="*/ 159 w 207"/>
                <a:gd name="T103" fmla="*/ 182 h 186"/>
                <a:gd name="T104" fmla="*/ 163 w 207"/>
                <a:gd name="T105" fmla="*/ 186 h 186"/>
                <a:gd name="T106" fmla="*/ 193 w 207"/>
                <a:gd name="T107" fmla="*/ 17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7" h="186">
                  <a:moveTo>
                    <a:pt x="193" y="178"/>
                  </a:moveTo>
                  <a:lnTo>
                    <a:pt x="193" y="178"/>
                  </a:lnTo>
                  <a:lnTo>
                    <a:pt x="189" y="175"/>
                  </a:lnTo>
                  <a:lnTo>
                    <a:pt x="189" y="175"/>
                  </a:lnTo>
                  <a:lnTo>
                    <a:pt x="185" y="171"/>
                  </a:lnTo>
                  <a:lnTo>
                    <a:pt x="185" y="171"/>
                  </a:lnTo>
                  <a:lnTo>
                    <a:pt x="182" y="171"/>
                  </a:lnTo>
                  <a:lnTo>
                    <a:pt x="178" y="167"/>
                  </a:lnTo>
                  <a:lnTo>
                    <a:pt x="178" y="164"/>
                  </a:lnTo>
                  <a:lnTo>
                    <a:pt x="174" y="164"/>
                  </a:lnTo>
                  <a:lnTo>
                    <a:pt x="174" y="164"/>
                  </a:lnTo>
                  <a:lnTo>
                    <a:pt x="170" y="160"/>
                  </a:lnTo>
                  <a:lnTo>
                    <a:pt x="170" y="156"/>
                  </a:lnTo>
                  <a:lnTo>
                    <a:pt x="170" y="108"/>
                  </a:lnTo>
                  <a:lnTo>
                    <a:pt x="207" y="108"/>
                  </a:lnTo>
                  <a:lnTo>
                    <a:pt x="207" y="108"/>
                  </a:lnTo>
                  <a:lnTo>
                    <a:pt x="207" y="104"/>
                  </a:lnTo>
                  <a:lnTo>
                    <a:pt x="207" y="101"/>
                  </a:lnTo>
                  <a:lnTo>
                    <a:pt x="207" y="101"/>
                  </a:lnTo>
                  <a:lnTo>
                    <a:pt x="207" y="97"/>
                  </a:lnTo>
                  <a:lnTo>
                    <a:pt x="207" y="93"/>
                  </a:lnTo>
                  <a:lnTo>
                    <a:pt x="207" y="86"/>
                  </a:lnTo>
                  <a:lnTo>
                    <a:pt x="204" y="82"/>
                  </a:lnTo>
                  <a:lnTo>
                    <a:pt x="207" y="82"/>
                  </a:lnTo>
                  <a:lnTo>
                    <a:pt x="207" y="78"/>
                  </a:lnTo>
                  <a:lnTo>
                    <a:pt x="207" y="78"/>
                  </a:lnTo>
                  <a:lnTo>
                    <a:pt x="204" y="78"/>
                  </a:lnTo>
                  <a:lnTo>
                    <a:pt x="200" y="78"/>
                  </a:lnTo>
                  <a:lnTo>
                    <a:pt x="196" y="82"/>
                  </a:lnTo>
                  <a:lnTo>
                    <a:pt x="196" y="82"/>
                  </a:lnTo>
                  <a:lnTo>
                    <a:pt x="193" y="82"/>
                  </a:lnTo>
                  <a:lnTo>
                    <a:pt x="193" y="82"/>
                  </a:lnTo>
                  <a:lnTo>
                    <a:pt x="189" y="82"/>
                  </a:lnTo>
                  <a:lnTo>
                    <a:pt x="185" y="82"/>
                  </a:lnTo>
                  <a:lnTo>
                    <a:pt x="185" y="78"/>
                  </a:lnTo>
                  <a:lnTo>
                    <a:pt x="182" y="78"/>
                  </a:lnTo>
                  <a:lnTo>
                    <a:pt x="182" y="78"/>
                  </a:lnTo>
                  <a:lnTo>
                    <a:pt x="182" y="82"/>
                  </a:lnTo>
                  <a:lnTo>
                    <a:pt x="182" y="82"/>
                  </a:lnTo>
                  <a:lnTo>
                    <a:pt x="178" y="82"/>
                  </a:lnTo>
                  <a:lnTo>
                    <a:pt x="178" y="82"/>
                  </a:lnTo>
                  <a:lnTo>
                    <a:pt x="178" y="78"/>
                  </a:lnTo>
                  <a:lnTo>
                    <a:pt x="178" y="78"/>
                  </a:lnTo>
                  <a:lnTo>
                    <a:pt x="178" y="75"/>
                  </a:lnTo>
                  <a:lnTo>
                    <a:pt x="178" y="75"/>
                  </a:lnTo>
                  <a:lnTo>
                    <a:pt x="178" y="71"/>
                  </a:lnTo>
                  <a:lnTo>
                    <a:pt x="178" y="71"/>
                  </a:lnTo>
                  <a:lnTo>
                    <a:pt x="178" y="67"/>
                  </a:lnTo>
                  <a:lnTo>
                    <a:pt x="178" y="67"/>
                  </a:lnTo>
                  <a:lnTo>
                    <a:pt x="174" y="63"/>
                  </a:lnTo>
                  <a:lnTo>
                    <a:pt x="174" y="63"/>
                  </a:lnTo>
                  <a:lnTo>
                    <a:pt x="178" y="60"/>
                  </a:lnTo>
                  <a:lnTo>
                    <a:pt x="174" y="60"/>
                  </a:lnTo>
                  <a:lnTo>
                    <a:pt x="174" y="60"/>
                  </a:lnTo>
                  <a:lnTo>
                    <a:pt x="174" y="56"/>
                  </a:lnTo>
                  <a:lnTo>
                    <a:pt x="174" y="56"/>
                  </a:lnTo>
                  <a:lnTo>
                    <a:pt x="174" y="56"/>
                  </a:lnTo>
                  <a:lnTo>
                    <a:pt x="170" y="52"/>
                  </a:lnTo>
                  <a:lnTo>
                    <a:pt x="170" y="52"/>
                  </a:lnTo>
                  <a:lnTo>
                    <a:pt x="170" y="49"/>
                  </a:lnTo>
                  <a:lnTo>
                    <a:pt x="170" y="49"/>
                  </a:lnTo>
                  <a:lnTo>
                    <a:pt x="170" y="41"/>
                  </a:lnTo>
                  <a:lnTo>
                    <a:pt x="170" y="41"/>
                  </a:lnTo>
                  <a:lnTo>
                    <a:pt x="170" y="38"/>
                  </a:lnTo>
                  <a:lnTo>
                    <a:pt x="170" y="38"/>
                  </a:lnTo>
                  <a:lnTo>
                    <a:pt x="170" y="38"/>
                  </a:lnTo>
                  <a:lnTo>
                    <a:pt x="170" y="34"/>
                  </a:lnTo>
                  <a:lnTo>
                    <a:pt x="170" y="30"/>
                  </a:lnTo>
                  <a:lnTo>
                    <a:pt x="170" y="30"/>
                  </a:lnTo>
                  <a:lnTo>
                    <a:pt x="170" y="26"/>
                  </a:lnTo>
                  <a:lnTo>
                    <a:pt x="170" y="23"/>
                  </a:lnTo>
                  <a:lnTo>
                    <a:pt x="170" y="23"/>
                  </a:lnTo>
                  <a:lnTo>
                    <a:pt x="152" y="23"/>
                  </a:lnTo>
                  <a:lnTo>
                    <a:pt x="152" y="19"/>
                  </a:lnTo>
                  <a:lnTo>
                    <a:pt x="152" y="19"/>
                  </a:lnTo>
                  <a:lnTo>
                    <a:pt x="152" y="15"/>
                  </a:lnTo>
                  <a:lnTo>
                    <a:pt x="148" y="15"/>
                  </a:lnTo>
                  <a:lnTo>
                    <a:pt x="148" y="19"/>
                  </a:lnTo>
                  <a:lnTo>
                    <a:pt x="133" y="19"/>
                  </a:lnTo>
                  <a:lnTo>
                    <a:pt x="133" y="23"/>
                  </a:lnTo>
                  <a:lnTo>
                    <a:pt x="130" y="23"/>
                  </a:lnTo>
                  <a:lnTo>
                    <a:pt x="130" y="26"/>
                  </a:lnTo>
                  <a:lnTo>
                    <a:pt x="130" y="26"/>
                  </a:lnTo>
                  <a:lnTo>
                    <a:pt x="130" y="30"/>
                  </a:lnTo>
                  <a:lnTo>
                    <a:pt x="119" y="34"/>
                  </a:lnTo>
                  <a:lnTo>
                    <a:pt x="115" y="34"/>
                  </a:lnTo>
                  <a:lnTo>
                    <a:pt x="111" y="34"/>
                  </a:lnTo>
                  <a:lnTo>
                    <a:pt x="108" y="34"/>
                  </a:lnTo>
                  <a:lnTo>
                    <a:pt x="104" y="34"/>
                  </a:lnTo>
                  <a:lnTo>
                    <a:pt x="100" y="34"/>
                  </a:lnTo>
                  <a:lnTo>
                    <a:pt x="100" y="34"/>
                  </a:lnTo>
                  <a:lnTo>
                    <a:pt x="96" y="26"/>
                  </a:lnTo>
                  <a:lnTo>
                    <a:pt x="96" y="26"/>
                  </a:lnTo>
                  <a:lnTo>
                    <a:pt x="93" y="23"/>
                  </a:lnTo>
                  <a:lnTo>
                    <a:pt x="93" y="23"/>
                  </a:lnTo>
                  <a:lnTo>
                    <a:pt x="93" y="19"/>
                  </a:lnTo>
                  <a:lnTo>
                    <a:pt x="93" y="19"/>
                  </a:lnTo>
                  <a:lnTo>
                    <a:pt x="93" y="15"/>
                  </a:lnTo>
                  <a:lnTo>
                    <a:pt x="89" y="12"/>
                  </a:lnTo>
                  <a:lnTo>
                    <a:pt x="89" y="12"/>
                  </a:lnTo>
                  <a:lnTo>
                    <a:pt x="89" y="8"/>
                  </a:lnTo>
                  <a:lnTo>
                    <a:pt x="89" y="8"/>
                  </a:lnTo>
                  <a:lnTo>
                    <a:pt x="89" y="4"/>
                  </a:lnTo>
                  <a:lnTo>
                    <a:pt x="89" y="4"/>
                  </a:lnTo>
                  <a:lnTo>
                    <a:pt x="89" y="4"/>
                  </a:lnTo>
                  <a:lnTo>
                    <a:pt x="89" y="0"/>
                  </a:lnTo>
                  <a:lnTo>
                    <a:pt x="70" y="0"/>
                  </a:lnTo>
                  <a:lnTo>
                    <a:pt x="59" y="0"/>
                  </a:lnTo>
                  <a:lnTo>
                    <a:pt x="52" y="0"/>
                  </a:lnTo>
                  <a:lnTo>
                    <a:pt x="48" y="0"/>
                  </a:lnTo>
                  <a:lnTo>
                    <a:pt x="45" y="0"/>
                  </a:lnTo>
                  <a:lnTo>
                    <a:pt x="41" y="0"/>
                  </a:lnTo>
                  <a:lnTo>
                    <a:pt x="37" y="0"/>
                  </a:lnTo>
                  <a:lnTo>
                    <a:pt x="33" y="0"/>
                  </a:lnTo>
                  <a:lnTo>
                    <a:pt x="33" y="0"/>
                  </a:lnTo>
                  <a:lnTo>
                    <a:pt x="30" y="0"/>
                  </a:lnTo>
                  <a:lnTo>
                    <a:pt x="26" y="0"/>
                  </a:lnTo>
                  <a:lnTo>
                    <a:pt x="22" y="0"/>
                  </a:lnTo>
                  <a:lnTo>
                    <a:pt x="22" y="4"/>
                  </a:lnTo>
                  <a:lnTo>
                    <a:pt x="22" y="4"/>
                  </a:lnTo>
                  <a:lnTo>
                    <a:pt x="22" y="4"/>
                  </a:lnTo>
                  <a:lnTo>
                    <a:pt x="22" y="4"/>
                  </a:lnTo>
                  <a:lnTo>
                    <a:pt x="19" y="4"/>
                  </a:lnTo>
                  <a:lnTo>
                    <a:pt x="15" y="4"/>
                  </a:lnTo>
                  <a:lnTo>
                    <a:pt x="19" y="8"/>
                  </a:lnTo>
                  <a:lnTo>
                    <a:pt x="19" y="12"/>
                  </a:lnTo>
                  <a:lnTo>
                    <a:pt x="26" y="19"/>
                  </a:lnTo>
                  <a:lnTo>
                    <a:pt x="26" y="30"/>
                  </a:lnTo>
                  <a:lnTo>
                    <a:pt x="33" y="38"/>
                  </a:lnTo>
                  <a:lnTo>
                    <a:pt x="30" y="41"/>
                  </a:lnTo>
                  <a:lnTo>
                    <a:pt x="26" y="49"/>
                  </a:lnTo>
                  <a:lnTo>
                    <a:pt x="30" y="49"/>
                  </a:lnTo>
                  <a:lnTo>
                    <a:pt x="30" y="56"/>
                  </a:lnTo>
                  <a:lnTo>
                    <a:pt x="30" y="60"/>
                  </a:lnTo>
                  <a:lnTo>
                    <a:pt x="30" y="63"/>
                  </a:lnTo>
                  <a:lnTo>
                    <a:pt x="37" y="71"/>
                  </a:lnTo>
                  <a:lnTo>
                    <a:pt x="37" y="75"/>
                  </a:lnTo>
                  <a:lnTo>
                    <a:pt x="41" y="78"/>
                  </a:lnTo>
                  <a:lnTo>
                    <a:pt x="41" y="89"/>
                  </a:lnTo>
                  <a:lnTo>
                    <a:pt x="33" y="101"/>
                  </a:lnTo>
                  <a:lnTo>
                    <a:pt x="30" y="101"/>
                  </a:lnTo>
                  <a:lnTo>
                    <a:pt x="22" y="104"/>
                  </a:lnTo>
                  <a:lnTo>
                    <a:pt x="22" y="108"/>
                  </a:lnTo>
                  <a:lnTo>
                    <a:pt x="15" y="115"/>
                  </a:lnTo>
                  <a:lnTo>
                    <a:pt x="15" y="123"/>
                  </a:lnTo>
                  <a:lnTo>
                    <a:pt x="11" y="123"/>
                  </a:lnTo>
                  <a:lnTo>
                    <a:pt x="11" y="134"/>
                  </a:lnTo>
                  <a:lnTo>
                    <a:pt x="8" y="141"/>
                  </a:lnTo>
                  <a:lnTo>
                    <a:pt x="8" y="145"/>
                  </a:lnTo>
                  <a:lnTo>
                    <a:pt x="4" y="149"/>
                  </a:lnTo>
                  <a:lnTo>
                    <a:pt x="4" y="156"/>
                  </a:lnTo>
                  <a:lnTo>
                    <a:pt x="4" y="160"/>
                  </a:lnTo>
                  <a:lnTo>
                    <a:pt x="4" y="167"/>
                  </a:lnTo>
                  <a:lnTo>
                    <a:pt x="0" y="171"/>
                  </a:lnTo>
                  <a:lnTo>
                    <a:pt x="0" y="175"/>
                  </a:lnTo>
                  <a:lnTo>
                    <a:pt x="0" y="175"/>
                  </a:lnTo>
                  <a:lnTo>
                    <a:pt x="4" y="175"/>
                  </a:lnTo>
                  <a:lnTo>
                    <a:pt x="4" y="175"/>
                  </a:lnTo>
                  <a:lnTo>
                    <a:pt x="8" y="175"/>
                  </a:lnTo>
                  <a:lnTo>
                    <a:pt x="8" y="171"/>
                  </a:lnTo>
                  <a:lnTo>
                    <a:pt x="8" y="171"/>
                  </a:lnTo>
                  <a:lnTo>
                    <a:pt x="11" y="171"/>
                  </a:lnTo>
                  <a:lnTo>
                    <a:pt x="15" y="175"/>
                  </a:lnTo>
                  <a:lnTo>
                    <a:pt x="15" y="171"/>
                  </a:lnTo>
                  <a:lnTo>
                    <a:pt x="15" y="171"/>
                  </a:lnTo>
                  <a:lnTo>
                    <a:pt x="22" y="167"/>
                  </a:lnTo>
                  <a:lnTo>
                    <a:pt x="22" y="167"/>
                  </a:lnTo>
                  <a:lnTo>
                    <a:pt x="26" y="167"/>
                  </a:lnTo>
                  <a:lnTo>
                    <a:pt x="26" y="167"/>
                  </a:lnTo>
                  <a:lnTo>
                    <a:pt x="26" y="167"/>
                  </a:lnTo>
                  <a:lnTo>
                    <a:pt x="30" y="167"/>
                  </a:lnTo>
                  <a:lnTo>
                    <a:pt x="30" y="167"/>
                  </a:lnTo>
                  <a:lnTo>
                    <a:pt x="30" y="171"/>
                  </a:lnTo>
                  <a:lnTo>
                    <a:pt x="33" y="171"/>
                  </a:lnTo>
                  <a:lnTo>
                    <a:pt x="33" y="171"/>
                  </a:lnTo>
                  <a:lnTo>
                    <a:pt x="33" y="171"/>
                  </a:lnTo>
                  <a:lnTo>
                    <a:pt x="37" y="175"/>
                  </a:lnTo>
                  <a:lnTo>
                    <a:pt x="41" y="175"/>
                  </a:lnTo>
                  <a:lnTo>
                    <a:pt x="45" y="175"/>
                  </a:lnTo>
                  <a:lnTo>
                    <a:pt x="45" y="175"/>
                  </a:lnTo>
                  <a:lnTo>
                    <a:pt x="48" y="175"/>
                  </a:lnTo>
                  <a:lnTo>
                    <a:pt x="48" y="175"/>
                  </a:lnTo>
                  <a:lnTo>
                    <a:pt x="48" y="175"/>
                  </a:lnTo>
                  <a:lnTo>
                    <a:pt x="111" y="175"/>
                  </a:lnTo>
                  <a:lnTo>
                    <a:pt x="111" y="175"/>
                  </a:lnTo>
                  <a:lnTo>
                    <a:pt x="115" y="178"/>
                  </a:lnTo>
                  <a:lnTo>
                    <a:pt x="115" y="178"/>
                  </a:lnTo>
                  <a:lnTo>
                    <a:pt x="119" y="178"/>
                  </a:lnTo>
                  <a:lnTo>
                    <a:pt x="122" y="182"/>
                  </a:lnTo>
                  <a:lnTo>
                    <a:pt x="122" y="182"/>
                  </a:lnTo>
                  <a:lnTo>
                    <a:pt x="126" y="182"/>
                  </a:lnTo>
                  <a:lnTo>
                    <a:pt x="126" y="182"/>
                  </a:lnTo>
                  <a:lnTo>
                    <a:pt x="130" y="182"/>
                  </a:lnTo>
                  <a:lnTo>
                    <a:pt x="130" y="182"/>
                  </a:lnTo>
                  <a:lnTo>
                    <a:pt x="133" y="182"/>
                  </a:lnTo>
                  <a:lnTo>
                    <a:pt x="137" y="182"/>
                  </a:lnTo>
                  <a:lnTo>
                    <a:pt x="141" y="182"/>
                  </a:lnTo>
                  <a:lnTo>
                    <a:pt x="141" y="178"/>
                  </a:lnTo>
                  <a:lnTo>
                    <a:pt x="141" y="182"/>
                  </a:lnTo>
                  <a:lnTo>
                    <a:pt x="145" y="182"/>
                  </a:lnTo>
                  <a:lnTo>
                    <a:pt x="148" y="182"/>
                  </a:lnTo>
                  <a:lnTo>
                    <a:pt x="148" y="186"/>
                  </a:lnTo>
                  <a:lnTo>
                    <a:pt x="152" y="186"/>
                  </a:lnTo>
                  <a:lnTo>
                    <a:pt x="156" y="186"/>
                  </a:lnTo>
                  <a:lnTo>
                    <a:pt x="156" y="182"/>
                  </a:lnTo>
                  <a:lnTo>
                    <a:pt x="156" y="182"/>
                  </a:lnTo>
                  <a:lnTo>
                    <a:pt x="159" y="182"/>
                  </a:lnTo>
                  <a:lnTo>
                    <a:pt x="159" y="182"/>
                  </a:lnTo>
                  <a:lnTo>
                    <a:pt x="159" y="182"/>
                  </a:lnTo>
                  <a:lnTo>
                    <a:pt x="163" y="186"/>
                  </a:lnTo>
                  <a:lnTo>
                    <a:pt x="163" y="186"/>
                  </a:lnTo>
                  <a:lnTo>
                    <a:pt x="163" y="186"/>
                  </a:lnTo>
                  <a:lnTo>
                    <a:pt x="167" y="186"/>
                  </a:lnTo>
                  <a:lnTo>
                    <a:pt x="167" y="186"/>
                  </a:lnTo>
                  <a:lnTo>
                    <a:pt x="167" y="186"/>
                  </a:lnTo>
                  <a:lnTo>
                    <a:pt x="193" y="1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4" name="Freeform 145"/>
            <p:cNvSpPr>
              <a:spLocks/>
            </p:cNvSpPr>
            <p:nvPr/>
          </p:nvSpPr>
          <p:spPr bwMode="auto">
            <a:xfrm>
              <a:off x="4816680" y="3482187"/>
              <a:ext cx="167262" cy="133810"/>
            </a:xfrm>
            <a:custGeom>
              <a:avLst/>
              <a:gdLst>
                <a:gd name="T0" fmla="*/ 8 w 130"/>
                <a:gd name="T1" fmla="*/ 33 h 104"/>
                <a:gd name="T2" fmla="*/ 11 w 130"/>
                <a:gd name="T3" fmla="*/ 33 h 104"/>
                <a:gd name="T4" fmla="*/ 23 w 130"/>
                <a:gd name="T5" fmla="*/ 33 h 104"/>
                <a:gd name="T6" fmla="*/ 23 w 130"/>
                <a:gd name="T7" fmla="*/ 33 h 104"/>
                <a:gd name="T8" fmla="*/ 34 w 130"/>
                <a:gd name="T9" fmla="*/ 33 h 104"/>
                <a:gd name="T10" fmla="*/ 56 w 130"/>
                <a:gd name="T11" fmla="*/ 15 h 104"/>
                <a:gd name="T12" fmla="*/ 63 w 130"/>
                <a:gd name="T13" fmla="*/ 11 h 104"/>
                <a:gd name="T14" fmla="*/ 63 w 130"/>
                <a:gd name="T15" fmla="*/ 7 h 104"/>
                <a:gd name="T16" fmla="*/ 71 w 130"/>
                <a:gd name="T17" fmla="*/ 0 h 104"/>
                <a:gd name="T18" fmla="*/ 82 w 130"/>
                <a:gd name="T19" fmla="*/ 0 h 104"/>
                <a:gd name="T20" fmla="*/ 85 w 130"/>
                <a:gd name="T21" fmla="*/ 0 h 104"/>
                <a:gd name="T22" fmla="*/ 89 w 130"/>
                <a:gd name="T23" fmla="*/ 3 h 104"/>
                <a:gd name="T24" fmla="*/ 97 w 130"/>
                <a:gd name="T25" fmla="*/ 7 h 104"/>
                <a:gd name="T26" fmla="*/ 104 w 130"/>
                <a:gd name="T27" fmla="*/ 7 h 104"/>
                <a:gd name="T28" fmla="*/ 115 w 130"/>
                <a:gd name="T29" fmla="*/ 11 h 104"/>
                <a:gd name="T30" fmla="*/ 126 w 130"/>
                <a:gd name="T31" fmla="*/ 18 h 104"/>
                <a:gd name="T32" fmla="*/ 130 w 130"/>
                <a:gd name="T33" fmla="*/ 22 h 104"/>
                <a:gd name="T34" fmla="*/ 130 w 130"/>
                <a:gd name="T35" fmla="*/ 29 h 104"/>
                <a:gd name="T36" fmla="*/ 126 w 130"/>
                <a:gd name="T37" fmla="*/ 37 h 104"/>
                <a:gd name="T38" fmla="*/ 130 w 130"/>
                <a:gd name="T39" fmla="*/ 41 h 104"/>
                <a:gd name="T40" fmla="*/ 126 w 130"/>
                <a:gd name="T41" fmla="*/ 48 h 104"/>
                <a:gd name="T42" fmla="*/ 122 w 130"/>
                <a:gd name="T43" fmla="*/ 52 h 104"/>
                <a:gd name="T44" fmla="*/ 126 w 130"/>
                <a:gd name="T45" fmla="*/ 59 h 104"/>
                <a:gd name="T46" fmla="*/ 126 w 130"/>
                <a:gd name="T47" fmla="*/ 63 h 104"/>
                <a:gd name="T48" fmla="*/ 122 w 130"/>
                <a:gd name="T49" fmla="*/ 70 h 104"/>
                <a:gd name="T50" fmla="*/ 119 w 130"/>
                <a:gd name="T51" fmla="*/ 74 h 104"/>
                <a:gd name="T52" fmla="*/ 119 w 130"/>
                <a:gd name="T53" fmla="*/ 85 h 104"/>
                <a:gd name="T54" fmla="*/ 97 w 130"/>
                <a:gd name="T55" fmla="*/ 104 h 104"/>
                <a:gd name="T56" fmla="*/ 85 w 130"/>
                <a:gd name="T57" fmla="*/ 104 h 104"/>
                <a:gd name="T58" fmla="*/ 78 w 130"/>
                <a:gd name="T59" fmla="*/ 100 h 104"/>
                <a:gd name="T60" fmla="*/ 67 w 130"/>
                <a:gd name="T61" fmla="*/ 100 h 104"/>
                <a:gd name="T62" fmla="*/ 63 w 130"/>
                <a:gd name="T63" fmla="*/ 96 h 104"/>
                <a:gd name="T64" fmla="*/ 56 w 130"/>
                <a:gd name="T65" fmla="*/ 93 h 104"/>
                <a:gd name="T66" fmla="*/ 48 w 130"/>
                <a:gd name="T67" fmla="*/ 93 h 104"/>
                <a:gd name="T68" fmla="*/ 41 w 130"/>
                <a:gd name="T69" fmla="*/ 85 h 104"/>
                <a:gd name="T70" fmla="*/ 37 w 130"/>
                <a:gd name="T71" fmla="*/ 78 h 104"/>
                <a:gd name="T72" fmla="*/ 34 w 130"/>
                <a:gd name="T73" fmla="*/ 74 h 104"/>
                <a:gd name="T74" fmla="*/ 34 w 130"/>
                <a:gd name="T75" fmla="*/ 70 h 104"/>
                <a:gd name="T76" fmla="*/ 26 w 130"/>
                <a:gd name="T77" fmla="*/ 67 h 104"/>
                <a:gd name="T78" fmla="*/ 19 w 130"/>
                <a:gd name="T79" fmla="*/ 55 h 104"/>
                <a:gd name="T80" fmla="*/ 15 w 130"/>
                <a:gd name="T81" fmla="*/ 52 h 104"/>
                <a:gd name="T82" fmla="*/ 11 w 130"/>
                <a:gd name="T83" fmla="*/ 44 h 104"/>
                <a:gd name="T84" fmla="*/ 8 w 130"/>
                <a:gd name="T85" fmla="*/ 41 h 104"/>
                <a:gd name="T86" fmla="*/ 0 w 130"/>
                <a:gd name="T87" fmla="*/ 37 h 104"/>
                <a:gd name="T88" fmla="*/ 0 w 130"/>
                <a:gd name="T89" fmla="*/ 33 h 104"/>
                <a:gd name="T90" fmla="*/ 0 w 130"/>
                <a:gd name="T91" fmla="*/ 3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04">
                  <a:moveTo>
                    <a:pt x="0" y="33"/>
                  </a:moveTo>
                  <a:lnTo>
                    <a:pt x="4" y="33"/>
                  </a:lnTo>
                  <a:lnTo>
                    <a:pt x="8" y="33"/>
                  </a:lnTo>
                  <a:lnTo>
                    <a:pt x="8" y="33"/>
                  </a:lnTo>
                  <a:lnTo>
                    <a:pt x="11" y="33"/>
                  </a:lnTo>
                  <a:lnTo>
                    <a:pt x="11" y="33"/>
                  </a:lnTo>
                  <a:lnTo>
                    <a:pt x="15" y="33"/>
                  </a:lnTo>
                  <a:lnTo>
                    <a:pt x="19" y="33"/>
                  </a:lnTo>
                  <a:lnTo>
                    <a:pt x="23" y="33"/>
                  </a:lnTo>
                  <a:lnTo>
                    <a:pt x="23" y="33"/>
                  </a:lnTo>
                  <a:lnTo>
                    <a:pt x="23" y="33"/>
                  </a:lnTo>
                  <a:lnTo>
                    <a:pt x="23" y="33"/>
                  </a:lnTo>
                  <a:lnTo>
                    <a:pt x="26" y="37"/>
                  </a:lnTo>
                  <a:lnTo>
                    <a:pt x="30" y="37"/>
                  </a:lnTo>
                  <a:lnTo>
                    <a:pt x="34" y="33"/>
                  </a:lnTo>
                  <a:lnTo>
                    <a:pt x="37" y="29"/>
                  </a:lnTo>
                  <a:lnTo>
                    <a:pt x="45" y="18"/>
                  </a:lnTo>
                  <a:lnTo>
                    <a:pt x="56" y="15"/>
                  </a:lnTo>
                  <a:lnTo>
                    <a:pt x="60" y="11"/>
                  </a:lnTo>
                  <a:lnTo>
                    <a:pt x="63" y="11"/>
                  </a:lnTo>
                  <a:lnTo>
                    <a:pt x="63" y="11"/>
                  </a:lnTo>
                  <a:lnTo>
                    <a:pt x="63" y="7"/>
                  </a:lnTo>
                  <a:lnTo>
                    <a:pt x="63" y="7"/>
                  </a:lnTo>
                  <a:lnTo>
                    <a:pt x="63" y="7"/>
                  </a:lnTo>
                  <a:lnTo>
                    <a:pt x="63" y="3"/>
                  </a:lnTo>
                  <a:lnTo>
                    <a:pt x="67" y="0"/>
                  </a:lnTo>
                  <a:lnTo>
                    <a:pt x="71" y="0"/>
                  </a:lnTo>
                  <a:lnTo>
                    <a:pt x="74" y="0"/>
                  </a:lnTo>
                  <a:lnTo>
                    <a:pt x="78" y="0"/>
                  </a:lnTo>
                  <a:lnTo>
                    <a:pt x="82" y="0"/>
                  </a:lnTo>
                  <a:lnTo>
                    <a:pt x="82" y="0"/>
                  </a:lnTo>
                  <a:lnTo>
                    <a:pt x="82" y="0"/>
                  </a:lnTo>
                  <a:lnTo>
                    <a:pt x="85" y="0"/>
                  </a:lnTo>
                  <a:lnTo>
                    <a:pt x="89" y="0"/>
                  </a:lnTo>
                  <a:lnTo>
                    <a:pt x="89" y="0"/>
                  </a:lnTo>
                  <a:lnTo>
                    <a:pt x="89" y="3"/>
                  </a:lnTo>
                  <a:lnTo>
                    <a:pt x="97" y="3"/>
                  </a:lnTo>
                  <a:lnTo>
                    <a:pt x="97" y="3"/>
                  </a:lnTo>
                  <a:lnTo>
                    <a:pt x="97" y="7"/>
                  </a:lnTo>
                  <a:lnTo>
                    <a:pt x="100" y="7"/>
                  </a:lnTo>
                  <a:lnTo>
                    <a:pt x="100" y="3"/>
                  </a:lnTo>
                  <a:lnTo>
                    <a:pt x="104" y="7"/>
                  </a:lnTo>
                  <a:lnTo>
                    <a:pt x="111" y="7"/>
                  </a:lnTo>
                  <a:lnTo>
                    <a:pt x="111" y="11"/>
                  </a:lnTo>
                  <a:lnTo>
                    <a:pt x="115" y="11"/>
                  </a:lnTo>
                  <a:lnTo>
                    <a:pt x="122" y="11"/>
                  </a:lnTo>
                  <a:lnTo>
                    <a:pt x="122" y="15"/>
                  </a:lnTo>
                  <a:lnTo>
                    <a:pt x="126" y="18"/>
                  </a:lnTo>
                  <a:lnTo>
                    <a:pt x="130" y="18"/>
                  </a:lnTo>
                  <a:lnTo>
                    <a:pt x="130" y="18"/>
                  </a:lnTo>
                  <a:lnTo>
                    <a:pt x="130" y="22"/>
                  </a:lnTo>
                  <a:lnTo>
                    <a:pt x="130" y="26"/>
                  </a:lnTo>
                  <a:lnTo>
                    <a:pt x="130" y="26"/>
                  </a:lnTo>
                  <a:lnTo>
                    <a:pt x="130" y="29"/>
                  </a:lnTo>
                  <a:lnTo>
                    <a:pt x="130" y="29"/>
                  </a:lnTo>
                  <a:lnTo>
                    <a:pt x="126" y="33"/>
                  </a:lnTo>
                  <a:lnTo>
                    <a:pt x="126" y="37"/>
                  </a:lnTo>
                  <a:lnTo>
                    <a:pt x="126" y="41"/>
                  </a:lnTo>
                  <a:lnTo>
                    <a:pt x="126" y="41"/>
                  </a:lnTo>
                  <a:lnTo>
                    <a:pt x="130" y="41"/>
                  </a:lnTo>
                  <a:lnTo>
                    <a:pt x="126" y="41"/>
                  </a:lnTo>
                  <a:lnTo>
                    <a:pt x="126" y="44"/>
                  </a:lnTo>
                  <a:lnTo>
                    <a:pt x="126" y="48"/>
                  </a:lnTo>
                  <a:lnTo>
                    <a:pt x="126" y="48"/>
                  </a:lnTo>
                  <a:lnTo>
                    <a:pt x="122" y="52"/>
                  </a:lnTo>
                  <a:lnTo>
                    <a:pt x="122" y="52"/>
                  </a:lnTo>
                  <a:lnTo>
                    <a:pt x="126" y="55"/>
                  </a:lnTo>
                  <a:lnTo>
                    <a:pt x="126" y="55"/>
                  </a:lnTo>
                  <a:lnTo>
                    <a:pt x="126" y="59"/>
                  </a:lnTo>
                  <a:lnTo>
                    <a:pt x="126" y="59"/>
                  </a:lnTo>
                  <a:lnTo>
                    <a:pt x="126" y="63"/>
                  </a:lnTo>
                  <a:lnTo>
                    <a:pt x="126" y="63"/>
                  </a:lnTo>
                  <a:lnTo>
                    <a:pt x="126" y="67"/>
                  </a:lnTo>
                  <a:lnTo>
                    <a:pt x="122" y="70"/>
                  </a:lnTo>
                  <a:lnTo>
                    <a:pt x="122" y="70"/>
                  </a:lnTo>
                  <a:lnTo>
                    <a:pt x="119" y="70"/>
                  </a:lnTo>
                  <a:lnTo>
                    <a:pt x="119" y="74"/>
                  </a:lnTo>
                  <a:lnTo>
                    <a:pt x="119" y="74"/>
                  </a:lnTo>
                  <a:lnTo>
                    <a:pt x="119" y="78"/>
                  </a:lnTo>
                  <a:lnTo>
                    <a:pt x="119" y="81"/>
                  </a:lnTo>
                  <a:lnTo>
                    <a:pt x="119" y="85"/>
                  </a:lnTo>
                  <a:lnTo>
                    <a:pt x="119" y="89"/>
                  </a:lnTo>
                  <a:lnTo>
                    <a:pt x="100" y="104"/>
                  </a:lnTo>
                  <a:lnTo>
                    <a:pt x="97" y="104"/>
                  </a:lnTo>
                  <a:lnTo>
                    <a:pt x="89" y="100"/>
                  </a:lnTo>
                  <a:lnTo>
                    <a:pt x="85" y="104"/>
                  </a:lnTo>
                  <a:lnTo>
                    <a:pt x="85" y="104"/>
                  </a:lnTo>
                  <a:lnTo>
                    <a:pt x="82" y="104"/>
                  </a:lnTo>
                  <a:lnTo>
                    <a:pt x="78" y="100"/>
                  </a:lnTo>
                  <a:lnTo>
                    <a:pt x="78" y="100"/>
                  </a:lnTo>
                  <a:lnTo>
                    <a:pt x="74" y="100"/>
                  </a:lnTo>
                  <a:lnTo>
                    <a:pt x="71" y="100"/>
                  </a:lnTo>
                  <a:lnTo>
                    <a:pt x="67" y="100"/>
                  </a:lnTo>
                  <a:lnTo>
                    <a:pt x="63" y="96"/>
                  </a:lnTo>
                  <a:lnTo>
                    <a:pt x="63" y="96"/>
                  </a:lnTo>
                  <a:lnTo>
                    <a:pt x="63" y="96"/>
                  </a:lnTo>
                  <a:lnTo>
                    <a:pt x="63" y="93"/>
                  </a:lnTo>
                  <a:lnTo>
                    <a:pt x="60" y="93"/>
                  </a:lnTo>
                  <a:lnTo>
                    <a:pt x="56" y="93"/>
                  </a:lnTo>
                  <a:lnTo>
                    <a:pt x="56" y="93"/>
                  </a:lnTo>
                  <a:lnTo>
                    <a:pt x="52" y="89"/>
                  </a:lnTo>
                  <a:lnTo>
                    <a:pt x="48" y="93"/>
                  </a:lnTo>
                  <a:lnTo>
                    <a:pt x="45" y="89"/>
                  </a:lnTo>
                  <a:lnTo>
                    <a:pt x="45" y="89"/>
                  </a:lnTo>
                  <a:lnTo>
                    <a:pt x="41" y="85"/>
                  </a:lnTo>
                  <a:lnTo>
                    <a:pt x="37" y="81"/>
                  </a:lnTo>
                  <a:lnTo>
                    <a:pt x="37" y="81"/>
                  </a:lnTo>
                  <a:lnTo>
                    <a:pt x="37" y="78"/>
                  </a:lnTo>
                  <a:lnTo>
                    <a:pt x="37" y="74"/>
                  </a:lnTo>
                  <a:lnTo>
                    <a:pt x="37" y="74"/>
                  </a:lnTo>
                  <a:lnTo>
                    <a:pt x="34" y="74"/>
                  </a:lnTo>
                  <a:lnTo>
                    <a:pt x="34" y="70"/>
                  </a:lnTo>
                  <a:lnTo>
                    <a:pt x="34" y="70"/>
                  </a:lnTo>
                  <a:lnTo>
                    <a:pt x="34" y="70"/>
                  </a:lnTo>
                  <a:lnTo>
                    <a:pt x="30" y="67"/>
                  </a:lnTo>
                  <a:lnTo>
                    <a:pt x="30" y="67"/>
                  </a:lnTo>
                  <a:lnTo>
                    <a:pt x="26" y="67"/>
                  </a:lnTo>
                  <a:lnTo>
                    <a:pt x="23" y="63"/>
                  </a:lnTo>
                  <a:lnTo>
                    <a:pt x="19" y="55"/>
                  </a:lnTo>
                  <a:lnTo>
                    <a:pt x="19" y="55"/>
                  </a:lnTo>
                  <a:lnTo>
                    <a:pt x="15" y="55"/>
                  </a:lnTo>
                  <a:lnTo>
                    <a:pt x="15" y="52"/>
                  </a:lnTo>
                  <a:lnTo>
                    <a:pt x="15" y="52"/>
                  </a:lnTo>
                  <a:lnTo>
                    <a:pt x="11" y="48"/>
                  </a:lnTo>
                  <a:lnTo>
                    <a:pt x="11" y="48"/>
                  </a:lnTo>
                  <a:lnTo>
                    <a:pt x="11" y="44"/>
                  </a:lnTo>
                  <a:lnTo>
                    <a:pt x="8" y="44"/>
                  </a:lnTo>
                  <a:lnTo>
                    <a:pt x="8" y="44"/>
                  </a:lnTo>
                  <a:lnTo>
                    <a:pt x="8" y="41"/>
                  </a:lnTo>
                  <a:lnTo>
                    <a:pt x="4" y="41"/>
                  </a:lnTo>
                  <a:lnTo>
                    <a:pt x="4" y="37"/>
                  </a:lnTo>
                  <a:lnTo>
                    <a:pt x="0" y="37"/>
                  </a:lnTo>
                  <a:lnTo>
                    <a:pt x="0" y="37"/>
                  </a:lnTo>
                  <a:lnTo>
                    <a:pt x="0" y="33"/>
                  </a:lnTo>
                  <a:lnTo>
                    <a:pt x="0" y="33"/>
                  </a:lnTo>
                  <a:lnTo>
                    <a:pt x="0" y="33"/>
                  </a:lnTo>
                  <a:lnTo>
                    <a:pt x="0" y="33"/>
                  </a:lnTo>
                  <a:lnTo>
                    <a:pt x="0" y="3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5" name="Freeform 146"/>
            <p:cNvSpPr>
              <a:spLocks/>
            </p:cNvSpPr>
            <p:nvPr/>
          </p:nvSpPr>
          <p:spPr bwMode="auto">
            <a:xfrm>
              <a:off x="4702168" y="3524645"/>
              <a:ext cx="200714" cy="176269"/>
            </a:xfrm>
            <a:custGeom>
              <a:avLst/>
              <a:gdLst>
                <a:gd name="T0" fmla="*/ 89 w 156"/>
                <a:gd name="T1" fmla="*/ 0 h 137"/>
                <a:gd name="T2" fmla="*/ 93 w 156"/>
                <a:gd name="T3" fmla="*/ 4 h 137"/>
                <a:gd name="T4" fmla="*/ 97 w 156"/>
                <a:gd name="T5" fmla="*/ 11 h 137"/>
                <a:gd name="T6" fmla="*/ 100 w 156"/>
                <a:gd name="T7" fmla="*/ 15 h 137"/>
                <a:gd name="T8" fmla="*/ 104 w 156"/>
                <a:gd name="T9" fmla="*/ 19 h 137"/>
                <a:gd name="T10" fmla="*/ 108 w 156"/>
                <a:gd name="T11" fmla="*/ 22 h 137"/>
                <a:gd name="T12" fmla="*/ 119 w 156"/>
                <a:gd name="T13" fmla="*/ 34 h 137"/>
                <a:gd name="T14" fmla="*/ 123 w 156"/>
                <a:gd name="T15" fmla="*/ 37 h 137"/>
                <a:gd name="T16" fmla="*/ 126 w 156"/>
                <a:gd name="T17" fmla="*/ 41 h 137"/>
                <a:gd name="T18" fmla="*/ 126 w 156"/>
                <a:gd name="T19" fmla="*/ 48 h 137"/>
                <a:gd name="T20" fmla="*/ 134 w 156"/>
                <a:gd name="T21" fmla="*/ 56 h 137"/>
                <a:gd name="T22" fmla="*/ 141 w 156"/>
                <a:gd name="T23" fmla="*/ 56 h 137"/>
                <a:gd name="T24" fmla="*/ 149 w 156"/>
                <a:gd name="T25" fmla="*/ 60 h 137"/>
                <a:gd name="T26" fmla="*/ 152 w 156"/>
                <a:gd name="T27" fmla="*/ 63 h 137"/>
                <a:gd name="T28" fmla="*/ 152 w 156"/>
                <a:gd name="T29" fmla="*/ 67 h 137"/>
                <a:gd name="T30" fmla="*/ 149 w 156"/>
                <a:gd name="T31" fmla="*/ 67 h 137"/>
                <a:gd name="T32" fmla="*/ 145 w 156"/>
                <a:gd name="T33" fmla="*/ 74 h 137"/>
                <a:gd name="T34" fmla="*/ 137 w 156"/>
                <a:gd name="T35" fmla="*/ 74 h 137"/>
                <a:gd name="T36" fmla="*/ 130 w 156"/>
                <a:gd name="T37" fmla="*/ 78 h 137"/>
                <a:gd name="T38" fmla="*/ 126 w 156"/>
                <a:gd name="T39" fmla="*/ 82 h 137"/>
                <a:gd name="T40" fmla="*/ 119 w 156"/>
                <a:gd name="T41" fmla="*/ 85 h 137"/>
                <a:gd name="T42" fmla="*/ 112 w 156"/>
                <a:gd name="T43" fmla="*/ 93 h 137"/>
                <a:gd name="T44" fmla="*/ 112 w 156"/>
                <a:gd name="T45" fmla="*/ 97 h 137"/>
                <a:gd name="T46" fmla="*/ 108 w 156"/>
                <a:gd name="T47" fmla="*/ 100 h 137"/>
                <a:gd name="T48" fmla="*/ 104 w 156"/>
                <a:gd name="T49" fmla="*/ 104 h 137"/>
                <a:gd name="T50" fmla="*/ 97 w 156"/>
                <a:gd name="T51" fmla="*/ 108 h 137"/>
                <a:gd name="T52" fmla="*/ 93 w 156"/>
                <a:gd name="T53" fmla="*/ 115 h 137"/>
                <a:gd name="T54" fmla="*/ 93 w 156"/>
                <a:gd name="T55" fmla="*/ 123 h 137"/>
                <a:gd name="T56" fmla="*/ 86 w 156"/>
                <a:gd name="T57" fmla="*/ 123 h 137"/>
                <a:gd name="T58" fmla="*/ 74 w 156"/>
                <a:gd name="T59" fmla="*/ 123 h 137"/>
                <a:gd name="T60" fmla="*/ 63 w 156"/>
                <a:gd name="T61" fmla="*/ 119 h 137"/>
                <a:gd name="T62" fmla="*/ 56 w 156"/>
                <a:gd name="T63" fmla="*/ 115 h 137"/>
                <a:gd name="T64" fmla="*/ 45 w 156"/>
                <a:gd name="T65" fmla="*/ 126 h 137"/>
                <a:gd name="T66" fmla="*/ 34 w 156"/>
                <a:gd name="T67" fmla="*/ 134 h 137"/>
                <a:gd name="T68" fmla="*/ 26 w 156"/>
                <a:gd name="T69" fmla="*/ 137 h 137"/>
                <a:gd name="T70" fmla="*/ 15 w 156"/>
                <a:gd name="T71" fmla="*/ 137 h 137"/>
                <a:gd name="T72" fmla="*/ 12 w 156"/>
                <a:gd name="T73" fmla="*/ 130 h 137"/>
                <a:gd name="T74" fmla="*/ 8 w 156"/>
                <a:gd name="T75" fmla="*/ 115 h 137"/>
                <a:gd name="T76" fmla="*/ 0 w 156"/>
                <a:gd name="T77" fmla="*/ 111 h 137"/>
                <a:gd name="T78" fmla="*/ 19 w 156"/>
                <a:gd name="T79" fmla="*/ 63 h 137"/>
                <a:gd name="T80" fmla="*/ 49 w 156"/>
                <a:gd name="T81" fmla="*/ 8 h 137"/>
                <a:gd name="T82" fmla="*/ 56 w 156"/>
                <a:gd name="T83" fmla="*/ 4 h 137"/>
                <a:gd name="T84" fmla="*/ 60 w 156"/>
                <a:gd name="T85" fmla="*/ 8 h 137"/>
                <a:gd name="T86" fmla="*/ 60 w 156"/>
                <a:gd name="T87" fmla="*/ 11 h 137"/>
                <a:gd name="T88" fmla="*/ 74 w 156"/>
                <a:gd name="T89" fmla="*/ 0 h 137"/>
                <a:gd name="T90" fmla="*/ 78 w 156"/>
                <a:gd name="T91" fmla="*/ 4 h 137"/>
                <a:gd name="T92" fmla="*/ 89 w 156"/>
                <a:gd name="T9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137">
                  <a:moveTo>
                    <a:pt x="89" y="0"/>
                  </a:moveTo>
                  <a:lnTo>
                    <a:pt x="89" y="0"/>
                  </a:lnTo>
                  <a:lnTo>
                    <a:pt x="89" y="0"/>
                  </a:lnTo>
                  <a:lnTo>
                    <a:pt x="89" y="4"/>
                  </a:lnTo>
                  <a:lnTo>
                    <a:pt x="89" y="4"/>
                  </a:lnTo>
                  <a:lnTo>
                    <a:pt x="93" y="4"/>
                  </a:lnTo>
                  <a:lnTo>
                    <a:pt x="93" y="8"/>
                  </a:lnTo>
                  <a:lnTo>
                    <a:pt x="97" y="8"/>
                  </a:lnTo>
                  <a:lnTo>
                    <a:pt x="97" y="11"/>
                  </a:lnTo>
                  <a:lnTo>
                    <a:pt x="97" y="11"/>
                  </a:lnTo>
                  <a:lnTo>
                    <a:pt x="100" y="11"/>
                  </a:lnTo>
                  <a:lnTo>
                    <a:pt x="100" y="15"/>
                  </a:lnTo>
                  <a:lnTo>
                    <a:pt x="100" y="15"/>
                  </a:lnTo>
                  <a:lnTo>
                    <a:pt x="104" y="19"/>
                  </a:lnTo>
                  <a:lnTo>
                    <a:pt x="104" y="19"/>
                  </a:lnTo>
                  <a:lnTo>
                    <a:pt x="104" y="22"/>
                  </a:lnTo>
                  <a:lnTo>
                    <a:pt x="108" y="22"/>
                  </a:lnTo>
                  <a:lnTo>
                    <a:pt x="108" y="22"/>
                  </a:lnTo>
                  <a:lnTo>
                    <a:pt x="112" y="30"/>
                  </a:lnTo>
                  <a:lnTo>
                    <a:pt x="115" y="34"/>
                  </a:lnTo>
                  <a:lnTo>
                    <a:pt x="119" y="34"/>
                  </a:lnTo>
                  <a:lnTo>
                    <a:pt x="119" y="34"/>
                  </a:lnTo>
                  <a:lnTo>
                    <a:pt x="123" y="37"/>
                  </a:lnTo>
                  <a:lnTo>
                    <a:pt x="123" y="37"/>
                  </a:lnTo>
                  <a:lnTo>
                    <a:pt x="123" y="37"/>
                  </a:lnTo>
                  <a:lnTo>
                    <a:pt x="123" y="41"/>
                  </a:lnTo>
                  <a:lnTo>
                    <a:pt x="126" y="41"/>
                  </a:lnTo>
                  <a:lnTo>
                    <a:pt x="126" y="41"/>
                  </a:lnTo>
                  <a:lnTo>
                    <a:pt x="126" y="45"/>
                  </a:lnTo>
                  <a:lnTo>
                    <a:pt x="126" y="48"/>
                  </a:lnTo>
                  <a:lnTo>
                    <a:pt x="126" y="48"/>
                  </a:lnTo>
                  <a:lnTo>
                    <a:pt x="130" y="52"/>
                  </a:lnTo>
                  <a:lnTo>
                    <a:pt x="134" y="56"/>
                  </a:lnTo>
                  <a:lnTo>
                    <a:pt x="134" y="56"/>
                  </a:lnTo>
                  <a:lnTo>
                    <a:pt x="137" y="60"/>
                  </a:lnTo>
                  <a:lnTo>
                    <a:pt x="141" y="56"/>
                  </a:lnTo>
                  <a:lnTo>
                    <a:pt x="145" y="60"/>
                  </a:lnTo>
                  <a:lnTo>
                    <a:pt x="145" y="60"/>
                  </a:lnTo>
                  <a:lnTo>
                    <a:pt x="149" y="60"/>
                  </a:lnTo>
                  <a:lnTo>
                    <a:pt x="152" y="60"/>
                  </a:lnTo>
                  <a:lnTo>
                    <a:pt x="152" y="63"/>
                  </a:lnTo>
                  <a:lnTo>
                    <a:pt x="152" y="63"/>
                  </a:lnTo>
                  <a:lnTo>
                    <a:pt x="152" y="63"/>
                  </a:lnTo>
                  <a:lnTo>
                    <a:pt x="156" y="67"/>
                  </a:lnTo>
                  <a:lnTo>
                    <a:pt x="152" y="67"/>
                  </a:lnTo>
                  <a:lnTo>
                    <a:pt x="152" y="67"/>
                  </a:lnTo>
                  <a:lnTo>
                    <a:pt x="149" y="67"/>
                  </a:lnTo>
                  <a:lnTo>
                    <a:pt x="149" y="67"/>
                  </a:lnTo>
                  <a:lnTo>
                    <a:pt x="149" y="71"/>
                  </a:lnTo>
                  <a:lnTo>
                    <a:pt x="145" y="71"/>
                  </a:lnTo>
                  <a:lnTo>
                    <a:pt x="145" y="74"/>
                  </a:lnTo>
                  <a:lnTo>
                    <a:pt x="141" y="74"/>
                  </a:lnTo>
                  <a:lnTo>
                    <a:pt x="137" y="74"/>
                  </a:lnTo>
                  <a:lnTo>
                    <a:pt x="137" y="74"/>
                  </a:lnTo>
                  <a:lnTo>
                    <a:pt x="137" y="74"/>
                  </a:lnTo>
                  <a:lnTo>
                    <a:pt x="134" y="74"/>
                  </a:lnTo>
                  <a:lnTo>
                    <a:pt x="130" y="78"/>
                  </a:lnTo>
                  <a:lnTo>
                    <a:pt x="126" y="78"/>
                  </a:lnTo>
                  <a:lnTo>
                    <a:pt x="126" y="82"/>
                  </a:lnTo>
                  <a:lnTo>
                    <a:pt x="126" y="82"/>
                  </a:lnTo>
                  <a:lnTo>
                    <a:pt x="123" y="82"/>
                  </a:lnTo>
                  <a:lnTo>
                    <a:pt x="123" y="85"/>
                  </a:lnTo>
                  <a:lnTo>
                    <a:pt x="119" y="85"/>
                  </a:lnTo>
                  <a:lnTo>
                    <a:pt x="119" y="85"/>
                  </a:lnTo>
                  <a:lnTo>
                    <a:pt x="112" y="89"/>
                  </a:lnTo>
                  <a:lnTo>
                    <a:pt x="112" y="93"/>
                  </a:lnTo>
                  <a:lnTo>
                    <a:pt x="115" y="97"/>
                  </a:lnTo>
                  <a:lnTo>
                    <a:pt x="115" y="97"/>
                  </a:lnTo>
                  <a:lnTo>
                    <a:pt x="112" y="97"/>
                  </a:lnTo>
                  <a:lnTo>
                    <a:pt x="112" y="100"/>
                  </a:lnTo>
                  <a:lnTo>
                    <a:pt x="108" y="100"/>
                  </a:lnTo>
                  <a:lnTo>
                    <a:pt x="108" y="100"/>
                  </a:lnTo>
                  <a:lnTo>
                    <a:pt x="104" y="104"/>
                  </a:lnTo>
                  <a:lnTo>
                    <a:pt x="104" y="104"/>
                  </a:lnTo>
                  <a:lnTo>
                    <a:pt x="104" y="104"/>
                  </a:lnTo>
                  <a:lnTo>
                    <a:pt x="100" y="108"/>
                  </a:lnTo>
                  <a:lnTo>
                    <a:pt x="100" y="108"/>
                  </a:lnTo>
                  <a:lnTo>
                    <a:pt x="97" y="108"/>
                  </a:lnTo>
                  <a:lnTo>
                    <a:pt x="93" y="111"/>
                  </a:lnTo>
                  <a:lnTo>
                    <a:pt x="93" y="115"/>
                  </a:lnTo>
                  <a:lnTo>
                    <a:pt x="93" y="115"/>
                  </a:lnTo>
                  <a:lnTo>
                    <a:pt x="93" y="119"/>
                  </a:lnTo>
                  <a:lnTo>
                    <a:pt x="93" y="119"/>
                  </a:lnTo>
                  <a:lnTo>
                    <a:pt x="93" y="123"/>
                  </a:lnTo>
                  <a:lnTo>
                    <a:pt x="89" y="123"/>
                  </a:lnTo>
                  <a:lnTo>
                    <a:pt x="86" y="123"/>
                  </a:lnTo>
                  <a:lnTo>
                    <a:pt x="86" y="123"/>
                  </a:lnTo>
                  <a:lnTo>
                    <a:pt x="82" y="123"/>
                  </a:lnTo>
                  <a:lnTo>
                    <a:pt x="78" y="123"/>
                  </a:lnTo>
                  <a:lnTo>
                    <a:pt x="74" y="123"/>
                  </a:lnTo>
                  <a:lnTo>
                    <a:pt x="74" y="123"/>
                  </a:lnTo>
                  <a:lnTo>
                    <a:pt x="71" y="123"/>
                  </a:lnTo>
                  <a:lnTo>
                    <a:pt x="63" y="119"/>
                  </a:lnTo>
                  <a:lnTo>
                    <a:pt x="63" y="119"/>
                  </a:lnTo>
                  <a:lnTo>
                    <a:pt x="60" y="115"/>
                  </a:lnTo>
                  <a:lnTo>
                    <a:pt x="56" y="115"/>
                  </a:lnTo>
                  <a:lnTo>
                    <a:pt x="52" y="115"/>
                  </a:lnTo>
                  <a:lnTo>
                    <a:pt x="49" y="119"/>
                  </a:lnTo>
                  <a:lnTo>
                    <a:pt x="45" y="126"/>
                  </a:lnTo>
                  <a:lnTo>
                    <a:pt x="41" y="130"/>
                  </a:lnTo>
                  <a:lnTo>
                    <a:pt x="37" y="130"/>
                  </a:lnTo>
                  <a:lnTo>
                    <a:pt x="34" y="134"/>
                  </a:lnTo>
                  <a:lnTo>
                    <a:pt x="30" y="134"/>
                  </a:lnTo>
                  <a:lnTo>
                    <a:pt x="26" y="137"/>
                  </a:lnTo>
                  <a:lnTo>
                    <a:pt x="26" y="137"/>
                  </a:lnTo>
                  <a:lnTo>
                    <a:pt x="23" y="137"/>
                  </a:lnTo>
                  <a:lnTo>
                    <a:pt x="19" y="137"/>
                  </a:lnTo>
                  <a:lnTo>
                    <a:pt x="15" y="137"/>
                  </a:lnTo>
                  <a:lnTo>
                    <a:pt x="12" y="137"/>
                  </a:lnTo>
                  <a:lnTo>
                    <a:pt x="12" y="134"/>
                  </a:lnTo>
                  <a:lnTo>
                    <a:pt x="12" y="130"/>
                  </a:lnTo>
                  <a:lnTo>
                    <a:pt x="12" y="126"/>
                  </a:lnTo>
                  <a:lnTo>
                    <a:pt x="8" y="119"/>
                  </a:lnTo>
                  <a:lnTo>
                    <a:pt x="8" y="115"/>
                  </a:lnTo>
                  <a:lnTo>
                    <a:pt x="0" y="111"/>
                  </a:lnTo>
                  <a:lnTo>
                    <a:pt x="0" y="111"/>
                  </a:lnTo>
                  <a:lnTo>
                    <a:pt x="0" y="111"/>
                  </a:lnTo>
                  <a:lnTo>
                    <a:pt x="0" y="108"/>
                  </a:lnTo>
                  <a:lnTo>
                    <a:pt x="4" y="63"/>
                  </a:lnTo>
                  <a:lnTo>
                    <a:pt x="19" y="63"/>
                  </a:lnTo>
                  <a:lnTo>
                    <a:pt x="23" y="8"/>
                  </a:lnTo>
                  <a:lnTo>
                    <a:pt x="34" y="8"/>
                  </a:lnTo>
                  <a:lnTo>
                    <a:pt x="49" y="8"/>
                  </a:lnTo>
                  <a:lnTo>
                    <a:pt x="56" y="4"/>
                  </a:lnTo>
                  <a:lnTo>
                    <a:pt x="56" y="4"/>
                  </a:lnTo>
                  <a:lnTo>
                    <a:pt x="56" y="4"/>
                  </a:lnTo>
                  <a:lnTo>
                    <a:pt x="60" y="4"/>
                  </a:lnTo>
                  <a:lnTo>
                    <a:pt x="60" y="8"/>
                  </a:lnTo>
                  <a:lnTo>
                    <a:pt x="60" y="8"/>
                  </a:lnTo>
                  <a:lnTo>
                    <a:pt x="60" y="8"/>
                  </a:lnTo>
                  <a:lnTo>
                    <a:pt x="60" y="11"/>
                  </a:lnTo>
                  <a:lnTo>
                    <a:pt x="60" y="11"/>
                  </a:lnTo>
                  <a:lnTo>
                    <a:pt x="67" y="8"/>
                  </a:lnTo>
                  <a:lnTo>
                    <a:pt x="71" y="4"/>
                  </a:lnTo>
                  <a:lnTo>
                    <a:pt x="74" y="0"/>
                  </a:lnTo>
                  <a:lnTo>
                    <a:pt x="74" y="0"/>
                  </a:lnTo>
                  <a:lnTo>
                    <a:pt x="78" y="4"/>
                  </a:lnTo>
                  <a:lnTo>
                    <a:pt x="78" y="4"/>
                  </a:lnTo>
                  <a:lnTo>
                    <a:pt x="82" y="0"/>
                  </a:lnTo>
                  <a:lnTo>
                    <a:pt x="86" y="0"/>
                  </a:lnTo>
                  <a:lnTo>
                    <a:pt x="89" y="0"/>
                  </a:lnTo>
                  <a:lnTo>
                    <a:pt x="89" y="0"/>
                  </a:lnTo>
                  <a:lnTo>
                    <a:pt x="89"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6" name="Freeform 147"/>
            <p:cNvSpPr>
              <a:spLocks/>
            </p:cNvSpPr>
            <p:nvPr/>
          </p:nvSpPr>
          <p:spPr bwMode="auto">
            <a:xfrm>
              <a:off x="4531048" y="3505347"/>
              <a:ext cx="285632" cy="244460"/>
            </a:xfrm>
            <a:custGeom>
              <a:avLst/>
              <a:gdLst>
                <a:gd name="T0" fmla="*/ 137 w 222"/>
                <a:gd name="T1" fmla="*/ 78 h 190"/>
                <a:gd name="T2" fmla="*/ 167 w 222"/>
                <a:gd name="T3" fmla="*/ 23 h 190"/>
                <a:gd name="T4" fmla="*/ 189 w 222"/>
                <a:gd name="T5" fmla="*/ 19 h 190"/>
                <a:gd name="T6" fmla="*/ 193 w 222"/>
                <a:gd name="T7" fmla="*/ 23 h 190"/>
                <a:gd name="T8" fmla="*/ 193 w 222"/>
                <a:gd name="T9" fmla="*/ 26 h 190"/>
                <a:gd name="T10" fmla="*/ 204 w 222"/>
                <a:gd name="T11" fmla="*/ 19 h 190"/>
                <a:gd name="T12" fmla="*/ 211 w 222"/>
                <a:gd name="T13" fmla="*/ 19 h 190"/>
                <a:gd name="T14" fmla="*/ 219 w 222"/>
                <a:gd name="T15" fmla="*/ 15 h 190"/>
                <a:gd name="T16" fmla="*/ 219 w 222"/>
                <a:gd name="T17" fmla="*/ 11 h 190"/>
                <a:gd name="T18" fmla="*/ 215 w 222"/>
                <a:gd name="T19" fmla="*/ 8 h 190"/>
                <a:gd name="T20" fmla="*/ 211 w 222"/>
                <a:gd name="T21" fmla="*/ 11 h 190"/>
                <a:gd name="T22" fmla="*/ 167 w 222"/>
                <a:gd name="T23" fmla="*/ 19 h 190"/>
                <a:gd name="T24" fmla="*/ 163 w 222"/>
                <a:gd name="T25" fmla="*/ 19 h 190"/>
                <a:gd name="T26" fmla="*/ 159 w 222"/>
                <a:gd name="T27" fmla="*/ 15 h 190"/>
                <a:gd name="T28" fmla="*/ 156 w 222"/>
                <a:gd name="T29" fmla="*/ 15 h 190"/>
                <a:gd name="T30" fmla="*/ 148 w 222"/>
                <a:gd name="T31" fmla="*/ 19 h 190"/>
                <a:gd name="T32" fmla="*/ 141 w 222"/>
                <a:gd name="T33" fmla="*/ 15 h 190"/>
                <a:gd name="T34" fmla="*/ 137 w 222"/>
                <a:gd name="T35" fmla="*/ 15 h 190"/>
                <a:gd name="T36" fmla="*/ 130 w 222"/>
                <a:gd name="T37" fmla="*/ 15 h 190"/>
                <a:gd name="T38" fmla="*/ 122 w 222"/>
                <a:gd name="T39" fmla="*/ 15 h 190"/>
                <a:gd name="T40" fmla="*/ 115 w 222"/>
                <a:gd name="T41" fmla="*/ 11 h 190"/>
                <a:gd name="T42" fmla="*/ 111 w 222"/>
                <a:gd name="T43" fmla="*/ 8 h 190"/>
                <a:gd name="T44" fmla="*/ 48 w 222"/>
                <a:gd name="T45" fmla="*/ 8 h 190"/>
                <a:gd name="T46" fmla="*/ 41 w 222"/>
                <a:gd name="T47" fmla="*/ 8 h 190"/>
                <a:gd name="T48" fmla="*/ 33 w 222"/>
                <a:gd name="T49" fmla="*/ 4 h 190"/>
                <a:gd name="T50" fmla="*/ 30 w 222"/>
                <a:gd name="T51" fmla="*/ 0 h 190"/>
                <a:gd name="T52" fmla="*/ 26 w 222"/>
                <a:gd name="T53" fmla="*/ 0 h 190"/>
                <a:gd name="T54" fmla="*/ 22 w 222"/>
                <a:gd name="T55" fmla="*/ 0 h 190"/>
                <a:gd name="T56" fmla="*/ 15 w 222"/>
                <a:gd name="T57" fmla="*/ 8 h 190"/>
                <a:gd name="T58" fmla="*/ 8 w 222"/>
                <a:gd name="T59" fmla="*/ 4 h 190"/>
                <a:gd name="T60" fmla="*/ 4 w 222"/>
                <a:gd name="T61" fmla="*/ 8 h 190"/>
                <a:gd name="T62" fmla="*/ 4 w 222"/>
                <a:gd name="T63" fmla="*/ 19 h 190"/>
                <a:gd name="T64" fmla="*/ 26 w 222"/>
                <a:gd name="T65" fmla="*/ 52 h 190"/>
                <a:gd name="T66" fmla="*/ 33 w 222"/>
                <a:gd name="T67" fmla="*/ 75 h 190"/>
                <a:gd name="T68" fmla="*/ 41 w 222"/>
                <a:gd name="T69" fmla="*/ 93 h 190"/>
                <a:gd name="T70" fmla="*/ 48 w 222"/>
                <a:gd name="T71" fmla="*/ 123 h 190"/>
                <a:gd name="T72" fmla="*/ 48 w 222"/>
                <a:gd name="T73" fmla="*/ 134 h 190"/>
                <a:gd name="T74" fmla="*/ 52 w 222"/>
                <a:gd name="T75" fmla="*/ 145 h 190"/>
                <a:gd name="T76" fmla="*/ 52 w 222"/>
                <a:gd name="T77" fmla="*/ 152 h 190"/>
                <a:gd name="T78" fmla="*/ 59 w 222"/>
                <a:gd name="T79" fmla="*/ 167 h 190"/>
                <a:gd name="T80" fmla="*/ 67 w 222"/>
                <a:gd name="T81" fmla="*/ 178 h 190"/>
                <a:gd name="T82" fmla="*/ 78 w 222"/>
                <a:gd name="T83" fmla="*/ 178 h 190"/>
                <a:gd name="T84" fmla="*/ 82 w 222"/>
                <a:gd name="T85" fmla="*/ 175 h 190"/>
                <a:gd name="T86" fmla="*/ 89 w 222"/>
                <a:gd name="T87" fmla="*/ 175 h 190"/>
                <a:gd name="T88" fmla="*/ 96 w 222"/>
                <a:gd name="T89" fmla="*/ 186 h 190"/>
                <a:gd name="T90" fmla="*/ 104 w 222"/>
                <a:gd name="T91" fmla="*/ 186 h 190"/>
                <a:gd name="T92" fmla="*/ 111 w 222"/>
                <a:gd name="T93" fmla="*/ 186 h 190"/>
                <a:gd name="T94" fmla="*/ 115 w 222"/>
                <a:gd name="T95" fmla="*/ 190 h 190"/>
                <a:gd name="T96" fmla="*/ 119 w 222"/>
                <a:gd name="T97" fmla="*/ 182 h 190"/>
                <a:gd name="T98" fmla="*/ 130 w 222"/>
                <a:gd name="T99" fmla="*/ 178 h 190"/>
                <a:gd name="T100" fmla="*/ 133 w 222"/>
                <a:gd name="T101" fmla="*/ 12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2" h="190">
                  <a:moveTo>
                    <a:pt x="133" y="126"/>
                  </a:moveTo>
                  <a:lnTo>
                    <a:pt x="133" y="123"/>
                  </a:lnTo>
                  <a:lnTo>
                    <a:pt x="137" y="78"/>
                  </a:lnTo>
                  <a:lnTo>
                    <a:pt x="152" y="78"/>
                  </a:lnTo>
                  <a:lnTo>
                    <a:pt x="156" y="23"/>
                  </a:lnTo>
                  <a:lnTo>
                    <a:pt x="167" y="23"/>
                  </a:lnTo>
                  <a:lnTo>
                    <a:pt x="182" y="23"/>
                  </a:lnTo>
                  <a:lnTo>
                    <a:pt x="189" y="19"/>
                  </a:lnTo>
                  <a:lnTo>
                    <a:pt x="189" y="19"/>
                  </a:lnTo>
                  <a:lnTo>
                    <a:pt x="189" y="19"/>
                  </a:lnTo>
                  <a:lnTo>
                    <a:pt x="193" y="19"/>
                  </a:lnTo>
                  <a:lnTo>
                    <a:pt x="193" y="23"/>
                  </a:lnTo>
                  <a:lnTo>
                    <a:pt x="193" y="23"/>
                  </a:lnTo>
                  <a:lnTo>
                    <a:pt x="193" y="23"/>
                  </a:lnTo>
                  <a:lnTo>
                    <a:pt x="193" y="26"/>
                  </a:lnTo>
                  <a:lnTo>
                    <a:pt x="193" y="26"/>
                  </a:lnTo>
                  <a:lnTo>
                    <a:pt x="200" y="23"/>
                  </a:lnTo>
                  <a:lnTo>
                    <a:pt x="204" y="19"/>
                  </a:lnTo>
                  <a:lnTo>
                    <a:pt x="207" y="15"/>
                  </a:lnTo>
                  <a:lnTo>
                    <a:pt x="207" y="15"/>
                  </a:lnTo>
                  <a:lnTo>
                    <a:pt x="211" y="19"/>
                  </a:lnTo>
                  <a:lnTo>
                    <a:pt x="211" y="19"/>
                  </a:lnTo>
                  <a:lnTo>
                    <a:pt x="215" y="15"/>
                  </a:lnTo>
                  <a:lnTo>
                    <a:pt x="219" y="15"/>
                  </a:lnTo>
                  <a:lnTo>
                    <a:pt x="222" y="15"/>
                  </a:lnTo>
                  <a:lnTo>
                    <a:pt x="222" y="11"/>
                  </a:lnTo>
                  <a:lnTo>
                    <a:pt x="219" y="11"/>
                  </a:lnTo>
                  <a:lnTo>
                    <a:pt x="219" y="11"/>
                  </a:lnTo>
                  <a:lnTo>
                    <a:pt x="219" y="11"/>
                  </a:lnTo>
                  <a:lnTo>
                    <a:pt x="215" y="8"/>
                  </a:lnTo>
                  <a:lnTo>
                    <a:pt x="215" y="8"/>
                  </a:lnTo>
                  <a:lnTo>
                    <a:pt x="215" y="8"/>
                  </a:lnTo>
                  <a:lnTo>
                    <a:pt x="211" y="11"/>
                  </a:lnTo>
                  <a:lnTo>
                    <a:pt x="207" y="8"/>
                  </a:lnTo>
                  <a:lnTo>
                    <a:pt x="167" y="19"/>
                  </a:lnTo>
                  <a:lnTo>
                    <a:pt x="167" y="19"/>
                  </a:lnTo>
                  <a:lnTo>
                    <a:pt x="167" y="19"/>
                  </a:lnTo>
                  <a:lnTo>
                    <a:pt x="163" y="19"/>
                  </a:lnTo>
                  <a:lnTo>
                    <a:pt x="163" y="19"/>
                  </a:lnTo>
                  <a:lnTo>
                    <a:pt x="163" y="19"/>
                  </a:lnTo>
                  <a:lnTo>
                    <a:pt x="159" y="15"/>
                  </a:lnTo>
                  <a:lnTo>
                    <a:pt x="159" y="15"/>
                  </a:lnTo>
                  <a:lnTo>
                    <a:pt x="159" y="15"/>
                  </a:lnTo>
                  <a:lnTo>
                    <a:pt x="156" y="15"/>
                  </a:lnTo>
                  <a:lnTo>
                    <a:pt x="156" y="15"/>
                  </a:lnTo>
                  <a:lnTo>
                    <a:pt x="156" y="19"/>
                  </a:lnTo>
                  <a:lnTo>
                    <a:pt x="152" y="19"/>
                  </a:lnTo>
                  <a:lnTo>
                    <a:pt x="148" y="19"/>
                  </a:lnTo>
                  <a:lnTo>
                    <a:pt x="148" y="15"/>
                  </a:lnTo>
                  <a:lnTo>
                    <a:pt x="145" y="15"/>
                  </a:lnTo>
                  <a:lnTo>
                    <a:pt x="141" y="15"/>
                  </a:lnTo>
                  <a:lnTo>
                    <a:pt x="141" y="11"/>
                  </a:lnTo>
                  <a:lnTo>
                    <a:pt x="141" y="15"/>
                  </a:lnTo>
                  <a:lnTo>
                    <a:pt x="137" y="15"/>
                  </a:lnTo>
                  <a:lnTo>
                    <a:pt x="133" y="15"/>
                  </a:lnTo>
                  <a:lnTo>
                    <a:pt x="130" y="15"/>
                  </a:lnTo>
                  <a:lnTo>
                    <a:pt x="130" y="15"/>
                  </a:lnTo>
                  <a:lnTo>
                    <a:pt x="126" y="15"/>
                  </a:lnTo>
                  <a:lnTo>
                    <a:pt x="126" y="15"/>
                  </a:lnTo>
                  <a:lnTo>
                    <a:pt x="122" y="15"/>
                  </a:lnTo>
                  <a:lnTo>
                    <a:pt x="122" y="15"/>
                  </a:lnTo>
                  <a:lnTo>
                    <a:pt x="119" y="11"/>
                  </a:lnTo>
                  <a:lnTo>
                    <a:pt x="115" y="11"/>
                  </a:lnTo>
                  <a:lnTo>
                    <a:pt x="115" y="11"/>
                  </a:lnTo>
                  <a:lnTo>
                    <a:pt x="111" y="8"/>
                  </a:lnTo>
                  <a:lnTo>
                    <a:pt x="111" y="8"/>
                  </a:lnTo>
                  <a:lnTo>
                    <a:pt x="48" y="8"/>
                  </a:lnTo>
                  <a:lnTo>
                    <a:pt x="48" y="8"/>
                  </a:lnTo>
                  <a:lnTo>
                    <a:pt x="48" y="8"/>
                  </a:lnTo>
                  <a:lnTo>
                    <a:pt x="45" y="8"/>
                  </a:lnTo>
                  <a:lnTo>
                    <a:pt x="45" y="8"/>
                  </a:lnTo>
                  <a:lnTo>
                    <a:pt x="41" y="8"/>
                  </a:lnTo>
                  <a:lnTo>
                    <a:pt x="37" y="8"/>
                  </a:lnTo>
                  <a:lnTo>
                    <a:pt x="33" y="4"/>
                  </a:lnTo>
                  <a:lnTo>
                    <a:pt x="33" y="4"/>
                  </a:lnTo>
                  <a:lnTo>
                    <a:pt x="33" y="4"/>
                  </a:lnTo>
                  <a:lnTo>
                    <a:pt x="30" y="4"/>
                  </a:lnTo>
                  <a:lnTo>
                    <a:pt x="30" y="0"/>
                  </a:lnTo>
                  <a:lnTo>
                    <a:pt x="30" y="0"/>
                  </a:lnTo>
                  <a:lnTo>
                    <a:pt x="26" y="0"/>
                  </a:lnTo>
                  <a:lnTo>
                    <a:pt x="26" y="0"/>
                  </a:lnTo>
                  <a:lnTo>
                    <a:pt x="26" y="0"/>
                  </a:lnTo>
                  <a:lnTo>
                    <a:pt x="22" y="0"/>
                  </a:lnTo>
                  <a:lnTo>
                    <a:pt x="22" y="0"/>
                  </a:lnTo>
                  <a:lnTo>
                    <a:pt x="15" y="4"/>
                  </a:lnTo>
                  <a:lnTo>
                    <a:pt x="15" y="4"/>
                  </a:lnTo>
                  <a:lnTo>
                    <a:pt x="15" y="8"/>
                  </a:lnTo>
                  <a:lnTo>
                    <a:pt x="11" y="4"/>
                  </a:lnTo>
                  <a:lnTo>
                    <a:pt x="8" y="4"/>
                  </a:lnTo>
                  <a:lnTo>
                    <a:pt x="8" y="4"/>
                  </a:lnTo>
                  <a:lnTo>
                    <a:pt x="8" y="8"/>
                  </a:lnTo>
                  <a:lnTo>
                    <a:pt x="4" y="8"/>
                  </a:lnTo>
                  <a:lnTo>
                    <a:pt x="4" y="8"/>
                  </a:lnTo>
                  <a:lnTo>
                    <a:pt x="0" y="8"/>
                  </a:lnTo>
                  <a:lnTo>
                    <a:pt x="0" y="8"/>
                  </a:lnTo>
                  <a:lnTo>
                    <a:pt x="4" y="19"/>
                  </a:lnTo>
                  <a:lnTo>
                    <a:pt x="11" y="30"/>
                  </a:lnTo>
                  <a:lnTo>
                    <a:pt x="19" y="37"/>
                  </a:lnTo>
                  <a:lnTo>
                    <a:pt x="26" y="52"/>
                  </a:lnTo>
                  <a:lnTo>
                    <a:pt x="26" y="60"/>
                  </a:lnTo>
                  <a:lnTo>
                    <a:pt x="33" y="71"/>
                  </a:lnTo>
                  <a:lnTo>
                    <a:pt x="33" y="75"/>
                  </a:lnTo>
                  <a:lnTo>
                    <a:pt x="45" y="86"/>
                  </a:lnTo>
                  <a:lnTo>
                    <a:pt x="45" y="93"/>
                  </a:lnTo>
                  <a:lnTo>
                    <a:pt x="41" y="93"/>
                  </a:lnTo>
                  <a:lnTo>
                    <a:pt x="45" y="100"/>
                  </a:lnTo>
                  <a:lnTo>
                    <a:pt x="45" y="112"/>
                  </a:lnTo>
                  <a:lnTo>
                    <a:pt x="48" y="123"/>
                  </a:lnTo>
                  <a:lnTo>
                    <a:pt x="48" y="130"/>
                  </a:lnTo>
                  <a:lnTo>
                    <a:pt x="52" y="134"/>
                  </a:lnTo>
                  <a:lnTo>
                    <a:pt x="48" y="134"/>
                  </a:lnTo>
                  <a:lnTo>
                    <a:pt x="52" y="138"/>
                  </a:lnTo>
                  <a:lnTo>
                    <a:pt x="52" y="145"/>
                  </a:lnTo>
                  <a:lnTo>
                    <a:pt x="52" y="145"/>
                  </a:lnTo>
                  <a:lnTo>
                    <a:pt x="56" y="149"/>
                  </a:lnTo>
                  <a:lnTo>
                    <a:pt x="52" y="149"/>
                  </a:lnTo>
                  <a:lnTo>
                    <a:pt x="52" y="152"/>
                  </a:lnTo>
                  <a:lnTo>
                    <a:pt x="56" y="156"/>
                  </a:lnTo>
                  <a:lnTo>
                    <a:pt x="56" y="164"/>
                  </a:lnTo>
                  <a:lnTo>
                    <a:pt x="59" y="167"/>
                  </a:lnTo>
                  <a:lnTo>
                    <a:pt x="63" y="171"/>
                  </a:lnTo>
                  <a:lnTo>
                    <a:pt x="67" y="175"/>
                  </a:lnTo>
                  <a:lnTo>
                    <a:pt x="67" y="178"/>
                  </a:lnTo>
                  <a:lnTo>
                    <a:pt x="74" y="182"/>
                  </a:lnTo>
                  <a:lnTo>
                    <a:pt x="78" y="182"/>
                  </a:lnTo>
                  <a:lnTo>
                    <a:pt x="78" y="178"/>
                  </a:lnTo>
                  <a:lnTo>
                    <a:pt x="78" y="178"/>
                  </a:lnTo>
                  <a:lnTo>
                    <a:pt x="78" y="178"/>
                  </a:lnTo>
                  <a:lnTo>
                    <a:pt x="82" y="175"/>
                  </a:lnTo>
                  <a:lnTo>
                    <a:pt x="85" y="175"/>
                  </a:lnTo>
                  <a:lnTo>
                    <a:pt x="85" y="175"/>
                  </a:lnTo>
                  <a:lnTo>
                    <a:pt x="89" y="175"/>
                  </a:lnTo>
                  <a:lnTo>
                    <a:pt x="89" y="178"/>
                  </a:lnTo>
                  <a:lnTo>
                    <a:pt x="89" y="186"/>
                  </a:lnTo>
                  <a:lnTo>
                    <a:pt x="96" y="186"/>
                  </a:lnTo>
                  <a:lnTo>
                    <a:pt x="100" y="186"/>
                  </a:lnTo>
                  <a:lnTo>
                    <a:pt x="100" y="186"/>
                  </a:lnTo>
                  <a:lnTo>
                    <a:pt x="104" y="186"/>
                  </a:lnTo>
                  <a:lnTo>
                    <a:pt x="108" y="186"/>
                  </a:lnTo>
                  <a:lnTo>
                    <a:pt x="108" y="186"/>
                  </a:lnTo>
                  <a:lnTo>
                    <a:pt x="111" y="186"/>
                  </a:lnTo>
                  <a:lnTo>
                    <a:pt x="111" y="190"/>
                  </a:lnTo>
                  <a:lnTo>
                    <a:pt x="115" y="190"/>
                  </a:lnTo>
                  <a:lnTo>
                    <a:pt x="115" y="190"/>
                  </a:lnTo>
                  <a:lnTo>
                    <a:pt x="115" y="186"/>
                  </a:lnTo>
                  <a:lnTo>
                    <a:pt x="119" y="182"/>
                  </a:lnTo>
                  <a:lnTo>
                    <a:pt x="119" y="182"/>
                  </a:lnTo>
                  <a:lnTo>
                    <a:pt x="122" y="182"/>
                  </a:lnTo>
                  <a:lnTo>
                    <a:pt x="126" y="178"/>
                  </a:lnTo>
                  <a:lnTo>
                    <a:pt x="130" y="178"/>
                  </a:lnTo>
                  <a:lnTo>
                    <a:pt x="133" y="178"/>
                  </a:lnTo>
                  <a:lnTo>
                    <a:pt x="133" y="126"/>
                  </a:lnTo>
                  <a:lnTo>
                    <a:pt x="133" y="12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7" name="Freeform 148"/>
            <p:cNvSpPr>
              <a:spLocks/>
            </p:cNvSpPr>
            <p:nvPr/>
          </p:nvSpPr>
          <p:spPr bwMode="auto">
            <a:xfrm>
              <a:off x="5450989" y="3586403"/>
              <a:ext cx="14153" cy="10293"/>
            </a:xfrm>
            <a:custGeom>
              <a:avLst/>
              <a:gdLst>
                <a:gd name="T0" fmla="*/ 0 w 11"/>
                <a:gd name="T1" fmla="*/ 0 h 8"/>
                <a:gd name="T2" fmla="*/ 0 w 11"/>
                <a:gd name="T3" fmla="*/ 4 h 8"/>
                <a:gd name="T4" fmla="*/ 3 w 11"/>
                <a:gd name="T5" fmla="*/ 8 h 8"/>
                <a:gd name="T6" fmla="*/ 3 w 11"/>
                <a:gd name="T7" fmla="*/ 8 h 8"/>
                <a:gd name="T8" fmla="*/ 11 w 11"/>
                <a:gd name="T9" fmla="*/ 4 h 8"/>
                <a:gd name="T10" fmla="*/ 7 w 11"/>
                <a:gd name="T11" fmla="*/ 4 h 8"/>
                <a:gd name="T12" fmla="*/ 7 w 11"/>
                <a:gd name="T13" fmla="*/ 0 h 8"/>
                <a:gd name="T14" fmla="*/ 3 w 11"/>
                <a:gd name="T15" fmla="*/ 0 h 8"/>
                <a:gd name="T16" fmla="*/ 0 w 11"/>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0" y="0"/>
                  </a:moveTo>
                  <a:lnTo>
                    <a:pt x="0" y="4"/>
                  </a:lnTo>
                  <a:lnTo>
                    <a:pt x="3" y="8"/>
                  </a:lnTo>
                  <a:lnTo>
                    <a:pt x="3" y="8"/>
                  </a:lnTo>
                  <a:lnTo>
                    <a:pt x="11" y="4"/>
                  </a:lnTo>
                  <a:lnTo>
                    <a:pt x="7" y="4"/>
                  </a:lnTo>
                  <a:lnTo>
                    <a:pt x="7" y="0"/>
                  </a:lnTo>
                  <a:lnTo>
                    <a:pt x="3"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8" name="Freeform 149"/>
            <p:cNvSpPr>
              <a:spLocks noEditPoints="1"/>
            </p:cNvSpPr>
            <p:nvPr/>
          </p:nvSpPr>
          <p:spPr bwMode="auto">
            <a:xfrm>
              <a:off x="5188516" y="3410136"/>
              <a:ext cx="162115" cy="272766"/>
            </a:xfrm>
            <a:custGeom>
              <a:avLst/>
              <a:gdLst>
                <a:gd name="T0" fmla="*/ 37 w 126"/>
                <a:gd name="T1" fmla="*/ 208 h 212"/>
                <a:gd name="T2" fmla="*/ 59 w 126"/>
                <a:gd name="T3" fmla="*/ 204 h 212"/>
                <a:gd name="T4" fmla="*/ 67 w 126"/>
                <a:gd name="T5" fmla="*/ 193 h 212"/>
                <a:gd name="T6" fmla="*/ 70 w 126"/>
                <a:gd name="T7" fmla="*/ 182 h 212"/>
                <a:gd name="T8" fmla="*/ 74 w 126"/>
                <a:gd name="T9" fmla="*/ 174 h 212"/>
                <a:gd name="T10" fmla="*/ 85 w 126"/>
                <a:gd name="T11" fmla="*/ 152 h 212"/>
                <a:gd name="T12" fmla="*/ 96 w 126"/>
                <a:gd name="T13" fmla="*/ 123 h 212"/>
                <a:gd name="T14" fmla="*/ 104 w 126"/>
                <a:gd name="T15" fmla="*/ 104 h 212"/>
                <a:gd name="T16" fmla="*/ 111 w 126"/>
                <a:gd name="T17" fmla="*/ 85 h 212"/>
                <a:gd name="T18" fmla="*/ 111 w 126"/>
                <a:gd name="T19" fmla="*/ 71 h 212"/>
                <a:gd name="T20" fmla="*/ 115 w 126"/>
                <a:gd name="T21" fmla="*/ 63 h 212"/>
                <a:gd name="T22" fmla="*/ 115 w 126"/>
                <a:gd name="T23" fmla="*/ 52 h 212"/>
                <a:gd name="T24" fmla="*/ 122 w 126"/>
                <a:gd name="T25" fmla="*/ 59 h 212"/>
                <a:gd name="T26" fmla="*/ 126 w 126"/>
                <a:gd name="T27" fmla="*/ 52 h 212"/>
                <a:gd name="T28" fmla="*/ 122 w 126"/>
                <a:gd name="T29" fmla="*/ 41 h 212"/>
                <a:gd name="T30" fmla="*/ 122 w 126"/>
                <a:gd name="T31" fmla="*/ 34 h 212"/>
                <a:gd name="T32" fmla="*/ 119 w 126"/>
                <a:gd name="T33" fmla="*/ 11 h 212"/>
                <a:gd name="T34" fmla="*/ 111 w 126"/>
                <a:gd name="T35" fmla="*/ 8 h 212"/>
                <a:gd name="T36" fmla="*/ 107 w 126"/>
                <a:gd name="T37" fmla="*/ 4 h 212"/>
                <a:gd name="T38" fmla="*/ 104 w 126"/>
                <a:gd name="T39" fmla="*/ 8 h 212"/>
                <a:gd name="T40" fmla="*/ 104 w 126"/>
                <a:gd name="T41" fmla="*/ 15 h 212"/>
                <a:gd name="T42" fmla="*/ 96 w 126"/>
                <a:gd name="T43" fmla="*/ 26 h 212"/>
                <a:gd name="T44" fmla="*/ 93 w 126"/>
                <a:gd name="T45" fmla="*/ 26 h 212"/>
                <a:gd name="T46" fmla="*/ 93 w 126"/>
                <a:gd name="T47" fmla="*/ 34 h 212"/>
                <a:gd name="T48" fmla="*/ 85 w 126"/>
                <a:gd name="T49" fmla="*/ 37 h 212"/>
                <a:gd name="T50" fmla="*/ 89 w 126"/>
                <a:gd name="T51" fmla="*/ 41 h 212"/>
                <a:gd name="T52" fmla="*/ 78 w 126"/>
                <a:gd name="T53" fmla="*/ 48 h 212"/>
                <a:gd name="T54" fmla="*/ 74 w 126"/>
                <a:gd name="T55" fmla="*/ 45 h 212"/>
                <a:gd name="T56" fmla="*/ 74 w 126"/>
                <a:gd name="T57" fmla="*/ 52 h 212"/>
                <a:gd name="T58" fmla="*/ 70 w 126"/>
                <a:gd name="T59" fmla="*/ 56 h 212"/>
                <a:gd name="T60" fmla="*/ 70 w 126"/>
                <a:gd name="T61" fmla="*/ 48 h 212"/>
                <a:gd name="T62" fmla="*/ 63 w 126"/>
                <a:gd name="T63" fmla="*/ 63 h 212"/>
                <a:gd name="T64" fmla="*/ 59 w 126"/>
                <a:gd name="T65" fmla="*/ 56 h 212"/>
                <a:gd name="T66" fmla="*/ 48 w 126"/>
                <a:gd name="T67" fmla="*/ 59 h 212"/>
                <a:gd name="T68" fmla="*/ 45 w 126"/>
                <a:gd name="T69" fmla="*/ 59 h 212"/>
                <a:gd name="T70" fmla="*/ 33 w 126"/>
                <a:gd name="T71" fmla="*/ 67 h 212"/>
                <a:gd name="T72" fmla="*/ 26 w 126"/>
                <a:gd name="T73" fmla="*/ 67 h 212"/>
                <a:gd name="T74" fmla="*/ 19 w 126"/>
                <a:gd name="T75" fmla="*/ 82 h 212"/>
                <a:gd name="T76" fmla="*/ 19 w 126"/>
                <a:gd name="T77" fmla="*/ 93 h 212"/>
                <a:gd name="T78" fmla="*/ 26 w 126"/>
                <a:gd name="T79" fmla="*/ 111 h 212"/>
                <a:gd name="T80" fmla="*/ 22 w 126"/>
                <a:gd name="T81" fmla="*/ 123 h 212"/>
                <a:gd name="T82" fmla="*/ 15 w 126"/>
                <a:gd name="T83" fmla="*/ 134 h 212"/>
                <a:gd name="T84" fmla="*/ 8 w 126"/>
                <a:gd name="T85" fmla="*/ 141 h 212"/>
                <a:gd name="T86" fmla="*/ 4 w 126"/>
                <a:gd name="T87" fmla="*/ 156 h 212"/>
                <a:gd name="T88" fmla="*/ 8 w 126"/>
                <a:gd name="T89" fmla="*/ 171 h 212"/>
                <a:gd name="T90" fmla="*/ 11 w 126"/>
                <a:gd name="T91" fmla="*/ 174 h 212"/>
                <a:gd name="T92" fmla="*/ 8 w 126"/>
                <a:gd name="T93" fmla="*/ 186 h 212"/>
                <a:gd name="T94" fmla="*/ 8 w 126"/>
                <a:gd name="T95" fmla="*/ 197 h 212"/>
                <a:gd name="T96" fmla="*/ 15 w 126"/>
                <a:gd name="T97" fmla="*/ 204 h 212"/>
                <a:gd name="T98" fmla="*/ 26 w 126"/>
                <a:gd name="T99" fmla="*/ 208 h 212"/>
                <a:gd name="T100" fmla="*/ 26 w 126"/>
                <a:gd name="T101" fmla="*/ 212 h 212"/>
                <a:gd name="T102" fmla="*/ 100 w 126"/>
                <a:gd name="T103" fmla="*/ 11 h 212"/>
                <a:gd name="T104" fmla="*/ 100 w 126"/>
                <a:gd name="T105" fmla="*/ 19 h 212"/>
                <a:gd name="T106" fmla="*/ 100 w 126"/>
                <a:gd name="T107" fmla="*/ 19 h 212"/>
                <a:gd name="T108" fmla="*/ 96 w 126"/>
                <a:gd name="T109" fmla="*/ 19 h 212"/>
                <a:gd name="T110" fmla="*/ 93 w 126"/>
                <a:gd name="T111" fmla="*/ 19 h 212"/>
                <a:gd name="T112" fmla="*/ 115 w 126"/>
                <a:gd name="T113" fmla="*/ 74 h 212"/>
                <a:gd name="T114" fmla="*/ 119 w 126"/>
                <a:gd name="T115" fmla="*/ 7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 h="212">
                  <a:moveTo>
                    <a:pt x="26" y="212"/>
                  </a:moveTo>
                  <a:lnTo>
                    <a:pt x="30" y="212"/>
                  </a:lnTo>
                  <a:lnTo>
                    <a:pt x="33" y="212"/>
                  </a:lnTo>
                  <a:lnTo>
                    <a:pt x="37" y="208"/>
                  </a:lnTo>
                  <a:lnTo>
                    <a:pt x="41" y="204"/>
                  </a:lnTo>
                  <a:lnTo>
                    <a:pt x="52" y="204"/>
                  </a:lnTo>
                  <a:lnTo>
                    <a:pt x="56" y="204"/>
                  </a:lnTo>
                  <a:lnTo>
                    <a:pt x="59" y="204"/>
                  </a:lnTo>
                  <a:lnTo>
                    <a:pt x="59" y="200"/>
                  </a:lnTo>
                  <a:lnTo>
                    <a:pt x="63" y="200"/>
                  </a:lnTo>
                  <a:lnTo>
                    <a:pt x="67" y="197"/>
                  </a:lnTo>
                  <a:lnTo>
                    <a:pt x="67" y="193"/>
                  </a:lnTo>
                  <a:lnTo>
                    <a:pt x="67" y="189"/>
                  </a:lnTo>
                  <a:lnTo>
                    <a:pt x="70" y="186"/>
                  </a:lnTo>
                  <a:lnTo>
                    <a:pt x="70" y="182"/>
                  </a:lnTo>
                  <a:lnTo>
                    <a:pt x="70" y="182"/>
                  </a:lnTo>
                  <a:lnTo>
                    <a:pt x="70" y="182"/>
                  </a:lnTo>
                  <a:lnTo>
                    <a:pt x="74" y="174"/>
                  </a:lnTo>
                  <a:lnTo>
                    <a:pt x="74" y="174"/>
                  </a:lnTo>
                  <a:lnTo>
                    <a:pt x="74" y="174"/>
                  </a:lnTo>
                  <a:lnTo>
                    <a:pt x="78" y="171"/>
                  </a:lnTo>
                  <a:lnTo>
                    <a:pt x="82" y="160"/>
                  </a:lnTo>
                  <a:lnTo>
                    <a:pt x="82" y="156"/>
                  </a:lnTo>
                  <a:lnTo>
                    <a:pt x="85" y="152"/>
                  </a:lnTo>
                  <a:lnTo>
                    <a:pt x="85" y="145"/>
                  </a:lnTo>
                  <a:lnTo>
                    <a:pt x="89" y="137"/>
                  </a:lnTo>
                  <a:lnTo>
                    <a:pt x="93" y="126"/>
                  </a:lnTo>
                  <a:lnTo>
                    <a:pt x="96" y="123"/>
                  </a:lnTo>
                  <a:lnTo>
                    <a:pt x="96" y="119"/>
                  </a:lnTo>
                  <a:lnTo>
                    <a:pt x="100" y="111"/>
                  </a:lnTo>
                  <a:lnTo>
                    <a:pt x="100" y="111"/>
                  </a:lnTo>
                  <a:lnTo>
                    <a:pt x="104" y="104"/>
                  </a:lnTo>
                  <a:lnTo>
                    <a:pt x="107" y="97"/>
                  </a:lnTo>
                  <a:lnTo>
                    <a:pt x="107" y="89"/>
                  </a:lnTo>
                  <a:lnTo>
                    <a:pt x="111" y="89"/>
                  </a:lnTo>
                  <a:lnTo>
                    <a:pt x="111" y="85"/>
                  </a:lnTo>
                  <a:lnTo>
                    <a:pt x="107" y="82"/>
                  </a:lnTo>
                  <a:lnTo>
                    <a:pt x="111" y="78"/>
                  </a:lnTo>
                  <a:lnTo>
                    <a:pt x="115" y="74"/>
                  </a:lnTo>
                  <a:lnTo>
                    <a:pt x="111" y="71"/>
                  </a:lnTo>
                  <a:lnTo>
                    <a:pt x="115" y="71"/>
                  </a:lnTo>
                  <a:lnTo>
                    <a:pt x="115" y="67"/>
                  </a:lnTo>
                  <a:lnTo>
                    <a:pt x="115" y="63"/>
                  </a:lnTo>
                  <a:lnTo>
                    <a:pt x="115" y="63"/>
                  </a:lnTo>
                  <a:lnTo>
                    <a:pt x="115" y="59"/>
                  </a:lnTo>
                  <a:lnTo>
                    <a:pt x="115" y="59"/>
                  </a:lnTo>
                  <a:lnTo>
                    <a:pt x="115" y="56"/>
                  </a:lnTo>
                  <a:lnTo>
                    <a:pt x="115" y="52"/>
                  </a:lnTo>
                  <a:lnTo>
                    <a:pt x="119" y="56"/>
                  </a:lnTo>
                  <a:lnTo>
                    <a:pt x="119" y="56"/>
                  </a:lnTo>
                  <a:lnTo>
                    <a:pt x="122" y="59"/>
                  </a:lnTo>
                  <a:lnTo>
                    <a:pt x="122" y="59"/>
                  </a:lnTo>
                  <a:lnTo>
                    <a:pt x="122" y="59"/>
                  </a:lnTo>
                  <a:lnTo>
                    <a:pt x="122" y="56"/>
                  </a:lnTo>
                  <a:lnTo>
                    <a:pt x="126" y="56"/>
                  </a:lnTo>
                  <a:lnTo>
                    <a:pt x="126" y="52"/>
                  </a:lnTo>
                  <a:lnTo>
                    <a:pt x="126" y="52"/>
                  </a:lnTo>
                  <a:lnTo>
                    <a:pt x="126" y="48"/>
                  </a:lnTo>
                  <a:lnTo>
                    <a:pt x="122" y="45"/>
                  </a:lnTo>
                  <a:lnTo>
                    <a:pt x="122" y="41"/>
                  </a:lnTo>
                  <a:lnTo>
                    <a:pt x="122" y="41"/>
                  </a:lnTo>
                  <a:lnTo>
                    <a:pt x="122" y="37"/>
                  </a:lnTo>
                  <a:lnTo>
                    <a:pt x="122" y="34"/>
                  </a:lnTo>
                  <a:lnTo>
                    <a:pt x="122" y="34"/>
                  </a:lnTo>
                  <a:lnTo>
                    <a:pt x="122" y="26"/>
                  </a:lnTo>
                  <a:lnTo>
                    <a:pt x="122" y="22"/>
                  </a:lnTo>
                  <a:lnTo>
                    <a:pt x="122" y="15"/>
                  </a:lnTo>
                  <a:lnTo>
                    <a:pt x="119" y="11"/>
                  </a:lnTo>
                  <a:lnTo>
                    <a:pt x="119" y="15"/>
                  </a:lnTo>
                  <a:lnTo>
                    <a:pt x="115" y="11"/>
                  </a:lnTo>
                  <a:lnTo>
                    <a:pt x="115" y="8"/>
                  </a:lnTo>
                  <a:lnTo>
                    <a:pt x="111" y="8"/>
                  </a:lnTo>
                  <a:lnTo>
                    <a:pt x="115" y="4"/>
                  </a:lnTo>
                  <a:lnTo>
                    <a:pt x="111" y="0"/>
                  </a:lnTo>
                  <a:lnTo>
                    <a:pt x="107" y="4"/>
                  </a:lnTo>
                  <a:lnTo>
                    <a:pt x="107" y="4"/>
                  </a:lnTo>
                  <a:lnTo>
                    <a:pt x="107" y="8"/>
                  </a:lnTo>
                  <a:lnTo>
                    <a:pt x="104" y="4"/>
                  </a:lnTo>
                  <a:lnTo>
                    <a:pt x="100" y="4"/>
                  </a:lnTo>
                  <a:lnTo>
                    <a:pt x="104" y="8"/>
                  </a:lnTo>
                  <a:lnTo>
                    <a:pt x="104" y="11"/>
                  </a:lnTo>
                  <a:lnTo>
                    <a:pt x="107" y="11"/>
                  </a:lnTo>
                  <a:lnTo>
                    <a:pt x="107" y="15"/>
                  </a:lnTo>
                  <a:lnTo>
                    <a:pt x="104" y="15"/>
                  </a:lnTo>
                  <a:lnTo>
                    <a:pt x="104" y="22"/>
                  </a:lnTo>
                  <a:lnTo>
                    <a:pt x="100" y="22"/>
                  </a:lnTo>
                  <a:lnTo>
                    <a:pt x="100" y="22"/>
                  </a:lnTo>
                  <a:lnTo>
                    <a:pt x="96" y="26"/>
                  </a:lnTo>
                  <a:lnTo>
                    <a:pt x="96" y="30"/>
                  </a:lnTo>
                  <a:lnTo>
                    <a:pt x="93" y="30"/>
                  </a:lnTo>
                  <a:lnTo>
                    <a:pt x="93" y="30"/>
                  </a:lnTo>
                  <a:lnTo>
                    <a:pt x="93" y="26"/>
                  </a:lnTo>
                  <a:lnTo>
                    <a:pt x="89" y="26"/>
                  </a:lnTo>
                  <a:lnTo>
                    <a:pt x="89" y="26"/>
                  </a:lnTo>
                  <a:lnTo>
                    <a:pt x="89" y="30"/>
                  </a:lnTo>
                  <a:lnTo>
                    <a:pt x="93" y="34"/>
                  </a:lnTo>
                  <a:lnTo>
                    <a:pt x="93" y="34"/>
                  </a:lnTo>
                  <a:lnTo>
                    <a:pt x="89" y="34"/>
                  </a:lnTo>
                  <a:lnTo>
                    <a:pt x="89" y="34"/>
                  </a:lnTo>
                  <a:lnTo>
                    <a:pt x="85" y="37"/>
                  </a:lnTo>
                  <a:lnTo>
                    <a:pt x="85" y="37"/>
                  </a:lnTo>
                  <a:lnTo>
                    <a:pt x="89" y="41"/>
                  </a:lnTo>
                  <a:lnTo>
                    <a:pt x="89" y="41"/>
                  </a:lnTo>
                  <a:lnTo>
                    <a:pt x="89" y="41"/>
                  </a:lnTo>
                  <a:lnTo>
                    <a:pt x="85" y="41"/>
                  </a:lnTo>
                  <a:lnTo>
                    <a:pt x="85" y="41"/>
                  </a:lnTo>
                  <a:lnTo>
                    <a:pt x="85" y="45"/>
                  </a:lnTo>
                  <a:lnTo>
                    <a:pt x="78" y="48"/>
                  </a:lnTo>
                  <a:lnTo>
                    <a:pt x="78" y="45"/>
                  </a:lnTo>
                  <a:lnTo>
                    <a:pt x="82" y="45"/>
                  </a:lnTo>
                  <a:lnTo>
                    <a:pt x="78" y="41"/>
                  </a:lnTo>
                  <a:lnTo>
                    <a:pt x="74" y="45"/>
                  </a:lnTo>
                  <a:lnTo>
                    <a:pt x="78" y="45"/>
                  </a:lnTo>
                  <a:lnTo>
                    <a:pt x="78" y="45"/>
                  </a:lnTo>
                  <a:lnTo>
                    <a:pt x="74" y="48"/>
                  </a:lnTo>
                  <a:lnTo>
                    <a:pt x="74" y="52"/>
                  </a:lnTo>
                  <a:lnTo>
                    <a:pt x="78" y="52"/>
                  </a:lnTo>
                  <a:lnTo>
                    <a:pt x="78" y="52"/>
                  </a:lnTo>
                  <a:lnTo>
                    <a:pt x="74" y="52"/>
                  </a:lnTo>
                  <a:lnTo>
                    <a:pt x="70" y="56"/>
                  </a:lnTo>
                  <a:lnTo>
                    <a:pt x="70" y="52"/>
                  </a:lnTo>
                  <a:lnTo>
                    <a:pt x="70" y="52"/>
                  </a:lnTo>
                  <a:lnTo>
                    <a:pt x="70" y="52"/>
                  </a:lnTo>
                  <a:lnTo>
                    <a:pt x="70" y="48"/>
                  </a:lnTo>
                  <a:lnTo>
                    <a:pt x="63" y="56"/>
                  </a:lnTo>
                  <a:lnTo>
                    <a:pt x="63" y="59"/>
                  </a:lnTo>
                  <a:lnTo>
                    <a:pt x="63" y="59"/>
                  </a:lnTo>
                  <a:lnTo>
                    <a:pt x="63" y="63"/>
                  </a:lnTo>
                  <a:lnTo>
                    <a:pt x="59" y="59"/>
                  </a:lnTo>
                  <a:lnTo>
                    <a:pt x="59" y="59"/>
                  </a:lnTo>
                  <a:lnTo>
                    <a:pt x="59" y="56"/>
                  </a:lnTo>
                  <a:lnTo>
                    <a:pt x="59" y="56"/>
                  </a:lnTo>
                  <a:lnTo>
                    <a:pt x="56" y="59"/>
                  </a:lnTo>
                  <a:lnTo>
                    <a:pt x="48" y="56"/>
                  </a:lnTo>
                  <a:lnTo>
                    <a:pt x="48" y="59"/>
                  </a:lnTo>
                  <a:lnTo>
                    <a:pt x="48" y="59"/>
                  </a:lnTo>
                  <a:lnTo>
                    <a:pt x="48" y="63"/>
                  </a:lnTo>
                  <a:lnTo>
                    <a:pt x="48" y="63"/>
                  </a:lnTo>
                  <a:lnTo>
                    <a:pt x="45" y="63"/>
                  </a:lnTo>
                  <a:lnTo>
                    <a:pt x="45" y="59"/>
                  </a:lnTo>
                  <a:lnTo>
                    <a:pt x="45" y="59"/>
                  </a:lnTo>
                  <a:lnTo>
                    <a:pt x="41" y="63"/>
                  </a:lnTo>
                  <a:lnTo>
                    <a:pt x="41" y="59"/>
                  </a:lnTo>
                  <a:lnTo>
                    <a:pt x="33" y="67"/>
                  </a:lnTo>
                  <a:lnTo>
                    <a:pt x="33" y="67"/>
                  </a:lnTo>
                  <a:lnTo>
                    <a:pt x="30" y="63"/>
                  </a:lnTo>
                  <a:lnTo>
                    <a:pt x="26" y="63"/>
                  </a:lnTo>
                  <a:lnTo>
                    <a:pt x="26" y="67"/>
                  </a:lnTo>
                  <a:lnTo>
                    <a:pt x="26" y="71"/>
                  </a:lnTo>
                  <a:lnTo>
                    <a:pt x="22" y="78"/>
                  </a:lnTo>
                  <a:lnTo>
                    <a:pt x="22" y="78"/>
                  </a:lnTo>
                  <a:lnTo>
                    <a:pt x="19" y="82"/>
                  </a:lnTo>
                  <a:lnTo>
                    <a:pt x="19" y="85"/>
                  </a:lnTo>
                  <a:lnTo>
                    <a:pt x="19" y="89"/>
                  </a:lnTo>
                  <a:lnTo>
                    <a:pt x="19" y="89"/>
                  </a:lnTo>
                  <a:lnTo>
                    <a:pt x="19" y="93"/>
                  </a:lnTo>
                  <a:lnTo>
                    <a:pt x="19" y="97"/>
                  </a:lnTo>
                  <a:lnTo>
                    <a:pt x="22" y="108"/>
                  </a:lnTo>
                  <a:lnTo>
                    <a:pt x="22" y="108"/>
                  </a:lnTo>
                  <a:lnTo>
                    <a:pt x="26" y="111"/>
                  </a:lnTo>
                  <a:lnTo>
                    <a:pt x="26" y="111"/>
                  </a:lnTo>
                  <a:lnTo>
                    <a:pt x="26" y="115"/>
                  </a:lnTo>
                  <a:lnTo>
                    <a:pt x="26" y="115"/>
                  </a:lnTo>
                  <a:lnTo>
                    <a:pt x="22" y="123"/>
                  </a:lnTo>
                  <a:lnTo>
                    <a:pt x="19" y="126"/>
                  </a:lnTo>
                  <a:lnTo>
                    <a:pt x="19" y="130"/>
                  </a:lnTo>
                  <a:lnTo>
                    <a:pt x="19" y="130"/>
                  </a:lnTo>
                  <a:lnTo>
                    <a:pt x="15" y="134"/>
                  </a:lnTo>
                  <a:lnTo>
                    <a:pt x="15" y="134"/>
                  </a:lnTo>
                  <a:lnTo>
                    <a:pt x="15" y="141"/>
                  </a:lnTo>
                  <a:lnTo>
                    <a:pt x="11" y="141"/>
                  </a:lnTo>
                  <a:lnTo>
                    <a:pt x="8" y="141"/>
                  </a:lnTo>
                  <a:lnTo>
                    <a:pt x="4" y="145"/>
                  </a:lnTo>
                  <a:lnTo>
                    <a:pt x="4" y="149"/>
                  </a:lnTo>
                  <a:lnTo>
                    <a:pt x="0" y="152"/>
                  </a:lnTo>
                  <a:lnTo>
                    <a:pt x="4" y="156"/>
                  </a:lnTo>
                  <a:lnTo>
                    <a:pt x="0" y="160"/>
                  </a:lnTo>
                  <a:lnTo>
                    <a:pt x="4" y="160"/>
                  </a:lnTo>
                  <a:lnTo>
                    <a:pt x="4" y="167"/>
                  </a:lnTo>
                  <a:lnTo>
                    <a:pt x="8" y="171"/>
                  </a:lnTo>
                  <a:lnTo>
                    <a:pt x="8" y="174"/>
                  </a:lnTo>
                  <a:lnTo>
                    <a:pt x="8" y="174"/>
                  </a:lnTo>
                  <a:lnTo>
                    <a:pt x="8" y="178"/>
                  </a:lnTo>
                  <a:lnTo>
                    <a:pt x="11" y="174"/>
                  </a:lnTo>
                  <a:lnTo>
                    <a:pt x="8" y="178"/>
                  </a:lnTo>
                  <a:lnTo>
                    <a:pt x="4" y="178"/>
                  </a:lnTo>
                  <a:lnTo>
                    <a:pt x="4" y="182"/>
                  </a:lnTo>
                  <a:lnTo>
                    <a:pt x="8" y="186"/>
                  </a:lnTo>
                  <a:lnTo>
                    <a:pt x="4" y="193"/>
                  </a:lnTo>
                  <a:lnTo>
                    <a:pt x="8" y="193"/>
                  </a:lnTo>
                  <a:lnTo>
                    <a:pt x="8" y="197"/>
                  </a:lnTo>
                  <a:lnTo>
                    <a:pt x="8" y="197"/>
                  </a:lnTo>
                  <a:lnTo>
                    <a:pt x="11" y="200"/>
                  </a:lnTo>
                  <a:lnTo>
                    <a:pt x="11" y="200"/>
                  </a:lnTo>
                  <a:lnTo>
                    <a:pt x="15" y="204"/>
                  </a:lnTo>
                  <a:lnTo>
                    <a:pt x="15" y="204"/>
                  </a:lnTo>
                  <a:lnTo>
                    <a:pt x="19" y="204"/>
                  </a:lnTo>
                  <a:lnTo>
                    <a:pt x="19" y="204"/>
                  </a:lnTo>
                  <a:lnTo>
                    <a:pt x="22" y="204"/>
                  </a:lnTo>
                  <a:lnTo>
                    <a:pt x="26" y="208"/>
                  </a:lnTo>
                  <a:lnTo>
                    <a:pt x="26" y="208"/>
                  </a:lnTo>
                  <a:lnTo>
                    <a:pt x="26" y="212"/>
                  </a:lnTo>
                  <a:lnTo>
                    <a:pt x="26" y="212"/>
                  </a:lnTo>
                  <a:lnTo>
                    <a:pt x="26" y="212"/>
                  </a:lnTo>
                  <a:close/>
                  <a:moveTo>
                    <a:pt x="100" y="15"/>
                  </a:moveTo>
                  <a:lnTo>
                    <a:pt x="100" y="15"/>
                  </a:lnTo>
                  <a:lnTo>
                    <a:pt x="100" y="11"/>
                  </a:lnTo>
                  <a:lnTo>
                    <a:pt x="100" y="11"/>
                  </a:lnTo>
                  <a:lnTo>
                    <a:pt x="100" y="15"/>
                  </a:lnTo>
                  <a:lnTo>
                    <a:pt x="100" y="15"/>
                  </a:lnTo>
                  <a:close/>
                  <a:moveTo>
                    <a:pt x="100" y="19"/>
                  </a:moveTo>
                  <a:lnTo>
                    <a:pt x="100" y="19"/>
                  </a:lnTo>
                  <a:lnTo>
                    <a:pt x="100" y="19"/>
                  </a:lnTo>
                  <a:lnTo>
                    <a:pt x="100" y="22"/>
                  </a:lnTo>
                  <a:lnTo>
                    <a:pt x="100" y="19"/>
                  </a:lnTo>
                  <a:lnTo>
                    <a:pt x="100" y="19"/>
                  </a:lnTo>
                  <a:close/>
                  <a:moveTo>
                    <a:pt x="93" y="19"/>
                  </a:moveTo>
                  <a:lnTo>
                    <a:pt x="93" y="19"/>
                  </a:lnTo>
                  <a:lnTo>
                    <a:pt x="93" y="19"/>
                  </a:lnTo>
                  <a:lnTo>
                    <a:pt x="96" y="19"/>
                  </a:lnTo>
                  <a:lnTo>
                    <a:pt x="96" y="22"/>
                  </a:lnTo>
                  <a:lnTo>
                    <a:pt x="93" y="22"/>
                  </a:lnTo>
                  <a:lnTo>
                    <a:pt x="93" y="22"/>
                  </a:lnTo>
                  <a:lnTo>
                    <a:pt x="93" y="19"/>
                  </a:lnTo>
                  <a:lnTo>
                    <a:pt x="93" y="19"/>
                  </a:lnTo>
                  <a:close/>
                  <a:moveTo>
                    <a:pt x="115" y="78"/>
                  </a:moveTo>
                  <a:lnTo>
                    <a:pt x="115" y="78"/>
                  </a:lnTo>
                  <a:lnTo>
                    <a:pt x="115" y="74"/>
                  </a:lnTo>
                  <a:lnTo>
                    <a:pt x="115" y="74"/>
                  </a:lnTo>
                  <a:lnTo>
                    <a:pt x="119" y="74"/>
                  </a:lnTo>
                  <a:lnTo>
                    <a:pt x="119" y="71"/>
                  </a:lnTo>
                  <a:lnTo>
                    <a:pt x="119" y="74"/>
                  </a:lnTo>
                  <a:lnTo>
                    <a:pt x="119" y="74"/>
                  </a:lnTo>
                  <a:lnTo>
                    <a:pt x="115" y="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9" name="Freeform 150"/>
            <p:cNvSpPr>
              <a:spLocks/>
            </p:cNvSpPr>
            <p:nvPr/>
          </p:nvSpPr>
          <p:spPr bwMode="auto">
            <a:xfrm>
              <a:off x="4931190" y="3381830"/>
              <a:ext cx="218727" cy="319084"/>
            </a:xfrm>
            <a:custGeom>
              <a:avLst/>
              <a:gdLst>
                <a:gd name="T0" fmla="*/ 30 w 170"/>
                <a:gd name="T1" fmla="*/ 156 h 248"/>
                <a:gd name="T2" fmla="*/ 33 w 170"/>
                <a:gd name="T3" fmla="*/ 148 h 248"/>
                <a:gd name="T4" fmla="*/ 37 w 170"/>
                <a:gd name="T5" fmla="*/ 137 h 248"/>
                <a:gd name="T6" fmla="*/ 37 w 170"/>
                <a:gd name="T7" fmla="*/ 126 h 248"/>
                <a:gd name="T8" fmla="*/ 37 w 170"/>
                <a:gd name="T9" fmla="*/ 119 h 248"/>
                <a:gd name="T10" fmla="*/ 41 w 170"/>
                <a:gd name="T11" fmla="*/ 107 h 248"/>
                <a:gd name="T12" fmla="*/ 41 w 170"/>
                <a:gd name="T13" fmla="*/ 96 h 248"/>
                <a:gd name="T14" fmla="*/ 22 w 170"/>
                <a:gd name="T15" fmla="*/ 89 h 248"/>
                <a:gd name="T16" fmla="*/ 8 w 170"/>
                <a:gd name="T17" fmla="*/ 85 h 248"/>
                <a:gd name="T18" fmla="*/ 0 w 170"/>
                <a:gd name="T19" fmla="*/ 70 h 248"/>
                <a:gd name="T20" fmla="*/ 30 w 170"/>
                <a:gd name="T21" fmla="*/ 59 h 248"/>
                <a:gd name="T22" fmla="*/ 52 w 170"/>
                <a:gd name="T23" fmla="*/ 56 h 248"/>
                <a:gd name="T24" fmla="*/ 59 w 170"/>
                <a:gd name="T25" fmla="*/ 59 h 248"/>
                <a:gd name="T26" fmla="*/ 71 w 170"/>
                <a:gd name="T27" fmla="*/ 67 h 248"/>
                <a:gd name="T28" fmla="*/ 63 w 170"/>
                <a:gd name="T29" fmla="*/ 81 h 248"/>
                <a:gd name="T30" fmla="*/ 71 w 170"/>
                <a:gd name="T31" fmla="*/ 93 h 248"/>
                <a:gd name="T32" fmla="*/ 78 w 170"/>
                <a:gd name="T33" fmla="*/ 100 h 248"/>
                <a:gd name="T34" fmla="*/ 82 w 170"/>
                <a:gd name="T35" fmla="*/ 85 h 248"/>
                <a:gd name="T36" fmla="*/ 85 w 170"/>
                <a:gd name="T37" fmla="*/ 74 h 248"/>
                <a:gd name="T38" fmla="*/ 89 w 170"/>
                <a:gd name="T39" fmla="*/ 67 h 248"/>
                <a:gd name="T40" fmla="*/ 85 w 170"/>
                <a:gd name="T41" fmla="*/ 56 h 248"/>
                <a:gd name="T42" fmla="*/ 74 w 170"/>
                <a:gd name="T43" fmla="*/ 44 h 248"/>
                <a:gd name="T44" fmla="*/ 89 w 170"/>
                <a:gd name="T45" fmla="*/ 15 h 248"/>
                <a:gd name="T46" fmla="*/ 96 w 170"/>
                <a:gd name="T47" fmla="*/ 15 h 248"/>
                <a:gd name="T48" fmla="*/ 108 w 170"/>
                <a:gd name="T49" fmla="*/ 15 h 248"/>
                <a:gd name="T50" fmla="*/ 115 w 170"/>
                <a:gd name="T51" fmla="*/ 15 h 248"/>
                <a:gd name="T52" fmla="*/ 126 w 170"/>
                <a:gd name="T53" fmla="*/ 11 h 248"/>
                <a:gd name="T54" fmla="*/ 137 w 170"/>
                <a:gd name="T55" fmla="*/ 11 h 248"/>
                <a:gd name="T56" fmla="*/ 152 w 170"/>
                <a:gd name="T57" fmla="*/ 7 h 248"/>
                <a:gd name="T58" fmla="*/ 163 w 170"/>
                <a:gd name="T59" fmla="*/ 0 h 248"/>
                <a:gd name="T60" fmla="*/ 170 w 170"/>
                <a:gd name="T61" fmla="*/ 4 h 248"/>
                <a:gd name="T62" fmla="*/ 167 w 170"/>
                <a:gd name="T63" fmla="*/ 15 h 248"/>
                <a:gd name="T64" fmla="*/ 167 w 170"/>
                <a:gd name="T65" fmla="*/ 26 h 248"/>
                <a:gd name="T66" fmla="*/ 167 w 170"/>
                <a:gd name="T67" fmla="*/ 37 h 248"/>
                <a:gd name="T68" fmla="*/ 163 w 170"/>
                <a:gd name="T69" fmla="*/ 56 h 248"/>
                <a:gd name="T70" fmla="*/ 170 w 170"/>
                <a:gd name="T71" fmla="*/ 63 h 248"/>
                <a:gd name="T72" fmla="*/ 163 w 170"/>
                <a:gd name="T73" fmla="*/ 67 h 248"/>
                <a:gd name="T74" fmla="*/ 163 w 170"/>
                <a:gd name="T75" fmla="*/ 74 h 248"/>
                <a:gd name="T76" fmla="*/ 156 w 170"/>
                <a:gd name="T77" fmla="*/ 85 h 248"/>
                <a:gd name="T78" fmla="*/ 141 w 170"/>
                <a:gd name="T79" fmla="*/ 96 h 248"/>
                <a:gd name="T80" fmla="*/ 111 w 170"/>
                <a:gd name="T81" fmla="*/ 107 h 248"/>
                <a:gd name="T82" fmla="*/ 104 w 170"/>
                <a:gd name="T83" fmla="*/ 111 h 248"/>
                <a:gd name="T84" fmla="*/ 93 w 170"/>
                <a:gd name="T85" fmla="*/ 122 h 248"/>
                <a:gd name="T86" fmla="*/ 78 w 170"/>
                <a:gd name="T87" fmla="*/ 133 h 248"/>
                <a:gd name="T88" fmla="*/ 67 w 170"/>
                <a:gd name="T89" fmla="*/ 137 h 248"/>
                <a:gd name="T90" fmla="*/ 67 w 170"/>
                <a:gd name="T91" fmla="*/ 145 h 248"/>
                <a:gd name="T92" fmla="*/ 67 w 170"/>
                <a:gd name="T93" fmla="*/ 159 h 248"/>
                <a:gd name="T94" fmla="*/ 71 w 170"/>
                <a:gd name="T95" fmla="*/ 178 h 248"/>
                <a:gd name="T96" fmla="*/ 78 w 170"/>
                <a:gd name="T97" fmla="*/ 178 h 248"/>
                <a:gd name="T98" fmla="*/ 74 w 170"/>
                <a:gd name="T99" fmla="*/ 189 h 248"/>
                <a:gd name="T100" fmla="*/ 71 w 170"/>
                <a:gd name="T101" fmla="*/ 200 h 248"/>
                <a:gd name="T102" fmla="*/ 71 w 170"/>
                <a:gd name="T103" fmla="*/ 211 h 248"/>
                <a:gd name="T104" fmla="*/ 30 w 170"/>
                <a:gd name="T105" fmla="*/ 230 h 248"/>
                <a:gd name="T106" fmla="*/ 22 w 170"/>
                <a:gd name="T107" fmla="*/ 237 h 248"/>
                <a:gd name="T108" fmla="*/ 30 w 170"/>
                <a:gd name="T109" fmla="*/ 241 h 248"/>
                <a:gd name="T110" fmla="*/ 30 w 170"/>
                <a:gd name="T111" fmla="*/ 248 h 248"/>
                <a:gd name="T112" fmla="*/ 19 w 170"/>
                <a:gd name="T113" fmla="*/ 248 h 248"/>
                <a:gd name="T114" fmla="*/ 15 w 170"/>
                <a:gd name="T115" fmla="*/ 237 h 248"/>
                <a:gd name="T116" fmla="*/ 15 w 170"/>
                <a:gd name="T117" fmla="*/ 222 h 248"/>
                <a:gd name="T118" fmla="*/ 15 w 170"/>
                <a:gd name="T119" fmla="*/ 200 h 248"/>
                <a:gd name="T120" fmla="*/ 11 w 170"/>
                <a:gd name="T121" fmla="*/ 18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248">
                  <a:moveTo>
                    <a:pt x="11" y="182"/>
                  </a:moveTo>
                  <a:lnTo>
                    <a:pt x="30" y="167"/>
                  </a:lnTo>
                  <a:lnTo>
                    <a:pt x="30" y="163"/>
                  </a:lnTo>
                  <a:lnTo>
                    <a:pt x="30" y="159"/>
                  </a:lnTo>
                  <a:lnTo>
                    <a:pt x="30" y="156"/>
                  </a:lnTo>
                  <a:lnTo>
                    <a:pt x="30" y="152"/>
                  </a:lnTo>
                  <a:lnTo>
                    <a:pt x="30" y="152"/>
                  </a:lnTo>
                  <a:lnTo>
                    <a:pt x="30" y="148"/>
                  </a:lnTo>
                  <a:lnTo>
                    <a:pt x="33" y="148"/>
                  </a:lnTo>
                  <a:lnTo>
                    <a:pt x="33" y="148"/>
                  </a:lnTo>
                  <a:lnTo>
                    <a:pt x="37" y="145"/>
                  </a:lnTo>
                  <a:lnTo>
                    <a:pt x="37" y="141"/>
                  </a:lnTo>
                  <a:lnTo>
                    <a:pt x="37" y="141"/>
                  </a:lnTo>
                  <a:lnTo>
                    <a:pt x="37" y="137"/>
                  </a:lnTo>
                  <a:lnTo>
                    <a:pt x="37" y="137"/>
                  </a:lnTo>
                  <a:lnTo>
                    <a:pt x="37" y="133"/>
                  </a:lnTo>
                  <a:lnTo>
                    <a:pt x="37" y="133"/>
                  </a:lnTo>
                  <a:lnTo>
                    <a:pt x="33" y="130"/>
                  </a:lnTo>
                  <a:lnTo>
                    <a:pt x="33" y="130"/>
                  </a:lnTo>
                  <a:lnTo>
                    <a:pt x="37" y="126"/>
                  </a:lnTo>
                  <a:lnTo>
                    <a:pt x="37" y="126"/>
                  </a:lnTo>
                  <a:lnTo>
                    <a:pt x="37" y="122"/>
                  </a:lnTo>
                  <a:lnTo>
                    <a:pt x="37" y="119"/>
                  </a:lnTo>
                  <a:lnTo>
                    <a:pt x="41" y="119"/>
                  </a:lnTo>
                  <a:lnTo>
                    <a:pt x="37" y="119"/>
                  </a:lnTo>
                  <a:lnTo>
                    <a:pt x="37" y="119"/>
                  </a:lnTo>
                  <a:lnTo>
                    <a:pt x="37" y="115"/>
                  </a:lnTo>
                  <a:lnTo>
                    <a:pt x="37" y="111"/>
                  </a:lnTo>
                  <a:lnTo>
                    <a:pt x="41" y="107"/>
                  </a:lnTo>
                  <a:lnTo>
                    <a:pt x="41" y="107"/>
                  </a:lnTo>
                  <a:lnTo>
                    <a:pt x="41" y="104"/>
                  </a:lnTo>
                  <a:lnTo>
                    <a:pt x="41" y="104"/>
                  </a:lnTo>
                  <a:lnTo>
                    <a:pt x="41" y="100"/>
                  </a:lnTo>
                  <a:lnTo>
                    <a:pt x="41" y="96"/>
                  </a:lnTo>
                  <a:lnTo>
                    <a:pt x="41" y="96"/>
                  </a:lnTo>
                  <a:lnTo>
                    <a:pt x="37" y="96"/>
                  </a:lnTo>
                  <a:lnTo>
                    <a:pt x="33" y="93"/>
                  </a:lnTo>
                  <a:lnTo>
                    <a:pt x="33" y="89"/>
                  </a:lnTo>
                  <a:lnTo>
                    <a:pt x="26" y="89"/>
                  </a:lnTo>
                  <a:lnTo>
                    <a:pt x="22" y="89"/>
                  </a:lnTo>
                  <a:lnTo>
                    <a:pt x="22" y="85"/>
                  </a:lnTo>
                  <a:lnTo>
                    <a:pt x="15" y="85"/>
                  </a:lnTo>
                  <a:lnTo>
                    <a:pt x="11" y="81"/>
                  </a:lnTo>
                  <a:lnTo>
                    <a:pt x="11" y="85"/>
                  </a:lnTo>
                  <a:lnTo>
                    <a:pt x="8" y="85"/>
                  </a:lnTo>
                  <a:lnTo>
                    <a:pt x="8" y="81"/>
                  </a:lnTo>
                  <a:lnTo>
                    <a:pt x="8" y="81"/>
                  </a:lnTo>
                  <a:lnTo>
                    <a:pt x="0" y="81"/>
                  </a:lnTo>
                  <a:lnTo>
                    <a:pt x="0" y="74"/>
                  </a:lnTo>
                  <a:lnTo>
                    <a:pt x="0" y="70"/>
                  </a:lnTo>
                  <a:lnTo>
                    <a:pt x="0" y="70"/>
                  </a:lnTo>
                  <a:lnTo>
                    <a:pt x="8" y="67"/>
                  </a:lnTo>
                  <a:lnTo>
                    <a:pt x="11" y="67"/>
                  </a:lnTo>
                  <a:lnTo>
                    <a:pt x="26" y="59"/>
                  </a:lnTo>
                  <a:lnTo>
                    <a:pt x="30" y="59"/>
                  </a:lnTo>
                  <a:lnTo>
                    <a:pt x="41" y="56"/>
                  </a:lnTo>
                  <a:lnTo>
                    <a:pt x="45" y="56"/>
                  </a:lnTo>
                  <a:lnTo>
                    <a:pt x="48" y="52"/>
                  </a:lnTo>
                  <a:lnTo>
                    <a:pt x="48" y="56"/>
                  </a:lnTo>
                  <a:lnTo>
                    <a:pt x="52" y="56"/>
                  </a:lnTo>
                  <a:lnTo>
                    <a:pt x="52" y="59"/>
                  </a:lnTo>
                  <a:lnTo>
                    <a:pt x="52" y="59"/>
                  </a:lnTo>
                  <a:lnTo>
                    <a:pt x="56" y="59"/>
                  </a:lnTo>
                  <a:lnTo>
                    <a:pt x="56" y="59"/>
                  </a:lnTo>
                  <a:lnTo>
                    <a:pt x="59" y="59"/>
                  </a:lnTo>
                  <a:lnTo>
                    <a:pt x="59" y="59"/>
                  </a:lnTo>
                  <a:lnTo>
                    <a:pt x="63" y="59"/>
                  </a:lnTo>
                  <a:lnTo>
                    <a:pt x="67" y="59"/>
                  </a:lnTo>
                  <a:lnTo>
                    <a:pt x="71" y="63"/>
                  </a:lnTo>
                  <a:lnTo>
                    <a:pt x="71" y="67"/>
                  </a:lnTo>
                  <a:lnTo>
                    <a:pt x="67" y="70"/>
                  </a:lnTo>
                  <a:lnTo>
                    <a:pt x="63" y="74"/>
                  </a:lnTo>
                  <a:lnTo>
                    <a:pt x="63" y="78"/>
                  </a:lnTo>
                  <a:lnTo>
                    <a:pt x="63" y="78"/>
                  </a:lnTo>
                  <a:lnTo>
                    <a:pt x="63" y="81"/>
                  </a:lnTo>
                  <a:lnTo>
                    <a:pt x="63" y="85"/>
                  </a:lnTo>
                  <a:lnTo>
                    <a:pt x="63" y="89"/>
                  </a:lnTo>
                  <a:lnTo>
                    <a:pt x="67" y="89"/>
                  </a:lnTo>
                  <a:lnTo>
                    <a:pt x="71" y="93"/>
                  </a:lnTo>
                  <a:lnTo>
                    <a:pt x="71" y="93"/>
                  </a:lnTo>
                  <a:lnTo>
                    <a:pt x="74" y="96"/>
                  </a:lnTo>
                  <a:lnTo>
                    <a:pt x="74" y="96"/>
                  </a:lnTo>
                  <a:lnTo>
                    <a:pt x="74" y="100"/>
                  </a:lnTo>
                  <a:lnTo>
                    <a:pt x="74" y="100"/>
                  </a:lnTo>
                  <a:lnTo>
                    <a:pt x="78" y="100"/>
                  </a:lnTo>
                  <a:lnTo>
                    <a:pt x="78" y="100"/>
                  </a:lnTo>
                  <a:lnTo>
                    <a:pt x="78" y="96"/>
                  </a:lnTo>
                  <a:lnTo>
                    <a:pt x="82" y="93"/>
                  </a:lnTo>
                  <a:lnTo>
                    <a:pt x="82" y="89"/>
                  </a:lnTo>
                  <a:lnTo>
                    <a:pt x="82" y="85"/>
                  </a:lnTo>
                  <a:lnTo>
                    <a:pt x="85" y="85"/>
                  </a:lnTo>
                  <a:lnTo>
                    <a:pt x="89" y="81"/>
                  </a:lnTo>
                  <a:lnTo>
                    <a:pt x="89" y="81"/>
                  </a:lnTo>
                  <a:lnTo>
                    <a:pt x="89" y="74"/>
                  </a:lnTo>
                  <a:lnTo>
                    <a:pt x="85" y="74"/>
                  </a:lnTo>
                  <a:lnTo>
                    <a:pt x="89" y="70"/>
                  </a:lnTo>
                  <a:lnTo>
                    <a:pt x="85" y="70"/>
                  </a:lnTo>
                  <a:lnTo>
                    <a:pt x="89" y="70"/>
                  </a:lnTo>
                  <a:lnTo>
                    <a:pt x="89" y="70"/>
                  </a:lnTo>
                  <a:lnTo>
                    <a:pt x="89" y="67"/>
                  </a:lnTo>
                  <a:lnTo>
                    <a:pt x="93" y="67"/>
                  </a:lnTo>
                  <a:lnTo>
                    <a:pt x="93" y="67"/>
                  </a:lnTo>
                  <a:lnTo>
                    <a:pt x="89" y="63"/>
                  </a:lnTo>
                  <a:lnTo>
                    <a:pt x="89" y="59"/>
                  </a:lnTo>
                  <a:lnTo>
                    <a:pt x="85" y="56"/>
                  </a:lnTo>
                  <a:lnTo>
                    <a:pt x="85" y="52"/>
                  </a:lnTo>
                  <a:lnTo>
                    <a:pt x="78" y="48"/>
                  </a:lnTo>
                  <a:lnTo>
                    <a:pt x="78" y="48"/>
                  </a:lnTo>
                  <a:lnTo>
                    <a:pt x="74" y="44"/>
                  </a:lnTo>
                  <a:lnTo>
                    <a:pt x="74" y="44"/>
                  </a:lnTo>
                  <a:lnTo>
                    <a:pt x="67" y="41"/>
                  </a:lnTo>
                  <a:lnTo>
                    <a:pt x="67" y="30"/>
                  </a:lnTo>
                  <a:lnTo>
                    <a:pt x="71" y="15"/>
                  </a:lnTo>
                  <a:lnTo>
                    <a:pt x="85" y="15"/>
                  </a:lnTo>
                  <a:lnTo>
                    <a:pt x="89" y="15"/>
                  </a:lnTo>
                  <a:lnTo>
                    <a:pt x="89" y="11"/>
                  </a:lnTo>
                  <a:lnTo>
                    <a:pt x="93" y="11"/>
                  </a:lnTo>
                  <a:lnTo>
                    <a:pt x="93" y="15"/>
                  </a:lnTo>
                  <a:lnTo>
                    <a:pt x="93" y="15"/>
                  </a:lnTo>
                  <a:lnTo>
                    <a:pt x="96" y="15"/>
                  </a:lnTo>
                  <a:lnTo>
                    <a:pt x="96" y="15"/>
                  </a:lnTo>
                  <a:lnTo>
                    <a:pt x="100" y="18"/>
                  </a:lnTo>
                  <a:lnTo>
                    <a:pt x="100" y="18"/>
                  </a:lnTo>
                  <a:lnTo>
                    <a:pt x="104" y="18"/>
                  </a:lnTo>
                  <a:lnTo>
                    <a:pt x="108" y="15"/>
                  </a:lnTo>
                  <a:lnTo>
                    <a:pt x="108" y="15"/>
                  </a:lnTo>
                  <a:lnTo>
                    <a:pt x="111" y="15"/>
                  </a:lnTo>
                  <a:lnTo>
                    <a:pt x="111" y="15"/>
                  </a:lnTo>
                  <a:lnTo>
                    <a:pt x="111" y="15"/>
                  </a:lnTo>
                  <a:lnTo>
                    <a:pt x="115" y="15"/>
                  </a:lnTo>
                  <a:lnTo>
                    <a:pt x="115" y="18"/>
                  </a:lnTo>
                  <a:lnTo>
                    <a:pt x="119" y="15"/>
                  </a:lnTo>
                  <a:lnTo>
                    <a:pt x="126" y="15"/>
                  </a:lnTo>
                  <a:lnTo>
                    <a:pt x="126" y="15"/>
                  </a:lnTo>
                  <a:lnTo>
                    <a:pt x="126" y="11"/>
                  </a:lnTo>
                  <a:lnTo>
                    <a:pt x="126" y="11"/>
                  </a:lnTo>
                  <a:lnTo>
                    <a:pt x="130" y="11"/>
                  </a:lnTo>
                  <a:lnTo>
                    <a:pt x="130" y="11"/>
                  </a:lnTo>
                  <a:lnTo>
                    <a:pt x="133" y="11"/>
                  </a:lnTo>
                  <a:lnTo>
                    <a:pt x="137" y="11"/>
                  </a:lnTo>
                  <a:lnTo>
                    <a:pt x="137" y="11"/>
                  </a:lnTo>
                  <a:lnTo>
                    <a:pt x="145" y="7"/>
                  </a:lnTo>
                  <a:lnTo>
                    <a:pt x="148" y="11"/>
                  </a:lnTo>
                  <a:lnTo>
                    <a:pt x="148" y="7"/>
                  </a:lnTo>
                  <a:lnTo>
                    <a:pt x="152" y="7"/>
                  </a:lnTo>
                  <a:lnTo>
                    <a:pt x="156" y="7"/>
                  </a:lnTo>
                  <a:lnTo>
                    <a:pt x="156" y="4"/>
                  </a:lnTo>
                  <a:lnTo>
                    <a:pt x="159" y="4"/>
                  </a:lnTo>
                  <a:lnTo>
                    <a:pt x="163" y="4"/>
                  </a:lnTo>
                  <a:lnTo>
                    <a:pt x="163" y="0"/>
                  </a:lnTo>
                  <a:lnTo>
                    <a:pt x="167" y="0"/>
                  </a:lnTo>
                  <a:lnTo>
                    <a:pt x="170" y="0"/>
                  </a:lnTo>
                  <a:lnTo>
                    <a:pt x="170" y="0"/>
                  </a:lnTo>
                  <a:lnTo>
                    <a:pt x="170" y="0"/>
                  </a:lnTo>
                  <a:lnTo>
                    <a:pt x="170" y="4"/>
                  </a:lnTo>
                  <a:lnTo>
                    <a:pt x="170" y="7"/>
                  </a:lnTo>
                  <a:lnTo>
                    <a:pt x="170" y="7"/>
                  </a:lnTo>
                  <a:lnTo>
                    <a:pt x="167" y="11"/>
                  </a:lnTo>
                  <a:lnTo>
                    <a:pt x="167" y="11"/>
                  </a:lnTo>
                  <a:lnTo>
                    <a:pt x="167" y="15"/>
                  </a:lnTo>
                  <a:lnTo>
                    <a:pt x="167" y="15"/>
                  </a:lnTo>
                  <a:lnTo>
                    <a:pt x="167" y="15"/>
                  </a:lnTo>
                  <a:lnTo>
                    <a:pt x="167" y="22"/>
                  </a:lnTo>
                  <a:lnTo>
                    <a:pt x="167" y="22"/>
                  </a:lnTo>
                  <a:lnTo>
                    <a:pt x="167" y="26"/>
                  </a:lnTo>
                  <a:lnTo>
                    <a:pt x="167" y="30"/>
                  </a:lnTo>
                  <a:lnTo>
                    <a:pt x="167" y="30"/>
                  </a:lnTo>
                  <a:lnTo>
                    <a:pt x="167" y="33"/>
                  </a:lnTo>
                  <a:lnTo>
                    <a:pt x="167" y="33"/>
                  </a:lnTo>
                  <a:lnTo>
                    <a:pt x="167" y="37"/>
                  </a:lnTo>
                  <a:lnTo>
                    <a:pt x="167" y="44"/>
                  </a:lnTo>
                  <a:lnTo>
                    <a:pt x="167" y="44"/>
                  </a:lnTo>
                  <a:lnTo>
                    <a:pt x="167" y="48"/>
                  </a:lnTo>
                  <a:lnTo>
                    <a:pt x="167" y="56"/>
                  </a:lnTo>
                  <a:lnTo>
                    <a:pt x="163" y="56"/>
                  </a:lnTo>
                  <a:lnTo>
                    <a:pt x="163" y="56"/>
                  </a:lnTo>
                  <a:lnTo>
                    <a:pt x="163" y="56"/>
                  </a:lnTo>
                  <a:lnTo>
                    <a:pt x="167" y="56"/>
                  </a:lnTo>
                  <a:lnTo>
                    <a:pt x="170" y="56"/>
                  </a:lnTo>
                  <a:lnTo>
                    <a:pt x="170" y="63"/>
                  </a:lnTo>
                  <a:lnTo>
                    <a:pt x="167" y="67"/>
                  </a:lnTo>
                  <a:lnTo>
                    <a:pt x="167" y="67"/>
                  </a:lnTo>
                  <a:lnTo>
                    <a:pt x="167" y="67"/>
                  </a:lnTo>
                  <a:lnTo>
                    <a:pt x="167" y="67"/>
                  </a:lnTo>
                  <a:lnTo>
                    <a:pt x="163" y="67"/>
                  </a:lnTo>
                  <a:lnTo>
                    <a:pt x="163" y="70"/>
                  </a:lnTo>
                  <a:lnTo>
                    <a:pt x="163" y="70"/>
                  </a:lnTo>
                  <a:lnTo>
                    <a:pt x="163" y="70"/>
                  </a:lnTo>
                  <a:lnTo>
                    <a:pt x="167" y="70"/>
                  </a:lnTo>
                  <a:lnTo>
                    <a:pt x="163" y="74"/>
                  </a:lnTo>
                  <a:lnTo>
                    <a:pt x="163" y="78"/>
                  </a:lnTo>
                  <a:lnTo>
                    <a:pt x="163" y="78"/>
                  </a:lnTo>
                  <a:lnTo>
                    <a:pt x="159" y="81"/>
                  </a:lnTo>
                  <a:lnTo>
                    <a:pt x="159" y="81"/>
                  </a:lnTo>
                  <a:lnTo>
                    <a:pt x="156" y="85"/>
                  </a:lnTo>
                  <a:lnTo>
                    <a:pt x="152" y="85"/>
                  </a:lnTo>
                  <a:lnTo>
                    <a:pt x="152" y="89"/>
                  </a:lnTo>
                  <a:lnTo>
                    <a:pt x="141" y="96"/>
                  </a:lnTo>
                  <a:lnTo>
                    <a:pt x="141" y="96"/>
                  </a:lnTo>
                  <a:lnTo>
                    <a:pt x="141" y="96"/>
                  </a:lnTo>
                  <a:lnTo>
                    <a:pt x="130" y="104"/>
                  </a:lnTo>
                  <a:lnTo>
                    <a:pt x="126" y="100"/>
                  </a:lnTo>
                  <a:lnTo>
                    <a:pt x="126" y="104"/>
                  </a:lnTo>
                  <a:lnTo>
                    <a:pt x="119" y="104"/>
                  </a:lnTo>
                  <a:lnTo>
                    <a:pt x="111" y="107"/>
                  </a:lnTo>
                  <a:lnTo>
                    <a:pt x="111" y="107"/>
                  </a:lnTo>
                  <a:lnTo>
                    <a:pt x="111" y="107"/>
                  </a:lnTo>
                  <a:lnTo>
                    <a:pt x="108" y="115"/>
                  </a:lnTo>
                  <a:lnTo>
                    <a:pt x="104" y="115"/>
                  </a:lnTo>
                  <a:lnTo>
                    <a:pt x="104" y="111"/>
                  </a:lnTo>
                  <a:lnTo>
                    <a:pt x="104" y="115"/>
                  </a:lnTo>
                  <a:lnTo>
                    <a:pt x="100" y="115"/>
                  </a:lnTo>
                  <a:lnTo>
                    <a:pt x="100" y="119"/>
                  </a:lnTo>
                  <a:lnTo>
                    <a:pt x="93" y="122"/>
                  </a:lnTo>
                  <a:lnTo>
                    <a:pt x="93" y="122"/>
                  </a:lnTo>
                  <a:lnTo>
                    <a:pt x="93" y="126"/>
                  </a:lnTo>
                  <a:lnTo>
                    <a:pt x="93" y="126"/>
                  </a:lnTo>
                  <a:lnTo>
                    <a:pt x="93" y="126"/>
                  </a:lnTo>
                  <a:lnTo>
                    <a:pt x="89" y="126"/>
                  </a:lnTo>
                  <a:lnTo>
                    <a:pt x="78" y="133"/>
                  </a:lnTo>
                  <a:lnTo>
                    <a:pt x="78" y="137"/>
                  </a:lnTo>
                  <a:lnTo>
                    <a:pt x="78" y="137"/>
                  </a:lnTo>
                  <a:lnTo>
                    <a:pt x="71" y="137"/>
                  </a:lnTo>
                  <a:lnTo>
                    <a:pt x="71" y="141"/>
                  </a:lnTo>
                  <a:lnTo>
                    <a:pt x="67" y="137"/>
                  </a:lnTo>
                  <a:lnTo>
                    <a:pt x="67" y="137"/>
                  </a:lnTo>
                  <a:lnTo>
                    <a:pt x="67" y="141"/>
                  </a:lnTo>
                  <a:lnTo>
                    <a:pt x="67" y="141"/>
                  </a:lnTo>
                  <a:lnTo>
                    <a:pt x="67" y="145"/>
                  </a:lnTo>
                  <a:lnTo>
                    <a:pt x="67" y="145"/>
                  </a:lnTo>
                  <a:lnTo>
                    <a:pt x="67" y="148"/>
                  </a:lnTo>
                  <a:lnTo>
                    <a:pt x="63" y="148"/>
                  </a:lnTo>
                  <a:lnTo>
                    <a:pt x="71" y="156"/>
                  </a:lnTo>
                  <a:lnTo>
                    <a:pt x="71" y="159"/>
                  </a:lnTo>
                  <a:lnTo>
                    <a:pt x="67" y="159"/>
                  </a:lnTo>
                  <a:lnTo>
                    <a:pt x="71" y="159"/>
                  </a:lnTo>
                  <a:lnTo>
                    <a:pt x="71" y="163"/>
                  </a:lnTo>
                  <a:lnTo>
                    <a:pt x="71" y="167"/>
                  </a:lnTo>
                  <a:lnTo>
                    <a:pt x="74" y="171"/>
                  </a:lnTo>
                  <a:lnTo>
                    <a:pt x="71" y="178"/>
                  </a:lnTo>
                  <a:lnTo>
                    <a:pt x="74" y="182"/>
                  </a:lnTo>
                  <a:lnTo>
                    <a:pt x="74" y="182"/>
                  </a:lnTo>
                  <a:lnTo>
                    <a:pt x="74" y="178"/>
                  </a:lnTo>
                  <a:lnTo>
                    <a:pt x="74" y="174"/>
                  </a:lnTo>
                  <a:lnTo>
                    <a:pt x="78" y="178"/>
                  </a:lnTo>
                  <a:lnTo>
                    <a:pt x="78" y="178"/>
                  </a:lnTo>
                  <a:lnTo>
                    <a:pt x="78" y="182"/>
                  </a:lnTo>
                  <a:lnTo>
                    <a:pt x="74" y="185"/>
                  </a:lnTo>
                  <a:lnTo>
                    <a:pt x="74" y="189"/>
                  </a:lnTo>
                  <a:lnTo>
                    <a:pt x="74" y="189"/>
                  </a:lnTo>
                  <a:lnTo>
                    <a:pt x="74" y="193"/>
                  </a:lnTo>
                  <a:lnTo>
                    <a:pt x="74" y="196"/>
                  </a:lnTo>
                  <a:lnTo>
                    <a:pt x="74" y="196"/>
                  </a:lnTo>
                  <a:lnTo>
                    <a:pt x="71" y="200"/>
                  </a:lnTo>
                  <a:lnTo>
                    <a:pt x="71" y="200"/>
                  </a:lnTo>
                  <a:lnTo>
                    <a:pt x="71" y="204"/>
                  </a:lnTo>
                  <a:lnTo>
                    <a:pt x="74" y="200"/>
                  </a:lnTo>
                  <a:lnTo>
                    <a:pt x="74" y="204"/>
                  </a:lnTo>
                  <a:lnTo>
                    <a:pt x="74" y="208"/>
                  </a:lnTo>
                  <a:lnTo>
                    <a:pt x="71" y="211"/>
                  </a:lnTo>
                  <a:lnTo>
                    <a:pt x="67" y="215"/>
                  </a:lnTo>
                  <a:lnTo>
                    <a:pt x="56" y="219"/>
                  </a:lnTo>
                  <a:lnTo>
                    <a:pt x="41" y="222"/>
                  </a:lnTo>
                  <a:lnTo>
                    <a:pt x="37" y="226"/>
                  </a:lnTo>
                  <a:lnTo>
                    <a:pt x="30" y="230"/>
                  </a:lnTo>
                  <a:lnTo>
                    <a:pt x="30" y="230"/>
                  </a:lnTo>
                  <a:lnTo>
                    <a:pt x="30" y="234"/>
                  </a:lnTo>
                  <a:lnTo>
                    <a:pt x="26" y="237"/>
                  </a:lnTo>
                  <a:lnTo>
                    <a:pt x="26" y="237"/>
                  </a:lnTo>
                  <a:lnTo>
                    <a:pt x="22" y="237"/>
                  </a:lnTo>
                  <a:lnTo>
                    <a:pt x="22" y="237"/>
                  </a:lnTo>
                  <a:lnTo>
                    <a:pt x="26" y="241"/>
                  </a:lnTo>
                  <a:lnTo>
                    <a:pt x="26" y="241"/>
                  </a:lnTo>
                  <a:lnTo>
                    <a:pt x="26" y="241"/>
                  </a:lnTo>
                  <a:lnTo>
                    <a:pt x="30" y="241"/>
                  </a:lnTo>
                  <a:lnTo>
                    <a:pt x="30" y="241"/>
                  </a:lnTo>
                  <a:lnTo>
                    <a:pt x="30" y="237"/>
                  </a:lnTo>
                  <a:lnTo>
                    <a:pt x="30" y="241"/>
                  </a:lnTo>
                  <a:lnTo>
                    <a:pt x="30" y="245"/>
                  </a:lnTo>
                  <a:lnTo>
                    <a:pt x="30" y="248"/>
                  </a:lnTo>
                  <a:lnTo>
                    <a:pt x="30" y="248"/>
                  </a:lnTo>
                  <a:lnTo>
                    <a:pt x="26" y="248"/>
                  </a:lnTo>
                  <a:lnTo>
                    <a:pt x="19" y="248"/>
                  </a:lnTo>
                  <a:lnTo>
                    <a:pt x="19" y="248"/>
                  </a:lnTo>
                  <a:lnTo>
                    <a:pt x="19" y="248"/>
                  </a:lnTo>
                  <a:lnTo>
                    <a:pt x="19" y="245"/>
                  </a:lnTo>
                  <a:lnTo>
                    <a:pt x="19" y="245"/>
                  </a:lnTo>
                  <a:lnTo>
                    <a:pt x="19" y="241"/>
                  </a:lnTo>
                  <a:lnTo>
                    <a:pt x="19" y="241"/>
                  </a:lnTo>
                  <a:lnTo>
                    <a:pt x="15" y="237"/>
                  </a:lnTo>
                  <a:lnTo>
                    <a:pt x="15" y="237"/>
                  </a:lnTo>
                  <a:lnTo>
                    <a:pt x="15" y="237"/>
                  </a:lnTo>
                  <a:lnTo>
                    <a:pt x="15" y="234"/>
                  </a:lnTo>
                  <a:lnTo>
                    <a:pt x="15" y="226"/>
                  </a:lnTo>
                  <a:lnTo>
                    <a:pt x="15" y="222"/>
                  </a:lnTo>
                  <a:lnTo>
                    <a:pt x="15" y="211"/>
                  </a:lnTo>
                  <a:lnTo>
                    <a:pt x="15" y="208"/>
                  </a:lnTo>
                  <a:lnTo>
                    <a:pt x="15" y="204"/>
                  </a:lnTo>
                  <a:lnTo>
                    <a:pt x="15" y="204"/>
                  </a:lnTo>
                  <a:lnTo>
                    <a:pt x="15" y="200"/>
                  </a:lnTo>
                  <a:lnTo>
                    <a:pt x="15" y="196"/>
                  </a:lnTo>
                  <a:lnTo>
                    <a:pt x="11" y="193"/>
                  </a:lnTo>
                  <a:lnTo>
                    <a:pt x="11" y="185"/>
                  </a:lnTo>
                  <a:lnTo>
                    <a:pt x="11" y="182"/>
                  </a:lnTo>
                  <a:lnTo>
                    <a:pt x="11" y="182"/>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0" name="Freeform 151"/>
            <p:cNvSpPr>
              <a:spLocks/>
            </p:cNvSpPr>
            <p:nvPr/>
          </p:nvSpPr>
          <p:spPr bwMode="auto">
            <a:xfrm>
              <a:off x="4926044" y="3682902"/>
              <a:ext cx="29593" cy="28306"/>
            </a:xfrm>
            <a:custGeom>
              <a:avLst/>
              <a:gdLst>
                <a:gd name="T0" fmla="*/ 19 w 23"/>
                <a:gd name="T1" fmla="*/ 3 h 22"/>
                <a:gd name="T2" fmla="*/ 19 w 23"/>
                <a:gd name="T3" fmla="*/ 3 h 22"/>
                <a:gd name="T4" fmla="*/ 19 w 23"/>
                <a:gd name="T5" fmla="*/ 3 h 22"/>
                <a:gd name="T6" fmla="*/ 23 w 23"/>
                <a:gd name="T7" fmla="*/ 7 h 22"/>
                <a:gd name="T8" fmla="*/ 23 w 23"/>
                <a:gd name="T9" fmla="*/ 7 h 22"/>
                <a:gd name="T10" fmla="*/ 23 w 23"/>
                <a:gd name="T11" fmla="*/ 11 h 22"/>
                <a:gd name="T12" fmla="*/ 23 w 23"/>
                <a:gd name="T13" fmla="*/ 11 h 22"/>
                <a:gd name="T14" fmla="*/ 23 w 23"/>
                <a:gd name="T15" fmla="*/ 14 h 22"/>
                <a:gd name="T16" fmla="*/ 23 w 23"/>
                <a:gd name="T17" fmla="*/ 14 h 22"/>
                <a:gd name="T18" fmla="*/ 23 w 23"/>
                <a:gd name="T19" fmla="*/ 14 h 22"/>
                <a:gd name="T20" fmla="*/ 19 w 23"/>
                <a:gd name="T21" fmla="*/ 14 h 22"/>
                <a:gd name="T22" fmla="*/ 19 w 23"/>
                <a:gd name="T23" fmla="*/ 18 h 22"/>
                <a:gd name="T24" fmla="*/ 19 w 23"/>
                <a:gd name="T25" fmla="*/ 22 h 22"/>
                <a:gd name="T26" fmla="*/ 15 w 23"/>
                <a:gd name="T27" fmla="*/ 22 h 22"/>
                <a:gd name="T28" fmla="*/ 12 w 23"/>
                <a:gd name="T29" fmla="*/ 22 h 22"/>
                <a:gd name="T30" fmla="*/ 4 w 23"/>
                <a:gd name="T31" fmla="*/ 18 h 22"/>
                <a:gd name="T32" fmla="*/ 4 w 23"/>
                <a:gd name="T33" fmla="*/ 14 h 22"/>
                <a:gd name="T34" fmla="*/ 0 w 23"/>
                <a:gd name="T35" fmla="*/ 14 h 22"/>
                <a:gd name="T36" fmla="*/ 0 w 23"/>
                <a:gd name="T37" fmla="*/ 11 h 22"/>
                <a:gd name="T38" fmla="*/ 0 w 23"/>
                <a:gd name="T39" fmla="*/ 7 h 22"/>
                <a:gd name="T40" fmla="*/ 4 w 23"/>
                <a:gd name="T41" fmla="*/ 3 h 22"/>
                <a:gd name="T42" fmla="*/ 8 w 23"/>
                <a:gd name="T43" fmla="*/ 0 h 22"/>
                <a:gd name="T44" fmla="*/ 8 w 23"/>
                <a:gd name="T45" fmla="*/ 0 h 22"/>
                <a:gd name="T46" fmla="*/ 12 w 23"/>
                <a:gd name="T47" fmla="*/ 0 h 22"/>
                <a:gd name="T48" fmla="*/ 15 w 23"/>
                <a:gd name="T49" fmla="*/ 3 h 22"/>
                <a:gd name="T50" fmla="*/ 19 w 23"/>
                <a:gd name="T51" fmla="*/ 3 h 22"/>
                <a:gd name="T52" fmla="*/ 19 w 23"/>
                <a:gd name="T53"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2">
                  <a:moveTo>
                    <a:pt x="19" y="3"/>
                  </a:moveTo>
                  <a:lnTo>
                    <a:pt x="19" y="3"/>
                  </a:lnTo>
                  <a:lnTo>
                    <a:pt x="19" y="3"/>
                  </a:lnTo>
                  <a:lnTo>
                    <a:pt x="23" y="7"/>
                  </a:lnTo>
                  <a:lnTo>
                    <a:pt x="23" y="7"/>
                  </a:lnTo>
                  <a:lnTo>
                    <a:pt x="23" y="11"/>
                  </a:lnTo>
                  <a:lnTo>
                    <a:pt x="23" y="11"/>
                  </a:lnTo>
                  <a:lnTo>
                    <a:pt x="23" y="14"/>
                  </a:lnTo>
                  <a:lnTo>
                    <a:pt x="23" y="14"/>
                  </a:lnTo>
                  <a:lnTo>
                    <a:pt x="23" y="14"/>
                  </a:lnTo>
                  <a:lnTo>
                    <a:pt x="19" y="14"/>
                  </a:lnTo>
                  <a:lnTo>
                    <a:pt x="19" y="18"/>
                  </a:lnTo>
                  <a:lnTo>
                    <a:pt x="19" y="22"/>
                  </a:lnTo>
                  <a:lnTo>
                    <a:pt x="15" y="22"/>
                  </a:lnTo>
                  <a:lnTo>
                    <a:pt x="12" y="22"/>
                  </a:lnTo>
                  <a:lnTo>
                    <a:pt x="4" y="18"/>
                  </a:lnTo>
                  <a:lnTo>
                    <a:pt x="4" y="14"/>
                  </a:lnTo>
                  <a:lnTo>
                    <a:pt x="0" y="14"/>
                  </a:lnTo>
                  <a:lnTo>
                    <a:pt x="0" y="11"/>
                  </a:lnTo>
                  <a:lnTo>
                    <a:pt x="0" y="7"/>
                  </a:lnTo>
                  <a:lnTo>
                    <a:pt x="4" y="3"/>
                  </a:lnTo>
                  <a:lnTo>
                    <a:pt x="8" y="0"/>
                  </a:lnTo>
                  <a:lnTo>
                    <a:pt x="8" y="0"/>
                  </a:lnTo>
                  <a:lnTo>
                    <a:pt x="12" y="0"/>
                  </a:lnTo>
                  <a:lnTo>
                    <a:pt x="15" y="3"/>
                  </a:lnTo>
                  <a:lnTo>
                    <a:pt x="19" y="3"/>
                  </a:lnTo>
                  <a:lnTo>
                    <a:pt x="19" y="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1" name="Freeform 152"/>
            <p:cNvSpPr>
              <a:spLocks noEditPoints="1"/>
            </p:cNvSpPr>
            <p:nvPr/>
          </p:nvSpPr>
          <p:spPr bwMode="auto">
            <a:xfrm>
              <a:off x="4626258" y="3610850"/>
              <a:ext cx="343531" cy="262473"/>
            </a:xfrm>
            <a:custGeom>
              <a:avLst/>
              <a:gdLst>
                <a:gd name="T0" fmla="*/ 4 w 267"/>
                <a:gd name="T1" fmla="*/ 96 h 204"/>
                <a:gd name="T2" fmla="*/ 15 w 267"/>
                <a:gd name="T3" fmla="*/ 96 h 204"/>
                <a:gd name="T4" fmla="*/ 30 w 267"/>
                <a:gd name="T5" fmla="*/ 104 h 204"/>
                <a:gd name="T6" fmla="*/ 41 w 267"/>
                <a:gd name="T7" fmla="*/ 108 h 204"/>
                <a:gd name="T8" fmla="*/ 48 w 267"/>
                <a:gd name="T9" fmla="*/ 100 h 204"/>
                <a:gd name="T10" fmla="*/ 67 w 267"/>
                <a:gd name="T11" fmla="*/ 48 h 204"/>
                <a:gd name="T12" fmla="*/ 71 w 267"/>
                <a:gd name="T13" fmla="*/ 70 h 204"/>
                <a:gd name="T14" fmla="*/ 85 w 267"/>
                <a:gd name="T15" fmla="*/ 70 h 204"/>
                <a:gd name="T16" fmla="*/ 104 w 267"/>
                <a:gd name="T17" fmla="*/ 59 h 204"/>
                <a:gd name="T18" fmla="*/ 122 w 267"/>
                <a:gd name="T19" fmla="*/ 52 h 204"/>
                <a:gd name="T20" fmla="*/ 137 w 267"/>
                <a:gd name="T21" fmla="*/ 56 h 204"/>
                <a:gd name="T22" fmla="*/ 152 w 267"/>
                <a:gd name="T23" fmla="*/ 56 h 204"/>
                <a:gd name="T24" fmla="*/ 152 w 267"/>
                <a:gd name="T25" fmla="*/ 44 h 204"/>
                <a:gd name="T26" fmla="*/ 163 w 267"/>
                <a:gd name="T27" fmla="*/ 37 h 204"/>
                <a:gd name="T28" fmla="*/ 171 w 267"/>
                <a:gd name="T29" fmla="*/ 30 h 204"/>
                <a:gd name="T30" fmla="*/ 178 w 267"/>
                <a:gd name="T31" fmla="*/ 18 h 204"/>
                <a:gd name="T32" fmla="*/ 185 w 267"/>
                <a:gd name="T33" fmla="*/ 15 h 204"/>
                <a:gd name="T34" fmla="*/ 196 w 267"/>
                <a:gd name="T35" fmla="*/ 7 h 204"/>
                <a:gd name="T36" fmla="*/ 208 w 267"/>
                <a:gd name="T37" fmla="*/ 4 h 204"/>
                <a:gd name="T38" fmla="*/ 219 w 267"/>
                <a:gd name="T39" fmla="*/ 0 h 204"/>
                <a:gd name="T40" fmla="*/ 233 w 267"/>
                <a:gd name="T41" fmla="*/ 4 h 204"/>
                <a:gd name="T42" fmla="*/ 248 w 267"/>
                <a:gd name="T43" fmla="*/ 7 h 204"/>
                <a:gd name="T44" fmla="*/ 252 w 267"/>
                <a:gd name="T45" fmla="*/ 26 h 204"/>
                <a:gd name="T46" fmla="*/ 252 w 267"/>
                <a:gd name="T47" fmla="*/ 56 h 204"/>
                <a:gd name="T48" fmla="*/ 241 w 267"/>
                <a:gd name="T49" fmla="*/ 56 h 204"/>
                <a:gd name="T50" fmla="*/ 237 w 267"/>
                <a:gd name="T51" fmla="*/ 70 h 204"/>
                <a:gd name="T52" fmla="*/ 252 w 267"/>
                <a:gd name="T53" fmla="*/ 74 h 204"/>
                <a:gd name="T54" fmla="*/ 267 w 267"/>
                <a:gd name="T55" fmla="*/ 70 h 204"/>
                <a:gd name="T56" fmla="*/ 263 w 267"/>
                <a:gd name="T57" fmla="*/ 85 h 204"/>
                <a:gd name="T58" fmla="*/ 252 w 267"/>
                <a:gd name="T59" fmla="*/ 104 h 204"/>
                <a:gd name="T60" fmla="*/ 241 w 267"/>
                <a:gd name="T61" fmla="*/ 111 h 204"/>
                <a:gd name="T62" fmla="*/ 230 w 267"/>
                <a:gd name="T63" fmla="*/ 122 h 204"/>
                <a:gd name="T64" fmla="*/ 211 w 267"/>
                <a:gd name="T65" fmla="*/ 148 h 204"/>
                <a:gd name="T66" fmla="*/ 185 w 267"/>
                <a:gd name="T67" fmla="*/ 167 h 204"/>
                <a:gd name="T68" fmla="*/ 167 w 267"/>
                <a:gd name="T69" fmla="*/ 182 h 204"/>
                <a:gd name="T70" fmla="*/ 152 w 267"/>
                <a:gd name="T71" fmla="*/ 185 h 204"/>
                <a:gd name="T72" fmla="*/ 141 w 267"/>
                <a:gd name="T73" fmla="*/ 193 h 204"/>
                <a:gd name="T74" fmla="*/ 130 w 267"/>
                <a:gd name="T75" fmla="*/ 193 h 204"/>
                <a:gd name="T76" fmla="*/ 104 w 267"/>
                <a:gd name="T77" fmla="*/ 193 h 204"/>
                <a:gd name="T78" fmla="*/ 89 w 267"/>
                <a:gd name="T79" fmla="*/ 193 h 204"/>
                <a:gd name="T80" fmla="*/ 82 w 267"/>
                <a:gd name="T81" fmla="*/ 197 h 204"/>
                <a:gd name="T82" fmla="*/ 63 w 267"/>
                <a:gd name="T83" fmla="*/ 197 h 204"/>
                <a:gd name="T84" fmla="*/ 52 w 267"/>
                <a:gd name="T85" fmla="*/ 204 h 204"/>
                <a:gd name="T86" fmla="*/ 37 w 267"/>
                <a:gd name="T87" fmla="*/ 197 h 204"/>
                <a:gd name="T88" fmla="*/ 30 w 267"/>
                <a:gd name="T89" fmla="*/ 193 h 204"/>
                <a:gd name="T90" fmla="*/ 26 w 267"/>
                <a:gd name="T91" fmla="*/ 189 h 204"/>
                <a:gd name="T92" fmla="*/ 19 w 267"/>
                <a:gd name="T93" fmla="*/ 171 h 204"/>
                <a:gd name="T94" fmla="*/ 26 w 267"/>
                <a:gd name="T95" fmla="*/ 167 h 204"/>
                <a:gd name="T96" fmla="*/ 19 w 267"/>
                <a:gd name="T97" fmla="*/ 145 h 204"/>
                <a:gd name="T98" fmla="*/ 8 w 267"/>
                <a:gd name="T99" fmla="*/ 108 h 204"/>
                <a:gd name="T100" fmla="*/ 174 w 267"/>
                <a:gd name="T101" fmla="*/ 130 h 204"/>
                <a:gd name="T102" fmla="*/ 185 w 267"/>
                <a:gd name="T103" fmla="*/ 133 h 204"/>
                <a:gd name="T104" fmla="*/ 196 w 267"/>
                <a:gd name="T105" fmla="*/ 126 h 204"/>
                <a:gd name="T106" fmla="*/ 200 w 267"/>
                <a:gd name="T107" fmla="*/ 119 h 204"/>
                <a:gd name="T108" fmla="*/ 200 w 267"/>
                <a:gd name="T109" fmla="*/ 104 h 204"/>
                <a:gd name="T110" fmla="*/ 193 w 267"/>
                <a:gd name="T111" fmla="*/ 100 h 204"/>
                <a:gd name="T112" fmla="*/ 178 w 267"/>
                <a:gd name="T113" fmla="*/ 108 h 204"/>
                <a:gd name="T114" fmla="*/ 174 w 267"/>
                <a:gd name="T115" fmla="*/ 12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 h="204">
                  <a:moveTo>
                    <a:pt x="0" y="100"/>
                  </a:moveTo>
                  <a:lnTo>
                    <a:pt x="4" y="100"/>
                  </a:lnTo>
                  <a:lnTo>
                    <a:pt x="4" y="96"/>
                  </a:lnTo>
                  <a:lnTo>
                    <a:pt x="4" y="96"/>
                  </a:lnTo>
                  <a:lnTo>
                    <a:pt x="4" y="96"/>
                  </a:lnTo>
                  <a:lnTo>
                    <a:pt x="8" y="93"/>
                  </a:lnTo>
                  <a:lnTo>
                    <a:pt x="11" y="93"/>
                  </a:lnTo>
                  <a:lnTo>
                    <a:pt x="11" y="93"/>
                  </a:lnTo>
                  <a:lnTo>
                    <a:pt x="15" y="93"/>
                  </a:lnTo>
                  <a:lnTo>
                    <a:pt x="15" y="96"/>
                  </a:lnTo>
                  <a:lnTo>
                    <a:pt x="15" y="104"/>
                  </a:lnTo>
                  <a:lnTo>
                    <a:pt x="22" y="104"/>
                  </a:lnTo>
                  <a:lnTo>
                    <a:pt x="26" y="104"/>
                  </a:lnTo>
                  <a:lnTo>
                    <a:pt x="26" y="104"/>
                  </a:lnTo>
                  <a:lnTo>
                    <a:pt x="30" y="104"/>
                  </a:lnTo>
                  <a:lnTo>
                    <a:pt x="34" y="104"/>
                  </a:lnTo>
                  <a:lnTo>
                    <a:pt x="34" y="104"/>
                  </a:lnTo>
                  <a:lnTo>
                    <a:pt x="37" y="104"/>
                  </a:lnTo>
                  <a:lnTo>
                    <a:pt x="37" y="108"/>
                  </a:lnTo>
                  <a:lnTo>
                    <a:pt x="41" y="108"/>
                  </a:lnTo>
                  <a:lnTo>
                    <a:pt x="41" y="108"/>
                  </a:lnTo>
                  <a:lnTo>
                    <a:pt x="41" y="104"/>
                  </a:lnTo>
                  <a:lnTo>
                    <a:pt x="45" y="100"/>
                  </a:lnTo>
                  <a:lnTo>
                    <a:pt x="45" y="100"/>
                  </a:lnTo>
                  <a:lnTo>
                    <a:pt x="48" y="100"/>
                  </a:lnTo>
                  <a:lnTo>
                    <a:pt x="52" y="96"/>
                  </a:lnTo>
                  <a:lnTo>
                    <a:pt x="56" y="96"/>
                  </a:lnTo>
                  <a:lnTo>
                    <a:pt x="59" y="96"/>
                  </a:lnTo>
                  <a:lnTo>
                    <a:pt x="59" y="44"/>
                  </a:lnTo>
                  <a:lnTo>
                    <a:pt x="67" y="48"/>
                  </a:lnTo>
                  <a:lnTo>
                    <a:pt x="67" y="52"/>
                  </a:lnTo>
                  <a:lnTo>
                    <a:pt x="71" y="59"/>
                  </a:lnTo>
                  <a:lnTo>
                    <a:pt x="71" y="63"/>
                  </a:lnTo>
                  <a:lnTo>
                    <a:pt x="71" y="67"/>
                  </a:lnTo>
                  <a:lnTo>
                    <a:pt x="71" y="70"/>
                  </a:lnTo>
                  <a:lnTo>
                    <a:pt x="74" y="70"/>
                  </a:lnTo>
                  <a:lnTo>
                    <a:pt x="78" y="70"/>
                  </a:lnTo>
                  <a:lnTo>
                    <a:pt x="82" y="70"/>
                  </a:lnTo>
                  <a:lnTo>
                    <a:pt x="85" y="70"/>
                  </a:lnTo>
                  <a:lnTo>
                    <a:pt x="85" y="70"/>
                  </a:lnTo>
                  <a:lnTo>
                    <a:pt x="89" y="67"/>
                  </a:lnTo>
                  <a:lnTo>
                    <a:pt x="93" y="67"/>
                  </a:lnTo>
                  <a:lnTo>
                    <a:pt x="96" y="63"/>
                  </a:lnTo>
                  <a:lnTo>
                    <a:pt x="100" y="63"/>
                  </a:lnTo>
                  <a:lnTo>
                    <a:pt x="104" y="59"/>
                  </a:lnTo>
                  <a:lnTo>
                    <a:pt x="108" y="52"/>
                  </a:lnTo>
                  <a:lnTo>
                    <a:pt x="111" y="48"/>
                  </a:lnTo>
                  <a:lnTo>
                    <a:pt x="115" y="48"/>
                  </a:lnTo>
                  <a:lnTo>
                    <a:pt x="119" y="48"/>
                  </a:lnTo>
                  <a:lnTo>
                    <a:pt x="122" y="52"/>
                  </a:lnTo>
                  <a:lnTo>
                    <a:pt x="122" y="52"/>
                  </a:lnTo>
                  <a:lnTo>
                    <a:pt x="130" y="56"/>
                  </a:lnTo>
                  <a:lnTo>
                    <a:pt x="133" y="56"/>
                  </a:lnTo>
                  <a:lnTo>
                    <a:pt x="133" y="56"/>
                  </a:lnTo>
                  <a:lnTo>
                    <a:pt x="137" y="56"/>
                  </a:lnTo>
                  <a:lnTo>
                    <a:pt x="141" y="56"/>
                  </a:lnTo>
                  <a:lnTo>
                    <a:pt x="145" y="56"/>
                  </a:lnTo>
                  <a:lnTo>
                    <a:pt x="145" y="56"/>
                  </a:lnTo>
                  <a:lnTo>
                    <a:pt x="148" y="56"/>
                  </a:lnTo>
                  <a:lnTo>
                    <a:pt x="152" y="56"/>
                  </a:lnTo>
                  <a:lnTo>
                    <a:pt x="152" y="52"/>
                  </a:lnTo>
                  <a:lnTo>
                    <a:pt x="152" y="52"/>
                  </a:lnTo>
                  <a:lnTo>
                    <a:pt x="152" y="48"/>
                  </a:lnTo>
                  <a:lnTo>
                    <a:pt x="152" y="48"/>
                  </a:lnTo>
                  <a:lnTo>
                    <a:pt x="152" y="44"/>
                  </a:lnTo>
                  <a:lnTo>
                    <a:pt x="156" y="41"/>
                  </a:lnTo>
                  <a:lnTo>
                    <a:pt x="159" y="41"/>
                  </a:lnTo>
                  <a:lnTo>
                    <a:pt x="159" y="41"/>
                  </a:lnTo>
                  <a:lnTo>
                    <a:pt x="163" y="37"/>
                  </a:lnTo>
                  <a:lnTo>
                    <a:pt x="163" y="37"/>
                  </a:lnTo>
                  <a:lnTo>
                    <a:pt x="163" y="37"/>
                  </a:lnTo>
                  <a:lnTo>
                    <a:pt x="167" y="33"/>
                  </a:lnTo>
                  <a:lnTo>
                    <a:pt x="167" y="33"/>
                  </a:lnTo>
                  <a:lnTo>
                    <a:pt x="171" y="33"/>
                  </a:lnTo>
                  <a:lnTo>
                    <a:pt x="171" y="30"/>
                  </a:lnTo>
                  <a:lnTo>
                    <a:pt x="174" y="30"/>
                  </a:lnTo>
                  <a:lnTo>
                    <a:pt x="174" y="30"/>
                  </a:lnTo>
                  <a:lnTo>
                    <a:pt x="171" y="26"/>
                  </a:lnTo>
                  <a:lnTo>
                    <a:pt x="171" y="22"/>
                  </a:lnTo>
                  <a:lnTo>
                    <a:pt x="178" y="18"/>
                  </a:lnTo>
                  <a:lnTo>
                    <a:pt x="178" y="18"/>
                  </a:lnTo>
                  <a:lnTo>
                    <a:pt x="182" y="18"/>
                  </a:lnTo>
                  <a:lnTo>
                    <a:pt x="182" y="15"/>
                  </a:lnTo>
                  <a:lnTo>
                    <a:pt x="185" y="15"/>
                  </a:lnTo>
                  <a:lnTo>
                    <a:pt x="185" y="15"/>
                  </a:lnTo>
                  <a:lnTo>
                    <a:pt x="185" y="11"/>
                  </a:lnTo>
                  <a:lnTo>
                    <a:pt x="189" y="11"/>
                  </a:lnTo>
                  <a:lnTo>
                    <a:pt x="193" y="7"/>
                  </a:lnTo>
                  <a:lnTo>
                    <a:pt x="196" y="7"/>
                  </a:lnTo>
                  <a:lnTo>
                    <a:pt x="196" y="7"/>
                  </a:lnTo>
                  <a:lnTo>
                    <a:pt x="196" y="7"/>
                  </a:lnTo>
                  <a:lnTo>
                    <a:pt x="200" y="7"/>
                  </a:lnTo>
                  <a:lnTo>
                    <a:pt x="204" y="7"/>
                  </a:lnTo>
                  <a:lnTo>
                    <a:pt x="204" y="4"/>
                  </a:lnTo>
                  <a:lnTo>
                    <a:pt x="208" y="4"/>
                  </a:lnTo>
                  <a:lnTo>
                    <a:pt x="208" y="0"/>
                  </a:lnTo>
                  <a:lnTo>
                    <a:pt x="208" y="0"/>
                  </a:lnTo>
                  <a:lnTo>
                    <a:pt x="211" y="0"/>
                  </a:lnTo>
                  <a:lnTo>
                    <a:pt x="211" y="0"/>
                  </a:lnTo>
                  <a:lnTo>
                    <a:pt x="219" y="0"/>
                  </a:lnTo>
                  <a:lnTo>
                    <a:pt x="222" y="0"/>
                  </a:lnTo>
                  <a:lnTo>
                    <a:pt x="226" y="0"/>
                  </a:lnTo>
                  <a:lnTo>
                    <a:pt x="226" y="0"/>
                  </a:lnTo>
                  <a:lnTo>
                    <a:pt x="230" y="4"/>
                  </a:lnTo>
                  <a:lnTo>
                    <a:pt x="233" y="4"/>
                  </a:lnTo>
                  <a:lnTo>
                    <a:pt x="233" y="4"/>
                  </a:lnTo>
                  <a:lnTo>
                    <a:pt x="237" y="0"/>
                  </a:lnTo>
                  <a:lnTo>
                    <a:pt x="245" y="4"/>
                  </a:lnTo>
                  <a:lnTo>
                    <a:pt x="248" y="4"/>
                  </a:lnTo>
                  <a:lnTo>
                    <a:pt x="248" y="7"/>
                  </a:lnTo>
                  <a:lnTo>
                    <a:pt x="248" y="15"/>
                  </a:lnTo>
                  <a:lnTo>
                    <a:pt x="252" y="18"/>
                  </a:lnTo>
                  <a:lnTo>
                    <a:pt x="252" y="22"/>
                  </a:lnTo>
                  <a:lnTo>
                    <a:pt x="252" y="26"/>
                  </a:lnTo>
                  <a:lnTo>
                    <a:pt x="252" y="26"/>
                  </a:lnTo>
                  <a:lnTo>
                    <a:pt x="252" y="30"/>
                  </a:lnTo>
                  <a:lnTo>
                    <a:pt x="252" y="33"/>
                  </a:lnTo>
                  <a:lnTo>
                    <a:pt x="252" y="44"/>
                  </a:lnTo>
                  <a:lnTo>
                    <a:pt x="252" y="48"/>
                  </a:lnTo>
                  <a:lnTo>
                    <a:pt x="252" y="56"/>
                  </a:lnTo>
                  <a:lnTo>
                    <a:pt x="252" y="59"/>
                  </a:lnTo>
                  <a:lnTo>
                    <a:pt x="248" y="59"/>
                  </a:lnTo>
                  <a:lnTo>
                    <a:pt x="245" y="56"/>
                  </a:lnTo>
                  <a:lnTo>
                    <a:pt x="241" y="56"/>
                  </a:lnTo>
                  <a:lnTo>
                    <a:pt x="241" y="56"/>
                  </a:lnTo>
                  <a:lnTo>
                    <a:pt x="237" y="59"/>
                  </a:lnTo>
                  <a:lnTo>
                    <a:pt x="233" y="63"/>
                  </a:lnTo>
                  <a:lnTo>
                    <a:pt x="233" y="67"/>
                  </a:lnTo>
                  <a:lnTo>
                    <a:pt x="233" y="70"/>
                  </a:lnTo>
                  <a:lnTo>
                    <a:pt x="237" y="70"/>
                  </a:lnTo>
                  <a:lnTo>
                    <a:pt x="237" y="74"/>
                  </a:lnTo>
                  <a:lnTo>
                    <a:pt x="245" y="78"/>
                  </a:lnTo>
                  <a:lnTo>
                    <a:pt x="248" y="78"/>
                  </a:lnTo>
                  <a:lnTo>
                    <a:pt x="252" y="78"/>
                  </a:lnTo>
                  <a:lnTo>
                    <a:pt x="252" y="74"/>
                  </a:lnTo>
                  <a:lnTo>
                    <a:pt x="252" y="70"/>
                  </a:lnTo>
                  <a:lnTo>
                    <a:pt x="256" y="70"/>
                  </a:lnTo>
                  <a:lnTo>
                    <a:pt x="256" y="70"/>
                  </a:lnTo>
                  <a:lnTo>
                    <a:pt x="263" y="70"/>
                  </a:lnTo>
                  <a:lnTo>
                    <a:pt x="267" y="70"/>
                  </a:lnTo>
                  <a:lnTo>
                    <a:pt x="267" y="70"/>
                  </a:lnTo>
                  <a:lnTo>
                    <a:pt x="263" y="74"/>
                  </a:lnTo>
                  <a:lnTo>
                    <a:pt x="267" y="74"/>
                  </a:lnTo>
                  <a:lnTo>
                    <a:pt x="263" y="82"/>
                  </a:lnTo>
                  <a:lnTo>
                    <a:pt x="263" y="85"/>
                  </a:lnTo>
                  <a:lnTo>
                    <a:pt x="259" y="89"/>
                  </a:lnTo>
                  <a:lnTo>
                    <a:pt x="259" y="96"/>
                  </a:lnTo>
                  <a:lnTo>
                    <a:pt x="256" y="96"/>
                  </a:lnTo>
                  <a:lnTo>
                    <a:pt x="256" y="100"/>
                  </a:lnTo>
                  <a:lnTo>
                    <a:pt x="252" y="104"/>
                  </a:lnTo>
                  <a:lnTo>
                    <a:pt x="248" y="104"/>
                  </a:lnTo>
                  <a:lnTo>
                    <a:pt x="248" y="108"/>
                  </a:lnTo>
                  <a:lnTo>
                    <a:pt x="245" y="108"/>
                  </a:lnTo>
                  <a:lnTo>
                    <a:pt x="245" y="111"/>
                  </a:lnTo>
                  <a:lnTo>
                    <a:pt x="241" y="111"/>
                  </a:lnTo>
                  <a:lnTo>
                    <a:pt x="237" y="115"/>
                  </a:lnTo>
                  <a:lnTo>
                    <a:pt x="233" y="119"/>
                  </a:lnTo>
                  <a:lnTo>
                    <a:pt x="233" y="119"/>
                  </a:lnTo>
                  <a:lnTo>
                    <a:pt x="233" y="122"/>
                  </a:lnTo>
                  <a:lnTo>
                    <a:pt x="230" y="122"/>
                  </a:lnTo>
                  <a:lnTo>
                    <a:pt x="226" y="126"/>
                  </a:lnTo>
                  <a:lnTo>
                    <a:pt x="219" y="137"/>
                  </a:lnTo>
                  <a:lnTo>
                    <a:pt x="215" y="141"/>
                  </a:lnTo>
                  <a:lnTo>
                    <a:pt x="215" y="148"/>
                  </a:lnTo>
                  <a:lnTo>
                    <a:pt x="211" y="148"/>
                  </a:lnTo>
                  <a:lnTo>
                    <a:pt x="208" y="152"/>
                  </a:lnTo>
                  <a:lnTo>
                    <a:pt x="208" y="152"/>
                  </a:lnTo>
                  <a:lnTo>
                    <a:pt x="204" y="152"/>
                  </a:lnTo>
                  <a:lnTo>
                    <a:pt x="189" y="167"/>
                  </a:lnTo>
                  <a:lnTo>
                    <a:pt x="185" y="167"/>
                  </a:lnTo>
                  <a:lnTo>
                    <a:pt x="185" y="171"/>
                  </a:lnTo>
                  <a:lnTo>
                    <a:pt x="185" y="171"/>
                  </a:lnTo>
                  <a:lnTo>
                    <a:pt x="171" y="178"/>
                  </a:lnTo>
                  <a:lnTo>
                    <a:pt x="171" y="182"/>
                  </a:lnTo>
                  <a:lnTo>
                    <a:pt x="167" y="182"/>
                  </a:lnTo>
                  <a:lnTo>
                    <a:pt x="167" y="182"/>
                  </a:lnTo>
                  <a:lnTo>
                    <a:pt x="159" y="185"/>
                  </a:lnTo>
                  <a:lnTo>
                    <a:pt x="156" y="185"/>
                  </a:lnTo>
                  <a:lnTo>
                    <a:pt x="152" y="185"/>
                  </a:lnTo>
                  <a:lnTo>
                    <a:pt x="152" y="185"/>
                  </a:lnTo>
                  <a:lnTo>
                    <a:pt x="145" y="185"/>
                  </a:lnTo>
                  <a:lnTo>
                    <a:pt x="141" y="185"/>
                  </a:lnTo>
                  <a:lnTo>
                    <a:pt x="141" y="189"/>
                  </a:lnTo>
                  <a:lnTo>
                    <a:pt x="141" y="193"/>
                  </a:lnTo>
                  <a:lnTo>
                    <a:pt x="141" y="193"/>
                  </a:lnTo>
                  <a:lnTo>
                    <a:pt x="137" y="193"/>
                  </a:lnTo>
                  <a:lnTo>
                    <a:pt x="133" y="189"/>
                  </a:lnTo>
                  <a:lnTo>
                    <a:pt x="130" y="189"/>
                  </a:lnTo>
                  <a:lnTo>
                    <a:pt x="126" y="193"/>
                  </a:lnTo>
                  <a:lnTo>
                    <a:pt x="130" y="193"/>
                  </a:lnTo>
                  <a:lnTo>
                    <a:pt x="126" y="197"/>
                  </a:lnTo>
                  <a:lnTo>
                    <a:pt x="119" y="193"/>
                  </a:lnTo>
                  <a:lnTo>
                    <a:pt x="119" y="193"/>
                  </a:lnTo>
                  <a:lnTo>
                    <a:pt x="111" y="189"/>
                  </a:lnTo>
                  <a:lnTo>
                    <a:pt x="104" y="193"/>
                  </a:lnTo>
                  <a:lnTo>
                    <a:pt x="104" y="193"/>
                  </a:lnTo>
                  <a:lnTo>
                    <a:pt x="104" y="193"/>
                  </a:lnTo>
                  <a:lnTo>
                    <a:pt x="100" y="193"/>
                  </a:lnTo>
                  <a:lnTo>
                    <a:pt x="89" y="193"/>
                  </a:lnTo>
                  <a:lnTo>
                    <a:pt x="89" y="193"/>
                  </a:lnTo>
                  <a:lnTo>
                    <a:pt x="85" y="197"/>
                  </a:lnTo>
                  <a:lnTo>
                    <a:pt x="85" y="193"/>
                  </a:lnTo>
                  <a:lnTo>
                    <a:pt x="82" y="193"/>
                  </a:lnTo>
                  <a:lnTo>
                    <a:pt x="82" y="197"/>
                  </a:lnTo>
                  <a:lnTo>
                    <a:pt x="82" y="197"/>
                  </a:lnTo>
                  <a:lnTo>
                    <a:pt x="74" y="197"/>
                  </a:lnTo>
                  <a:lnTo>
                    <a:pt x="74" y="197"/>
                  </a:lnTo>
                  <a:lnTo>
                    <a:pt x="67" y="197"/>
                  </a:lnTo>
                  <a:lnTo>
                    <a:pt x="63" y="197"/>
                  </a:lnTo>
                  <a:lnTo>
                    <a:pt x="63" y="197"/>
                  </a:lnTo>
                  <a:lnTo>
                    <a:pt x="59" y="197"/>
                  </a:lnTo>
                  <a:lnTo>
                    <a:pt x="56" y="200"/>
                  </a:lnTo>
                  <a:lnTo>
                    <a:pt x="52" y="200"/>
                  </a:lnTo>
                  <a:lnTo>
                    <a:pt x="52" y="204"/>
                  </a:lnTo>
                  <a:lnTo>
                    <a:pt x="52" y="204"/>
                  </a:lnTo>
                  <a:lnTo>
                    <a:pt x="48" y="204"/>
                  </a:lnTo>
                  <a:lnTo>
                    <a:pt x="41" y="200"/>
                  </a:lnTo>
                  <a:lnTo>
                    <a:pt x="41" y="200"/>
                  </a:lnTo>
                  <a:lnTo>
                    <a:pt x="37" y="197"/>
                  </a:lnTo>
                  <a:lnTo>
                    <a:pt x="37" y="197"/>
                  </a:lnTo>
                  <a:lnTo>
                    <a:pt x="34" y="197"/>
                  </a:lnTo>
                  <a:lnTo>
                    <a:pt x="34" y="197"/>
                  </a:lnTo>
                  <a:lnTo>
                    <a:pt x="34" y="197"/>
                  </a:lnTo>
                  <a:lnTo>
                    <a:pt x="34" y="193"/>
                  </a:lnTo>
                  <a:lnTo>
                    <a:pt x="30" y="193"/>
                  </a:lnTo>
                  <a:lnTo>
                    <a:pt x="26" y="193"/>
                  </a:lnTo>
                  <a:lnTo>
                    <a:pt x="26" y="197"/>
                  </a:lnTo>
                  <a:lnTo>
                    <a:pt x="22" y="197"/>
                  </a:lnTo>
                  <a:lnTo>
                    <a:pt x="22" y="193"/>
                  </a:lnTo>
                  <a:lnTo>
                    <a:pt x="26" y="189"/>
                  </a:lnTo>
                  <a:lnTo>
                    <a:pt x="22" y="185"/>
                  </a:lnTo>
                  <a:lnTo>
                    <a:pt x="26" y="182"/>
                  </a:lnTo>
                  <a:lnTo>
                    <a:pt x="22" y="178"/>
                  </a:lnTo>
                  <a:lnTo>
                    <a:pt x="22" y="174"/>
                  </a:lnTo>
                  <a:lnTo>
                    <a:pt x="19" y="171"/>
                  </a:lnTo>
                  <a:lnTo>
                    <a:pt x="19" y="167"/>
                  </a:lnTo>
                  <a:lnTo>
                    <a:pt x="19" y="167"/>
                  </a:lnTo>
                  <a:lnTo>
                    <a:pt x="22" y="167"/>
                  </a:lnTo>
                  <a:lnTo>
                    <a:pt x="22" y="167"/>
                  </a:lnTo>
                  <a:lnTo>
                    <a:pt x="26" y="167"/>
                  </a:lnTo>
                  <a:lnTo>
                    <a:pt x="26" y="163"/>
                  </a:lnTo>
                  <a:lnTo>
                    <a:pt x="22" y="156"/>
                  </a:lnTo>
                  <a:lnTo>
                    <a:pt x="26" y="156"/>
                  </a:lnTo>
                  <a:lnTo>
                    <a:pt x="19" y="148"/>
                  </a:lnTo>
                  <a:lnTo>
                    <a:pt x="19" y="145"/>
                  </a:lnTo>
                  <a:lnTo>
                    <a:pt x="15" y="137"/>
                  </a:lnTo>
                  <a:lnTo>
                    <a:pt x="11" y="130"/>
                  </a:lnTo>
                  <a:lnTo>
                    <a:pt x="8" y="122"/>
                  </a:lnTo>
                  <a:lnTo>
                    <a:pt x="11" y="119"/>
                  </a:lnTo>
                  <a:lnTo>
                    <a:pt x="8" y="108"/>
                  </a:lnTo>
                  <a:lnTo>
                    <a:pt x="0" y="104"/>
                  </a:lnTo>
                  <a:lnTo>
                    <a:pt x="0" y="100"/>
                  </a:lnTo>
                  <a:lnTo>
                    <a:pt x="0" y="100"/>
                  </a:lnTo>
                  <a:lnTo>
                    <a:pt x="0" y="100"/>
                  </a:lnTo>
                  <a:close/>
                  <a:moveTo>
                    <a:pt x="174" y="130"/>
                  </a:moveTo>
                  <a:lnTo>
                    <a:pt x="178" y="130"/>
                  </a:lnTo>
                  <a:lnTo>
                    <a:pt x="178" y="133"/>
                  </a:lnTo>
                  <a:lnTo>
                    <a:pt x="182" y="133"/>
                  </a:lnTo>
                  <a:lnTo>
                    <a:pt x="185" y="133"/>
                  </a:lnTo>
                  <a:lnTo>
                    <a:pt x="185" y="133"/>
                  </a:lnTo>
                  <a:lnTo>
                    <a:pt x="189" y="130"/>
                  </a:lnTo>
                  <a:lnTo>
                    <a:pt x="189" y="126"/>
                  </a:lnTo>
                  <a:lnTo>
                    <a:pt x="193" y="126"/>
                  </a:lnTo>
                  <a:lnTo>
                    <a:pt x="193" y="126"/>
                  </a:lnTo>
                  <a:lnTo>
                    <a:pt x="196" y="126"/>
                  </a:lnTo>
                  <a:lnTo>
                    <a:pt x="200" y="126"/>
                  </a:lnTo>
                  <a:lnTo>
                    <a:pt x="204" y="122"/>
                  </a:lnTo>
                  <a:lnTo>
                    <a:pt x="204" y="122"/>
                  </a:lnTo>
                  <a:lnTo>
                    <a:pt x="200" y="119"/>
                  </a:lnTo>
                  <a:lnTo>
                    <a:pt x="200" y="119"/>
                  </a:lnTo>
                  <a:lnTo>
                    <a:pt x="204" y="119"/>
                  </a:lnTo>
                  <a:lnTo>
                    <a:pt x="208" y="115"/>
                  </a:lnTo>
                  <a:lnTo>
                    <a:pt x="208" y="111"/>
                  </a:lnTo>
                  <a:lnTo>
                    <a:pt x="204" y="104"/>
                  </a:lnTo>
                  <a:lnTo>
                    <a:pt x="200" y="104"/>
                  </a:lnTo>
                  <a:lnTo>
                    <a:pt x="196" y="104"/>
                  </a:lnTo>
                  <a:lnTo>
                    <a:pt x="196" y="104"/>
                  </a:lnTo>
                  <a:lnTo>
                    <a:pt x="196" y="104"/>
                  </a:lnTo>
                  <a:lnTo>
                    <a:pt x="193" y="100"/>
                  </a:lnTo>
                  <a:lnTo>
                    <a:pt x="193" y="100"/>
                  </a:lnTo>
                  <a:lnTo>
                    <a:pt x="189" y="104"/>
                  </a:lnTo>
                  <a:lnTo>
                    <a:pt x="189" y="104"/>
                  </a:lnTo>
                  <a:lnTo>
                    <a:pt x="185" y="104"/>
                  </a:lnTo>
                  <a:lnTo>
                    <a:pt x="182" y="108"/>
                  </a:lnTo>
                  <a:lnTo>
                    <a:pt x="178" y="108"/>
                  </a:lnTo>
                  <a:lnTo>
                    <a:pt x="174" y="115"/>
                  </a:lnTo>
                  <a:lnTo>
                    <a:pt x="171" y="115"/>
                  </a:lnTo>
                  <a:lnTo>
                    <a:pt x="171" y="119"/>
                  </a:lnTo>
                  <a:lnTo>
                    <a:pt x="171" y="119"/>
                  </a:lnTo>
                  <a:lnTo>
                    <a:pt x="174" y="122"/>
                  </a:lnTo>
                  <a:lnTo>
                    <a:pt x="174" y="122"/>
                  </a:lnTo>
                  <a:lnTo>
                    <a:pt x="174" y="126"/>
                  </a:lnTo>
                  <a:lnTo>
                    <a:pt x="174" y="13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2" name="Freeform 153"/>
            <p:cNvSpPr>
              <a:spLocks/>
            </p:cNvSpPr>
            <p:nvPr/>
          </p:nvSpPr>
          <p:spPr bwMode="auto">
            <a:xfrm>
              <a:off x="4846271" y="3739514"/>
              <a:ext cx="47606" cy="42459"/>
            </a:xfrm>
            <a:custGeom>
              <a:avLst/>
              <a:gdLst>
                <a:gd name="T0" fmla="*/ 3 w 37"/>
                <a:gd name="T1" fmla="*/ 30 h 33"/>
                <a:gd name="T2" fmla="*/ 3 w 37"/>
                <a:gd name="T3" fmla="*/ 26 h 33"/>
                <a:gd name="T4" fmla="*/ 3 w 37"/>
                <a:gd name="T5" fmla="*/ 22 h 33"/>
                <a:gd name="T6" fmla="*/ 3 w 37"/>
                <a:gd name="T7" fmla="*/ 22 h 33"/>
                <a:gd name="T8" fmla="*/ 0 w 37"/>
                <a:gd name="T9" fmla="*/ 19 h 33"/>
                <a:gd name="T10" fmla="*/ 0 w 37"/>
                <a:gd name="T11" fmla="*/ 19 h 33"/>
                <a:gd name="T12" fmla="*/ 0 w 37"/>
                <a:gd name="T13" fmla="*/ 15 h 33"/>
                <a:gd name="T14" fmla="*/ 3 w 37"/>
                <a:gd name="T15" fmla="*/ 15 h 33"/>
                <a:gd name="T16" fmla="*/ 7 w 37"/>
                <a:gd name="T17" fmla="*/ 8 h 33"/>
                <a:gd name="T18" fmla="*/ 11 w 37"/>
                <a:gd name="T19" fmla="*/ 8 h 33"/>
                <a:gd name="T20" fmla="*/ 14 w 37"/>
                <a:gd name="T21" fmla="*/ 4 h 33"/>
                <a:gd name="T22" fmla="*/ 18 w 37"/>
                <a:gd name="T23" fmla="*/ 4 h 33"/>
                <a:gd name="T24" fmla="*/ 18 w 37"/>
                <a:gd name="T25" fmla="*/ 4 h 33"/>
                <a:gd name="T26" fmla="*/ 22 w 37"/>
                <a:gd name="T27" fmla="*/ 0 h 33"/>
                <a:gd name="T28" fmla="*/ 22 w 37"/>
                <a:gd name="T29" fmla="*/ 0 h 33"/>
                <a:gd name="T30" fmla="*/ 25 w 37"/>
                <a:gd name="T31" fmla="*/ 4 h 33"/>
                <a:gd name="T32" fmla="*/ 25 w 37"/>
                <a:gd name="T33" fmla="*/ 4 h 33"/>
                <a:gd name="T34" fmla="*/ 25 w 37"/>
                <a:gd name="T35" fmla="*/ 4 h 33"/>
                <a:gd name="T36" fmla="*/ 29 w 37"/>
                <a:gd name="T37" fmla="*/ 4 h 33"/>
                <a:gd name="T38" fmla="*/ 33 w 37"/>
                <a:gd name="T39" fmla="*/ 4 h 33"/>
                <a:gd name="T40" fmla="*/ 37 w 37"/>
                <a:gd name="T41" fmla="*/ 11 h 33"/>
                <a:gd name="T42" fmla="*/ 37 w 37"/>
                <a:gd name="T43" fmla="*/ 15 h 33"/>
                <a:gd name="T44" fmla="*/ 33 w 37"/>
                <a:gd name="T45" fmla="*/ 19 h 33"/>
                <a:gd name="T46" fmla="*/ 29 w 37"/>
                <a:gd name="T47" fmla="*/ 19 h 33"/>
                <a:gd name="T48" fmla="*/ 29 w 37"/>
                <a:gd name="T49" fmla="*/ 19 h 33"/>
                <a:gd name="T50" fmla="*/ 33 w 37"/>
                <a:gd name="T51" fmla="*/ 22 h 33"/>
                <a:gd name="T52" fmla="*/ 33 w 37"/>
                <a:gd name="T53" fmla="*/ 22 h 33"/>
                <a:gd name="T54" fmla="*/ 29 w 37"/>
                <a:gd name="T55" fmla="*/ 26 h 33"/>
                <a:gd name="T56" fmla="*/ 25 w 37"/>
                <a:gd name="T57" fmla="*/ 26 h 33"/>
                <a:gd name="T58" fmla="*/ 22 w 37"/>
                <a:gd name="T59" fmla="*/ 26 h 33"/>
                <a:gd name="T60" fmla="*/ 22 w 37"/>
                <a:gd name="T61" fmla="*/ 26 h 33"/>
                <a:gd name="T62" fmla="*/ 18 w 37"/>
                <a:gd name="T63" fmla="*/ 26 h 33"/>
                <a:gd name="T64" fmla="*/ 18 w 37"/>
                <a:gd name="T65" fmla="*/ 30 h 33"/>
                <a:gd name="T66" fmla="*/ 14 w 37"/>
                <a:gd name="T67" fmla="*/ 33 h 33"/>
                <a:gd name="T68" fmla="*/ 14 w 37"/>
                <a:gd name="T69" fmla="*/ 33 h 33"/>
                <a:gd name="T70" fmla="*/ 11 w 37"/>
                <a:gd name="T71" fmla="*/ 33 h 33"/>
                <a:gd name="T72" fmla="*/ 7 w 37"/>
                <a:gd name="T73" fmla="*/ 33 h 33"/>
                <a:gd name="T74" fmla="*/ 7 w 37"/>
                <a:gd name="T75" fmla="*/ 30 h 33"/>
                <a:gd name="T76" fmla="*/ 3 w 37"/>
                <a:gd name="T7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33">
                  <a:moveTo>
                    <a:pt x="3" y="30"/>
                  </a:moveTo>
                  <a:lnTo>
                    <a:pt x="3" y="26"/>
                  </a:lnTo>
                  <a:lnTo>
                    <a:pt x="3" y="22"/>
                  </a:lnTo>
                  <a:lnTo>
                    <a:pt x="3" y="22"/>
                  </a:lnTo>
                  <a:lnTo>
                    <a:pt x="0" y="19"/>
                  </a:lnTo>
                  <a:lnTo>
                    <a:pt x="0" y="19"/>
                  </a:lnTo>
                  <a:lnTo>
                    <a:pt x="0" y="15"/>
                  </a:lnTo>
                  <a:lnTo>
                    <a:pt x="3" y="15"/>
                  </a:lnTo>
                  <a:lnTo>
                    <a:pt x="7" y="8"/>
                  </a:lnTo>
                  <a:lnTo>
                    <a:pt x="11" y="8"/>
                  </a:lnTo>
                  <a:lnTo>
                    <a:pt x="14" y="4"/>
                  </a:lnTo>
                  <a:lnTo>
                    <a:pt x="18" y="4"/>
                  </a:lnTo>
                  <a:lnTo>
                    <a:pt x="18" y="4"/>
                  </a:lnTo>
                  <a:lnTo>
                    <a:pt x="22" y="0"/>
                  </a:lnTo>
                  <a:lnTo>
                    <a:pt x="22" y="0"/>
                  </a:lnTo>
                  <a:lnTo>
                    <a:pt x="25" y="4"/>
                  </a:lnTo>
                  <a:lnTo>
                    <a:pt x="25" y="4"/>
                  </a:lnTo>
                  <a:lnTo>
                    <a:pt x="25" y="4"/>
                  </a:lnTo>
                  <a:lnTo>
                    <a:pt x="29" y="4"/>
                  </a:lnTo>
                  <a:lnTo>
                    <a:pt x="33" y="4"/>
                  </a:lnTo>
                  <a:lnTo>
                    <a:pt x="37" y="11"/>
                  </a:lnTo>
                  <a:lnTo>
                    <a:pt x="37" y="15"/>
                  </a:lnTo>
                  <a:lnTo>
                    <a:pt x="33" y="19"/>
                  </a:lnTo>
                  <a:lnTo>
                    <a:pt x="29" y="19"/>
                  </a:lnTo>
                  <a:lnTo>
                    <a:pt x="29" y="19"/>
                  </a:lnTo>
                  <a:lnTo>
                    <a:pt x="33" y="22"/>
                  </a:lnTo>
                  <a:lnTo>
                    <a:pt x="33" y="22"/>
                  </a:lnTo>
                  <a:lnTo>
                    <a:pt x="29" y="26"/>
                  </a:lnTo>
                  <a:lnTo>
                    <a:pt x="25" y="26"/>
                  </a:lnTo>
                  <a:lnTo>
                    <a:pt x="22" y="26"/>
                  </a:lnTo>
                  <a:lnTo>
                    <a:pt x="22" y="26"/>
                  </a:lnTo>
                  <a:lnTo>
                    <a:pt x="18" y="26"/>
                  </a:lnTo>
                  <a:lnTo>
                    <a:pt x="18" y="30"/>
                  </a:lnTo>
                  <a:lnTo>
                    <a:pt x="14" y="33"/>
                  </a:lnTo>
                  <a:lnTo>
                    <a:pt x="14" y="33"/>
                  </a:lnTo>
                  <a:lnTo>
                    <a:pt x="11" y="33"/>
                  </a:lnTo>
                  <a:lnTo>
                    <a:pt x="7" y="33"/>
                  </a:lnTo>
                  <a:lnTo>
                    <a:pt x="7" y="30"/>
                  </a:lnTo>
                  <a:lnTo>
                    <a:pt x="3" y="3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3" name="Freeform 154"/>
            <p:cNvSpPr>
              <a:spLocks noEditPoints="1"/>
            </p:cNvSpPr>
            <p:nvPr/>
          </p:nvSpPr>
          <p:spPr bwMode="auto">
            <a:xfrm>
              <a:off x="6646269" y="3386976"/>
              <a:ext cx="862043" cy="829877"/>
            </a:xfrm>
            <a:custGeom>
              <a:avLst/>
              <a:gdLst>
                <a:gd name="T0" fmla="*/ 179 w 181"/>
                <a:gd name="T1" fmla="*/ 73 h 174"/>
                <a:gd name="T2" fmla="*/ 154 w 181"/>
                <a:gd name="T3" fmla="*/ 37 h 174"/>
                <a:gd name="T4" fmla="*/ 123 w 181"/>
                <a:gd name="T5" fmla="*/ 29 h 174"/>
                <a:gd name="T6" fmla="*/ 111 w 181"/>
                <a:gd name="T7" fmla="*/ 16 h 174"/>
                <a:gd name="T8" fmla="*/ 112 w 181"/>
                <a:gd name="T9" fmla="*/ 17 h 174"/>
                <a:gd name="T10" fmla="*/ 110 w 181"/>
                <a:gd name="T11" fmla="*/ 7 h 174"/>
                <a:gd name="T12" fmla="*/ 86 w 181"/>
                <a:gd name="T13" fmla="*/ 4 h 174"/>
                <a:gd name="T14" fmla="*/ 86 w 181"/>
                <a:gd name="T15" fmla="*/ 4 h 174"/>
                <a:gd name="T16" fmla="*/ 58 w 181"/>
                <a:gd name="T17" fmla="*/ 22 h 174"/>
                <a:gd name="T18" fmla="*/ 1 w 181"/>
                <a:gd name="T19" fmla="*/ 65 h 174"/>
                <a:gd name="T20" fmla="*/ 98 w 181"/>
                <a:gd name="T21" fmla="*/ 124 h 174"/>
                <a:gd name="T22" fmla="*/ 133 w 181"/>
                <a:gd name="T23" fmla="*/ 144 h 174"/>
                <a:gd name="T24" fmla="*/ 122 w 181"/>
                <a:gd name="T25" fmla="*/ 154 h 174"/>
                <a:gd name="T26" fmla="*/ 137 w 181"/>
                <a:gd name="T27" fmla="*/ 150 h 174"/>
                <a:gd name="T28" fmla="*/ 132 w 181"/>
                <a:gd name="T29" fmla="*/ 168 h 174"/>
                <a:gd name="T30" fmla="*/ 120 w 181"/>
                <a:gd name="T31" fmla="*/ 167 h 174"/>
                <a:gd name="T32" fmla="*/ 123 w 181"/>
                <a:gd name="T33" fmla="*/ 156 h 174"/>
                <a:gd name="T34" fmla="*/ 135 w 181"/>
                <a:gd name="T35" fmla="*/ 157 h 174"/>
                <a:gd name="T36" fmla="*/ 130 w 181"/>
                <a:gd name="T37" fmla="*/ 169 h 174"/>
                <a:gd name="T38" fmla="*/ 125 w 181"/>
                <a:gd name="T39" fmla="*/ 173 h 174"/>
                <a:gd name="T40" fmla="*/ 9 w 181"/>
                <a:gd name="T41" fmla="*/ 115 h 174"/>
                <a:gd name="T42" fmla="*/ 22 w 181"/>
                <a:gd name="T43" fmla="*/ 111 h 174"/>
                <a:gd name="T44" fmla="*/ 38 w 181"/>
                <a:gd name="T45" fmla="*/ 110 h 174"/>
                <a:gd name="T46" fmla="*/ 58 w 181"/>
                <a:gd name="T47" fmla="*/ 102 h 174"/>
                <a:gd name="T48" fmla="*/ 83 w 181"/>
                <a:gd name="T49" fmla="*/ 102 h 174"/>
                <a:gd name="T50" fmla="*/ 91 w 181"/>
                <a:gd name="T51" fmla="*/ 115 h 174"/>
                <a:gd name="T52" fmla="*/ 99 w 181"/>
                <a:gd name="T53" fmla="*/ 111 h 174"/>
                <a:gd name="T54" fmla="*/ 100 w 181"/>
                <a:gd name="T55" fmla="*/ 116 h 174"/>
                <a:gd name="T56" fmla="*/ 102 w 181"/>
                <a:gd name="T57" fmla="*/ 123 h 174"/>
                <a:gd name="T58" fmla="*/ 106 w 181"/>
                <a:gd name="T59" fmla="*/ 133 h 174"/>
                <a:gd name="T60" fmla="*/ 120 w 181"/>
                <a:gd name="T61" fmla="*/ 143 h 174"/>
                <a:gd name="T62" fmla="*/ 130 w 181"/>
                <a:gd name="T63" fmla="*/ 141 h 174"/>
                <a:gd name="T64" fmla="*/ 139 w 181"/>
                <a:gd name="T65" fmla="*/ 140 h 174"/>
                <a:gd name="T66" fmla="*/ 153 w 181"/>
                <a:gd name="T67" fmla="*/ 129 h 174"/>
                <a:gd name="T68" fmla="*/ 167 w 181"/>
                <a:gd name="T69" fmla="*/ 110 h 174"/>
                <a:gd name="T70" fmla="*/ 176 w 181"/>
                <a:gd name="T71" fmla="*/ 92 h 174"/>
                <a:gd name="T72" fmla="*/ 178 w 181"/>
                <a:gd name="T73" fmla="*/ 71 h 174"/>
                <a:gd name="T74" fmla="*/ 170 w 181"/>
                <a:gd name="T75" fmla="*/ 59 h 174"/>
                <a:gd name="T76" fmla="*/ 166 w 181"/>
                <a:gd name="T77" fmla="*/ 53 h 174"/>
                <a:gd name="T78" fmla="*/ 159 w 181"/>
                <a:gd name="T79" fmla="*/ 43 h 174"/>
                <a:gd name="T80" fmla="*/ 152 w 181"/>
                <a:gd name="T81" fmla="*/ 31 h 174"/>
                <a:gd name="T82" fmla="*/ 146 w 181"/>
                <a:gd name="T83" fmla="*/ 18 h 174"/>
                <a:gd name="T84" fmla="*/ 141 w 181"/>
                <a:gd name="T85" fmla="*/ 5 h 174"/>
                <a:gd name="T86" fmla="*/ 135 w 181"/>
                <a:gd name="T87" fmla="*/ 13 h 174"/>
                <a:gd name="T88" fmla="*/ 130 w 181"/>
                <a:gd name="T89" fmla="*/ 33 h 174"/>
                <a:gd name="T90" fmla="*/ 113 w 181"/>
                <a:gd name="T91" fmla="*/ 25 h 174"/>
                <a:gd name="T92" fmla="*/ 110 w 181"/>
                <a:gd name="T93" fmla="*/ 13 h 174"/>
                <a:gd name="T94" fmla="*/ 112 w 181"/>
                <a:gd name="T95" fmla="*/ 9 h 174"/>
                <a:gd name="T96" fmla="*/ 105 w 181"/>
                <a:gd name="T97" fmla="*/ 7 h 174"/>
                <a:gd name="T98" fmla="*/ 93 w 181"/>
                <a:gd name="T99" fmla="*/ 4 h 174"/>
                <a:gd name="T100" fmla="*/ 88 w 181"/>
                <a:gd name="T101" fmla="*/ 9 h 174"/>
                <a:gd name="T102" fmla="*/ 82 w 181"/>
                <a:gd name="T103" fmla="*/ 15 h 174"/>
                <a:gd name="T104" fmla="*/ 79 w 181"/>
                <a:gd name="T105" fmla="*/ 20 h 174"/>
                <a:gd name="T106" fmla="*/ 74 w 181"/>
                <a:gd name="T107" fmla="*/ 22 h 174"/>
                <a:gd name="T108" fmla="*/ 65 w 181"/>
                <a:gd name="T109" fmla="*/ 17 h 174"/>
                <a:gd name="T110" fmla="*/ 60 w 181"/>
                <a:gd name="T111" fmla="*/ 22 h 174"/>
                <a:gd name="T112" fmla="*/ 56 w 181"/>
                <a:gd name="T113" fmla="*/ 27 h 174"/>
                <a:gd name="T114" fmla="*/ 51 w 181"/>
                <a:gd name="T115" fmla="*/ 28 h 174"/>
                <a:gd name="T116" fmla="*/ 43 w 181"/>
                <a:gd name="T117" fmla="*/ 37 h 174"/>
                <a:gd name="T118" fmla="*/ 21 w 181"/>
                <a:gd name="T119" fmla="*/ 45 h 174"/>
                <a:gd name="T120" fmla="*/ 7 w 181"/>
                <a:gd name="T121" fmla="*/ 52 h 174"/>
                <a:gd name="T122" fmla="*/ 4 w 181"/>
                <a:gd name="T123" fmla="*/ 69 h 174"/>
                <a:gd name="T124" fmla="*/ 7 w 181"/>
                <a:gd name="T125"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1" h="174">
                  <a:moveTo>
                    <a:pt x="178" y="83"/>
                  </a:moveTo>
                  <a:cubicBezTo>
                    <a:pt x="179" y="81"/>
                    <a:pt x="179" y="81"/>
                    <a:pt x="179" y="81"/>
                  </a:cubicBezTo>
                  <a:cubicBezTo>
                    <a:pt x="179" y="82"/>
                    <a:pt x="179" y="82"/>
                    <a:pt x="179" y="82"/>
                  </a:cubicBezTo>
                  <a:cubicBezTo>
                    <a:pt x="178" y="83"/>
                    <a:pt x="178" y="83"/>
                    <a:pt x="178" y="83"/>
                  </a:cubicBezTo>
                  <a:close/>
                  <a:moveTo>
                    <a:pt x="179" y="73"/>
                  </a:moveTo>
                  <a:cubicBezTo>
                    <a:pt x="178" y="72"/>
                    <a:pt x="178" y="72"/>
                    <a:pt x="178" y="72"/>
                  </a:cubicBezTo>
                  <a:cubicBezTo>
                    <a:pt x="179" y="71"/>
                    <a:pt x="179" y="71"/>
                    <a:pt x="179" y="71"/>
                  </a:cubicBezTo>
                  <a:cubicBezTo>
                    <a:pt x="179" y="70"/>
                    <a:pt x="179" y="70"/>
                    <a:pt x="179" y="70"/>
                  </a:cubicBezTo>
                  <a:cubicBezTo>
                    <a:pt x="179" y="69"/>
                    <a:pt x="179" y="69"/>
                    <a:pt x="179" y="69"/>
                  </a:cubicBezTo>
                  <a:cubicBezTo>
                    <a:pt x="180" y="68"/>
                    <a:pt x="180" y="68"/>
                    <a:pt x="180" y="68"/>
                  </a:cubicBezTo>
                  <a:cubicBezTo>
                    <a:pt x="180" y="68"/>
                    <a:pt x="180" y="68"/>
                    <a:pt x="180" y="68"/>
                  </a:cubicBezTo>
                  <a:cubicBezTo>
                    <a:pt x="180" y="67"/>
                    <a:pt x="180" y="67"/>
                    <a:pt x="180" y="67"/>
                  </a:cubicBezTo>
                  <a:cubicBezTo>
                    <a:pt x="180" y="67"/>
                    <a:pt x="180" y="67"/>
                    <a:pt x="180" y="67"/>
                  </a:cubicBezTo>
                  <a:cubicBezTo>
                    <a:pt x="181" y="68"/>
                    <a:pt x="181" y="68"/>
                    <a:pt x="181" y="68"/>
                  </a:cubicBezTo>
                  <a:cubicBezTo>
                    <a:pt x="180" y="69"/>
                    <a:pt x="180" y="69"/>
                    <a:pt x="180" y="69"/>
                  </a:cubicBezTo>
                  <a:cubicBezTo>
                    <a:pt x="179" y="71"/>
                    <a:pt x="179" y="71"/>
                    <a:pt x="179" y="71"/>
                  </a:cubicBezTo>
                  <a:cubicBezTo>
                    <a:pt x="179" y="72"/>
                    <a:pt x="179" y="72"/>
                    <a:pt x="179" y="72"/>
                  </a:cubicBezTo>
                  <a:cubicBezTo>
                    <a:pt x="179" y="73"/>
                    <a:pt x="179" y="73"/>
                    <a:pt x="179" y="73"/>
                  </a:cubicBezTo>
                  <a:cubicBezTo>
                    <a:pt x="179" y="73"/>
                    <a:pt x="179" y="73"/>
                    <a:pt x="179" y="73"/>
                  </a:cubicBezTo>
                  <a:close/>
                  <a:moveTo>
                    <a:pt x="171" y="61"/>
                  </a:moveTo>
                  <a:cubicBezTo>
                    <a:pt x="172" y="62"/>
                    <a:pt x="172" y="62"/>
                    <a:pt x="172" y="62"/>
                  </a:cubicBezTo>
                  <a:cubicBezTo>
                    <a:pt x="173" y="63"/>
                    <a:pt x="173" y="63"/>
                    <a:pt x="173" y="63"/>
                  </a:cubicBezTo>
                  <a:cubicBezTo>
                    <a:pt x="173" y="62"/>
                    <a:pt x="173" y="62"/>
                    <a:pt x="173" y="62"/>
                  </a:cubicBezTo>
                  <a:cubicBezTo>
                    <a:pt x="173" y="62"/>
                    <a:pt x="173" y="62"/>
                    <a:pt x="173" y="62"/>
                  </a:cubicBezTo>
                  <a:cubicBezTo>
                    <a:pt x="173" y="61"/>
                    <a:pt x="173" y="61"/>
                    <a:pt x="173" y="61"/>
                  </a:cubicBezTo>
                  <a:cubicBezTo>
                    <a:pt x="172" y="61"/>
                    <a:pt x="172" y="61"/>
                    <a:pt x="172" y="61"/>
                  </a:cubicBezTo>
                  <a:cubicBezTo>
                    <a:pt x="172" y="61"/>
                    <a:pt x="172" y="61"/>
                    <a:pt x="172" y="61"/>
                  </a:cubicBezTo>
                  <a:cubicBezTo>
                    <a:pt x="171" y="61"/>
                    <a:pt x="171" y="61"/>
                    <a:pt x="171" y="61"/>
                  </a:cubicBezTo>
                  <a:close/>
                  <a:moveTo>
                    <a:pt x="170" y="55"/>
                  </a:moveTo>
                  <a:cubicBezTo>
                    <a:pt x="170" y="55"/>
                    <a:pt x="170" y="55"/>
                    <a:pt x="170" y="55"/>
                  </a:cubicBezTo>
                  <a:cubicBezTo>
                    <a:pt x="170" y="55"/>
                    <a:pt x="170" y="55"/>
                    <a:pt x="170" y="55"/>
                  </a:cubicBezTo>
                  <a:cubicBezTo>
                    <a:pt x="170" y="55"/>
                    <a:pt x="170" y="55"/>
                    <a:pt x="170" y="55"/>
                  </a:cubicBezTo>
                  <a:close/>
                  <a:moveTo>
                    <a:pt x="153" y="38"/>
                  </a:moveTo>
                  <a:cubicBezTo>
                    <a:pt x="154" y="37"/>
                    <a:pt x="154" y="37"/>
                    <a:pt x="154" y="37"/>
                  </a:cubicBezTo>
                  <a:cubicBezTo>
                    <a:pt x="153" y="36"/>
                    <a:pt x="153" y="36"/>
                    <a:pt x="153" y="36"/>
                  </a:cubicBezTo>
                  <a:cubicBezTo>
                    <a:pt x="154" y="36"/>
                    <a:pt x="154" y="36"/>
                    <a:pt x="154" y="36"/>
                  </a:cubicBezTo>
                  <a:cubicBezTo>
                    <a:pt x="154" y="36"/>
                    <a:pt x="154" y="36"/>
                    <a:pt x="154" y="36"/>
                  </a:cubicBezTo>
                  <a:cubicBezTo>
                    <a:pt x="154" y="37"/>
                    <a:pt x="154" y="37"/>
                    <a:pt x="154" y="37"/>
                  </a:cubicBezTo>
                  <a:cubicBezTo>
                    <a:pt x="154" y="38"/>
                    <a:pt x="154" y="38"/>
                    <a:pt x="154" y="38"/>
                  </a:cubicBezTo>
                  <a:cubicBezTo>
                    <a:pt x="153" y="38"/>
                    <a:pt x="153" y="38"/>
                    <a:pt x="153" y="38"/>
                  </a:cubicBezTo>
                  <a:close/>
                  <a:moveTo>
                    <a:pt x="139" y="0"/>
                  </a:moveTo>
                  <a:cubicBezTo>
                    <a:pt x="139" y="0"/>
                    <a:pt x="139" y="0"/>
                    <a:pt x="139" y="0"/>
                  </a:cubicBezTo>
                  <a:cubicBezTo>
                    <a:pt x="139" y="0"/>
                    <a:pt x="139" y="0"/>
                    <a:pt x="139" y="0"/>
                  </a:cubicBezTo>
                  <a:cubicBezTo>
                    <a:pt x="139" y="0"/>
                    <a:pt x="139" y="0"/>
                    <a:pt x="139" y="0"/>
                  </a:cubicBezTo>
                  <a:close/>
                  <a:moveTo>
                    <a:pt x="138" y="2"/>
                  </a:moveTo>
                  <a:cubicBezTo>
                    <a:pt x="138" y="3"/>
                    <a:pt x="138" y="3"/>
                    <a:pt x="138" y="3"/>
                  </a:cubicBezTo>
                  <a:cubicBezTo>
                    <a:pt x="139" y="2"/>
                    <a:pt x="139" y="2"/>
                    <a:pt x="139" y="2"/>
                  </a:cubicBezTo>
                  <a:cubicBezTo>
                    <a:pt x="139" y="2"/>
                    <a:pt x="139" y="2"/>
                    <a:pt x="139" y="2"/>
                  </a:cubicBezTo>
                  <a:cubicBezTo>
                    <a:pt x="139" y="2"/>
                    <a:pt x="139" y="2"/>
                    <a:pt x="139" y="2"/>
                  </a:cubicBezTo>
                  <a:cubicBezTo>
                    <a:pt x="138" y="2"/>
                    <a:pt x="138" y="2"/>
                    <a:pt x="138" y="2"/>
                  </a:cubicBezTo>
                  <a:close/>
                  <a:moveTo>
                    <a:pt x="124" y="30"/>
                  </a:moveTo>
                  <a:cubicBezTo>
                    <a:pt x="124" y="31"/>
                    <a:pt x="124" y="31"/>
                    <a:pt x="124" y="31"/>
                  </a:cubicBezTo>
                  <a:cubicBezTo>
                    <a:pt x="125" y="31"/>
                    <a:pt x="125" y="31"/>
                    <a:pt x="125" y="31"/>
                  </a:cubicBezTo>
                  <a:cubicBezTo>
                    <a:pt x="125" y="30"/>
                    <a:pt x="125" y="30"/>
                    <a:pt x="125" y="30"/>
                  </a:cubicBezTo>
                  <a:cubicBezTo>
                    <a:pt x="124" y="30"/>
                    <a:pt x="124" y="30"/>
                    <a:pt x="124" y="30"/>
                  </a:cubicBezTo>
                  <a:close/>
                  <a:moveTo>
                    <a:pt x="123" y="29"/>
                  </a:moveTo>
                  <a:cubicBezTo>
                    <a:pt x="123" y="29"/>
                    <a:pt x="123" y="29"/>
                    <a:pt x="123" y="29"/>
                  </a:cubicBezTo>
                  <a:cubicBezTo>
                    <a:pt x="124" y="29"/>
                    <a:pt x="124" y="29"/>
                    <a:pt x="124" y="29"/>
                  </a:cubicBezTo>
                  <a:cubicBezTo>
                    <a:pt x="124" y="28"/>
                    <a:pt x="124" y="28"/>
                    <a:pt x="124" y="28"/>
                  </a:cubicBezTo>
                  <a:cubicBezTo>
                    <a:pt x="125" y="28"/>
                    <a:pt x="125" y="28"/>
                    <a:pt x="125" y="28"/>
                  </a:cubicBezTo>
                  <a:cubicBezTo>
                    <a:pt x="125" y="28"/>
                    <a:pt x="125" y="28"/>
                    <a:pt x="125" y="28"/>
                  </a:cubicBezTo>
                  <a:cubicBezTo>
                    <a:pt x="124" y="28"/>
                    <a:pt x="124" y="28"/>
                    <a:pt x="124" y="28"/>
                  </a:cubicBezTo>
                  <a:cubicBezTo>
                    <a:pt x="123" y="28"/>
                    <a:pt x="123" y="28"/>
                    <a:pt x="123" y="28"/>
                  </a:cubicBezTo>
                  <a:cubicBezTo>
                    <a:pt x="123" y="28"/>
                    <a:pt x="123" y="29"/>
                    <a:pt x="123" y="29"/>
                  </a:cubicBezTo>
                  <a:close/>
                  <a:moveTo>
                    <a:pt x="114" y="25"/>
                  </a:moveTo>
                  <a:cubicBezTo>
                    <a:pt x="114" y="24"/>
                    <a:pt x="114" y="24"/>
                    <a:pt x="114" y="24"/>
                  </a:cubicBezTo>
                  <a:cubicBezTo>
                    <a:pt x="114" y="24"/>
                    <a:pt x="114" y="24"/>
                    <a:pt x="114" y="24"/>
                  </a:cubicBezTo>
                  <a:cubicBezTo>
                    <a:pt x="114" y="24"/>
                    <a:pt x="114" y="24"/>
                    <a:pt x="114" y="24"/>
                  </a:cubicBezTo>
                  <a:cubicBezTo>
                    <a:pt x="114" y="25"/>
                    <a:pt x="114" y="25"/>
                    <a:pt x="114" y="25"/>
                  </a:cubicBezTo>
                  <a:close/>
                  <a:moveTo>
                    <a:pt x="111" y="16"/>
                  </a:moveTo>
                  <a:cubicBezTo>
                    <a:pt x="111" y="16"/>
                    <a:pt x="111" y="16"/>
                    <a:pt x="111" y="16"/>
                  </a:cubicBezTo>
                  <a:cubicBezTo>
                    <a:pt x="111" y="16"/>
                    <a:pt x="111" y="16"/>
                    <a:pt x="111" y="16"/>
                  </a:cubicBezTo>
                  <a:cubicBezTo>
                    <a:pt x="111" y="16"/>
                    <a:pt x="111" y="16"/>
                    <a:pt x="111" y="16"/>
                  </a:cubicBezTo>
                  <a:cubicBezTo>
                    <a:pt x="111" y="15"/>
                    <a:pt x="111" y="15"/>
                    <a:pt x="111" y="15"/>
                  </a:cubicBezTo>
                  <a:cubicBezTo>
                    <a:pt x="112" y="16"/>
                    <a:pt x="112" y="16"/>
                    <a:pt x="112" y="16"/>
                  </a:cubicBezTo>
                  <a:cubicBezTo>
                    <a:pt x="111" y="16"/>
                    <a:pt x="111" y="16"/>
                    <a:pt x="111" y="16"/>
                  </a:cubicBezTo>
                  <a:close/>
                  <a:moveTo>
                    <a:pt x="112" y="17"/>
                  </a:moveTo>
                  <a:cubicBezTo>
                    <a:pt x="112" y="18"/>
                    <a:pt x="112" y="18"/>
                    <a:pt x="112" y="18"/>
                  </a:cubicBezTo>
                  <a:cubicBezTo>
                    <a:pt x="112" y="18"/>
                    <a:pt x="112" y="18"/>
                    <a:pt x="112" y="18"/>
                  </a:cubicBezTo>
                  <a:cubicBezTo>
                    <a:pt x="113" y="17"/>
                    <a:pt x="113" y="17"/>
                    <a:pt x="113" y="17"/>
                  </a:cubicBezTo>
                  <a:cubicBezTo>
                    <a:pt x="114" y="18"/>
                    <a:pt x="114" y="18"/>
                    <a:pt x="114" y="18"/>
                  </a:cubicBezTo>
                  <a:cubicBezTo>
                    <a:pt x="114" y="17"/>
                    <a:pt x="114" y="17"/>
                    <a:pt x="114" y="17"/>
                  </a:cubicBezTo>
                  <a:cubicBezTo>
                    <a:pt x="114" y="17"/>
                    <a:pt x="114" y="17"/>
                    <a:pt x="114" y="17"/>
                  </a:cubicBezTo>
                  <a:cubicBezTo>
                    <a:pt x="113" y="17"/>
                    <a:pt x="113" y="17"/>
                    <a:pt x="113" y="17"/>
                  </a:cubicBezTo>
                  <a:cubicBezTo>
                    <a:pt x="113" y="17"/>
                    <a:pt x="113" y="17"/>
                    <a:pt x="113" y="17"/>
                  </a:cubicBezTo>
                  <a:cubicBezTo>
                    <a:pt x="114" y="16"/>
                    <a:pt x="114" y="16"/>
                    <a:pt x="114" y="16"/>
                  </a:cubicBezTo>
                  <a:cubicBezTo>
                    <a:pt x="114" y="16"/>
                    <a:pt x="114" y="16"/>
                    <a:pt x="114" y="16"/>
                  </a:cubicBezTo>
                  <a:cubicBezTo>
                    <a:pt x="113" y="16"/>
                    <a:pt x="113" y="16"/>
                    <a:pt x="113" y="16"/>
                  </a:cubicBezTo>
                  <a:cubicBezTo>
                    <a:pt x="113" y="15"/>
                    <a:pt x="113" y="15"/>
                    <a:pt x="113" y="15"/>
                  </a:cubicBezTo>
                  <a:cubicBezTo>
                    <a:pt x="113" y="16"/>
                    <a:pt x="113" y="16"/>
                    <a:pt x="113" y="16"/>
                  </a:cubicBezTo>
                  <a:cubicBezTo>
                    <a:pt x="113" y="16"/>
                    <a:pt x="113" y="16"/>
                    <a:pt x="113" y="16"/>
                  </a:cubicBezTo>
                  <a:cubicBezTo>
                    <a:pt x="112" y="16"/>
                    <a:pt x="112" y="16"/>
                    <a:pt x="112" y="16"/>
                  </a:cubicBezTo>
                  <a:cubicBezTo>
                    <a:pt x="112" y="16"/>
                    <a:pt x="112" y="16"/>
                    <a:pt x="112" y="16"/>
                  </a:cubicBezTo>
                  <a:cubicBezTo>
                    <a:pt x="112" y="16"/>
                    <a:pt x="112" y="16"/>
                    <a:pt x="112" y="16"/>
                  </a:cubicBezTo>
                  <a:cubicBezTo>
                    <a:pt x="112" y="17"/>
                    <a:pt x="112" y="17"/>
                    <a:pt x="112" y="17"/>
                  </a:cubicBezTo>
                  <a:close/>
                  <a:moveTo>
                    <a:pt x="113" y="5"/>
                  </a:moveTo>
                  <a:cubicBezTo>
                    <a:pt x="113" y="5"/>
                    <a:pt x="113" y="5"/>
                    <a:pt x="113" y="5"/>
                  </a:cubicBezTo>
                  <a:cubicBezTo>
                    <a:pt x="114" y="5"/>
                    <a:pt x="114" y="5"/>
                    <a:pt x="114" y="5"/>
                  </a:cubicBezTo>
                  <a:cubicBezTo>
                    <a:pt x="114" y="4"/>
                    <a:pt x="114" y="4"/>
                    <a:pt x="114" y="4"/>
                  </a:cubicBezTo>
                  <a:cubicBezTo>
                    <a:pt x="114" y="4"/>
                    <a:pt x="114" y="4"/>
                    <a:pt x="114" y="4"/>
                  </a:cubicBezTo>
                  <a:cubicBezTo>
                    <a:pt x="113" y="4"/>
                    <a:pt x="113" y="4"/>
                    <a:pt x="113" y="4"/>
                  </a:cubicBezTo>
                  <a:cubicBezTo>
                    <a:pt x="113" y="5"/>
                    <a:pt x="113" y="5"/>
                    <a:pt x="113" y="5"/>
                  </a:cubicBezTo>
                  <a:close/>
                  <a:moveTo>
                    <a:pt x="112" y="6"/>
                  </a:moveTo>
                  <a:cubicBezTo>
                    <a:pt x="112" y="6"/>
                    <a:pt x="112" y="6"/>
                    <a:pt x="112" y="6"/>
                  </a:cubicBezTo>
                  <a:cubicBezTo>
                    <a:pt x="112" y="5"/>
                    <a:pt x="112" y="5"/>
                    <a:pt x="112" y="5"/>
                  </a:cubicBezTo>
                  <a:cubicBezTo>
                    <a:pt x="112" y="6"/>
                    <a:pt x="112" y="6"/>
                    <a:pt x="112" y="6"/>
                  </a:cubicBezTo>
                  <a:close/>
                  <a:moveTo>
                    <a:pt x="111" y="6"/>
                  </a:moveTo>
                  <a:cubicBezTo>
                    <a:pt x="111" y="6"/>
                    <a:pt x="111" y="6"/>
                    <a:pt x="111" y="6"/>
                  </a:cubicBezTo>
                  <a:cubicBezTo>
                    <a:pt x="112" y="6"/>
                    <a:pt x="112" y="6"/>
                    <a:pt x="112" y="6"/>
                  </a:cubicBezTo>
                  <a:cubicBezTo>
                    <a:pt x="111" y="6"/>
                    <a:pt x="111" y="6"/>
                    <a:pt x="111" y="6"/>
                  </a:cubicBezTo>
                  <a:close/>
                  <a:moveTo>
                    <a:pt x="110" y="7"/>
                  </a:moveTo>
                  <a:cubicBezTo>
                    <a:pt x="110" y="7"/>
                    <a:pt x="110" y="7"/>
                    <a:pt x="110" y="7"/>
                  </a:cubicBezTo>
                  <a:cubicBezTo>
                    <a:pt x="110" y="6"/>
                    <a:pt x="110" y="6"/>
                    <a:pt x="110" y="6"/>
                  </a:cubicBezTo>
                  <a:cubicBezTo>
                    <a:pt x="110" y="7"/>
                    <a:pt x="110" y="7"/>
                    <a:pt x="110" y="7"/>
                  </a:cubicBezTo>
                  <a:close/>
                  <a:moveTo>
                    <a:pt x="108" y="8"/>
                  </a:moveTo>
                  <a:cubicBezTo>
                    <a:pt x="108" y="7"/>
                    <a:pt x="108" y="7"/>
                    <a:pt x="108" y="7"/>
                  </a:cubicBezTo>
                  <a:cubicBezTo>
                    <a:pt x="109" y="7"/>
                    <a:pt x="109" y="7"/>
                    <a:pt x="109" y="7"/>
                  </a:cubicBezTo>
                  <a:cubicBezTo>
                    <a:pt x="110" y="7"/>
                    <a:pt x="110" y="7"/>
                    <a:pt x="110" y="7"/>
                  </a:cubicBezTo>
                  <a:cubicBezTo>
                    <a:pt x="110" y="7"/>
                    <a:pt x="110" y="7"/>
                    <a:pt x="110" y="7"/>
                  </a:cubicBezTo>
                  <a:cubicBezTo>
                    <a:pt x="109" y="7"/>
                    <a:pt x="109" y="7"/>
                    <a:pt x="109" y="7"/>
                  </a:cubicBezTo>
                  <a:cubicBezTo>
                    <a:pt x="108" y="8"/>
                    <a:pt x="108" y="8"/>
                    <a:pt x="108" y="8"/>
                  </a:cubicBezTo>
                  <a:close/>
                  <a:moveTo>
                    <a:pt x="107" y="8"/>
                  </a:moveTo>
                  <a:cubicBezTo>
                    <a:pt x="107" y="8"/>
                    <a:pt x="107" y="8"/>
                    <a:pt x="107" y="8"/>
                  </a:cubicBezTo>
                  <a:cubicBezTo>
                    <a:pt x="108" y="8"/>
                    <a:pt x="108" y="8"/>
                    <a:pt x="108" y="8"/>
                  </a:cubicBezTo>
                  <a:cubicBezTo>
                    <a:pt x="108" y="8"/>
                    <a:pt x="108" y="8"/>
                    <a:pt x="108" y="8"/>
                  </a:cubicBezTo>
                  <a:cubicBezTo>
                    <a:pt x="107" y="8"/>
                    <a:pt x="107" y="8"/>
                    <a:pt x="107" y="8"/>
                  </a:cubicBezTo>
                  <a:close/>
                  <a:moveTo>
                    <a:pt x="96" y="5"/>
                  </a:moveTo>
                  <a:cubicBezTo>
                    <a:pt x="95" y="4"/>
                    <a:pt x="95" y="4"/>
                    <a:pt x="95" y="4"/>
                  </a:cubicBezTo>
                  <a:cubicBezTo>
                    <a:pt x="95" y="4"/>
                    <a:pt x="95" y="4"/>
                    <a:pt x="95" y="4"/>
                  </a:cubicBezTo>
                  <a:cubicBezTo>
                    <a:pt x="96" y="3"/>
                    <a:pt x="96" y="3"/>
                    <a:pt x="96" y="3"/>
                  </a:cubicBezTo>
                  <a:cubicBezTo>
                    <a:pt x="96" y="4"/>
                    <a:pt x="96" y="4"/>
                    <a:pt x="96" y="4"/>
                  </a:cubicBezTo>
                  <a:cubicBezTo>
                    <a:pt x="96" y="5"/>
                    <a:pt x="96" y="5"/>
                    <a:pt x="96" y="5"/>
                  </a:cubicBezTo>
                  <a:close/>
                  <a:moveTo>
                    <a:pt x="86" y="4"/>
                  </a:moveTo>
                  <a:cubicBezTo>
                    <a:pt x="86" y="5"/>
                    <a:pt x="86" y="5"/>
                    <a:pt x="86" y="5"/>
                  </a:cubicBezTo>
                  <a:cubicBezTo>
                    <a:pt x="87" y="6"/>
                    <a:pt x="87" y="6"/>
                    <a:pt x="87" y="6"/>
                  </a:cubicBezTo>
                  <a:cubicBezTo>
                    <a:pt x="87" y="7"/>
                    <a:pt x="87" y="7"/>
                    <a:pt x="87" y="7"/>
                  </a:cubicBezTo>
                  <a:cubicBezTo>
                    <a:pt x="89" y="7"/>
                    <a:pt x="89" y="7"/>
                    <a:pt x="89" y="7"/>
                  </a:cubicBezTo>
                  <a:cubicBezTo>
                    <a:pt x="90" y="6"/>
                    <a:pt x="90" y="6"/>
                    <a:pt x="90" y="6"/>
                  </a:cubicBezTo>
                  <a:cubicBezTo>
                    <a:pt x="90" y="6"/>
                    <a:pt x="90" y="6"/>
                    <a:pt x="90" y="6"/>
                  </a:cubicBezTo>
                  <a:cubicBezTo>
                    <a:pt x="91" y="6"/>
                    <a:pt x="91" y="6"/>
                    <a:pt x="91" y="6"/>
                  </a:cubicBezTo>
                  <a:cubicBezTo>
                    <a:pt x="91" y="5"/>
                    <a:pt x="91" y="5"/>
                    <a:pt x="91" y="5"/>
                  </a:cubicBezTo>
                  <a:cubicBezTo>
                    <a:pt x="91" y="5"/>
                    <a:pt x="91" y="5"/>
                    <a:pt x="91" y="5"/>
                  </a:cubicBezTo>
                  <a:cubicBezTo>
                    <a:pt x="90" y="4"/>
                    <a:pt x="90" y="4"/>
                    <a:pt x="90" y="4"/>
                  </a:cubicBezTo>
                  <a:cubicBezTo>
                    <a:pt x="90" y="4"/>
                    <a:pt x="90" y="4"/>
                    <a:pt x="90" y="4"/>
                  </a:cubicBezTo>
                  <a:cubicBezTo>
                    <a:pt x="89" y="5"/>
                    <a:pt x="89" y="5"/>
                    <a:pt x="89" y="5"/>
                  </a:cubicBezTo>
                  <a:cubicBezTo>
                    <a:pt x="88" y="5"/>
                    <a:pt x="88" y="5"/>
                    <a:pt x="88" y="5"/>
                  </a:cubicBezTo>
                  <a:cubicBezTo>
                    <a:pt x="88" y="5"/>
                    <a:pt x="88" y="5"/>
                    <a:pt x="88" y="5"/>
                  </a:cubicBezTo>
                  <a:cubicBezTo>
                    <a:pt x="87" y="5"/>
                    <a:pt x="87" y="5"/>
                    <a:pt x="87" y="5"/>
                  </a:cubicBezTo>
                  <a:cubicBezTo>
                    <a:pt x="87" y="5"/>
                    <a:pt x="87" y="5"/>
                    <a:pt x="87" y="5"/>
                  </a:cubicBezTo>
                  <a:cubicBezTo>
                    <a:pt x="87" y="5"/>
                    <a:pt x="87" y="5"/>
                    <a:pt x="87" y="5"/>
                  </a:cubicBezTo>
                  <a:cubicBezTo>
                    <a:pt x="86" y="4"/>
                    <a:pt x="86" y="4"/>
                    <a:pt x="86" y="4"/>
                  </a:cubicBezTo>
                  <a:cubicBezTo>
                    <a:pt x="86" y="4"/>
                    <a:pt x="86" y="4"/>
                    <a:pt x="86" y="4"/>
                  </a:cubicBezTo>
                  <a:cubicBezTo>
                    <a:pt x="86" y="4"/>
                    <a:pt x="86" y="4"/>
                    <a:pt x="86" y="4"/>
                  </a:cubicBezTo>
                  <a:close/>
                  <a:moveTo>
                    <a:pt x="86" y="5"/>
                  </a:moveTo>
                  <a:cubicBezTo>
                    <a:pt x="86" y="6"/>
                    <a:pt x="86" y="6"/>
                    <a:pt x="86" y="6"/>
                  </a:cubicBezTo>
                  <a:cubicBezTo>
                    <a:pt x="87" y="6"/>
                    <a:pt x="87" y="6"/>
                    <a:pt x="87" y="6"/>
                  </a:cubicBezTo>
                  <a:cubicBezTo>
                    <a:pt x="87" y="7"/>
                    <a:pt x="87" y="7"/>
                    <a:pt x="87" y="7"/>
                  </a:cubicBezTo>
                  <a:cubicBezTo>
                    <a:pt x="86" y="6"/>
                    <a:pt x="86" y="6"/>
                    <a:pt x="86"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6"/>
                    <a:pt x="85" y="6"/>
                    <a:pt x="85" y="6"/>
                  </a:cubicBezTo>
                  <a:cubicBezTo>
                    <a:pt x="85" y="5"/>
                    <a:pt x="85" y="5"/>
                    <a:pt x="85" y="5"/>
                  </a:cubicBezTo>
                  <a:cubicBezTo>
                    <a:pt x="85" y="5"/>
                    <a:pt x="85" y="5"/>
                    <a:pt x="85" y="5"/>
                  </a:cubicBezTo>
                  <a:cubicBezTo>
                    <a:pt x="85" y="5"/>
                    <a:pt x="85" y="5"/>
                    <a:pt x="85" y="5"/>
                  </a:cubicBezTo>
                  <a:cubicBezTo>
                    <a:pt x="86" y="5"/>
                    <a:pt x="86" y="5"/>
                    <a:pt x="86" y="5"/>
                  </a:cubicBezTo>
                  <a:close/>
                  <a:moveTo>
                    <a:pt x="57" y="22"/>
                  </a:moveTo>
                  <a:cubicBezTo>
                    <a:pt x="58" y="22"/>
                    <a:pt x="58" y="22"/>
                    <a:pt x="58" y="22"/>
                  </a:cubicBezTo>
                  <a:cubicBezTo>
                    <a:pt x="58" y="22"/>
                    <a:pt x="58" y="22"/>
                    <a:pt x="58" y="22"/>
                  </a:cubicBezTo>
                  <a:cubicBezTo>
                    <a:pt x="58" y="21"/>
                    <a:pt x="58" y="21"/>
                    <a:pt x="58" y="21"/>
                  </a:cubicBezTo>
                  <a:cubicBezTo>
                    <a:pt x="58" y="21"/>
                    <a:pt x="57" y="22"/>
                    <a:pt x="57" y="22"/>
                  </a:cubicBezTo>
                  <a:close/>
                  <a:moveTo>
                    <a:pt x="57" y="25"/>
                  </a:moveTo>
                  <a:cubicBezTo>
                    <a:pt x="57" y="24"/>
                    <a:pt x="57" y="24"/>
                    <a:pt x="57" y="24"/>
                  </a:cubicBezTo>
                  <a:cubicBezTo>
                    <a:pt x="57" y="23"/>
                    <a:pt x="57" y="23"/>
                    <a:pt x="57" y="23"/>
                  </a:cubicBezTo>
                  <a:cubicBezTo>
                    <a:pt x="57" y="24"/>
                    <a:pt x="57" y="24"/>
                    <a:pt x="57" y="24"/>
                  </a:cubicBezTo>
                  <a:cubicBezTo>
                    <a:pt x="57" y="25"/>
                    <a:pt x="57" y="25"/>
                    <a:pt x="57" y="25"/>
                  </a:cubicBezTo>
                  <a:close/>
                  <a:moveTo>
                    <a:pt x="61" y="19"/>
                  </a:moveTo>
                  <a:cubicBezTo>
                    <a:pt x="61" y="19"/>
                    <a:pt x="61" y="19"/>
                    <a:pt x="61" y="19"/>
                  </a:cubicBezTo>
                  <a:cubicBezTo>
                    <a:pt x="61" y="18"/>
                    <a:pt x="61" y="18"/>
                    <a:pt x="61" y="18"/>
                  </a:cubicBezTo>
                  <a:cubicBezTo>
                    <a:pt x="61" y="18"/>
                    <a:pt x="61" y="18"/>
                    <a:pt x="61" y="18"/>
                  </a:cubicBezTo>
                  <a:cubicBezTo>
                    <a:pt x="61" y="19"/>
                    <a:pt x="61" y="19"/>
                    <a:pt x="61" y="19"/>
                  </a:cubicBezTo>
                  <a:close/>
                  <a:moveTo>
                    <a:pt x="14" y="46"/>
                  </a:moveTo>
                  <a:cubicBezTo>
                    <a:pt x="14" y="46"/>
                    <a:pt x="14" y="46"/>
                    <a:pt x="14" y="46"/>
                  </a:cubicBezTo>
                  <a:cubicBezTo>
                    <a:pt x="15" y="45"/>
                    <a:pt x="15" y="45"/>
                    <a:pt x="15" y="45"/>
                  </a:cubicBezTo>
                  <a:cubicBezTo>
                    <a:pt x="15" y="46"/>
                    <a:pt x="15" y="46"/>
                    <a:pt x="15" y="46"/>
                  </a:cubicBezTo>
                  <a:cubicBezTo>
                    <a:pt x="14" y="46"/>
                    <a:pt x="14" y="46"/>
                    <a:pt x="14" y="46"/>
                  </a:cubicBezTo>
                  <a:close/>
                  <a:moveTo>
                    <a:pt x="1" y="67"/>
                  </a:moveTo>
                  <a:cubicBezTo>
                    <a:pt x="1" y="65"/>
                    <a:pt x="1" y="65"/>
                    <a:pt x="1" y="65"/>
                  </a:cubicBezTo>
                  <a:cubicBezTo>
                    <a:pt x="1" y="66"/>
                    <a:pt x="1" y="66"/>
                    <a:pt x="1" y="66"/>
                  </a:cubicBezTo>
                  <a:cubicBezTo>
                    <a:pt x="1" y="66"/>
                    <a:pt x="1" y="67"/>
                    <a:pt x="1" y="67"/>
                  </a:cubicBezTo>
                  <a:close/>
                  <a:moveTo>
                    <a:pt x="1" y="70"/>
                  </a:moveTo>
                  <a:cubicBezTo>
                    <a:pt x="0" y="69"/>
                    <a:pt x="0" y="69"/>
                    <a:pt x="0" y="69"/>
                  </a:cubicBezTo>
                  <a:cubicBezTo>
                    <a:pt x="1" y="68"/>
                    <a:pt x="1" y="68"/>
                    <a:pt x="1" y="68"/>
                  </a:cubicBezTo>
                  <a:cubicBezTo>
                    <a:pt x="1" y="69"/>
                    <a:pt x="1" y="69"/>
                    <a:pt x="1" y="69"/>
                  </a:cubicBezTo>
                  <a:cubicBezTo>
                    <a:pt x="1" y="70"/>
                    <a:pt x="1" y="70"/>
                    <a:pt x="1" y="70"/>
                  </a:cubicBezTo>
                  <a:close/>
                  <a:moveTo>
                    <a:pt x="99" y="122"/>
                  </a:moveTo>
                  <a:cubicBezTo>
                    <a:pt x="99" y="123"/>
                    <a:pt x="99" y="123"/>
                    <a:pt x="99" y="123"/>
                  </a:cubicBezTo>
                  <a:cubicBezTo>
                    <a:pt x="99" y="123"/>
                    <a:pt x="99" y="123"/>
                    <a:pt x="99" y="123"/>
                  </a:cubicBezTo>
                  <a:cubicBezTo>
                    <a:pt x="100" y="123"/>
                    <a:pt x="100" y="123"/>
                    <a:pt x="100" y="123"/>
                  </a:cubicBezTo>
                  <a:cubicBezTo>
                    <a:pt x="99" y="124"/>
                    <a:pt x="99" y="124"/>
                    <a:pt x="99" y="124"/>
                  </a:cubicBezTo>
                  <a:cubicBezTo>
                    <a:pt x="100" y="124"/>
                    <a:pt x="100" y="124"/>
                    <a:pt x="100" y="124"/>
                  </a:cubicBezTo>
                  <a:cubicBezTo>
                    <a:pt x="101" y="123"/>
                    <a:pt x="101" y="123"/>
                    <a:pt x="101" y="123"/>
                  </a:cubicBezTo>
                  <a:cubicBezTo>
                    <a:pt x="101" y="124"/>
                    <a:pt x="101" y="124"/>
                    <a:pt x="101" y="124"/>
                  </a:cubicBezTo>
                  <a:cubicBezTo>
                    <a:pt x="101" y="124"/>
                    <a:pt x="101" y="124"/>
                    <a:pt x="101" y="124"/>
                  </a:cubicBezTo>
                  <a:cubicBezTo>
                    <a:pt x="99" y="124"/>
                    <a:pt x="99" y="124"/>
                    <a:pt x="99" y="124"/>
                  </a:cubicBezTo>
                  <a:cubicBezTo>
                    <a:pt x="99" y="124"/>
                    <a:pt x="99" y="124"/>
                    <a:pt x="99" y="124"/>
                  </a:cubicBezTo>
                  <a:cubicBezTo>
                    <a:pt x="98" y="124"/>
                    <a:pt x="98" y="124"/>
                    <a:pt x="98" y="124"/>
                  </a:cubicBezTo>
                  <a:cubicBezTo>
                    <a:pt x="98" y="125"/>
                    <a:pt x="98" y="125"/>
                    <a:pt x="98" y="125"/>
                  </a:cubicBezTo>
                  <a:cubicBezTo>
                    <a:pt x="98" y="125"/>
                    <a:pt x="98" y="125"/>
                    <a:pt x="98" y="125"/>
                  </a:cubicBezTo>
                  <a:cubicBezTo>
                    <a:pt x="98" y="124"/>
                    <a:pt x="98" y="124"/>
                    <a:pt x="98" y="124"/>
                  </a:cubicBezTo>
                  <a:cubicBezTo>
                    <a:pt x="97" y="124"/>
                    <a:pt x="97" y="124"/>
                    <a:pt x="97" y="124"/>
                  </a:cubicBezTo>
                  <a:cubicBezTo>
                    <a:pt x="96" y="124"/>
                    <a:pt x="96" y="124"/>
                    <a:pt x="96" y="124"/>
                  </a:cubicBezTo>
                  <a:cubicBezTo>
                    <a:pt x="96" y="124"/>
                    <a:pt x="96" y="124"/>
                    <a:pt x="96" y="124"/>
                  </a:cubicBezTo>
                  <a:cubicBezTo>
                    <a:pt x="95" y="124"/>
                    <a:pt x="95" y="124"/>
                    <a:pt x="95" y="124"/>
                  </a:cubicBezTo>
                  <a:cubicBezTo>
                    <a:pt x="94" y="124"/>
                    <a:pt x="94" y="124"/>
                    <a:pt x="94" y="124"/>
                  </a:cubicBezTo>
                  <a:cubicBezTo>
                    <a:pt x="94" y="123"/>
                    <a:pt x="94" y="123"/>
                    <a:pt x="94" y="123"/>
                  </a:cubicBezTo>
                  <a:cubicBezTo>
                    <a:pt x="95" y="123"/>
                    <a:pt x="95" y="123"/>
                    <a:pt x="95" y="123"/>
                  </a:cubicBezTo>
                  <a:cubicBezTo>
                    <a:pt x="98" y="122"/>
                    <a:pt x="98" y="122"/>
                    <a:pt x="98" y="122"/>
                  </a:cubicBezTo>
                  <a:cubicBezTo>
                    <a:pt x="98" y="122"/>
                    <a:pt x="98" y="122"/>
                    <a:pt x="98" y="122"/>
                  </a:cubicBezTo>
                  <a:cubicBezTo>
                    <a:pt x="99" y="122"/>
                    <a:pt x="99" y="122"/>
                    <a:pt x="99" y="122"/>
                  </a:cubicBezTo>
                  <a:close/>
                  <a:moveTo>
                    <a:pt x="128" y="141"/>
                  </a:moveTo>
                  <a:cubicBezTo>
                    <a:pt x="129" y="141"/>
                    <a:pt x="129" y="141"/>
                    <a:pt x="129" y="141"/>
                  </a:cubicBezTo>
                  <a:cubicBezTo>
                    <a:pt x="129" y="141"/>
                    <a:pt x="129" y="141"/>
                    <a:pt x="129" y="141"/>
                  </a:cubicBezTo>
                  <a:cubicBezTo>
                    <a:pt x="129" y="142"/>
                    <a:pt x="129" y="142"/>
                    <a:pt x="129" y="142"/>
                  </a:cubicBezTo>
                  <a:cubicBezTo>
                    <a:pt x="128" y="141"/>
                    <a:pt x="128" y="141"/>
                    <a:pt x="128" y="141"/>
                  </a:cubicBezTo>
                  <a:close/>
                  <a:moveTo>
                    <a:pt x="133" y="144"/>
                  </a:moveTo>
                  <a:cubicBezTo>
                    <a:pt x="133" y="144"/>
                    <a:pt x="133" y="144"/>
                    <a:pt x="133" y="144"/>
                  </a:cubicBezTo>
                  <a:cubicBezTo>
                    <a:pt x="133" y="144"/>
                    <a:pt x="133" y="144"/>
                    <a:pt x="133" y="144"/>
                  </a:cubicBezTo>
                  <a:cubicBezTo>
                    <a:pt x="133" y="144"/>
                    <a:pt x="133" y="144"/>
                    <a:pt x="133" y="144"/>
                  </a:cubicBezTo>
                  <a:close/>
                  <a:moveTo>
                    <a:pt x="122" y="155"/>
                  </a:moveTo>
                  <a:cubicBezTo>
                    <a:pt x="122" y="155"/>
                    <a:pt x="122" y="155"/>
                    <a:pt x="122" y="155"/>
                  </a:cubicBezTo>
                  <a:cubicBezTo>
                    <a:pt x="123" y="155"/>
                    <a:pt x="123" y="155"/>
                    <a:pt x="123" y="155"/>
                  </a:cubicBezTo>
                  <a:cubicBezTo>
                    <a:pt x="123" y="155"/>
                    <a:pt x="123" y="155"/>
                    <a:pt x="123" y="155"/>
                  </a:cubicBezTo>
                  <a:cubicBezTo>
                    <a:pt x="123" y="154"/>
                    <a:pt x="123" y="154"/>
                    <a:pt x="123" y="154"/>
                  </a:cubicBezTo>
                  <a:cubicBezTo>
                    <a:pt x="122" y="155"/>
                    <a:pt x="122" y="155"/>
                    <a:pt x="122" y="155"/>
                  </a:cubicBezTo>
                  <a:close/>
                  <a:moveTo>
                    <a:pt x="122" y="153"/>
                  </a:moveTo>
                  <a:cubicBezTo>
                    <a:pt x="122" y="154"/>
                    <a:pt x="122" y="154"/>
                    <a:pt x="122" y="154"/>
                  </a:cubicBezTo>
                  <a:cubicBezTo>
                    <a:pt x="123" y="154"/>
                    <a:pt x="123" y="154"/>
                    <a:pt x="123" y="154"/>
                  </a:cubicBezTo>
                  <a:cubicBezTo>
                    <a:pt x="123" y="153"/>
                    <a:pt x="123" y="153"/>
                    <a:pt x="123" y="153"/>
                  </a:cubicBezTo>
                  <a:cubicBezTo>
                    <a:pt x="122" y="153"/>
                    <a:pt x="122" y="153"/>
                    <a:pt x="122" y="153"/>
                  </a:cubicBezTo>
                  <a:close/>
                  <a:moveTo>
                    <a:pt x="122" y="154"/>
                  </a:moveTo>
                  <a:cubicBezTo>
                    <a:pt x="121" y="154"/>
                    <a:pt x="121" y="154"/>
                    <a:pt x="121" y="154"/>
                  </a:cubicBezTo>
                  <a:cubicBezTo>
                    <a:pt x="121" y="153"/>
                    <a:pt x="121" y="153"/>
                    <a:pt x="121" y="153"/>
                  </a:cubicBezTo>
                  <a:cubicBezTo>
                    <a:pt x="122" y="153"/>
                    <a:pt x="122" y="153"/>
                    <a:pt x="122" y="153"/>
                  </a:cubicBezTo>
                  <a:cubicBezTo>
                    <a:pt x="122" y="154"/>
                    <a:pt x="122" y="154"/>
                    <a:pt x="122" y="154"/>
                  </a:cubicBezTo>
                  <a:cubicBezTo>
                    <a:pt x="122" y="154"/>
                    <a:pt x="122" y="154"/>
                    <a:pt x="122" y="154"/>
                  </a:cubicBezTo>
                  <a:close/>
                  <a:moveTo>
                    <a:pt x="119" y="151"/>
                  </a:moveTo>
                  <a:cubicBezTo>
                    <a:pt x="119" y="151"/>
                    <a:pt x="119" y="151"/>
                    <a:pt x="119" y="151"/>
                  </a:cubicBezTo>
                  <a:cubicBezTo>
                    <a:pt x="119" y="150"/>
                    <a:pt x="119" y="150"/>
                    <a:pt x="119" y="150"/>
                  </a:cubicBezTo>
                  <a:cubicBezTo>
                    <a:pt x="119" y="149"/>
                    <a:pt x="119" y="149"/>
                    <a:pt x="119" y="149"/>
                  </a:cubicBezTo>
                  <a:cubicBezTo>
                    <a:pt x="119" y="149"/>
                    <a:pt x="119" y="149"/>
                    <a:pt x="119" y="149"/>
                  </a:cubicBezTo>
                  <a:cubicBezTo>
                    <a:pt x="120" y="148"/>
                    <a:pt x="120" y="148"/>
                    <a:pt x="120" y="148"/>
                  </a:cubicBezTo>
                  <a:cubicBezTo>
                    <a:pt x="120" y="148"/>
                    <a:pt x="120" y="148"/>
                    <a:pt x="120" y="148"/>
                  </a:cubicBezTo>
                  <a:cubicBezTo>
                    <a:pt x="121" y="148"/>
                    <a:pt x="121" y="148"/>
                    <a:pt x="121" y="148"/>
                  </a:cubicBezTo>
                  <a:cubicBezTo>
                    <a:pt x="121" y="149"/>
                    <a:pt x="121" y="149"/>
                    <a:pt x="121" y="149"/>
                  </a:cubicBezTo>
                  <a:cubicBezTo>
                    <a:pt x="121" y="150"/>
                    <a:pt x="121" y="150"/>
                    <a:pt x="121" y="150"/>
                  </a:cubicBezTo>
                  <a:cubicBezTo>
                    <a:pt x="120" y="150"/>
                    <a:pt x="120" y="150"/>
                    <a:pt x="120" y="150"/>
                  </a:cubicBezTo>
                  <a:cubicBezTo>
                    <a:pt x="120" y="151"/>
                    <a:pt x="120" y="151"/>
                    <a:pt x="120" y="151"/>
                  </a:cubicBezTo>
                  <a:cubicBezTo>
                    <a:pt x="119" y="151"/>
                    <a:pt x="119" y="151"/>
                    <a:pt x="119" y="151"/>
                  </a:cubicBezTo>
                  <a:cubicBezTo>
                    <a:pt x="119" y="151"/>
                    <a:pt x="119" y="151"/>
                    <a:pt x="119" y="151"/>
                  </a:cubicBezTo>
                  <a:close/>
                  <a:moveTo>
                    <a:pt x="136" y="153"/>
                  </a:moveTo>
                  <a:cubicBezTo>
                    <a:pt x="138" y="152"/>
                    <a:pt x="138" y="152"/>
                    <a:pt x="138" y="152"/>
                  </a:cubicBezTo>
                  <a:cubicBezTo>
                    <a:pt x="138" y="152"/>
                    <a:pt x="138" y="152"/>
                    <a:pt x="138" y="152"/>
                  </a:cubicBezTo>
                  <a:cubicBezTo>
                    <a:pt x="137" y="150"/>
                    <a:pt x="137" y="150"/>
                    <a:pt x="137" y="150"/>
                  </a:cubicBezTo>
                  <a:cubicBezTo>
                    <a:pt x="136" y="151"/>
                    <a:pt x="136" y="151"/>
                    <a:pt x="136" y="151"/>
                  </a:cubicBezTo>
                  <a:cubicBezTo>
                    <a:pt x="136" y="151"/>
                    <a:pt x="136" y="151"/>
                    <a:pt x="136" y="151"/>
                  </a:cubicBezTo>
                  <a:cubicBezTo>
                    <a:pt x="136" y="152"/>
                    <a:pt x="136" y="152"/>
                    <a:pt x="136" y="152"/>
                  </a:cubicBezTo>
                  <a:cubicBezTo>
                    <a:pt x="136" y="153"/>
                    <a:pt x="136" y="153"/>
                    <a:pt x="136" y="153"/>
                  </a:cubicBezTo>
                  <a:cubicBezTo>
                    <a:pt x="136" y="153"/>
                    <a:pt x="136" y="153"/>
                    <a:pt x="136" y="153"/>
                  </a:cubicBezTo>
                  <a:close/>
                  <a:moveTo>
                    <a:pt x="136" y="154"/>
                  </a:moveTo>
                  <a:cubicBezTo>
                    <a:pt x="136" y="155"/>
                    <a:pt x="136" y="155"/>
                    <a:pt x="136" y="155"/>
                  </a:cubicBezTo>
                  <a:cubicBezTo>
                    <a:pt x="137" y="155"/>
                    <a:pt x="137" y="155"/>
                    <a:pt x="137" y="155"/>
                  </a:cubicBezTo>
                  <a:cubicBezTo>
                    <a:pt x="138" y="155"/>
                    <a:pt x="138" y="155"/>
                    <a:pt x="138" y="155"/>
                  </a:cubicBezTo>
                  <a:cubicBezTo>
                    <a:pt x="138" y="154"/>
                    <a:pt x="138" y="154"/>
                    <a:pt x="138" y="154"/>
                  </a:cubicBezTo>
                  <a:cubicBezTo>
                    <a:pt x="137" y="154"/>
                    <a:pt x="137" y="154"/>
                    <a:pt x="137" y="154"/>
                  </a:cubicBezTo>
                  <a:cubicBezTo>
                    <a:pt x="136" y="154"/>
                    <a:pt x="136" y="154"/>
                    <a:pt x="136" y="154"/>
                  </a:cubicBezTo>
                  <a:cubicBezTo>
                    <a:pt x="136" y="154"/>
                    <a:pt x="136" y="154"/>
                    <a:pt x="136" y="154"/>
                  </a:cubicBezTo>
                  <a:close/>
                  <a:moveTo>
                    <a:pt x="136" y="156"/>
                  </a:moveTo>
                  <a:cubicBezTo>
                    <a:pt x="136" y="156"/>
                    <a:pt x="136" y="156"/>
                    <a:pt x="136" y="156"/>
                  </a:cubicBezTo>
                  <a:cubicBezTo>
                    <a:pt x="137" y="155"/>
                    <a:pt x="137" y="155"/>
                    <a:pt x="137" y="155"/>
                  </a:cubicBezTo>
                  <a:cubicBezTo>
                    <a:pt x="136" y="156"/>
                    <a:pt x="136" y="156"/>
                    <a:pt x="136" y="156"/>
                  </a:cubicBezTo>
                  <a:close/>
                  <a:moveTo>
                    <a:pt x="132" y="169"/>
                  </a:moveTo>
                  <a:cubicBezTo>
                    <a:pt x="132" y="168"/>
                    <a:pt x="132" y="168"/>
                    <a:pt x="132" y="168"/>
                  </a:cubicBezTo>
                  <a:cubicBezTo>
                    <a:pt x="132" y="169"/>
                    <a:pt x="132" y="169"/>
                    <a:pt x="132" y="169"/>
                  </a:cubicBezTo>
                  <a:cubicBezTo>
                    <a:pt x="132" y="169"/>
                    <a:pt x="132" y="169"/>
                    <a:pt x="132" y="169"/>
                  </a:cubicBezTo>
                  <a:close/>
                  <a:moveTo>
                    <a:pt x="127" y="174"/>
                  </a:moveTo>
                  <a:cubicBezTo>
                    <a:pt x="126" y="173"/>
                    <a:pt x="126" y="173"/>
                    <a:pt x="126" y="173"/>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2"/>
                    <a:pt x="127" y="172"/>
                    <a:pt x="127" y="172"/>
                  </a:cubicBezTo>
                  <a:cubicBezTo>
                    <a:pt x="127" y="174"/>
                    <a:pt x="127" y="174"/>
                    <a:pt x="127" y="174"/>
                  </a:cubicBezTo>
                  <a:close/>
                  <a:moveTo>
                    <a:pt x="121" y="173"/>
                  </a:moveTo>
                  <a:cubicBezTo>
                    <a:pt x="121" y="172"/>
                    <a:pt x="121" y="172"/>
                    <a:pt x="121" y="172"/>
                  </a:cubicBezTo>
                  <a:cubicBezTo>
                    <a:pt x="121" y="172"/>
                    <a:pt x="121" y="172"/>
                    <a:pt x="121" y="172"/>
                  </a:cubicBezTo>
                  <a:cubicBezTo>
                    <a:pt x="120" y="172"/>
                    <a:pt x="120" y="172"/>
                    <a:pt x="120" y="172"/>
                  </a:cubicBezTo>
                  <a:cubicBezTo>
                    <a:pt x="120" y="171"/>
                    <a:pt x="120" y="171"/>
                    <a:pt x="120" y="171"/>
                  </a:cubicBezTo>
                  <a:cubicBezTo>
                    <a:pt x="120" y="170"/>
                    <a:pt x="120" y="170"/>
                    <a:pt x="120" y="170"/>
                  </a:cubicBezTo>
                  <a:cubicBezTo>
                    <a:pt x="120" y="170"/>
                    <a:pt x="120" y="170"/>
                    <a:pt x="120" y="170"/>
                  </a:cubicBezTo>
                  <a:cubicBezTo>
                    <a:pt x="120" y="168"/>
                    <a:pt x="120" y="168"/>
                    <a:pt x="120" y="168"/>
                  </a:cubicBezTo>
                  <a:cubicBezTo>
                    <a:pt x="120" y="167"/>
                    <a:pt x="120" y="167"/>
                    <a:pt x="120" y="167"/>
                  </a:cubicBezTo>
                  <a:cubicBezTo>
                    <a:pt x="120" y="167"/>
                    <a:pt x="120" y="167"/>
                    <a:pt x="120" y="167"/>
                  </a:cubicBezTo>
                  <a:cubicBezTo>
                    <a:pt x="119" y="165"/>
                    <a:pt x="119" y="165"/>
                    <a:pt x="119" y="165"/>
                  </a:cubicBezTo>
                  <a:cubicBezTo>
                    <a:pt x="120" y="165"/>
                    <a:pt x="120" y="165"/>
                    <a:pt x="120" y="165"/>
                  </a:cubicBezTo>
                  <a:cubicBezTo>
                    <a:pt x="121" y="165"/>
                    <a:pt x="121" y="165"/>
                    <a:pt x="121" y="165"/>
                  </a:cubicBezTo>
                  <a:cubicBezTo>
                    <a:pt x="122" y="165"/>
                    <a:pt x="122" y="165"/>
                    <a:pt x="122" y="165"/>
                  </a:cubicBezTo>
                  <a:cubicBezTo>
                    <a:pt x="121" y="165"/>
                    <a:pt x="121" y="165"/>
                    <a:pt x="121" y="165"/>
                  </a:cubicBezTo>
                  <a:cubicBezTo>
                    <a:pt x="121" y="164"/>
                    <a:pt x="121" y="164"/>
                    <a:pt x="121" y="164"/>
                  </a:cubicBezTo>
                  <a:cubicBezTo>
                    <a:pt x="120" y="164"/>
                    <a:pt x="120" y="164"/>
                    <a:pt x="120" y="164"/>
                  </a:cubicBezTo>
                  <a:cubicBezTo>
                    <a:pt x="121" y="163"/>
                    <a:pt x="121" y="163"/>
                    <a:pt x="121" y="163"/>
                  </a:cubicBezTo>
                  <a:cubicBezTo>
                    <a:pt x="120" y="161"/>
                    <a:pt x="120" y="161"/>
                    <a:pt x="120" y="161"/>
                  </a:cubicBezTo>
                  <a:cubicBezTo>
                    <a:pt x="120" y="160"/>
                    <a:pt x="120" y="160"/>
                    <a:pt x="120" y="160"/>
                  </a:cubicBezTo>
                  <a:cubicBezTo>
                    <a:pt x="120" y="159"/>
                    <a:pt x="120" y="159"/>
                    <a:pt x="120" y="159"/>
                  </a:cubicBezTo>
                  <a:cubicBezTo>
                    <a:pt x="120" y="157"/>
                    <a:pt x="120" y="157"/>
                    <a:pt x="120" y="157"/>
                  </a:cubicBezTo>
                  <a:cubicBezTo>
                    <a:pt x="120" y="156"/>
                    <a:pt x="120" y="156"/>
                    <a:pt x="120" y="156"/>
                  </a:cubicBezTo>
                  <a:cubicBezTo>
                    <a:pt x="120" y="156"/>
                    <a:pt x="120" y="156"/>
                    <a:pt x="120" y="156"/>
                  </a:cubicBezTo>
                  <a:cubicBezTo>
                    <a:pt x="121" y="155"/>
                    <a:pt x="121" y="155"/>
                    <a:pt x="121" y="155"/>
                  </a:cubicBezTo>
                  <a:cubicBezTo>
                    <a:pt x="121" y="155"/>
                    <a:pt x="121" y="155"/>
                    <a:pt x="121" y="155"/>
                  </a:cubicBezTo>
                  <a:cubicBezTo>
                    <a:pt x="122" y="155"/>
                    <a:pt x="122" y="155"/>
                    <a:pt x="122" y="155"/>
                  </a:cubicBezTo>
                  <a:cubicBezTo>
                    <a:pt x="123" y="156"/>
                    <a:pt x="123" y="156"/>
                    <a:pt x="123" y="156"/>
                  </a:cubicBezTo>
                  <a:cubicBezTo>
                    <a:pt x="123" y="156"/>
                    <a:pt x="123" y="156"/>
                    <a:pt x="123" y="156"/>
                  </a:cubicBezTo>
                  <a:cubicBezTo>
                    <a:pt x="123" y="156"/>
                    <a:pt x="123" y="156"/>
                    <a:pt x="123" y="156"/>
                  </a:cubicBezTo>
                  <a:cubicBezTo>
                    <a:pt x="124" y="155"/>
                    <a:pt x="124" y="155"/>
                    <a:pt x="124" y="155"/>
                  </a:cubicBezTo>
                  <a:cubicBezTo>
                    <a:pt x="124" y="156"/>
                    <a:pt x="124" y="156"/>
                    <a:pt x="124" y="156"/>
                  </a:cubicBezTo>
                  <a:cubicBezTo>
                    <a:pt x="125" y="157"/>
                    <a:pt x="125" y="157"/>
                    <a:pt x="125" y="157"/>
                  </a:cubicBezTo>
                  <a:cubicBezTo>
                    <a:pt x="126" y="158"/>
                    <a:pt x="126" y="158"/>
                    <a:pt x="126" y="158"/>
                  </a:cubicBezTo>
                  <a:cubicBezTo>
                    <a:pt x="127" y="159"/>
                    <a:pt x="127" y="159"/>
                    <a:pt x="127" y="159"/>
                  </a:cubicBezTo>
                  <a:cubicBezTo>
                    <a:pt x="128" y="158"/>
                    <a:pt x="128" y="158"/>
                    <a:pt x="128" y="158"/>
                  </a:cubicBezTo>
                  <a:cubicBezTo>
                    <a:pt x="129" y="158"/>
                    <a:pt x="129" y="158"/>
                    <a:pt x="129" y="158"/>
                  </a:cubicBezTo>
                  <a:cubicBezTo>
                    <a:pt x="129" y="159"/>
                    <a:pt x="129" y="159"/>
                    <a:pt x="129" y="159"/>
                  </a:cubicBezTo>
                  <a:cubicBezTo>
                    <a:pt x="129" y="158"/>
                    <a:pt x="129" y="158"/>
                    <a:pt x="129" y="158"/>
                  </a:cubicBezTo>
                  <a:cubicBezTo>
                    <a:pt x="130" y="158"/>
                    <a:pt x="130" y="158"/>
                    <a:pt x="130" y="158"/>
                  </a:cubicBezTo>
                  <a:cubicBezTo>
                    <a:pt x="133" y="158"/>
                    <a:pt x="133" y="158"/>
                    <a:pt x="133" y="158"/>
                  </a:cubicBezTo>
                  <a:cubicBezTo>
                    <a:pt x="133" y="158"/>
                    <a:pt x="133" y="158"/>
                    <a:pt x="133" y="158"/>
                  </a:cubicBezTo>
                  <a:cubicBezTo>
                    <a:pt x="134" y="157"/>
                    <a:pt x="134" y="157"/>
                    <a:pt x="134" y="157"/>
                  </a:cubicBezTo>
                  <a:cubicBezTo>
                    <a:pt x="134" y="157"/>
                    <a:pt x="134" y="157"/>
                    <a:pt x="134" y="157"/>
                  </a:cubicBezTo>
                  <a:cubicBezTo>
                    <a:pt x="134" y="157"/>
                    <a:pt x="134" y="157"/>
                    <a:pt x="134" y="157"/>
                  </a:cubicBezTo>
                  <a:cubicBezTo>
                    <a:pt x="135" y="157"/>
                    <a:pt x="135" y="157"/>
                    <a:pt x="135" y="157"/>
                  </a:cubicBezTo>
                  <a:cubicBezTo>
                    <a:pt x="135" y="157"/>
                    <a:pt x="135" y="157"/>
                    <a:pt x="135" y="157"/>
                  </a:cubicBezTo>
                  <a:cubicBezTo>
                    <a:pt x="136" y="157"/>
                    <a:pt x="136" y="157"/>
                    <a:pt x="136" y="157"/>
                  </a:cubicBezTo>
                  <a:cubicBezTo>
                    <a:pt x="136" y="158"/>
                    <a:pt x="136" y="158"/>
                    <a:pt x="136" y="158"/>
                  </a:cubicBezTo>
                  <a:cubicBezTo>
                    <a:pt x="136" y="160"/>
                    <a:pt x="136" y="160"/>
                    <a:pt x="136" y="160"/>
                  </a:cubicBezTo>
                  <a:cubicBezTo>
                    <a:pt x="135" y="161"/>
                    <a:pt x="135" y="161"/>
                    <a:pt x="135" y="161"/>
                  </a:cubicBezTo>
                  <a:cubicBezTo>
                    <a:pt x="135" y="163"/>
                    <a:pt x="135" y="163"/>
                    <a:pt x="135" y="163"/>
                  </a:cubicBezTo>
                  <a:cubicBezTo>
                    <a:pt x="134" y="163"/>
                    <a:pt x="134" y="163"/>
                    <a:pt x="134" y="163"/>
                  </a:cubicBezTo>
                  <a:cubicBezTo>
                    <a:pt x="134" y="164"/>
                    <a:pt x="134" y="164"/>
                    <a:pt x="134" y="164"/>
                  </a:cubicBezTo>
                  <a:cubicBezTo>
                    <a:pt x="134" y="165"/>
                    <a:pt x="134" y="165"/>
                    <a:pt x="134" y="165"/>
                  </a:cubicBezTo>
                  <a:cubicBezTo>
                    <a:pt x="134" y="165"/>
                    <a:pt x="134" y="165"/>
                    <a:pt x="134" y="165"/>
                  </a:cubicBezTo>
                  <a:cubicBezTo>
                    <a:pt x="134" y="166"/>
                    <a:pt x="134" y="166"/>
                    <a:pt x="134" y="166"/>
                  </a:cubicBezTo>
                  <a:cubicBezTo>
                    <a:pt x="134" y="166"/>
                    <a:pt x="134" y="166"/>
                    <a:pt x="134" y="166"/>
                  </a:cubicBezTo>
                  <a:cubicBezTo>
                    <a:pt x="133" y="165"/>
                    <a:pt x="133" y="165"/>
                    <a:pt x="133" y="165"/>
                  </a:cubicBezTo>
                  <a:cubicBezTo>
                    <a:pt x="133" y="165"/>
                    <a:pt x="133" y="165"/>
                    <a:pt x="133" y="165"/>
                  </a:cubicBezTo>
                  <a:cubicBezTo>
                    <a:pt x="132" y="166"/>
                    <a:pt x="132" y="166"/>
                    <a:pt x="132" y="166"/>
                  </a:cubicBezTo>
                  <a:cubicBezTo>
                    <a:pt x="132" y="167"/>
                    <a:pt x="132" y="167"/>
                    <a:pt x="132" y="167"/>
                  </a:cubicBezTo>
                  <a:cubicBezTo>
                    <a:pt x="132" y="168"/>
                    <a:pt x="132" y="168"/>
                    <a:pt x="132" y="168"/>
                  </a:cubicBezTo>
                  <a:cubicBezTo>
                    <a:pt x="131" y="168"/>
                    <a:pt x="131" y="168"/>
                    <a:pt x="131" y="168"/>
                  </a:cubicBezTo>
                  <a:cubicBezTo>
                    <a:pt x="131" y="169"/>
                    <a:pt x="131" y="169"/>
                    <a:pt x="131" y="169"/>
                  </a:cubicBezTo>
                  <a:cubicBezTo>
                    <a:pt x="130" y="169"/>
                    <a:pt x="130" y="169"/>
                    <a:pt x="130" y="169"/>
                  </a:cubicBezTo>
                  <a:cubicBezTo>
                    <a:pt x="131" y="170"/>
                    <a:pt x="131" y="170"/>
                    <a:pt x="131" y="170"/>
                  </a:cubicBezTo>
                  <a:cubicBezTo>
                    <a:pt x="131" y="170"/>
                    <a:pt x="131" y="170"/>
                    <a:pt x="131" y="170"/>
                  </a:cubicBezTo>
                  <a:cubicBezTo>
                    <a:pt x="130" y="172"/>
                    <a:pt x="130" y="172"/>
                    <a:pt x="130" y="172"/>
                  </a:cubicBezTo>
                  <a:cubicBezTo>
                    <a:pt x="130" y="172"/>
                    <a:pt x="130" y="172"/>
                    <a:pt x="130" y="172"/>
                  </a:cubicBezTo>
                  <a:cubicBezTo>
                    <a:pt x="129" y="172"/>
                    <a:pt x="129" y="172"/>
                    <a:pt x="129" y="172"/>
                  </a:cubicBezTo>
                  <a:cubicBezTo>
                    <a:pt x="129" y="171"/>
                    <a:pt x="129" y="171"/>
                    <a:pt x="129" y="171"/>
                  </a:cubicBezTo>
                  <a:cubicBezTo>
                    <a:pt x="130" y="171"/>
                    <a:pt x="130" y="171"/>
                    <a:pt x="130" y="171"/>
                  </a:cubicBezTo>
                  <a:cubicBezTo>
                    <a:pt x="130" y="170"/>
                    <a:pt x="130" y="170"/>
                    <a:pt x="130" y="170"/>
                  </a:cubicBezTo>
                  <a:cubicBezTo>
                    <a:pt x="130" y="170"/>
                    <a:pt x="130" y="170"/>
                    <a:pt x="130" y="170"/>
                  </a:cubicBezTo>
                  <a:cubicBezTo>
                    <a:pt x="129" y="170"/>
                    <a:pt x="129" y="170"/>
                    <a:pt x="129" y="170"/>
                  </a:cubicBezTo>
                  <a:cubicBezTo>
                    <a:pt x="128" y="171"/>
                    <a:pt x="128" y="171"/>
                    <a:pt x="128" y="171"/>
                  </a:cubicBezTo>
                  <a:cubicBezTo>
                    <a:pt x="128" y="171"/>
                    <a:pt x="128" y="171"/>
                    <a:pt x="128" y="171"/>
                  </a:cubicBezTo>
                  <a:cubicBezTo>
                    <a:pt x="128" y="170"/>
                    <a:pt x="128" y="170"/>
                    <a:pt x="128" y="170"/>
                  </a:cubicBezTo>
                  <a:cubicBezTo>
                    <a:pt x="127" y="171"/>
                    <a:pt x="127" y="171"/>
                    <a:pt x="127" y="171"/>
                  </a:cubicBezTo>
                  <a:cubicBezTo>
                    <a:pt x="127" y="171"/>
                    <a:pt x="127" y="171"/>
                    <a:pt x="127" y="171"/>
                  </a:cubicBezTo>
                  <a:cubicBezTo>
                    <a:pt x="126" y="172"/>
                    <a:pt x="126" y="172"/>
                    <a:pt x="126" y="172"/>
                  </a:cubicBezTo>
                  <a:cubicBezTo>
                    <a:pt x="126" y="171"/>
                    <a:pt x="126" y="171"/>
                    <a:pt x="126" y="171"/>
                  </a:cubicBezTo>
                  <a:cubicBezTo>
                    <a:pt x="125" y="172"/>
                    <a:pt x="125" y="172"/>
                    <a:pt x="125" y="172"/>
                  </a:cubicBezTo>
                  <a:cubicBezTo>
                    <a:pt x="125" y="173"/>
                    <a:pt x="125" y="173"/>
                    <a:pt x="125" y="173"/>
                  </a:cubicBezTo>
                  <a:cubicBezTo>
                    <a:pt x="124" y="174"/>
                    <a:pt x="124" y="174"/>
                    <a:pt x="124" y="174"/>
                  </a:cubicBezTo>
                  <a:cubicBezTo>
                    <a:pt x="124" y="174"/>
                    <a:pt x="124" y="174"/>
                    <a:pt x="124" y="174"/>
                  </a:cubicBezTo>
                  <a:cubicBezTo>
                    <a:pt x="123" y="174"/>
                    <a:pt x="123" y="174"/>
                    <a:pt x="123" y="174"/>
                  </a:cubicBezTo>
                  <a:cubicBezTo>
                    <a:pt x="123" y="173"/>
                    <a:pt x="123" y="173"/>
                    <a:pt x="123" y="173"/>
                  </a:cubicBezTo>
                  <a:cubicBezTo>
                    <a:pt x="123" y="174"/>
                    <a:pt x="123" y="174"/>
                    <a:pt x="123" y="174"/>
                  </a:cubicBezTo>
                  <a:cubicBezTo>
                    <a:pt x="122" y="173"/>
                    <a:pt x="122" y="173"/>
                    <a:pt x="122" y="173"/>
                  </a:cubicBezTo>
                  <a:cubicBezTo>
                    <a:pt x="121" y="173"/>
                    <a:pt x="121" y="173"/>
                    <a:pt x="121" y="173"/>
                  </a:cubicBezTo>
                  <a:cubicBezTo>
                    <a:pt x="121" y="173"/>
                    <a:pt x="121" y="173"/>
                    <a:pt x="121" y="173"/>
                  </a:cubicBezTo>
                  <a:close/>
                  <a:moveTo>
                    <a:pt x="2" y="110"/>
                  </a:moveTo>
                  <a:cubicBezTo>
                    <a:pt x="3" y="111"/>
                    <a:pt x="3" y="111"/>
                    <a:pt x="3" y="111"/>
                  </a:cubicBezTo>
                  <a:cubicBezTo>
                    <a:pt x="4" y="111"/>
                    <a:pt x="4" y="111"/>
                    <a:pt x="4" y="111"/>
                  </a:cubicBezTo>
                  <a:cubicBezTo>
                    <a:pt x="6" y="113"/>
                    <a:pt x="6" y="113"/>
                    <a:pt x="6" y="113"/>
                  </a:cubicBezTo>
                  <a:cubicBezTo>
                    <a:pt x="6" y="113"/>
                    <a:pt x="6" y="113"/>
                    <a:pt x="6" y="113"/>
                  </a:cubicBezTo>
                  <a:cubicBezTo>
                    <a:pt x="6" y="114"/>
                    <a:pt x="6" y="114"/>
                    <a:pt x="6" y="114"/>
                  </a:cubicBezTo>
                  <a:cubicBezTo>
                    <a:pt x="7" y="114"/>
                    <a:pt x="7" y="114"/>
                    <a:pt x="7" y="114"/>
                  </a:cubicBezTo>
                  <a:cubicBezTo>
                    <a:pt x="7" y="114"/>
                    <a:pt x="7" y="114"/>
                    <a:pt x="7" y="114"/>
                  </a:cubicBezTo>
                  <a:cubicBezTo>
                    <a:pt x="9" y="114"/>
                    <a:pt x="9" y="114"/>
                    <a:pt x="9" y="114"/>
                  </a:cubicBezTo>
                  <a:cubicBezTo>
                    <a:pt x="9" y="114"/>
                    <a:pt x="9" y="114"/>
                    <a:pt x="9" y="114"/>
                  </a:cubicBezTo>
                  <a:cubicBezTo>
                    <a:pt x="9" y="115"/>
                    <a:pt x="9" y="115"/>
                    <a:pt x="9" y="115"/>
                  </a:cubicBezTo>
                  <a:cubicBezTo>
                    <a:pt x="10" y="115"/>
                    <a:pt x="10" y="115"/>
                    <a:pt x="10" y="115"/>
                  </a:cubicBezTo>
                  <a:cubicBezTo>
                    <a:pt x="11" y="115"/>
                    <a:pt x="11" y="115"/>
                    <a:pt x="11" y="115"/>
                  </a:cubicBezTo>
                  <a:cubicBezTo>
                    <a:pt x="12" y="115"/>
                    <a:pt x="12" y="115"/>
                    <a:pt x="12" y="115"/>
                  </a:cubicBezTo>
                  <a:cubicBezTo>
                    <a:pt x="12" y="115"/>
                    <a:pt x="12" y="115"/>
                    <a:pt x="12" y="115"/>
                  </a:cubicBezTo>
                  <a:cubicBezTo>
                    <a:pt x="13" y="115"/>
                    <a:pt x="13" y="115"/>
                    <a:pt x="13" y="115"/>
                  </a:cubicBezTo>
                  <a:cubicBezTo>
                    <a:pt x="14" y="115"/>
                    <a:pt x="14" y="115"/>
                    <a:pt x="14" y="115"/>
                  </a:cubicBezTo>
                  <a:cubicBezTo>
                    <a:pt x="15" y="115"/>
                    <a:pt x="15" y="115"/>
                    <a:pt x="15" y="115"/>
                  </a:cubicBezTo>
                  <a:cubicBezTo>
                    <a:pt x="15" y="114"/>
                    <a:pt x="15" y="114"/>
                    <a:pt x="15" y="114"/>
                  </a:cubicBezTo>
                  <a:cubicBezTo>
                    <a:pt x="16" y="114"/>
                    <a:pt x="16" y="114"/>
                    <a:pt x="16" y="114"/>
                  </a:cubicBezTo>
                  <a:cubicBezTo>
                    <a:pt x="16" y="113"/>
                    <a:pt x="16" y="113"/>
                    <a:pt x="16" y="113"/>
                  </a:cubicBezTo>
                  <a:cubicBezTo>
                    <a:pt x="18" y="113"/>
                    <a:pt x="18" y="113"/>
                    <a:pt x="18" y="113"/>
                  </a:cubicBezTo>
                  <a:cubicBezTo>
                    <a:pt x="18" y="113"/>
                    <a:pt x="18" y="113"/>
                    <a:pt x="18" y="113"/>
                  </a:cubicBezTo>
                  <a:cubicBezTo>
                    <a:pt x="19" y="112"/>
                    <a:pt x="19" y="112"/>
                    <a:pt x="19" y="112"/>
                  </a:cubicBezTo>
                  <a:cubicBezTo>
                    <a:pt x="19" y="112"/>
                    <a:pt x="19" y="112"/>
                    <a:pt x="19" y="112"/>
                  </a:cubicBezTo>
                  <a:cubicBezTo>
                    <a:pt x="20" y="113"/>
                    <a:pt x="20" y="113"/>
                    <a:pt x="20" y="113"/>
                  </a:cubicBezTo>
                  <a:cubicBezTo>
                    <a:pt x="21" y="112"/>
                    <a:pt x="21" y="112"/>
                    <a:pt x="21" y="112"/>
                  </a:cubicBezTo>
                  <a:cubicBezTo>
                    <a:pt x="21" y="112"/>
                    <a:pt x="21" y="112"/>
                    <a:pt x="21" y="112"/>
                  </a:cubicBezTo>
                  <a:cubicBezTo>
                    <a:pt x="21" y="112"/>
                    <a:pt x="21" y="112"/>
                    <a:pt x="21" y="112"/>
                  </a:cubicBezTo>
                  <a:cubicBezTo>
                    <a:pt x="22" y="111"/>
                    <a:pt x="22" y="111"/>
                    <a:pt x="22" y="111"/>
                  </a:cubicBezTo>
                  <a:cubicBezTo>
                    <a:pt x="24" y="109"/>
                    <a:pt x="24" y="109"/>
                    <a:pt x="24" y="109"/>
                  </a:cubicBezTo>
                  <a:cubicBezTo>
                    <a:pt x="25" y="110"/>
                    <a:pt x="25" y="110"/>
                    <a:pt x="25" y="110"/>
                  </a:cubicBezTo>
                  <a:cubicBezTo>
                    <a:pt x="26" y="110"/>
                    <a:pt x="26" y="110"/>
                    <a:pt x="26" y="110"/>
                  </a:cubicBezTo>
                  <a:cubicBezTo>
                    <a:pt x="26" y="109"/>
                    <a:pt x="26" y="109"/>
                    <a:pt x="26" y="109"/>
                  </a:cubicBezTo>
                  <a:cubicBezTo>
                    <a:pt x="29" y="109"/>
                    <a:pt x="29" y="109"/>
                    <a:pt x="29" y="109"/>
                  </a:cubicBezTo>
                  <a:cubicBezTo>
                    <a:pt x="29" y="109"/>
                    <a:pt x="29" y="109"/>
                    <a:pt x="29" y="109"/>
                  </a:cubicBezTo>
                  <a:cubicBezTo>
                    <a:pt x="31" y="109"/>
                    <a:pt x="31" y="109"/>
                    <a:pt x="31" y="109"/>
                  </a:cubicBezTo>
                  <a:cubicBezTo>
                    <a:pt x="31" y="109"/>
                    <a:pt x="31" y="109"/>
                    <a:pt x="31" y="109"/>
                  </a:cubicBezTo>
                  <a:cubicBezTo>
                    <a:pt x="32" y="109"/>
                    <a:pt x="32" y="109"/>
                    <a:pt x="32" y="109"/>
                  </a:cubicBezTo>
                  <a:cubicBezTo>
                    <a:pt x="33" y="109"/>
                    <a:pt x="33" y="109"/>
                    <a:pt x="33" y="109"/>
                  </a:cubicBezTo>
                  <a:cubicBezTo>
                    <a:pt x="33" y="110"/>
                    <a:pt x="33" y="110"/>
                    <a:pt x="33" y="110"/>
                  </a:cubicBezTo>
                  <a:cubicBezTo>
                    <a:pt x="34" y="110"/>
                    <a:pt x="34" y="110"/>
                    <a:pt x="34" y="110"/>
                  </a:cubicBezTo>
                  <a:cubicBezTo>
                    <a:pt x="34" y="110"/>
                    <a:pt x="34" y="110"/>
                    <a:pt x="34" y="110"/>
                  </a:cubicBezTo>
                  <a:cubicBezTo>
                    <a:pt x="35" y="110"/>
                    <a:pt x="35" y="110"/>
                    <a:pt x="35" y="110"/>
                  </a:cubicBezTo>
                  <a:cubicBezTo>
                    <a:pt x="35" y="110"/>
                    <a:pt x="35" y="110"/>
                    <a:pt x="35" y="110"/>
                  </a:cubicBezTo>
                  <a:cubicBezTo>
                    <a:pt x="37" y="110"/>
                    <a:pt x="37" y="110"/>
                    <a:pt x="37" y="110"/>
                  </a:cubicBezTo>
                  <a:cubicBezTo>
                    <a:pt x="37" y="110"/>
                    <a:pt x="37" y="110"/>
                    <a:pt x="37" y="110"/>
                  </a:cubicBezTo>
                  <a:cubicBezTo>
                    <a:pt x="37" y="110"/>
                    <a:pt x="37" y="110"/>
                    <a:pt x="37" y="110"/>
                  </a:cubicBezTo>
                  <a:cubicBezTo>
                    <a:pt x="38" y="110"/>
                    <a:pt x="38" y="110"/>
                    <a:pt x="38" y="110"/>
                  </a:cubicBezTo>
                  <a:cubicBezTo>
                    <a:pt x="39" y="110"/>
                    <a:pt x="39" y="110"/>
                    <a:pt x="39" y="110"/>
                  </a:cubicBezTo>
                  <a:cubicBezTo>
                    <a:pt x="40" y="109"/>
                    <a:pt x="40" y="109"/>
                    <a:pt x="40" y="109"/>
                  </a:cubicBezTo>
                  <a:cubicBezTo>
                    <a:pt x="41" y="108"/>
                    <a:pt x="41" y="108"/>
                    <a:pt x="41" y="108"/>
                  </a:cubicBezTo>
                  <a:cubicBezTo>
                    <a:pt x="41" y="108"/>
                    <a:pt x="41" y="108"/>
                    <a:pt x="41" y="108"/>
                  </a:cubicBezTo>
                  <a:cubicBezTo>
                    <a:pt x="42" y="107"/>
                    <a:pt x="42" y="107"/>
                    <a:pt x="42" y="107"/>
                  </a:cubicBezTo>
                  <a:cubicBezTo>
                    <a:pt x="43" y="106"/>
                    <a:pt x="43" y="106"/>
                    <a:pt x="43" y="106"/>
                  </a:cubicBezTo>
                  <a:cubicBezTo>
                    <a:pt x="44" y="105"/>
                    <a:pt x="44" y="105"/>
                    <a:pt x="44" y="105"/>
                  </a:cubicBezTo>
                  <a:cubicBezTo>
                    <a:pt x="45" y="105"/>
                    <a:pt x="45" y="105"/>
                    <a:pt x="45" y="105"/>
                  </a:cubicBezTo>
                  <a:cubicBezTo>
                    <a:pt x="46" y="105"/>
                    <a:pt x="46" y="105"/>
                    <a:pt x="46" y="105"/>
                  </a:cubicBezTo>
                  <a:cubicBezTo>
                    <a:pt x="47" y="104"/>
                    <a:pt x="47" y="104"/>
                    <a:pt x="47" y="104"/>
                  </a:cubicBezTo>
                  <a:cubicBezTo>
                    <a:pt x="50" y="103"/>
                    <a:pt x="50" y="103"/>
                    <a:pt x="50" y="103"/>
                  </a:cubicBezTo>
                  <a:cubicBezTo>
                    <a:pt x="51" y="102"/>
                    <a:pt x="51" y="102"/>
                    <a:pt x="51" y="102"/>
                  </a:cubicBezTo>
                  <a:cubicBezTo>
                    <a:pt x="52" y="102"/>
                    <a:pt x="52" y="102"/>
                    <a:pt x="52" y="102"/>
                  </a:cubicBezTo>
                  <a:cubicBezTo>
                    <a:pt x="53" y="102"/>
                    <a:pt x="53" y="102"/>
                    <a:pt x="53" y="102"/>
                  </a:cubicBezTo>
                  <a:cubicBezTo>
                    <a:pt x="53" y="102"/>
                    <a:pt x="53" y="102"/>
                    <a:pt x="53" y="102"/>
                  </a:cubicBezTo>
                  <a:cubicBezTo>
                    <a:pt x="55" y="102"/>
                    <a:pt x="55" y="102"/>
                    <a:pt x="55" y="102"/>
                  </a:cubicBezTo>
                  <a:cubicBezTo>
                    <a:pt x="56" y="102"/>
                    <a:pt x="56" y="102"/>
                    <a:pt x="56" y="102"/>
                  </a:cubicBezTo>
                  <a:cubicBezTo>
                    <a:pt x="57" y="102"/>
                    <a:pt x="57" y="102"/>
                    <a:pt x="57" y="102"/>
                  </a:cubicBezTo>
                  <a:cubicBezTo>
                    <a:pt x="58" y="102"/>
                    <a:pt x="58" y="102"/>
                    <a:pt x="58" y="102"/>
                  </a:cubicBezTo>
                  <a:cubicBezTo>
                    <a:pt x="61" y="101"/>
                    <a:pt x="61" y="101"/>
                    <a:pt x="61" y="101"/>
                  </a:cubicBezTo>
                  <a:cubicBezTo>
                    <a:pt x="62" y="101"/>
                    <a:pt x="62" y="101"/>
                    <a:pt x="62" y="101"/>
                  </a:cubicBezTo>
                  <a:cubicBezTo>
                    <a:pt x="63" y="100"/>
                    <a:pt x="63" y="100"/>
                    <a:pt x="63" y="100"/>
                  </a:cubicBezTo>
                  <a:cubicBezTo>
                    <a:pt x="64" y="100"/>
                    <a:pt x="64" y="100"/>
                    <a:pt x="64" y="100"/>
                  </a:cubicBezTo>
                  <a:cubicBezTo>
                    <a:pt x="65" y="99"/>
                    <a:pt x="65" y="99"/>
                    <a:pt x="65" y="99"/>
                  </a:cubicBezTo>
                  <a:cubicBezTo>
                    <a:pt x="67" y="99"/>
                    <a:pt x="67" y="99"/>
                    <a:pt x="67" y="99"/>
                  </a:cubicBezTo>
                  <a:cubicBezTo>
                    <a:pt x="72" y="99"/>
                    <a:pt x="72" y="99"/>
                    <a:pt x="72" y="99"/>
                  </a:cubicBezTo>
                  <a:cubicBezTo>
                    <a:pt x="74" y="99"/>
                    <a:pt x="74" y="99"/>
                    <a:pt x="74" y="99"/>
                  </a:cubicBezTo>
                  <a:cubicBezTo>
                    <a:pt x="75" y="99"/>
                    <a:pt x="75" y="99"/>
                    <a:pt x="75" y="99"/>
                  </a:cubicBezTo>
                  <a:cubicBezTo>
                    <a:pt x="76" y="99"/>
                    <a:pt x="76" y="99"/>
                    <a:pt x="76" y="99"/>
                  </a:cubicBezTo>
                  <a:cubicBezTo>
                    <a:pt x="77" y="99"/>
                    <a:pt x="77" y="99"/>
                    <a:pt x="77" y="99"/>
                  </a:cubicBezTo>
                  <a:cubicBezTo>
                    <a:pt x="78" y="100"/>
                    <a:pt x="78" y="100"/>
                    <a:pt x="78" y="100"/>
                  </a:cubicBezTo>
                  <a:cubicBezTo>
                    <a:pt x="79" y="102"/>
                    <a:pt x="79" y="102"/>
                    <a:pt x="79" y="102"/>
                  </a:cubicBezTo>
                  <a:cubicBezTo>
                    <a:pt x="80" y="102"/>
                    <a:pt x="80" y="102"/>
                    <a:pt x="80" y="102"/>
                  </a:cubicBezTo>
                  <a:cubicBezTo>
                    <a:pt x="81" y="102"/>
                    <a:pt x="81" y="102"/>
                    <a:pt x="81" y="102"/>
                  </a:cubicBezTo>
                  <a:cubicBezTo>
                    <a:pt x="81" y="101"/>
                    <a:pt x="81" y="101"/>
                    <a:pt x="81" y="101"/>
                  </a:cubicBezTo>
                  <a:cubicBezTo>
                    <a:pt x="82" y="102"/>
                    <a:pt x="82" y="102"/>
                    <a:pt x="82" y="102"/>
                  </a:cubicBezTo>
                  <a:cubicBezTo>
                    <a:pt x="82" y="102"/>
                    <a:pt x="82" y="102"/>
                    <a:pt x="82" y="102"/>
                  </a:cubicBezTo>
                  <a:cubicBezTo>
                    <a:pt x="83" y="102"/>
                    <a:pt x="83" y="102"/>
                    <a:pt x="83" y="102"/>
                  </a:cubicBezTo>
                  <a:cubicBezTo>
                    <a:pt x="84" y="103"/>
                    <a:pt x="84" y="103"/>
                    <a:pt x="84" y="103"/>
                  </a:cubicBezTo>
                  <a:cubicBezTo>
                    <a:pt x="85" y="103"/>
                    <a:pt x="85" y="103"/>
                    <a:pt x="85" y="103"/>
                  </a:cubicBezTo>
                  <a:cubicBezTo>
                    <a:pt x="86" y="103"/>
                    <a:pt x="86" y="103"/>
                    <a:pt x="86" y="103"/>
                  </a:cubicBezTo>
                  <a:cubicBezTo>
                    <a:pt x="88" y="104"/>
                    <a:pt x="88" y="104"/>
                    <a:pt x="88" y="104"/>
                  </a:cubicBezTo>
                  <a:cubicBezTo>
                    <a:pt x="87" y="105"/>
                    <a:pt x="87" y="105"/>
                    <a:pt x="87" y="105"/>
                  </a:cubicBezTo>
                  <a:cubicBezTo>
                    <a:pt x="88" y="105"/>
                    <a:pt x="88" y="105"/>
                    <a:pt x="88" y="105"/>
                  </a:cubicBezTo>
                  <a:cubicBezTo>
                    <a:pt x="89" y="105"/>
                    <a:pt x="89" y="105"/>
                    <a:pt x="89" y="105"/>
                  </a:cubicBezTo>
                  <a:cubicBezTo>
                    <a:pt x="88" y="106"/>
                    <a:pt x="88" y="106"/>
                    <a:pt x="88" y="106"/>
                  </a:cubicBezTo>
                  <a:cubicBezTo>
                    <a:pt x="88" y="106"/>
                    <a:pt x="88" y="106"/>
                    <a:pt x="88" y="106"/>
                  </a:cubicBezTo>
                  <a:cubicBezTo>
                    <a:pt x="88" y="107"/>
                    <a:pt x="88" y="107"/>
                    <a:pt x="88" y="107"/>
                  </a:cubicBezTo>
                  <a:cubicBezTo>
                    <a:pt x="88" y="108"/>
                    <a:pt x="88" y="108"/>
                    <a:pt x="88" y="108"/>
                  </a:cubicBezTo>
                  <a:cubicBezTo>
                    <a:pt x="89" y="108"/>
                    <a:pt x="89" y="108"/>
                    <a:pt x="89" y="108"/>
                  </a:cubicBezTo>
                  <a:cubicBezTo>
                    <a:pt x="90" y="109"/>
                    <a:pt x="90" y="109"/>
                    <a:pt x="90" y="109"/>
                  </a:cubicBezTo>
                  <a:cubicBezTo>
                    <a:pt x="90" y="110"/>
                    <a:pt x="90" y="110"/>
                    <a:pt x="90" y="110"/>
                  </a:cubicBezTo>
                  <a:cubicBezTo>
                    <a:pt x="90" y="111"/>
                    <a:pt x="90" y="111"/>
                    <a:pt x="90" y="111"/>
                  </a:cubicBezTo>
                  <a:cubicBezTo>
                    <a:pt x="91" y="113"/>
                    <a:pt x="91" y="113"/>
                    <a:pt x="91" y="113"/>
                  </a:cubicBezTo>
                  <a:cubicBezTo>
                    <a:pt x="91" y="114"/>
                    <a:pt x="91" y="114"/>
                    <a:pt x="91" y="114"/>
                  </a:cubicBezTo>
                  <a:cubicBezTo>
                    <a:pt x="91" y="114"/>
                    <a:pt x="91" y="114"/>
                    <a:pt x="91" y="114"/>
                  </a:cubicBezTo>
                  <a:cubicBezTo>
                    <a:pt x="91" y="115"/>
                    <a:pt x="91" y="115"/>
                    <a:pt x="91" y="115"/>
                  </a:cubicBezTo>
                  <a:cubicBezTo>
                    <a:pt x="91" y="116"/>
                    <a:pt x="91" y="116"/>
                    <a:pt x="91" y="116"/>
                  </a:cubicBezTo>
                  <a:cubicBezTo>
                    <a:pt x="90" y="116"/>
                    <a:pt x="90" y="116"/>
                    <a:pt x="90" y="116"/>
                  </a:cubicBezTo>
                  <a:cubicBezTo>
                    <a:pt x="90" y="116"/>
                    <a:pt x="90" y="116"/>
                    <a:pt x="90" y="116"/>
                  </a:cubicBezTo>
                  <a:cubicBezTo>
                    <a:pt x="91" y="117"/>
                    <a:pt x="91" y="117"/>
                    <a:pt x="91" y="117"/>
                  </a:cubicBezTo>
                  <a:cubicBezTo>
                    <a:pt x="91" y="117"/>
                    <a:pt x="91" y="117"/>
                    <a:pt x="91" y="117"/>
                  </a:cubicBezTo>
                  <a:cubicBezTo>
                    <a:pt x="92" y="118"/>
                    <a:pt x="92" y="118"/>
                    <a:pt x="92" y="118"/>
                  </a:cubicBezTo>
                  <a:cubicBezTo>
                    <a:pt x="92" y="118"/>
                    <a:pt x="92" y="118"/>
                    <a:pt x="92" y="118"/>
                  </a:cubicBezTo>
                  <a:cubicBezTo>
                    <a:pt x="93" y="118"/>
                    <a:pt x="93" y="118"/>
                    <a:pt x="93" y="118"/>
                  </a:cubicBezTo>
                  <a:cubicBezTo>
                    <a:pt x="93" y="117"/>
                    <a:pt x="93" y="117"/>
                    <a:pt x="93" y="117"/>
                  </a:cubicBezTo>
                  <a:cubicBezTo>
                    <a:pt x="93" y="117"/>
                    <a:pt x="93" y="117"/>
                    <a:pt x="93" y="117"/>
                  </a:cubicBezTo>
                  <a:cubicBezTo>
                    <a:pt x="93" y="116"/>
                    <a:pt x="93" y="116"/>
                    <a:pt x="93" y="116"/>
                  </a:cubicBezTo>
                  <a:cubicBezTo>
                    <a:pt x="94" y="116"/>
                    <a:pt x="94" y="116"/>
                    <a:pt x="94" y="116"/>
                  </a:cubicBezTo>
                  <a:cubicBezTo>
                    <a:pt x="94" y="115"/>
                    <a:pt x="94" y="115"/>
                    <a:pt x="94" y="115"/>
                  </a:cubicBezTo>
                  <a:cubicBezTo>
                    <a:pt x="95" y="115"/>
                    <a:pt x="95" y="115"/>
                    <a:pt x="95" y="115"/>
                  </a:cubicBezTo>
                  <a:cubicBezTo>
                    <a:pt x="95" y="114"/>
                    <a:pt x="95" y="114"/>
                    <a:pt x="95" y="114"/>
                  </a:cubicBezTo>
                  <a:cubicBezTo>
                    <a:pt x="96" y="114"/>
                    <a:pt x="96" y="114"/>
                    <a:pt x="96" y="114"/>
                  </a:cubicBezTo>
                  <a:cubicBezTo>
                    <a:pt x="97" y="113"/>
                    <a:pt x="97" y="113"/>
                    <a:pt x="97" y="113"/>
                  </a:cubicBezTo>
                  <a:cubicBezTo>
                    <a:pt x="98" y="112"/>
                    <a:pt x="98" y="112"/>
                    <a:pt x="98" y="112"/>
                  </a:cubicBezTo>
                  <a:cubicBezTo>
                    <a:pt x="99" y="111"/>
                    <a:pt x="99" y="111"/>
                    <a:pt x="99" y="111"/>
                  </a:cubicBezTo>
                  <a:cubicBezTo>
                    <a:pt x="99" y="111"/>
                    <a:pt x="99" y="111"/>
                    <a:pt x="99" y="111"/>
                  </a:cubicBezTo>
                  <a:cubicBezTo>
                    <a:pt x="100" y="111"/>
                    <a:pt x="100" y="111"/>
                    <a:pt x="100" y="111"/>
                  </a:cubicBezTo>
                  <a:cubicBezTo>
                    <a:pt x="101" y="110"/>
                    <a:pt x="101" y="110"/>
                    <a:pt x="101" y="110"/>
                  </a:cubicBezTo>
                  <a:cubicBezTo>
                    <a:pt x="102" y="108"/>
                    <a:pt x="102" y="108"/>
                    <a:pt x="102" y="108"/>
                  </a:cubicBezTo>
                  <a:cubicBezTo>
                    <a:pt x="103" y="108"/>
                    <a:pt x="103" y="108"/>
                    <a:pt x="103" y="108"/>
                  </a:cubicBezTo>
                  <a:cubicBezTo>
                    <a:pt x="104" y="107"/>
                    <a:pt x="104" y="107"/>
                    <a:pt x="104" y="107"/>
                  </a:cubicBezTo>
                  <a:cubicBezTo>
                    <a:pt x="103" y="106"/>
                    <a:pt x="103" y="106"/>
                    <a:pt x="103" y="106"/>
                  </a:cubicBezTo>
                  <a:cubicBezTo>
                    <a:pt x="104" y="105"/>
                    <a:pt x="104" y="105"/>
                    <a:pt x="104" y="105"/>
                  </a:cubicBezTo>
                  <a:cubicBezTo>
                    <a:pt x="104" y="106"/>
                    <a:pt x="104" y="106"/>
                    <a:pt x="104" y="106"/>
                  </a:cubicBezTo>
                  <a:cubicBezTo>
                    <a:pt x="104" y="107"/>
                    <a:pt x="104" y="107"/>
                    <a:pt x="104" y="107"/>
                  </a:cubicBezTo>
                  <a:cubicBezTo>
                    <a:pt x="104" y="108"/>
                    <a:pt x="104" y="108"/>
                    <a:pt x="104" y="108"/>
                  </a:cubicBezTo>
                  <a:cubicBezTo>
                    <a:pt x="104" y="109"/>
                    <a:pt x="104" y="109"/>
                    <a:pt x="104" y="109"/>
                  </a:cubicBezTo>
                  <a:cubicBezTo>
                    <a:pt x="103" y="111"/>
                    <a:pt x="103" y="111"/>
                    <a:pt x="103" y="111"/>
                  </a:cubicBezTo>
                  <a:cubicBezTo>
                    <a:pt x="102" y="112"/>
                    <a:pt x="102" y="112"/>
                    <a:pt x="102" y="112"/>
                  </a:cubicBezTo>
                  <a:cubicBezTo>
                    <a:pt x="101" y="113"/>
                    <a:pt x="101" y="113"/>
                    <a:pt x="101" y="113"/>
                  </a:cubicBezTo>
                  <a:cubicBezTo>
                    <a:pt x="101" y="114"/>
                    <a:pt x="101" y="114"/>
                    <a:pt x="101" y="114"/>
                  </a:cubicBezTo>
                  <a:cubicBezTo>
                    <a:pt x="101" y="115"/>
                    <a:pt x="101" y="115"/>
                    <a:pt x="101" y="115"/>
                  </a:cubicBezTo>
                  <a:cubicBezTo>
                    <a:pt x="100" y="116"/>
                    <a:pt x="100" y="116"/>
                    <a:pt x="100" y="116"/>
                  </a:cubicBezTo>
                  <a:cubicBezTo>
                    <a:pt x="100" y="116"/>
                    <a:pt x="100" y="116"/>
                    <a:pt x="100" y="116"/>
                  </a:cubicBezTo>
                  <a:cubicBezTo>
                    <a:pt x="99" y="118"/>
                    <a:pt x="99" y="118"/>
                    <a:pt x="99" y="118"/>
                  </a:cubicBezTo>
                  <a:cubicBezTo>
                    <a:pt x="97" y="118"/>
                    <a:pt x="97" y="118"/>
                    <a:pt x="97" y="118"/>
                  </a:cubicBezTo>
                  <a:cubicBezTo>
                    <a:pt x="97" y="119"/>
                    <a:pt x="97" y="119"/>
                    <a:pt x="97" y="119"/>
                  </a:cubicBezTo>
                  <a:cubicBezTo>
                    <a:pt x="96" y="120"/>
                    <a:pt x="96" y="120"/>
                    <a:pt x="96" y="120"/>
                  </a:cubicBezTo>
                  <a:cubicBezTo>
                    <a:pt x="96" y="120"/>
                    <a:pt x="96" y="120"/>
                    <a:pt x="96" y="120"/>
                  </a:cubicBezTo>
                  <a:cubicBezTo>
                    <a:pt x="98" y="120"/>
                    <a:pt x="98" y="120"/>
                    <a:pt x="98" y="120"/>
                  </a:cubicBezTo>
                  <a:cubicBezTo>
                    <a:pt x="99" y="120"/>
                    <a:pt x="99" y="120"/>
                    <a:pt x="99" y="120"/>
                  </a:cubicBezTo>
                  <a:cubicBezTo>
                    <a:pt x="100" y="120"/>
                    <a:pt x="100" y="120"/>
                    <a:pt x="100" y="120"/>
                  </a:cubicBezTo>
                  <a:cubicBezTo>
                    <a:pt x="102" y="118"/>
                    <a:pt x="102" y="118"/>
                    <a:pt x="102" y="118"/>
                  </a:cubicBezTo>
                  <a:cubicBezTo>
                    <a:pt x="102" y="116"/>
                    <a:pt x="102" y="116"/>
                    <a:pt x="102" y="116"/>
                  </a:cubicBezTo>
                  <a:cubicBezTo>
                    <a:pt x="103" y="115"/>
                    <a:pt x="103" y="115"/>
                    <a:pt x="103" y="115"/>
                  </a:cubicBezTo>
                  <a:cubicBezTo>
                    <a:pt x="104" y="115"/>
                    <a:pt x="104" y="115"/>
                    <a:pt x="104" y="115"/>
                  </a:cubicBezTo>
                  <a:cubicBezTo>
                    <a:pt x="104" y="117"/>
                    <a:pt x="104" y="117"/>
                    <a:pt x="104" y="117"/>
                  </a:cubicBezTo>
                  <a:cubicBezTo>
                    <a:pt x="104" y="118"/>
                    <a:pt x="104" y="118"/>
                    <a:pt x="104" y="118"/>
                  </a:cubicBezTo>
                  <a:cubicBezTo>
                    <a:pt x="104" y="118"/>
                    <a:pt x="104" y="118"/>
                    <a:pt x="104" y="118"/>
                  </a:cubicBezTo>
                  <a:cubicBezTo>
                    <a:pt x="104" y="120"/>
                    <a:pt x="104" y="120"/>
                    <a:pt x="104" y="120"/>
                  </a:cubicBezTo>
                  <a:cubicBezTo>
                    <a:pt x="103" y="122"/>
                    <a:pt x="103" y="122"/>
                    <a:pt x="103" y="122"/>
                  </a:cubicBezTo>
                  <a:cubicBezTo>
                    <a:pt x="101" y="122"/>
                    <a:pt x="101" y="122"/>
                    <a:pt x="101" y="122"/>
                  </a:cubicBezTo>
                  <a:cubicBezTo>
                    <a:pt x="102" y="123"/>
                    <a:pt x="102" y="123"/>
                    <a:pt x="102" y="123"/>
                  </a:cubicBezTo>
                  <a:cubicBezTo>
                    <a:pt x="103" y="123"/>
                    <a:pt x="103" y="123"/>
                    <a:pt x="103" y="123"/>
                  </a:cubicBezTo>
                  <a:cubicBezTo>
                    <a:pt x="104" y="123"/>
                    <a:pt x="104" y="123"/>
                    <a:pt x="104" y="123"/>
                  </a:cubicBezTo>
                  <a:cubicBezTo>
                    <a:pt x="104" y="122"/>
                    <a:pt x="104" y="122"/>
                    <a:pt x="104" y="122"/>
                  </a:cubicBezTo>
                  <a:cubicBezTo>
                    <a:pt x="105" y="122"/>
                    <a:pt x="105" y="122"/>
                    <a:pt x="105" y="122"/>
                  </a:cubicBezTo>
                  <a:cubicBezTo>
                    <a:pt x="106" y="121"/>
                    <a:pt x="106" y="121"/>
                    <a:pt x="106" y="121"/>
                  </a:cubicBezTo>
                  <a:cubicBezTo>
                    <a:pt x="107" y="122"/>
                    <a:pt x="107" y="122"/>
                    <a:pt x="107" y="122"/>
                  </a:cubicBezTo>
                  <a:cubicBezTo>
                    <a:pt x="107" y="121"/>
                    <a:pt x="107" y="121"/>
                    <a:pt x="107" y="121"/>
                  </a:cubicBezTo>
                  <a:cubicBezTo>
                    <a:pt x="107" y="122"/>
                    <a:pt x="107" y="122"/>
                    <a:pt x="107" y="122"/>
                  </a:cubicBezTo>
                  <a:cubicBezTo>
                    <a:pt x="106" y="123"/>
                    <a:pt x="106" y="123"/>
                    <a:pt x="106" y="123"/>
                  </a:cubicBezTo>
                  <a:cubicBezTo>
                    <a:pt x="106" y="123"/>
                    <a:pt x="106" y="123"/>
                    <a:pt x="106" y="123"/>
                  </a:cubicBezTo>
                  <a:cubicBezTo>
                    <a:pt x="105" y="123"/>
                    <a:pt x="105" y="123"/>
                    <a:pt x="105" y="123"/>
                  </a:cubicBezTo>
                  <a:cubicBezTo>
                    <a:pt x="106" y="124"/>
                    <a:pt x="106" y="124"/>
                    <a:pt x="106" y="124"/>
                  </a:cubicBezTo>
                  <a:cubicBezTo>
                    <a:pt x="107" y="125"/>
                    <a:pt x="107" y="125"/>
                    <a:pt x="107" y="125"/>
                  </a:cubicBezTo>
                  <a:cubicBezTo>
                    <a:pt x="107" y="126"/>
                    <a:pt x="107" y="126"/>
                    <a:pt x="107" y="126"/>
                  </a:cubicBezTo>
                  <a:cubicBezTo>
                    <a:pt x="107" y="128"/>
                    <a:pt x="107" y="128"/>
                    <a:pt x="107" y="128"/>
                  </a:cubicBezTo>
                  <a:cubicBezTo>
                    <a:pt x="107" y="130"/>
                    <a:pt x="107" y="130"/>
                    <a:pt x="107" y="130"/>
                  </a:cubicBezTo>
                  <a:cubicBezTo>
                    <a:pt x="106" y="131"/>
                    <a:pt x="106" y="131"/>
                    <a:pt x="106" y="131"/>
                  </a:cubicBezTo>
                  <a:cubicBezTo>
                    <a:pt x="106" y="131"/>
                    <a:pt x="106" y="131"/>
                    <a:pt x="106" y="131"/>
                  </a:cubicBezTo>
                  <a:cubicBezTo>
                    <a:pt x="106" y="133"/>
                    <a:pt x="106" y="133"/>
                    <a:pt x="106" y="133"/>
                  </a:cubicBezTo>
                  <a:cubicBezTo>
                    <a:pt x="107" y="133"/>
                    <a:pt x="107" y="133"/>
                    <a:pt x="107" y="133"/>
                  </a:cubicBezTo>
                  <a:cubicBezTo>
                    <a:pt x="107" y="134"/>
                    <a:pt x="107" y="134"/>
                    <a:pt x="107" y="134"/>
                  </a:cubicBezTo>
                  <a:cubicBezTo>
                    <a:pt x="108" y="136"/>
                    <a:pt x="108" y="136"/>
                    <a:pt x="108" y="136"/>
                  </a:cubicBezTo>
                  <a:cubicBezTo>
                    <a:pt x="109" y="138"/>
                    <a:pt x="109" y="138"/>
                    <a:pt x="109" y="138"/>
                  </a:cubicBezTo>
                  <a:cubicBezTo>
                    <a:pt x="110" y="138"/>
                    <a:pt x="110" y="138"/>
                    <a:pt x="110" y="138"/>
                  </a:cubicBezTo>
                  <a:cubicBezTo>
                    <a:pt x="111" y="138"/>
                    <a:pt x="111" y="138"/>
                    <a:pt x="111" y="138"/>
                  </a:cubicBezTo>
                  <a:cubicBezTo>
                    <a:pt x="112" y="139"/>
                    <a:pt x="112" y="139"/>
                    <a:pt x="112" y="139"/>
                  </a:cubicBezTo>
                  <a:cubicBezTo>
                    <a:pt x="113" y="139"/>
                    <a:pt x="113" y="139"/>
                    <a:pt x="113" y="139"/>
                  </a:cubicBezTo>
                  <a:cubicBezTo>
                    <a:pt x="113" y="139"/>
                    <a:pt x="113" y="139"/>
                    <a:pt x="113" y="139"/>
                  </a:cubicBezTo>
                  <a:cubicBezTo>
                    <a:pt x="113" y="139"/>
                    <a:pt x="113" y="139"/>
                    <a:pt x="113" y="139"/>
                  </a:cubicBezTo>
                  <a:cubicBezTo>
                    <a:pt x="114" y="139"/>
                    <a:pt x="114" y="139"/>
                    <a:pt x="114" y="139"/>
                  </a:cubicBezTo>
                  <a:cubicBezTo>
                    <a:pt x="115" y="140"/>
                    <a:pt x="115" y="140"/>
                    <a:pt x="115" y="140"/>
                  </a:cubicBezTo>
                  <a:cubicBezTo>
                    <a:pt x="116" y="140"/>
                    <a:pt x="116" y="140"/>
                    <a:pt x="116" y="140"/>
                  </a:cubicBezTo>
                  <a:cubicBezTo>
                    <a:pt x="117" y="141"/>
                    <a:pt x="117" y="141"/>
                    <a:pt x="117" y="141"/>
                  </a:cubicBezTo>
                  <a:cubicBezTo>
                    <a:pt x="118" y="142"/>
                    <a:pt x="118" y="142"/>
                    <a:pt x="118" y="142"/>
                  </a:cubicBezTo>
                  <a:cubicBezTo>
                    <a:pt x="118" y="142"/>
                    <a:pt x="118" y="142"/>
                    <a:pt x="118" y="142"/>
                  </a:cubicBezTo>
                  <a:cubicBezTo>
                    <a:pt x="119" y="143"/>
                    <a:pt x="119" y="143"/>
                    <a:pt x="119" y="143"/>
                  </a:cubicBezTo>
                  <a:cubicBezTo>
                    <a:pt x="120" y="143"/>
                    <a:pt x="120" y="143"/>
                    <a:pt x="120" y="143"/>
                  </a:cubicBezTo>
                  <a:cubicBezTo>
                    <a:pt x="120" y="143"/>
                    <a:pt x="120" y="143"/>
                    <a:pt x="120" y="143"/>
                  </a:cubicBezTo>
                  <a:cubicBezTo>
                    <a:pt x="122" y="142"/>
                    <a:pt x="122" y="142"/>
                    <a:pt x="122" y="142"/>
                  </a:cubicBezTo>
                  <a:cubicBezTo>
                    <a:pt x="123" y="141"/>
                    <a:pt x="123" y="141"/>
                    <a:pt x="123" y="141"/>
                  </a:cubicBezTo>
                  <a:cubicBezTo>
                    <a:pt x="124" y="141"/>
                    <a:pt x="124" y="141"/>
                    <a:pt x="124" y="141"/>
                  </a:cubicBezTo>
                  <a:cubicBezTo>
                    <a:pt x="125" y="140"/>
                    <a:pt x="125" y="140"/>
                    <a:pt x="125" y="140"/>
                  </a:cubicBezTo>
                  <a:cubicBezTo>
                    <a:pt x="126" y="140"/>
                    <a:pt x="126" y="140"/>
                    <a:pt x="126" y="140"/>
                  </a:cubicBezTo>
                  <a:cubicBezTo>
                    <a:pt x="126" y="140"/>
                    <a:pt x="126" y="140"/>
                    <a:pt x="126" y="140"/>
                  </a:cubicBezTo>
                  <a:cubicBezTo>
                    <a:pt x="126" y="140"/>
                    <a:pt x="126" y="140"/>
                    <a:pt x="126" y="140"/>
                  </a:cubicBezTo>
                  <a:cubicBezTo>
                    <a:pt x="125" y="139"/>
                    <a:pt x="125" y="139"/>
                    <a:pt x="125" y="139"/>
                  </a:cubicBezTo>
                  <a:cubicBezTo>
                    <a:pt x="125" y="139"/>
                    <a:pt x="125" y="139"/>
                    <a:pt x="125" y="139"/>
                  </a:cubicBezTo>
                  <a:cubicBezTo>
                    <a:pt x="127" y="138"/>
                    <a:pt x="127" y="138"/>
                    <a:pt x="127" y="138"/>
                  </a:cubicBezTo>
                  <a:cubicBezTo>
                    <a:pt x="128" y="139"/>
                    <a:pt x="128" y="139"/>
                    <a:pt x="128" y="139"/>
                  </a:cubicBezTo>
                  <a:cubicBezTo>
                    <a:pt x="128" y="140"/>
                    <a:pt x="128" y="140"/>
                    <a:pt x="128" y="140"/>
                  </a:cubicBezTo>
                  <a:cubicBezTo>
                    <a:pt x="127" y="140"/>
                    <a:pt x="127" y="140"/>
                    <a:pt x="127" y="140"/>
                  </a:cubicBezTo>
                  <a:cubicBezTo>
                    <a:pt x="127" y="141"/>
                    <a:pt x="127" y="141"/>
                    <a:pt x="127" y="141"/>
                  </a:cubicBezTo>
                  <a:cubicBezTo>
                    <a:pt x="127" y="141"/>
                    <a:pt x="127" y="141"/>
                    <a:pt x="127" y="141"/>
                  </a:cubicBezTo>
                  <a:cubicBezTo>
                    <a:pt x="128" y="141"/>
                    <a:pt x="128" y="141"/>
                    <a:pt x="128" y="141"/>
                  </a:cubicBezTo>
                  <a:cubicBezTo>
                    <a:pt x="129" y="140"/>
                    <a:pt x="129" y="140"/>
                    <a:pt x="129" y="140"/>
                  </a:cubicBezTo>
                  <a:cubicBezTo>
                    <a:pt x="130" y="141"/>
                    <a:pt x="130" y="141"/>
                    <a:pt x="130" y="141"/>
                  </a:cubicBezTo>
                  <a:cubicBezTo>
                    <a:pt x="130" y="141"/>
                    <a:pt x="130" y="141"/>
                    <a:pt x="130" y="141"/>
                  </a:cubicBezTo>
                  <a:cubicBezTo>
                    <a:pt x="129" y="141"/>
                    <a:pt x="129" y="141"/>
                    <a:pt x="129" y="141"/>
                  </a:cubicBezTo>
                  <a:cubicBezTo>
                    <a:pt x="128" y="142"/>
                    <a:pt x="128" y="142"/>
                    <a:pt x="128" y="142"/>
                  </a:cubicBezTo>
                  <a:cubicBezTo>
                    <a:pt x="130" y="143"/>
                    <a:pt x="130" y="143"/>
                    <a:pt x="130" y="143"/>
                  </a:cubicBezTo>
                  <a:cubicBezTo>
                    <a:pt x="130" y="145"/>
                    <a:pt x="130" y="145"/>
                    <a:pt x="130" y="145"/>
                  </a:cubicBezTo>
                  <a:cubicBezTo>
                    <a:pt x="130" y="144"/>
                    <a:pt x="130" y="144"/>
                    <a:pt x="130" y="144"/>
                  </a:cubicBezTo>
                  <a:cubicBezTo>
                    <a:pt x="131" y="145"/>
                    <a:pt x="131" y="145"/>
                    <a:pt x="131" y="145"/>
                  </a:cubicBezTo>
                  <a:cubicBezTo>
                    <a:pt x="131" y="145"/>
                    <a:pt x="131" y="145"/>
                    <a:pt x="131" y="145"/>
                  </a:cubicBezTo>
                  <a:cubicBezTo>
                    <a:pt x="132" y="146"/>
                    <a:pt x="132" y="146"/>
                    <a:pt x="132" y="146"/>
                  </a:cubicBezTo>
                  <a:cubicBezTo>
                    <a:pt x="132" y="145"/>
                    <a:pt x="132" y="145"/>
                    <a:pt x="132" y="145"/>
                  </a:cubicBezTo>
                  <a:cubicBezTo>
                    <a:pt x="132" y="144"/>
                    <a:pt x="132" y="144"/>
                    <a:pt x="132" y="144"/>
                  </a:cubicBezTo>
                  <a:cubicBezTo>
                    <a:pt x="131" y="145"/>
                    <a:pt x="131" y="145"/>
                    <a:pt x="131" y="145"/>
                  </a:cubicBezTo>
                  <a:cubicBezTo>
                    <a:pt x="131" y="144"/>
                    <a:pt x="131" y="144"/>
                    <a:pt x="131" y="144"/>
                  </a:cubicBezTo>
                  <a:cubicBezTo>
                    <a:pt x="132" y="144"/>
                    <a:pt x="132" y="144"/>
                    <a:pt x="132" y="144"/>
                  </a:cubicBezTo>
                  <a:cubicBezTo>
                    <a:pt x="134" y="144"/>
                    <a:pt x="134" y="144"/>
                    <a:pt x="134" y="144"/>
                  </a:cubicBezTo>
                  <a:cubicBezTo>
                    <a:pt x="134" y="144"/>
                    <a:pt x="134" y="144"/>
                    <a:pt x="134" y="144"/>
                  </a:cubicBezTo>
                  <a:cubicBezTo>
                    <a:pt x="135" y="144"/>
                    <a:pt x="135" y="144"/>
                    <a:pt x="135" y="144"/>
                  </a:cubicBezTo>
                  <a:cubicBezTo>
                    <a:pt x="136" y="142"/>
                    <a:pt x="136" y="142"/>
                    <a:pt x="136" y="142"/>
                  </a:cubicBezTo>
                  <a:cubicBezTo>
                    <a:pt x="138" y="141"/>
                    <a:pt x="138" y="141"/>
                    <a:pt x="138" y="141"/>
                  </a:cubicBezTo>
                  <a:cubicBezTo>
                    <a:pt x="139" y="140"/>
                    <a:pt x="139" y="140"/>
                    <a:pt x="139" y="140"/>
                  </a:cubicBezTo>
                  <a:cubicBezTo>
                    <a:pt x="139" y="140"/>
                    <a:pt x="139" y="140"/>
                    <a:pt x="139" y="140"/>
                  </a:cubicBezTo>
                  <a:cubicBezTo>
                    <a:pt x="138" y="140"/>
                    <a:pt x="138" y="140"/>
                    <a:pt x="138" y="140"/>
                  </a:cubicBezTo>
                  <a:cubicBezTo>
                    <a:pt x="138" y="140"/>
                    <a:pt x="138" y="140"/>
                    <a:pt x="138" y="140"/>
                  </a:cubicBezTo>
                  <a:cubicBezTo>
                    <a:pt x="137" y="140"/>
                    <a:pt x="137" y="140"/>
                    <a:pt x="137" y="140"/>
                  </a:cubicBezTo>
                  <a:cubicBezTo>
                    <a:pt x="138" y="140"/>
                    <a:pt x="138" y="140"/>
                    <a:pt x="138" y="140"/>
                  </a:cubicBezTo>
                  <a:cubicBezTo>
                    <a:pt x="139" y="140"/>
                    <a:pt x="139" y="140"/>
                    <a:pt x="139" y="140"/>
                  </a:cubicBezTo>
                  <a:cubicBezTo>
                    <a:pt x="141" y="139"/>
                    <a:pt x="141" y="139"/>
                    <a:pt x="141" y="139"/>
                  </a:cubicBezTo>
                  <a:cubicBezTo>
                    <a:pt x="145" y="139"/>
                    <a:pt x="145" y="139"/>
                    <a:pt x="145" y="139"/>
                  </a:cubicBezTo>
                  <a:cubicBezTo>
                    <a:pt x="147" y="139"/>
                    <a:pt x="147" y="139"/>
                    <a:pt x="147" y="139"/>
                  </a:cubicBezTo>
                  <a:cubicBezTo>
                    <a:pt x="148" y="138"/>
                    <a:pt x="148" y="138"/>
                    <a:pt x="148" y="138"/>
                  </a:cubicBezTo>
                  <a:cubicBezTo>
                    <a:pt x="148" y="138"/>
                    <a:pt x="148" y="138"/>
                    <a:pt x="148" y="138"/>
                  </a:cubicBezTo>
                  <a:cubicBezTo>
                    <a:pt x="149" y="138"/>
                    <a:pt x="149" y="138"/>
                    <a:pt x="149" y="138"/>
                  </a:cubicBezTo>
                  <a:cubicBezTo>
                    <a:pt x="150" y="137"/>
                    <a:pt x="150" y="137"/>
                    <a:pt x="150" y="137"/>
                  </a:cubicBezTo>
                  <a:cubicBezTo>
                    <a:pt x="151" y="136"/>
                    <a:pt x="151" y="136"/>
                    <a:pt x="151" y="136"/>
                  </a:cubicBezTo>
                  <a:cubicBezTo>
                    <a:pt x="151" y="134"/>
                    <a:pt x="151" y="134"/>
                    <a:pt x="151" y="134"/>
                  </a:cubicBezTo>
                  <a:cubicBezTo>
                    <a:pt x="150" y="133"/>
                    <a:pt x="150" y="133"/>
                    <a:pt x="150" y="133"/>
                  </a:cubicBezTo>
                  <a:cubicBezTo>
                    <a:pt x="152" y="132"/>
                    <a:pt x="152" y="132"/>
                    <a:pt x="152" y="132"/>
                  </a:cubicBezTo>
                  <a:cubicBezTo>
                    <a:pt x="152" y="130"/>
                    <a:pt x="152" y="130"/>
                    <a:pt x="152" y="130"/>
                  </a:cubicBezTo>
                  <a:cubicBezTo>
                    <a:pt x="153" y="129"/>
                    <a:pt x="153" y="129"/>
                    <a:pt x="153" y="129"/>
                  </a:cubicBezTo>
                  <a:cubicBezTo>
                    <a:pt x="153" y="127"/>
                    <a:pt x="153" y="127"/>
                    <a:pt x="153" y="127"/>
                  </a:cubicBezTo>
                  <a:cubicBezTo>
                    <a:pt x="154" y="127"/>
                    <a:pt x="154" y="127"/>
                    <a:pt x="154" y="127"/>
                  </a:cubicBezTo>
                  <a:cubicBezTo>
                    <a:pt x="154" y="126"/>
                    <a:pt x="154" y="126"/>
                    <a:pt x="154" y="126"/>
                  </a:cubicBezTo>
                  <a:cubicBezTo>
                    <a:pt x="156" y="123"/>
                    <a:pt x="156" y="123"/>
                    <a:pt x="156" y="123"/>
                  </a:cubicBezTo>
                  <a:cubicBezTo>
                    <a:pt x="157" y="123"/>
                    <a:pt x="157" y="123"/>
                    <a:pt x="157" y="123"/>
                  </a:cubicBezTo>
                  <a:cubicBezTo>
                    <a:pt x="158" y="121"/>
                    <a:pt x="158" y="121"/>
                    <a:pt x="158" y="121"/>
                  </a:cubicBezTo>
                  <a:cubicBezTo>
                    <a:pt x="159" y="120"/>
                    <a:pt x="159" y="120"/>
                    <a:pt x="159" y="120"/>
                  </a:cubicBezTo>
                  <a:cubicBezTo>
                    <a:pt x="159" y="118"/>
                    <a:pt x="159" y="118"/>
                    <a:pt x="159" y="118"/>
                  </a:cubicBezTo>
                  <a:cubicBezTo>
                    <a:pt x="161" y="117"/>
                    <a:pt x="161" y="117"/>
                    <a:pt x="161" y="117"/>
                  </a:cubicBezTo>
                  <a:cubicBezTo>
                    <a:pt x="160" y="116"/>
                    <a:pt x="160" y="116"/>
                    <a:pt x="160" y="116"/>
                  </a:cubicBezTo>
                  <a:cubicBezTo>
                    <a:pt x="161" y="116"/>
                    <a:pt x="161" y="116"/>
                    <a:pt x="161" y="116"/>
                  </a:cubicBezTo>
                  <a:cubicBezTo>
                    <a:pt x="162" y="115"/>
                    <a:pt x="162" y="115"/>
                    <a:pt x="162" y="115"/>
                  </a:cubicBezTo>
                  <a:cubicBezTo>
                    <a:pt x="161" y="114"/>
                    <a:pt x="161" y="114"/>
                    <a:pt x="161" y="114"/>
                  </a:cubicBezTo>
                  <a:cubicBezTo>
                    <a:pt x="163" y="113"/>
                    <a:pt x="163" y="113"/>
                    <a:pt x="163" y="113"/>
                  </a:cubicBezTo>
                  <a:cubicBezTo>
                    <a:pt x="164" y="112"/>
                    <a:pt x="164" y="112"/>
                    <a:pt x="164" y="112"/>
                  </a:cubicBezTo>
                  <a:cubicBezTo>
                    <a:pt x="164" y="112"/>
                    <a:pt x="164" y="112"/>
                    <a:pt x="164" y="112"/>
                  </a:cubicBezTo>
                  <a:cubicBezTo>
                    <a:pt x="165" y="110"/>
                    <a:pt x="165" y="110"/>
                    <a:pt x="165" y="110"/>
                  </a:cubicBezTo>
                  <a:cubicBezTo>
                    <a:pt x="166" y="110"/>
                    <a:pt x="166" y="110"/>
                    <a:pt x="166" y="110"/>
                  </a:cubicBezTo>
                  <a:cubicBezTo>
                    <a:pt x="167" y="110"/>
                    <a:pt x="167" y="110"/>
                    <a:pt x="167" y="110"/>
                  </a:cubicBezTo>
                  <a:cubicBezTo>
                    <a:pt x="166" y="110"/>
                    <a:pt x="166" y="110"/>
                    <a:pt x="166" y="110"/>
                  </a:cubicBezTo>
                  <a:cubicBezTo>
                    <a:pt x="166" y="109"/>
                    <a:pt x="166" y="109"/>
                    <a:pt x="166" y="109"/>
                  </a:cubicBezTo>
                  <a:cubicBezTo>
                    <a:pt x="168" y="109"/>
                    <a:pt x="168" y="109"/>
                    <a:pt x="168" y="109"/>
                  </a:cubicBezTo>
                  <a:cubicBezTo>
                    <a:pt x="169" y="108"/>
                    <a:pt x="169" y="108"/>
                    <a:pt x="169" y="108"/>
                  </a:cubicBezTo>
                  <a:cubicBezTo>
                    <a:pt x="169" y="107"/>
                    <a:pt x="169" y="107"/>
                    <a:pt x="169" y="107"/>
                  </a:cubicBezTo>
                  <a:cubicBezTo>
                    <a:pt x="169" y="107"/>
                    <a:pt x="169" y="107"/>
                    <a:pt x="169" y="107"/>
                  </a:cubicBezTo>
                  <a:cubicBezTo>
                    <a:pt x="169" y="106"/>
                    <a:pt x="169" y="106"/>
                    <a:pt x="169" y="106"/>
                  </a:cubicBezTo>
                  <a:cubicBezTo>
                    <a:pt x="171" y="105"/>
                    <a:pt x="171" y="105"/>
                    <a:pt x="171" y="105"/>
                  </a:cubicBezTo>
                  <a:cubicBezTo>
                    <a:pt x="171" y="104"/>
                    <a:pt x="171" y="104"/>
                    <a:pt x="171" y="104"/>
                  </a:cubicBezTo>
                  <a:cubicBezTo>
                    <a:pt x="172" y="104"/>
                    <a:pt x="172" y="104"/>
                    <a:pt x="172" y="104"/>
                  </a:cubicBezTo>
                  <a:cubicBezTo>
                    <a:pt x="173" y="102"/>
                    <a:pt x="173" y="102"/>
                    <a:pt x="173" y="102"/>
                  </a:cubicBezTo>
                  <a:cubicBezTo>
                    <a:pt x="173" y="102"/>
                    <a:pt x="173" y="102"/>
                    <a:pt x="173" y="102"/>
                  </a:cubicBezTo>
                  <a:cubicBezTo>
                    <a:pt x="173" y="100"/>
                    <a:pt x="173" y="100"/>
                    <a:pt x="173" y="100"/>
                  </a:cubicBezTo>
                  <a:cubicBezTo>
                    <a:pt x="173" y="100"/>
                    <a:pt x="173" y="100"/>
                    <a:pt x="173" y="100"/>
                  </a:cubicBezTo>
                  <a:cubicBezTo>
                    <a:pt x="173" y="99"/>
                    <a:pt x="173" y="99"/>
                    <a:pt x="173" y="99"/>
                  </a:cubicBezTo>
                  <a:cubicBezTo>
                    <a:pt x="174" y="97"/>
                    <a:pt x="174" y="97"/>
                    <a:pt x="174" y="97"/>
                  </a:cubicBezTo>
                  <a:cubicBezTo>
                    <a:pt x="174" y="95"/>
                    <a:pt x="174" y="95"/>
                    <a:pt x="174" y="95"/>
                  </a:cubicBezTo>
                  <a:cubicBezTo>
                    <a:pt x="176" y="93"/>
                    <a:pt x="176" y="93"/>
                    <a:pt x="176" y="93"/>
                  </a:cubicBezTo>
                  <a:cubicBezTo>
                    <a:pt x="176" y="92"/>
                    <a:pt x="176" y="92"/>
                    <a:pt x="176" y="92"/>
                  </a:cubicBezTo>
                  <a:cubicBezTo>
                    <a:pt x="177" y="90"/>
                    <a:pt x="177" y="90"/>
                    <a:pt x="177" y="90"/>
                  </a:cubicBezTo>
                  <a:cubicBezTo>
                    <a:pt x="178" y="89"/>
                    <a:pt x="178" y="89"/>
                    <a:pt x="178" y="89"/>
                  </a:cubicBezTo>
                  <a:cubicBezTo>
                    <a:pt x="178" y="88"/>
                    <a:pt x="178" y="88"/>
                    <a:pt x="178" y="88"/>
                  </a:cubicBezTo>
                  <a:cubicBezTo>
                    <a:pt x="178" y="87"/>
                    <a:pt x="178" y="87"/>
                    <a:pt x="178" y="87"/>
                  </a:cubicBezTo>
                  <a:cubicBezTo>
                    <a:pt x="179" y="86"/>
                    <a:pt x="179" y="86"/>
                    <a:pt x="179" y="86"/>
                  </a:cubicBezTo>
                  <a:cubicBezTo>
                    <a:pt x="178" y="84"/>
                    <a:pt x="178" y="84"/>
                    <a:pt x="178" y="84"/>
                  </a:cubicBezTo>
                  <a:cubicBezTo>
                    <a:pt x="178" y="83"/>
                    <a:pt x="178" y="83"/>
                    <a:pt x="178" y="83"/>
                  </a:cubicBezTo>
                  <a:cubicBezTo>
                    <a:pt x="178" y="82"/>
                    <a:pt x="178" y="82"/>
                    <a:pt x="178" y="82"/>
                  </a:cubicBezTo>
                  <a:cubicBezTo>
                    <a:pt x="177" y="81"/>
                    <a:pt x="177" y="81"/>
                    <a:pt x="177" y="81"/>
                  </a:cubicBezTo>
                  <a:cubicBezTo>
                    <a:pt x="177" y="80"/>
                    <a:pt x="177" y="80"/>
                    <a:pt x="177" y="80"/>
                  </a:cubicBezTo>
                  <a:cubicBezTo>
                    <a:pt x="178" y="80"/>
                    <a:pt x="178" y="80"/>
                    <a:pt x="178" y="80"/>
                  </a:cubicBezTo>
                  <a:cubicBezTo>
                    <a:pt x="178" y="79"/>
                    <a:pt x="178" y="79"/>
                    <a:pt x="178" y="79"/>
                  </a:cubicBezTo>
                  <a:cubicBezTo>
                    <a:pt x="178" y="78"/>
                    <a:pt x="178" y="78"/>
                    <a:pt x="178" y="78"/>
                  </a:cubicBezTo>
                  <a:cubicBezTo>
                    <a:pt x="178" y="77"/>
                    <a:pt x="178" y="77"/>
                    <a:pt x="178" y="77"/>
                  </a:cubicBezTo>
                  <a:cubicBezTo>
                    <a:pt x="178" y="75"/>
                    <a:pt x="178" y="75"/>
                    <a:pt x="178" y="75"/>
                  </a:cubicBezTo>
                  <a:cubicBezTo>
                    <a:pt x="179" y="74"/>
                    <a:pt x="179" y="74"/>
                    <a:pt x="179" y="74"/>
                  </a:cubicBezTo>
                  <a:cubicBezTo>
                    <a:pt x="178" y="74"/>
                    <a:pt x="178" y="74"/>
                    <a:pt x="178" y="74"/>
                  </a:cubicBezTo>
                  <a:cubicBezTo>
                    <a:pt x="178" y="73"/>
                    <a:pt x="178" y="73"/>
                    <a:pt x="178" y="73"/>
                  </a:cubicBezTo>
                  <a:cubicBezTo>
                    <a:pt x="178" y="71"/>
                    <a:pt x="178" y="71"/>
                    <a:pt x="178" y="71"/>
                  </a:cubicBezTo>
                  <a:cubicBezTo>
                    <a:pt x="178" y="71"/>
                    <a:pt x="178" y="71"/>
                    <a:pt x="178" y="71"/>
                  </a:cubicBezTo>
                  <a:cubicBezTo>
                    <a:pt x="178" y="70"/>
                    <a:pt x="178" y="70"/>
                    <a:pt x="178" y="70"/>
                  </a:cubicBezTo>
                  <a:cubicBezTo>
                    <a:pt x="177" y="70"/>
                    <a:pt x="177" y="70"/>
                    <a:pt x="177" y="70"/>
                  </a:cubicBezTo>
                  <a:cubicBezTo>
                    <a:pt x="177" y="69"/>
                    <a:pt x="177" y="69"/>
                    <a:pt x="177" y="69"/>
                  </a:cubicBezTo>
                  <a:cubicBezTo>
                    <a:pt x="177" y="68"/>
                    <a:pt x="177" y="68"/>
                    <a:pt x="177" y="68"/>
                  </a:cubicBezTo>
                  <a:cubicBezTo>
                    <a:pt x="176" y="68"/>
                    <a:pt x="176" y="68"/>
                    <a:pt x="176" y="68"/>
                  </a:cubicBezTo>
                  <a:cubicBezTo>
                    <a:pt x="175" y="66"/>
                    <a:pt x="175" y="66"/>
                    <a:pt x="175" y="66"/>
                  </a:cubicBezTo>
                  <a:cubicBezTo>
                    <a:pt x="175" y="65"/>
                    <a:pt x="175" y="65"/>
                    <a:pt x="175" y="65"/>
                  </a:cubicBezTo>
                  <a:cubicBezTo>
                    <a:pt x="175" y="64"/>
                    <a:pt x="175" y="64"/>
                    <a:pt x="175" y="64"/>
                  </a:cubicBezTo>
                  <a:cubicBezTo>
                    <a:pt x="174" y="64"/>
                    <a:pt x="174" y="64"/>
                    <a:pt x="174" y="64"/>
                  </a:cubicBezTo>
                  <a:cubicBezTo>
                    <a:pt x="173" y="65"/>
                    <a:pt x="173" y="65"/>
                    <a:pt x="173" y="65"/>
                  </a:cubicBezTo>
                  <a:cubicBezTo>
                    <a:pt x="173" y="64"/>
                    <a:pt x="173" y="64"/>
                    <a:pt x="173" y="64"/>
                  </a:cubicBezTo>
                  <a:cubicBezTo>
                    <a:pt x="173" y="63"/>
                    <a:pt x="173" y="63"/>
                    <a:pt x="173" y="63"/>
                  </a:cubicBezTo>
                  <a:cubicBezTo>
                    <a:pt x="172" y="63"/>
                    <a:pt x="172" y="63"/>
                    <a:pt x="172" y="63"/>
                  </a:cubicBezTo>
                  <a:cubicBezTo>
                    <a:pt x="172" y="62"/>
                    <a:pt x="172" y="62"/>
                    <a:pt x="172" y="62"/>
                  </a:cubicBezTo>
                  <a:cubicBezTo>
                    <a:pt x="171" y="61"/>
                    <a:pt x="171" y="61"/>
                    <a:pt x="171" y="61"/>
                  </a:cubicBezTo>
                  <a:cubicBezTo>
                    <a:pt x="170" y="61"/>
                    <a:pt x="170" y="61"/>
                    <a:pt x="170" y="61"/>
                  </a:cubicBezTo>
                  <a:cubicBezTo>
                    <a:pt x="171" y="60"/>
                    <a:pt x="171" y="60"/>
                    <a:pt x="171" y="60"/>
                  </a:cubicBezTo>
                  <a:cubicBezTo>
                    <a:pt x="170" y="59"/>
                    <a:pt x="170" y="59"/>
                    <a:pt x="170" y="59"/>
                  </a:cubicBezTo>
                  <a:cubicBezTo>
                    <a:pt x="171" y="58"/>
                    <a:pt x="171" y="58"/>
                    <a:pt x="171" y="58"/>
                  </a:cubicBezTo>
                  <a:cubicBezTo>
                    <a:pt x="171" y="57"/>
                    <a:pt x="171" y="57"/>
                    <a:pt x="171" y="57"/>
                  </a:cubicBezTo>
                  <a:cubicBezTo>
                    <a:pt x="171" y="57"/>
                    <a:pt x="171" y="57"/>
                    <a:pt x="171" y="57"/>
                  </a:cubicBezTo>
                  <a:cubicBezTo>
                    <a:pt x="171" y="56"/>
                    <a:pt x="171" y="56"/>
                    <a:pt x="171" y="56"/>
                  </a:cubicBezTo>
                  <a:cubicBezTo>
                    <a:pt x="170" y="56"/>
                    <a:pt x="170" y="56"/>
                    <a:pt x="170" y="56"/>
                  </a:cubicBezTo>
                  <a:cubicBezTo>
                    <a:pt x="170" y="56"/>
                    <a:pt x="170" y="56"/>
                    <a:pt x="170" y="56"/>
                  </a:cubicBezTo>
                  <a:cubicBezTo>
                    <a:pt x="170" y="56"/>
                    <a:pt x="170" y="56"/>
                    <a:pt x="170" y="56"/>
                  </a:cubicBezTo>
                  <a:cubicBezTo>
                    <a:pt x="170" y="57"/>
                    <a:pt x="170" y="57"/>
                    <a:pt x="170" y="57"/>
                  </a:cubicBezTo>
                  <a:cubicBezTo>
                    <a:pt x="168" y="55"/>
                    <a:pt x="168" y="55"/>
                    <a:pt x="168" y="55"/>
                  </a:cubicBezTo>
                  <a:cubicBezTo>
                    <a:pt x="168" y="54"/>
                    <a:pt x="168" y="54"/>
                    <a:pt x="168" y="54"/>
                  </a:cubicBezTo>
                  <a:cubicBezTo>
                    <a:pt x="167" y="54"/>
                    <a:pt x="167" y="54"/>
                    <a:pt x="167" y="54"/>
                  </a:cubicBezTo>
                  <a:cubicBezTo>
                    <a:pt x="167" y="55"/>
                    <a:pt x="167" y="55"/>
                    <a:pt x="167" y="55"/>
                  </a:cubicBezTo>
                  <a:cubicBezTo>
                    <a:pt x="167" y="56"/>
                    <a:pt x="167" y="56"/>
                    <a:pt x="167" y="56"/>
                  </a:cubicBezTo>
                  <a:cubicBezTo>
                    <a:pt x="168" y="57"/>
                    <a:pt x="168" y="57"/>
                    <a:pt x="168" y="57"/>
                  </a:cubicBezTo>
                  <a:cubicBezTo>
                    <a:pt x="167" y="56"/>
                    <a:pt x="167" y="56"/>
                    <a:pt x="167" y="56"/>
                  </a:cubicBezTo>
                  <a:cubicBezTo>
                    <a:pt x="166" y="56"/>
                    <a:pt x="166" y="56"/>
                    <a:pt x="166" y="56"/>
                  </a:cubicBezTo>
                  <a:cubicBezTo>
                    <a:pt x="166" y="55"/>
                    <a:pt x="166" y="55"/>
                    <a:pt x="166" y="55"/>
                  </a:cubicBezTo>
                  <a:cubicBezTo>
                    <a:pt x="166" y="55"/>
                    <a:pt x="166" y="55"/>
                    <a:pt x="166" y="55"/>
                  </a:cubicBezTo>
                  <a:cubicBezTo>
                    <a:pt x="166" y="53"/>
                    <a:pt x="166" y="53"/>
                    <a:pt x="166" y="53"/>
                  </a:cubicBezTo>
                  <a:cubicBezTo>
                    <a:pt x="166" y="52"/>
                    <a:pt x="166" y="52"/>
                    <a:pt x="166" y="52"/>
                  </a:cubicBezTo>
                  <a:cubicBezTo>
                    <a:pt x="166" y="52"/>
                    <a:pt x="166" y="52"/>
                    <a:pt x="166" y="52"/>
                  </a:cubicBezTo>
                  <a:cubicBezTo>
                    <a:pt x="165" y="51"/>
                    <a:pt x="165" y="51"/>
                    <a:pt x="165" y="51"/>
                  </a:cubicBezTo>
                  <a:cubicBezTo>
                    <a:pt x="165" y="51"/>
                    <a:pt x="165" y="51"/>
                    <a:pt x="165" y="51"/>
                  </a:cubicBezTo>
                  <a:cubicBezTo>
                    <a:pt x="165" y="50"/>
                    <a:pt x="165" y="50"/>
                    <a:pt x="165" y="50"/>
                  </a:cubicBezTo>
                  <a:cubicBezTo>
                    <a:pt x="165" y="49"/>
                    <a:pt x="165" y="49"/>
                    <a:pt x="165" y="49"/>
                  </a:cubicBezTo>
                  <a:cubicBezTo>
                    <a:pt x="164" y="48"/>
                    <a:pt x="164" y="48"/>
                    <a:pt x="164" y="48"/>
                  </a:cubicBezTo>
                  <a:cubicBezTo>
                    <a:pt x="163" y="48"/>
                    <a:pt x="163" y="48"/>
                    <a:pt x="163" y="48"/>
                  </a:cubicBezTo>
                  <a:cubicBezTo>
                    <a:pt x="163" y="47"/>
                    <a:pt x="163" y="47"/>
                    <a:pt x="163" y="47"/>
                  </a:cubicBezTo>
                  <a:cubicBezTo>
                    <a:pt x="164" y="47"/>
                    <a:pt x="164" y="47"/>
                    <a:pt x="164" y="47"/>
                  </a:cubicBezTo>
                  <a:cubicBezTo>
                    <a:pt x="164" y="46"/>
                    <a:pt x="164" y="46"/>
                    <a:pt x="164" y="46"/>
                  </a:cubicBezTo>
                  <a:cubicBezTo>
                    <a:pt x="163" y="45"/>
                    <a:pt x="163" y="45"/>
                    <a:pt x="163" y="45"/>
                  </a:cubicBezTo>
                  <a:cubicBezTo>
                    <a:pt x="163" y="45"/>
                    <a:pt x="163" y="45"/>
                    <a:pt x="163" y="45"/>
                  </a:cubicBezTo>
                  <a:cubicBezTo>
                    <a:pt x="162" y="45"/>
                    <a:pt x="162" y="45"/>
                    <a:pt x="162" y="45"/>
                  </a:cubicBezTo>
                  <a:cubicBezTo>
                    <a:pt x="161" y="44"/>
                    <a:pt x="161" y="44"/>
                    <a:pt x="161" y="44"/>
                  </a:cubicBezTo>
                  <a:cubicBezTo>
                    <a:pt x="160" y="44"/>
                    <a:pt x="160" y="44"/>
                    <a:pt x="160" y="44"/>
                  </a:cubicBezTo>
                  <a:cubicBezTo>
                    <a:pt x="160" y="43"/>
                    <a:pt x="160" y="43"/>
                    <a:pt x="160" y="43"/>
                  </a:cubicBezTo>
                  <a:cubicBezTo>
                    <a:pt x="159" y="44"/>
                    <a:pt x="159" y="44"/>
                    <a:pt x="159" y="44"/>
                  </a:cubicBezTo>
                  <a:cubicBezTo>
                    <a:pt x="159" y="43"/>
                    <a:pt x="159" y="43"/>
                    <a:pt x="159" y="43"/>
                  </a:cubicBezTo>
                  <a:cubicBezTo>
                    <a:pt x="158" y="43"/>
                    <a:pt x="158" y="43"/>
                    <a:pt x="158" y="43"/>
                  </a:cubicBezTo>
                  <a:cubicBezTo>
                    <a:pt x="157" y="43"/>
                    <a:pt x="157" y="43"/>
                    <a:pt x="157" y="43"/>
                  </a:cubicBezTo>
                  <a:cubicBezTo>
                    <a:pt x="158" y="43"/>
                    <a:pt x="158" y="43"/>
                    <a:pt x="158" y="43"/>
                  </a:cubicBezTo>
                  <a:cubicBezTo>
                    <a:pt x="159" y="42"/>
                    <a:pt x="159" y="42"/>
                    <a:pt x="159" y="42"/>
                  </a:cubicBezTo>
                  <a:cubicBezTo>
                    <a:pt x="159" y="42"/>
                    <a:pt x="159" y="42"/>
                    <a:pt x="159" y="42"/>
                  </a:cubicBezTo>
                  <a:cubicBezTo>
                    <a:pt x="158" y="41"/>
                    <a:pt x="158" y="41"/>
                    <a:pt x="158" y="41"/>
                  </a:cubicBezTo>
                  <a:cubicBezTo>
                    <a:pt x="157" y="42"/>
                    <a:pt x="157" y="42"/>
                    <a:pt x="157" y="42"/>
                  </a:cubicBezTo>
                  <a:cubicBezTo>
                    <a:pt x="157" y="41"/>
                    <a:pt x="157" y="41"/>
                    <a:pt x="157" y="41"/>
                  </a:cubicBezTo>
                  <a:cubicBezTo>
                    <a:pt x="156" y="41"/>
                    <a:pt x="156" y="41"/>
                    <a:pt x="156" y="41"/>
                  </a:cubicBezTo>
                  <a:cubicBezTo>
                    <a:pt x="156" y="41"/>
                    <a:pt x="156" y="41"/>
                    <a:pt x="156" y="41"/>
                  </a:cubicBezTo>
                  <a:cubicBezTo>
                    <a:pt x="154" y="40"/>
                    <a:pt x="154" y="40"/>
                    <a:pt x="154" y="40"/>
                  </a:cubicBezTo>
                  <a:cubicBezTo>
                    <a:pt x="153" y="39"/>
                    <a:pt x="153" y="39"/>
                    <a:pt x="153" y="39"/>
                  </a:cubicBezTo>
                  <a:cubicBezTo>
                    <a:pt x="153" y="37"/>
                    <a:pt x="153" y="37"/>
                    <a:pt x="153" y="37"/>
                  </a:cubicBezTo>
                  <a:cubicBezTo>
                    <a:pt x="153" y="36"/>
                    <a:pt x="153" y="36"/>
                    <a:pt x="153" y="36"/>
                  </a:cubicBezTo>
                  <a:cubicBezTo>
                    <a:pt x="153" y="35"/>
                    <a:pt x="153" y="35"/>
                    <a:pt x="153" y="35"/>
                  </a:cubicBezTo>
                  <a:cubicBezTo>
                    <a:pt x="153" y="35"/>
                    <a:pt x="153" y="35"/>
                    <a:pt x="153" y="35"/>
                  </a:cubicBezTo>
                  <a:cubicBezTo>
                    <a:pt x="153" y="34"/>
                    <a:pt x="153" y="34"/>
                    <a:pt x="153" y="34"/>
                  </a:cubicBezTo>
                  <a:cubicBezTo>
                    <a:pt x="153" y="32"/>
                    <a:pt x="153" y="32"/>
                    <a:pt x="153" y="32"/>
                  </a:cubicBezTo>
                  <a:cubicBezTo>
                    <a:pt x="152" y="31"/>
                    <a:pt x="152" y="31"/>
                    <a:pt x="152" y="31"/>
                  </a:cubicBezTo>
                  <a:cubicBezTo>
                    <a:pt x="153" y="30"/>
                    <a:pt x="153" y="30"/>
                    <a:pt x="153" y="30"/>
                  </a:cubicBezTo>
                  <a:cubicBezTo>
                    <a:pt x="152" y="30"/>
                    <a:pt x="152" y="30"/>
                    <a:pt x="152" y="30"/>
                  </a:cubicBezTo>
                  <a:cubicBezTo>
                    <a:pt x="152" y="30"/>
                    <a:pt x="152" y="30"/>
                    <a:pt x="152" y="30"/>
                  </a:cubicBezTo>
                  <a:cubicBezTo>
                    <a:pt x="151" y="28"/>
                    <a:pt x="151" y="28"/>
                    <a:pt x="151" y="28"/>
                  </a:cubicBezTo>
                  <a:cubicBezTo>
                    <a:pt x="151" y="26"/>
                    <a:pt x="151" y="26"/>
                    <a:pt x="151" y="26"/>
                  </a:cubicBezTo>
                  <a:cubicBezTo>
                    <a:pt x="151" y="26"/>
                    <a:pt x="151" y="26"/>
                    <a:pt x="151" y="26"/>
                  </a:cubicBezTo>
                  <a:cubicBezTo>
                    <a:pt x="151" y="26"/>
                    <a:pt x="151" y="26"/>
                    <a:pt x="151" y="26"/>
                  </a:cubicBezTo>
                  <a:cubicBezTo>
                    <a:pt x="151" y="25"/>
                    <a:pt x="151" y="25"/>
                    <a:pt x="151" y="25"/>
                  </a:cubicBezTo>
                  <a:cubicBezTo>
                    <a:pt x="151" y="23"/>
                    <a:pt x="151" y="23"/>
                    <a:pt x="151" y="23"/>
                  </a:cubicBezTo>
                  <a:cubicBezTo>
                    <a:pt x="151" y="22"/>
                    <a:pt x="151" y="22"/>
                    <a:pt x="151" y="22"/>
                  </a:cubicBezTo>
                  <a:cubicBezTo>
                    <a:pt x="151" y="21"/>
                    <a:pt x="151" y="21"/>
                    <a:pt x="151" y="21"/>
                  </a:cubicBezTo>
                  <a:cubicBezTo>
                    <a:pt x="151" y="21"/>
                    <a:pt x="151" y="21"/>
                    <a:pt x="151" y="21"/>
                  </a:cubicBezTo>
                  <a:cubicBezTo>
                    <a:pt x="151" y="20"/>
                    <a:pt x="151" y="20"/>
                    <a:pt x="151" y="20"/>
                  </a:cubicBezTo>
                  <a:cubicBezTo>
                    <a:pt x="149" y="19"/>
                    <a:pt x="149" y="19"/>
                    <a:pt x="149" y="19"/>
                  </a:cubicBezTo>
                  <a:cubicBezTo>
                    <a:pt x="148" y="19"/>
                    <a:pt x="148" y="19"/>
                    <a:pt x="148" y="19"/>
                  </a:cubicBezTo>
                  <a:cubicBezTo>
                    <a:pt x="149" y="18"/>
                    <a:pt x="149" y="18"/>
                    <a:pt x="149" y="18"/>
                  </a:cubicBezTo>
                  <a:cubicBezTo>
                    <a:pt x="148" y="17"/>
                    <a:pt x="148" y="17"/>
                    <a:pt x="148" y="17"/>
                  </a:cubicBezTo>
                  <a:cubicBezTo>
                    <a:pt x="147" y="18"/>
                    <a:pt x="147" y="18"/>
                    <a:pt x="147" y="18"/>
                  </a:cubicBezTo>
                  <a:cubicBezTo>
                    <a:pt x="146" y="18"/>
                    <a:pt x="146" y="18"/>
                    <a:pt x="146" y="18"/>
                  </a:cubicBezTo>
                  <a:cubicBezTo>
                    <a:pt x="146" y="18"/>
                    <a:pt x="146" y="18"/>
                    <a:pt x="146" y="18"/>
                  </a:cubicBezTo>
                  <a:cubicBezTo>
                    <a:pt x="145" y="19"/>
                    <a:pt x="145" y="19"/>
                    <a:pt x="145" y="19"/>
                  </a:cubicBezTo>
                  <a:cubicBezTo>
                    <a:pt x="144" y="17"/>
                    <a:pt x="144" y="17"/>
                    <a:pt x="144" y="17"/>
                  </a:cubicBezTo>
                  <a:cubicBezTo>
                    <a:pt x="144" y="17"/>
                    <a:pt x="144" y="17"/>
                    <a:pt x="144" y="17"/>
                  </a:cubicBezTo>
                  <a:cubicBezTo>
                    <a:pt x="144" y="15"/>
                    <a:pt x="144" y="15"/>
                    <a:pt x="144" y="15"/>
                  </a:cubicBezTo>
                  <a:cubicBezTo>
                    <a:pt x="144" y="14"/>
                    <a:pt x="144" y="14"/>
                    <a:pt x="144" y="14"/>
                  </a:cubicBezTo>
                  <a:cubicBezTo>
                    <a:pt x="144" y="12"/>
                    <a:pt x="144" y="12"/>
                    <a:pt x="144" y="12"/>
                  </a:cubicBezTo>
                  <a:cubicBezTo>
                    <a:pt x="144" y="12"/>
                    <a:pt x="144" y="12"/>
                    <a:pt x="144" y="12"/>
                  </a:cubicBezTo>
                  <a:cubicBezTo>
                    <a:pt x="143" y="12"/>
                    <a:pt x="143" y="12"/>
                    <a:pt x="143" y="12"/>
                  </a:cubicBezTo>
                  <a:cubicBezTo>
                    <a:pt x="144" y="11"/>
                    <a:pt x="144" y="11"/>
                    <a:pt x="144" y="11"/>
                  </a:cubicBezTo>
                  <a:cubicBezTo>
                    <a:pt x="143" y="10"/>
                    <a:pt x="143" y="10"/>
                    <a:pt x="143" y="10"/>
                  </a:cubicBezTo>
                  <a:cubicBezTo>
                    <a:pt x="143" y="9"/>
                    <a:pt x="143" y="9"/>
                    <a:pt x="143" y="9"/>
                  </a:cubicBezTo>
                  <a:cubicBezTo>
                    <a:pt x="142" y="9"/>
                    <a:pt x="142" y="9"/>
                    <a:pt x="142" y="9"/>
                  </a:cubicBezTo>
                  <a:cubicBezTo>
                    <a:pt x="142" y="8"/>
                    <a:pt x="142" y="8"/>
                    <a:pt x="142" y="8"/>
                  </a:cubicBezTo>
                  <a:cubicBezTo>
                    <a:pt x="143" y="8"/>
                    <a:pt x="143" y="8"/>
                    <a:pt x="143" y="8"/>
                  </a:cubicBezTo>
                  <a:cubicBezTo>
                    <a:pt x="142" y="7"/>
                    <a:pt x="142" y="7"/>
                    <a:pt x="142" y="7"/>
                  </a:cubicBezTo>
                  <a:cubicBezTo>
                    <a:pt x="142" y="8"/>
                    <a:pt x="142" y="8"/>
                    <a:pt x="142" y="8"/>
                  </a:cubicBezTo>
                  <a:cubicBezTo>
                    <a:pt x="141" y="7"/>
                    <a:pt x="141" y="7"/>
                    <a:pt x="141" y="7"/>
                  </a:cubicBezTo>
                  <a:cubicBezTo>
                    <a:pt x="141" y="5"/>
                    <a:pt x="141" y="5"/>
                    <a:pt x="141" y="5"/>
                  </a:cubicBezTo>
                  <a:cubicBezTo>
                    <a:pt x="141" y="5"/>
                    <a:pt x="141" y="5"/>
                    <a:pt x="141" y="5"/>
                  </a:cubicBezTo>
                  <a:cubicBezTo>
                    <a:pt x="141" y="4"/>
                    <a:pt x="141" y="4"/>
                    <a:pt x="141" y="4"/>
                  </a:cubicBezTo>
                  <a:cubicBezTo>
                    <a:pt x="140" y="3"/>
                    <a:pt x="140" y="3"/>
                    <a:pt x="140" y="3"/>
                  </a:cubicBezTo>
                  <a:cubicBezTo>
                    <a:pt x="140" y="3"/>
                    <a:pt x="140" y="3"/>
                    <a:pt x="140" y="3"/>
                  </a:cubicBezTo>
                  <a:cubicBezTo>
                    <a:pt x="139" y="3"/>
                    <a:pt x="139" y="3"/>
                    <a:pt x="139" y="3"/>
                  </a:cubicBezTo>
                  <a:cubicBezTo>
                    <a:pt x="138" y="4"/>
                    <a:pt x="138" y="4"/>
                    <a:pt x="138" y="4"/>
                  </a:cubicBezTo>
                  <a:cubicBezTo>
                    <a:pt x="138" y="5"/>
                    <a:pt x="138" y="5"/>
                    <a:pt x="138" y="5"/>
                  </a:cubicBezTo>
                  <a:cubicBezTo>
                    <a:pt x="138" y="7"/>
                    <a:pt x="138" y="7"/>
                    <a:pt x="138" y="7"/>
                  </a:cubicBezTo>
                  <a:cubicBezTo>
                    <a:pt x="138" y="7"/>
                    <a:pt x="138" y="7"/>
                    <a:pt x="138" y="7"/>
                  </a:cubicBezTo>
                  <a:cubicBezTo>
                    <a:pt x="138" y="8"/>
                    <a:pt x="138" y="8"/>
                    <a:pt x="138" y="8"/>
                  </a:cubicBezTo>
                  <a:cubicBezTo>
                    <a:pt x="137" y="8"/>
                    <a:pt x="137" y="8"/>
                    <a:pt x="137" y="8"/>
                  </a:cubicBezTo>
                  <a:cubicBezTo>
                    <a:pt x="137" y="9"/>
                    <a:pt x="137" y="9"/>
                    <a:pt x="137" y="9"/>
                  </a:cubicBezTo>
                  <a:cubicBezTo>
                    <a:pt x="136" y="10"/>
                    <a:pt x="136" y="10"/>
                    <a:pt x="136" y="10"/>
                  </a:cubicBezTo>
                  <a:cubicBezTo>
                    <a:pt x="137" y="10"/>
                    <a:pt x="137" y="10"/>
                    <a:pt x="137" y="10"/>
                  </a:cubicBezTo>
                  <a:cubicBezTo>
                    <a:pt x="137" y="11"/>
                    <a:pt x="137" y="11"/>
                    <a:pt x="137" y="11"/>
                  </a:cubicBezTo>
                  <a:cubicBezTo>
                    <a:pt x="137" y="11"/>
                    <a:pt x="137" y="11"/>
                    <a:pt x="137" y="11"/>
                  </a:cubicBezTo>
                  <a:cubicBezTo>
                    <a:pt x="136" y="11"/>
                    <a:pt x="136" y="11"/>
                    <a:pt x="136" y="11"/>
                  </a:cubicBezTo>
                  <a:cubicBezTo>
                    <a:pt x="136" y="12"/>
                    <a:pt x="136" y="12"/>
                    <a:pt x="136" y="12"/>
                  </a:cubicBezTo>
                  <a:cubicBezTo>
                    <a:pt x="135" y="13"/>
                    <a:pt x="135" y="13"/>
                    <a:pt x="135" y="13"/>
                  </a:cubicBezTo>
                  <a:cubicBezTo>
                    <a:pt x="136" y="14"/>
                    <a:pt x="136" y="14"/>
                    <a:pt x="136" y="14"/>
                  </a:cubicBezTo>
                  <a:cubicBezTo>
                    <a:pt x="136" y="14"/>
                    <a:pt x="136" y="14"/>
                    <a:pt x="136" y="14"/>
                  </a:cubicBezTo>
                  <a:cubicBezTo>
                    <a:pt x="136" y="14"/>
                    <a:pt x="136" y="14"/>
                    <a:pt x="136" y="14"/>
                  </a:cubicBezTo>
                  <a:cubicBezTo>
                    <a:pt x="135" y="15"/>
                    <a:pt x="135" y="15"/>
                    <a:pt x="135" y="15"/>
                  </a:cubicBezTo>
                  <a:cubicBezTo>
                    <a:pt x="135" y="17"/>
                    <a:pt x="135" y="17"/>
                    <a:pt x="135" y="17"/>
                  </a:cubicBezTo>
                  <a:cubicBezTo>
                    <a:pt x="135" y="18"/>
                    <a:pt x="135" y="18"/>
                    <a:pt x="135" y="18"/>
                  </a:cubicBezTo>
                  <a:cubicBezTo>
                    <a:pt x="135" y="19"/>
                    <a:pt x="135" y="19"/>
                    <a:pt x="135" y="19"/>
                  </a:cubicBezTo>
                  <a:cubicBezTo>
                    <a:pt x="135" y="20"/>
                    <a:pt x="135" y="20"/>
                    <a:pt x="135" y="20"/>
                  </a:cubicBezTo>
                  <a:cubicBezTo>
                    <a:pt x="135" y="22"/>
                    <a:pt x="135" y="22"/>
                    <a:pt x="135" y="22"/>
                  </a:cubicBezTo>
                  <a:cubicBezTo>
                    <a:pt x="134" y="22"/>
                    <a:pt x="134" y="22"/>
                    <a:pt x="134" y="22"/>
                  </a:cubicBezTo>
                  <a:cubicBezTo>
                    <a:pt x="134" y="23"/>
                    <a:pt x="134" y="23"/>
                    <a:pt x="134" y="23"/>
                  </a:cubicBezTo>
                  <a:cubicBezTo>
                    <a:pt x="133" y="24"/>
                    <a:pt x="133" y="24"/>
                    <a:pt x="133" y="24"/>
                  </a:cubicBezTo>
                  <a:cubicBezTo>
                    <a:pt x="133" y="27"/>
                    <a:pt x="133" y="27"/>
                    <a:pt x="133" y="27"/>
                  </a:cubicBezTo>
                  <a:cubicBezTo>
                    <a:pt x="132" y="28"/>
                    <a:pt x="132" y="28"/>
                    <a:pt x="132" y="28"/>
                  </a:cubicBezTo>
                  <a:cubicBezTo>
                    <a:pt x="133" y="28"/>
                    <a:pt x="133" y="28"/>
                    <a:pt x="133" y="28"/>
                  </a:cubicBezTo>
                  <a:cubicBezTo>
                    <a:pt x="132" y="30"/>
                    <a:pt x="132" y="30"/>
                    <a:pt x="132" y="30"/>
                  </a:cubicBezTo>
                  <a:cubicBezTo>
                    <a:pt x="131" y="30"/>
                    <a:pt x="131" y="30"/>
                    <a:pt x="131" y="30"/>
                  </a:cubicBezTo>
                  <a:cubicBezTo>
                    <a:pt x="131" y="32"/>
                    <a:pt x="131" y="32"/>
                    <a:pt x="131" y="32"/>
                  </a:cubicBezTo>
                  <a:cubicBezTo>
                    <a:pt x="130" y="33"/>
                    <a:pt x="130" y="33"/>
                    <a:pt x="130" y="33"/>
                  </a:cubicBezTo>
                  <a:cubicBezTo>
                    <a:pt x="127" y="34"/>
                    <a:pt x="127" y="34"/>
                    <a:pt x="127" y="34"/>
                  </a:cubicBezTo>
                  <a:cubicBezTo>
                    <a:pt x="126" y="33"/>
                    <a:pt x="126" y="33"/>
                    <a:pt x="126" y="33"/>
                  </a:cubicBezTo>
                  <a:cubicBezTo>
                    <a:pt x="125" y="33"/>
                    <a:pt x="125" y="33"/>
                    <a:pt x="125" y="33"/>
                  </a:cubicBezTo>
                  <a:cubicBezTo>
                    <a:pt x="124" y="32"/>
                    <a:pt x="124" y="32"/>
                    <a:pt x="124" y="32"/>
                  </a:cubicBezTo>
                  <a:cubicBezTo>
                    <a:pt x="123" y="31"/>
                    <a:pt x="123" y="31"/>
                    <a:pt x="123" y="31"/>
                  </a:cubicBezTo>
                  <a:cubicBezTo>
                    <a:pt x="123" y="31"/>
                    <a:pt x="123" y="31"/>
                    <a:pt x="123" y="31"/>
                  </a:cubicBezTo>
                  <a:cubicBezTo>
                    <a:pt x="123" y="31"/>
                    <a:pt x="123" y="31"/>
                    <a:pt x="123" y="31"/>
                  </a:cubicBezTo>
                  <a:cubicBezTo>
                    <a:pt x="122" y="30"/>
                    <a:pt x="122" y="30"/>
                    <a:pt x="122" y="30"/>
                  </a:cubicBezTo>
                  <a:cubicBezTo>
                    <a:pt x="121" y="30"/>
                    <a:pt x="121" y="30"/>
                    <a:pt x="121" y="30"/>
                  </a:cubicBezTo>
                  <a:cubicBezTo>
                    <a:pt x="121" y="29"/>
                    <a:pt x="121" y="29"/>
                    <a:pt x="121" y="29"/>
                  </a:cubicBezTo>
                  <a:cubicBezTo>
                    <a:pt x="119" y="29"/>
                    <a:pt x="119" y="29"/>
                    <a:pt x="119" y="29"/>
                  </a:cubicBezTo>
                  <a:cubicBezTo>
                    <a:pt x="118" y="28"/>
                    <a:pt x="118" y="28"/>
                    <a:pt x="118" y="28"/>
                  </a:cubicBezTo>
                  <a:cubicBezTo>
                    <a:pt x="118" y="28"/>
                    <a:pt x="118" y="28"/>
                    <a:pt x="118" y="28"/>
                  </a:cubicBezTo>
                  <a:cubicBezTo>
                    <a:pt x="117" y="27"/>
                    <a:pt x="117" y="27"/>
                    <a:pt x="117" y="27"/>
                  </a:cubicBezTo>
                  <a:cubicBezTo>
                    <a:pt x="116" y="27"/>
                    <a:pt x="116" y="27"/>
                    <a:pt x="116" y="27"/>
                  </a:cubicBezTo>
                  <a:cubicBezTo>
                    <a:pt x="115" y="26"/>
                    <a:pt x="115" y="26"/>
                    <a:pt x="115" y="26"/>
                  </a:cubicBezTo>
                  <a:cubicBezTo>
                    <a:pt x="114" y="25"/>
                    <a:pt x="114" y="25"/>
                    <a:pt x="114" y="25"/>
                  </a:cubicBezTo>
                  <a:cubicBezTo>
                    <a:pt x="114" y="25"/>
                    <a:pt x="114" y="25"/>
                    <a:pt x="114" y="25"/>
                  </a:cubicBezTo>
                  <a:cubicBezTo>
                    <a:pt x="113" y="25"/>
                    <a:pt x="113" y="25"/>
                    <a:pt x="113" y="25"/>
                  </a:cubicBezTo>
                  <a:cubicBezTo>
                    <a:pt x="112" y="25"/>
                    <a:pt x="112" y="25"/>
                    <a:pt x="112" y="25"/>
                  </a:cubicBezTo>
                  <a:cubicBezTo>
                    <a:pt x="112" y="25"/>
                    <a:pt x="112" y="25"/>
                    <a:pt x="112" y="25"/>
                  </a:cubicBezTo>
                  <a:cubicBezTo>
                    <a:pt x="112" y="25"/>
                    <a:pt x="112" y="25"/>
                    <a:pt x="112" y="25"/>
                  </a:cubicBezTo>
                  <a:cubicBezTo>
                    <a:pt x="111" y="24"/>
                    <a:pt x="111" y="24"/>
                    <a:pt x="111" y="24"/>
                  </a:cubicBezTo>
                  <a:cubicBezTo>
                    <a:pt x="111" y="23"/>
                    <a:pt x="111" y="23"/>
                    <a:pt x="111" y="23"/>
                  </a:cubicBezTo>
                  <a:cubicBezTo>
                    <a:pt x="109" y="22"/>
                    <a:pt x="109" y="22"/>
                    <a:pt x="109" y="22"/>
                  </a:cubicBezTo>
                  <a:cubicBezTo>
                    <a:pt x="109" y="22"/>
                    <a:pt x="109" y="22"/>
                    <a:pt x="109" y="22"/>
                  </a:cubicBezTo>
                  <a:cubicBezTo>
                    <a:pt x="108" y="21"/>
                    <a:pt x="108" y="21"/>
                    <a:pt x="108" y="21"/>
                  </a:cubicBezTo>
                  <a:cubicBezTo>
                    <a:pt x="108" y="20"/>
                    <a:pt x="108" y="20"/>
                    <a:pt x="108" y="20"/>
                  </a:cubicBezTo>
                  <a:cubicBezTo>
                    <a:pt x="108" y="19"/>
                    <a:pt x="108" y="19"/>
                    <a:pt x="108" y="19"/>
                  </a:cubicBezTo>
                  <a:cubicBezTo>
                    <a:pt x="109" y="18"/>
                    <a:pt x="109" y="18"/>
                    <a:pt x="109" y="18"/>
                  </a:cubicBezTo>
                  <a:cubicBezTo>
                    <a:pt x="110" y="17"/>
                    <a:pt x="110" y="17"/>
                    <a:pt x="110" y="17"/>
                  </a:cubicBezTo>
                  <a:cubicBezTo>
                    <a:pt x="110" y="16"/>
                    <a:pt x="110" y="16"/>
                    <a:pt x="110" y="16"/>
                  </a:cubicBezTo>
                  <a:cubicBezTo>
                    <a:pt x="110" y="15"/>
                    <a:pt x="110" y="15"/>
                    <a:pt x="110" y="15"/>
                  </a:cubicBezTo>
                  <a:cubicBezTo>
                    <a:pt x="109" y="16"/>
                    <a:pt x="109" y="16"/>
                    <a:pt x="109" y="16"/>
                  </a:cubicBezTo>
                  <a:cubicBezTo>
                    <a:pt x="109" y="15"/>
                    <a:pt x="109" y="15"/>
                    <a:pt x="109" y="15"/>
                  </a:cubicBezTo>
                  <a:cubicBezTo>
                    <a:pt x="110" y="14"/>
                    <a:pt x="110" y="14"/>
                    <a:pt x="110" y="14"/>
                  </a:cubicBezTo>
                  <a:cubicBezTo>
                    <a:pt x="110" y="13"/>
                    <a:pt x="110" y="13"/>
                    <a:pt x="110" y="13"/>
                  </a:cubicBezTo>
                  <a:cubicBezTo>
                    <a:pt x="110" y="13"/>
                    <a:pt x="110" y="13"/>
                    <a:pt x="110" y="13"/>
                  </a:cubicBezTo>
                  <a:cubicBezTo>
                    <a:pt x="111" y="13"/>
                    <a:pt x="111" y="13"/>
                    <a:pt x="111" y="13"/>
                  </a:cubicBezTo>
                  <a:cubicBezTo>
                    <a:pt x="111" y="13"/>
                    <a:pt x="111" y="13"/>
                    <a:pt x="111" y="13"/>
                  </a:cubicBezTo>
                  <a:cubicBezTo>
                    <a:pt x="112" y="13"/>
                    <a:pt x="112" y="13"/>
                    <a:pt x="112" y="13"/>
                  </a:cubicBezTo>
                  <a:cubicBezTo>
                    <a:pt x="113" y="13"/>
                    <a:pt x="113" y="13"/>
                    <a:pt x="113" y="13"/>
                  </a:cubicBezTo>
                  <a:cubicBezTo>
                    <a:pt x="113" y="12"/>
                    <a:pt x="113" y="12"/>
                    <a:pt x="113" y="12"/>
                  </a:cubicBezTo>
                  <a:cubicBezTo>
                    <a:pt x="112" y="12"/>
                    <a:pt x="112" y="12"/>
                    <a:pt x="112" y="12"/>
                  </a:cubicBezTo>
                  <a:cubicBezTo>
                    <a:pt x="113" y="11"/>
                    <a:pt x="113" y="11"/>
                    <a:pt x="113" y="11"/>
                  </a:cubicBezTo>
                  <a:cubicBezTo>
                    <a:pt x="113" y="11"/>
                    <a:pt x="113" y="11"/>
                    <a:pt x="113" y="11"/>
                  </a:cubicBezTo>
                  <a:cubicBezTo>
                    <a:pt x="114" y="10"/>
                    <a:pt x="114" y="10"/>
                    <a:pt x="114" y="10"/>
                  </a:cubicBezTo>
                  <a:cubicBezTo>
                    <a:pt x="115" y="10"/>
                    <a:pt x="115" y="10"/>
                    <a:pt x="115" y="10"/>
                  </a:cubicBezTo>
                  <a:cubicBezTo>
                    <a:pt x="115" y="9"/>
                    <a:pt x="115" y="9"/>
                    <a:pt x="115" y="9"/>
                  </a:cubicBezTo>
                  <a:cubicBezTo>
                    <a:pt x="115" y="8"/>
                    <a:pt x="115" y="8"/>
                    <a:pt x="115" y="8"/>
                  </a:cubicBezTo>
                  <a:cubicBezTo>
                    <a:pt x="114" y="8"/>
                    <a:pt x="114" y="8"/>
                    <a:pt x="114" y="8"/>
                  </a:cubicBezTo>
                  <a:cubicBezTo>
                    <a:pt x="114" y="9"/>
                    <a:pt x="114" y="9"/>
                    <a:pt x="114" y="9"/>
                  </a:cubicBezTo>
                  <a:cubicBezTo>
                    <a:pt x="113" y="8"/>
                    <a:pt x="113" y="8"/>
                    <a:pt x="113" y="8"/>
                  </a:cubicBezTo>
                  <a:cubicBezTo>
                    <a:pt x="113" y="7"/>
                    <a:pt x="113" y="7"/>
                    <a:pt x="113" y="7"/>
                  </a:cubicBezTo>
                  <a:cubicBezTo>
                    <a:pt x="112" y="7"/>
                    <a:pt x="112" y="7"/>
                    <a:pt x="112" y="7"/>
                  </a:cubicBezTo>
                  <a:cubicBezTo>
                    <a:pt x="111" y="9"/>
                    <a:pt x="111" y="9"/>
                    <a:pt x="111" y="9"/>
                  </a:cubicBezTo>
                  <a:cubicBezTo>
                    <a:pt x="112" y="9"/>
                    <a:pt x="112" y="9"/>
                    <a:pt x="112" y="9"/>
                  </a:cubicBezTo>
                  <a:cubicBezTo>
                    <a:pt x="112" y="9"/>
                    <a:pt x="112" y="9"/>
                    <a:pt x="112" y="9"/>
                  </a:cubicBezTo>
                  <a:cubicBezTo>
                    <a:pt x="111" y="10"/>
                    <a:pt x="111" y="10"/>
                    <a:pt x="111" y="10"/>
                  </a:cubicBezTo>
                  <a:cubicBezTo>
                    <a:pt x="110" y="9"/>
                    <a:pt x="110" y="9"/>
                    <a:pt x="110" y="9"/>
                  </a:cubicBezTo>
                  <a:cubicBezTo>
                    <a:pt x="110" y="9"/>
                    <a:pt x="110" y="9"/>
                    <a:pt x="110" y="9"/>
                  </a:cubicBezTo>
                  <a:cubicBezTo>
                    <a:pt x="110" y="8"/>
                    <a:pt x="110" y="8"/>
                    <a:pt x="110" y="8"/>
                  </a:cubicBezTo>
                  <a:cubicBezTo>
                    <a:pt x="109" y="9"/>
                    <a:pt x="109" y="9"/>
                    <a:pt x="109" y="9"/>
                  </a:cubicBezTo>
                  <a:cubicBezTo>
                    <a:pt x="109" y="9"/>
                    <a:pt x="109" y="9"/>
                    <a:pt x="109" y="9"/>
                  </a:cubicBezTo>
                  <a:cubicBezTo>
                    <a:pt x="109" y="8"/>
                    <a:pt x="109" y="8"/>
                    <a:pt x="109" y="8"/>
                  </a:cubicBezTo>
                  <a:cubicBezTo>
                    <a:pt x="109" y="8"/>
                    <a:pt x="109" y="8"/>
                    <a:pt x="109" y="8"/>
                  </a:cubicBezTo>
                  <a:cubicBezTo>
                    <a:pt x="110" y="8"/>
                    <a:pt x="110" y="8"/>
                    <a:pt x="110" y="8"/>
                  </a:cubicBezTo>
                  <a:cubicBezTo>
                    <a:pt x="109" y="8"/>
                    <a:pt x="109" y="8"/>
                    <a:pt x="109" y="8"/>
                  </a:cubicBezTo>
                  <a:cubicBezTo>
                    <a:pt x="108" y="8"/>
                    <a:pt x="108" y="8"/>
                    <a:pt x="108" y="8"/>
                  </a:cubicBezTo>
                  <a:cubicBezTo>
                    <a:pt x="107" y="9"/>
                    <a:pt x="107" y="9"/>
                    <a:pt x="107" y="9"/>
                  </a:cubicBezTo>
                  <a:cubicBezTo>
                    <a:pt x="107" y="9"/>
                    <a:pt x="107" y="9"/>
                    <a:pt x="107" y="9"/>
                  </a:cubicBezTo>
                  <a:cubicBezTo>
                    <a:pt x="107" y="9"/>
                    <a:pt x="107" y="9"/>
                    <a:pt x="107" y="9"/>
                  </a:cubicBezTo>
                  <a:cubicBezTo>
                    <a:pt x="107" y="9"/>
                    <a:pt x="107" y="9"/>
                    <a:pt x="107" y="9"/>
                  </a:cubicBezTo>
                  <a:cubicBezTo>
                    <a:pt x="106" y="9"/>
                    <a:pt x="106" y="9"/>
                    <a:pt x="106" y="9"/>
                  </a:cubicBezTo>
                  <a:cubicBezTo>
                    <a:pt x="106" y="8"/>
                    <a:pt x="106" y="8"/>
                    <a:pt x="106" y="8"/>
                  </a:cubicBezTo>
                  <a:cubicBezTo>
                    <a:pt x="105" y="7"/>
                    <a:pt x="105" y="7"/>
                    <a:pt x="105" y="7"/>
                  </a:cubicBezTo>
                  <a:cubicBezTo>
                    <a:pt x="105" y="7"/>
                    <a:pt x="105" y="7"/>
                    <a:pt x="105" y="7"/>
                  </a:cubicBezTo>
                  <a:cubicBezTo>
                    <a:pt x="104" y="8"/>
                    <a:pt x="104" y="8"/>
                    <a:pt x="104" y="8"/>
                  </a:cubicBezTo>
                  <a:cubicBezTo>
                    <a:pt x="103" y="8"/>
                    <a:pt x="103" y="8"/>
                    <a:pt x="103" y="8"/>
                  </a:cubicBezTo>
                  <a:cubicBezTo>
                    <a:pt x="102" y="8"/>
                    <a:pt x="102" y="8"/>
                    <a:pt x="102" y="8"/>
                  </a:cubicBezTo>
                  <a:cubicBezTo>
                    <a:pt x="102" y="7"/>
                    <a:pt x="102" y="7"/>
                    <a:pt x="102" y="7"/>
                  </a:cubicBezTo>
                  <a:cubicBezTo>
                    <a:pt x="102" y="7"/>
                    <a:pt x="102" y="7"/>
                    <a:pt x="102" y="7"/>
                  </a:cubicBezTo>
                  <a:cubicBezTo>
                    <a:pt x="101" y="6"/>
                    <a:pt x="101" y="6"/>
                    <a:pt x="101" y="6"/>
                  </a:cubicBezTo>
                  <a:cubicBezTo>
                    <a:pt x="100" y="7"/>
                    <a:pt x="100" y="7"/>
                    <a:pt x="100" y="7"/>
                  </a:cubicBezTo>
                  <a:cubicBezTo>
                    <a:pt x="99" y="7"/>
                    <a:pt x="99" y="7"/>
                    <a:pt x="99" y="7"/>
                  </a:cubicBezTo>
                  <a:cubicBezTo>
                    <a:pt x="98" y="6"/>
                    <a:pt x="98" y="6"/>
                    <a:pt x="98" y="6"/>
                  </a:cubicBezTo>
                  <a:cubicBezTo>
                    <a:pt x="98" y="6"/>
                    <a:pt x="98" y="6"/>
                    <a:pt x="98" y="6"/>
                  </a:cubicBezTo>
                  <a:cubicBezTo>
                    <a:pt x="98" y="5"/>
                    <a:pt x="98" y="5"/>
                    <a:pt x="98" y="5"/>
                  </a:cubicBezTo>
                  <a:cubicBezTo>
                    <a:pt x="97" y="5"/>
                    <a:pt x="97" y="5"/>
                    <a:pt x="97" y="5"/>
                  </a:cubicBezTo>
                  <a:cubicBezTo>
                    <a:pt x="97" y="5"/>
                    <a:pt x="97" y="5"/>
                    <a:pt x="97" y="5"/>
                  </a:cubicBezTo>
                  <a:cubicBezTo>
                    <a:pt x="96" y="6"/>
                    <a:pt x="96" y="6"/>
                    <a:pt x="96" y="6"/>
                  </a:cubicBezTo>
                  <a:cubicBezTo>
                    <a:pt x="96" y="5"/>
                    <a:pt x="96" y="5"/>
                    <a:pt x="96" y="5"/>
                  </a:cubicBezTo>
                  <a:cubicBezTo>
                    <a:pt x="95" y="5"/>
                    <a:pt x="95" y="5"/>
                    <a:pt x="95" y="5"/>
                  </a:cubicBezTo>
                  <a:cubicBezTo>
                    <a:pt x="94" y="4"/>
                    <a:pt x="94" y="4"/>
                    <a:pt x="94" y="4"/>
                  </a:cubicBezTo>
                  <a:cubicBezTo>
                    <a:pt x="93" y="4"/>
                    <a:pt x="93" y="4"/>
                    <a:pt x="93" y="4"/>
                  </a:cubicBezTo>
                  <a:cubicBezTo>
                    <a:pt x="93" y="4"/>
                    <a:pt x="93" y="4"/>
                    <a:pt x="93" y="4"/>
                  </a:cubicBezTo>
                  <a:cubicBezTo>
                    <a:pt x="92" y="4"/>
                    <a:pt x="92" y="4"/>
                    <a:pt x="92" y="4"/>
                  </a:cubicBezTo>
                  <a:cubicBezTo>
                    <a:pt x="93" y="5"/>
                    <a:pt x="93" y="5"/>
                    <a:pt x="93" y="5"/>
                  </a:cubicBezTo>
                  <a:cubicBezTo>
                    <a:pt x="93" y="5"/>
                    <a:pt x="93" y="5"/>
                    <a:pt x="93" y="5"/>
                  </a:cubicBezTo>
                  <a:cubicBezTo>
                    <a:pt x="94" y="5"/>
                    <a:pt x="94" y="5"/>
                    <a:pt x="94" y="5"/>
                  </a:cubicBezTo>
                  <a:cubicBezTo>
                    <a:pt x="94" y="5"/>
                    <a:pt x="94" y="5"/>
                    <a:pt x="94" y="5"/>
                  </a:cubicBezTo>
                  <a:cubicBezTo>
                    <a:pt x="96" y="6"/>
                    <a:pt x="96" y="6"/>
                    <a:pt x="96" y="6"/>
                  </a:cubicBezTo>
                  <a:cubicBezTo>
                    <a:pt x="95" y="7"/>
                    <a:pt x="95" y="7"/>
                    <a:pt x="95" y="7"/>
                  </a:cubicBezTo>
                  <a:cubicBezTo>
                    <a:pt x="96" y="8"/>
                    <a:pt x="96" y="8"/>
                    <a:pt x="96" y="8"/>
                  </a:cubicBezTo>
                  <a:cubicBezTo>
                    <a:pt x="95" y="8"/>
                    <a:pt x="95" y="8"/>
                    <a:pt x="95" y="8"/>
                  </a:cubicBezTo>
                  <a:cubicBezTo>
                    <a:pt x="94" y="9"/>
                    <a:pt x="94" y="9"/>
                    <a:pt x="94" y="9"/>
                  </a:cubicBezTo>
                  <a:cubicBezTo>
                    <a:pt x="94" y="8"/>
                    <a:pt x="94" y="8"/>
                    <a:pt x="94" y="8"/>
                  </a:cubicBezTo>
                  <a:cubicBezTo>
                    <a:pt x="94" y="8"/>
                    <a:pt x="94" y="8"/>
                    <a:pt x="94" y="8"/>
                  </a:cubicBezTo>
                  <a:cubicBezTo>
                    <a:pt x="93" y="9"/>
                    <a:pt x="93" y="9"/>
                    <a:pt x="93" y="9"/>
                  </a:cubicBezTo>
                  <a:cubicBezTo>
                    <a:pt x="90" y="9"/>
                    <a:pt x="90" y="9"/>
                    <a:pt x="90" y="9"/>
                  </a:cubicBezTo>
                  <a:cubicBezTo>
                    <a:pt x="89" y="8"/>
                    <a:pt x="89" y="8"/>
                    <a:pt x="89" y="8"/>
                  </a:cubicBezTo>
                  <a:cubicBezTo>
                    <a:pt x="89" y="8"/>
                    <a:pt x="89" y="8"/>
                    <a:pt x="89" y="8"/>
                  </a:cubicBezTo>
                  <a:cubicBezTo>
                    <a:pt x="88" y="9"/>
                    <a:pt x="88" y="9"/>
                    <a:pt x="88" y="9"/>
                  </a:cubicBezTo>
                  <a:cubicBezTo>
                    <a:pt x="88" y="9"/>
                    <a:pt x="88" y="9"/>
                    <a:pt x="88" y="9"/>
                  </a:cubicBezTo>
                  <a:cubicBezTo>
                    <a:pt x="87" y="9"/>
                    <a:pt x="87" y="9"/>
                    <a:pt x="87" y="9"/>
                  </a:cubicBezTo>
                  <a:cubicBezTo>
                    <a:pt x="88" y="10"/>
                    <a:pt x="88" y="10"/>
                    <a:pt x="88" y="10"/>
                  </a:cubicBezTo>
                  <a:cubicBezTo>
                    <a:pt x="87" y="10"/>
                    <a:pt x="87" y="10"/>
                    <a:pt x="87" y="10"/>
                  </a:cubicBezTo>
                  <a:cubicBezTo>
                    <a:pt x="86" y="10"/>
                    <a:pt x="86" y="10"/>
                    <a:pt x="86" y="10"/>
                  </a:cubicBezTo>
                  <a:cubicBezTo>
                    <a:pt x="86" y="10"/>
                    <a:pt x="86" y="10"/>
                    <a:pt x="86" y="10"/>
                  </a:cubicBezTo>
                  <a:cubicBezTo>
                    <a:pt x="86" y="11"/>
                    <a:pt x="86" y="11"/>
                    <a:pt x="86" y="11"/>
                  </a:cubicBezTo>
                  <a:cubicBezTo>
                    <a:pt x="86" y="11"/>
                    <a:pt x="86" y="11"/>
                    <a:pt x="86" y="11"/>
                  </a:cubicBezTo>
                  <a:cubicBezTo>
                    <a:pt x="85" y="11"/>
                    <a:pt x="85" y="11"/>
                    <a:pt x="85" y="11"/>
                  </a:cubicBezTo>
                  <a:cubicBezTo>
                    <a:pt x="85" y="11"/>
                    <a:pt x="85" y="11"/>
                    <a:pt x="85" y="11"/>
                  </a:cubicBezTo>
                  <a:cubicBezTo>
                    <a:pt x="85" y="12"/>
                    <a:pt x="85" y="12"/>
                    <a:pt x="85" y="12"/>
                  </a:cubicBezTo>
                  <a:cubicBezTo>
                    <a:pt x="85" y="12"/>
                    <a:pt x="85" y="12"/>
                    <a:pt x="85" y="12"/>
                  </a:cubicBezTo>
                  <a:cubicBezTo>
                    <a:pt x="84" y="12"/>
                    <a:pt x="84" y="12"/>
                    <a:pt x="84" y="12"/>
                  </a:cubicBezTo>
                  <a:cubicBezTo>
                    <a:pt x="84" y="13"/>
                    <a:pt x="84" y="13"/>
                    <a:pt x="84" y="13"/>
                  </a:cubicBezTo>
                  <a:cubicBezTo>
                    <a:pt x="85" y="13"/>
                    <a:pt x="85" y="13"/>
                    <a:pt x="85" y="13"/>
                  </a:cubicBezTo>
                  <a:cubicBezTo>
                    <a:pt x="85" y="14"/>
                    <a:pt x="85" y="14"/>
                    <a:pt x="85" y="14"/>
                  </a:cubicBezTo>
                  <a:cubicBezTo>
                    <a:pt x="84" y="13"/>
                    <a:pt x="84" y="13"/>
                    <a:pt x="84" y="13"/>
                  </a:cubicBezTo>
                  <a:cubicBezTo>
                    <a:pt x="83" y="14"/>
                    <a:pt x="83" y="14"/>
                    <a:pt x="83" y="14"/>
                  </a:cubicBezTo>
                  <a:cubicBezTo>
                    <a:pt x="83" y="14"/>
                    <a:pt x="83" y="14"/>
                    <a:pt x="83" y="14"/>
                  </a:cubicBezTo>
                  <a:cubicBezTo>
                    <a:pt x="82" y="15"/>
                    <a:pt x="82" y="15"/>
                    <a:pt x="82" y="15"/>
                  </a:cubicBezTo>
                  <a:cubicBezTo>
                    <a:pt x="81" y="16"/>
                    <a:pt x="81" y="16"/>
                    <a:pt x="81" y="16"/>
                  </a:cubicBezTo>
                  <a:cubicBezTo>
                    <a:pt x="81" y="16"/>
                    <a:pt x="81" y="16"/>
                    <a:pt x="81" y="16"/>
                  </a:cubicBezTo>
                  <a:cubicBezTo>
                    <a:pt x="80" y="18"/>
                    <a:pt x="80" y="18"/>
                    <a:pt x="80" y="18"/>
                  </a:cubicBezTo>
                  <a:cubicBezTo>
                    <a:pt x="80" y="18"/>
                    <a:pt x="80" y="18"/>
                    <a:pt x="80" y="18"/>
                  </a:cubicBezTo>
                  <a:cubicBezTo>
                    <a:pt x="80" y="18"/>
                    <a:pt x="80" y="18"/>
                    <a:pt x="80" y="18"/>
                  </a:cubicBezTo>
                  <a:cubicBezTo>
                    <a:pt x="82" y="19"/>
                    <a:pt x="82" y="19"/>
                    <a:pt x="82" y="19"/>
                  </a:cubicBezTo>
                  <a:cubicBezTo>
                    <a:pt x="81" y="19"/>
                    <a:pt x="81" y="19"/>
                    <a:pt x="81" y="19"/>
                  </a:cubicBezTo>
                  <a:cubicBezTo>
                    <a:pt x="81" y="19"/>
                    <a:pt x="81" y="19"/>
                    <a:pt x="81" y="19"/>
                  </a:cubicBezTo>
                  <a:cubicBezTo>
                    <a:pt x="83" y="20"/>
                    <a:pt x="83" y="20"/>
                    <a:pt x="83" y="20"/>
                  </a:cubicBezTo>
                  <a:cubicBezTo>
                    <a:pt x="82" y="20"/>
                    <a:pt x="82" y="20"/>
                    <a:pt x="82" y="20"/>
                  </a:cubicBezTo>
                  <a:cubicBezTo>
                    <a:pt x="81" y="20"/>
                    <a:pt x="81" y="20"/>
                    <a:pt x="81" y="20"/>
                  </a:cubicBezTo>
                  <a:cubicBezTo>
                    <a:pt x="80" y="20"/>
                    <a:pt x="80" y="20"/>
                    <a:pt x="80" y="20"/>
                  </a:cubicBezTo>
                  <a:cubicBezTo>
                    <a:pt x="80" y="20"/>
                    <a:pt x="80" y="20"/>
                    <a:pt x="80" y="20"/>
                  </a:cubicBezTo>
                  <a:cubicBezTo>
                    <a:pt x="81" y="21"/>
                    <a:pt x="81" y="21"/>
                    <a:pt x="81" y="21"/>
                  </a:cubicBezTo>
                  <a:cubicBezTo>
                    <a:pt x="81" y="22"/>
                    <a:pt x="81" y="22"/>
                    <a:pt x="81" y="22"/>
                  </a:cubicBezTo>
                  <a:cubicBezTo>
                    <a:pt x="82" y="22"/>
                    <a:pt x="82" y="22"/>
                    <a:pt x="82" y="22"/>
                  </a:cubicBezTo>
                  <a:cubicBezTo>
                    <a:pt x="81" y="22"/>
                    <a:pt x="81" y="22"/>
                    <a:pt x="81" y="22"/>
                  </a:cubicBezTo>
                  <a:cubicBezTo>
                    <a:pt x="80" y="20"/>
                    <a:pt x="80" y="20"/>
                    <a:pt x="80" y="20"/>
                  </a:cubicBezTo>
                  <a:cubicBezTo>
                    <a:pt x="79" y="20"/>
                    <a:pt x="79" y="20"/>
                    <a:pt x="79" y="20"/>
                  </a:cubicBezTo>
                  <a:cubicBezTo>
                    <a:pt x="79" y="21"/>
                    <a:pt x="79" y="21"/>
                    <a:pt x="79" y="21"/>
                  </a:cubicBezTo>
                  <a:cubicBezTo>
                    <a:pt x="79" y="21"/>
                    <a:pt x="79" y="21"/>
                    <a:pt x="79" y="21"/>
                  </a:cubicBezTo>
                  <a:cubicBezTo>
                    <a:pt x="79" y="21"/>
                    <a:pt x="79" y="21"/>
                    <a:pt x="79" y="21"/>
                  </a:cubicBezTo>
                  <a:cubicBezTo>
                    <a:pt x="77" y="20"/>
                    <a:pt x="77" y="20"/>
                    <a:pt x="77" y="20"/>
                  </a:cubicBezTo>
                  <a:cubicBezTo>
                    <a:pt x="75" y="20"/>
                    <a:pt x="75" y="20"/>
                    <a:pt x="75" y="20"/>
                  </a:cubicBezTo>
                  <a:cubicBezTo>
                    <a:pt x="76" y="20"/>
                    <a:pt x="76" y="20"/>
                    <a:pt x="76" y="20"/>
                  </a:cubicBezTo>
                  <a:cubicBezTo>
                    <a:pt x="75" y="21"/>
                    <a:pt x="75" y="21"/>
                    <a:pt x="75" y="21"/>
                  </a:cubicBezTo>
                  <a:cubicBezTo>
                    <a:pt x="75" y="20"/>
                    <a:pt x="75" y="20"/>
                    <a:pt x="75" y="20"/>
                  </a:cubicBezTo>
                  <a:cubicBezTo>
                    <a:pt x="75" y="20"/>
                    <a:pt x="75" y="20"/>
                    <a:pt x="75" y="20"/>
                  </a:cubicBezTo>
                  <a:cubicBezTo>
                    <a:pt x="74" y="21"/>
                    <a:pt x="74" y="21"/>
                    <a:pt x="74" y="21"/>
                  </a:cubicBezTo>
                  <a:cubicBezTo>
                    <a:pt x="75" y="22"/>
                    <a:pt x="75" y="22"/>
                    <a:pt x="75" y="22"/>
                  </a:cubicBezTo>
                  <a:cubicBezTo>
                    <a:pt x="75" y="22"/>
                    <a:pt x="75" y="22"/>
                    <a:pt x="75" y="22"/>
                  </a:cubicBezTo>
                  <a:cubicBezTo>
                    <a:pt x="75" y="22"/>
                    <a:pt x="75" y="22"/>
                    <a:pt x="75" y="22"/>
                  </a:cubicBezTo>
                  <a:cubicBezTo>
                    <a:pt x="74" y="22"/>
                    <a:pt x="74" y="22"/>
                    <a:pt x="74" y="22"/>
                  </a:cubicBezTo>
                  <a:cubicBezTo>
                    <a:pt x="74" y="22"/>
                    <a:pt x="74" y="22"/>
                    <a:pt x="74" y="22"/>
                  </a:cubicBezTo>
                  <a:cubicBezTo>
                    <a:pt x="73" y="23"/>
                    <a:pt x="73" y="23"/>
                    <a:pt x="73" y="23"/>
                  </a:cubicBezTo>
                  <a:cubicBezTo>
                    <a:pt x="72" y="23"/>
                    <a:pt x="72" y="23"/>
                    <a:pt x="72" y="23"/>
                  </a:cubicBezTo>
                  <a:cubicBezTo>
                    <a:pt x="73" y="23"/>
                    <a:pt x="73" y="23"/>
                    <a:pt x="73" y="23"/>
                  </a:cubicBezTo>
                  <a:cubicBezTo>
                    <a:pt x="74" y="22"/>
                    <a:pt x="74" y="22"/>
                    <a:pt x="74" y="22"/>
                  </a:cubicBezTo>
                  <a:cubicBezTo>
                    <a:pt x="74" y="20"/>
                    <a:pt x="74" y="20"/>
                    <a:pt x="74" y="20"/>
                  </a:cubicBezTo>
                  <a:cubicBezTo>
                    <a:pt x="74" y="20"/>
                    <a:pt x="74" y="20"/>
                    <a:pt x="74" y="20"/>
                  </a:cubicBezTo>
                  <a:cubicBezTo>
                    <a:pt x="74" y="19"/>
                    <a:pt x="74" y="19"/>
                    <a:pt x="74" y="19"/>
                  </a:cubicBezTo>
                  <a:cubicBezTo>
                    <a:pt x="73" y="19"/>
                    <a:pt x="73" y="19"/>
                    <a:pt x="73" y="19"/>
                  </a:cubicBezTo>
                  <a:cubicBezTo>
                    <a:pt x="72" y="17"/>
                    <a:pt x="72" y="17"/>
                    <a:pt x="72" y="17"/>
                  </a:cubicBezTo>
                  <a:cubicBezTo>
                    <a:pt x="71" y="16"/>
                    <a:pt x="71" y="16"/>
                    <a:pt x="71" y="16"/>
                  </a:cubicBezTo>
                  <a:cubicBezTo>
                    <a:pt x="70" y="16"/>
                    <a:pt x="70" y="16"/>
                    <a:pt x="70" y="16"/>
                  </a:cubicBezTo>
                  <a:cubicBezTo>
                    <a:pt x="69" y="15"/>
                    <a:pt x="69" y="15"/>
                    <a:pt x="69" y="15"/>
                  </a:cubicBezTo>
                  <a:cubicBezTo>
                    <a:pt x="69" y="16"/>
                    <a:pt x="69" y="16"/>
                    <a:pt x="69" y="16"/>
                  </a:cubicBezTo>
                  <a:cubicBezTo>
                    <a:pt x="69" y="16"/>
                    <a:pt x="69" y="16"/>
                    <a:pt x="69" y="16"/>
                  </a:cubicBezTo>
                  <a:cubicBezTo>
                    <a:pt x="68" y="16"/>
                    <a:pt x="68" y="16"/>
                    <a:pt x="68" y="16"/>
                  </a:cubicBezTo>
                  <a:cubicBezTo>
                    <a:pt x="68" y="17"/>
                    <a:pt x="68" y="17"/>
                    <a:pt x="68" y="17"/>
                  </a:cubicBezTo>
                  <a:cubicBezTo>
                    <a:pt x="67" y="17"/>
                    <a:pt x="67" y="17"/>
                    <a:pt x="67" y="17"/>
                  </a:cubicBezTo>
                  <a:cubicBezTo>
                    <a:pt x="67" y="16"/>
                    <a:pt x="67" y="16"/>
                    <a:pt x="67" y="16"/>
                  </a:cubicBezTo>
                  <a:cubicBezTo>
                    <a:pt x="67" y="17"/>
                    <a:pt x="67" y="17"/>
                    <a:pt x="67" y="17"/>
                  </a:cubicBezTo>
                  <a:cubicBezTo>
                    <a:pt x="66" y="17"/>
                    <a:pt x="66" y="17"/>
                    <a:pt x="66" y="17"/>
                  </a:cubicBezTo>
                  <a:cubicBezTo>
                    <a:pt x="66" y="16"/>
                    <a:pt x="66" y="16"/>
                    <a:pt x="66" y="16"/>
                  </a:cubicBezTo>
                  <a:cubicBezTo>
                    <a:pt x="65" y="16"/>
                    <a:pt x="65" y="16"/>
                    <a:pt x="65" y="16"/>
                  </a:cubicBezTo>
                  <a:cubicBezTo>
                    <a:pt x="65" y="17"/>
                    <a:pt x="65" y="17"/>
                    <a:pt x="65" y="17"/>
                  </a:cubicBezTo>
                  <a:cubicBezTo>
                    <a:pt x="66" y="17"/>
                    <a:pt x="66" y="17"/>
                    <a:pt x="66" y="17"/>
                  </a:cubicBezTo>
                  <a:cubicBezTo>
                    <a:pt x="65" y="17"/>
                    <a:pt x="65" y="17"/>
                    <a:pt x="65" y="17"/>
                  </a:cubicBezTo>
                  <a:cubicBezTo>
                    <a:pt x="65" y="18"/>
                    <a:pt x="65" y="18"/>
                    <a:pt x="65" y="18"/>
                  </a:cubicBezTo>
                  <a:cubicBezTo>
                    <a:pt x="65" y="19"/>
                    <a:pt x="65" y="19"/>
                    <a:pt x="65" y="19"/>
                  </a:cubicBezTo>
                  <a:cubicBezTo>
                    <a:pt x="64" y="19"/>
                    <a:pt x="64" y="19"/>
                    <a:pt x="64" y="19"/>
                  </a:cubicBezTo>
                  <a:cubicBezTo>
                    <a:pt x="64" y="19"/>
                    <a:pt x="64" y="19"/>
                    <a:pt x="64" y="19"/>
                  </a:cubicBezTo>
                  <a:cubicBezTo>
                    <a:pt x="63" y="19"/>
                    <a:pt x="63" y="19"/>
                    <a:pt x="63" y="19"/>
                  </a:cubicBezTo>
                  <a:cubicBezTo>
                    <a:pt x="63" y="18"/>
                    <a:pt x="63" y="18"/>
                    <a:pt x="63" y="18"/>
                  </a:cubicBezTo>
                  <a:cubicBezTo>
                    <a:pt x="64" y="18"/>
                    <a:pt x="64" y="18"/>
                    <a:pt x="64" y="18"/>
                  </a:cubicBezTo>
                  <a:cubicBezTo>
                    <a:pt x="63" y="18"/>
                    <a:pt x="63" y="18"/>
                    <a:pt x="63" y="18"/>
                  </a:cubicBezTo>
                  <a:cubicBezTo>
                    <a:pt x="63" y="18"/>
                    <a:pt x="63" y="18"/>
                    <a:pt x="63" y="18"/>
                  </a:cubicBezTo>
                  <a:cubicBezTo>
                    <a:pt x="62" y="19"/>
                    <a:pt x="62" y="19"/>
                    <a:pt x="62" y="19"/>
                  </a:cubicBezTo>
                  <a:cubicBezTo>
                    <a:pt x="61" y="19"/>
                    <a:pt x="61" y="19"/>
                    <a:pt x="61" y="19"/>
                  </a:cubicBezTo>
                  <a:cubicBezTo>
                    <a:pt x="61" y="20"/>
                    <a:pt x="61" y="20"/>
                    <a:pt x="61" y="20"/>
                  </a:cubicBezTo>
                  <a:cubicBezTo>
                    <a:pt x="62" y="20"/>
                    <a:pt x="62" y="20"/>
                    <a:pt x="62" y="20"/>
                  </a:cubicBezTo>
                  <a:cubicBezTo>
                    <a:pt x="61" y="21"/>
                    <a:pt x="61" y="21"/>
                    <a:pt x="61" y="21"/>
                  </a:cubicBezTo>
                  <a:cubicBezTo>
                    <a:pt x="60" y="21"/>
                    <a:pt x="60" y="21"/>
                    <a:pt x="60" y="21"/>
                  </a:cubicBezTo>
                  <a:cubicBezTo>
                    <a:pt x="59" y="21"/>
                    <a:pt x="59" y="21"/>
                    <a:pt x="59" y="21"/>
                  </a:cubicBezTo>
                  <a:cubicBezTo>
                    <a:pt x="60" y="22"/>
                    <a:pt x="60" y="22"/>
                    <a:pt x="60" y="22"/>
                  </a:cubicBezTo>
                  <a:cubicBezTo>
                    <a:pt x="61" y="22"/>
                    <a:pt x="61" y="22"/>
                    <a:pt x="61" y="22"/>
                  </a:cubicBezTo>
                  <a:cubicBezTo>
                    <a:pt x="60" y="23"/>
                    <a:pt x="60" y="23"/>
                    <a:pt x="60" y="23"/>
                  </a:cubicBezTo>
                  <a:cubicBezTo>
                    <a:pt x="60" y="23"/>
                    <a:pt x="60" y="23"/>
                    <a:pt x="60" y="23"/>
                  </a:cubicBezTo>
                  <a:cubicBezTo>
                    <a:pt x="59" y="22"/>
                    <a:pt x="59" y="22"/>
                    <a:pt x="59" y="22"/>
                  </a:cubicBezTo>
                  <a:cubicBezTo>
                    <a:pt x="58" y="23"/>
                    <a:pt x="58" y="23"/>
                    <a:pt x="58" y="23"/>
                  </a:cubicBezTo>
                  <a:cubicBezTo>
                    <a:pt x="57" y="23"/>
                    <a:pt x="57" y="23"/>
                    <a:pt x="57" y="23"/>
                  </a:cubicBezTo>
                  <a:cubicBezTo>
                    <a:pt x="58" y="23"/>
                    <a:pt x="58" y="23"/>
                    <a:pt x="58" y="23"/>
                  </a:cubicBezTo>
                  <a:cubicBezTo>
                    <a:pt x="58" y="24"/>
                    <a:pt x="58" y="24"/>
                    <a:pt x="58" y="24"/>
                  </a:cubicBezTo>
                  <a:cubicBezTo>
                    <a:pt x="58" y="24"/>
                    <a:pt x="58" y="24"/>
                    <a:pt x="58" y="24"/>
                  </a:cubicBezTo>
                  <a:cubicBezTo>
                    <a:pt x="58" y="24"/>
                    <a:pt x="58" y="24"/>
                    <a:pt x="58" y="24"/>
                  </a:cubicBezTo>
                  <a:cubicBezTo>
                    <a:pt x="58" y="25"/>
                    <a:pt x="58" y="25"/>
                    <a:pt x="58" y="25"/>
                  </a:cubicBezTo>
                  <a:cubicBezTo>
                    <a:pt x="58" y="26"/>
                    <a:pt x="58" y="26"/>
                    <a:pt x="58" y="26"/>
                  </a:cubicBezTo>
                  <a:cubicBezTo>
                    <a:pt x="57" y="26"/>
                    <a:pt x="57" y="26"/>
                    <a:pt x="57" y="26"/>
                  </a:cubicBezTo>
                  <a:cubicBezTo>
                    <a:pt x="57" y="27"/>
                    <a:pt x="57" y="27"/>
                    <a:pt x="57" y="27"/>
                  </a:cubicBezTo>
                  <a:cubicBezTo>
                    <a:pt x="58" y="27"/>
                    <a:pt x="58" y="27"/>
                    <a:pt x="58" y="27"/>
                  </a:cubicBezTo>
                  <a:cubicBezTo>
                    <a:pt x="57" y="27"/>
                    <a:pt x="57" y="27"/>
                    <a:pt x="57" y="27"/>
                  </a:cubicBezTo>
                  <a:cubicBezTo>
                    <a:pt x="57" y="28"/>
                    <a:pt x="57" y="28"/>
                    <a:pt x="57" y="28"/>
                  </a:cubicBezTo>
                  <a:cubicBezTo>
                    <a:pt x="56" y="27"/>
                    <a:pt x="56" y="27"/>
                    <a:pt x="56" y="27"/>
                  </a:cubicBezTo>
                  <a:cubicBezTo>
                    <a:pt x="56" y="27"/>
                    <a:pt x="56" y="27"/>
                    <a:pt x="56" y="27"/>
                  </a:cubicBezTo>
                  <a:cubicBezTo>
                    <a:pt x="55" y="26"/>
                    <a:pt x="55" y="26"/>
                    <a:pt x="55" y="26"/>
                  </a:cubicBezTo>
                  <a:cubicBezTo>
                    <a:pt x="55" y="27"/>
                    <a:pt x="55" y="27"/>
                    <a:pt x="55" y="27"/>
                  </a:cubicBezTo>
                  <a:cubicBezTo>
                    <a:pt x="54" y="26"/>
                    <a:pt x="54" y="26"/>
                    <a:pt x="54" y="26"/>
                  </a:cubicBezTo>
                  <a:cubicBezTo>
                    <a:pt x="53" y="26"/>
                    <a:pt x="53" y="26"/>
                    <a:pt x="53" y="26"/>
                  </a:cubicBezTo>
                  <a:cubicBezTo>
                    <a:pt x="53" y="26"/>
                    <a:pt x="53" y="26"/>
                    <a:pt x="53" y="26"/>
                  </a:cubicBezTo>
                  <a:cubicBezTo>
                    <a:pt x="54" y="27"/>
                    <a:pt x="54" y="27"/>
                    <a:pt x="54" y="27"/>
                  </a:cubicBezTo>
                  <a:cubicBezTo>
                    <a:pt x="54" y="27"/>
                    <a:pt x="54" y="27"/>
                    <a:pt x="54" y="27"/>
                  </a:cubicBezTo>
                  <a:cubicBezTo>
                    <a:pt x="53" y="28"/>
                    <a:pt x="53" y="28"/>
                    <a:pt x="53" y="28"/>
                  </a:cubicBezTo>
                  <a:cubicBezTo>
                    <a:pt x="54" y="29"/>
                    <a:pt x="54" y="29"/>
                    <a:pt x="54" y="29"/>
                  </a:cubicBezTo>
                  <a:cubicBezTo>
                    <a:pt x="55" y="29"/>
                    <a:pt x="55" y="29"/>
                    <a:pt x="55" y="29"/>
                  </a:cubicBezTo>
                  <a:cubicBezTo>
                    <a:pt x="54" y="29"/>
                    <a:pt x="54" y="29"/>
                    <a:pt x="54" y="29"/>
                  </a:cubicBezTo>
                  <a:cubicBezTo>
                    <a:pt x="54" y="30"/>
                    <a:pt x="54" y="30"/>
                    <a:pt x="54" y="30"/>
                  </a:cubicBezTo>
                  <a:cubicBezTo>
                    <a:pt x="54" y="30"/>
                    <a:pt x="54" y="30"/>
                    <a:pt x="54" y="30"/>
                  </a:cubicBezTo>
                  <a:cubicBezTo>
                    <a:pt x="54" y="30"/>
                    <a:pt x="54" y="30"/>
                    <a:pt x="54" y="30"/>
                  </a:cubicBezTo>
                  <a:cubicBezTo>
                    <a:pt x="54" y="31"/>
                    <a:pt x="54" y="31"/>
                    <a:pt x="54" y="31"/>
                  </a:cubicBezTo>
                  <a:cubicBezTo>
                    <a:pt x="53" y="32"/>
                    <a:pt x="53" y="32"/>
                    <a:pt x="53" y="32"/>
                  </a:cubicBezTo>
                  <a:cubicBezTo>
                    <a:pt x="53" y="33"/>
                    <a:pt x="53" y="33"/>
                    <a:pt x="53" y="33"/>
                  </a:cubicBezTo>
                  <a:cubicBezTo>
                    <a:pt x="52" y="30"/>
                    <a:pt x="52" y="30"/>
                    <a:pt x="52" y="30"/>
                  </a:cubicBezTo>
                  <a:cubicBezTo>
                    <a:pt x="51" y="28"/>
                    <a:pt x="51" y="28"/>
                    <a:pt x="51" y="28"/>
                  </a:cubicBezTo>
                  <a:cubicBezTo>
                    <a:pt x="50" y="28"/>
                    <a:pt x="50" y="28"/>
                    <a:pt x="50" y="28"/>
                  </a:cubicBezTo>
                  <a:cubicBezTo>
                    <a:pt x="51" y="27"/>
                    <a:pt x="51" y="27"/>
                    <a:pt x="51" y="27"/>
                  </a:cubicBezTo>
                  <a:cubicBezTo>
                    <a:pt x="50" y="27"/>
                    <a:pt x="50" y="27"/>
                    <a:pt x="50" y="27"/>
                  </a:cubicBezTo>
                  <a:cubicBezTo>
                    <a:pt x="49" y="28"/>
                    <a:pt x="49" y="28"/>
                    <a:pt x="49" y="28"/>
                  </a:cubicBezTo>
                  <a:cubicBezTo>
                    <a:pt x="49" y="29"/>
                    <a:pt x="49" y="29"/>
                    <a:pt x="49" y="29"/>
                  </a:cubicBezTo>
                  <a:cubicBezTo>
                    <a:pt x="48" y="29"/>
                    <a:pt x="48" y="29"/>
                    <a:pt x="48" y="29"/>
                  </a:cubicBezTo>
                  <a:cubicBezTo>
                    <a:pt x="48" y="29"/>
                    <a:pt x="48" y="29"/>
                    <a:pt x="48" y="29"/>
                  </a:cubicBezTo>
                  <a:cubicBezTo>
                    <a:pt x="47" y="29"/>
                    <a:pt x="47" y="29"/>
                    <a:pt x="47" y="29"/>
                  </a:cubicBezTo>
                  <a:cubicBezTo>
                    <a:pt x="47" y="30"/>
                    <a:pt x="47" y="30"/>
                    <a:pt x="47" y="30"/>
                  </a:cubicBezTo>
                  <a:cubicBezTo>
                    <a:pt x="46" y="30"/>
                    <a:pt x="46" y="30"/>
                    <a:pt x="46" y="30"/>
                  </a:cubicBezTo>
                  <a:cubicBezTo>
                    <a:pt x="46" y="31"/>
                    <a:pt x="46" y="31"/>
                    <a:pt x="46" y="31"/>
                  </a:cubicBezTo>
                  <a:cubicBezTo>
                    <a:pt x="46" y="34"/>
                    <a:pt x="46" y="34"/>
                    <a:pt x="46" y="34"/>
                  </a:cubicBezTo>
                  <a:cubicBezTo>
                    <a:pt x="47" y="34"/>
                    <a:pt x="47" y="34"/>
                    <a:pt x="47" y="34"/>
                  </a:cubicBezTo>
                  <a:cubicBezTo>
                    <a:pt x="47" y="35"/>
                    <a:pt x="47" y="35"/>
                    <a:pt x="47" y="35"/>
                  </a:cubicBezTo>
                  <a:cubicBezTo>
                    <a:pt x="46" y="35"/>
                    <a:pt x="46" y="35"/>
                    <a:pt x="46" y="35"/>
                  </a:cubicBezTo>
                  <a:cubicBezTo>
                    <a:pt x="46" y="36"/>
                    <a:pt x="46" y="36"/>
                    <a:pt x="46" y="36"/>
                  </a:cubicBezTo>
                  <a:cubicBezTo>
                    <a:pt x="44" y="36"/>
                    <a:pt x="44" y="36"/>
                    <a:pt x="44" y="36"/>
                  </a:cubicBezTo>
                  <a:cubicBezTo>
                    <a:pt x="44" y="36"/>
                    <a:pt x="44" y="36"/>
                    <a:pt x="44" y="36"/>
                  </a:cubicBezTo>
                  <a:cubicBezTo>
                    <a:pt x="43" y="37"/>
                    <a:pt x="43" y="37"/>
                    <a:pt x="43" y="37"/>
                  </a:cubicBezTo>
                  <a:cubicBezTo>
                    <a:pt x="43" y="38"/>
                    <a:pt x="43" y="38"/>
                    <a:pt x="43" y="38"/>
                  </a:cubicBezTo>
                  <a:cubicBezTo>
                    <a:pt x="43" y="39"/>
                    <a:pt x="43" y="39"/>
                    <a:pt x="43" y="39"/>
                  </a:cubicBezTo>
                  <a:cubicBezTo>
                    <a:pt x="41" y="40"/>
                    <a:pt x="41" y="40"/>
                    <a:pt x="41" y="40"/>
                  </a:cubicBezTo>
                  <a:cubicBezTo>
                    <a:pt x="39" y="42"/>
                    <a:pt x="39" y="42"/>
                    <a:pt x="39" y="42"/>
                  </a:cubicBezTo>
                  <a:cubicBezTo>
                    <a:pt x="37" y="42"/>
                    <a:pt x="37" y="42"/>
                    <a:pt x="37" y="42"/>
                  </a:cubicBezTo>
                  <a:cubicBezTo>
                    <a:pt x="36" y="42"/>
                    <a:pt x="36" y="42"/>
                    <a:pt x="36" y="42"/>
                  </a:cubicBezTo>
                  <a:cubicBezTo>
                    <a:pt x="34" y="42"/>
                    <a:pt x="34" y="42"/>
                    <a:pt x="34" y="42"/>
                  </a:cubicBezTo>
                  <a:cubicBezTo>
                    <a:pt x="33" y="43"/>
                    <a:pt x="33" y="43"/>
                    <a:pt x="33" y="43"/>
                  </a:cubicBezTo>
                  <a:cubicBezTo>
                    <a:pt x="32" y="42"/>
                    <a:pt x="32" y="42"/>
                    <a:pt x="32" y="42"/>
                  </a:cubicBezTo>
                  <a:cubicBezTo>
                    <a:pt x="31" y="43"/>
                    <a:pt x="31" y="43"/>
                    <a:pt x="31" y="43"/>
                  </a:cubicBezTo>
                  <a:cubicBezTo>
                    <a:pt x="31" y="44"/>
                    <a:pt x="31" y="44"/>
                    <a:pt x="31" y="44"/>
                  </a:cubicBezTo>
                  <a:cubicBezTo>
                    <a:pt x="30" y="44"/>
                    <a:pt x="30" y="44"/>
                    <a:pt x="30" y="44"/>
                  </a:cubicBezTo>
                  <a:cubicBezTo>
                    <a:pt x="27" y="44"/>
                    <a:pt x="27" y="44"/>
                    <a:pt x="27" y="44"/>
                  </a:cubicBezTo>
                  <a:cubicBezTo>
                    <a:pt x="26" y="44"/>
                    <a:pt x="26" y="44"/>
                    <a:pt x="26" y="44"/>
                  </a:cubicBezTo>
                  <a:cubicBezTo>
                    <a:pt x="26" y="45"/>
                    <a:pt x="26" y="45"/>
                    <a:pt x="26" y="45"/>
                  </a:cubicBezTo>
                  <a:cubicBezTo>
                    <a:pt x="24" y="46"/>
                    <a:pt x="24" y="46"/>
                    <a:pt x="24" y="46"/>
                  </a:cubicBezTo>
                  <a:cubicBezTo>
                    <a:pt x="23" y="46"/>
                    <a:pt x="23" y="46"/>
                    <a:pt x="23" y="46"/>
                  </a:cubicBezTo>
                  <a:cubicBezTo>
                    <a:pt x="22" y="45"/>
                    <a:pt x="22" y="45"/>
                    <a:pt x="22" y="45"/>
                  </a:cubicBezTo>
                  <a:cubicBezTo>
                    <a:pt x="21" y="45"/>
                    <a:pt x="21" y="45"/>
                    <a:pt x="21" y="45"/>
                  </a:cubicBezTo>
                  <a:cubicBezTo>
                    <a:pt x="21" y="45"/>
                    <a:pt x="21" y="45"/>
                    <a:pt x="21" y="45"/>
                  </a:cubicBezTo>
                  <a:cubicBezTo>
                    <a:pt x="20" y="45"/>
                    <a:pt x="20" y="45"/>
                    <a:pt x="20" y="45"/>
                  </a:cubicBezTo>
                  <a:cubicBezTo>
                    <a:pt x="19" y="46"/>
                    <a:pt x="19" y="46"/>
                    <a:pt x="19" y="46"/>
                  </a:cubicBezTo>
                  <a:cubicBezTo>
                    <a:pt x="18" y="47"/>
                    <a:pt x="18" y="47"/>
                    <a:pt x="18" y="47"/>
                  </a:cubicBezTo>
                  <a:cubicBezTo>
                    <a:pt x="17" y="47"/>
                    <a:pt x="17" y="47"/>
                    <a:pt x="17" y="47"/>
                  </a:cubicBezTo>
                  <a:cubicBezTo>
                    <a:pt x="17" y="47"/>
                    <a:pt x="17" y="47"/>
                    <a:pt x="17" y="47"/>
                  </a:cubicBezTo>
                  <a:cubicBezTo>
                    <a:pt x="15" y="48"/>
                    <a:pt x="15" y="48"/>
                    <a:pt x="15" y="48"/>
                  </a:cubicBezTo>
                  <a:cubicBezTo>
                    <a:pt x="14" y="49"/>
                    <a:pt x="14" y="49"/>
                    <a:pt x="14" y="49"/>
                  </a:cubicBezTo>
                  <a:cubicBezTo>
                    <a:pt x="11" y="50"/>
                    <a:pt x="11" y="50"/>
                    <a:pt x="11" y="50"/>
                  </a:cubicBezTo>
                  <a:cubicBezTo>
                    <a:pt x="10" y="51"/>
                    <a:pt x="10" y="51"/>
                    <a:pt x="10" y="51"/>
                  </a:cubicBezTo>
                  <a:cubicBezTo>
                    <a:pt x="10" y="52"/>
                    <a:pt x="10" y="52"/>
                    <a:pt x="10" y="52"/>
                  </a:cubicBezTo>
                  <a:cubicBezTo>
                    <a:pt x="9" y="53"/>
                    <a:pt x="9" y="53"/>
                    <a:pt x="9" y="53"/>
                  </a:cubicBezTo>
                  <a:cubicBezTo>
                    <a:pt x="8" y="53"/>
                    <a:pt x="8" y="53"/>
                    <a:pt x="8" y="53"/>
                  </a:cubicBezTo>
                  <a:cubicBezTo>
                    <a:pt x="9" y="52"/>
                    <a:pt x="9" y="52"/>
                    <a:pt x="9" y="52"/>
                  </a:cubicBezTo>
                  <a:cubicBezTo>
                    <a:pt x="8" y="52"/>
                    <a:pt x="8" y="52"/>
                    <a:pt x="8" y="52"/>
                  </a:cubicBezTo>
                  <a:cubicBezTo>
                    <a:pt x="9" y="51"/>
                    <a:pt x="9" y="51"/>
                    <a:pt x="9" y="51"/>
                  </a:cubicBezTo>
                  <a:cubicBezTo>
                    <a:pt x="9" y="50"/>
                    <a:pt x="9" y="50"/>
                    <a:pt x="9" y="50"/>
                  </a:cubicBezTo>
                  <a:cubicBezTo>
                    <a:pt x="7" y="51"/>
                    <a:pt x="7" y="51"/>
                    <a:pt x="7" y="51"/>
                  </a:cubicBezTo>
                  <a:cubicBezTo>
                    <a:pt x="7" y="52"/>
                    <a:pt x="7" y="52"/>
                    <a:pt x="7" y="52"/>
                  </a:cubicBezTo>
                  <a:cubicBezTo>
                    <a:pt x="6" y="54"/>
                    <a:pt x="6" y="54"/>
                    <a:pt x="6" y="54"/>
                  </a:cubicBezTo>
                  <a:cubicBezTo>
                    <a:pt x="7" y="55"/>
                    <a:pt x="7" y="55"/>
                    <a:pt x="7" y="55"/>
                  </a:cubicBezTo>
                  <a:cubicBezTo>
                    <a:pt x="6" y="56"/>
                    <a:pt x="6" y="56"/>
                    <a:pt x="6" y="56"/>
                  </a:cubicBezTo>
                  <a:cubicBezTo>
                    <a:pt x="6" y="58"/>
                    <a:pt x="6" y="58"/>
                    <a:pt x="6" y="58"/>
                  </a:cubicBezTo>
                  <a:cubicBezTo>
                    <a:pt x="5" y="60"/>
                    <a:pt x="5" y="60"/>
                    <a:pt x="5" y="60"/>
                  </a:cubicBezTo>
                  <a:cubicBezTo>
                    <a:pt x="4" y="62"/>
                    <a:pt x="4" y="62"/>
                    <a:pt x="4" y="62"/>
                  </a:cubicBezTo>
                  <a:cubicBezTo>
                    <a:pt x="4" y="64"/>
                    <a:pt x="4" y="64"/>
                    <a:pt x="4" y="64"/>
                  </a:cubicBezTo>
                  <a:cubicBezTo>
                    <a:pt x="4" y="66"/>
                    <a:pt x="4" y="66"/>
                    <a:pt x="4" y="66"/>
                  </a:cubicBezTo>
                  <a:cubicBezTo>
                    <a:pt x="6" y="68"/>
                    <a:pt x="6" y="68"/>
                    <a:pt x="6" y="68"/>
                  </a:cubicBezTo>
                  <a:cubicBezTo>
                    <a:pt x="6" y="69"/>
                    <a:pt x="6" y="69"/>
                    <a:pt x="6" y="69"/>
                  </a:cubicBezTo>
                  <a:cubicBezTo>
                    <a:pt x="6" y="70"/>
                    <a:pt x="6" y="70"/>
                    <a:pt x="6" y="70"/>
                  </a:cubicBezTo>
                  <a:cubicBezTo>
                    <a:pt x="6" y="71"/>
                    <a:pt x="6" y="71"/>
                    <a:pt x="6" y="71"/>
                  </a:cubicBezTo>
                  <a:cubicBezTo>
                    <a:pt x="6" y="72"/>
                    <a:pt x="6" y="72"/>
                    <a:pt x="6" y="72"/>
                  </a:cubicBezTo>
                  <a:cubicBezTo>
                    <a:pt x="5" y="72"/>
                    <a:pt x="5" y="72"/>
                    <a:pt x="5" y="72"/>
                  </a:cubicBezTo>
                  <a:cubicBezTo>
                    <a:pt x="5" y="71"/>
                    <a:pt x="5" y="71"/>
                    <a:pt x="5" y="71"/>
                  </a:cubicBezTo>
                  <a:cubicBezTo>
                    <a:pt x="5" y="70"/>
                    <a:pt x="5" y="70"/>
                    <a:pt x="5" y="70"/>
                  </a:cubicBezTo>
                  <a:cubicBezTo>
                    <a:pt x="4" y="71"/>
                    <a:pt x="4" y="71"/>
                    <a:pt x="4" y="71"/>
                  </a:cubicBezTo>
                  <a:cubicBezTo>
                    <a:pt x="4" y="71"/>
                    <a:pt x="4" y="71"/>
                    <a:pt x="4" y="71"/>
                  </a:cubicBezTo>
                  <a:cubicBezTo>
                    <a:pt x="4" y="69"/>
                    <a:pt x="4" y="69"/>
                    <a:pt x="4" y="69"/>
                  </a:cubicBezTo>
                  <a:cubicBezTo>
                    <a:pt x="3" y="68"/>
                    <a:pt x="3" y="68"/>
                    <a:pt x="3" y="68"/>
                  </a:cubicBezTo>
                  <a:cubicBezTo>
                    <a:pt x="3" y="68"/>
                    <a:pt x="3" y="68"/>
                    <a:pt x="3" y="68"/>
                  </a:cubicBezTo>
                  <a:cubicBezTo>
                    <a:pt x="3" y="70"/>
                    <a:pt x="3" y="70"/>
                    <a:pt x="3" y="70"/>
                  </a:cubicBezTo>
                  <a:cubicBezTo>
                    <a:pt x="4" y="71"/>
                    <a:pt x="4" y="71"/>
                    <a:pt x="4" y="71"/>
                  </a:cubicBezTo>
                  <a:cubicBezTo>
                    <a:pt x="5" y="73"/>
                    <a:pt x="5" y="73"/>
                    <a:pt x="5" y="73"/>
                  </a:cubicBezTo>
                  <a:cubicBezTo>
                    <a:pt x="4" y="73"/>
                    <a:pt x="4" y="73"/>
                    <a:pt x="4" y="73"/>
                  </a:cubicBezTo>
                  <a:cubicBezTo>
                    <a:pt x="3" y="72"/>
                    <a:pt x="3" y="72"/>
                    <a:pt x="3" y="72"/>
                  </a:cubicBezTo>
                  <a:cubicBezTo>
                    <a:pt x="2" y="70"/>
                    <a:pt x="2" y="70"/>
                    <a:pt x="2" y="70"/>
                  </a:cubicBezTo>
                  <a:cubicBezTo>
                    <a:pt x="2" y="71"/>
                    <a:pt x="2" y="71"/>
                    <a:pt x="2" y="71"/>
                  </a:cubicBezTo>
                  <a:cubicBezTo>
                    <a:pt x="1" y="71"/>
                    <a:pt x="1" y="71"/>
                    <a:pt x="1" y="71"/>
                  </a:cubicBezTo>
                  <a:cubicBezTo>
                    <a:pt x="2" y="73"/>
                    <a:pt x="2" y="73"/>
                    <a:pt x="2" y="73"/>
                  </a:cubicBezTo>
                  <a:cubicBezTo>
                    <a:pt x="4" y="74"/>
                    <a:pt x="4" y="74"/>
                    <a:pt x="4" y="74"/>
                  </a:cubicBezTo>
                  <a:cubicBezTo>
                    <a:pt x="5" y="77"/>
                    <a:pt x="5" y="77"/>
                    <a:pt x="5" y="77"/>
                  </a:cubicBezTo>
                  <a:cubicBezTo>
                    <a:pt x="4" y="81"/>
                    <a:pt x="4" y="81"/>
                    <a:pt x="4" y="81"/>
                  </a:cubicBezTo>
                  <a:cubicBezTo>
                    <a:pt x="5" y="81"/>
                    <a:pt x="5" y="81"/>
                    <a:pt x="5" y="81"/>
                  </a:cubicBezTo>
                  <a:cubicBezTo>
                    <a:pt x="6" y="84"/>
                    <a:pt x="6" y="84"/>
                    <a:pt x="6" y="84"/>
                  </a:cubicBezTo>
                  <a:cubicBezTo>
                    <a:pt x="7" y="87"/>
                    <a:pt x="7" y="87"/>
                    <a:pt x="7" y="87"/>
                  </a:cubicBezTo>
                  <a:cubicBezTo>
                    <a:pt x="6" y="88"/>
                    <a:pt x="6" y="88"/>
                    <a:pt x="6" y="88"/>
                  </a:cubicBezTo>
                  <a:cubicBezTo>
                    <a:pt x="7" y="92"/>
                    <a:pt x="7" y="92"/>
                    <a:pt x="7" y="92"/>
                  </a:cubicBezTo>
                  <a:cubicBezTo>
                    <a:pt x="6" y="93"/>
                    <a:pt x="6" y="93"/>
                    <a:pt x="6" y="93"/>
                  </a:cubicBezTo>
                  <a:cubicBezTo>
                    <a:pt x="7" y="94"/>
                    <a:pt x="7" y="94"/>
                    <a:pt x="7" y="94"/>
                  </a:cubicBezTo>
                  <a:cubicBezTo>
                    <a:pt x="7" y="95"/>
                    <a:pt x="7" y="95"/>
                    <a:pt x="7" y="95"/>
                  </a:cubicBezTo>
                  <a:cubicBezTo>
                    <a:pt x="8" y="97"/>
                    <a:pt x="8" y="97"/>
                    <a:pt x="8" y="97"/>
                  </a:cubicBezTo>
                  <a:cubicBezTo>
                    <a:pt x="8" y="98"/>
                    <a:pt x="8" y="98"/>
                    <a:pt x="8" y="98"/>
                  </a:cubicBezTo>
                  <a:cubicBezTo>
                    <a:pt x="7" y="99"/>
                    <a:pt x="7" y="99"/>
                    <a:pt x="7" y="99"/>
                  </a:cubicBezTo>
                  <a:cubicBezTo>
                    <a:pt x="7" y="99"/>
                    <a:pt x="7" y="99"/>
                    <a:pt x="7" y="99"/>
                  </a:cubicBezTo>
                  <a:cubicBezTo>
                    <a:pt x="7" y="100"/>
                    <a:pt x="7" y="100"/>
                    <a:pt x="7" y="100"/>
                  </a:cubicBezTo>
                  <a:cubicBezTo>
                    <a:pt x="7" y="102"/>
                    <a:pt x="7" y="102"/>
                    <a:pt x="7" y="102"/>
                  </a:cubicBezTo>
                  <a:cubicBezTo>
                    <a:pt x="6" y="103"/>
                    <a:pt x="6" y="103"/>
                    <a:pt x="6" y="103"/>
                  </a:cubicBezTo>
                  <a:cubicBezTo>
                    <a:pt x="6" y="103"/>
                    <a:pt x="6" y="103"/>
                    <a:pt x="6" y="103"/>
                  </a:cubicBezTo>
                  <a:cubicBezTo>
                    <a:pt x="6" y="104"/>
                    <a:pt x="6" y="104"/>
                    <a:pt x="6" y="104"/>
                  </a:cubicBezTo>
                  <a:cubicBezTo>
                    <a:pt x="5" y="105"/>
                    <a:pt x="5" y="105"/>
                    <a:pt x="5" y="105"/>
                  </a:cubicBezTo>
                  <a:cubicBezTo>
                    <a:pt x="6" y="106"/>
                    <a:pt x="6" y="106"/>
                    <a:pt x="6" y="106"/>
                  </a:cubicBezTo>
                  <a:cubicBezTo>
                    <a:pt x="4" y="107"/>
                    <a:pt x="4" y="107"/>
                    <a:pt x="4" y="107"/>
                  </a:cubicBezTo>
                  <a:cubicBezTo>
                    <a:pt x="3" y="106"/>
                    <a:pt x="3" y="106"/>
                    <a:pt x="3" y="106"/>
                  </a:cubicBezTo>
                  <a:cubicBezTo>
                    <a:pt x="2" y="108"/>
                    <a:pt x="2" y="108"/>
                    <a:pt x="2" y="108"/>
                  </a:cubicBezTo>
                  <a:lnTo>
                    <a:pt x="2" y="11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4" name="Freeform 155"/>
            <p:cNvSpPr>
              <a:spLocks noEditPoints="1"/>
            </p:cNvSpPr>
            <p:nvPr/>
          </p:nvSpPr>
          <p:spPr bwMode="auto">
            <a:xfrm>
              <a:off x="3868432" y="1644879"/>
              <a:ext cx="186562" cy="104218"/>
            </a:xfrm>
            <a:custGeom>
              <a:avLst/>
              <a:gdLst>
                <a:gd name="T0" fmla="*/ 52 w 145"/>
                <a:gd name="T1" fmla="*/ 81 h 81"/>
                <a:gd name="T2" fmla="*/ 49 w 145"/>
                <a:gd name="T3" fmla="*/ 70 h 81"/>
                <a:gd name="T4" fmla="*/ 63 w 145"/>
                <a:gd name="T5" fmla="*/ 78 h 81"/>
                <a:gd name="T6" fmla="*/ 78 w 145"/>
                <a:gd name="T7" fmla="*/ 74 h 81"/>
                <a:gd name="T8" fmla="*/ 93 w 145"/>
                <a:gd name="T9" fmla="*/ 70 h 81"/>
                <a:gd name="T10" fmla="*/ 97 w 145"/>
                <a:gd name="T11" fmla="*/ 66 h 81"/>
                <a:gd name="T12" fmla="*/ 104 w 145"/>
                <a:gd name="T13" fmla="*/ 66 h 81"/>
                <a:gd name="T14" fmla="*/ 123 w 145"/>
                <a:gd name="T15" fmla="*/ 55 h 81"/>
                <a:gd name="T16" fmla="*/ 134 w 145"/>
                <a:gd name="T17" fmla="*/ 52 h 81"/>
                <a:gd name="T18" fmla="*/ 134 w 145"/>
                <a:gd name="T19" fmla="*/ 44 h 81"/>
                <a:gd name="T20" fmla="*/ 141 w 145"/>
                <a:gd name="T21" fmla="*/ 44 h 81"/>
                <a:gd name="T22" fmla="*/ 137 w 145"/>
                <a:gd name="T23" fmla="*/ 29 h 81"/>
                <a:gd name="T24" fmla="*/ 137 w 145"/>
                <a:gd name="T25" fmla="*/ 26 h 81"/>
                <a:gd name="T26" fmla="*/ 130 w 145"/>
                <a:gd name="T27" fmla="*/ 22 h 81"/>
                <a:gd name="T28" fmla="*/ 134 w 145"/>
                <a:gd name="T29" fmla="*/ 11 h 81"/>
                <a:gd name="T30" fmla="*/ 130 w 145"/>
                <a:gd name="T31" fmla="*/ 7 h 81"/>
                <a:gd name="T32" fmla="*/ 123 w 145"/>
                <a:gd name="T33" fmla="*/ 7 h 81"/>
                <a:gd name="T34" fmla="*/ 119 w 145"/>
                <a:gd name="T35" fmla="*/ 3 h 81"/>
                <a:gd name="T36" fmla="*/ 108 w 145"/>
                <a:gd name="T37" fmla="*/ 3 h 81"/>
                <a:gd name="T38" fmla="*/ 100 w 145"/>
                <a:gd name="T39" fmla="*/ 7 h 81"/>
                <a:gd name="T40" fmla="*/ 89 w 145"/>
                <a:gd name="T41" fmla="*/ 7 h 81"/>
                <a:gd name="T42" fmla="*/ 86 w 145"/>
                <a:gd name="T43" fmla="*/ 18 h 81"/>
                <a:gd name="T44" fmla="*/ 78 w 145"/>
                <a:gd name="T45" fmla="*/ 11 h 81"/>
                <a:gd name="T46" fmla="*/ 71 w 145"/>
                <a:gd name="T47" fmla="*/ 14 h 81"/>
                <a:gd name="T48" fmla="*/ 63 w 145"/>
                <a:gd name="T49" fmla="*/ 7 h 81"/>
                <a:gd name="T50" fmla="*/ 56 w 145"/>
                <a:gd name="T51" fmla="*/ 22 h 81"/>
                <a:gd name="T52" fmla="*/ 49 w 145"/>
                <a:gd name="T53" fmla="*/ 26 h 81"/>
                <a:gd name="T54" fmla="*/ 41 w 145"/>
                <a:gd name="T55" fmla="*/ 26 h 81"/>
                <a:gd name="T56" fmla="*/ 41 w 145"/>
                <a:gd name="T57" fmla="*/ 14 h 81"/>
                <a:gd name="T58" fmla="*/ 45 w 145"/>
                <a:gd name="T59" fmla="*/ 11 h 81"/>
                <a:gd name="T60" fmla="*/ 34 w 145"/>
                <a:gd name="T61" fmla="*/ 3 h 81"/>
                <a:gd name="T62" fmla="*/ 23 w 145"/>
                <a:gd name="T63" fmla="*/ 0 h 81"/>
                <a:gd name="T64" fmla="*/ 30 w 145"/>
                <a:gd name="T65" fmla="*/ 3 h 81"/>
                <a:gd name="T66" fmla="*/ 26 w 145"/>
                <a:gd name="T67" fmla="*/ 3 h 81"/>
                <a:gd name="T68" fmla="*/ 30 w 145"/>
                <a:gd name="T69" fmla="*/ 11 h 81"/>
                <a:gd name="T70" fmla="*/ 19 w 145"/>
                <a:gd name="T71" fmla="*/ 7 h 81"/>
                <a:gd name="T72" fmla="*/ 15 w 145"/>
                <a:gd name="T73" fmla="*/ 7 h 81"/>
                <a:gd name="T74" fmla="*/ 15 w 145"/>
                <a:gd name="T75" fmla="*/ 14 h 81"/>
                <a:gd name="T76" fmla="*/ 15 w 145"/>
                <a:gd name="T77" fmla="*/ 18 h 81"/>
                <a:gd name="T78" fmla="*/ 8 w 145"/>
                <a:gd name="T79" fmla="*/ 14 h 81"/>
                <a:gd name="T80" fmla="*/ 4 w 145"/>
                <a:gd name="T81" fmla="*/ 18 h 81"/>
                <a:gd name="T82" fmla="*/ 12 w 145"/>
                <a:gd name="T83" fmla="*/ 26 h 81"/>
                <a:gd name="T84" fmla="*/ 19 w 145"/>
                <a:gd name="T85" fmla="*/ 22 h 81"/>
                <a:gd name="T86" fmla="*/ 26 w 145"/>
                <a:gd name="T87" fmla="*/ 22 h 81"/>
                <a:gd name="T88" fmla="*/ 34 w 145"/>
                <a:gd name="T89" fmla="*/ 22 h 81"/>
                <a:gd name="T90" fmla="*/ 37 w 145"/>
                <a:gd name="T91" fmla="*/ 26 h 81"/>
                <a:gd name="T92" fmla="*/ 26 w 145"/>
                <a:gd name="T93" fmla="*/ 33 h 81"/>
                <a:gd name="T94" fmla="*/ 37 w 145"/>
                <a:gd name="T95" fmla="*/ 33 h 81"/>
                <a:gd name="T96" fmla="*/ 23 w 145"/>
                <a:gd name="T97" fmla="*/ 37 h 81"/>
                <a:gd name="T98" fmla="*/ 19 w 145"/>
                <a:gd name="T99" fmla="*/ 33 h 81"/>
                <a:gd name="T100" fmla="*/ 8 w 145"/>
                <a:gd name="T101" fmla="*/ 37 h 81"/>
                <a:gd name="T102" fmla="*/ 12 w 145"/>
                <a:gd name="T103" fmla="*/ 44 h 81"/>
                <a:gd name="T104" fmla="*/ 26 w 145"/>
                <a:gd name="T105" fmla="*/ 44 h 81"/>
                <a:gd name="T106" fmla="*/ 30 w 145"/>
                <a:gd name="T107" fmla="*/ 52 h 81"/>
                <a:gd name="T108" fmla="*/ 30 w 145"/>
                <a:gd name="T109" fmla="*/ 55 h 81"/>
                <a:gd name="T110" fmla="*/ 34 w 145"/>
                <a:gd name="T111" fmla="*/ 55 h 81"/>
                <a:gd name="T112" fmla="*/ 26 w 145"/>
                <a:gd name="T113" fmla="*/ 59 h 81"/>
                <a:gd name="T114" fmla="*/ 19 w 145"/>
                <a:gd name="T115" fmla="*/ 59 h 81"/>
                <a:gd name="T116" fmla="*/ 23 w 145"/>
                <a:gd name="T117" fmla="*/ 70 h 81"/>
                <a:gd name="T118" fmla="*/ 37 w 145"/>
                <a:gd name="T119"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81">
                  <a:moveTo>
                    <a:pt x="52" y="81"/>
                  </a:moveTo>
                  <a:lnTo>
                    <a:pt x="52" y="81"/>
                  </a:lnTo>
                  <a:lnTo>
                    <a:pt x="52" y="78"/>
                  </a:lnTo>
                  <a:lnTo>
                    <a:pt x="52" y="78"/>
                  </a:lnTo>
                  <a:lnTo>
                    <a:pt x="52" y="81"/>
                  </a:lnTo>
                  <a:lnTo>
                    <a:pt x="52" y="81"/>
                  </a:lnTo>
                  <a:lnTo>
                    <a:pt x="52" y="81"/>
                  </a:lnTo>
                  <a:close/>
                  <a:moveTo>
                    <a:pt x="45" y="70"/>
                  </a:moveTo>
                  <a:lnTo>
                    <a:pt x="49" y="66"/>
                  </a:lnTo>
                  <a:lnTo>
                    <a:pt x="49" y="70"/>
                  </a:lnTo>
                  <a:lnTo>
                    <a:pt x="52" y="74"/>
                  </a:lnTo>
                  <a:lnTo>
                    <a:pt x="52" y="74"/>
                  </a:lnTo>
                  <a:lnTo>
                    <a:pt x="56" y="74"/>
                  </a:lnTo>
                  <a:lnTo>
                    <a:pt x="60" y="74"/>
                  </a:lnTo>
                  <a:lnTo>
                    <a:pt x="63" y="78"/>
                  </a:lnTo>
                  <a:lnTo>
                    <a:pt x="71" y="78"/>
                  </a:lnTo>
                  <a:lnTo>
                    <a:pt x="75" y="78"/>
                  </a:lnTo>
                  <a:lnTo>
                    <a:pt x="78" y="78"/>
                  </a:lnTo>
                  <a:lnTo>
                    <a:pt x="78" y="74"/>
                  </a:lnTo>
                  <a:lnTo>
                    <a:pt x="78" y="74"/>
                  </a:lnTo>
                  <a:lnTo>
                    <a:pt x="78" y="74"/>
                  </a:lnTo>
                  <a:lnTo>
                    <a:pt x="82" y="78"/>
                  </a:lnTo>
                  <a:lnTo>
                    <a:pt x="86" y="74"/>
                  </a:lnTo>
                  <a:lnTo>
                    <a:pt x="86" y="70"/>
                  </a:lnTo>
                  <a:lnTo>
                    <a:pt x="93" y="70"/>
                  </a:lnTo>
                  <a:lnTo>
                    <a:pt x="89" y="70"/>
                  </a:lnTo>
                  <a:lnTo>
                    <a:pt x="89" y="70"/>
                  </a:lnTo>
                  <a:lnTo>
                    <a:pt x="93" y="70"/>
                  </a:lnTo>
                  <a:lnTo>
                    <a:pt x="93" y="70"/>
                  </a:lnTo>
                  <a:lnTo>
                    <a:pt x="97" y="66"/>
                  </a:lnTo>
                  <a:lnTo>
                    <a:pt x="100" y="66"/>
                  </a:lnTo>
                  <a:lnTo>
                    <a:pt x="100" y="66"/>
                  </a:lnTo>
                  <a:lnTo>
                    <a:pt x="104" y="66"/>
                  </a:lnTo>
                  <a:lnTo>
                    <a:pt x="104" y="66"/>
                  </a:lnTo>
                  <a:lnTo>
                    <a:pt x="104" y="66"/>
                  </a:lnTo>
                  <a:lnTo>
                    <a:pt x="112" y="63"/>
                  </a:lnTo>
                  <a:lnTo>
                    <a:pt x="115" y="59"/>
                  </a:lnTo>
                  <a:lnTo>
                    <a:pt x="123" y="55"/>
                  </a:lnTo>
                  <a:lnTo>
                    <a:pt x="123" y="55"/>
                  </a:lnTo>
                  <a:lnTo>
                    <a:pt x="123" y="55"/>
                  </a:lnTo>
                  <a:lnTo>
                    <a:pt x="123" y="52"/>
                  </a:lnTo>
                  <a:lnTo>
                    <a:pt x="126" y="52"/>
                  </a:lnTo>
                  <a:lnTo>
                    <a:pt x="126" y="55"/>
                  </a:lnTo>
                  <a:lnTo>
                    <a:pt x="130" y="55"/>
                  </a:lnTo>
                  <a:lnTo>
                    <a:pt x="134" y="52"/>
                  </a:lnTo>
                  <a:lnTo>
                    <a:pt x="134" y="52"/>
                  </a:lnTo>
                  <a:lnTo>
                    <a:pt x="130" y="52"/>
                  </a:lnTo>
                  <a:lnTo>
                    <a:pt x="130" y="48"/>
                  </a:lnTo>
                  <a:lnTo>
                    <a:pt x="134" y="48"/>
                  </a:lnTo>
                  <a:lnTo>
                    <a:pt x="134" y="44"/>
                  </a:lnTo>
                  <a:lnTo>
                    <a:pt x="134" y="44"/>
                  </a:lnTo>
                  <a:lnTo>
                    <a:pt x="137" y="44"/>
                  </a:lnTo>
                  <a:lnTo>
                    <a:pt x="137" y="48"/>
                  </a:lnTo>
                  <a:lnTo>
                    <a:pt x="141" y="48"/>
                  </a:lnTo>
                  <a:lnTo>
                    <a:pt x="141" y="44"/>
                  </a:lnTo>
                  <a:lnTo>
                    <a:pt x="141" y="40"/>
                  </a:lnTo>
                  <a:lnTo>
                    <a:pt x="137" y="37"/>
                  </a:lnTo>
                  <a:lnTo>
                    <a:pt x="137" y="37"/>
                  </a:lnTo>
                  <a:lnTo>
                    <a:pt x="137" y="33"/>
                  </a:lnTo>
                  <a:lnTo>
                    <a:pt x="137" y="29"/>
                  </a:lnTo>
                  <a:lnTo>
                    <a:pt x="141" y="29"/>
                  </a:lnTo>
                  <a:lnTo>
                    <a:pt x="145" y="29"/>
                  </a:lnTo>
                  <a:lnTo>
                    <a:pt x="145" y="29"/>
                  </a:lnTo>
                  <a:lnTo>
                    <a:pt x="145" y="26"/>
                  </a:lnTo>
                  <a:lnTo>
                    <a:pt x="137" y="26"/>
                  </a:lnTo>
                  <a:lnTo>
                    <a:pt x="134" y="26"/>
                  </a:lnTo>
                  <a:lnTo>
                    <a:pt x="137" y="22"/>
                  </a:lnTo>
                  <a:lnTo>
                    <a:pt x="137" y="22"/>
                  </a:lnTo>
                  <a:lnTo>
                    <a:pt x="134" y="22"/>
                  </a:lnTo>
                  <a:lnTo>
                    <a:pt x="130" y="22"/>
                  </a:lnTo>
                  <a:lnTo>
                    <a:pt x="130" y="18"/>
                  </a:lnTo>
                  <a:lnTo>
                    <a:pt x="134" y="18"/>
                  </a:lnTo>
                  <a:lnTo>
                    <a:pt x="134" y="14"/>
                  </a:lnTo>
                  <a:lnTo>
                    <a:pt x="134" y="11"/>
                  </a:lnTo>
                  <a:lnTo>
                    <a:pt x="134" y="11"/>
                  </a:lnTo>
                  <a:lnTo>
                    <a:pt x="130" y="11"/>
                  </a:lnTo>
                  <a:lnTo>
                    <a:pt x="126" y="11"/>
                  </a:lnTo>
                  <a:lnTo>
                    <a:pt x="126" y="7"/>
                  </a:lnTo>
                  <a:lnTo>
                    <a:pt x="130" y="7"/>
                  </a:lnTo>
                  <a:lnTo>
                    <a:pt x="130" y="7"/>
                  </a:lnTo>
                  <a:lnTo>
                    <a:pt x="130" y="3"/>
                  </a:lnTo>
                  <a:lnTo>
                    <a:pt x="134" y="3"/>
                  </a:lnTo>
                  <a:lnTo>
                    <a:pt x="130" y="3"/>
                  </a:lnTo>
                  <a:lnTo>
                    <a:pt x="130" y="3"/>
                  </a:lnTo>
                  <a:lnTo>
                    <a:pt x="123" y="7"/>
                  </a:lnTo>
                  <a:lnTo>
                    <a:pt x="123" y="11"/>
                  </a:lnTo>
                  <a:lnTo>
                    <a:pt x="119" y="11"/>
                  </a:lnTo>
                  <a:lnTo>
                    <a:pt x="119" y="7"/>
                  </a:lnTo>
                  <a:lnTo>
                    <a:pt x="119" y="7"/>
                  </a:lnTo>
                  <a:lnTo>
                    <a:pt x="119" y="3"/>
                  </a:lnTo>
                  <a:lnTo>
                    <a:pt x="119" y="0"/>
                  </a:lnTo>
                  <a:lnTo>
                    <a:pt x="115" y="0"/>
                  </a:lnTo>
                  <a:lnTo>
                    <a:pt x="112" y="3"/>
                  </a:lnTo>
                  <a:lnTo>
                    <a:pt x="112" y="0"/>
                  </a:lnTo>
                  <a:lnTo>
                    <a:pt x="108" y="3"/>
                  </a:lnTo>
                  <a:lnTo>
                    <a:pt x="108" y="7"/>
                  </a:lnTo>
                  <a:lnTo>
                    <a:pt x="108" y="7"/>
                  </a:lnTo>
                  <a:lnTo>
                    <a:pt x="104" y="7"/>
                  </a:lnTo>
                  <a:lnTo>
                    <a:pt x="100" y="11"/>
                  </a:lnTo>
                  <a:lnTo>
                    <a:pt x="100" y="7"/>
                  </a:lnTo>
                  <a:lnTo>
                    <a:pt x="100" y="7"/>
                  </a:lnTo>
                  <a:lnTo>
                    <a:pt x="97" y="11"/>
                  </a:lnTo>
                  <a:lnTo>
                    <a:pt x="97" y="14"/>
                  </a:lnTo>
                  <a:lnTo>
                    <a:pt x="93" y="14"/>
                  </a:lnTo>
                  <a:lnTo>
                    <a:pt x="89" y="7"/>
                  </a:lnTo>
                  <a:lnTo>
                    <a:pt x="89" y="7"/>
                  </a:lnTo>
                  <a:lnTo>
                    <a:pt x="86" y="7"/>
                  </a:lnTo>
                  <a:lnTo>
                    <a:pt x="86" y="7"/>
                  </a:lnTo>
                  <a:lnTo>
                    <a:pt x="82" y="14"/>
                  </a:lnTo>
                  <a:lnTo>
                    <a:pt x="86" y="18"/>
                  </a:lnTo>
                  <a:lnTo>
                    <a:pt x="82" y="26"/>
                  </a:lnTo>
                  <a:lnTo>
                    <a:pt x="86" y="18"/>
                  </a:lnTo>
                  <a:lnTo>
                    <a:pt x="82" y="14"/>
                  </a:lnTo>
                  <a:lnTo>
                    <a:pt x="82" y="11"/>
                  </a:lnTo>
                  <a:lnTo>
                    <a:pt x="78" y="11"/>
                  </a:lnTo>
                  <a:lnTo>
                    <a:pt x="78" y="7"/>
                  </a:lnTo>
                  <a:lnTo>
                    <a:pt x="78" y="7"/>
                  </a:lnTo>
                  <a:lnTo>
                    <a:pt x="71" y="11"/>
                  </a:lnTo>
                  <a:lnTo>
                    <a:pt x="71" y="14"/>
                  </a:lnTo>
                  <a:lnTo>
                    <a:pt x="71" y="14"/>
                  </a:lnTo>
                  <a:lnTo>
                    <a:pt x="67" y="18"/>
                  </a:lnTo>
                  <a:lnTo>
                    <a:pt x="63" y="18"/>
                  </a:lnTo>
                  <a:lnTo>
                    <a:pt x="63" y="14"/>
                  </a:lnTo>
                  <a:lnTo>
                    <a:pt x="63" y="14"/>
                  </a:lnTo>
                  <a:lnTo>
                    <a:pt x="63" y="7"/>
                  </a:lnTo>
                  <a:lnTo>
                    <a:pt x="60" y="7"/>
                  </a:lnTo>
                  <a:lnTo>
                    <a:pt x="56" y="11"/>
                  </a:lnTo>
                  <a:lnTo>
                    <a:pt x="56" y="18"/>
                  </a:lnTo>
                  <a:lnTo>
                    <a:pt x="60" y="18"/>
                  </a:lnTo>
                  <a:lnTo>
                    <a:pt x="56" y="22"/>
                  </a:lnTo>
                  <a:lnTo>
                    <a:pt x="56" y="26"/>
                  </a:lnTo>
                  <a:lnTo>
                    <a:pt x="52" y="26"/>
                  </a:lnTo>
                  <a:lnTo>
                    <a:pt x="52" y="22"/>
                  </a:lnTo>
                  <a:lnTo>
                    <a:pt x="49" y="26"/>
                  </a:lnTo>
                  <a:lnTo>
                    <a:pt x="49" y="26"/>
                  </a:lnTo>
                  <a:lnTo>
                    <a:pt x="45" y="29"/>
                  </a:lnTo>
                  <a:lnTo>
                    <a:pt x="45" y="33"/>
                  </a:lnTo>
                  <a:lnTo>
                    <a:pt x="45" y="29"/>
                  </a:lnTo>
                  <a:lnTo>
                    <a:pt x="41" y="29"/>
                  </a:lnTo>
                  <a:lnTo>
                    <a:pt x="41" y="26"/>
                  </a:lnTo>
                  <a:lnTo>
                    <a:pt x="45" y="22"/>
                  </a:lnTo>
                  <a:lnTo>
                    <a:pt x="45" y="22"/>
                  </a:lnTo>
                  <a:lnTo>
                    <a:pt x="41" y="22"/>
                  </a:lnTo>
                  <a:lnTo>
                    <a:pt x="41" y="18"/>
                  </a:lnTo>
                  <a:lnTo>
                    <a:pt x="41" y="14"/>
                  </a:lnTo>
                  <a:lnTo>
                    <a:pt x="41" y="18"/>
                  </a:lnTo>
                  <a:lnTo>
                    <a:pt x="45" y="14"/>
                  </a:lnTo>
                  <a:lnTo>
                    <a:pt x="45" y="14"/>
                  </a:lnTo>
                  <a:lnTo>
                    <a:pt x="41" y="11"/>
                  </a:lnTo>
                  <a:lnTo>
                    <a:pt x="45" y="11"/>
                  </a:lnTo>
                  <a:lnTo>
                    <a:pt x="41" y="7"/>
                  </a:lnTo>
                  <a:lnTo>
                    <a:pt x="41" y="7"/>
                  </a:lnTo>
                  <a:lnTo>
                    <a:pt x="37" y="7"/>
                  </a:lnTo>
                  <a:lnTo>
                    <a:pt x="34" y="3"/>
                  </a:lnTo>
                  <a:lnTo>
                    <a:pt x="34" y="3"/>
                  </a:lnTo>
                  <a:lnTo>
                    <a:pt x="34" y="0"/>
                  </a:lnTo>
                  <a:lnTo>
                    <a:pt x="30" y="0"/>
                  </a:lnTo>
                  <a:lnTo>
                    <a:pt x="26" y="0"/>
                  </a:lnTo>
                  <a:lnTo>
                    <a:pt x="23" y="0"/>
                  </a:lnTo>
                  <a:lnTo>
                    <a:pt x="23" y="0"/>
                  </a:lnTo>
                  <a:lnTo>
                    <a:pt x="23" y="3"/>
                  </a:lnTo>
                  <a:lnTo>
                    <a:pt x="23" y="3"/>
                  </a:lnTo>
                  <a:lnTo>
                    <a:pt x="26" y="0"/>
                  </a:lnTo>
                  <a:lnTo>
                    <a:pt x="26" y="0"/>
                  </a:lnTo>
                  <a:lnTo>
                    <a:pt x="30" y="3"/>
                  </a:lnTo>
                  <a:lnTo>
                    <a:pt x="30" y="3"/>
                  </a:lnTo>
                  <a:lnTo>
                    <a:pt x="30" y="3"/>
                  </a:lnTo>
                  <a:lnTo>
                    <a:pt x="26" y="3"/>
                  </a:lnTo>
                  <a:lnTo>
                    <a:pt x="23" y="3"/>
                  </a:lnTo>
                  <a:lnTo>
                    <a:pt x="26" y="3"/>
                  </a:lnTo>
                  <a:lnTo>
                    <a:pt x="30" y="7"/>
                  </a:lnTo>
                  <a:lnTo>
                    <a:pt x="34" y="11"/>
                  </a:lnTo>
                  <a:lnTo>
                    <a:pt x="30" y="11"/>
                  </a:lnTo>
                  <a:lnTo>
                    <a:pt x="30" y="14"/>
                  </a:lnTo>
                  <a:lnTo>
                    <a:pt x="30" y="11"/>
                  </a:lnTo>
                  <a:lnTo>
                    <a:pt x="26" y="7"/>
                  </a:lnTo>
                  <a:lnTo>
                    <a:pt x="23" y="11"/>
                  </a:lnTo>
                  <a:lnTo>
                    <a:pt x="23" y="11"/>
                  </a:lnTo>
                  <a:lnTo>
                    <a:pt x="23" y="7"/>
                  </a:lnTo>
                  <a:lnTo>
                    <a:pt x="19" y="7"/>
                  </a:lnTo>
                  <a:lnTo>
                    <a:pt x="19" y="3"/>
                  </a:lnTo>
                  <a:lnTo>
                    <a:pt x="15" y="7"/>
                  </a:lnTo>
                  <a:lnTo>
                    <a:pt x="19" y="7"/>
                  </a:lnTo>
                  <a:lnTo>
                    <a:pt x="15" y="11"/>
                  </a:lnTo>
                  <a:lnTo>
                    <a:pt x="15" y="7"/>
                  </a:lnTo>
                  <a:lnTo>
                    <a:pt x="12" y="7"/>
                  </a:lnTo>
                  <a:lnTo>
                    <a:pt x="12" y="7"/>
                  </a:lnTo>
                  <a:lnTo>
                    <a:pt x="12" y="11"/>
                  </a:lnTo>
                  <a:lnTo>
                    <a:pt x="15" y="11"/>
                  </a:lnTo>
                  <a:lnTo>
                    <a:pt x="15" y="14"/>
                  </a:lnTo>
                  <a:lnTo>
                    <a:pt x="12" y="11"/>
                  </a:lnTo>
                  <a:lnTo>
                    <a:pt x="12" y="14"/>
                  </a:lnTo>
                  <a:lnTo>
                    <a:pt x="12" y="14"/>
                  </a:lnTo>
                  <a:lnTo>
                    <a:pt x="15" y="14"/>
                  </a:lnTo>
                  <a:lnTo>
                    <a:pt x="15" y="18"/>
                  </a:lnTo>
                  <a:lnTo>
                    <a:pt x="15" y="18"/>
                  </a:lnTo>
                  <a:lnTo>
                    <a:pt x="15" y="18"/>
                  </a:lnTo>
                  <a:lnTo>
                    <a:pt x="12" y="18"/>
                  </a:lnTo>
                  <a:lnTo>
                    <a:pt x="8" y="14"/>
                  </a:lnTo>
                  <a:lnTo>
                    <a:pt x="8" y="14"/>
                  </a:lnTo>
                  <a:lnTo>
                    <a:pt x="4" y="18"/>
                  </a:lnTo>
                  <a:lnTo>
                    <a:pt x="8" y="18"/>
                  </a:lnTo>
                  <a:lnTo>
                    <a:pt x="8" y="22"/>
                  </a:lnTo>
                  <a:lnTo>
                    <a:pt x="8" y="22"/>
                  </a:lnTo>
                  <a:lnTo>
                    <a:pt x="4" y="18"/>
                  </a:lnTo>
                  <a:lnTo>
                    <a:pt x="4" y="18"/>
                  </a:lnTo>
                  <a:lnTo>
                    <a:pt x="0" y="22"/>
                  </a:lnTo>
                  <a:lnTo>
                    <a:pt x="4" y="22"/>
                  </a:lnTo>
                  <a:lnTo>
                    <a:pt x="8" y="26"/>
                  </a:lnTo>
                  <a:lnTo>
                    <a:pt x="12" y="26"/>
                  </a:lnTo>
                  <a:lnTo>
                    <a:pt x="12" y="22"/>
                  </a:lnTo>
                  <a:lnTo>
                    <a:pt x="15" y="22"/>
                  </a:lnTo>
                  <a:lnTo>
                    <a:pt x="19" y="18"/>
                  </a:lnTo>
                  <a:lnTo>
                    <a:pt x="19" y="22"/>
                  </a:lnTo>
                  <a:lnTo>
                    <a:pt x="19" y="22"/>
                  </a:lnTo>
                  <a:lnTo>
                    <a:pt x="19" y="22"/>
                  </a:lnTo>
                  <a:lnTo>
                    <a:pt x="23" y="22"/>
                  </a:lnTo>
                  <a:lnTo>
                    <a:pt x="23" y="26"/>
                  </a:lnTo>
                  <a:lnTo>
                    <a:pt x="26" y="26"/>
                  </a:lnTo>
                  <a:lnTo>
                    <a:pt x="26" y="22"/>
                  </a:lnTo>
                  <a:lnTo>
                    <a:pt x="26" y="22"/>
                  </a:lnTo>
                  <a:lnTo>
                    <a:pt x="30" y="22"/>
                  </a:lnTo>
                  <a:lnTo>
                    <a:pt x="30" y="22"/>
                  </a:lnTo>
                  <a:lnTo>
                    <a:pt x="34" y="22"/>
                  </a:lnTo>
                  <a:lnTo>
                    <a:pt x="34" y="22"/>
                  </a:lnTo>
                  <a:lnTo>
                    <a:pt x="30" y="26"/>
                  </a:lnTo>
                  <a:lnTo>
                    <a:pt x="34" y="26"/>
                  </a:lnTo>
                  <a:lnTo>
                    <a:pt x="34" y="26"/>
                  </a:lnTo>
                  <a:lnTo>
                    <a:pt x="37" y="26"/>
                  </a:lnTo>
                  <a:lnTo>
                    <a:pt x="37" y="26"/>
                  </a:lnTo>
                  <a:lnTo>
                    <a:pt x="34" y="26"/>
                  </a:lnTo>
                  <a:lnTo>
                    <a:pt x="34" y="29"/>
                  </a:lnTo>
                  <a:lnTo>
                    <a:pt x="30" y="29"/>
                  </a:lnTo>
                  <a:lnTo>
                    <a:pt x="26" y="29"/>
                  </a:lnTo>
                  <a:lnTo>
                    <a:pt x="26" y="33"/>
                  </a:lnTo>
                  <a:lnTo>
                    <a:pt x="30" y="33"/>
                  </a:lnTo>
                  <a:lnTo>
                    <a:pt x="34" y="33"/>
                  </a:lnTo>
                  <a:lnTo>
                    <a:pt x="34" y="29"/>
                  </a:lnTo>
                  <a:lnTo>
                    <a:pt x="37" y="29"/>
                  </a:lnTo>
                  <a:lnTo>
                    <a:pt x="37" y="33"/>
                  </a:lnTo>
                  <a:lnTo>
                    <a:pt x="34" y="33"/>
                  </a:lnTo>
                  <a:lnTo>
                    <a:pt x="30" y="37"/>
                  </a:lnTo>
                  <a:lnTo>
                    <a:pt x="26" y="33"/>
                  </a:lnTo>
                  <a:lnTo>
                    <a:pt x="26" y="37"/>
                  </a:lnTo>
                  <a:lnTo>
                    <a:pt x="23" y="37"/>
                  </a:lnTo>
                  <a:lnTo>
                    <a:pt x="23" y="33"/>
                  </a:lnTo>
                  <a:lnTo>
                    <a:pt x="23" y="33"/>
                  </a:lnTo>
                  <a:lnTo>
                    <a:pt x="19" y="33"/>
                  </a:lnTo>
                  <a:lnTo>
                    <a:pt x="19" y="33"/>
                  </a:lnTo>
                  <a:lnTo>
                    <a:pt x="19" y="33"/>
                  </a:lnTo>
                  <a:lnTo>
                    <a:pt x="19" y="37"/>
                  </a:lnTo>
                  <a:lnTo>
                    <a:pt x="15" y="37"/>
                  </a:lnTo>
                  <a:lnTo>
                    <a:pt x="15" y="37"/>
                  </a:lnTo>
                  <a:lnTo>
                    <a:pt x="12" y="37"/>
                  </a:lnTo>
                  <a:lnTo>
                    <a:pt x="8" y="37"/>
                  </a:lnTo>
                  <a:lnTo>
                    <a:pt x="4" y="37"/>
                  </a:lnTo>
                  <a:lnTo>
                    <a:pt x="4" y="37"/>
                  </a:lnTo>
                  <a:lnTo>
                    <a:pt x="4" y="40"/>
                  </a:lnTo>
                  <a:lnTo>
                    <a:pt x="8" y="40"/>
                  </a:lnTo>
                  <a:lnTo>
                    <a:pt x="12" y="44"/>
                  </a:lnTo>
                  <a:lnTo>
                    <a:pt x="12" y="40"/>
                  </a:lnTo>
                  <a:lnTo>
                    <a:pt x="15" y="44"/>
                  </a:lnTo>
                  <a:lnTo>
                    <a:pt x="23" y="44"/>
                  </a:lnTo>
                  <a:lnTo>
                    <a:pt x="26" y="44"/>
                  </a:lnTo>
                  <a:lnTo>
                    <a:pt x="26" y="44"/>
                  </a:lnTo>
                  <a:lnTo>
                    <a:pt x="23" y="44"/>
                  </a:lnTo>
                  <a:lnTo>
                    <a:pt x="23" y="48"/>
                  </a:lnTo>
                  <a:lnTo>
                    <a:pt x="26" y="48"/>
                  </a:lnTo>
                  <a:lnTo>
                    <a:pt x="26" y="52"/>
                  </a:lnTo>
                  <a:lnTo>
                    <a:pt x="30" y="52"/>
                  </a:lnTo>
                  <a:lnTo>
                    <a:pt x="34" y="48"/>
                  </a:lnTo>
                  <a:lnTo>
                    <a:pt x="34" y="48"/>
                  </a:lnTo>
                  <a:lnTo>
                    <a:pt x="30" y="52"/>
                  </a:lnTo>
                  <a:lnTo>
                    <a:pt x="30" y="55"/>
                  </a:lnTo>
                  <a:lnTo>
                    <a:pt x="30" y="55"/>
                  </a:lnTo>
                  <a:lnTo>
                    <a:pt x="34" y="52"/>
                  </a:lnTo>
                  <a:lnTo>
                    <a:pt x="37" y="52"/>
                  </a:lnTo>
                  <a:lnTo>
                    <a:pt x="41" y="55"/>
                  </a:lnTo>
                  <a:lnTo>
                    <a:pt x="37" y="55"/>
                  </a:lnTo>
                  <a:lnTo>
                    <a:pt x="34" y="55"/>
                  </a:lnTo>
                  <a:lnTo>
                    <a:pt x="34" y="55"/>
                  </a:lnTo>
                  <a:lnTo>
                    <a:pt x="30" y="55"/>
                  </a:lnTo>
                  <a:lnTo>
                    <a:pt x="30" y="59"/>
                  </a:lnTo>
                  <a:lnTo>
                    <a:pt x="26" y="59"/>
                  </a:lnTo>
                  <a:lnTo>
                    <a:pt x="26" y="59"/>
                  </a:lnTo>
                  <a:lnTo>
                    <a:pt x="23" y="63"/>
                  </a:lnTo>
                  <a:lnTo>
                    <a:pt x="23" y="59"/>
                  </a:lnTo>
                  <a:lnTo>
                    <a:pt x="19" y="59"/>
                  </a:lnTo>
                  <a:lnTo>
                    <a:pt x="19" y="59"/>
                  </a:lnTo>
                  <a:lnTo>
                    <a:pt x="19" y="59"/>
                  </a:lnTo>
                  <a:lnTo>
                    <a:pt x="19" y="63"/>
                  </a:lnTo>
                  <a:lnTo>
                    <a:pt x="19" y="63"/>
                  </a:lnTo>
                  <a:lnTo>
                    <a:pt x="19" y="63"/>
                  </a:lnTo>
                  <a:lnTo>
                    <a:pt x="19" y="70"/>
                  </a:lnTo>
                  <a:lnTo>
                    <a:pt x="23" y="70"/>
                  </a:lnTo>
                  <a:lnTo>
                    <a:pt x="23" y="66"/>
                  </a:lnTo>
                  <a:lnTo>
                    <a:pt x="26" y="70"/>
                  </a:lnTo>
                  <a:lnTo>
                    <a:pt x="30" y="70"/>
                  </a:lnTo>
                  <a:lnTo>
                    <a:pt x="37" y="66"/>
                  </a:lnTo>
                  <a:lnTo>
                    <a:pt x="37" y="66"/>
                  </a:lnTo>
                  <a:lnTo>
                    <a:pt x="41" y="66"/>
                  </a:lnTo>
                  <a:lnTo>
                    <a:pt x="41" y="70"/>
                  </a:lnTo>
                  <a:lnTo>
                    <a:pt x="45" y="7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5" name="Freeform 156"/>
            <p:cNvSpPr>
              <a:spLocks noEditPoints="1"/>
            </p:cNvSpPr>
            <p:nvPr/>
          </p:nvSpPr>
          <p:spPr bwMode="auto">
            <a:xfrm>
              <a:off x="2373366" y="3181116"/>
              <a:ext cx="42459" cy="24446"/>
            </a:xfrm>
            <a:custGeom>
              <a:avLst/>
              <a:gdLst>
                <a:gd name="T0" fmla="*/ 33 w 33"/>
                <a:gd name="T1" fmla="*/ 15 h 19"/>
                <a:gd name="T2" fmla="*/ 29 w 33"/>
                <a:gd name="T3" fmla="*/ 15 h 19"/>
                <a:gd name="T4" fmla="*/ 29 w 33"/>
                <a:gd name="T5" fmla="*/ 19 h 19"/>
                <a:gd name="T6" fmla="*/ 33 w 33"/>
                <a:gd name="T7" fmla="*/ 15 h 19"/>
                <a:gd name="T8" fmla="*/ 33 w 33"/>
                <a:gd name="T9" fmla="*/ 15 h 19"/>
                <a:gd name="T10" fmla="*/ 33 w 33"/>
                <a:gd name="T11" fmla="*/ 15 h 19"/>
                <a:gd name="T12" fmla="*/ 33 w 33"/>
                <a:gd name="T13" fmla="*/ 15 h 19"/>
                <a:gd name="T14" fmla="*/ 18 w 33"/>
                <a:gd name="T15" fmla="*/ 11 h 19"/>
                <a:gd name="T16" fmla="*/ 22 w 33"/>
                <a:gd name="T17" fmla="*/ 11 h 19"/>
                <a:gd name="T18" fmla="*/ 22 w 33"/>
                <a:gd name="T19" fmla="*/ 11 h 19"/>
                <a:gd name="T20" fmla="*/ 22 w 33"/>
                <a:gd name="T21" fmla="*/ 15 h 19"/>
                <a:gd name="T22" fmla="*/ 18 w 33"/>
                <a:gd name="T23" fmla="*/ 11 h 19"/>
                <a:gd name="T24" fmla="*/ 18 w 33"/>
                <a:gd name="T25" fmla="*/ 11 h 19"/>
                <a:gd name="T26" fmla="*/ 15 w 33"/>
                <a:gd name="T27" fmla="*/ 4 h 19"/>
                <a:gd name="T28" fmla="*/ 15 w 33"/>
                <a:gd name="T29" fmla="*/ 8 h 19"/>
                <a:gd name="T30" fmla="*/ 15 w 33"/>
                <a:gd name="T31" fmla="*/ 8 h 19"/>
                <a:gd name="T32" fmla="*/ 15 w 33"/>
                <a:gd name="T33" fmla="*/ 4 h 19"/>
                <a:gd name="T34" fmla="*/ 15 w 33"/>
                <a:gd name="T35" fmla="*/ 4 h 19"/>
                <a:gd name="T36" fmla="*/ 0 w 33"/>
                <a:gd name="T37" fmla="*/ 8 h 19"/>
                <a:gd name="T38" fmla="*/ 4 w 33"/>
                <a:gd name="T39" fmla="*/ 8 h 19"/>
                <a:gd name="T40" fmla="*/ 4 w 33"/>
                <a:gd name="T41" fmla="*/ 11 h 19"/>
                <a:gd name="T42" fmla="*/ 0 w 33"/>
                <a:gd name="T43" fmla="*/ 11 h 19"/>
                <a:gd name="T44" fmla="*/ 0 w 33"/>
                <a:gd name="T45" fmla="*/ 8 h 19"/>
                <a:gd name="T46" fmla="*/ 0 w 33"/>
                <a:gd name="T47" fmla="*/ 8 h 19"/>
                <a:gd name="T48" fmla="*/ 0 w 33"/>
                <a:gd name="T49" fmla="*/ 8 h 19"/>
                <a:gd name="T50" fmla="*/ 4 w 33"/>
                <a:gd name="T51" fmla="*/ 4 h 19"/>
                <a:gd name="T52" fmla="*/ 4 w 33"/>
                <a:gd name="T53" fmla="*/ 4 h 19"/>
                <a:gd name="T54" fmla="*/ 7 w 33"/>
                <a:gd name="T55" fmla="*/ 8 h 19"/>
                <a:gd name="T56" fmla="*/ 7 w 33"/>
                <a:gd name="T57" fmla="*/ 11 h 19"/>
                <a:gd name="T58" fmla="*/ 7 w 33"/>
                <a:gd name="T59" fmla="*/ 15 h 19"/>
                <a:gd name="T60" fmla="*/ 4 w 33"/>
                <a:gd name="T61" fmla="*/ 15 h 19"/>
                <a:gd name="T62" fmla="*/ 7 w 33"/>
                <a:gd name="T63" fmla="*/ 19 h 19"/>
                <a:gd name="T64" fmla="*/ 11 w 33"/>
                <a:gd name="T65" fmla="*/ 19 h 19"/>
                <a:gd name="T66" fmla="*/ 11 w 33"/>
                <a:gd name="T67" fmla="*/ 15 h 19"/>
                <a:gd name="T68" fmla="*/ 11 w 33"/>
                <a:gd name="T69" fmla="*/ 11 h 19"/>
                <a:gd name="T70" fmla="*/ 11 w 33"/>
                <a:gd name="T71" fmla="*/ 8 h 19"/>
                <a:gd name="T72" fmla="*/ 7 w 33"/>
                <a:gd name="T73" fmla="*/ 4 h 19"/>
                <a:gd name="T74" fmla="*/ 7 w 33"/>
                <a:gd name="T75" fmla="*/ 0 h 19"/>
                <a:gd name="T76" fmla="*/ 7 w 33"/>
                <a:gd name="T77" fmla="*/ 0 h 19"/>
                <a:gd name="T78" fmla="*/ 4 w 33"/>
                <a:gd name="T79" fmla="*/ 0 h 19"/>
                <a:gd name="T80" fmla="*/ 4 w 33"/>
                <a:gd name="T8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19">
                  <a:moveTo>
                    <a:pt x="33" y="15"/>
                  </a:moveTo>
                  <a:lnTo>
                    <a:pt x="29" y="15"/>
                  </a:lnTo>
                  <a:lnTo>
                    <a:pt x="29" y="19"/>
                  </a:lnTo>
                  <a:lnTo>
                    <a:pt x="33" y="15"/>
                  </a:lnTo>
                  <a:lnTo>
                    <a:pt x="33" y="15"/>
                  </a:lnTo>
                  <a:lnTo>
                    <a:pt x="33" y="15"/>
                  </a:lnTo>
                  <a:lnTo>
                    <a:pt x="33" y="15"/>
                  </a:lnTo>
                  <a:close/>
                  <a:moveTo>
                    <a:pt x="18" y="11"/>
                  </a:moveTo>
                  <a:lnTo>
                    <a:pt x="22" y="11"/>
                  </a:lnTo>
                  <a:lnTo>
                    <a:pt x="22" y="11"/>
                  </a:lnTo>
                  <a:lnTo>
                    <a:pt x="22" y="15"/>
                  </a:lnTo>
                  <a:lnTo>
                    <a:pt x="18" y="11"/>
                  </a:lnTo>
                  <a:lnTo>
                    <a:pt x="18" y="11"/>
                  </a:lnTo>
                  <a:close/>
                  <a:moveTo>
                    <a:pt x="15" y="4"/>
                  </a:moveTo>
                  <a:lnTo>
                    <a:pt x="15" y="8"/>
                  </a:lnTo>
                  <a:lnTo>
                    <a:pt x="15" y="8"/>
                  </a:lnTo>
                  <a:lnTo>
                    <a:pt x="15" y="4"/>
                  </a:lnTo>
                  <a:lnTo>
                    <a:pt x="15" y="4"/>
                  </a:lnTo>
                  <a:close/>
                  <a:moveTo>
                    <a:pt x="0" y="8"/>
                  </a:moveTo>
                  <a:lnTo>
                    <a:pt x="4" y="8"/>
                  </a:lnTo>
                  <a:lnTo>
                    <a:pt x="4" y="11"/>
                  </a:lnTo>
                  <a:lnTo>
                    <a:pt x="0" y="11"/>
                  </a:lnTo>
                  <a:lnTo>
                    <a:pt x="0" y="8"/>
                  </a:lnTo>
                  <a:lnTo>
                    <a:pt x="0" y="8"/>
                  </a:lnTo>
                  <a:lnTo>
                    <a:pt x="0" y="8"/>
                  </a:lnTo>
                  <a:close/>
                  <a:moveTo>
                    <a:pt x="4" y="4"/>
                  </a:moveTo>
                  <a:lnTo>
                    <a:pt x="4" y="4"/>
                  </a:lnTo>
                  <a:lnTo>
                    <a:pt x="7" y="8"/>
                  </a:lnTo>
                  <a:lnTo>
                    <a:pt x="7" y="11"/>
                  </a:lnTo>
                  <a:lnTo>
                    <a:pt x="7" y="15"/>
                  </a:lnTo>
                  <a:lnTo>
                    <a:pt x="4" y="15"/>
                  </a:lnTo>
                  <a:lnTo>
                    <a:pt x="7" y="19"/>
                  </a:lnTo>
                  <a:lnTo>
                    <a:pt x="11" y="19"/>
                  </a:lnTo>
                  <a:lnTo>
                    <a:pt x="11" y="15"/>
                  </a:lnTo>
                  <a:lnTo>
                    <a:pt x="11" y="11"/>
                  </a:lnTo>
                  <a:lnTo>
                    <a:pt x="11" y="8"/>
                  </a:lnTo>
                  <a:lnTo>
                    <a:pt x="7" y="4"/>
                  </a:lnTo>
                  <a:lnTo>
                    <a:pt x="7" y="0"/>
                  </a:lnTo>
                  <a:lnTo>
                    <a:pt x="7" y="0"/>
                  </a:lnTo>
                  <a:lnTo>
                    <a:pt x="4" y="0"/>
                  </a:lnTo>
                  <a:lnTo>
                    <a:pt x="4"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6" name="Freeform 157"/>
            <p:cNvSpPr>
              <a:spLocks noEditPoints="1"/>
            </p:cNvSpPr>
            <p:nvPr/>
          </p:nvSpPr>
          <p:spPr bwMode="auto">
            <a:xfrm>
              <a:off x="2949777" y="2818286"/>
              <a:ext cx="66905" cy="24446"/>
            </a:xfrm>
            <a:custGeom>
              <a:avLst/>
              <a:gdLst>
                <a:gd name="T0" fmla="*/ 44 w 52"/>
                <a:gd name="T1" fmla="*/ 15 h 19"/>
                <a:gd name="T2" fmla="*/ 52 w 52"/>
                <a:gd name="T3" fmla="*/ 19 h 19"/>
                <a:gd name="T4" fmla="*/ 48 w 52"/>
                <a:gd name="T5" fmla="*/ 19 h 19"/>
                <a:gd name="T6" fmla="*/ 44 w 52"/>
                <a:gd name="T7" fmla="*/ 19 h 19"/>
                <a:gd name="T8" fmla="*/ 44 w 52"/>
                <a:gd name="T9" fmla="*/ 15 h 19"/>
                <a:gd name="T10" fmla="*/ 44 w 52"/>
                <a:gd name="T11" fmla="*/ 15 h 19"/>
                <a:gd name="T12" fmla="*/ 48 w 52"/>
                <a:gd name="T13" fmla="*/ 8 h 19"/>
                <a:gd name="T14" fmla="*/ 44 w 52"/>
                <a:gd name="T15" fmla="*/ 8 h 19"/>
                <a:gd name="T16" fmla="*/ 48 w 52"/>
                <a:gd name="T17" fmla="*/ 11 h 19"/>
                <a:gd name="T18" fmla="*/ 48 w 52"/>
                <a:gd name="T19" fmla="*/ 8 h 19"/>
                <a:gd name="T20" fmla="*/ 48 w 52"/>
                <a:gd name="T21" fmla="*/ 8 h 19"/>
                <a:gd name="T22" fmla="*/ 48 w 52"/>
                <a:gd name="T23" fmla="*/ 8 h 19"/>
                <a:gd name="T24" fmla="*/ 29 w 52"/>
                <a:gd name="T25" fmla="*/ 11 h 19"/>
                <a:gd name="T26" fmla="*/ 29 w 52"/>
                <a:gd name="T27" fmla="*/ 11 h 19"/>
                <a:gd name="T28" fmla="*/ 29 w 52"/>
                <a:gd name="T29" fmla="*/ 15 h 19"/>
                <a:gd name="T30" fmla="*/ 33 w 52"/>
                <a:gd name="T31" fmla="*/ 15 h 19"/>
                <a:gd name="T32" fmla="*/ 29 w 52"/>
                <a:gd name="T33" fmla="*/ 11 h 19"/>
                <a:gd name="T34" fmla="*/ 29 w 52"/>
                <a:gd name="T35" fmla="*/ 11 h 19"/>
                <a:gd name="T36" fmla="*/ 22 w 52"/>
                <a:gd name="T37" fmla="*/ 0 h 19"/>
                <a:gd name="T38" fmla="*/ 26 w 52"/>
                <a:gd name="T39" fmla="*/ 0 h 19"/>
                <a:gd name="T40" fmla="*/ 29 w 52"/>
                <a:gd name="T41" fmla="*/ 0 h 19"/>
                <a:gd name="T42" fmla="*/ 29 w 52"/>
                <a:gd name="T43" fmla="*/ 4 h 19"/>
                <a:gd name="T44" fmla="*/ 29 w 52"/>
                <a:gd name="T45" fmla="*/ 4 h 19"/>
                <a:gd name="T46" fmla="*/ 26 w 52"/>
                <a:gd name="T47" fmla="*/ 4 h 19"/>
                <a:gd name="T48" fmla="*/ 22 w 52"/>
                <a:gd name="T49" fmla="*/ 0 h 19"/>
                <a:gd name="T50" fmla="*/ 22 w 52"/>
                <a:gd name="T51" fmla="*/ 0 h 19"/>
                <a:gd name="T52" fmla="*/ 4 w 52"/>
                <a:gd name="T53" fmla="*/ 8 h 19"/>
                <a:gd name="T54" fmla="*/ 4 w 52"/>
                <a:gd name="T55" fmla="*/ 8 h 19"/>
                <a:gd name="T56" fmla="*/ 0 w 52"/>
                <a:gd name="T57" fmla="*/ 8 h 19"/>
                <a:gd name="T58" fmla="*/ 4 w 52"/>
                <a:gd name="T5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 h="19">
                  <a:moveTo>
                    <a:pt x="44" y="15"/>
                  </a:moveTo>
                  <a:lnTo>
                    <a:pt x="52" y="19"/>
                  </a:lnTo>
                  <a:lnTo>
                    <a:pt x="48" y="19"/>
                  </a:lnTo>
                  <a:lnTo>
                    <a:pt x="44" y="19"/>
                  </a:lnTo>
                  <a:lnTo>
                    <a:pt x="44" y="15"/>
                  </a:lnTo>
                  <a:lnTo>
                    <a:pt x="44" y="15"/>
                  </a:lnTo>
                  <a:close/>
                  <a:moveTo>
                    <a:pt x="48" y="8"/>
                  </a:moveTo>
                  <a:lnTo>
                    <a:pt x="44" y="8"/>
                  </a:lnTo>
                  <a:lnTo>
                    <a:pt x="48" y="11"/>
                  </a:lnTo>
                  <a:lnTo>
                    <a:pt x="48" y="8"/>
                  </a:lnTo>
                  <a:lnTo>
                    <a:pt x="48" y="8"/>
                  </a:lnTo>
                  <a:lnTo>
                    <a:pt x="48" y="8"/>
                  </a:lnTo>
                  <a:close/>
                  <a:moveTo>
                    <a:pt x="29" y="11"/>
                  </a:moveTo>
                  <a:lnTo>
                    <a:pt x="29" y="11"/>
                  </a:lnTo>
                  <a:lnTo>
                    <a:pt x="29" y="15"/>
                  </a:lnTo>
                  <a:lnTo>
                    <a:pt x="33" y="15"/>
                  </a:lnTo>
                  <a:lnTo>
                    <a:pt x="29" y="11"/>
                  </a:lnTo>
                  <a:lnTo>
                    <a:pt x="29" y="11"/>
                  </a:lnTo>
                  <a:close/>
                  <a:moveTo>
                    <a:pt x="22" y="0"/>
                  </a:moveTo>
                  <a:lnTo>
                    <a:pt x="26" y="0"/>
                  </a:lnTo>
                  <a:lnTo>
                    <a:pt x="29" y="0"/>
                  </a:lnTo>
                  <a:lnTo>
                    <a:pt x="29" y="4"/>
                  </a:lnTo>
                  <a:lnTo>
                    <a:pt x="29" y="4"/>
                  </a:lnTo>
                  <a:lnTo>
                    <a:pt x="26" y="4"/>
                  </a:lnTo>
                  <a:lnTo>
                    <a:pt x="22" y="0"/>
                  </a:lnTo>
                  <a:lnTo>
                    <a:pt x="22" y="0"/>
                  </a:lnTo>
                  <a:close/>
                  <a:moveTo>
                    <a:pt x="4" y="8"/>
                  </a:moveTo>
                  <a:lnTo>
                    <a:pt x="4" y="8"/>
                  </a:lnTo>
                  <a:lnTo>
                    <a:pt x="0" y="8"/>
                  </a:lnTo>
                  <a:lnTo>
                    <a:pt x="4" y="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7" name="Freeform 158"/>
            <p:cNvSpPr>
              <a:spLocks noEditPoints="1"/>
            </p:cNvSpPr>
            <p:nvPr/>
          </p:nvSpPr>
          <p:spPr bwMode="auto">
            <a:xfrm>
              <a:off x="2897025" y="2813139"/>
              <a:ext cx="47606" cy="15440"/>
            </a:xfrm>
            <a:custGeom>
              <a:avLst/>
              <a:gdLst>
                <a:gd name="T0" fmla="*/ 30 w 37"/>
                <a:gd name="T1" fmla="*/ 8 h 12"/>
                <a:gd name="T2" fmla="*/ 30 w 37"/>
                <a:gd name="T3" fmla="*/ 8 h 12"/>
                <a:gd name="T4" fmla="*/ 37 w 37"/>
                <a:gd name="T5" fmla="*/ 8 h 12"/>
                <a:gd name="T6" fmla="*/ 33 w 37"/>
                <a:gd name="T7" fmla="*/ 8 h 12"/>
                <a:gd name="T8" fmla="*/ 30 w 37"/>
                <a:gd name="T9" fmla="*/ 8 h 12"/>
                <a:gd name="T10" fmla="*/ 30 w 37"/>
                <a:gd name="T11" fmla="*/ 8 h 12"/>
                <a:gd name="T12" fmla="*/ 26 w 37"/>
                <a:gd name="T13" fmla="*/ 0 h 12"/>
                <a:gd name="T14" fmla="*/ 22 w 37"/>
                <a:gd name="T15" fmla="*/ 0 h 12"/>
                <a:gd name="T16" fmla="*/ 15 w 37"/>
                <a:gd name="T17" fmla="*/ 0 h 12"/>
                <a:gd name="T18" fmla="*/ 4 w 37"/>
                <a:gd name="T19" fmla="*/ 0 h 12"/>
                <a:gd name="T20" fmla="*/ 4 w 37"/>
                <a:gd name="T21" fmla="*/ 4 h 12"/>
                <a:gd name="T22" fmla="*/ 0 w 37"/>
                <a:gd name="T23" fmla="*/ 4 h 12"/>
                <a:gd name="T24" fmla="*/ 0 w 37"/>
                <a:gd name="T25" fmla="*/ 4 h 12"/>
                <a:gd name="T26" fmla="*/ 0 w 37"/>
                <a:gd name="T27" fmla="*/ 8 h 12"/>
                <a:gd name="T28" fmla="*/ 0 w 37"/>
                <a:gd name="T29" fmla="*/ 12 h 12"/>
                <a:gd name="T30" fmla="*/ 11 w 37"/>
                <a:gd name="T31" fmla="*/ 12 h 12"/>
                <a:gd name="T32" fmla="*/ 11 w 37"/>
                <a:gd name="T33" fmla="*/ 12 h 12"/>
                <a:gd name="T34" fmla="*/ 19 w 37"/>
                <a:gd name="T35" fmla="*/ 8 h 12"/>
                <a:gd name="T36" fmla="*/ 19 w 37"/>
                <a:gd name="T37" fmla="*/ 12 h 12"/>
                <a:gd name="T38" fmla="*/ 26 w 37"/>
                <a:gd name="T39" fmla="*/ 8 h 12"/>
                <a:gd name="T40" fmla="*/ 30 w 37"/>
                <a:gd name="T41" fmla="*/ 4 h 12"/>
                <a:gd name="T42" fmla="*/ 26 w 37"/>
                <a:gd name="T43" fmla="*/ 4 h 12"/>
                <a:gd name="T44" fmla="*/ 26 w 37"/>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12">
                  <a:moveTo>
                    <a:pt x="30" y="8"/>
                  </a:moveTo>
                  <a:lnTo>
                    <a:pt x="30" y="8"/>
                  </a:lnTo>
                  <a:lnTo>
                    <a:pt x="37" y="8"/>
                  </a:lnTo>
                  <a:lnTo>
                    <a:pt x="33" y="8"/>
                  </a:lnTo>
                  <a:lnTo>
                    <a:pt x="30" y="8"/>
                  </a:lnTo>
                  <a:lnTo>
                    <a:pt x="30" y="8"/>
                  </a:lnTo>
                  <a:close/>
                  <a:moveTo>
                    <a:pt x="26" y="0"/>
                  </a:moveTo>
                  <a:lnTo>
                    <a:pt x="22" y="0"/>
                  </a:lnTo>
                  <a:lnTo>
                    <a:pt x="15" y="0"/>
                  </a:lnTo>
                  <a:lnTo>
                    <a:pt x="4" y="0"/>
                  </a:lnTo>
                  <a:lnTo>
                    <a:pt x="4" y="4"/>
                  </a:lnTo>
                  <a:lnTo>
                    <a:pt x="0" y="4"/>
                  </a:lnTo>
                  <a:lnTo>
                    <a:pt x="0" y="4"/>
                  </a:lnTo>
                  <a:lnTo>
                    <a:pt x="0" y="8"/>
                  </a:lnTo>
                  <a:lnTo>
                    <a:pt x="0" y="12"/>
                  </a:lnTo>
                  <a:lnTo>
                    <a:pt x="11" y="12"/>
                  </a:lnTo>
                  <a:lnTo>
                    <a:pt x="11" y="12"/>
                  </a:lnTo>
                  <a:lnTo>
                    <a:pt x="19" y="8"/>
                  </a:lnTo>
                  <a:lnTo>
                    <a:pt x="19" y="12"/>
                  </a:lnTo>
                  <a:lnTo>
                    <a:pt x="26" y="8"/>
                  </a:lnTo>
                  <a:lnTo>
                    <a:pt x="30" y="4"/>
                  </a:lnTo>
                  <a:lnTo>
                    <a:pt x="26" y="4"/>
                  </a:lnTo>
                  <a:lnTo>
                    <a:pt x="26"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8" name="Freeform 159"/>
            <p:cNvSpPr>
              <a:spLocks noEditPoints="1"/>
            </p:cNvSpPr>
            <p:nvPr/>
          </p:nvSpPr>
          <p:spPr bwMode="auto">
            <a:xfrm>
              <a:off x="2796669" y="2784834"/>
              <a:ext cx="81058" cy="47606"/>
            </a:xfrm>
            <a:custGeom>
              <a:avLst/>
              <a:gdLst>
                <a:gd name="T0" fmla="*/ 60 w 63"/>
                <a:gd name="T1" fmla="*/ 30 h 37"/>
                <a:gd name="T2" fmla="*/ 60 w 63"/>
                <a:gd name="T3" fmla="*/ 30 h 37"/>
                <a:gd name="T4" fmla="*/ 56 w 63"/>
                <a:gd name="T5" fmla="*/ 26 h 37"/>
                <a:gd name="T6" fmla="*/ 56 w 63"/>
                <a:gd name="T7" fmla="*/ 26 h 37"/>
                <a:gd name="T8" fmla="*/ 8 w 63"/>
                <a:gd name="T9" fmla="*/ 4 h 37"/>
                <a:gd name="T10" fmla="*/ 8 w 63"/>
                <a:gd name="T11" fmla="*/ 11 h 37"/>
                <a:gd name="T12" fmla="*/ 4 w 63"/>
                <a:gd name="T13" fmla="*/ 15 h 37"/>
                <a:gd name="T14" fmla="*/ 4 w 63"/>
                <a:gd name="T15" fmla="*/ 19 h 37"/>
                <a:gd name="T16" fmla="*/ 4 w 63"/>
                <a:gd name="T17" fmla="*/ 22 h 37"/>
                <a:gd name="T18" fmla="*/ 0 w 63"/>
                <a:gd name="T19" fmla="*/ 30 h 37"/>
                <a:gd name="T20" fmla="*/ 4 w 63"/>
                <a:gd name="T21" fmla="*/ 34 h 37"/>
                <a:gd name="T22" fmla="*/ 8 w 63"/>
                <a:gd name="T23" fmla="*/ 37 h 37"/>
                <a:gd name="T24" fmla="*/ 8 w 63"/>
                <a:gd name="T25" fmla="*/ 37 h 37"/>
                <a:gd name="T26" fmla="*/ 15 w 63"/>
                <a:gd name="T27" fmla="*/ 30 h 37"/>
                <a:gd name="T28" fmla="*/ 15 w 63"/>
                <a:gd name="T29" fmla="*/ 26 h 37"/>
                <a:gd name="T30" fmla="*/ 19 w 63"/>
                <a:gd name="T31" fmla="*/ 26 h 37"/>
                <a:gd name="T32" fmla="*/ 26 w 63"/>
                <a:gd name="T33" fmla="*/ 26 h 37"/>
                <a:gd name="T34" fmla="*/ 26 w 63"/>
                <a:gd name="T35" fmla="*/ 30 h 37"/>
                <a:gd name="T36" fmla="*/ 34 w 63"/>
                <a:gd name="T37" fmla="*/ 22 h 37"/>
                <a:gd name="T38" fmla="*/ 45 w 63"/>
                <a:gd name="T39" fmla="*/ 22 h 37"/>
                <a:gd name="T40" fmla="*/ 52 w 63"/>
                <a:gd name="T41" fmla="*/ 26 h 37"/>
                <a:gd name="T42" fmla="*/ 60 w 63"/>
                <a:gd name="T43" fmla="*/ 26 h 37"/>
                <a:gd name="T44" fmla="*/ 63 w 63"/>
                <a:gd name="T45" fmla="*/ 22 h 37"/>
                <a:gd name="T46" fmla="*/ 63 w 63"/>
                <a:gd name="T47" fmla="*/ 19 h 37"/>
                <a:gd name="T48" fmla="*/ 52 w 63"/>
                <a:gd name="T49" fmla="*/ 15 h 37"/>
                <a:gd name="T50" fmla="*/ 45 w 63"/>
                <a:gd name="T51" fmla="*/ 15 h 37"/>
                <a:gd name="T52" fmla="*/ 37 w 63"/>
                <a:gd name="T53" fmla="*/ 11 h 37"/>
                <a:gd name="T54" fmla="*/ 37 w 63"/>
                <a:gd name="T55" fmla="*/ 8 h 37"/>
                <a:gd name="T56" fmla="*/ 48 w 63"/>
                <a:gd name="T57" fmla="*/ 11 h 37"/>
                <a:gd name="T58" fmla="*/ 48 w 63"/>
                <a:gd name="T59" fmla="*/ 8 h 37"/>
                <a:gd name="T60" fmla="*/ 41 w 63"/>
                <a:gd name="T61" fmla="*/ 8 h 37"/>
                <a:gd name="T62" fmla="*/ 37 w 63"/>
                <a:gd name="T63" fmla="*/ 4 h 37"/>
                <a:gd name="T64" fmla="*/ 34 w 63"/>
                <a:gd name="T65" fmla="*/ 4 h 37"/>
                <a:gd name="T66" fmla="*/ 19 w 63"/>
                <a:gd name="T67" fmla="*/ 0 h 37"/>
                <a:gd name="T68" fmla="*/ 8 w 63"/>
                <a:gd name="T6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 h="37">
                  <a:moveTo>
                    <a:pt x="56" y="26"/>
                  </a:moveTo>
                  <a:lnTo>
                    <a:pt x="60" y="30"/>
                  </a:lnTo>
                  <a:lnTo>
                    <a:pt x="60" y="30"/>
                  </a:lnTo>
                  <a:lnTo>
                    <a:pt x="60" y="30"/>
                  </a:lnTo>
                  <a:lnTo>
                    <a:pt x="56" y="30"/>
                  </a:lnTo>
                  <a:lnTo>
                    <a:pt x="56" y="26"/>
                  </a:lnTo>
                  <a:lnTo>
                    <a:pt x="56" y="26"/>
                  </a:lnTo>
                  <a:lnTo>
                    <a:pt x="56" y="26"/>
                  </a:lnTo>
                  <a:close/>
                  <a:moveTo>
                    <a:pt x="8" y="4"/>
                  </a:moveTo>
                  <a:lnTo>
                    <a:pt x="8" y="4"/>
                  </a:lnTo>
                  <a:lnTo>
                    <a:pt x="4" y="8"/>
                  </a:lnTo>
                  <a:lnTo>
                    <a:pt x="8" y="11"/>
                  </a:lnTo>
                  <a:lnTo>
                    <a:pt x="8" y="15"/>
                  </a:lnTo>
                  <a:lnTo>
                    <a:pt x="4" y="15"/>
                  </a:lnTo>
                  <a:lnTo>
                    <a:pt x="4" y="15"/>
                  </a:lnTo>
                  <a:lnTo>
                    <a:pt x="4" y="19"/>
                  </a:lnTo>
                  <a:lnTo>
                    <a:pt x="4" y="22"/>
                  </a:lnTo>
                  <a:lnTo>
                    <a:pt x="4" y="22"/>
                  </a:lnTo>
                  <a:lnTo>
                    <a:pt x="0" y="26"/>
                  </a:lnTo>
                  <a:lnTo>
                    <a:pt x="0" y="30"/>
                  </a:lnTo>
                  <a:lnTo>
                    <a:pt x="4" y="30"/>
                  </a:lnTo>
                  <a:lnTo>
                    <a:pt x="4" y="34"/>
                  </a:lnTo>
                  <a:lnTo>
                    <a:pt x="4" y="34"/>
                  </a:lnTo>
                  <a:lnTo>
                    <a:pt x="8" y="37"/>
                  </a:lnTo>
                  <a:lnTo>
                    <a:pt x="8" y="37"/>
                  </a:lnTo>
                  <a:lnTo>
                    <a:pt x="8" y="37"/>
                  </a:lnTo>
                  <a:lnTo>
                    <a:pt x="11" y="34"/>
                  </a:lnTo>
                  <a:lnTo>
                    <a:pt x="15" y="30"/>
                  </a:lnTo>
                  <a:lnTo>
                    <a:pt x="15" y="26"/>
                  </a:lnTo>
                  <a:lnTo>
                    <a:pt x="15" y="26"/>
                  </a:lnTo>
                  <a:lnTo>
                    <a:pt x="19" y="26"/>
                  </a:lnTo>
                  <a:lnTo>
                    <a:pt x="19" y="26"/>
                  </a:lnTo>
                  <a:lnTo>
                    <a:pt x="23" y="22"/>
                  </a:lnTo>
                  <a:lnTo>
                    <a:pt x="26" y="26"/>
                  </a:lnTo>
                  <a:lnTo>
                    <a:pt x="26" y="26"/>
                  </a:lnTo>
                  <a:lnTo>
                    <a:pt x="26" y="30"/>
                  </a:lnTo>
                  <a:lnTo>
                    <a:pt x="30" y="26"/>
                  </a:lnTo>
                  <a:lnTo>
                    <a:pt x="34" y="22"/>
                  </a:lnTo>
                  <a:lnTo>
                    <a:pt x="41" y="22"/>
                  </a:lnTo>
                  <a:lnTo>
                    <a:pt x="45" y="22"/>
                  </a:lnTo>
                  <a:lnTo>
                    <a:pt x="48" y="22"/>
                  </a:lnTo>
                  <a:lnTo>
                    <a:pt x="52" y="26"/>
                  </a:lnTo>
                  <a:lnTo>
                    <a:pt x="56" y="26"/>
                  </a:lnTo>
                  <a:lnTo>
                    <a:pt x="60" y="26"/>
                  </a:lnTo>
                  <a:lnTo>
                    <a:pt x="60" y="22"/>
                  </a:lnTo>
                  <a:lnTo>
                    <a:pt x="63" y="22"/>
                  </a:lnTo>
                  <a:lnTo>
                    <a:pt x="63" y="22"/>
                  </a:lnTo>
                  <a:lnTo>
                    <a:pt x="63" y="19"/>
                  </a:lnTo>
                  <a:lnTo>
                    <a:pt x="56" y="15"/>
                  </a:lnTo>
                  <a:lnTo>
                    <a:pt x="52" y="15"/>
                  </a:lnTo>
                  <a:lnTo>
                    <a:pt x="48" y="15"/>
                  </a:lnTo>
                  <a:lnTo>
                    <a:pt x="45" y="15"/>
                  </a:lnTo>
                  <a:lnTo>
                    <a:pt x="41" y="11"/>
                  </a:lnTo>
                  <a:lnTo>
                    <a:pt x="37" y="11"/>
                  </a:lnTo>
                  <a:lnTo>
                    <a:pt x="34" y="11"/>
                  </a:lnTo>
                  <a:lnTo>
                    <a:pt x="37" y="8"/>
                  </a:lnTo>
                  <a:lnTo>
                    <a:pt x="41" y="11"/>
                  </a:lnTo>
                  <a:lnTo>
                    <a:pt x="48" y="11"/>
                  </a:lnTo>
                  <a:lnTo>
                    <a:pt x="52" y="11"/>
                  </a:lnTo>
                  <a:lnTo>
                    <a:pt x="48" y="8"/>
                  </a:lnTo>
                  <a:lnTo>
                    <a:pt x="48" y="8"/>
                  </a:lnTo>
                  <a:lnTo>
                    <a:pt x="41" y="8"/>
                  </a:lnTo>
                  <a:lnTo>
                    <a:pt x="37" y="4"/>
                  </a:lnTo>
                  <a:lnTo>
                    <a:pt x="37" y="4"/>
                  </a:lnTo>
                  <a:lnTo>
                    <a:pt x="34" y="4"/>
                  </a:lnTo>
                  <a:lnTo>
                    <a:pt x="34" y="4"/>
                  </a:lnTo>
                  <a:lnTo>
                    <a:pt x="19" y="0"/>
                  </a:lnTo>
                  <a:lnTo>
                    <a:pt x="19" y="0"/>
                  </a:lnTo>
                  <a:lnTo>
                    <a:pt x="15" y="0"/>
                  </a:lnTo>
                  <a:lnTo>
                    <a:pt x="8" y="0"/>
                  </a:lnTo>
                  <a:lnTo>
                    <a:pt x="8"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9" name="Freeform 160"/>
            <p:cNvSpPr>
              <a:spLocks noEditPoints="1"/>
            </p:cNvSpPr>
            <p:nvPr/>
          </p:nvSpPr>
          <p:spPr bwMode="auto">
            <a:xfrm>
              <a:off x="3244415" y="799561"/>
              <a:ext cx="891636" cy="1040885"/>
            </a:xfrm>
            <a:custGeom>
              <a:avLst/>
              <a:gdLst>
                <a:gd name="T0" fmla="*/ 47 w 187"/>
                <a:gd name="T1" fmla="*/ 209 h 218"/>
                <a:gd name="T2" fmla="*/ 36 w 187"/>
                <a:gd name="T3" fmla="*/ 200 h 218"/>
                <a:gd name="T4" fmla="*/ 31 w 187"/>
                <a:gd name="T5" fmla="*/ 189 h 218"/>
                <a:gd name="T6" fmla="*/ 29 w 187"/>
                <a:gd name="T7" fmla="*/ 185 h 218"/>
                <a:gd name="T8" fmla="*/ 32 w 187"/>
                <a:gd name="T9" fmla="*/ 173 h 218"/>
                <a:gd name="T10" fmla="*/ 31 w 187"/>
                <a:gd name="T11" fmla="*/ 166 h 218"/>
                <a:gd name="T12" fmla="*/ 39 w 187"/>
                <a:gd name="T13" fmla="*/ 161 h 218"/>
                <a:gd name="T14" fmla="*/ 40 w 187"/>
                <a:gd name="T15" fmla="*/ 158 h 218"/>
                <a:gd name="T16" fmla="*/ 43 w 187"/>
                <a:gd name="T17" fmla="*/ 149 h 218"/>
                <a:gd name="T18" fmla="*/ 45 w 187"/>
                <a:gd name="T19" fmla="*/ 141 h 218"/>
                <a:gd name="T20" fmla="*/ 44 w 187"/>
                <a:gd name="T21" fmla="*/ 129 h 218"/>
                <a:gd name="T22" fmla="*/ 33 w 187"/>
                <a:gd name="T23" fmla="*/ 127 h 218"/>
                <a:gd name="T24" fmla="*/ 37 w 187"/>
                <a:gd name="T25" fmla="*/ 108 h 218"/>
                <a:gd name="T26" fmla="*/ 29 w 187"/>
                <a:gd name="T27" fmla="*/ 84 h 218"/>
                <a:gd name="T28" fmla="*/ 6 w 187"/>
                <a:gd name="T29" fmla="*/ 74 h 218"/>
                <a:gd name="T30" fmla="*/ 19 w 187"/>
                <a:gd name="T31" fmla="*/ 64 h 218"/>
                <a:gd name="T32" fmla="*/ 7 w 187"/>
                <a:gd name="T33" fmla="*/ 50 h 218"/>
                <a:gd name="T34" fmla="*/ 37 w 187"/>
                <a:gd name="T35" fmla="*/ 37 h 218"/>
                <a:gd name="T36" fmla="*/ 48 w 187"/>
                <a:gd name="T37" fmla="*/ 25 h 218"/>
                <a:gd name="T38" fmla="*/ 73 w 187"/>
                <a:gd name="T39" fmla="*/ 13 h 218"/>
                <a:gd name="T40" fmla="*/ 86 w 187"/>
                <a:gd name="T41" fmla="*/ 23 h 218"/>
                <a:gd name="T42" fmla="*/ 101 w 187"/>
                <a:gd name="T43" fmla="*/ 23 h 218"/>
                <a:gd name="T44" fmla="*/ 107 w 187"/>
                <a:gd name="T45" fmla="*/ 9 h 218"/>
                <a:gd name="T46" fmla="*/ 126 w 187"/>
                <a:gd name="T47" fmla="*/ 1 h 218"/>
                <a:gd name="T48" fmla="*/ 138 w 187"/>
                <a:gd name="T49" fmla="*/ 9 h 218"/>
                <a:gd name="T50" fmla="*/ 148 w 187"/>
                <a:gd name="T51" fmla="*/ 11 h 218"/>
                <a:gd name="T52" fmla="*/ 165 w 187"/>
                <a:gd name="T53" fmla="*/ 23 h 218"/>
                <a:gd name="T54" fmla="*/ 129 w 187"/>
                <a:gd name="T55" fmla="*/ 28 h 218"/>
                <a:gd name="T56" fmla="*/ 157 w 187"/>
                <a:gd name="T57" fmla="*/ 30 h 218"/>
                <a:gd name="T58" fmla="*/ 163 w 187"/>
                <a:gd name="T59" fmla="*/ 38 h 218"/>
                <a:gd name="T60" fmla="*/ 180 w 187"/>
                <a:gd name="T61" fmla="*/ 42 h 218"/>
                <a:gd name="T62" fmla="*/ 164 w 187"/>
                <a:gd name="T63" fmla="*/ 51 h 218"/>
                <a:gd name="T64" fmla="*/ 157 w 187"/>
                <a:gd name="T65" fmla="*/ 77 h 218"/>
                <a:gd name="T66" fmla="*/ 155 w 187"/>
                <a:gd name="T67" fmla="*/ 88 h 218"/>
                <a:gd name="T68" fmla="*/ 156 w 187"/>
                <a:gd name="T69" fmla="*/ 98 h 218"/>
                <a:gd name="T70" fmla="*/ 152 w 187"/>
                <a:gd name="T71" fmla="*/ 106 h 218"/>
                <a:gd name="T72" fmla="*/ 151 w 187"/>
                <a:gd name="T73" fmla="*/ 117 h 218"/>
                <a:gd name="T74" fmla="*/ 138 w 187"/>
                <a:gd name="T75" fmla="*/ 119 h 218"/>
                <a:gd name="T76" fmla="*/ 132 w 187"/>
                <a:gd name="T77" fmla="*/ 125 h 218"/>
                <a:gd name="T78" fmla="*/ 145 w 187"/>
                <a:gd name="T79" fmla="*/ 136 h 218"/>
                <a:gd name="T80" fmla="*/ 137 w 187"/>
                <a:gd name="T81" fmla="*/ 142 h 218"/>
                <a:gd name="T82" fmla="*/ 125 w 187"/>
                <a:gd name="T83" fmla="*/ 141 h 218"/>
                <a:gd name="T84" fmla="*/ 134 w 187"/>
                <a:gd name="T85" fmla="*/ 147 h 218"/>
                <a:gd name="T86" fmla="*/ 127 w 187"/>
                <a:gd name="T87" fmla="*/ 159 h 218"/>
                <a:gd name="T88" fmla="*/ 106 w 187"/>
                <a:gd name="T89" fmla="*/ 162 h 218"/>
                <a:gd name="T90" fmla="*/ 88 w 187"/>
                <a:gd name="T91" fmla="*/ 178 h 218"/>
                <a:gd name="T92" fmla="*/ 75 w 187"/>
                <a:gd name="T93" fmla="*/ 180 h 218"/>
                <a:gd name="T94" fmla="*/ 65 w 187"/>
                <a:gd name="T95" fmla="*/ 193 h 218"/>
                <a:gd name="T96" fmla="*/ 62 w 187"/>
                <a:gd name="T97" fmla="*/ 203 h 218"/>
                <a:gd name="T98" fmla="*/ 54 w 187"/>
                <a:gd name="T99" fmla="*/ 212 h 218"/>
                <a:gd name="T100" fmla="*/ 62 w 187"/>
                <a:gd name="T101" fmla="*/ 199 h 218"/>
                <a:gd name="T102" fmla="*/ 139 w 187"/>
                <a:gd name="T103" fmla="*/ 153 h 218"/>
                <a:gd name="T104" fmla="*/ 141 w 187"/>
                <a:gd name="T105" fmla="*/ 126 h 218"/>
                <a:gd name="T106" fmla="*/ 150 w 187"/>
                <a:gd name="T107" fmla="*/ 112 h 218"/>
                <a:gd name="T108" fmla="*/ 154 w 187"/>
                <a:gd name="T109" fmla="*/ 94 h 218"/>
                <a:gd name="T110" fmla="*/ 173 w 187"/>
                <a:gd name="T111" fmla="*/ 29 h 218"/>
                <a:gd name="T112" fmla="*/ 106 w 187"/>
                <a:gd name="T113" fmla="*/ 8 h 218"/>
                <a:gd name="T114" fmla="*/ 84 w 187"/>
                <a:gd name="T115" fmla="*/ 17 h 218"/>
                <a:gd name="T116" fmla="*/ 35 w 187"/>
                <a:gd name="T117" fmla="*/ 101 h 218"/>
                <a:gd name="T118" fmla="*/ 35 w 187"/>
                <a:gd name="T119" fmla="*/ 118 h 218"/>
                <a:gd name="T120" fmla="*/ 37 w 187"/>
                <a:gd name="T121" fmla="*/ 210 h 218"/>
                <a:gd name="T122" fmla="*/ 34 w 187"/>
                <a:gd name="T123" fmla="*/ 154 h 218"/>
                <a:gd name="T124" fmla="*/ 43 w 187"/>
                <a:gd name="T125" fmla="*/ 145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7" h="218">
                  <a:moveTo>
                    <a:pt x="55" y="216"/>
                  </a:moveTo>
                  <a:cubicBezTo>
                    <a:pt x="53" y="215"/>
                    <a:pt x="53" y="215"/>
                    <a:pt x="53" y="215"/>
                  </a:cubicBezTo>
                  <a:cubicBezTo>
                    <a:pt x="52" y="215"/>
                    <a:pt x="52" y="215"/>
                    <a:pt x="52" y="215"/>
                  </a:cubicBezTo>
                  <a:cubicBezTo>
                    <a:pt x="52" y="214"/>
                    <a:pt x="52" y="214"/>
                    <a:pt x="52" y="214"/>
                  </a:cubicBezTo>
                  <a:cubicBezTo>
                    <a:pt x="52" y="214"/>
                    <a:pt x="52" y="214"/>
                    <a:pt x="52" y="214"/>
                  </a:cubicBezTo>
                  <a:cubicBezTo>
                    <a:pt x="53" y="214"/>
                    <a:pt x="53" y="214"/>
                    <a:pt x="53" y="214"/>
                  </a:cubicBezTo>
                  <a:cubicBezTo>
                    <a:pt x="53" y="213"/>
                    <a:pt x="53" y="213"/>
                    <a:pt x="53" y="213"/>
                  </a:cubicBezTo>
                  <a:cubicBezTo>
                    <a:pt x="52" y="213"/>
                    <a:pt x="52" y="213"/>
                    <a:pt x="52" y="213"/>
                  </a:cubicBezTo>
                  <a:cubicBezTo>
                    <a:pt x="52" y="214"/>
                    <a:pt x="52" y="214"/>
                    <a:pt x="52" y="214"/>
                  </a:cubicBezTo>
                  <a:cubicBezTo>
                    <a:pt x="51" y="214"/>
                    <a:pt x="51" y="214"/>
                    <a:pt x="51" y="214"/>
                  </a:cubicBezTo>
                  <a:cubicBezTo>
                    <a:pt x="51" y="215"/>
                    <a:pt x="51" y="215"/>
                    <a:pt x="51" y="215"/>
                  </a:cubicBezTo>
                  <a:cubicBezTo>
                    <a:pt x="51" y="215"/>
                    <a:pt x="51" y="215"/>
                    <a:pt x="51" y="215"/>
                  </a:cubicBezTo>
                  <a:cubicBezTo>
                    <a:pt x="50" y="215"/>
                    <a:pt x="50" y="215"/>
                    <a:pt x="50" y="215"/>
                  </a:cubicBezTo>
                  <a:cubicBezTo>
                    <a:pt x="50" y="215"/>
                    <a:pt x="50" y="215"/>
                    <a:pt x="50" y="215"/>
                  </a:cubicBezTo>
                  <a:cubicBezTo>
                    <a:pt x="50" y="216"/>
                    <a:pt x="50" y="216"/>
                    <a:pt x="50" y="216"/>
                  </a:cubicBezTo>
                  <a:cubicBezTo>
                    <a:pt x="50" y="216"/>
                    <a:pt x="50" y="216"/>
                    <a:pt x="50" y="216"/>
                  </a:cubicBezTo>
                  <a:cubicBezTo>
                    <a:pt x="50" y="216"/>
                    <a:pt x="50" y="216"/>
                    <a:pt x="50" y="216"/>
                  </a:cubicBezTo>
                  <a:cubicBezTo>
                    <a:pt x="50" y="215"/>
                    <a:pt x="50" y="215"/>
                    <a:pt x="50" y="215"/>
                  </a:cubicBezTo>
                  <a:cubicBezTo>
                    <a:pt x="50" y="214"/>
                    <a:pt x="50" y="214"/>
                    <a:pt x="50" y="214"/>
                  </a:cubicBezTo>
                  <a:cubicBezTo>
                    <a:pt x="50" y="214"/>
                    <a:pt x="50" y="214"/>
                    <a:pt x="50" y="214"/>
                  </a:cubicBezTo>
                  <a:cubicBezTo>
                    <a:pt x="51" y="213"/>
                    <a:pt x="51" y="213"/>
                    <a:pt x="51" y="213"/>
                  </a:cubicBezTo>
                  <a:cubicBezTo>
                    <a:pt x="51" y="213"/>
                    <a:pt x="51" y="213"/>
                    <a:pt x="51" y="213"/>
                  </a:cubicBezTo>
                  <a:cubicBezTo>
                    <a:pt x="50" y="213"/>
                    <a:pt x="50" y="213"/>
                    <a:pt x="50" y="213"/>
                  </a:cubicBezTo>
                  <a:cubicBezTo>
                    <a:pt x="50" y="214"/>
                    <a:pt x="50" y="214"/>
                    <a:pt x="50" y="214"/>
                  </a:cubicBezTo>
                  <a:cubicBezTo>
                    <a:pt x="49" y="215"/>
                    <a:pt x="49" y="215"/>
                    <a:pt x="49" y="215"/>
                  </a:cubicBezTo>
                  <a:cubicBezTo>
                    <a:pt x="49" y="215"/>
                    <a:pt x="49" y="215"/>
                    <a:pt x="49" y="215"/>
                  </a:cubicBezTo>
                  <a:cubicBezTo>
                    <a:pt x="49" y="214"/>
                    <a:pt x="49" y="214"/>
                    <a:pt x="49" y="214"/>
                  </a:cubicBezTo>
                  <a:cubicBezTo>
                    <a:pt x="49" y="214"/>
                    <a:pt x="49" y="214"/>
                    <a:pt x="49" y="214"/>
                  </a:cubicBezTo>
                  <a:cubicBezTo>
                    <a:pt x="50" y="213"/>
                    <a:pt x="50" y="213"/>
                    <a:pt x="50" y="213"/>
                  </a:cubicBezTo>
                  <a:cubicBezTo>
                    <a:pt x="50" y="212"/>
                    <a:pt x="50" y="212"/>
                    <a:pt x="50" y="212"/>
                  </a:cubicBezTo>
                  <a:cubicBezTo>
                    <a:pt x="50" y="212"/>
                    <a:pt x="50" y="212"/>
                    <a:pt x="50" y="212"/>
                  </a:cubicBezTo>
                  <a:cubicBezTo>
                    <a:pt x="49" y="212"/>
                    <a:pt x="49" y="212"/>
                    <a:pt x="49" y="212"/>
                  </a:cubicBezTo>
                  <a:cubicBezTo>
                    <a:pt x="49" y="213"/>
                    <a:pt x="49" y="213"/>
                    <a:pt x="49" y="213"/>
                  </a:cubicBezTo>
                  <a:cubicBezTo>
                    <a:pt x="48" y="213"/>
                    <a:pt x="48" y="213"/>
                    <a:pt x="48" y="213"/>
                  </a:cubicBezTo>
                  <a:cubicBezTo>
                    <a:pt x="48" y="213"/>
                    <a:pt x="48" y="213"/>
                    <a:pt x="48" y="213"/>
                  </a:cubicBezTo>
                  <a:cubicBezTo>
                    <a:pt x="48" y="212"/>
                    <a:pt x="48" y="212"/>
                    <a:pt x="48" y="212"/>
                  </a:cubicBezTo>
                  <a:cubicBezTo>
                    <a:pt x="49" y="212"/>
                    <a:pt x="49" y="212"/>
                    <a:pt x="49" y="212"/>
                  </a:cubicBezTo>
                  <a:cubicBezTo>
                    <a:pt x="49" y="212"/>
                    <a:pt x="49" y="212"/>
                    <a:pt x="49" y="212"/>
                  </a:cubicBezTo>
                  <a:cubicBezTo>
                    <a:pt x="48" y="212"/>
                    <a:pt x="48" y="212"/>
                    <a:pt x="48" y="212"/>
                  </a:cubicBezTo>
                  <a:cubicBezTo>
                    <a:pt x="48" y="212"/>
                    <a:pt x="48" y="212"/>
                    <a:pt x="48" y="212"/>
                  </a:cubicBezTo>
                  <a:cubicBezTo>
                    <a:pt x="47" y="212"/>
                    <a:pt x="47" y="212"/>
                    <a:pt x="47" y="212"/>
                  </a:cubicBezTo>
                  <a:cubicBezTo>
                    <a:pt x="47" y="213"/>
                    <a:pt x="47" y="213"/>
                    <a:pt x="47" y="213"/>
                  </a:cubicBezTo>
                  <a:cubicBezTo>
                    <a:pt x="47" y="212"/>
                    <a:pt x="47" y="212"/>
                    <a:pt x="47" y="212"/>
                  </a:cubicBezTo>
                  <a:cubicBezTo>
                    <a:pt x="47" y="212"/>
                    <a:pt x="47" y="212"/>
                    <a:pt x="47" y="212"/>
                  </a:cubicBezTo>
                  <a:cubicBezTo>
                    <a:pt x="47" y="212"/>
                    <a:pt x="47" y="212"/>
                    <a:pt x="47" y="212"/>
                  </a:cubicBezTo>
                  <a:cubicBezTo>
                    <a:pt x="46" y="212"/>
                    <a:pt x="46" y="212"/>
                    <a:pt x="46" y="212"/>
                  </a:cubicBezTo>
                  <a:cubicBezTo>
                    <a:pt x="46" y="212"/>
                    <a:pt x="46" y="212"/>
                    <a:pt x="46" y="212"/>
                  </a:cubicBezTo>
                  <a:cubicBezTo>
                    <a:pt x="46" y="212"/>
                    <a:pt x="46" y="212"/>
                    <a:pt x="46" y="212"/>
                  </a:cubicBezTo>
                  <a:cubicBezTo>
                    <a:pt x="47" y="211"/>
                    <a:pt x="47" y="211"/>
                    <a:pt x="47" y="211"/>
                  </a:cubicBezTo>
                  <a:cubicBezTo>
                    <a:pt x="47" y="210"/>
                    <a:pt x="47" y="210"/>
                    <a:pt x="47" y="210"/>
                  </a:cubicBezTo>
                  <a:cubicBezTo>
                    <a:pt x="48" y="210"/>
                    <a:pt x="48" y="210"/>
                    <a:pt x="48" y="210"/>
                  </a:cubicBezTo>
                  <a:cubicBezTo>
                    <a:pt x="49" y="210"/>
                    <a:pt x="49" y="210"/>
                    <a:pt x="49" y="210"/>
                  </a:cubicBezTo>
                  <a:cubicBezTo>
                    <a:pt x="49" y="210"/>
                    <a:pt x="49" y="210"/>
                    <a:pt x="49" y="210"/>
                  </a:cubicBezTo>
                  <a:cubicBezTo>
                    <a:pt x="48" y="210"/>
                    <a:pt x="48" y="210"/>
                    <a:pt x="48" y="210"/>
                  </a:cubicBezTo>
                  <a:cubicBezTo>
                    <a:pt x="47" y="210"/>
                    <a:pt x="47" y="210"/>
                    <a:pt x="47" y="210"/>
                  </a:cubicBezTo>
                  <a:cubicBezTo>
                    <a:pt x="47" y="210"/>
                    <a:pt x="47" y="210"/>
                    <a:pt x="47" y="210"/>
                  </a:cubicBezTo>
                  <a:cubicBezTo>
                    <a:pt x="47" y="210"/>
                    <a:pt x="47" y="210"/>
                    <a:pt x="47" y="210"/>
                  </a:cubicBezTo>
                  <a:cubicBezTo>
                    <a:pt x="48" y="210"/>
                    <a:pt x="48" y="210"/>
                    <a:pt x="48" y="210"/>
                  </a:cubicBezTo>
                  <a:cubicBezTo>
                    <a:pt x="48" y="209"/>
                    <a:pt x="48" y="209"/>
                    <a:pt x="48" y="209"/>
                  </a:cubicBezTo>
                  <a:cubicBezTo>
                    <a:pt x="49" y="209"/>
                    <a:pt x="49" y="209"/>
                    <a:pt x="49" y="209"/>
                  </a:cubicBezTo>
                  <a:cubicBezTo>
                    <a:pt x="50" y="209"/>
                    <a:pt x="50" y="209"/>
                    <a:pt x="50" y="209"/>
                  </a:cubicBezTo>
                  <a:cubicBezTo>
                    <a:pt x="50" y="208"/>
                    <a:pt x="50" y="208"/>
                    <a:pt x="50" y="208"/>
                  </a:cubicBezTo>
                  <a:cubicBezTo>
                    <a:pt x="49" y="208"/>
                    <a:pt x="49" y="208"/>
                    <a:pt x="49" y="208"/>
                  </a:cubicBezTo>
                  <a:cubicBezTo>
                    <a:pt x="49" y="208"/>
                    <a:pt x="49" y="208"/>
                    <a:pt x="49" y="208"/>
                  </a:cubicBezTo>
                  <a:cubicBezTo>
                    <a:pt x="48" y="209"/>
                    <a:pt x="48" y="209"/>
                    <a:pt x="48" y="209"/>
                  </a:cubicBezTo>
                  <a:cubicBezTo>
                    <a:pt x="47" y="209"/>
                    <a:pt x="47" y="209"/>
                    <a:pt x="47" y="209"/>
                  </a:cubicBezTo>
                  <a:cubicBezTo>
                    <a:pt x="46" y="210"/>
                    <a:pt x="46" y="210"/>
                    <a:pt x="46" y="210"/>
                  </a:cubicBezTo>
                  <a:cubicBezTo>
                    <a:pt x="46" y="209"/>
                    <a:pt x="46" y="209"/>
                    <a:pt x="46" y="209"/>
                  </a:cubicBezTo>
                  <a:cubicBezTo>
                    <a:pt x="46" y="209"/>
                    <a:pt x="46" y="209"/>
                    <a:pt x="46" y="209"/>
                  </a:cubicBezTo>
                  <a:cubicBezTo>
                    <a:pt x="47" y="209"/>
                    <a:pt x="47" y="209"/>
                    <a:pt x="47" y="209"/>
                  </a:cubicBezTo>
                  <a:cubicBezTo>
                    <a:pt x="47" y="208"/>
                    <a:pt x="47" y="208"/>
                    <a:pt x="47" y="208"/>
                  </a:cubicBezTo>
                  <a:cubicBezTo>
                    <a:pt x="47" y="208"/>
                    <a:pt x="47" y="208"/>
                    <a:pt x="47" y="208"/>
                  </a:cubicBezTo>
                  <a:cubicBezTo>
                    <a:pt x="47" y="207"/>
                    <a:pt x="47" y="207"/>
                    <a:pt x="47" y="207"/>
                  </a:cubicBezTo>
                  <a:cubicBezTo>
                    <a:pt x="47" y="207"/>
                    <a:pt x="47" y="207"/>
                    <a:pt x="47" y="207"/>
                  </a:cubicBezTo>
                  <a:cubicBezTo>
                    <a:pt x="46" y="207"/>
                    <a:pt x="46" y="207"/>
                    <a:pt x="46" y="207"/>
                  </a:cubicBezTo>
                  <a:cubicBezTo>
                    <a:pt x="46" y="207"/>
                    <a:pt x="46" y="207"/>
                    <a:pt x="46" y="207"/>
                  </a:cubicBezTo>
                  <a:cubicBezTo>
                    <a:pt x="47" y="208"/>
                    <a:pt x="47" y="208"/>
                    <a:pt x="47" y="208"/>
                  </a:cubicBezTo>
                  <a:cubicBezTo>
                    <a:pt x="47" y="208"/>
                    <a:pt x="47" y="208"/>
                    <a:pt x="47" y="208"/>
                  </a:cubicBezTo>
                  <a:cubicBezTo>
                    <a:pt x="46" y="208"/>
                    <a:pt x="46" y="208"/>
                    <a:pt x="46" y="208"/>
                  </a:cubicBezTo>
                  <a:cubicBezTo>
                    <a:pt x="45" y="208"/>
                    <a:pt x="45" y="208"/>
                    <a:pt x="45" y="208"/>
                  </a:cubicBezTo>
                  <a:cubicBezTo>
                    <a:pt x="45" y="208"/>
                    <a:pt x="45" y="208"/>
                    <a:pt x="45" y="208"/>
                  </a:cubicBezTo>
                  <a:cubicBezTo>
                    <a:pt x="44" y="208"/>
                    <a:pt x="44" y="208"/>
                    <a:pt x="44" y="208"/>
                  </a:cubicBezTo>
                  <a:cubicBezTo>
                    <a:pt x="44" y="209"/>
                    <a:pt x="44" y="209"/>
                    <a:pt x="44" y="209"/>
                  </a:cubicBezTo>
                  <a:cubicBezTo>
                    <a:pt x="44" y="209"/>
                    <a:pt x="44" y="209"/>
                    <a:pt x="44" y="209"/>
                  </a:cubicBezTo>
                  <a:cubicBezTo>
                    <a:pt x="43" y="209"/>
                    <a:pt x="43" y="209"/>
                    <a:pt x="43" y="209"/>
                  </a:cubicBezTo>
                  <a:cubicBezTo>
                    <a:pt x="43" y="209"/>
                    <a:pt x="43" y="209"/>
                    <a:pt x="43" y="209"/>
                  </a:cubicBezTo>
                  <a:cubicBezTo>
                    <a:pt x="42" y="209"/>
                    <a:pt x="42" y="209"/>
                    <a:pt x="42" y="209"/>
                  </a:cubicBezTo>
                  <a:cubicBezTo>
                    <a:pt x="42" y="209"/>
                    <a:pt x="42" y="209"/>
                    <a:pt x="42" y="209"/>
                  </a:cubicBezTo>
                  <a:cubicBezTo>
                    <a:pt x="41" y="209"/>
                    <a:pt x="41" y="209"/>
                    <a:pt x="41" y="209"/>
                  </a:cubicBezTo>
                  <a:cubicBezTo>
                    <a:pt x="41" y="209"/>
                    <a:pt x="41" y="209"/>
                    <a:pt x="41" y="209"/>
                  </a:cubicBezTo>
                  <a:cubicBezTo>
                    <a:pt x="40" y="209"/>
                    <a:pt x="40" y="209"/>
                    <a:pt x="40" y="209"/>
                  </a:cubicBezTo>
                  <a:cubicBezTo>
                    <a:pt x="40" y="210"/>
                    <a:pt x="40" y="210"/>
                    <a:pt x="40" y="210"/>
                  </a:cubicBezTo>
                  <a:cubicBezTo>
                    <a:pt x="40" y="210"/>
                    <a:pt x="40" y="210"/>
                    <a:pt x="40" y="210"/>
                  </a:cubicBezTo>
                  <a:cubicBezTo>
                    <a:pt x="40" y="210"/>
                    <a:pt x="40" y="210"/>
                    <a:pt x="40" y="210"/>
                  </a:cubicBezTo>
                  <a:cubicBezTo>
                    <a:pt x="39" y="210"/>
                    <a:pt x="39" y="210"/>
                    <a:pt x="39" y="210"/>
                  </a:cubicBezTo>
                  <a:cubicBezTo>
                    <a:pt x="39" y="210"/>
                    <a:pt x="39" y="210"/>
                    <a:pt x="39" y="210"/>
                  </a:cubicBezTo>
                  <a:cubicBezTo>
                    <a:pt x="39" y="209"/>
                    <a:pt x="39" y="209"/>
                    <a:pt x="39" y="209"/>
                  </a:cubicBezTo>
                  <a:cubicBezTo>
                    <a:pt x="40" y="209"/>
                    <a:pt x="40" y="209"/>
                    <a:pt x="40" y="209"/>
                  </a:cubicBezTo>
                  <a:cubicBezTo>
                    <a:pt x="40" y="209"/>
                    <a:pt x="40" y="209"/>
                    <a:pt x="40" y="209"/>
                  </a:cubicBezTo>
                  <a:cubicBezTo>
                    <a:pt x="40" y="208"/>
                    <a:pt x="40" y="208"/>
                    <a:pt x="40" y="208"/>
                  </a:cubicBezTo>
                  <a:cubicBezTo>
                    <a:pt x="39" y="208"/>
                    <a:pt x="39" y="208"/>
                    <a:pt x="39" y="208"/>
                  </a:cubicBezTo>
                  <a:cubicBezTo>
                    <a:pt x="39" y="207"/>
                    <a:pt x="39" y="207"/>
                    <a:pt x="39" y="207"/>
                  </a:cubicBezTo>
                  <a:cubicBezTo>
                    <a:pt x="39" y="207"/>
                    <a:pt x="39" y="207"/>
                    <a:pt x="39" y="207"/>
                  </a:cubicBezTo>
                  <a:cubicBezTo>
                    <a:pt x="38" y="207"/>
                    <a:pt x="38" y="207"/>
                    <a:pt x="38" y="207"/>
                  </a:cubicBezTo>
                  <a:cubicBezTo>
                    <a:pt x="38" y="207"/>
                    <a:pt x="38" y="207"/>
                    <a:pt x="38" y="207"/>
                  </a:cubicBezTo>
                  <a:cubicBezTo>
                    <a:pt x="37" y="207"/>
                    <a:pt x="37" y="207"/>
                    <a:pt x="37" y="207"/>
                  </a:cubicBezTo>
                  <a:cubicBezTo>
                    <a:pt x="36" y="207"/>
                    <a:pt x="36" y="207"/>
                    <a:pt x="36" y="207"/>
                  </a:cubicBezTo>
                  <a:cubicBezTo>
                    <a:pt x="36" y="207"/>
                    <a:pt x="36" y="207"/>
                    <a:pt x="36" y="207"/>
                  </a:cubicBezTo>
                  <a:cubicBezTo>
                    <a:pt x="37" y="206"/>
                    <a:pt x="37" y="206"/>
                    <a:pt x="37" y="206"/>
                  </a:cubicBezTo>
                  <a:cubicBezTo>
                    <a:pt x="37" y="206"/>
                    <a:pt x="37" y="206"/>
                    <a:pt x="37" y="206"/>
                  </a:cubicBezTo>
                  <a:cubicBezTo>
                    <a:pt x="36" y="206"/>
                    <a:pt x="36" y="206"/>
                    <a:pt x="36" y="206"/>
                  </a:cubicBezTo>
                  <a:cubicBezTo>
                    <a:pt x="36" y="206"/>
                    <a:pt x="36" y="206"/>
                    <a:pt x="36" y="206"/>
                  </a:cubicBezTo>
                  <a:cubicBezTo>
                    <a:pt x="37" y="205"/>
                    <a:pt x="37" y="205"/>
                    <a:pt x="37" y="205"/>
                  </a:cubicBezTo>
                  <a:cubicBezTo>
                    <a:pt x="38" y="205"/>
                    <a:pt x="38" y="205"/>
                    <a:pt x="38" y="205"/>
                  </a:cubicBezTo>
                  <a:cubicBezTo>
                    <a:pt x="38" y="205"/>
                    <a:pt x="38" y="205"/>
                    <a:pt x="38" y="205"/>
                  </a:cubicBezTo>
                  <a:cubicBezTo>
                    <a:pt x="38" y="204"/>
                    <a:pt x="38" y="204"/>
                    <a:pt x="38" y="204"/>
                  </a:cubicBezTo>
                  <a:cubicBezTo>
                    <a:pt x="37" y="204"/>
                    <a:pt x="37" y="204"/>
                    <a:pt x="37" y="204"/>
                  </a:cubicBezTo>
                  <a:cubicBezTo>
                    <a:pt x="36" y="205"/>
                    <a:pt x="36" y="205"/>
                    <a:pt x="36" y="205"/>
                  </a:cubicBezTo>
                  <a:cubicBezTo>
                    <a:pt x="36" y="205"/>
                    <a:pt x="36" y="205"/>
                    <a:pt x="36" y="205"/>
                  </a:cubicBezTo>
                  <a:cubicBezTo>
                    <a:pt x="35" y="205"/>
                    <a:pt x="35" y="205"/>
                    <a:pt x="35" y="205"/>
                  </a:cubicBezTo>
                  <a:cubicBezTo>
                    <a:pt x="34" y="205"/>
                    <a:pt x="34" y="205"/>
                    <a:pt x="34" y="205"/>
                  </a:cubicBezTo>
                  <a:cubicBezTo>
                    <a:pt x="34" y="205"/>
                    <a:pt x="34" y="205"/>
                    <a:pt x="34" y="205"/>
                  </a:cubicBezTo>
                  <a:cubicBezTo>
                    <a:pt x="35" y="204"/>
                    <a:pt x="35" y="204"/>
                    <a:pt x="35" y="204"/>
                  </a:cubicBezTo>
                  <a:cubicBezTo>
                    <a:pt x="35" y="204"/>
                    <a:pt x="35" y="204"/>
                    <a:pt x="35" y="204"/>
                  </a:cubicBezTo>
                  <a:cubicBezTo>
                    <a:pt x="35" y="203"/>
                    <a:pt x="35" y="203"/>
                    <a:pt x="35" y="203"/>
                  </a:cubicBezTo>
                  <a:cubicBezTo>
                    <a:pt x="36" y="203"/>
                    <a:pt x="36" y="203"/>
                    <a:pt x="36" y="203"/>
                  </a:cubicBezTo>
                  <a:cubicBezTo>
                    <a:pt x="36" y="203"/>
                    <a:pt x="36" y="203"/>
                    <a:pt x="36" y="203"/>
                  </a:cubicBezTo>
                  <a:cubicBezTo>
                    <a:pt x="36" y="202"/>
                    <a:pt x="36" y="202"/>
                    <a:pt x="36" y="202"/>
                  </a:cubicBezTo>
                  <a:cubicBezTo>
                    <a:pt x="36" y="202"/>
                    <a:pt x="36" y="202"/>
                    <a:pt x="36" y="202"/>
                  </a:cubicBezTo>
                  <a:cubicBezTo>
                    <a:pt x="35" y="203"/>
                    <a:pt x="35" y="203"/>
                    <a:pt x="35" y="203"/>
                  </a:cubicBezTo>
                  <a:cubicBezTo>
                    <a:pt x="34" y="203"/>
                    <a:pt x="34" y="203"/>
                    <a:pt x="34" y="203"/>
                  </a:cubicBezTo>
                  <a:cubicBezTo>
                    <a:pt x="34" y="203"/>
                    <a:pt x="34" y="203"/>
                    <a:pt x="34" y="203"/>
                  </a:cubicBezTo>
                  <a:cubicBezTo>
                    <a:pt x="34" y="202"/>
                    <a:pt x="34" y="202"/>
                    <a:pt x="34" y="202"/>
                  </a:cubicBezTo>
                  <a:cubicBezTo>
                    <a:pt x="35" y="202"/>
                    <a:pt x="35" y="202"/>
                    <a:pt x="35" y="202"/>
                  </a:cubicBezTo>
                  <a:cubicBezTo>
                    <a:pt x="35" y="202"/>
                    <a:pt x="35" y="202"/>
                    <a:pt x="35" y="202"/>
                  </a:cubicBezTo>
                  <a:cubicBezTo>
                    <a:pt x="36" y="202"/>
                    <a:pt x="36" y="202"/>
                    <a:pt x="36" y="202"/>
                  </a:cubicBezTo>
                  <a:cubicBezTo>
                    <a:pt x="36" y="201"/>
                    <a:pt x="36" y="201"/>
                    <a:pt x="36" y="201"/>
                  </a:cubicBezTo>
                  <a:cubicBezTo>
                    <a:pt x="36" y="201"/>
                    <a:pt x="36" y="201"/>
                    <a:pt x="36" y="201"/>
                  </a:cubicBezTo>
                  <a:cubicBezTo>
                    <a:pt x="37" y="201"/>
                    <a:pt x="37" y="201"/>
                    <a:pt x="37" y="201"/>
                  </a:cubicBezTo>
                  <a:cubicBezTo>
                    <a:pt x="36" y="200"/>
                    <a:pt x="36" y="200"/>
                    <a:pt x="36" y="200"/>
                  </a:cubicBezTo>
                  <a:cubicBezTo>
                    <a:pt x="35" y="201"/>
                    <a:pt x="35" y="201"/>
                    <a:pt x="35" y="201"/>
                  </a:cubicBezTo>
                  <a:cubicBezTo>
                    <a:pt x="35" y="201"/>
                    <a:pt x="35" y="201"/>
                    <a:pt x="35" y="201"/>
                  </a:cubicBezTo>
                  <a:cubicBezTo>
                    <a:pt x="35" y="201"/>
                    <a:pt x="35" y="201"/>
                    <a:pt x="35" y="201"/>
                  </a:cubicBezTo>
                  <a:cubicBezTo>
                    <a:pt x="34" y="201"/>
                    <a:pt x="34" y="201"/>
                    <a:pt x="34" y="201"/>
                  </a:cubicBezTo>
                  <a:cubicBezTo>
                    <a:pt x="34" y="201"/>
                    <a:pt x="34" y="201"/>
                    <a:pt x="34" y="201"/>
                  </a:cubicBezTo>
                  <a:cubicBezTo>
                    <a:pt x="35" y="201"/>
                    <a:pt x="35" y="201"/>
                    <a:pt x="35" y="201"/>
                  </a:cubicBezTo>
                  <a:cubicBezTo>
                    <a:pt x="35" y="200"/>
                    <a:pt x="35" y="200"/>
                    <a:pt x="35" y="200"/>
                  </a:cubicBezTo>
                  <a:cubicBezTo>
                    <a:pt x="34" y="200"/>
                    <a:pt x="34" y="200"/>
                    <a:pt x="34" y="200"/>
                  </a:cubicBezTo>
                  <a:cubicBezTo>
                    <a:pt x="35" y="200"/>
                    <a:pt x="35" y="200"/>
                    <a:pt x="35" y="200"/>
                  </a:cubicBezTo>
                  <a:cubicBezTo>
                    <a:pt x="35" y="199"/>
                    <a:pt x="35" y="199"/>
                    <a:pt x="35" y="199"/>
                  </a:cubicBezTo>
                  <a:cubicBezTo>
                    <a:pt x="34" y="199"/>
                    <a:pt x="34" y="199"/>
                    <a:pt x="34" y="199"/>
                  </a:cubicBezTo>
                  <a:cubicBezTo>
                    <a:pt x="34" y="199"/>
                    <a:pt x="34" y="199"/>
                    <a:pt x="34" y="199"/>
                  </a:cubicBezTo>
                  <a:cubicBezTo>
                    <a:pt x="34" y="199"/>
                    <a:pt x="34" y="199"/>
                    <a:pt x="34" y="199"/>
                  </a:cubicBezTo>
                  <a:cubicBezTo>
                    <a:pt x="34" y="199"/>
                    <a:pt x="34" y="199"/>
                    <a:pt x="34" y="199"/>
                  </a:cubicBezTo>
                  <a:cubicBezTo>
                    <a:pt x="34" y="198"/>
                    <a:pt x="34" y="198"/>
                    <a:pt x="34" y="198"/>
                  </a:cubicBezTo>
                  <a:cubicBezTo>
                    <a:pt x="33" y="198"/>
                    <a:pt x="33" y="198"/>
                    <a:pt x="33" y="198"/>
                  </a:cubicBezTo>
                  <a:cubicBezTo>
                    <a:pt x="33" y="198"/>
                    <a:pt x="33" y="198"/>
                    <a:pt x="33" y="198"/>
                  </a:cubicBezTo>
                  <a:cubicBezTo>
                    <a:pt x="33" y="198"/>
                    <a:pt x="33" y="198"/>
                    <a:pt x="33" y="198"/>
                  </a:cubicBezTo>
                  <a:cubicBezTo>
                    <a:pt x="32" y="198"/>
                    <a:pt x="32" y="198"/>
                    <a:pt x="32" y="198"/>
                  </a:cubicBezTo>
                  <a:cubicBezTo>
                    <a:pt x="33" y="197"/>
                    <a:pt x="33" y="197"/>
                    <a:pt x="33" y="197"/>
                  </a:cubicBezTo>
                  <a:cubicBezTo>
                    <a:pt x="33" y="197"/>
                    <a:pt x="33" y="197"/>
                    <a:pt x="33" y="197"/>
                  </a:cubicBezTo>
                  <a:cubicBezTo>
                    <a:pt x="34" y="197"/>
                    <a:pt x="34" y="197"/>
                    <a:pt x="34" y="197"/>
                  </a:cubicBezTo>
                  <a:cubicBezTo>
                    <a:pt x="34" y="196"/>
                    <a:pt x="34" y="196"/>
                    <a:pt x="34" y="196"/>
                  </a:cubicBezTo>
                  <a:cubicBezTo>
                    <a:pt x="34" y="196"/>
                    <a:pt x="34" y="196"/>
                    <a:pt x="34" y="196"/>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4" y="195"/>
                    <a:pt x="34" y="195"/>
                    <a:pt x="34" y="195"/>
                  </a:cubicBezTo>
                  <a:cubicBezTo>
                    <a:pt x="33" y="195"/>
                    <a:pt x="33" y="195"/>
                    <a:pt x="33" y="195"/>
                  </a:cubicBezTo>
                  <a:cubicBezTo>
                    <a:pt x="33" y="195"/>
                    <a:pt x="33" y="195"/>
                    <a:pt x="33" y="195"/>
                  </a:cubicBezTo>
                  <a:cubicBezTo>
                    <a:pt x="32" y="195"/>
                    <a:pt x="32" y="195"/>
                    <a:pt x="32" y="195"/>
                  </a:cubicBezTo>
                  <a:cubicBezTo>
                    <a:pt x="32" y="195"/>
                    <a:pt x="32" y="195"/>
                    <a:pt x="32" y="195"/>
                  </a:cubicBezTo>
                  <a:cubicBezTo>
                    <a:pt x="32" y="194"/>
                    <a:pt x="32" y="194"/>
                    <a:pt x="32" y="194"/>
                  </a:cubicBezTo>
                  <a:cubicBezTo>
                    <a:pt x="32" y="194"/>
                    <a:pt x="32" y="194"/>
                    <a:pt x="32" y="194"/>
                  </a:cubicBezTo>
                  <a:cubicBezTo>
                    <a:pt x="33" y="193"/>
                    <a:pt x="33" y="193"/>
                    <a:pt x="33" y="193"/>
                  </a:cubicBezTo>
                  <a:cubicBezTo>
                    <a:pt x="33" y="193"/>
                    <a:pt x="33" y="193"/>
                    <a:pt x="33" y="193"/>
                  </a:cubicBezTo>
                  <a:cubicBezTo>
                    <a:pt x="33" y="193"/>
                    <a:pt x="33" y="193"/>
                    <a:pt x="33" y="193"/>
                  </a:cubicBezTo>
                  <a:cubicBezTo>
                    <a:pt x="32" y="193"/>
                    <a:pt x="32" y="193"/>
                    <a:pt x="32" y="193"/>
                  </a:cubicBezTo>
                  <a:cubicBezTo>
                    <a:pt x="31" y="193"/>
                    <a:pt x="31" y="193"/>
                    <a:pt x="31" y="193"/>
                  </a:cubicBezTo>
                  <a:cubicBezTo>
                    <a:pt x="31" y="193"/>
                    <a:pt x="31" y="193"/>
                    <a:pt x="31" y="193"/>
                  </a:cubicBezTo>
                  <a:cubicBezTo>
                    <a:pt x="31" y="193"/>
                    <a:pt x="31" y="193"/>
                    <a:pt x="31" y="193"/>
                  </a:cubicBezTo>
                  <a:cubicBezTo>
                    <a:pt x="31" y="192"/>
                    <a:pt x="31" y="192"/>
                    <a:pt x="31" y="192"/>
                  </a:cubicBezTo>
                  <a:cubicBezTo>
                    <a:pt x="31" y="192"/>
                    <a:pt x="31" y="192"/>
                    <a:pt x="31" y="192"/>
                  </a:cubicBezTo>
                  <a:cubicBezTo>
                    <a:pt x="32" y="192"/>
                    <a:pt x="32" y="192"/>
                    <a:pt x="32" y="192"/>
                  </a:cubicBezTo>
                  <a:cubicBezTo>
                    <a:pt x="33" y="192"/>
                    <a:pt x="33" y="192"/>
                    <a:pt x="33" y="192"/>
                  </a:cubicBezTo>
                  <a:cubicBezTo>
                    <a:pt x="33" y="192"/>
                    <a:pt x="33" y="192"/>
                    <a:pt x="33" y="192"/>
                  </a:cubicBezTo>
                  <a:cubicBezTo>
                    <a:pt x="33" y="192"/>
                    <a:pt x="33" y="192"/>
                    <a:pt x="33" y="192"/>
                  </a:cubicBezTo>
                  <a:cubicBezTo>
                    <a:pt x="33" y="192"/>
                    <a:pt x="33" y="192"/>
                    <a:pt x="33" y="192"/>
                  </a:cubicBezTo>
                  <a:cubicBezTo>
                    <a:pt x="32" y="192"/>
                    <a:pt x="32" y="192"/>
                    <a:pt x="32" y="192"/>
                  </a:cubicBezTo>
                  <a:cubicBezTo>
                    <a:pt x="31" y="192"/>
                    <a:pt x="31" y="192"/>
                    <a:pt x="31" y="192"/>
                  </a:cubicBezTo>
                  <a:cubicBezTo>
                    <a:pt x="31" y="192"/>
                    <a:pt x="31" y="192"/>
                    <a:pt x="31" y="192"/>
                  </a:cubicBezTo>
                  <a:cubicBezTo>
                    <a:pt x="30" y="191"/>
                    <a:pt x="30" y="191"/>
                    <a:pt x="30" y="191"/>
                  </a:cubicBezTo>
                  <a:cubicBezTo>
                    <a:pt x="31" y="191"/>
                    <a:pt x="31" y="191"/>
                    <a:pt x="31" y="191"/>
                  </a:cubicBezTo>
                  <a:cubicBezTo>
                    <a:pt x="32" y="191"/>
                    <a:pt x="32" y="191"/>
                    <a:pt x="32" y="191"/>
                  </a:cubicBezTo>
                  <a:cubicBezTo>
                    <a:pt x="33" y="191"/>
                    <a:pt x="33" y="191"/>
                    <a:pt x="33" y="191"/>
                  </a:cubicBezTo>
                  <a:cubicBezTo>
                    <a:pt x="32" y="190"/>
                    <a:pt x="32" y="190"/>
                    <a:pt x="32" y="190"/>
                  </a:cubicBezTo>
                  <a:cubicBezTo>
                    <a:pt x="32" y="190"/>
                    <a:pt x="32" y="190"/>
                    <a:pt x="32" y="190"/>
                  </a:cubicBezTo>
                  <a:cubicBezTo>
                    <a:pt x="31" y="190"/>
                    <a:pt x="31" y="190"/>
                    <a:pt x="31" y="190"/>
                  </a:cubicBezTo>
                  <a:cubicBezTo>
                    <a:pt x="32" y="190"/>
                    <a:pt x="32" y="190"/>
                    <a:pt x="32" y="190"/>
                  </a:cubicBezTo>
                  <a:cubicBezTo>
                    <a:pt x="32" y="190"/>
                    <a:pt x="32" y="190"/>
                    <a:pt x="32" y="190"/>
                  </a:cubicBezTo>
                  <a:cubicBezTo>
                    <a:pt x="33" y="190"/>
                    <a:pt x="33" y="190"/>
                    <a:pt x="33" y="190"/>
                  </a:cubicBezTo>
                  <a:cubicBezTo>
                    <a:pt x="33" y="190"/>
                    <a:pt x="33" y="190"/>
                    <a:pt x="33" y="190"/>
                  </a:cubicBezTo>
                  <a:cubicBezTo>
                    <a:pt x="34" y="190"/>
                    <a:pt x="34" y="190"/>
                    <a:pt x="34" y="190"/>
                  </a:cubicBezTo>
                  <a:cubicBezTo>
                    <a:pt x="34" y="189"/>
                    <a:pt x="34" y="189"/>
                    <a:pt x="34" y="189"/>
                  </a:cubicBezTo>
                  <a:cubicBezTo>
                    <a:pt x="33" y="189"/>
                    <a:pt x="33" y="189"/>
                    <a:pt x="33" y="189"/>
                  </a:cubicBezTo>
                  <a:cubicBezTo>
                    <a:pt x="33" y="190"/>
                    <a:pt x="33" y="190"/>
                    <a:pt x="33" y="190"/>
                  </a:cubicBezTo>
                  <a:cubicBezTo>
                    <a:pt x="32" y="190"/>
                    <a:pt x="32" y="190"/>
                    <a:pt x="32" y="190"/>
                  </a:cubicBezTo>
                  <a:cubicBezTo>
                    <a:pt x="32" y="189"/>
                    <a:pt x="32" y="189"/>
                    <a:pt x="32" y="189"/>
                  </a:cubicBezTo>
                  <a:cubicBezTo>
                    <a:pt x="31" y="189"/>
                    <a:pt x="31" y="189"/>
                    <a:pt x="31" y="189"/>
                  </a:cubicBezTo>
                  <a:cubicBezTo>
                    <a:pt x="31" y="190"/>
                    <a:pt x="31" y="190"/>
                    <a:pt x="31" y="190"/>
                  </a:cubicBezTo>
                  <a:cubicBezTo>
                    <a:pt x="30" y="190"/>
                    <a:pt x="30" y="190"/>
                    <a:pt x="30" y="190"/>
                  </a:cubicBezTo>
                  <a:cubicBezTo>
                    <a:pt x="30" y="190"/>
                    <a:pt x="30" y="190"/>
                    <a:pt x="30" y="190"/>
                  </a:cubicBezTo>
                  <a:cubicBezTo>
                    <a:pt x="30" y="189"/>
                    <a:pt x="30" y="189"/>
                    <a:pt x="30" y="189"/>
                  </a:cubicBezTo>
                  <a:cubicBezTo>
                    <a:pt x="30" y="189"/>
                    <a:pt x="30" y="189"/>
                    <a:pt x="30" y="189"/>
                  </a:cubicBezTo>
                  <a:cubicBezTo>
                    <a:pt x="31" y="189"/>
                    <a:pt x="31" y="189"/>
                    <a:pt x="31" y="189"/>
                  </a:cubicBezTo>
                  <a:cubicBezTo>
                    <a:pt x="32" y="188"/>
                    <a:pt x="32" y="188"/>
                    <a:pt x="32" y="188"/>
                  </a:cubicBezTo>
                  <a:cubicBezTo>
                    <a:pt x="32" y="188"/>
                    <a:pt x="32" y="188"/>
                    <a:pt x="32" y="188"/>
                  </a:cubicBezTo>
                  <a:cubicBezTo>
                    <a:pt x="31" y="188"/>
                    <a:pt x="31" y="188"/>
                    <a:pt x="31" y="188"/>
                  </a:cubicBezTo>
                  <a:cubicBezTo>
                    <a:pt x="30" y="188"/>
                    <a:pt x="30" y="188"/>
                    <a:pt x="30" y="188"/>
                  </a:cubicBezTo>
                  <a:cubicBezTo>
                    <a:pt x="30" y="188"/>
                    <a:pt x="30" y="188"/>
                    <a:pt x="30" y="188"/>
                  </a:cubicBezTo>
                  <a:cubicBezTo>
                    <a:pt x="30" y="187"/>
                    <a:pt x="30" y="187"/>
                    <a:pt x="30" y="187"/>
                  </a:cubicBezTo>
                  <a:cubicBezTo>
                    <a:pt x="31" y="187"/>
                    <a:pt x="31" y="187"/>
                    <a:pt x="31" y="187"/>
                  </a:cubicBezTo>
                  <a:cubicBezTo>
                    <a:pt x="32" y="187"/>
                    <a:pt x="32" y="187"/>
                    <a:pt x="32" y="187"/>
                  </a:cubicBezTo>
                  <a:cubicBezTo>
                    <a:pt x="33" y="187"/>
                    <a:pt x="33" y="187"/>
                    <a:pt x="33" y="187"/>
                  </a:cubicBezTo>
                  <a:cubicBezTo>
                    <a:pt x="34" y="187"/>
                    <a:pt x="34" y="187"/>
                    <a:pt x="34" y="187"/>
                  </a:cubicBezTo>
                  <a:cubicBezTo>
                    <a:pt x="35" y="186"/>
                    <a:pt x="35" y="186"/>
                    <a:pt x="35" y="186"/>
                  </a:cubicBezTo>
                  <a:cubicBezTo>
                    <a:pt x="35" y="186"/>
                    <a:pt x="35" y="186"/>
                    <a:pt x="35" y="186"/>
                  </a:cubicBezTo>
                  <a:cubicBezTo>
                    <a:pt x="35" y="186"/>
                    <a:pt x="35" y="186"/>
                    <a:pt x="35" y="186"/>
                  </a:cubicBezTo>
                  <a:cubicBezTo>
                    <a:pt x="34" y="186"/>
                    <a:pt x="34" y="186"/>
                    <a:pt x="34" y="186"/>
                  </a:cubicBezTo>
                  <a:cubicBezTo>
                    <a:pt x="33" y="186"/>
                    <a:pt x="33" y="186"/>
                    <a:pt x="33" y="186"/>
                  </a:cubicBezTo>
                  <a:cubicBezTo>
                    <a:pt x="32" y="186"/>
                    <a:pt x="32" y="186"/>
                    <a:pt x="32" y="186"/>
                  </a:cubicBezTo>
                  <a:cubicBezTo>
                    <a:pt x="31" y="187"/>
                    <a:pt x="31" y="187"/>
                    <a:pt x="31" y="187"/>
                  </a:cubicBezTo>
                  <a:cubicBezTo>
                    <a:pt x="30" y="187"/>
                    <a:pt x="30" y="187"/>
                    <a:pt x="30" y="187"/>
                  </a:cubicBezTo>
                  <a:cubicBezTo>
                    <a:pt x="30" y="186"/>
                    <a:pt x="30" y="186"/>
                    <a:pt x="30" y="186"/>
                  </a:cubicBezTo>
                  <a:cubicBezTo>
                    <a:pt x="30" y="186"/>
                    <a:pt x="30" y="186"/>
                    <a:pt x="30" y="186"/>
                  </a:cubicBezTo>
                  <a:cubicBezTo>
                    <a:pt x="32" y="186"/>
                    <a:pt x="32" y="186"/>
                    <a:pt x="32" y="186"/>
                  </a:cubicBezTo>
                  <a:cubicBezTo>
                    <a:pt x="32" y="186"/>
                    <a:pt x="32" y="186"/>
                    <a:pt x="32" y="186"/>
                  </a:cubicBezTo>
                  <a:cubicBezTo>
                    <a:pt x="33" y="185"/>
                    <a:pt x="33" y="185"/>
                    <a:pt x="33" y="185"/>
                  </a:cubicBezTo>
                  <a:cubicBezTo>
                    <a:pt x="34" y="185"/>
                    <a:pt x="34" y="185"/>
                    <a:pt x="34" y="185"/>
                  </a:cubicBezTo>
                  <a:cubicBezTo>
                    <a:pt x="34" y="185"/>
                    <a:pt x="34" y="185"/>
                    <a:pt x="34" y="185"/>
                  </a:cubicBezTo>
                  <a:cubicBezTo>
                    <a:pt x="35" y="186"/>
                    <a:pt x="35" y="186"/>
                    <a:pt x="35" y="186"/>
                  </a:cubicBezTo>
                  <a:cubicBezTo>
                    <a:pt x="35" y="186"/>
                    <a:pt x="35" y="186"/>
                    <a:pt x="35" y="186"/>
                  </a:cubicBezTo>
                  <a:cubicBezTo>
                    <a:pt x="35" y="185"/>
                    <a:pt x="35" y="185"/>
                    <a:pt x="35" y="185"/>
                  </a:cubicBezTo>
                  <a:cubicBezTo>
                    <a:pt x="35" y="185"/>
                    <a:pt x="35" y="185"/>
                    <a:pt x="35" y="185"/>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4" y="184"/>
                    <a:pt x="34" y="184"/>
                    <a:pt x="34" y="184"/>
                  </a:cubicBezTo>
                  <a:cubicBezTo>
                    <a:pt x="35" y="184"/>
                    <a:pt x="35" y="184"/>
                    <a:pt x="35" y="184"/>
                  </a:cubicBezTo>
                  <a:cubicBezTo>
                    <a:pt x="35" y="184"/>
                    <a:pt x="35" y="184"/>
                    <a:pt x="35" y="184"/>
                  </a:cubicBezTo>
                  <a:cubicBezTo>
                    <a:pt x="35" y="184"/>
                    <a:pt x="35" y="184"/>
                    <a:pt x="35" y="184"/>
                  </a:cubicBezTo>
                  <a:cubicBezTo>
                    <a:pt x="36" y="185"/>
                    <a:pt x="36" y="185"/>
                    <a:pt x="36" y="185"/>
                  </a:cubicBezTo>
                  <a:cubicBezTo>
                    <a:pt x="36" y="185"/>
                    <a:pt x="36" y="185"/>
                    <a:pt x="36" y="185"/>
                  </a:cubicBezTo>
                  <a:cubicBezTo>
                    <a:pt x="37" y="185"/>
                    <a:pt x="37" y="185"/>
                    <a:pt x="37" y="185"/>
                  </a:cubicBezTo>
                  <a:cubicBezTo>
                    <a:pt x="36" y="184"/>
                    <a:pt x="36" y="184"/>
                    <a:pt x="36" y="184"/>
                  </a:cubicBezTo>
                  <a:cubicBezTo>
                    <a:pt x="36" y="184"/>
                    <a:pt x="36" y="184"/>
                    <a:pt x="36" y="184"/>
                  </a:cubicBezTo>
                  <a:cubicBezTo>
                    <a:pt x="36" y="183"/>
                    <a:pt x="36" y="183"/>
                    <a:pt x="36" y="183"/>
                  </a:cubicBezTo>
                  <a:cubicBezTo>
                    <a:pt x="36" y="182"/>
                    <a:pt x="36" y="182"/>
                    <a:pt x="36" y="182"/>
                  </a:cubicBezTo>
                  <a:cubicBezTo>
                    <a:pt x="36" y="182"/>
                    <a:pt x="36" y="182"/>
                    <a:pt x="36" y="182"/>
                  </a:cubicBezTo>
                  <a:cubicBezTo>
                    <a:pt x="36" y="182"/>
                    <a:pt x="36" y="182"/>
                    <a:pt x="36" y="182"/>
                  </a:cubicBezTo>
                  <a:cubicBezTo>
                    <a:pt x="35" y="183"/>
                    <a:pt x="35" y="183"/>
                    <a:pt x="35" y="183"/>
                  </a:cubicBezTo>
                  <a:cubicBezTo>
                    <a:pt x="35" y="183"/>
                    <a:pt x="35" y="183"/>
                    <a:pt x="35" y="183"/>
                  </a:cubicBezTo>
                  <a:cubicBezTo>
                    <a:pt x="35" y="182"/>
                    <a:pt x="35" y="182"/>
                    <a:pt x="35" y="182"/>
                  </a:cubicBezTo>
                  <a:cubicBezTo>
                    <a:pt x="34" y="182"/>
                    <a:pt x="34" y="182"/>
                    <a:pt x="34" y="182"/>
                  </a:cubicBezTo>
                  <a:cubicBezTo>
                    <a:pt x="33" y="183"/>
                    <a:pt x="33" y="183"/>
                    <a:pt x="33" y="183"/>
                  </a:cubicBezTo>
                  <a:cubicBezTo>
                    <a:pt x="33" y="184"/>
                    <a:pt x="33" y="184"/>
                    <a:pt x="33" y="184"/>
                  </a:cubicBezTo>
                  <a:cubicBezTo>
                    <a:pt x="32" y="183"/>
                    <a:pt x="32" y="183"/>
                    <a:pt x="32" y="183"/>
                  </a:cubicBezTo>
                  <a:cubicBezTo>
                    <a:pt x="33" y="183"/>
                    <a:pt x="33" y="183"/>
                    <a:pt x="33" y="183"/>
                  </a:cubicBezTo>
                  <a:cubicBezTo>
                    <a:pt x="33" y="183"/>
                    <a:pt x="33" y="183"/>
                    <a:pt x="33" y="183"/>
                  </a:cubicBezTo>
                  <a:cubicBezTo>
                    <a:pt x="33" y="183"/>
                    <a:pt x="33" y="183"/>
                    <a:pt x="33" y="183"/>
                  </a:cubicBezTo>
                  <a:cubicBezTo>
                    <a:pt x="32" y="183"/>
                    <a:pt x="32" y="183"/>
                    <a:pt x="32" y="183"/>
                  </a:cubicBezTo>
                  <a:cubicBezTo>
                    <a:pt x="32" y="183"/>
                    <a:pt x="32" y="183"/>
                    <a:pt x="32" y="183"/>
                  </a:cubicBezTo>
                  <a:cubicBezTo>
                    <a:pt x="32" y="183"/>
                    <a:pt x="32" y="183"/>
                    <a:pt x="32" y="183"/>
                  </a:cubicBezTo>
                  <a:cubicBezTo>
                    <a:pt x="31" y="184"/>
                    <a:pt x="31" y="184"/>
                    <a:pt x="31" y="184"/>
                  </a:cubicBezTo>
                  <a:cubicBezTo>
                    <a:pt x="30" y="184"/>
                    <a:pt x="30" y="184"/>
                    <a:pt x="30" y="184"/>
                  </a:cubicBezTo>
                  <a:cubicBezTo>
                    <a:pt x="30" y="185"/>
                    <a:pt x="30" y="185"/>
                    <a:pt x="30" y="185"/>
                  </a:cubicBezTo>
                  <a:cubicBezTo>
                    <a:pt x="29" y="185"/>
                    <a:pt x="29" y="185"/>
                    <a:pt x="29" y="185"/>
                  </a:cubicBezTo>
                  <a:cubicBezTo>
                    <a:pt x="29" y="185"/>
                    <a:pt x="29" y="185"/>
                    <a:pt x="29" y="185"/>
                  </a:cubicBezTo>
                  <a:cubicBezTo>
                    <a:pt x="29" y="184"/>
                    <a:pt x="29" y="184"/>
                    <a:pt x="29" y="184"/>
                  </a:cubicBezTo>
                  <a:cubicBezTo>
                    <a:pt x="29" y="183"/>
                    <a:pt x="29" y="183"/>
                    <a:pt x="29" y="183"/>
                  </a:cubicBezTo>
                  <a:cubicBezTo>
                    <a:pt x="29" y="183"/>
                    <a:pt x="29" y="183"/>
                    <a:pt x="29" y="183"/>
                  </a:cubicBezTo>
                  <a:cubicBezTo>
                    <a:pt x="29" y="182"/>
                    <a:pt x="29" y="182"/>
                    <a:pt x="29" y="182"/>
                  </a:cubicBezTo>
                  <a:cubicBezTo>
                    <a:pt x="29" y="182"/>
                    <a:pt x="29" y="182"/>
                    <a:pt x="29" y="182"/>
                  </a:cubicBezTo>
                  <a:cubicBezTo>
                    <a:pt x="30" y="182"/>
                    <a:pt x="30" y="182"/>
                    <a:pt x="30" y="182"/>
                  </a:cubicBezTo>
                  <a:cubicBezTo>
                    <a:pt x="31" y="181"/>
                    <a:pt x="31" y="181"/>
                    <a:pt x="31" y="181"/>
                  </a:cubicBezTo>
                  <a:cubicBezTo>
                    <a:pt x="32" y="181"/>
                    <a:pt x="32" y="181"/>
                    <a:pt x="32" y="181"/>
                  </a:cubicBezTo>
                  <a:cubicBezTo>
                    <a:pt x="32" y="181"/>
                    <a:pt x="32" y="181"/>
                    <a:pt x="32" y="181"/>
                  </a:cubicBezTo>
                  <a:cubicBezTo>
                    <a:pt x="32" y="181"/>
                    <a:pt x="32" y="181"/>
                    <a:pt x="32" y="181"/>
                  </a:cubicBezTo>
                  <a:cubicBezTo>
                    <a:pt x="32" y="180"/>
                    <a:pt x="32" y="180"/>
                    <a:pt x="32" y="180"/>
                  </a:cubicBezTo>
                  <a:cubicBezTo>
                    <a:pt x="32" y="180"/>
                    <a:pt x="32" y="180"/>
                    <a:pt x="32" y="180"/>
                  </a:cubicBezTo>
                  <a:cubicBezTo>
                    <a:pt x="31" y="181"/>
                    <a:pt x="31" y="181"/>
                    <a:pt x="31" y="181"/>
                  </a:cubicBezTo>
                  <a:cubicBezTo>
                    <a:pt x="31" y="181"/>
                    <a:pt x="31" y="181"/>
                    <a:pt x="31" y="181"/>
                  </a:cubicBezTo>
                  <a:cubicBezTo>
                    <a:pt x="31" y="181"/>
                    <a:pt x="31" y="181"/>
                    <a:pt x="31" y="181"/>
                  </a:cubicBezTo>
                  <a:cubicBezTo>
                    <a:pt x="30" y="181"/>
                    <a:pt x="30" y="181"/>
                    <a:pt x="30" y="181"/>
                  </a:cubicBezTo>
                  <a:cubicBezTo>
                    <a:pt x="29" y="181"/>
                    <a:pt x="29" y="181"/>
                    <a:pt x="29" y="181"/>
                  </a:cubicBezTo>
                  <a:cubicBezTo>
                    <a:pt x="29" y="181"/>
                    <a:pt x="29" y="181"/>
                    <a:pt x="29" y="181"/>
                  </a:cubicBezTo>
                  <a:cubicBezTo>
                    <a:pt x="29" y="180"/>
                    <a:pt x="29" y="180"/>
                    <a:pt x="29" y="180"/>
                  </a:cubicBezTo>
                  <a:cubicBezTo>
                    <a:pt x="30" y="179"/>
                    <a:pt x="30" y="179"/>
                    <a:pt x="30" y="179"/>
                  </a:cubicBezTo>
                  <a:cubicBezTo>
                    <a:pt x="30" y="179"/>
                    <a:pt x="30" y="179"/>
                    <a:pt x="30" y="179"/>
                  </a:cubicBezTo>
                  <a:cubicBezTo>
                    <a:pt x="29" y="178"/>
                    <a:pt x="29" y="178"/>
                    <a:pt x="29" y="178"/>
                  </a:cubicBezTo>
                  <a:cubicBezTo>
                    <a:pt x="29" y="178"/>
                    <a:pt x="29" y="178"/>
                    <a:pt x="29" y="178"/>
                  </a:cubicBezTo>
                  <a:cubicBezTo>
                    <a:pt x="29" y="179"/>
                    <a:pt x="29" y="179"/>
                    <a:pt x="29" y="179"/>
                  </a:cubicBezTo>
                  <a:cubicBezTo>
                    <a:pt x="28" y="179"/>
                    <a:pt x="28" y="179"/>
                    <a:pt x="28" y="179"/>
                  </a:cubicBezTo>
                  <a:cubicBezTo>
                    <a:pt x="28" y="178"/>
                    <a:pt x="28" y="178"/>
                    <a:pt x="28" y="178"/>
                  </a:cubicBezTo>
                  <a:cubicBezTo>
                    <a:pt x="29" y="178"/>
                    <a:pt x="29" y="178"/>
                    <a:pt x="29" y="178"/>
                  </a:cubicBezTo>
                  <a:cubicBezTo>
                    <a:pt x="30" y="178"/>
                    <a:pt x="30" y="178"/>
                    <a:pt x="30" y="178"/>
                  </a:cubicBezTo>
                  <a:cubicBezTo>
                    <a:pt x="30" y="177"/>
                    <a:pt x="30" y="177"/>
                    <a:pt x="30" y="177"/>
                  </a:cubicBezTo>
                  <a:cubicBezTo>
                    <a:pt x="31" y="177"/>
                    <a:pt x="31" y="177"/>
                    <a:pt x="31" y="177"/>
                  </a:cubicBezTo>
                  <a:cubicBezTo>
                    <a:pt x="32" y="177"/>
                    <a:pt x="32" y="177"/>
                    <a:pt x="32" y="177"/>
                  </a:cubicBezTo>
                  <a:cubicBezTo>
                    <a:pt x="32" y="176"/>
                    <a:pt x="32" y="176"/>
                    <a:pt x="32" y="176"/>
                  </a:cubicBezTo>
                  <a:cubicBezTo>
                    <a:pt x="32" y="176"/>
                    <a:pt x="32" y="176"/>
                    <a:pt x="32" y="176"/>
                  </a:cubicBezTo>
                  <a:cubicBezTo>
                    <a:pt x="33" y="176"/>
                    <a:pt x="33" y="176"/>
                    <a:pt x="33" y="176"/>
                  </a:cubicBezTo>
                  <a:cubicBezTo>
                    <a:pt x="33" y="176"/>
                    <a:pt x="33" y="176"/>
                    <a:pt x="33" y="176"/>
                  </a:cubicBezTo>
                  <a:cubicBezTo>
                    <a:pt x="33" y="175"/>
                    <a:pt x="33" y="175"/>
                    <a:pt x="33" y="175"/>
                  </a:cubicBezTo>
                  <a:cubicBezTo>
                    <a:pt x="35" y="175"/>
                    <a:pt x="35" y="175"/>
                    <a:pt x="35" y="175"/>
                  </a:cubicBezTo>
                  <a:cubicBezTo>
                    <a:pt x="35" y="176"/>
                    <a:pt x="35" y="176"/>
                    <a:pt x="35" y="176"/>
                  </a:cubicBezTo>
                  <a:cubicBezTo>
                    <a:pt x="36" y="176"/>
                    <a:pt x="36" y="176"/>
                    <a:pt x="36" y="176"/>
                  </a:cubicBezTo>
                  <a:cubicBezTo>
                    <a:pt x="35" y="175"/>
                    <a:pt x="35" y="175"/>
                    <a:pt x="35" y="175"/>
                  </a:cubicBezTo>
                  <a:cubicBezTo>
                    <a:pt x="35" y="175"/>
                    <a:pt x="35" y="175"/>
                    <a:pt x="35" y="175"/>
                  </a:cubicBezTo>
                  <a:cubicBezTo>
                    <a:pt x="34" y="175"/>
                    <a:pt x="34" y="175"/>
                    <a:pt x="34" y="175"/>
                  </a:cubicBezTo>
                  <a:cubicBezTo>
                    <a:pt x="34" y="174"/>
                    <a:pt x="34" y="174"/>
                    <a:pt x="34" y="174"/>
                  </a:cubicBezTo>
                  <a:cubicBezTo>
                    <a:pt x="32" y="175"/>
                    <a:pt x="32" y="175"/>
                    <a:pt x="32" y="175"/>
                  </a:cubicBezTo>
                  <a:cubicBezTo>
                    <a:pt x="32" y="175"/>
                    <a:pt x="32" y="175"/>
                    <a:pt x="32" y="175"/>
                  </a:cubicBezTo>
                  <a:cubicBezTo>
                    <a:pt x="31" y="176"/>
                    <a:pt x="31" y="176"/>
                    <a:pt x="31" y="176"/>
                  </a:cubicBezTo>
                  <a:cubicBezTo>
                    <a:pt x="31" y="176"/>
                    <a:pt x="31" y="176"/>
                    <a:pt x="31" y="176"/>
                  </a:cubicBezTo>
                  <a:cubicBezTo>
                    <a:pt x="31" y="176"/>
                    <a:pt x="31" y="176"/>
                    <a:pt x="31" y="176"/>
                  </a:cubicBezTo>
                  <a:cubicBezTo>
                    <a:pt x="30" y="177"/>
                    <a:pt x="30" y="177"/>
                    <a:pt x="30" y="177"/>
                  </a:cubicBezTo>
                  <a:cubicBezTo>
                    <a:pt x="29" y="177"/>
                    <a:pt x="29" y="177"/>
                    <a:pt x="29" y="177"/>
                  </a:cubicBezTo>
                  <a:cubicBezTo>
                    <a:pt x="29" y="177"/>
                    <a:pt x="29" y="177"/>
                    <a:pt x="29" y="177"/>
                  </a:cubicBezTo>
                  <a:cubicBezTo>
                    <a:pt x="29" y="177"/>
                    <a:pt x="29" y="177"/>
                    <a:pt x="29" y="177"/>
                  </a:cubicBezTo>
                  <a:cubicBezTo>
                    <a:pt x="29" y="176"/>
                    <a:pt x="29" y="176"/>
                    <a:pt x="29" y="176"/>
                  </a:cubicBezTo>
                  <a:cubicBezTo>
                    <a:pt x="28" y="176"/>
                    <a:pt x="28" y="176"/>
                    <a:pt x="28" y="176"/>
                  </a:cubicBezTo>
                  <a:cubicBezTo>
                    <a:pt x="29" y="176"/>
                    <a:pt x="29" y="176"/>
                    <a:pt x="29" y="176"/>
                  </a:cubicBezTo>
                  <a:cubicBezTo>
                    <a:pt x="29" y="175"/>
                    <a:pt x="29" y="175"/>
                    <a:pt x="29" y="175"/>
                  </a:cubicBezTo>
                  <a:cubicBezTo>
                    <a:pt x="28" y="175"/>
                    <a:pt x="28" y="175"/>
                    <a:pt x="28" y="175"/>
                  </a:cubicBezTo>
                  <a:cubicBezTo>
                    <a:pt x="28" y="175"/>
                    <a:pt x="28" y="175"/>
                    <a:pt x="28" y="175"/>
                  </a:cubicBezTo>
                  <a:cubicBezTo>
                    <a:pt x="27" y="175"/>
                    <a:pt x="27" y="175"/>
                    <a:pt x="27" y="175"/>
                  </a:cubicBezTo>
                  <a:cubicBezTo>
                    <a:pt x="27" y="174"/>
                    <a:pt x="27" y="174"/>
                    <a:pt x="27" y="174"/>
                  </a:cubicBezTo>
                  <a:cubicBezTo>
                    <a:pt x="28" y="174"/>
                    <a:pt x="28" y="174"/>
                    <a:pt x="28" y="174"/>
                  </a:cubicBezTo>
                  <a:cubicBezTo>
                    <a:pt x="29" y="174"/>
                    <a:pt x="29" y="174"/>
                    <a:pt x="29" y="174"/>
                  </a:cubicBezTo>
                  <a:cubicBezTo>
                    <a:pt x="29" y="173"/>
                    <a:pt x="29" y="173"/>
                    <a:pt x="29" y="173"/>
                  </a:cubicBezTo>
                  <a:cubicBezTo>
                    <a:pt x="30" y="174"/>
                    <a:pt x="30" y="174"/>
                    <a:pt x="30" y="174"/>
                  </a:cubicBezTo>
                  <a:cubicBezTo>
                    <a:pt x="30" y="174"/>
                    <a:pt x="30" y="174"/>
                    <a:pt x="30" y="174"/>
                  </a:cubicBezTo>
                  <a:cubicBezTo>
                    <a:pt x="31" y="174"/>
                    <a:pt x="31" y="174"/>
                    <a:pt x="31" y="174"/>
                  </a:cubicBezTo>
                  <a:cubicBezTo>
                    <a:pt x="32" y="173"/>
                    <a:pt x="32" y="173"/>
                    <a:pt x="32" y="173"/>
                  </a:cubicBezTo>
                  <a:cubicBezTo>
                    <a:pt x="32" y="173"/>
                    <a:pt x="32" y="173"/>
                    <a:pt x="32" y="173"/>
                  </a:cubicBezTo>
                  <a:cubicBezTo>
                    <a:pt x="33" y="173"/>
                    <a:pt x="33" y="173"/>
                    <a:pt x="33" y="173"/>
                  </a:cubicBezTo>
                  <a:cubicBezTo>
                    <a:pt x="32" y="173"/>
                    <a:pt x="32" y="173"/>
                    <a:pt x="32" y="173"/>
                  </a:cubicBezTo>
                  <a:cubicBezTo>
                    <a:pt x="32" y="172"/>
                    <a:pt x="32" y="172"/>
                    <a:pt x="32" y="172"/>
                  </a:cubicBezTo>
                  <a:cubicBezTo>
                    <a:pt x="31" y="173"/>
                    <a:pt x="31" y="173"/>
                    <a:pt x="31" y="173"/>
                  </a:cubicBezTo>
                  <a:cubicBezTo>
                    <a:pt x="30" y="173"/>
                    <a:pt x="30" y="173"/>
                    <a:pt x="30" y="173"/>
                  </a:cubicBezTo>
                  <a:cubicBezTo>
                    <a:pt x="30" y="173"/>
                    <a:pt x="30" y="173"/>
                    <a:pt x="30" y="173"/>
                  </a:cubicBezTo>
                  <a:cubicBezTo>
                    <a:pt x="29" y="173"/>
                    <a:pt x="29" y="173"/>
                    <a:pt x="29" y="173"/>
                  </a:cubicBezTo>
                  <a:cubicBezTo>
                    <a:pt x="29" y="173"/>
                    <a:pt x="29" y="173"/>
                    <a:pt x="29" y="173"/>
                  </a:cubicBezTo>
                  <a:cubicBezTo>
                    <a:pt x="29" y="173"/>
                    <a:pt x="29" y="173"/>
                    <a:pt x="29" y="173"/>
                  </a:cubicBezTo>
                  <a:cubicBezTo>
                    <a:pt x="28" y="174"/>
                    <a:pt x="28" y="174"/>
                    <a:pt x="28" y="174"/>
                  </a:cubicBezTo>
                  <a:cubicBezTo>
                    <a:pt x="28" y="173"/>
                    <a:pt x="28" y="173"/>
                    <a:pt x="28" y="173"/>
                  </a:cubicBezTo>
                  <a:cubicBezTo>
                    <a:pt x="27" y="173"/>
                    <a:pt x="27" y="173"/>
                    <a:pt x="27" y="173"/>
                  </a:cubicBezTo>
                  <a:cubicBezTo>
                    <a:pt x="27" y="173"/>
                    <a:pt x="27" y="173"/>
                    <a:pt x="27" y="173"/>
                  </a:cubicBezTo>
                  <a:cubicBezTo>
                    <a:pt x="26" y="173"/>
                    <a:pt x="26" y="173"/>
                    <a:pt x="26" y="173"/>
                  </a:cubicBezTo>
                  <a:cubicBezTo>
                    <a:pt x="27" y="173"/>
                    <a:pt x="27" y="173"/>
                    <a:pt x="27" y="173"/>
                  </a:cubicBezTo>
                  <a:cubicBezTo>
                    <a:pt x="27" y="173"/>
                    <a:pt x="27" y="173"/>
                    <a:pt x="27" y="173"/>
                  </a:cubicBezTo>
                  <a:cubicBezTo>
                    <a:pt x="28" y="172"/>
                    <a:pt x="28" y="172"/>
                    <a:pt x="28" y="172"/>
                  </a:cubicBezTo>
                  <a:cubicBezTo>
                    <a:pt x="30" y="172"/>
                    <a:pt x="30" y="172"/>
                    <a:pt x="30" y="172"/>
                  </a:cubicBezTo>
                  <a:cubicBezTo>
                    <a:pt x="30" y="171"/>
                    <a:pt x="30" y="171"/>
                    <a:pt x="30" y="171"/>
                  </a:cubicBezTo>
                  <a:cubicBezTo>
                    <a:pt x="32" y="171"/>
                    <a:pt x="32" y="171"/>
                    <a:pt x="32" y="171"/>
                  </a:cubicBezTo>
                  <a:cubicBezTo>
                    <a:pt x="32" y="171"/>
                    <a:pt x="32" y="171"/>
                    <a:pt x="32" y="171"/>
                  </a:cubicBezTo>
                  <a:cubicBezTo>
                    <a:pt x="34" y="169"/>
                    <a:pt x="34" y="169"/>
                    <a:pt x="34" y="169"/>
                  </a:cubicBezTo>
                  <a:cubicBezTo>
                    <a:pt x="35" y="169"/>
                    <a:pt x="35" y="169"/>
                    <a:pt x="35" y="169"/>
                  </a:cubicBezTo>
                  <a:cubicBezTo>
                    <a:pt x="36" y="168"/>
                    <a:pt x="36" y="168"/>
                    <a:pt x="36" y="168"/>
                  </a:cubicBezTo>
                  <a:cubicBezTo>
                    <a:pt x="37" y="168"/>
                    <a:pt x="37" y="168"/>
                    <a:pt x="37" y="168"/>
                  </a:cubicBezTo>
                  <a:cubicBezTo>
                    <a:pt x="37" y="168"/>
                    <a:pt x="37" y="168"/>
                    <a:pt x="37" y="168"/>
                  </a:cubicBezTo>
                  <a:cubicBezTo>
                    <a:pt x="37" y="168"/>
                    <a:pt x="37" y="168"/>
                    <a:pt x="37" y="168"/>
                  </a:cubicBezTo>
                  <a:cubicBezTo>
                    <a:pt x="36" y="167"/>
                    <a:pt x="36" y="167"/>
                    <a:pt x="36" y="167"/>
                  </a:cubicBezTo>
                  <a:cubicBezTo>
                    <a:pt x="35" y="168"/>
                    <a:pt x="35" y="168"/>
                    <a:pt x="35" y="168"/>
                  </a:cubicBezTo>
                  <a:cubicBezTo>
                    <a:pt x="33" y="169"/>
                    <a:pt x="33" y="169"/>
                    <a:pt x="33" y="169"/>
                  </a:cubicBezTo>
                  <a:cubicBezTo>
                    <a:pt x="32" y="170"/>
                    <a:pt x="32" y="170"/>
                    <a:pt x="32" y="170"/>
                  </a:cubicBezTo>
                  <a:cubicBezTo>
                    <a:pt x="32" y="170"/>
                    <a:pt x="32" y="170"/>
                    <a:pt x="32" y="170"/>
                  </a:cubicBezTo>
                  <a:cubicBezTo>
                    <a:pt x="31" y="171"/>
                    <a:pt x="31" y="171"/>
                    <a:pt x="31" y="171"/>
                  </a:cubicBezTo>
                  <a:cubicBezTo>
                    <a:pt x="29" y="171"/>
                    <a:pt x="29" y="171"/>
                    <a:pt x="29" y="171"/>
                  </a:cubicBezTo>
                  <a:cubicBezTo>
                    <a:pt x="29" y="171"/>
                    <a:pt x="29" y="171"/>
                    <a:pt x="29" y="171"/>
                  </a:cubicBezTo>
                  <a:cubicBezTo>
                    <a:pt x="27" y="172"/>
                    <a:pt x="27" y="172"/>
                    <a:pt x="27" y="172"/>
                  </a:cubicBezTo>
                  <a:cubicBezTo>
                    <a:pt x="26" y="172"/>
                    <a:pt x="26" y="172"/>
                    <a:pt x="26" y="172"/>
                  </a:cubicBezTo>
                  <a:cubicBezTo>
                    <a:pt x="26" y="172"/>
                    <a:pt x="26" y="172"/>
                    <a:pt x="26" y="172"/>
                  </a:cubicBezTo>
                  <a:cubicBezTo>
                    <a:pt x="27" y="171"/>
                    <a:pt x="27" y="171"/>
                    <a:pt x="27" y="171"/>
                  </a:cubicBezTo>
                  <a:cubicBezTo>
                    <a:pt x="26" y="170"/>
                    <a:pt x="26" y="170"/>
                    <a:pt x="26" y="170"/>
                  </a:cubicBezTo>
                  <a:cubicBezTo>
                    <a:pt x="27" y="169"/>
                    <a:pt x="27" y="169"/>
                    <a:pt x="27" y="169"/>
                  </a:cubicBezTo>
                  <a:cubicBezTo>
                    <a:pt x="27" y="169"/>
                    <a:pt x="27" y="169"/>
                    <a:pt x="27" y="169"/>
                  </a:cubicBezTo>
                  <a:cubicBezTo>
                    <a:pt x="28" y="170"/>
                    <a:pt x="28" y="170"/>
                    <a:pt x="28" y="170"/>
                  </a:cubicBezTo>
                  <a:cubicBezTo>
                    <a:pt x="29" y="170"/>
                    <a:pt x="29" y="170"/>
                    <a:pt x="29" y="170"/>
                  </a:cubicBezTo>
                  <a:cubicBezTo>
                    <a:pt x="30" y="170"/>
                    <a:pt x="30" y="170"/>
                    <a:pt x="30" y="170"/>
                  </a:cubicBezTo>
                  <a:cubicBezTo>
                    <a:pt x="30" y="170"/>
                    <a:pt x="30" y="170"/>
                    <a:pt x="30" y="170"/>
                  </a:cubicBezTo>
                  <a:cubicBezTo>
                    <a:pt x="30" y="169"/>
                    <a:pt x="30" y="169"/>
                    <a:pt x="30" y="169"/>
                  </a:cubicBezTo>
                  <a:cubicBezTo>
                    <a:pt x="30" y="169"/>
                    <a:pt x="30" y="169"/>
                    <a:pt x="30" y="169"/>
                  </a:cubicBezTo>
                  <a:cubicBezTo>
                    <a:pt x="29" y="169"/>
                    <a:pt x="29" y="169"/>
                    <a:pt x="29" y="169"/>
                  </a:cubicBezTo>
                  <a:cubicBezTo>
                    <a:pt x="28" y="169"/>
                    <a:pt x="28" y="169"/>
                    <a:pt x="28" y="169"/>
                  </a:cubicBezTo>
                  <a:cubicBezTo>
                    <a:pt x="28" y="169"/>
                    <a:pt x="28" y="169"/>
                    <a:pt x="28" y="169"/>
                  </a:cubicBezTo>
                  <a:cubicBezTo>
                    <a:pt x="28" y="169"/>
                    <a:pt x="28" y="169"/>
                    <a:pt x="28" y="169"/>
                  </a:cubicBezTo>
                  <a:cubicBezTo>
                    <a:pt x="28" y="168"/>
                    <a:pt x="28" y="168"/>
                    <a:pt x="28" y="168"/>
                  </a:cubicBezTo>
                  <a:cubicBezTo>
                    <a:pt x="28" y="168"/>
                    <a:pt x="28" y="168"/>
                    <a:pt x="28" y="168"/>
                  </a:cubicBezTo>
                  <a:cubicBezTo>
                    <a:pt x="29" y="169"/>
                    <a:pt x="29" y="169"/>
                    <a:pt x="29" y="169"/>
                  </a:cubicBezTo>
                  <a:cubicBezTo>
                    <a:pt x="30" y="169"/>
                    <a:pt x="30" y="169"/>
                    <a:pt x="30" y="169"/>
                  </a:cubicBezTo>
                  <a:cubicBezTo>
                    <a:pt x="31" y="168"/>
                    <a:pt x="31" y="168"/>
                    <a:pt x="31" y="168"/>
                  </a:cubicBezTo>
                  <a:cubicBezTo>
                    <a:pt x="31" y="168"/>
                    <a:pt x="31" y="168"/>
                    <a:pt x="31" y="168"/>
                  </a:cubicBezTo>
                  <a:cubicBezTo>
                    <a:pt x="30" y="168"/>
                    <a:pt x="30" y="168"/>
                    <a:pt x="30" y="168"/>
                  </a:cubicBezTo>
                  <a:cubicBezTo>
                    <a:pt x="30" y="168"/>
                    <a:pt x="30" y="168"/>
                    <a:pt x="30" y="168"/>
                  </a:cubicBezTo>
                  <a:cubicBezTo>
                    <a:pt x="29" y="168"/>
                    <a:pt x="29" y="168"/>
                    <a:pt x="29" y="168"/>
                  </a:cubicBezTo>
                  <a:cubicBezTo>
                    <a:pt x="30" y="167"/>
                    <a:pt x="30" y="167"/>
                    <a:pt x="30" y="167"/>
                  </a:cubicBezTo>
                  <a:cubicBezTo>
                    <a:pt x="30" y="167"/>
                    <a:pt x="30" y="167"/>
                    <a:pt x="30" y="167"/>
                  </a:cubicBezTo>
                  <a:cubicBezTo>
                    <a:pt x="31" y="167"/>
                    <a:pt x="31" y="167"/>
                    <a:pt x="31" y="167"/>
                  </a:cubicBezTo>
                  <a:cubicBezTo>
                    <a:pt x="31" y="167"/>
                    <a:pt x="31" y="167"/>
                    <a:pt x="31" y="167"/>
                  </a:cubicBezTo>
                  <a:cubicBezTo>
                    <a:pt x="31" y="167"/>
                    <a:pt x="31" y="167"/>
                    <a:pt x="31" y="167"/>
                  </a:cubicBezTo>
                  <a:cubicBezTo>
                    <a:pt x="32" y="167"/>
                    <a:pt x="32" y="167"/>
                    <a:pt x="32" y="167"/>
                  </a:cubicBezTo>
                  <a:cubicBezTo>
                    <a:pt x="32" y="167"/>
                    <a:pt x="32" y="167"/>
                    <a:pt x="32" y="167"/>
                  </a:cubicBezTo>
                  <a:cubicBezTo>
                    <a:pt x="32" y="166"/>
                    <a:pt x="32" y="166"/>
                    <a:pt x="32" y="166"/>
                  </a:cubicBezTo>
                  <a:cubicBezTo>
                    <a:pt x="32" y="166"/>
                    <a:pt x="32" y="166"/>
                    <a:pt x="32" y="166"/>
                  </a:cubicBezTo>
                  <a:cubicBezTo>
                    <a:pt x="31" y="166"/>
                    <a:pt x="31" y="166"/>
                    <a:pt x="31" y="166"/>
                  </a:cubicBezTo>
                  <a:cubicBezTo>
                    <a:pt x="31" y="166"/>
                    <a:pt x="31" y="166"/>
                    <a:pt x="31" y="166"/>
                  </a:cubicBezTo>
                  <a:cubicBezTo>
                    <a:pt x="30" y="166"/>
                    <a:pt x="30" y="166"/>
                    <a:pt x="30" y="166"/>
                  </a:cubicBezTo>
                  <a:cubicBezTo>
                    <a:pt x="28" y="166"/>
                    <a:pt x="28" y="166"/>
                    <a:pt x="28" y="166"/>
                  </a:cubicBezTo>
                  <a:cubicBezTo>
                    <a:pt x="27" y="166"/>
                    <a:pt x="27" y="166"/>
                    <a:pt x="27" y="166"/>
                  </a:cubicBezTo>
                  <a:cubicBezTo>
                    <a:pt x="27" y="166"/>
                    <a:pt x="27" y="166"/>
                    <a:pt x="27" y="166"/>
                  </a:cubicBezTo>
                  <a:cubicBezTo>
                    <a:pt x="27" y="165"/>
                    <a:pt x="27" y="165"/>
                    <a:pt x="27" y="165"/>
                  </a:cubicBezTo>
                  <a:cubicBezTo>
                    <a:pt x="28" y="165"/>
                    <a:pt x="28" y="165"/>
                    <a:pt x="28" y="165"/>
                  </a:cubicBezTo>
                  <a:cubicBezTo>
                    <a:pt x="28" y="165"/>
                    <a:pt x="28" y="165"/>
                    <a:pt x="28" y="165"/>
                  </a:cubicBezTo>
                  <a:cubicBezTo>
                    <a:pt x="29" y="165"/>
                    <a:pt x="29" y="165"/>
                    <a:pt x="29" y="165"/>
                  </a:cubicBezTo>
                  <a:cubicBezTo>
                    <a:pt x="28" y="165"/>
                    <a:pt x="28" y="165"/>
                    <a:pt x="28" y="165"/>
                  </a:cubicBezTo>
                  <a:cubicBezTo>
                    <a:pt x="28" y="165"/>
                    <a:pt x="28" y="165"/>
                    <a:pt x="28" y="165"/>
                  </a:cubicBezTo>
                  <a:cubicBezTo>
                    <a:pt x="27" y="165"/>
                    <a:pt x="27" y="165"/>
                    <a:pt x="27" y="165"/>
                  </a:cubicBezTo>
                  <a:cubicBezTo>
                    <a:pt x="27" y="164"/>
                    <a:pt x="27" y="164"/>
                    <a:pt x="27" y="164"/>
                  </a:cubicBezTo>
                  <a:cubicBezTo>
                    <a:pt x="29" y="164"/>
                    <a:pt x="29" y="164"/>
                    <a:pt x="29" y="164"/>
                  </a:cubicBezTo>
                  <a:cubicBezTo>
                    <a:pt x="29" y="164"/>
                    <a:pt x="29" y="164"/>
                    <a:pt x="29" y="164"/>
                  </a:cubicBezTo>
                  <a:cubicBezTo>
                    <a:pt x="30" y="164"/>
                    <a:pt x="30" y="164"/>
                    <a:pt x="30" y="164"/>
                  </a:cubicBezTo>
                  <a:cubicBezTo>
                    <a:pt x="33" y="164"/>
                    <a:pt x="33" y="164"/>
                    <a:pt x="33" y="164"/>
                  </a:cubicBezTo>
                  <a:cubicBezTo>
                    <a:pt x="33" y="164"/>
                    <a:pt x="33" y="164"/>
                    <a:pt x="33" y="164"/>
                  </a:cubicBezTo>
                  <a:cubicBezTo>
                    <a:pt x="34" y="164"/>
                    <a:pt x="34" y="164"/>
                    <a:pt x="34" y="164"/>
                  </a:cubicBezTo>
                  <a:cubicBezTo>
                    <a:pt x="35" y="164"/>
                    <a:pt x="35" y="164"/>
                    <a:pt x="35" y="164"/>
                  </a:cubicBezTo>
                  <a:cubicBezTo>
                    <a:pt x="35" y="164"/>
                    <a:pt x="35" y="164"/>
                    <a:pt x="35" y="164"/>
                  </a:cubicBezTo>
                  <a:cubicBezTo>
                    <a:pt x="34" y="163"/>
                    <a:pt x="34" y="163"/>
                    <a:pt x="34" y="163"/>
                  </a:cubicBezTo>
                  <a:cubicBezTo>
                    <a:pt x="32" y="163"/>
                    <a:pt x="32" y="163"/>
                    <a:pt x="32" y="163"/>
                  </a:cubicBezTo>
                  <a:cubicBezTo>
                    <a:pt x="31" y="164"/>
                    <a:pt x="31" y="164"/>
                    <a:pt x="31" y="164"/>
                  </a:cubicBezTo>
                  <a:cubicBezTo>
                    <a:pt x="30" y="164"/>
                    <a:pt x="30" y="164"/>
                    <a:pt x="30" y="164"/>
                  </a:cubicBezTo>
                  <a:cubicBezTo>
                    <a:pt x="30" y="164"/>
                    <a:pt x="30" y="164"/>
                    <a:pt x="30" y="164"/>
                  </a:cubicBezTo>
                  <a:cubicBezTo>
                    <a:pt x="29" y="163"/>
                    <a:pt x="29" y="163"/>
                    <a:pt x="29" y="163"/>
                  </a:cubicBezTo>
                  <a:cubicBezTo>
                    <a:pt x="28" y="164"/>
                    <a:pt x="28" y="164"/>
                    <a:pt x="28" y="164"/>
                  </a:cubicBezTo>
                  <a:cubicBezTo>
                    <a:pt x="28" y="164"/>
                    <a:pt x="28" y="164"/>
                    <a:pt x="28" y="164"/>
                  </a:cubicBezTo>
                  <a:cubicBezTo>
                    <a:pt x="28" y="164"/>
                    <a:pt x="28" y="164"/>
                    <a:pt x="28" y="164"/>
                  </a:cubicBezTo>
                  <a:cubicBezTo>
                    <a:pt x="28" y="163"/>
                    <a:pt x="28" y="163"/>
                    <a:pt x="28" y="163"/>
                  </a:cubicBezTo>
                  <a:cubicBezTo>
                    <a:pt x="28" y="163"/>
                    <a:pt x="28" y="163"/>
                    <a:pt x="28" y="163"/>
                  </a:cubicBezTo>
                  <a:cubicBezTo>
                    <a:pt x="29" y="162"/>
                    <a:pt x="29" y="162"/>
                    <a:pt x="29" y="162"/>
                  </a:cubicBezTo>
                  <a:cubicBezTo>
                    <a:pt x="29" y="162"/>
                    <a:pt x="29" y="162"/>
                    <a:pt x="29" y="162"/>
                  </a:cubicBezTo>
                  <a:cubicBezTo>
                    <a:pt x="30" y="162"/>
                    <a:pt x="30" y="162"/>
                    <a:pt x="30" y="162"/>
                  </a:cubicBezTo>
                  <a:cubicBezTo>
                    <a:pt x="31" y="161"/>
                    <a:pt x="31" y="161"/>
                    <a:pt x="31" y="161"/>
                  </a:cubicBezTo>
                  <a:cubicBezTo>
                    <a:pt x="31" y="160"/>
                    <a:pt x="31" y="160"/>
                    <a:pt x="31" y="160"/>
                  </a:cubicBezTo>
                  <a:cubicBezTo>
                    <a:pt x="32" y="160"/>
                    <a:pt x="32" y="160"/>
                    <a:pt x="32" y="160"/>
                  </a:cubicBezTo>
                  <a:cubicBezTo>
                    <a:pt x="32" y="161"/>
                    <a:pt x="32" y="161"/>
                    <a:pt x="32" y="161"/>
                  </a:cubicBezTo>
                  <a:cubicBezTo>
                    <a:pt x="33" y="161"/>
                    <a:pt x="33" y="161"/>
                    <a:pt x="33" y="161"/>
                  </a:cubicBezTo>
                  <a:cubicBezTo>
                    <a:pt x="33" y="160"/>
                    <a:pt x="33" y="160"/>
                    <a:pt x="33" y="160"/>
                  </a:cubicBezTo>
                  <a:cubicBezTo>
                    <a:pt x="34" y="160"/>
                    <a:pt x="34" y="160"/>
                    <a:pt x="34" y="160"/>
                  </a:cubicBezTo>
                  <a:cubicBezTo>
                    <a:pt x="34" y="161"/>
                    <a:pt x="34" y="161"/>
                    <a:pt x="34" y="161"/>
                  </a:cubicBezTo>
                  <a:cubicBezTo>
                    <a:pt x="35" y="161"/>
                    <a:pt x="35" y="161"/>
                    <a:pt x="35" y="161"/>
                  </a:cubicBezTo>
                  <a:cubicBezTo>
                    <a:pt x="36" y="162"/>
                    <a:pt x="36" y="162"/>
                    <a:pt x="36" y="162"/>
                  </a:cubicBezTo>
                  <a:cubicBezTo>
                    <a:pt x="37" y="162"/>
                    <a:pt x="37" y="162"/>
                    <a:pt x="37" y="162"/>
                  </a:cubicBezTo>
                  <a:cubicBezTo>
                    <a:pt x="37" y="162"/>
                    <a:pt x="37" y="162"/>
                    <a:pt x="37" y="162"/>
                  </a:cubicBezTo>
                  <a:cubicBezTo>
                    <a:pt x="38" y="163"/>
                    <a:pt x="38" y="163"/>
                    <a:pt x="38" y="163"/>
                  </a:cubicBezTo>
                  <a:cubicBezTo>
                    <a:pt x="39" y="163"/>
                    <a:pt x="39" y="163"/>
                    <a:pt x="39" y="163"/>
                  </a:cubicBezTo>
                  <a:cubicBezTo>
                    <a:pt x="41" y="164"/>
                    <a:pt x="41" y="164"/>
                    <a:pt x="41" y="164"/>
                  </a:cubicBezTo>
                  <a:cubicBezTo>
                    <a:pt x="41" y="163"/>
                    <a:pt x="41" y="163"/>
                    <a:pt x="41" y="163"/>
                  </a:cubicBezTo>
                  <a:cubicBezTo>
                    <a:pt x="41" y="163"/>
                    <a:pt x="41" y="163"/>
                    <a:pt x="41" y="163"/>
                  </a:cubicBezTo>
                  <a:cubicBezTo>
                    <a:pt x="42" y="163"/>
                    <a:pt x="42" y="163"/>
                    <a:pt x="42" y="163"/>
                  </a:cubicBezTo>
                  <a:cubicBezTo>
                    <a:pt x="41" y="163"/>
                    <a:pt x="41" y="163"/>
                    <a:pt x="41" y="163"/>
                  </a:cubicBezTo>
                  <a:cubicBezTo>
                    <a:pt x="41" y="163"/>
                    <a:pt x="41" y="163"/>
                    <a:pt x="41" y="163"/>
                  </a:cubicBezTo>
                  <a:cubicBezTo>
                    <a:pt x="40" y="163"/>
                    <a:pt x="40" y="163"/>
                    <a:pt x="40" y="163"/>
                  </a:cubicBezTo>
                  <a:cubicBezTo>
                    <a:pt x="40" y="163"/>
                    <a:pt x="40" y="163"/>
                    <a:pt x="40" y="163"/>
                  </a:cubicBezTo>
                  <a:cubicBezTo>
                    <a:pt x="39" y="162"/>
                    <a:pt x="39" y="162"/>
                    <a:pt x="39" y="162"/>
                  </a:cubicBezTo>
                  <a:cubicBezTo>
                    <a:pt x="38" y="161"/>
                    <a:pt x="38" y="161"/>
                    <a:pt x="38" y="161"/>
                  </a:cubicBezTo>
                  <a:cubicBezTo>
                    <a:pt x="38" y="161"/>
                    <a:pt x="38" y="161"/>
                    <a:pt x="38" y="161"/>
                  </a:cubicBezTo>
                  <a:cubicBezTo>
                    <a:pt x="39" y="161"/>
                    <a:pt x="39" y="161"/>
                    <a:pt x="39" y="161"/>
                  </a:cubicBezTo>
                  <a:cubicBezTo>
                    <a:pt x="40" y="161"/>
                    <a:pt x="40" y="161"/>
                    <a:pt x="40" y="161"/>
                  </a:cubicBezTo>
                  <a:cubicBezTo>
                    <a:pt x="41" y="161"/>
                    <a:pt x="41" y="161"/>
                    <a:pt x="41" y="161"/>
                  </a:cubicBezTo>
                  <a:cubicBezTo>
                    <a:pt x="41" y="160"/>
                    <a:pt x="41" y="160"/>
                    <a:pt x="41" y="160"/>
                  </a:cubicBezTo>
                  <a:cubicBezTo>
                    <a:pt x="41" y="160"/>
                    <a:pt x="41" y="160"/>
                    <a:pt x="41" y="160"/>
                  </a:cubicBezTo>
                  <a:cubicBezTo>
                    <a:pt x="40" y="160"/>
                    <a:pt x="40" y="160"/>
                    <a:pt x="40" y="160"/>
                  </a:cubicBezTo>
                  <a:cubicBezTo>
                    <a:pt x="40" y="160"/>
                    <a:pt x="40" y="160"/>
                    <a:pt x="40" y="160"/>
                  </a:cubicBezTo>
                  <a:cubicBezTo>
                    <a:pt x="40" y="160"/>
                    <a:pt x="40" y="160"/>
                    <a:pt x="40" y="160"/>
                  </a:cubicBezTo>
                  <a:cubicBezTo>
                    <a:pt x="40" y="160"/>
                    <a:pt x="40" y="160"/>
                    <a:pt x="40" y="160"/>
                  </a:cubicBezTo>
                  <a:cubicBezTo>
                    <a:pt x="40" y="161"/>
                    <a:pt x="40" y="161"/>
                    <a:pt x="40" y="161"/>
                  </a:cubicBezTo>
                  <a:cubicBezTo>
                    <a:pt x="39" y="161"/>
                    <a:pt x="39" y="161"/>
                    <a:pt x="39" y="161"/>
                  </a:cubicBezTo>
                  <a:cubicBezTo>
                    <a:pt x="38" y="160"/>
                    <a:pt x="38" y="160"/>
                    <a:pt x="38" y="160"/>
                  </a:cubicBezTo>
                  <a:cubicBezTo>
                    <a:pt x="38" y="160"/>
                    <a:pt x="38" y="160"/>
                    <a:pt x="38" y="160"/>
                  </a:cubicBezTo>
                  <a:cubicBezTo>
                    <a:pt x="38" y="160"/>
                    <a:pt x="38" y="160"/>
                    <a:pt x="38" y="160"/>
                  </a:cubicBezTo>
                  <a:cubicBezTo>
                    <a:pt x="39" y="160"/>
                    <a:pt x="39" y="160"/>
                    <a:pt x="39" y="160"/>
                  </a:cubicBezTo>
                  <a:cubicBezTo>
                    <a:pt x="39" y="159"/>
                    <a:pt x="39" y="159"/>
                    <a:pt x="39" y="159"/>
                  </a:cubicBezTo>
                  <a:cubicBezTo>
                    <a:pt x="39" y="159"/>
                    <a:pt x="39" y="159"/>
                    <a:pt x="39" y="159"/>
                  </a:cubicBezTo>
                  <a:cubicBezTo>
                    <a:pt x="38" y="159"/>
                    <a:pt x="38" y="159"/>
                    <a:pt x="38" y="159"/>
                  </a:cubicBezTo>
                  <a:cubicBezTo>
                    <a:pt x="38" y="159"/>
                    <a:pt x="38" y="159"/>
                    <a:pt x="38" y="159"/>
                  </a:cubicBezTo>
                  <a:cubicBezTo>
                    <a:pt x="37" y="159"/>
                    <a:pt x="37" y="159"/>
                    <a:pt x="37" y="159"/>
                  </a:cubicBezTo>
                  <a:cubicBezTo>
                    <a:pt x="37" y="159"/>
                    <a:pt x="37" y="159"/>
                    <a:pt x="37" y="159"/>
                  </a:cubicBezTo>
                  <a:cubicBezTo>
                    <a:pt x="37" y="159"/>
                    <a:pt x="37" y="159"/>
                    <a:pt x="37" y="159"/>
                  </a:cubicBezTo>
                  <a:cubicBezTo>
                    <a:pt x="37" y="160"/>
                    <a:pt x="37" y="160"/>
                    <a:pt x="37" y="160"/>
                  </a:cubicBezTo>
                  <a:cubicBezTo>
                    <a:pt x="37" y="160"/>
                    <a:pt x="37" y="160"/>
                    <a:pt x="37" y="160"/>
                  </a:cubicBezTo>
                  <a:cubicBezTo>
                    <a:pt x="37" y="161"/>
                    <a:pt x="37" y="161"/>
                    <a:pt x="37" y="161"/>
                  </a:cubicBezTo>
                  <a:cubicBezTo>
                    <a:pt x="36" y="161"/>
                    <a:pt x="36" y="161"/>
                    <a:pt x="36" y="161"/>
                  </a:cubicBezTo>
                  <a:cubicBezTo>
                    <a:pt x="36" y="161"/>
                    <a:pt x="36" y="161"/>
                    <a:pt x="36" y="161"/>
                  </a:cubicBezTo>
                  <a:cubicBezTo>
                    <a:pt x="35" y="160"/>
                    <a:pt x="35" y="160"/>
                    <a:pt x="35" y="160"/>
                  </a:cubicBezTo>
                  <a:cubicBezTo>
                    <a:pt x="34" y="160"/>
                    <a:pt x="34" y="160"/>
                    <a:pt x="34" y="160"/>
                  </a:cubicBezTo>
                  <a:cubicBezTo>
                    <a:pt x="34" y="160"/>
                    <a:pt x="34" y="160"/>
                    <a:pt x="34" y="160"/>
                  </a:cubicBezTo>
                  <a:cubicBezTo>
                    <a:pt x="34" y="159"/>
                    <a:pt x="34" y="159"/>
                    <a:pt x="34" y="159"/>
                  </a:cubicBezTo>
                  <a:cubicBezTo>
                    <a:pt x="33" y="159"/>
                    <a:pt x="33" y="159"/>
                    <a:pt x="33" y="159"/>
                  </a:cubicBezTo>
                  <a:cubicBezTo>
                    <a:pt x="33" y="160"/>
                    <a:pt x="33" y="160"/>
                    <a:pt x="33" y="160"/>
                  </a:cubicBezTo>
                  <a:cubicBezTo>
                    <a:pt x="32" y="160"/>
                    <a:pt x="32" y="160"/>
                    <a:pt x="32" y="160"/>
                  </a:cubicBezTo>
                  <a:cubicBezTo>
                    <a:pt x="31" y="160"/>
                    <a:pt x="31" y="160"/>
                    <a:pt x="31" y="160"/>
                  </a:cubicBezTo>
                  <a:cubicBezTo>
                    <a:pt x="31" y="160"/>
                    <a:pt x="31" y="160"/>
                    <a:pt x="31" y="160"/>
                  </a:cubicBezTo>
                  <a:cubicBezTo>
                    <a:pt x="30" y="161"/>
                    <a:pt x="30" y="161"/>
                    <a:pt x="30" y="161"/>
                  </a:cubicBezTo>
                  <a:cubicBezTo>
                    <a:pt x="29" y="161"/>
                    <a:pt x="29" y="161"/>
                    <a:pt x="29" y="161"/>
                  </a:cubicBezTo>
                  <a:cubicBezTo>
                    <a:pt x="29" y="161"/>
                    <a:pt x="29" y="161"/>
                    <a:pt x="29" y="161"/>
                  </a:cubicBezTo>
                  <a:cubicBezTo>
                    <a:pt x="29" y="161"/>
                    <a:pt x="29" y="161"/>
                    <a:pt x="29" y="161"/>
                  </a:cubicBezTo>
                  <a:cubicBezTo>
                    <a:pt x="30" y="160"/>
                    <a:pt x="30" y="160"/>
                    <a:pt x="30" y="160"/>
                  </a:cubicBezTo>
                  <a:cubicBezTo>
                    <a:pt x="30" y="160"/>
                    <a:pt x="30" y="160"/>
                    <a:pt x="30" y="160"/>
                  </a:cubicBezTo>
                  <a:cubicBezTo>
                    <a:pt x="31" y="159"/>
                    <a:pt x="31" y="159"/>
                    <a:pt x="31" y="159"/>
                  </a:cubicBezTo>
                  <a:cubicBezTo>
                    <a:pt x="31" y="159"/>
                    <a:pt x="31" y="159"/>
                    <a:pt x="31" y="159"/>
                  </a:cubicBezTo>
                  <a:cubicBezTo>
                    <a:pt x="31" y="159"/>
                    <a:pt x="31" y="159"/>
                    <a:pt x="31" y="159"/>
                  </a:cubicBezTo>
                  <a:cubicBezTo>
                    <a:pt x="31" y="159"/>
                    <a:pt x="31" y="159"/>
                    <a:pt x="31" y="159"/>
                  </a:cubicBezTo>
                  <a:cubicBezTo>
                    <a:pt x="31" y="158"/>
                    <a:pt x="31" y="158"/>
                    <a:pt x="31" y="158"/>
                  </a:cubicBezTo>
                  <a:cubicBezTo>
                    <a:pt x="32" y="158"/>
                    <a:pt x="32" y="158"/>
                    <a:pt x="32" y="158"/>
                  </a:cubicBezTo>
                  <a:cubicBezTo>
                    <a:pt x="32" y="158"/>
                    <a:pt x="32" y="158"/>
                    <a:pt x="32" y="158"/>
                  </a:cubicBezTo>
                  <a:cubicBezTo>
                    <a:pt x="33" y="158"/>
                    <a:pt x="33" y="158"/>
                    <a:pt x="33" y="158"/>
                  </a:cubicBezTo>
                  <a:cubicBezTo>
                    <a:pt x="33" y="159"/>
                    <a:pt x="33" y="159"/>
                    <a:pt x="33" y="159"/>
                  </a:cubicBezTo>
                  <a:cubicBezTo>
                    <a:pt x="35" y="159"/>
                    <a:pt x="35" y="159"/>
                    <a:pt x="35" y="159"/>
                  </a:cubicBezTo>
                  <a:cubicBezTo>
                    <a:pt x="35" y="158"/>
                    <a:pt x="35" y="158"/>
                    <a:pt x="35" y="158"/>
                  </a:cubicBezTo>
                  <a:cubicBezTo>
                    <a:pt x="34" y="158"/>
                    <a:pt x="34" y="158"/>
                    <a:pt x="34" y="158"/>
                  </a:cubicBezTo>
                  <a:cubicBezTo>
                    <a:pt x="34" y="158"/>
                    <a:pt x="34" y="158"/>
                    <a:pt x="34" y="158"/>
                  </a:cubicBezTo>
                  <a:cubicBezTo>
                    <a:pt x="33" y="158"/>
                    <a:pt x="33" y="158"/>
                    <a:pt x="33" y="158"/>
                  </a:cubicBezTo>
                  <a:cubicBezTo>
                    <a:pt x="32" y="157"/>
                    <a:pt x="32" y="157"/>
                    <a:pt x="32" y="157"/>
                  </a:cubicBezTo>
                  <a:cubicBezTo>
                    <a:pt x="32" y="156"/>
                    <a:pt x="32" y="156"/>
                    <a:pt x="32" y="156"/>
                  </a:cubicBezTo>
                  <a:cubicBezTo>
                    <a:pt x="31" y="156"/>
                    <a:pt x="31" y="156"/>
                    <a:pt x="31" y="156"/>
                  </a:cubicBezTo>
                  <a:cubicBezTo>
                    <a:pt x="31" y="156"/>
                    <a:pt x="31" y="156"/>
                    <a:pt x="31" y="156"/>
                  </a:cubicBezTo>
                  <a:cubicBezTo>
                    <a:pt x="32" y="156"/>
                    <a:pt x="32" y="156"/>
                    <a:pt x="32" y="156"/>
                  </a:cubicBezTo>
                  <a:cubicBezTo>
                    <a:pt x="33" y="156"/>
                    <a:pt x="33" y="156"/>
                    <a:pt x="33" y="156"/>
                  </a:cubicBezTo>
                  <a:cubicBezTo>
                    <a:pt x="33" y="157"/>
                    <a:pt x="33" y="157"/>
                    <a:pt x="33" y="157"/>
                  </a:cubicBezTo>
                  <a:cubicBezTo>
                    <a:pt x="34" y="158"/>
                    <a:pt x="34" y="158"/>
                    <a:pt x="34" y="158"/>
                  </a:cubicBezTo>
                  <a:cubicBezTo>
                    <a:pt x="34" y="157"/>
                    <a:pt x="34" y="157"/>
                    <a:pt x="34" y="157"/>
                  </a:cubicBezTo>
                  <a:cubicBezTo>
                    <a:pt x="34" y="157"/>
                    <a:pt x="34" y="157"/>
                    <a:pt x="34" y="157"/>
                  </a:cubicBezTo>
                  <a:cubicBezTo>
                    <a:pt x="34" y="156"/>
                    <a:pt x="34" y="156"/>
                    <a:pt x="34" y="156"/>
                  </a:cubicBezTo>
                  <a:cubicBezTo>
                    <a:pt x="34" y="156"/>
                    <a:pt x="34" y="156"/>
                    <a:pt x="34" y="156"/>
                  </a:cubicBezTo>
                  <a:cubicBezTo>
                    <a:pt x="35" y="157"/>
                    <a:pt x="35" y="157"/>
                    <a:pt x="35" y="157"/>
                  </a:cubicBezTo>
                  <a:cubicBezTo>
                    <a:pt x="35" y="157"/>
                    <a:pt x="35" y="157"/>
                    <a:pt x="35" y="157"/>
                  </a:cubicBezTo>
                  <a:cubicBezTo>
                    <a:pt x="36" y="158"/>
                    <a:pt x="36" y="158"/>
                    <a:pt x="36" y="158"/>
                  </a:cubicBezTo>
                  <a:cubicBezTo>
                    <a:pt x="37" y="158"/>
                    <a:pt x="37" y="158"/>
                    <a:pt x="37" y="158"/>
                  </a:cubicBezTo>
                  <a:cubicBezTo>
                    <a:pt x="37" y="158"/>
                    <a:pt x="37" y="158"/>
                    <a:pt x="37" y="158"/>
                  </a:cubicBezTo>
                  <a:cubicBezTo>
                    <a:pt x="38" y="158"/>
                    <a:pt x="38" y="158"/>
                    <a:pt x="38" y="158"/>
                  </a:cubicBezTo>
                  <a:cubicBezTo>
                    <a:pt x="38" y="158"/>
                    <a:pt x="38" y="158"/>
                    <a:pt x="38" y="158"/>
                  </a:cubicBezTo>
                  <a:cubicBezTo>
                    <a:pt x="39" y="159"/>
                    <a:pt x="39" y="159"/>
                    <a:pt x="39" y="159"/>
                  </a:cubicBezTo>
                  <a:cubicBezTo>
                    <a:pt x="40" y="159"/>
                    <a:pt x="40" y="159"/>
                    <a:pt x="40" y="159"/>
                  </a:cubicBezTo>
                  <a:cubicBezTo>
                    <a:pt x="40" y="159"/>
                    <a:pt x="40" y="159"/>
                    <a:pt x="40" y="159"/>
                  </a:cubicBezTo>
                  <a:cubicBezTo>
                    <a:pt x="41" y="159"/>
                    <a:pt x="41" y="159"/>
                    <a:pt x="41" y="159"/>
                  </a:cubicBezTo>
                  <a:cubicBezTo>
                    <a:pt x="41" y="159"/>
                    <a:pt x="41" y="159"/>
                    <a:pt x="41" y="159"/>
                  </a:cubicBezTo>
                  <a:cubicBezTo>
                    <a:pt x="40" y="158"/>
                    <a:pt x="40" y="158"/>
                    <a:pt x="40" y="158"/>
                  </a:cubicBezTo>
                  <a:cubicBezTo>
                    <a:pt x="38" y="157"/>
                    <a:pt x="38" y="157"/>
                    <a:pt x="38" y="157"/>
                  </a:cubicBezTo>
                  <a:cubicBezTo>
                    <a:pt x="38" y="157"/>
                    <a:pt x="38" y="157"/>
                    <a:pt x="38" y="157"/>
                  </a:cubicBezTo>
                  <a:cubicBezTo>
                    <a:pt x="38" y="156"/>
                    <a:pt x="38" y="156"/>
                    <a:pt x="38" y="156"/>
                  </a:cubicBezTo>
                  <a:cubicBezTo>
                    <a:pt x="39" y="156"/>
                    <a:pt x="39" y="156"/>
                    <a:pt x="39" y="156"/>
                  </a:cubicBezTo>
                  <a:cubicBezTo>
                    <a:pt x="39" y="156"/>
                    <a:pt x="39" y="156"/>
                    <a:pt x="39" y="156"/>
                  </a:cubicBezTo>
                  <a:cubicBezTo>
                    <a:pt x="40" y="155"/>
                    <a:pt x="40" y="155"/>
                    <a:pt x="40" y="155"/>
                  </a:cubicBezTo>
                  <a:cubicBezTo>
                    <a:pt x="40" y="155"/>
                    <a:pt x="40" y="155"/>
                    <a:pt x="40" y="155"/>
                  </a:cubicBezTo>
                  <a:cubicBezTo>
                    <a:pt x="40" y="155"/>
                    <a:pt x="40" y="155"/>
                    <a:pt x="40" y="155"/>
                  </a:cubicBezTo>
                  <a:cubicBezTo>
                    <a:pt x="39" y="155"/>
                    <a:pt x="39" y="155"/>
                    <a:pt x="39" y="155"/>
                  </a:cubicBezTo>
                  <a:cubicBezTo>
                    <a:pt x="39" y="155"/>
                    <a:pt x="39" y="155"/>
                    <a:pt x="39" y="155"/>
                  </a:cubicBezTo>
                  <a:cubicBezTo>
                    <a:pt x="38" y="155"/>
                    <a:pt x="38" y="155"/>
                    <a:pt x="38" y="155"/>
                  </a:cubicBezTo>
                  <a:cubicBezTo>
                    <a:pt x="37" y="155"/>
                    <a:pt x="37" y="155"/>
                    <a:pt x="37" y="155"/>
                  </a:cubicBezTo>
                  <a:cubicBezTo>
                    <a:pt x="38" y="155"/>
                    <a:pt x="38" y="155"/>
                    <a:pt x="38" y="155"/>
                  </a:cubicBezTo>
                  <a:cubicBezTo>
                    <a:pt x="38" y="156"/>
                    <a:pt x="38" y="156"/>
                    <a:pt x="38" y="156"/>
                  </a:cubicBezTo>
                  <a:cubicBezTo>
                    <a:pt x="38" y="156"/>
                    <a:pt x="38" y="156"/>
                    <a:pt x="38" y="156"/>
                  </a:cubicBezTo>
                  <a:cubicBezTo>
                    <a:pt x="37" y="156"/>
                    <a:pt x="37" y="156"/>
                    <a:pt x="37" y="156"/>
                  </a:cubicBezTo>
                  <a:cubicBezTo>
                    <a:pt x="37" y="156"/>
                    <a:pt x="37" y="156"/>
                    <a:pt x="37" y="156"/>
                  </a:cubicBezTo>
                  <a:cubicBezTo>
                    <a:pt x="36" y="156"/>
                    <a:pt x="36" y="156"/>
                    <a:pt x="36" y="156"/>
                  </a:cubicBezTo>
                  <a:cubicBezTo>
                    <a:pt x="35" y="156"/>
                    <a:pt x="35" y="156"/>
                    <a:pt x="35" y="156"/>
                  </a:cubicBezTo>
                  <a:cubicBezTo>
                    <a:pt x="35" y="156"/>
                    <a:pt x="35" y="156"/>
                    <a:pt x="35" y="156"/>
                  </a:cubicBezTo>
                  <a:cubicBezTo>
                    <a:pt x="34" y="156"/>
                    <a:pt x="34" y="156"/>
                    <a:pt x="34" y="156"/>
                  </a:cubicBezTo>
                  <a:cubicBezTo>
                    <a:pt x="34" y="155"/>
                    <a:pt x="34" y="155"/>
                    <a:pt x="34" y="155"/>
                  </a:cubicBezTo>
                  <a:cubicBezTo>
                    <a:pt x="34" y="155"/>
                    <a:pt x="34" y="155"/>
                    <a:pt x="34" y="155"/>
                  </a:cubicBezTo>
                  <a:cubicBezTo>
                    <a:pt x="35" y="155"/>
                    <a:pt x="35" y="155"/>
                    <a:pt x="35" y="155"/>
                  </a:cubicBezTo>
                  <a:cubicBezTo>
                    <a:pt x="34" y="155"/>
                    <a:pt x="34" y="155"/>
                    <a:pt x="34" y="155"/>
                  </a:cubicBezTo>
                  <a:cubicBezTo>
                    <a:pt x="33" y="155"/>
                    <a:pt x="33" y="155"/>
                    <a:pt x="33" y="155"/>
                  </a:cubicBezTo>
                  <a:cubicBezTo>
                    <a:pt x="33" y="155"/>
                    <a:pt x="33" y="155"/>
                    <a:pt x="33" y="155"/>
                  </a:cubicBezTo>
                  <a:cubicBezTo>
                    <a:pt x="34" y="154"/>
                    <a:pt x="34" y="154"/>
                    <a:pt x="34" y="154"/>
                  </a:cubicBezTo>
                  <a:cubicBezTo>
                    <a:pt x="35" y="154"/>
                    <a:pt x="35" y="154"/>
                    <a:pt x="35" y="154"/>
                  </a:cubicBezTo>
                  <a:cubicBezTo>
                    <a:pt x="36" y="154"/>
                    <a:pt x="36" y="154"/>
                    <a:pt x="36" y="154"/>
                  </a:cubicBezTo>
                  <a:cubicBezTo>
                    <a:pt x="37" y="154"/>
                    <a:pt x="37" y="154"/>
                    <a:pt x="37" y="154"/>
                  </a:cubicBezTo>
                  <a:cubicBezTo>
                    <a:pt x="37" y="154"/>
                    <a:pt x="37" y="154"/>
                    <a:pt x="37" y="154"/>
                  </a:cubicBezTo>
                  <a:cubicBezTo>
                    <a:pt x="38" y="154"/>
                    <a:pt x="38" y="154"/>
                    <a:pt x="38" y="154"/>
                  </a:cubicBezTo>
                  <a:cubicBezTo>
                    <a:pt x="39" y="154"/>
                    <a:pt x="39" y="154"/>
                    <a:pt x="39" y="154"/>
                  </a:cubicBezTo>
                  <a:cubicBezTo>
                    <a:pt x="40" y="154"/>
                    <a:pt x="40" y="154"/>
                    <a:pt x="40" y="154"/>
                  </a:cubicBezTo>
                  <a:cubicBezTo>
                    <a:pt x="40" y="154"/>
                    <a:pt x="40" y="154"/>
                    <a:pt x="40" y="154"/>
                  </a:cubicBezTo>
                  <a:cubicBezTo>
                    <a:pt x="40" y="153"/>
                    <a:pt x="40" y="153"/>
                    <a:pt x="40" y="153"/>
                  </a:cubicBezTo>
                  <a:cubicBezTo>
                    <a:pt x="40" y="153"/>
                    <a:pt x="40" y="153"/>
                    <a:pt x="40" y="153"/>
                  </a:cubicBezTo>
                  <a:cubicBezTo>
                    <a:pt x="41" y="153"/>
                    <a:pt x="41" y="153"/>
                    <a:pt x="41" y="153"/>
                  </a:cubicBezTo>
                  <a:cubicBezTo>
                    <a:pt x="41" y="152"/>
                    <a:pt x="41" y="152"/>
                    <a:pt x="41" y="152"/>
                  </a:cubicBezTo>
                  <a:cubicBezTo>
                    <a:pt x="41" y="152"/>
                    <a:pt x="41" y="152"/>
                    <a:pt x="41" y="152"/>
                  </a:cubicBezTo>
                  <a:cubicBezTo>
                    <a:pt x="40" y="153"/>
                    <a:pt x="40" y="153"/>
                    <a:pt x="40" y="153"/>
                  </a:cubicBezTo>
                  <a:cubicBezTo>
                    <a:pt x="40" y="153"/>
                    <a:pt x="40" y="153"/>
                    <a:pt x="40" y="153"/>
                  </a:cubicBezTo>
                  <a:cubicBezTo>
                    <a:pt x="40" y="152"/>
                    <a:pt x="40" y="152"/>
                    <a:pt x="40" y="152"/>
                  </a:cubicBezTo>
                  <a:cubicBezTo>
                    <a:pt x="40" y="152"/>
                    <a:pt x="40" y="152"/>
                    <a:pt x="40" y="152"/>
                  </a:cubicBezTo>
                  <a:cubicBezTo>
                    <a:pt x="41" y="150"/>
                    <a:pt x="41" y="150"/>
                    <a:pt x="41" y="150"/>
                  </a:cubicBezTo>
                  <a:cubicBezTo>
                    <a:pt x="41" y="149"/>
                    <a:pt x="41" y="149"/>
                    <a:pt x="41" y="149"/>
                  </a:cubicBezTo>
                  <a:cubicBezTo>
                    <a:pt x="41" y="149"/>
                    <a:pt x="41" y="149"/>
                    <a:pt x="41" y="149"/>
                  </a:cubicBezTo>
                  <a:cubicBezTo>
                    <a:pt x="41" y="149"/>
                    <a:pt x="41" y="149"/>
                    <a:pt x="41" y="149"/>
                  </a:cubicBezTo>
                  <a:cubicBezTo>
                    <a:pt x="42" y="150"/>
                    <a:pt x="42" y="150"/>
                    <a:pt x="42" y="150"/>
                  </a:cubicBezTo>
                  <a:cubicBezTo>
                    <a:pt x="42" y="150"/>
                    <a:pt x="42" y="150"/>
                    <a:pt x="42" y="150"/>
                  </a:cubicBezTo>
                  <a:cubicBezTo>
                    <a:pt x="42" y="151"/>
                    <a:pt x="42" y="151"/>
                    <a:pt x="42" y="151"/>
                  </a:cubicBezTo>
                  <a:cubicBezTo>
                    <a:pt x="42" y="151"/>
                    <a:pt x="42" y="151"/>
                    <a:pt x="42" y="151"/>
                  </a:cubicBezTo>
                  <a:cubicBezTo>
                    <a:pt x="43" y="151"/>
                    <a:pt x="43" y="151"/>
                    <a:pt x="43" y="151"/>
                  </a:cubicBezTo>
                  <a:cubicBezTo>
                    <a:pt x="43" y="151"/>
                    <a:pt x="43" y="151"/>
                    <a:pt x="43" y="151"/>
                  </a:cubicBezTo>
                  <a:cubicBezTo>
                    <a:pt x="44" y="151"/>
                    <a:pt x="44" y="151"/>
                    <a:pt x="44" y="151"/>
                  </a:cubicBezTo>
                  <a:cubicBezTo>
                    <a:pt x="44" y="151"/>
                    <a:pt x="44" y="151"/>
                    <a:pt x="44" y="151"/>
                  </a:cubicBezTo>
                  <a:cubicBezTo>
                    <a:pt x="44" y="151"/>
                    <a:pt x="44" y="151"/>
                    <a:pt x="44" y="151"/>
                  </a:cubicBezTo>
                  <a:cubicBezTo>
                    <a:pt x="45" y="151"/>
                    <a:pt x="45" y="151"/>
                    <a:pt x="45" y="151"/>
                  </a:cubicBezTo>
                  <a:cubicBezTo>
                    <a:pt x="45" y="151"/>
                    <a:pt x="45" y="151"/>
                    <a:pt x="45" y="151"/>
                  </a:cubicBezTo>
                  <a:cubicBezTo>
                    <a:pt x="44" y="150"/>
                    <a:pt x="44" y="150"/>
                    <a:pt x="44" y="150"/>
                  </a:cubicBezTo>
                  <a:cubicBezTo>
                    <a:pt x="43" y="150"/>
                    <a:pt x="43" y="150"/>
                    <a:pt x="43" y="150"/>
                  </a:cubicBezTo>
                  <a:cubicBezTo>
                    <a:pt x="43" y="150"/>
                    <a:pt x="43" y="150"/>
                    <a:pt x="43" y="150"/>
                  </a:cubicBezTo>
                  <a:cubicBezTo>
                    <a:pt x="44" y="150"/>
                    <a:pt x="44" y="150"/>
                    <a:pt x="44" y="150"/>
                  </a:cubicBezTo>
                  <a:cubicBezTo>
                    <a:pt x="44" y="150"/>
                    <a:pt x="44" y="150"/>
                    <a:pt x="44" y="150"/>
                  </a:cubicBezTo>
                  <a:cubicBezTo>
                    <a:pt x="44" y="150"/>
                    <a:pt x="44" y="150"/>
                    <a:pt x="44" y="150"/>
                  </a:cubicBezTo>
                  <a:cubicBezTo>
                    <a:pt x="44" y="149"/>
                    <a:pt x="44" y="149"/>
                    <a:pt x="44" y="149"/>
                  </a:cubicBezTo>
                  <a:cubicBezTo>
                    <a:pt x="44" y="149"/>
                    <a:pt x="44" y="149"/>
                    <a:pt x="44" y="149"/>
                  </a:cubicBezTo>
                  <a:cubicBezTo>
                    <a:pt x="43" y="149"/>
                    <a:pt x="43" y="149"/>
                    <a:pt x="43" y="149"/>
                  </a:cubicBezTo>
                  <a:cubicBezTo>
                    <a:pt x="43" y="149"/>
                    <a:pt x="43" y="149"/>
                    <a:pt x="43" y="149"/>
                  </a:cubicBezTo>
                  <a:cubicBezTo>
                    <a:pt x="43" y="149"/>
                    <a:pt x="43" y="149"/>
                    <a:pt x="43" y="149"/>
                  </a:cubicBezTo>
                  <a:cubicBezTo>
                    <a:pt x="42" y="149"/>
                    <a:pt x="42" y="149"/>
                    <a:pt x="42" y="149"/>
                  </a:cubicBezTo>
                  <a:cubicBezTo>
                    <a:pt x="42" y="149"/>
                    <a:pt x="42" y="149"/>
                    <a:pt x="42" y="149"/>
                  </a:cubicBezTo>
                  <a:cubicBezTo>
                    <a:pt x="42" y="149"/>
                    <a:pt x="42" y="149"/>
                    <a:pt x="42" y="149"/>
                  </a:cubicBezTo>
                  <a:cubicBezTo>
                    <a:pt x="42" y="148"/>
                    <a:pt x="42" y="148"/>
                    <a:pt x="42" y="148"/>
                  </a:cubicBezTo>
                  <a:cubicBezTo>
                    <a:pt x="42" y="148"/>
                    <a:pt x="42" y="148"/>
                    <a:pt x="42" y="148"/>
                  </a:cubicBezTo>
                  <a:cubicBezTo>
                    <a:pt x="43" y="147"/>
                    <a:pt x="43" y="147"/>
                    <a:pt x="43" y="147"/>
                  </a:cubicBezTo>
                  <a:cubicBezTo>
                    <a:pt x="44" y="147"/>
                    <a:pt x="44" y="147"/>
                    <a:pt x="44" y="147"/>
                  </a:cubicBezTo>
                  <a:cubicBezTo>
                    <a:pt x="44" y="147"/>
                    <a:pt x="44" y="147"/>
                    <a:pt x="44" y="147"/>
                  </a:cubicBezTo>
                  <a:cubicBezTo>
                    <a:pt x="44" y="147"/>
                    <a:pt x="44" y="147"/>
                    <a:pt x="44" y="147"/>
                  </a:cubicBezTo>
                  <a:cubicBezTo>
                    <a:pt x="45" y="147"/>
                    <a:pt x="45" y="147"/>
                    <a:pt x="45" y="147"/>
                  </a:cubicBezTo>
                  <a:cubicBezTo>
                    <a:pt x="45" y="147"/>
                    <a:pt x="45" y="147"/>
                    <a:pt x="45" y="147"/>
                  </a:cubicBezTo>
                  <a:cubicBezTo>
                    <a:pt x="44" y="146"/>
                    <a:pt x="44" y="146"/>
                    <a:pt x="44" y="146"/>
                  </a:cubicBezTo>
                  <a:cubicBezTo>
                    <a:pt x="43" y="146"/>
                    <a:pt x="43" y="146"/>
                    <a:pt x="43" y="146"/>
                  </a:cubicBezTo>
                  <a:cubicBezTo>
                    <a:pt x="43" y="146"/>
                    <a:pt x="43" y="146"/>
                    <a:pt x="43" y="146"/>
                  </a:cubicBezTo>
                  <a:cubicBezTo>
                    <a:pt x="44" y="146"/>
                    <a:pt x="44" y="146"/>
                    <a:pt x="44" y="146"/>
                  </a:cubicBezTo>
                  <a:cubicBezTo>
                    <a:pt x="44" y="146"/>
                    <a:pt x="44" y="146"/>
                    <a:pt x="44" y="146"/>
                  </a:cubicBezTo>
                  <a:cubicBezTo>
                    <a:pt x="45" y="145"/>
                    <a:pt x="45" y="145"/>
                    <a:pt x="45" y="145"/>
                  </a:cubicBezTo>
                  <a:cubicBezTo>
                    <a:pt x="45" y="145"/>
                    <a:pt x="45" y="145"/>
                    <a:pt x="45" y="145"/>
                  </a:cubicBezTo>
                  <a:cubicBezTo>
                    <a:pt x="45" y="145"/>
                    <a:pt x="45" y="145"/>
                    <a:pt x="45" y="145"/>
                  </a:cubicBezTo>
                  <a:cubicBezTo>
                    <a:pt x="46" y="144"/>
                    <a:pt x="46" y="144"/>
                    <a:pt x="46" y="144"/>
                  </a:cubicBezTo>
                  <a:cubicBezTo>
                    <a:pt x="46" y="144"/>
                    <a:pt x="46" y="144"/>
                    <a:pt x="46" y="144"/>
                  </a:cubicBezTo>
                  <a:cubicBezTo>
                    <a:pt x="45" y="144"/>
                    <a:pt x="45" y="144"/>
                    <a:pt x="45" y="144"/>
                  </a:cubicBezTo>
                  <a:cubicBezTo>
                    <a:pt x="45" y="144"/>
                    <a:pt x="45" y="144"/>
                    <a:pt x="45" y="144"/>
                  </a:cubicBezTo>
                  <a:cubicBezTo>
                    <a:pt x="46" y="143"/>
                    <a:pt x="46" y="143"/>
                    <a:pt x="46" y="143"/>
                  </a:cubicBezTo>
                  <a:cubicBezTo>
                    <a:pt x="46" y="143"/>
                    <a:pt x="46" y="143"/>
                    <a:pt x="46" y="143"/>
                  </a:cubicBezTo>
                  <a:cubicBezTo>
                    <a:pt x="46" y="143"/>
                    <a:pt x="46" y="143"/>
                    <a:pt x="46" y="143"/>
                  </a:cubicBezTo>
                  <a:cubicBezTo>
                    <a:pt x="46" y="143"/>
                    <a:pt x="46" y="143"/>
                    <a:pt x="46" y="143"/>
                  </a:cubicBezTo>
                  <a:cubicBezTo>
                    <a:pt x="45" y="143"/>
                    <a:pt x="45" y="143"/>
                    <a:pt x="45" y="143"/>
                  </a:cubicBezTo>
                  <a:cubicBezTo>
                    <a:pt x="44" y="143"/>
                    <a:pt x="44" y="143"/>
                    <a:pt x="44" y="143"/>
                  </a:cubicBezTo>
                  <a:cubicBezTo>
                    <a:pt x="43" y="143"/>
                    <a:pt x="43" y="143"/>
                    <a:pt x="43" y="143"/>
                  </a:cubicBezTo>
                  <a:cubicBezTo>
                    <a:pt x="43" y="143"/>
                    <a:pt x="43" y="143"/>
                    <a:pt x="43" y="143"/>
                  </a:cubicBezTo>
                  <a:cubicBezTo>
                    <a:pt x="42" y="143"/>
                    <a:pt x="42" y="143"/>
                    <a:pt x="42" y="143"/>
                  </a:cubicBezTo>
                  <a:cubicBezTo>
                    <a:pt x="42" y="143"/>
                    <a:pt x="42" y="143"/>
                    <a:pt x="42" y="143"/>
                  </a:cubicBezTo>
                  <a:cubicBezTo>
                    <a:pt x="41" y="143"/>
                    <a:pt x="41" y="143"/>
                    <a:pt x="41" y="143"/>
                  </a:cubicBezTo>
                  <a:cubicBezTo>
                    <a:pt x="41" y="143"/>
                    <a:pt x="41" y="143"/>
                    <a:pt x="41" y="143"/>
                  </a:cubicBezTo>
                  <a:cubicBezTo>
                    <a:pt x="40" y="143"/>
                    <a:pt x="40" y="143"/>
                    <a:pt x="40" y="143"/>
                  </a:cubicBezTo>
                  <a:cubicBezTo>
                    <a:pt x="40" y="142"/>
                    <a:pt x="40" y="142"/>
                    <a:pt x="40" y="142"/>
                  </a:cubicBezTo>
                  <a:cubicBezTo>
                    <a:pt x="39" y="142"/>
                    <a:pt x="39" y="142"/>
                    <a:pt x="39" y="142"/>
                  </a:cubicBezTo>
                  <a:cubicBezTo>
                    <a:pt x="38" y="142"/>
                    <a:pt x="38" y="142"/>
                    <a:pt x="38" y="142"/>
                  </a:cubicBezTo>
                  <a:cubicBezTo>
                    <a:pt x="38" y="141"/>
                    <a:pt x="38" y="141"/>
                    <a:pt x="38" y="141"/>
                  </a:cubicBezTo>
                  <a:cubicBezTo>
                    <a:pt x="38" y="141"/>
                    <a:pt x="38" y="141"/>
                    <a:pt x="38" y="141"/>
                  </a:cubicBezTo>
                  <a:cubicBezTo>
                    <a:pt x="37" y="140"/>
                    <a:pt x="37" y="140"/>
                    <a:pt x="37" y="140"/>
                  </a:cubicBezTo>
                  <a:cubicBezTo>
                    <a:pt x="36" y="139"/>
                    <a:pt x="36" y="139"/>
                    <a:pt x="36" y="139"/>
                  </a:cubicBezTo>
                  <a:cubicBezTo>
                    <a:pt x="34" y="139"/>
                    <a:pt x="34" y="139"/>
                    <a:pt x="34" y="139"/>
                  </a:cubicBezTo>
                  <a:cubicBezTo>
                    <a:pt x="34" y="138"/>
                    <a:pt x="34" y="138"/>
                    <a:pt x="34" y="138"/>
                  </a:cubicBezTo>
                  <a:cubicBezTo>
                    <a:pt x="34" y="138"/>
                    <a:pt x="34" y="138"/>
                    <a:pt x="34" y="138"/>
                  </a:cubicBezTo>
                  <a:cubicBezTo>
                    <a:pt x="33" y="137"/>
                    <a:pt x="33" y="137"/>
                    <a:pt x="33" y="137"/>
                  </a:cubicBezTo>
                  <a:cubicBezTo>
                    <a:pt x="33" y="136"/>
                    <a:pt x="33" y="136"/>
                    <a:pt x="33" y="136"/>
                  </a:cubicBezTo>
                  <a:cubicBezTo>
                    <a:pt x="32" y="136"/>
                    <a:pt x="32" y="136"/>
                    <a:pt x="32" y="136"/>
                  </a:cubicBezTo>
                  <a:cubicBezTo>
                    <a:pt x="32" y="136"/>
                    <a:pt x="32" y="136"/>
                    <a:pt x="32" y="136"/>
                  </a:cubicBezTo>
                  <a:cubicBezTo>
                    <a:pt x="33" y="135"/>
                    <a:pt x="33" y="135"/>
                    <a:pt x="33" y="135"/>
                  </a:cubicBezTo>
                  <a:cubicBezTo>
                    <a:pt x="34" y="135"/>
                    <a:pt x="34" y="135"/>
                    <a:pt x="34" y="135"/>
                  </a:cubicBezTo>
                  <a:cubicBezTo>
                    <a:pt x="34" y="135"/>
                    <a:pt x="34" y="135"/>
                    <a:pt x="34" y="135"/>
                  </a:cubicBezTo>
                  <a:cubicBezTo>
                    <a:pt x="35" y="135"/>
                    <a:pt x="35" y="135"/>
                    <a:pt x="35" y="135"/>
                  </a:cubicBezTo>
                  <a:cubicBezTo>
                    <a:pt x="36" y="135"/>
                    <a:pt x="36" y="135"/>
                    <a:pt x="36" y="135"/>
                  </a:cubicBezTo>
                  <a:cubicBezTo>
                    <a:pt x="37" y="136"/>
                    <a:pt x="37" y="136"/>
                    <a:pt x="37" y="136"/>
                  </a:cubicBezTo>
                  <a:cubicBezTo>
                    <a:pt x="37" y="136"/>
                    <a:pt x="37" y="136"/>
                    <a:pt x="37" y="136"/>
                  </a:cubicBezTo>
                  <a:cubicBezTo>
                    <a:pt x="38" y="136"/>
                    <a:pt x="38" y="136"/>
                    <a:pt x="38" y="136"/>
                  </a:cubicBezTo>
                  <a:cubicBezTo>
                    <a:pt x="38" y="136"/>
                    <a:pt x="38" y="136"/>
                    <a:pt x="38" y="136"/>
                  </a:cubicBezTo>
                  <a:cubicBezTo>
                    <a:pt x="39" y="136"/>
                    <a:pt x="39" y="136"/>
                    <a:pt x="39" y="136"/>
                  </a:cubicBezTo>
                  <a:cubicBezTo>
                    <a:pt x="40" y="136"/>
                    <a:pt x="40" y="136"/>
                    <a:pt x="40" y="136"/>
                  </a:cubicBezTo>
                  <a:cubicBezTo>
                    <a:pt x="40" y="137"/>
                    <a:pt x="40" y="137"/>
                    <a:pt x="40" y="137"/>
                  </a:cubicBezTo>
                  <a:cubicBezTo>
                    <a:pt x="41" y="137"/>
                    <a:pt x="41" y="137"/>
                    <a:pt x="41" y="137"/>
                  </a:cubicBezTo>
                  <a:cubicBezTo>
                    <a:pt x="41" y="137"/>
                    <a:pt x="41" y="137"/>
                    <a:pt x="41" y="137"/>
                  </a:cubicBezTo>
                  <a:cubicBezTo>
                    <a:pt x="42" y="139"/>
                    <a:pt x="42" y="139"/>
                    <a:pt x="42" y="139"/>
                  </a:cubicBezTo>
                  <a:cubicBezTo>
                    <a:pt x="43" y="139"/>
                    <a:pt x="43" y="139"/>
                    <a:pt x="43" y="139"/>
                  </a:cubicBezTo>
                  <a:cubicBezTo>
                    <a:pt x="43" y="140"/>
                    <a:pt x="43" y="140"/>
                    <a:pt x="43" y="140"/>
                  </a:cubicBezTo>
                  <a:cubicBezTo>
                    <a:pt x="44" y="140"/>
                    <a:pt x="44" y="140"/>
                    <a:pt x="44" y="140"/>
                  </a:cubicBezTo>
                  <a:cubicBezTo>
                    <a:pt x="45" y="141"/>
                    <a:pt x="45" y="141"/>
                    <a:pt x="45" y="141"/>
                  </a:cubicBezTo>
                  <a:cubicBezTo>
                    <a:pt x="45" y="140"/>
                    <a:pt x="45" y="140"/>
                    <a:pt x="45" y="140"/>
                  </a:cubicBezTo>
                  <a:cubicBezTo>
                    <a:pt x="46" y="140"/>
                    <a:pt x="46" y="140"/>
                    <a:pt x="46" y="140"/>
                  </a:cubicBezTo>
                  <a:cubicBezTo>
                    <a:pt x="45" y="140"/>
                    <a:pt x="45" y="140"/>
                    <a:pt x="45" y="140"/>
                  </a:cubicBezTo>
                  <a:cubicBezTo>
                    <a:pt x="45" y="140"/>
                    <a:pt x="45" y="140"/>
                    <a:pt x="45" y="140"/>
                  </a:cubicBezTo>
                  <a:cubicBezTo>
                    <a:pt x="45" y="140"/>
                    <a:pt x="45" y="140"/>
                    <a:pt x="45" y="140"/>
                  </a:cubicBezTo>
                  <a:cubicBezTo>
                    <a:pt x="44" y="140"/>
                    <a:pt x="44" y="140"/>
                    <a:pt x="44" y="140"/>
                  </a:cubicBezTo>
                  <a:cubicBezTo>
                    <a:pt x="43" y="139"/>
                    <a:pt x="43" y="139"/>
                    <a:pt x="43" y="139"/>
                  </a:cubicBezTo>
                  <a:cubicBezTo>
                    <a:pt x="43" y="138"/>
                    <a:pt x="43" y="138"/>
                    <a:pt x="43" y="138"/>
                  </a:cubicBezTo>
                  <a:cubicBezTo>
                    <a:pt x="43" y="138"/>
                    <a:pt x="43" y="138"/>
                    <a:pt x="43" y="138"/>
                  </a:cubicBezTo>
                  <a:cubicBezTo>
                    <a:pt x="44" y="139"/>
                    <a:pt x="44" y="139"/>
                    <a:pt x="44" y="139"/>
                  </a:cubicBezTo>
                  <a:cubicBezTo>
                    <a:pt x="45" y="139"/>
                    <a:pt x="45" y="139"/>
                    <a:pt x="45" y="139"/>
                  </a:cubicBezTo>
                  <a:cubicBezTo>
                    <a:pt x="45" y="139"/>
                    <a:pt x="45" y="139"/>
                    <a:pt x="45" y="139"/>
                  </a:cubicBezTo>
                  <a:cubicBezTo>
                    <a:pt x="45" y="139"/>
                    <a:pt x="45" y="139"/>
                    <a:pt x="45" y="139"/>
                  </a:cubicBezTo>
                  <a:cubicBezTo>
                    <a:pt x="45" y="138"/>
                    <a:pt x="45" y="138"/>
                    <a:pt x="45" y="138"/>
                  </a:cubicBezTo>
                  <a:cubicBezTo>
                    <a:pt x="44" y="138"/>
                    <a:pt x="44" y="138"/>
                    <a:pt x="44" y="138"/>
                  </a:cubicBezTo>
                  <a:cubicBezTo>
                    <a:pt x="43" y="137"/>
                    <a:pt x="43" y="137"/>
                    <a:pt x="43" y="137"/>
                  </a:cubicBezTo>
                  <a:cubicBezTo>
                    <a:pt x="43" y="136"/>
                    <a:pt x="43" y="136"/>
                    <a:pt x="43" y="136"/>
                  </a:cubicBezTo>
                  <a:cubicBezTo>
                    <a:pt x="43" y="136"/>
                    <a:pt x="43" y="136"/>
                    <a:pt x="43" y="136"/>
                  </a:cubicBezTo>
                  <a:cubicBezTo>
                    <a:pt x="43" y="136"/>
                    <a:pt x="43" y="136"/>
                    <a:pt x="43" y="136"/>
                  </a:cubicBezTo>
                  <a:cubicBezTo>
                    <a:pt x="44" y="137"/>
                    <a:pt x="44" y="137"/>
                    <a:pt x="44" y="137"/>
                  </a:cubicBezTo>
                  <a:cubicBezTo>
                    <a:pt x="45" y="137"/>
                    <a:pt x="45" y="137"/>
                    <a:pt x="45" y="137"/>
                  </a:cubicBezTo>
                  <a:cubicBezTo>
                    <a:pt x="44" y="136"/>
                    <a:pt x="44" y="136"/>
                    <a:pt x="44" y="136"/>
                  </a:cubicBezTo>
                  <a:cubicBezTo>
                    <a:pt x="43" y="135"/>
                    <a:pt x="43" y="135"/>
                    <a:pt x="43" y="135"/>
                  </a:cubicBezTo>
                  <a:cubicBezTo>
                    <a:pt x="43" y="135"/>
                    <a:pt x="43" y="135"/>
                    <a:pt x="43" y="135"/>
                  </a:cubicBezTo>
                  <a:cubicBezTo>
                    <a:pt x="42" y="134"/>
                    <a:pt x="42" y="134"/>
                    <a:pt x="42" y="134"/>
                  </a:cubicBezTo>
                  <a:cubicBezTo>
                    <a:pt x="42" y="134"/>
                    <a:pt x="42" y="134"/>
                    <a:pt x="42" y="134"/>
                  </a:cubicBezTo>
                  <a:cubicBezTo>
                    <a:pt x="43" y="134"/>
                    <a:pt x="43" y="134"/>
                    <a:pt x="43" y="134"/>
                  </a:cubicBezTo>
                  <a:cubicBezTo>
                    <a:pt x="45" y="135"/>
                    <a:pt x="45" y="135"/>
                    <a:pt x="45" y="135"/>
                  </a:cubicBezTo>
                  <a:cubicBezTo>
                    <a:pt x="45" y="135"/>
                    <a:pt x="45" y="135"/>
                    <a:pt x="45" y="135"/>
                  </a:cubicBezTo>
                  <a:cubicBezTo>
                    <a:pt x="46" y="134"/>
                    <a:pt x="46" y="134"/>
                    <a:pt x="46" y="134"/>
                  </a:cubicBezTo>
                  <a:cubicBezTo>
                    <a:pt x="45" y="134"/>
                    <a:pt x="45" y="134"/>
                    <a:pt x="45" y="134"/>
                  </a:cubicBezTo>
                  <a:cubicBezTo>
                    <a:pt x="45" y="134"/>
                    <a:pt x="45" y="134"/>
                    <a:pt x="45" y="134"/>
                  </a:cubicBezTo>
                  <a:cubicBezTo>
                    <a:pt x="44" y="134"/>
                    <a:pt x="44" y="134"/>
                    <a:pt x="44" y="134"/>
                  </a:cubicBezTo>
                  <a:cubicBezTo>
                    <a:pt x="43" y="134"/>
                    <a:pt x="43" y="134"/>
                    <a:pt x="43" y="134"/>
                  </a:cubicBezTo>
                  <a:cubicBezTo>
                    <a:pt x="43" y="134"/>
                    <a:pt x="43" y="134"/>
                    <a:pt x="43" y="134"/>
                  </a:cubicBezTo>
                  <a:cubicBezTo>
                    <a:pt x="42" y="133"/>
                    <a:pt x="42" y="133"/>
                    <a:pt x="42" y="133"/>
                  </a:cubicBezTo>
                  <a:cubicBezTo>
                    <a:pt x="43" y="133"/>
                    <a:pt x="43" y="133"/>
                    <a:pt x="43" y="133"/>
                  </a:cubicBezTo>
                  <a:cubicBezTo>
                    <a:pt x="44" y="133"/>
                    <a:pt x="44" y="133"/>
                    <a:pt x="44" y="133"/>
                  </a:cubicBezTo>
                  <a:cubicBezTo>
                    <a:pt x="44" y="133"/>
                    <a:pt x="44" y="133"/>
                    <a:pt x="44" y="133"/>
                  </a:cubicBezTo>
                  <a:cubicBezTo>
                    <a:pt x="45" y="133"/>
                    <a:pt x="45" y="133"/>
                    <a:pt x="45" y="133"/>
                  </a:cubicBezTo>
                  <a:cubicBezTo>
                    <a:pt x="45" y="133"/>
                    <a:pt x="45" y="133"/>
                    <a:pt x="45" y="133"/>
                  </a:cubicBezTo>
                  <a:cubicBezTo>
                    <a:pt x="45" y="132"/>
                    <a:pt x="45" y="132"/>
                    <a:pt x="45" y="132"/>
                  </a:cubicBezTo>
                  <a:cubicBezTo>
                    <a:pt x="44" y="132"/>
                    <a:pt x="44" y="132"/>
                    <a:pt x="44" y="132"/>
                  </a:cubicBezTo>
                  <a:cubicBezTo>
                    <a:pt x="44" y="132"/>
                    <a:pt x="44" y="132"/>
                    <a:pt x="44" y="132"/>
                  </a:cubicBezTo>
                  <a:cubicBezTo>
                    <a:pt x="44" y="132"/>
                    <a:pt x="44" y="132"/>
                    <a:pt x="44" y="132"/>
                  </a:cubicBezTo>
                  <a:cubicBezTo>
                    <a:pt x="43" y="132"/>
                    <a:pt x="43" y="132"/>
                    <a:pt x="43" y="132"/>
                  </a:cubicBezTo>
                  <a:cubicBezTo>
                    <a:pt x="43" y="132"/>
                    <a:pt x="43" y="132"/>
                    <a:pt x="43" y="132"/>
                  </a:cubicBezTo>
                  <a:cubicBezTo>
                    <a:pt x="41" y="133"/>
                    <a:pt x="41" y="133"/>
                    <a:pt x="41" y="133"/>
                  </a:cubicBezTo>
                  <a:cubicBezTo>
                    <a:pt x="41" y="133"/>
                    <a:pt x="41" y="133"/>
                    <a:pt x="41" y="133"/>
                  </a:cubicBezTo>
                  <a:cubicBezTo>
                    <a:pt x="41" y="133"/>
                    <a:pt x="41" y="133"/>
                    <a:pt x="41" y="133"/>
                  </a:cubicBezTo>
                  <a:cubicBezTo>
                    <a:pt x="42" y="133"/>
                    <a:pt x="42" y="133"/>
                    <a:pt x="42" y="133"/>
                  </a:cubicBezTo>
                  <a:cubicBezTo>
                    <a:pt x="42" y="132"/>
                    <a:pt x="42" y="132"/>
                    <a:pt x="42" y="132"/>
                  </a:cubicBezTo>
                  <a:cubicBezTo>
                    <a:pt x="42" y="131"/>
                    <a:pt x="42" y="131"/>
                    <a:pt x="42" y="131"/>
                  </a:cubicBezTo>
                  <a:cubicBezTo>
                    <a:pt x="43" y="131"/>
                    <a:pt x="43" y="131"/>
                    <a:pt x="43" y="131"/>
                  </a:cubicBezTo>
                  <a:cubicBezTo>
                    <a:pt x="43" y="131"/>
                    <a:pt x="43" y="131"/>
                    <a:pt x="43" y="131"/>
                  </a:cubicBezTo>
                  <a:cubicBezTo>
                    <a:pt x="44" y="131"/>
                    <a:pt x="44" y="131"/>
                    <a:pt x="44" y="131"/>
                  </a:cubicBezTo>
                  <a:cubicBezTo>
                    <a:pt x="44" y="131"/>
                    <a:pt x="44" y="131"/>
                    <a:pt x="44" y="131"/>
                  </a:cubicBezTo>
                  <a:cubicBezTo>
                    <a:pt x="45" y="131"/>
                    <a:pt x="45" y="131"/>
                    <a:pt x="45" y="131"/>
                  </a:cubicBezTo>
                  <a:cubicBezTo>
                    <a:pt x="44" y="130"/>
                    <a:pt x="44" y="130"/>
                    <a:pt x="44" y="130"/>
                  </a:cubicBezTo>
                  <a:cubicBezTo>
                    <a:pt x="43" y="130"/>
                    <a:pt x="43" y="130"/>
                    <a:pt x="43" y="130"/>
                  </a:cubicBezTo>
                  <a:cubicBezTo>
                    <a:pt x="43" y="131"/>
                    <a:pt x="43" y="131"/>
                    <a:pt x="43" y="131"/>
                  </a:cubicBezTo>
                  <a:cubicBezTo>
                    <a:pt x="42" y="131"/>
                    <a:pt x="42" y="131"/>
                    <a:pt x="42" y="131"/>
                  </a:cubicBezTo>
                  <a:cubicBezTo>
                    <a:pt x="42" y="131"/>
                    <a:pt x="42" y="131"/>
                    <a:pt x="42" y="131"/>
                  </a:cubicBezTo>
                  <a:cubicBezTo>
                    <a:pt x="41" y="131"/>
                    <a:pt x="41" y="131"/>
                    <a:pt x="41" y="131"/>
                  </a:cubicBezTo>
                  <a:cubicBezTo>
                    <a:pt x="41" y="131"/>
                    <a:pt x="41" y="131"/>
                    <a:pt x="41" y="131"/>
                  </a:cubicBezTo>
                  <a:cubicBezTo>
                    <a:pt x="41" y="130"/>
                    <a:pt x="41" y="130"/>
                    <a:pt x="41" y="130"/>
                  </a:cubicBezTo>
                  <a:cubicBezTo>
                    <a:pt x="41" y="130"/>
                    <a:pt x="41" y="130"/>
                    <a:pt x="41" y="130"/>
                  </a:cubicBezTo>
                  <a:cubicBezTo>
                    <a:pt x="42" y="130"/>
                    <a:pt x="42" y="130"/>
                    <a:pt x="42" y="130"/>
                  </a:cubicBezTo>
                  <a:cubicBezTo>
                    <a:pt x="43" y="129"/>
                    <a:pt x="43" y="129"/>
                    <a:pt x="43" y="129"/>
                  </a:cubicBezTo>
                  <a:cubicBezTo>
                    <a:pt x="44" y="129"/>
                    <a:pt x="44" y="129"/>
                    <a:pt x="44" y="129"/>
                  </a:cubicBezTo>
                  <a:cubicBezTo>
                    <a:pt x="45" y="129"/>
                    <a:pt x="45" y="129"/>
                    <a:pt x="45" y="129"/>
                  </a:cubicBezTo>
                  <a:cubicBezTo>
                    <a:pt x="45" y="128"/>
                    <a:pt x="45" y="128"/>
                    <a:pt x="45" y="128"/>
                  </a:cubicBezTo>
                  <a:cubicBezTo>
                    <a:pt x="45" y="128"/>
                    <a:pt x="45" y="128"/>
                    <a:pt x="45" y="128"/>
                  </a:cubicBezTo>
                  <a:cubicBezTo>
                    <a:pt x="45" y="128"/>
                    <a:pt x="45" y="128"/>
                    <a:pt x="45" y="128"/>
                  </a:cubicBezTo>
                  <a:cubicBezTo>
                    <a:pt x="44" y="129"/>
                    <a:pt x="44" y="129"/>
                    <a:pt x="44" y="129"/>
                  </a:cubicBezTo>
                  <a:cubicBezTo>
                    <a:pt x="43" y="129"/>
                    <a:pt x="43" y="129"/>
                    <a:pt x="43" y="129"/>
                  </a:cubicBezTo>
                  <a:cubicBezTo>
                    <a:pt x="43" y="129"/>
                    <a:pt x="43" y="129"/>
                    <a:pt x="43" y="129"/>
                  </a:cubicBezTo>
                  <a:cubicBezTo>
                    <a:pt x="42" y="128"/>
                    <a:pt x="42" y="128"/>
                    <a:pt x="42" y="128"/>
                  </a:cubicBezTo>
                  <a:cubicBezTo>
                    <a:pt x="42" y="128"/>
                    <a:pt x="42" y="128"/>
                    <a:pt x="42" y="128"/>
                  </a:cubicBezTo>
                  <a:cubicBezTo>
                    <a:pt x="41" y="128"/>
                    <a:pt x="41" y="128"/>
                    <a:pt x="41" y="128"/>
                  </a:cubicBezTo>
                  <a:cubicBezTo>
                    <a:pt x="41" y="128"/>
                    <a:pt x="41" y="128"/>
                    <a:pt x="41" y="128"/>
                  </a:cubicBezTo>
                  <a:cubicBezTo>
                    <a:pt x="41" y="127"/>
                    <a:pt x="41" y="127"/>
                    <a:pt x="41" y="127"/>
                  </a:cubicBezTo>
                  <a:cubicBezTo>
                    <a:pt x="41" y="127"/>
                    <a:pt x="41" y="127"/>
                    <a:pt x="41" y="127"/>
                  </a:cubicBezTo>
                  <a:cubicBezTo>
                    <a:pt x="42" y="126"/>
                    <a:pt x="42" y="126"/>
                    <a:pt x="42" y="126"/>
                  </a:cubicBezTo>
                  <a:cubicBezTo>
                    <a:pt x="42" y="126"/>
                    <a:pt x="42" y="126"/>
                    <a:pt x="42" y="126"/>
                  </a:cubicBezTo>
                  <a:cubicBezTo>
                    <a:pt x="43" y="126"/>
                    <a:pt x="43" y="126"/>
                    <a:pt x="43" y="126"/>
                  </a:cubicBezTo>
                  <a:cubicBezTo>
                    <a:pt x="43" y="125"/>
                    <a:pt x="43" y="125"/>
                    <a:pt x="43" y="125"/>
                  </a:cubicBezTo>
                  <a:cubicBezTo>
                    <a:pt x="43" y="125"/>
                    <a:pt x="43" y="125"/>
                    <a:pt x="43" y="125"/>
                  </a:cubicBezTo>
                  <a:cubicBezTo>
                    <a:pt x="42" y="126"/>
                    <a:pt x="42" y="126"/>
                    <a:pt x="42" y="126"/>
                  </a:cubicBezTo>
                  <a:cubicBezTo>
                    <a:pt x="41" y="127"/>
                    <a:pt x="41" y="127"/>
                    <a:pt x="41" y="127"/>
                  </a:cubicBezTo>
                  <a:cubicBezTo>
                    <a:pt x="41" y="127"/>
                    <a:pt x="41" y="127"/>
                    <a:pt x="41" y="127"/>
                  </a:cubicBezTo>
                  <a:cubicBezTo>
                    <a:pt x="40" y="127"/>
                    <a:pt x="40" y="127"/>
                    <a:pt x="40" y="127"/>
                  </a:cubicBezTo>
                  <a:cubicBezTo>
                    <a:pt x="40" y="128"/>
                    <a:pt x="40" y="128"/>
                    <a:pt x="40" y="128"/>
                  </a:cubicBezTo>
                  <a:cubicBezTo>
                    <a:pt x="40" y="127"/>
                    <a:pt x="40" y="127"/>
                    <a:pt x="40" y="127"/>
                  </a:cubicBezTo>
                  <a:cubicBezTo>
                    <a:pt x="40" y="127"/>
                    <a:pt x="40" y="127"/>
                    <a:pt x="40" y="127"/>
                  </a:cubicBezTo>
                  <a:cubicBezTo>
                    <a:pt x="40" y="126"/>
                    <a:pt x="40" y="126"/>
                    <a:pt x="40" y="126"/>
                  </a:cubicBezTo>
                  <a:cubicBezTo>
                    <a:pt x="40" y="125"/>
                    <a:pt x="40" y="125"/>
                    <a:pt x="40" y="125"/>
                  </a:cubicBezTo>
                  <a:cubicBezTo>
                    <a:pt x="40" y="124"/>
                    <a:pt x="40" y="124"/>
                    <a:pt x="40" y="124"/>
                  </a:cubicBezTo>
                  <a:cubicBezTo>
                    <a:pt x="40" y="123"/>
                    <a:pt x="40" y="123"/>
                    <a:pt x="40" y="123"/>
                  </a:cubicBezTo>
                  <a:cubicBezTo>
                    <a:pt x="40" y="123"/>
                    <a:pt x="40" y="123"/>
                    <a:pt x="40" y="123"/>
                  </a:cubicBezTo>
                  <a:cubicBezTo>
                    <a:pt x="40" y="122"/>
                    <a:pt x="40" y="122"/>
                    <a:pt x="40" y="122"/>
                  </a:cubicBezTo>
                  <a:cubicBezTo>
                    <a:pt x="40" y="122"/>
                    <a:pt x="40" y="122"/>
                    <a:pt x="40" y="122"/>
                  </a:cubicBezTo>
                  <a:cubicBezTo>
                    <a:pt x="39" y="123"/>
                    <a:pt x="39" y="123"/>
                    <a:pt x="39" y="123"/>
                  </a:cubicBezTo>
                  <a:cubicBezTo>
                    <a:pt x="39" y="124"/>
                    <a:pt x="39" y="124"/>
                    <a:pt x="39" y="124"/>
                  </a:cubicBezTo>
                  <a:cubicBezTo>
                    <a:pt x="39" y="125"/>
                    <a:pt x="39" y="125"/>
                    <a:pt x="39" y="125"/>
                  </a:cubicBezTo>
                  <a:cubicBezTo>
                    <a:pt x="40" y="125"/>
                    <a:pt x="40" y="125"/>
                    <a:pt x="40" y="125"/>
                  </a:cubicBezTo>
                  <a:cubicBezTo>
                    <a:pt x="40" y="126"/>
                    <a:pt x="40" y="126"/>
                    <a:pt x="40" y="126"/>
                  </a:cubicBezTo>
                  <a:cubicBezTo>
                    <a:pt x="40" y="127"/>
                    <a:pt x="40" y="127"/>
                    <a:pt x="40" y="127"/>
                  </a:cubicBezTo>
                  <a:cubicBezTo>
                    <a:pt x="39" y="128"/>
                    <a:pt x="39" y="128"/>
                    <a:pt x="39" y="128"/>
                  </a:cubicBezTo>
                  <a:cubicBezTo>
                    <a:pt x="39" y="128"/>
                    <a:pt x="39" y="128"/>
                    <a:pt x="39" y="128"/>
                  </a:cubicBezTo>
                  <a:cubicBezTo>
                    <a:pt x="38" y="127"/>
                    <a:pt x="38" y="127"/>
                    <a:pt x="38" y="127"/>
                  </a:cubicBezTo>
                  <a:cubicBezTo>
                    <a:pt x="38" y="127"/>
                    <a:pt x="38" y="127"/>
                    <a:pt x="38" y="127"/>
                  </a:cubicBezTo>
                  <a:cubicBezTo>
                    <a:pt x="38" y="128"/>
                    <a:pt x="38" y="128"/>
                    <a:pt x="38" y="128"/>
                  </a:cubicBezTo>
                  <a:cubicBezTo>
                    <a:pt x="38" y="128"/>
                    <a:pt x="38" y="128"/>
                    <a:pt x="38" y="128"/>
                  </a:cubicBezTo>
                  <a:cubicBezTo>
                    <a:pt x="37" y="128"/>
                    <a:pt x="37" y="128"/>
                    <a:pt x="37" y="128"/>
                  </a:cubicBezTo>
                  <a:cubicBezTo>
                    <a:pt x="37" y="128"/>
                    <a:pt x="37" y="128"/>
                    <a:pt x="37" y="128"/>
                  </a:cubicBezTo>
                  <a:cubicBezTo>
                    <a:pt x="37" y="128"/>
                    <a:pt x="37" y="128"/>
                    <a:pt x="37" y="128"/>
                  </a:cubicBezTo>
                  <a:cubicBezTo>
                    <a:pt x="38" y="129"/>
                    <a:pt x="38" y="129"/>
                    <a:pt x="38" y="129"/>
                  </a:cubicBezTo>
                  <a:cubicBezTo>
                    <a:pt x="37" y="129"/>
                    <a:pt x="37" y="129"/>
                    <a:pt x="37" y="129"/>
                  </a:cubicBezTo>
                  <a:cubicBezTo>
                    <a:pt x="37" y="130"/>
                    <a:pt x="37" y="130"/>
                    <a:pt x="37" y="130"/>
                  </a:cubicBezTo>
                  <a:cubicBezTo>
                    <a:pt x="36" y="130"/>
                    <a:pt x="36" y="130"/>
                    <a:pt x="36" y="130"/>
                  </a:cubicBezTo>
                  <a:cubicBezTo>
                    <a:pt x="36" y="130"/>
                    <a:pt x="36" y="130"/>
                    <a:pt x="36" y="130"/>
                  </a:cubicBezTo>
                  <a:cubicBezTo>
                    <a:pt x="36" y="130"/>
                    <a:pt x="36" y="130"/>
                    <a:pt x="36" y="130"/>
                  </a:cubicBezTo>
                  <a:cubicBezTo>
                    <a:pt x="35" y="131"/>
                    <a:pt x="35" y="131"/>
                    <a:pt x="35" y="131"/>
                  </a:cubicBezTo>
                  <a:cubicBezTo>
                    <a:pt x="34" y="131"/>
                    <a:pt x="34" y="131"/>
                    <a:pt x="34" y="131"/>
                  </a:cubicBezTo>
                  <a:cubicBezTo>
                    <a:pt x="33" y="130"/>
                    <a:pt x="33" y="130"/>
                    <a:pt x="33" y="130"/>
                  </a:cubicBezTo>
                  <a:cubicBezTo>
                    <a:pt x="34" y="130"/>
                    <a:pt x="34" y="130"/>
                    <a:pt x="34" y="130"/>
                  </a:cubicBezTo>
                  <a:cubicBezTo>
                    <a:pt x="33" y="129"/>
                    <a:pt x="33" y="129"/>
                    <a:pt x="33" y="129"/>
                  </a:cubicBezTo>
                  <a:cubicBezTo>
                    <a:pt x="33" y="129"/>
                    <a:pt x="33" y="129"/>
                    <a:pt x="33" y="129"/>
                  </a:cubicBezTo>
                  <a:cubicBezTo>
                    <a:pt x="33" y="129"/>
                    <a:pt x="33" y="129"/>
                    <a:pt x="33" y="129"/>
                  </a:cubicBezTo>
                  <a:cubicBezTo>
                    <a:pt x="32" y="129"/>
                    <a:pt x="32" y="129"/>
                    <a:pt x="32" y="129"/>
                  </a:cubicBezTo>
                  <a:cubicBezTo>
                    <a:pt x="32" y="129"/>
                    <a:pt x="32" y="129"/>
                    <a:pt x="32" y="129"/>
                  </a:cubicBezTo>
                  <a:cubicBezTo>
                    <a:pt x="32" y="128"/>
                    <a:pt x="32" y="128"/>
                    <a:pt x="32" y="128"/>
                  </a:cubicBezTo>
                  <a:cubicBezTo>
                    <a:pt x="32" y="128"/>
                    <a:pt x="32" y="128"/>
                    <a:pt x="32" y="128"/>
                  </a:cubicBezTo>
                  <a:cubicBezTo>
                    <a:pt x="32" y="127"/>
                    <a:pt x="32" y="127"/>
                    <a:pt x="32" y="127"/>
                  </a:cubicBezTo>
                  <a:cubicBezTo>
                    <a:pt x="32" y="127"/>
                    <a:pt x="32" y="127"/>
                    <a:pt x="32" y="127"/>
                  </a:cubicBezTo>
                  <a:cubicBezTo>
                    <a:pt x="32" y="127"/>
                    <a:pt x="32" y="127"/>
                    <a:pt x="32" y="127"/>
                  </a:cubicBezTo>
                  <a:cubicBezTo>
                    <a:pt x="32" y="126"/>
                    <a:pt x="32" y="126"/>
                    <a:pt x="32" y="126"/>
                  </a:cubicBezTo>
                  <a:cubicBezTo>
                    <a:pt x="33" y="126"/>
                    <a:pt x="33" y="126"/>
                    <a:pt x="33" y="126"/>
                  </a:cubicBezTo>
                  <a:cubicBezTo>
                    <a:pt x="33" y="127"/>
                    <a:pt x="33" y="127"/>
                    <a:pt x="33" y="127"/>
                  </a:cubicBezTo>
                  <a:cubicBezTo>
                    <a:pt x="34" y="126"/>
                    <a:pt x="34" y="126"/>
                    <a:pt x="34" y="126"/>
                  </a:cubicBezTo>
                  <a:cubicBezTo>
                    <a:pt x="34" y="126"/>
                    <a:pt x="34" y="126"/>
                    <a:pt x="34" y="126"/>
                  </a:cubicBezTo>
                  <a:cubicBezTo>
                    <a:pt x="36" y="126"/>
                    <a:pt x="36" y="126"/>
                    <a:pt x="36" y="126"/>
                  </a:cubicBezTo>
                  <a:cubicBezTo>
                    <a:pt x="36" y="126"/>
                    <a:pt x="36" y="126"/>
                    <a:pt x="36" y="126"/>
                  </a:cubicBezTo>
                  <a:cubicBezTo>
                    <a:pt x="37" y="125"/>
                    <a:pt x="37" y="125"/>
                    <a:pt x="37" y="125"/>
                  </a:cubicBezTo>
                  <a:cubicBezTo>
                    <a:pt x="38" y="124"/>
                    <a:pt x="38" y="124"/>
                    <a:pt x="38" y="124"/>
                  </a:cubicBezTo>
                  <a:cubicBezTo>
                    <a:pt x="38" y="123"/>
                    <a:pt x="38" y="123"/>
                    <a:pt x="38" y="123"/>
                  </a:cubicBezTo>
                  <a:cubicBezTo>
                    <a:pt x="37" y="123"/>
                    <a:pt x="37" y="123"/>
                    <a:pt x="37" y="123"/>
                  </a:cubicBezTo>
                  <a:cubicBezTo>
                    <a:pt x="37" y="124"/>
                    <a:pt x="37" y="124"/>
                    <a:pt x="37" y="124"/>
                  </a:cubicBezTo>
                  <a:cubicBezTo>
                    <a:pt x="37" y="124"/>
                    <a:pt x="37" y="124"/>
                    <a:pt x="37" y="124"/>
                  </a:cubicBezTo>
                  <a:cubicBezTo>
                    <a:pt x="36" y="125"/>
                    <a:pt x="36" y="125"/>
                    <a:pt x="36" y="125"/>
                  </a:cubicBezTo>
                  <a:cubicBezTo>
                    <a:pt x="35" y="125"/>
                    <a:pt x="35" y="125"/>
                    <a:pt x="35" y="125"/>
                  </a:cubicBezTo>
                  <a:cubicBezTo>
                    <a:pt x="34" y="125"/>
                    <a:pt x="34" y="125"/>
                    <a:pt x="34" y="125"/>
                  </a:cubicBezTo>
                  <a:cubicBezTo>
                    <a:pt x="33" y="125"/>
                    <a:pt x="33" y="125"/>
                    <a:pt x="33" y="125"/>
                  </a:cubicBezTo>
                  <a:cubicBezTo>
                    <a:pt x="33" y="124"/>
                    <a:pt x="33" y="124"/>
                    <a:pt x="33" y="124"/>
                  </a:cubicBezTo>
                  <a:cubicBezTo>
                    <a:pt x="34" y="124"/>
                    <a:pt x="34" y="124"/>
                    <a:pt x="34" y="124"/>
                  </a:cubicBezTo>
                  <a:cubicBezTo>
                    <a:pt x="35" y="123"/>
                    <a:pt x="35" y="123"/>
                    <a:pt x="35" y="123"/>
                  </a:cubicBezTo>
                  <a:cubicBezTo>
                    <a:pt x="36" y="123"/>
                    <a:pt x="36" y="123"/>
                    <a:pt x="36" y="123"/>
                  </a:cubicBezTo>
                  <a:cubicBezTo>
                    <a:pt x="36" y="123"/>
                    <a:pt x="36" y="123"/>
                    <a:pt x="36" y="123"/>
                  </a:cubicBezTo>
                  <a:cubicBezTo>
                    <a:pt x="36" y="122"/>
                    <a:pt x="36" y="122"/>
                    <a:pt x="36" y="122"/>
                  </a:cubicBezTo>
                  <a:cubicBezTo>
                    <a:pt x="36" y="122"/>
                    <a:pt x="36" y="122"/>
                    <a:pt x="36" y="122"/>
                  </a:cubicBezTo>
                  <a:cubicBezTo>
                    <a:pt x="36" y="122"/>
                    <a:pt x="36" y="122"/>
                    <a:pt x="36" y="122"/>
                  </a:cubicBezTo>
                  <a:cubicBezTo>
                    <a:pt x="37" y="121"/>
                    <a:pt x="37" y="121"/>
                    <a:pt x="37" y="121"/>
                  </a:cubicBezTo>
                  <a:cubicBezTo>
                    <a:pt x="37" y="121"/>
                    <a:pt x="37" y="121"/>
                    <a:pt x="37" y="121"/>
                  </a:cubicBezTo>
                  <a:cubicBezTo>
                    <a:pt x="36" y="121"/>
                    <a:pt x="36" y="121"/>
                    <a:pt x="36" y="121"/>
                  </a:cubicBezTo>
                  <a:cubicBezTo>
                    <a:pt x="36" y="121"/>
                    <a:pt x="36" y="121"/>
                    <a:pt x="36" y="121"/>
                  </a:cubicBezTo>
                  <a:cubicBezTo>
                    <a:pt x="36" y="121"/>
                    <a:pt x="36" y="121"/>
                    <a:pt x="36" y="121"/>
                  </a:cubicBezTo>
                  <a:cubicBezTo>
                    <a:pt x="36" y="121"/>
                    <a:pt x="36" y="121"/>
                    <a:pt x="36" y="121"/>
                  </a:cubicBezTo>
                  <a:cubicBezTo>
                    <a:pt x="34" y="121"/>
                    <a:pt x="34" y="121"/>
                    <a:pt x="34" y="121"/>
                  </a:cubicBezTo>
                  <a:cubicBezTo>
                    <a:pt x="34" y="121"/>
                    <a:pt x="34" y="121"/>
                    <a:pt x="34" y="121"/>
                  </a:cubicBezTo>
                  <a:cubicBezTo>
                    <a:pt x="34" y="121"/>
                    <a:pt x="34" y="121"/>
                    <a:pt x="34" y="121"/>
                  </a:cubicBezTo>
                  <a:cubicBezTo>
                    <a:pt x="34" y="120"/>
                    <a:pt x="34" y="120"/>
                    <a:pt x="34" y="120"/>
                  </a:cubicBezTo>
                  <a:cubicBezTo>
                    <a:pt x="35" y="120"/>
                    <a:pt x="35" y="120"/>
                    <a:pt x="35" y="120"/>
                  </a:cubicBezTo>
                  <a:cubicBezTo>
                    <a:pt x="35" y="120"/>
                    <a:pt x="35" y="120"/>
                    <a:pt x="35" y="120"/>
                  </a:cubicBezTo>
                  <a:cubicBezTo>
                    <a:pt x="36" y="120"/>
                    <a:pt x="36" y="120"/>
                    <a:pt x="36" y="120"/>
                  </a:cubicBezTo>
                  <a:cubicBezTo>
                    <a:pt x="37" y="120"/>
                    <a:pt x="37" y="120"/>
                    <a:pt x="37" y="120"/>
                  </a:cubicBezTo>
                  <a:cubicBezTo>
                    <a:pt x="37" y="120"/>
                    <a:pt x="37" y="120"/>
                    <a:pt x="37" y="120"/>
                  </a:cubicBezTo>
                  <a:cubicBezTo>
                    <a:pt x="38" y="119"/>
                    <a:pt x="38" y="119"/>
                    <a:pt x="38" y="119"/>
                  </a:cubicBezTo>
                  <a:cubicBezTo>
                    <a:pt x="38" y="118"/>
                    <a:pt x="38" y="118"/>
                    <a:pt x="38" y="118"/>
                  </a:cubicBezTo>
                  <a:cubicBezTo>
                    <a:pt x="38" y="118"/>
                    <a:pt x="38" y="118"/>
                    <a:pt x="38" y="118"/>
                  </a:cubicBezTo>
                  <a:cubicBezTo>
                    <a:pt x="39" y="117"/>
                    <a:pt x="39" y="117"/>
                    <a:pt x="39" y="117"/>
                  </a:cubicBezTo>
                  <a:cubicBezTo>
                    <a:pt x="38" y="116"/>
                    <a:pt x="38" y="116"/>
                    <a:pt x="38" y="116"/>
                  </a:cubicBezTo>
                  <a:cubicBezTo>
                    <a:pt x="38" y="115"/>
                    <a:pt x="38" y="115"/>
                    <a:pt x="38" y="115"/>
                  </a:cubicBezTo>
                  <a:cubicBezTo>
                    <a:pt x="38" y="115"/>
                    <a:pt x="38" y="115"/>
                    <a:pt x="38" y="115"/>
                  </a:cubicBezTo>
                  <a:cubicBezTo>
                    <a:pt x="38" y="115"/>
                    <a:pt x="38" y="115"/>
                    <a:pt x="38" y="115"/>
                  </a:cubicBezTo>
                  <a:cubicBezTo>
                    <a:pt x="37" y="115"/>
                    <a:pt x="37" y="115"/>
                    <a:pt x="37" y="115"/>
                  </a:cubicBezTo>
                  <a:cubicBezTo>
                    <a:pt x="37" y="115"/>
                    <a:pt x="37" y="115"/>
                    <a:pt x="37" y="115"/>
                  </a:cubicBezTo>
                  <a:cubicBezTo>
                    <a:pt x="36" y="114"/>
                    <a:pt x="36" y="114"/>
                    <a:pt x="36" y="114"/>
                  </a:cubicBezTo>
                  <a:cubicBezTo>
                    <a:pt x="36" y="114"/>
                    <a:pt x="36" y="114"/>
                    <a:pt x="36" y="114"/>
                  </a:cubicBezTo>
                  <a:cubicBezTo>
                    <a:pt x="36" y="114"/>
                    <a:pt x="36" y="114"/>
                    <a:pt x="36" y="114"/>
                  </a:cubicBezTo>
                  <a:cubicBezTo>
                    <a:pt x="36" y="114"/>
                    <a:pt x="36" y="114"/>
                    <a:pt x="36" y="114"/>
                  </a:cubicBezTo>
                  <a:cubicBezTo>
                    <a:pt x="37" y="114"/>
                    <a:pt x="37" y="114"/>
                    <a:pt x="37" y="114"/>
                  </a:cubicBezTo>
                  <a:cubicBezTo>
                    <a:pt x="37" y="114"/>
                    <a:pt x="37" y="114"/>
                    <a:pt x="37" y="114"/>
                  </a:cubicBezTo>
                  <a:cubicBezTo>
                    <a:pt x="38" y="113"/>
                    <a:pt x="38" y="113"/>
                    <a:pt x="38" y="113"/>
                  </a:cubicBezTo>
                  <a:cubicBezTo>
                    <a:pt x="38" y="113"/>
                    <a:pt x="38" y="113"/>
                    <a:pt x="38" y="113"/>
                  </a:cubicBezTo>
                  <a:cubicBezTo>
                    <a:pt x="38" y="112"/>
                    <a:pt x="38" y="112"/>
                    <a:pt x="38" y="112"/>
                  </a:cubicBezTo>
                  <a:cubicBezTo>
                    <a:pt x="38" y="112"/>
                    <a:pt x="38" y="112"/>
                    <a:pt x="38" y="112"/>
                  </a:cubicBezTo>
                  <a:cubicBezTo>
                    <a:pt x="38" y="111"/>
                    <a:pt x="38" y="111"/>
                    <a:pt x="38" y="111"/>
                  </a:cubicBezTo>
                  <a:cubicBezTo>
                    <a:pt x="37" y="111"/>
                    <a:pt x="37" y="111"/>
                    <a:pt x="37" y="111"/>
                  </a:cubicBezTo>
                  <a:cubicBezTo>
                    <a:pt x="37" y="111"/>
                    <a:pt x="37" y="111"/>
                    <a:pt x="37" y="111"/>
                  </a:cubicBezTo>
                  <a:cubicBezTo>
                    <a:pt x="37" y="110"/>
                    <a:pt x="37" y="110"/>
                    <a:pt x="37" y="110"/>
                  </a:cubicBezTo>
                  <a:cubicBezTo>
                    <a:pt x="37" y="110"/>
                    <a:pt x="37" y="110"/>
                    <a:pt x="37" y="110"/>
                  </a:cubicBezTo>
                  <a:cubicBezTo>
                    <a:pt x="37" y="110"/>
                    <a:pt x="37" y="110"/>
                    <a:pt x="37" y="110"/>
                  </a:cubicBezTo>
                  <a:cubicBezTo>
                    <a:pt x="37" y="110"/>
                    <a:pt x="37" y="110"/>
                    <a:pt x="37" y="110"/>
                  </a:cubicBezTo>
                  <a:cubicBezTo>
                    <a:pt x="37" y="109"/>
                    <a:pt x="37" y="109"/>
                    <a:pt x="37" y="109"/>
                  </a:cubicBezTo>
                  <a:cubicBezTo>
                    <a:pt x="37" y="108"/>
                    <a:pt x="37" y="108"/>
                    <a:pt x="37" y="108"/>
                  </a:cubicBezTo>
                  <a:cubicBezTo>
                    <a:pt x="37" y="108"/>
                    <a:pt x="37" y="108"/>
                    <a:pt x="37" y="108"/>
                  </a:cubicBezTo>
                  <a:cubicBezTo>
                    <a:pt x="38" y="109"/>
                    <a:pt x="38" y="109"/>
                    <a:pt x="38" y="109"/>
                  </a:cubicBezTo>
                  <a:cubicBezTo>
                    <a:pt x="38" y="108"/>
                    <a:pt x="38" y="108"/>
                    <a:pt x="38" y="108"/>
                  </a:cubicBezTo>
                  <a:cubicBezTo>
                    <a:pt x="37" y="108"/>
                    <a:pt x="37" y="108"/>
                    <a:pt x="37" y="108"/>
                  </a:cubicBezTo>
                  <a:cubicBezTo>
                    <a:pt x="37" y="108"/>
                    <a:pt x="37" y="108"/>
                    <a:pt x="37" y="108"/>
                  </a:cubicBezTo>
                  <a:cubicBezTo>
                    <a:pt x="38" y="107"/>
                    <a:pt x="38" y="107"/>
                    <a:pt x="38" y="107"/>
                  </a:cubicBezTo>
                  <a:cubicBezTo>
                    <a:pt x="38" y="106"/>
                    <a:pt x="38" y="106"/>
                    <a:pt x="38" y="106"/>
                  </a:cubicBezTo>
                  <a:cubicBezTo>
                    <a:pt x="37" y="106"/>
                    <a:pt x="37" y="106"/>
                    <a:pt x="37" y="106"/>
                  </a:cubicBezTo>
                  <a:cubicBezTo>
                    <a:pt x="37" y="105"/>
                    <a:pt x="37" y="105"/>
                    <a:pt x="37" y="105"/>
                  </a:cubicBezTo>
                  <a:cubicBezTo>
                    <a:pt x="37" y="105"/>
                    <a:pt x="37" y="105"/>
                    <a:pt x="37" y="105"/>
                  </a:cubicBezTo>
                  <a:cubicBezTo>
                    <a:pt x="37" y="104"/>
                    <a:pt x="37" y="104"/>
                    <a:pt x="37" y="104"/>
                  </a:cubicBezTo>
                  <a:cubicBezTo>
                    <a:pt x="38" y="103"/>
                    <a:pt x="38" y="103"/>
                    <a:pt x="38" y="103"/>
                  </a:cubicBezTo>
                  <a:cubicBezTo>
                    <a:pt x="37" y="103"/>
                    <a:pt x="37" y="103"/>
                    <a:pt x="37" y="103"/>
                  </a:cubicBezTo>
                  <a:cubicBezTo>
                    <a:pt x="37" y="103"/>
                    <a:pt x="37" y="103"/>
                    <a:pt x="37" y="103"/>
                  </a:cubicBezTo>
                  <a:cubicBezTo>
                    <a:pt x="36" y="104"/>
                    <a:pt x="36" y="104"/>
                    <a:pt x="36" y="104"/>
                  </a:cubicBezTo>
                  <a:cubicBezTo>
                    <a:pt x="36" y="104"/>
                    <a:pt x="36" y="104"/>
                    <a:pt x="36" y="104"/>
                  </a:cubicBezTo>
                  <a:cubicBezTo>
                    <a:pt x="35" y="104"/>
                    <a:pt x="35" y="104"/>
                    <a:pt x="35" y="104"/>
                  </a:cubicBezTo>
                  <a:cubicBezTo>
                    <a:pt x="35" y="105"/>
                    <a:pt x="35" y="105"/>
                    <a:pt x="35" y="105"/>
                  </a:cubicBezTo>
                  <a:cubicBezTo>
                    <a:pt x="34" y="104"/>
                    <a:pt x="34" y="104"/>
                    <a:pt x="34" y="104"/>
                  </a:cubicBezTo>
                  <a:cubicBezTo>
                    <a:pt x="35" y="104"/>
                    <a:pt x="35" y="104"/>
                    <a:pt x="35" y="104"/>
                  </a:cubicBezTo>
                  <a:cubicBezTo>
                    <a:pt x="35" y="103"/>
                    <a:pt x="35" y="103"/>
                    <a:pt x="35" y="103"/>
                  </a:cubicBezTo>
                  <a:cubicBezTo>
                    <a:pt x="36" y="103"/>
                    <a:pt x="36" y="103"/>
                    <a:pt x="36" y="103"/>
                  </a:cubicBezTo>
                  <a:cubicBezTo>
                    <a:pt x="36" y="103"/>
                    <a:pt x="36" y="103"/>
                    <a:pt x="36" y="103"/>
                  </a:cubicBezTo>
                  <a:cubicBezTo>
                    <a:pt x="37" y="102"/>
                    <a:pt x="37" y="102"/>
                    <a:pt x="37" y="102"/>
                  </a:cubicBezTo>
                  <a:cubicBezTo>
                    <a:pt x="37" y="102"/>
                    <a:pt x="37" y="102"/>
                    <a:pt x="37" y="102"/>
                  </a:cubicBezTo>
                  <a:cubicBezTo>
                    <a:pt x="38" y="102"/>
                    <a:pt x="38" y="102"/>
                    <a:pt x="38" y="102"/>
                  </a:cubicBezTo>
                  <a:cubicBezTo>
                    <a:pt x="38" y="101"/>
                    <a:pt x="38" y="101"/>
                    <a:pt x="38" y="101"/>
                  </a:cubicBezTo>
                  <a:cubicBezTo>
                    <a:pt x="38" y="100"/>
                    <a:pt x="38" y="100"/>
                    <a:pt x="38" y="100"/>
                  </a:cubicBezTo>
                  <a:cubicBezTo>
                    <a:pt x="38" y="100"/>
                    <a:pt x="38" y="100"/>
                    <a:pt x="38" y="100"/>
                  </a:cubicBezTo>
                  <a:cubicBezTo>
                    <a:pt x="37" y="99"/>
                    <a:pt x="37" y="99"/>
                    <a:pt x="37" y="99"/>
                  </a:cubicBezTo>
                  <a:cubicBezTo>
                    <a:pt x="37" y="99"/>
                    <a:pt x="37" y="99"/>
                    <a:pt x="37" y="99"/>
                  </a:cubicBezTo>
                  <a:cubicBezTo>
                    <a:pt x="37" y="99"/>
                    <a:pt x="37" y="99"/>
                    <a:pt x="37" y="99"/>
                  </a:cubicBezTo>
                  <a:cubicBezTo>
                    <a:pt x="36" y="99"/>
                    <a:pt x="36" y="99"/>
                    <a:pt x="36" y="99"/>
                  </a:cubicBezTo>
                  <a:cubicBezTo>
                    <a:pt x="36" y="98"/>
                    <a:pt x="36" y="98"/>
                    <a:pt x="36" y="98"/>
                  </a:cubicBezTo>
                  <a:cubicBezTo>
                    <a:pt x="36" y="97"/>
                    <a:pt x="36" y="97"/>
                    <a:pt x="36" y="97"/>
                  </a:cubicBezTo>
                  <a:cubicBezTo>
                    <a:pt x="36" y="97"/>
                    <a:pt x="36" y="97"/>
                    <a:pt x="36" y="97"/>
                  </a:cubicBezTo>
                  <a:cubicBezTo>
                    <a:pt x="36" y="97"/>
                    <a:pt x="36" y="97"/>
                    <a:pt x="36" y="97"/>
                  </a:cubicBezTo>
                  <a:cubicBezTo>
                    <a:pt x="36" y="96"/>
                    <a:pt x="36" y="96"/>
                    <a:pt x="36" y="96"/>
                  </a:cubicBezTo>
                  <a:cubicBezTo>
                    <a:pt x="36" y="95"/>
                    <a:pt x="36" y="95"/>
                    <a:pt x="36" y="95"/>
                  </a:cubicBezTo>
                  <a:cubicBezTo>
                    <a:pt x="34" y="94"/>
                    <a:pt x="34" y="94"/>
                    <a:pt x="34" y="94"/>
                  </a:cubicBezTo>
                  <a:cubicBezTo>
                    <a:pt x="34" y="94"/>
                    <a:pt x="34" y="94"/>
                    <a:pt x="34" y="94"/>
                  </a:cubicBezTo>
                  <a:cubicBezTo>
                    <a:pt x="34" y="94"/>
                    <a:pt x="34" y="94"/>
                    <a:pt x="34" y="94"/>
                  </a:cubicBezTo>
                  <a:cubicBezTo>
                    <a:pt x="33" y="93"/>
                    <a:pt x="33" y="93"/>
                    <a:pt x="33" y="93"/>
                  </a:cubicBezTo>
                  <a:cubicBezTo>
                    <a:pt x="33" y="93"/>
                    <a:pt x="33" y="93"/>
                    <a:pt x="33" y="93"/>
                  </a:cubicBezTo>
                  <a:cubicBezTo>
                    <a:pt x="34" y="93"/>
                    <a:pt x="34" y="93"/>
                    <a:pt x="34" y="93"/>
                  </a:cubicBezTo>
                  <a:cubicBezTo>
                    <a:pt x="35" y="92"/>
                    <a:pt x="35" y="92"/>
                    <a:pt x="35" y="92"/>
                  </a:cubicBezTo>
                  <a:cubicBezTo>
                    <a:pt x="35" y="92"/>
                    <a:pt x="35" y="92"/>
                    <a:pt x="35" y="92"/>
                  </a:cubicBezTo>
                  <a:cubicBezTo>
                    <a:pt x="35" y="91"/>
                    <a:pt x="35" y="91"/>
                    <a:pt x="35" y="91"/>
                  </a:cubicBezTo>
                  <a:cubicBezTo>
                    <a:pt x="35" y="91"/>
                    <a:pt x="35" y="91"/>
                    <a:pt x="35" y="91"/>
                  </a:cubicBezTo>
                  <a:cubicBezTo>
                    <a:pt x="34" y="91"/>
                    <a:pt x="34" y="91"/>
                    <a:pt x="34" y="91"/>
                  </a:cubicBezTo>
                  <a:cubicBezTo>
                    <a:pt x="34" y="91"/>
                    <a:pt x="34" y="91"/>
                    <a:pt x="34" y="91"/>
                  </a:cubicBezTo>
                  <a:cubicBezTo>
                    <a:pt x="35" y="91"/>
                    <a:pt x="35" y="91"/>
                    <a:pt x="35" y="91"/>
                  </a:cubicBezTo>
                  <a:cubicBezTo>
                    <a:pt x="35" y="90"/>
                    <a:pt x="35" y="90"/>
                    <a:pt x="35" y="90"/>
                  </a:cubicBezTo>
                  <a:cubicBezTo>
                    <a:pt x="36" y="89"/>
                    <a:pt x="36" y="89"/>
                    <a:pt x="36" y="89"/>
                  </a:cubicBezTo>
                  <a:cubicBezTo>
                    <a:pt x="36" y="89"/>
                    <a:pt x="36" y="89"/>
                    <a:pt x="36" y="89"/>
                  </a:cubicBezTo>
                  <a:cubicBezTo>
                    <a:pt x="36" y="89"/>
                    <a:pt x="36" y="89"/>
                    <a:pt x="36" y="89"/>
                  </a:cubicBezTo>
                  <a:cubicBezTo>
                    <a:pt x="36" y="88"/>
                    <a:pt x="36" y="88"/>
                    <a:pt x="36" y="88"/>
                  </a:cubicBezTo>
                  <a:cubicBezTo>
                    <a:pt x="36" y="88"/>
                    <a:pt x="36" y="88"/>
                    <a:pt x="36" y="88"/>
                  </a:cubicBezTo>
                  <a:cubicBezTo>
                    <a:pt x="35" y="88"/>
                    <a:pt x="35" y="88"/>
                    <a:pt x="35" y="88"/>
                  </a:cubicBezTo>
                  <a:cubicBezTo>
                    <a:pt x="34" y="87"/>
                    <a:pt x="34" y="87"/>
                    <a:pt x="34" y="87"/>
                  </a:cubicBezTo>
                  <a:cubicBezTo>
                    <a:pt x="33" y="86"/>
                    <a:pt x="33" y="86"/>
                    <a:pt x="33" y="86"/>
                  </a:cubicBezTo>
                  <a:cubicBezTo>
                    <a:pt x="33" y="86"/>
                    <a:pt x="33" y="86"/>
                    <a:pt x="33" y="86"/>
                  </a:cubicBezTo>
                  <a:cubicBezTo>
                    <a:pt x="33" y="86"/>
                    <a:pt x="33" y="86"/>
                    <a:pt x="33" y="86"/>
                  </a:cubicBezTo>
                  <a:cubicBezTo>
                    <a:pt x="33" y="86"/>
                    <a:pt x="33" y="86"/>
                    <a:pt x="33" y="86"/>
                  </a:cubicBezTo>
                  <a:cubicBezTo>
                    <a:pt x="32" y="86"/>
                    <a:pt x="32" y="86"/>
                    <a:pt x="32" y="86"/>
                  </a:cubicBezTo>
                  <a:cubicBezTo>
                    <a:pt x="32" y="86"/>
                    <a:pt x="32" y="86"/>
                    <a:pt x="32" y="86"/>
                  </a:cubicBezTo>
                  <a:cubicBezTo>
                    <a:pt x="32" y="86"/>
                    <a:pt x="32" y="86"/>
                    <a:pt x="32" y="86"/>
                  </a:cubicBezTo>
                  <a:cubicBezTo>
                    <a:pt x="32" y="85"/>
                    <a:pt x="32" y="85"/>
                    <a:pt x="32" y="85"/>
                  </a:cubicBezTo>
                  <a:cubicBezTo>
                    <a:pt x="31" y="85"/>
                    <a:pt x="31" y="85"/>
                    <a:pt x="31" y="85"/>
                  </a:cubicBezTo>
                  <a:cubicBezTo>
                    <a:pt x="31" y="85"/>
                    <a:pt x="31" y="85"/>
                    <a:pt x="31" y="85"/>
                  </a:cubicBezTo>
                  <a:cubicBezTo>
                    <a:pt x="30" y="84"/>
                    <a:pt x="30" y="84"/>
                    <a:pt x="30" y="84"/>
                  </a:cubicBezTo>
                  <a:cubicBezTo>
                    <a:pt x="30" y="84"/>
                    <a:pt x="30" y="84"/>
                    <a:pt x="30" y="84"/>
                  </a:cubicBezTo>
                  <a:cubicBezTo>
                    <a:pt x="30" y="84"/>
                    <a:pt x="30" y="84"/>
                    <a:pt x="30" y="84"/>
                  </a:cubicBezTo>
                  <a:cubicBezTo>
                    <a:pt x="29" y="84"/>
                    <a:pt x="29" y="84"/>
                    <a:pt x="29" y="84"/>
                  </a:cubicBezTo>
                  <a:cubicBezTo>
                    <a:pt x="29" y="84"/>
                    <a:pt x="29" y="84"/>
                    <a:pt x="29" y="84"/>
                  </a:cubicBezTo>
                  <a:cubicBezTo>
                    <a:pt x="29" y="83"/>
                    <a:pt x="29" y="83"/>
                    <a:pt x="29" y="83"/>
                  </a:cubicBezTo>
                  <a:cubicBezTo>
                    <a:pt x="28" y="83"/>
                    <a:pt x="28" y="83"/>
                    <a:pt x="28" y="83"/>
                  </a:cubicBezTo>
                  <a:cubicBezTo>
                    <a:pt x="27" y="82"/>
                    <a:pt x="27" y="82"/>
                    <a:pt x="27" y="82"/>
                  </a:cubicBezTo>
                  <a:cubicBezTo>
                    <a:pt x="27" y="82"/>
                    <a:pt x="27" y="82"/>
                    <a:pt x="27" y="82"/>
                  </a:cubicBezTo>
                  <a:cubicBezTo>
                    <a:pt x="27" y="82"/>
                    <a:pt x="27" y="82"/>
                    <a:pt x="27" y="82"/>
                  </a:cubicBezTo>
                  <a:cubicBezTo>
                    <a:pt x="26" y="82"/>
                    <a:pt x="26" y="82"/>
                    <a:pt x="26" y="82"/>
                  </a:cubicBezTo>
                  <a:cubicBezTo>
                    <a:pt x="25" y="81"/>
                    <a:pt x="25" y="81"/>
                    <a:pt x="25" y="81"/>
                  </a:cubicBezTo>
                  <a:cubicBezTo>
                    <a:pt x="24" y="81"/>
                    <a:pt x="24" y="81"/>
                    <a:pt x="24" y="81"/>
                  </a:cubicBezTo>
                  <a:cubicBezTo>
                    <a:pt x="23" y="80"/>
                    <a:pt x="23" y="80"/>
                    <a:pt x="23" y="80"/>
                  </a:cubicBezTo>
                  <a:cubicBezTo>
                    <a:pt x="22" y="80"/>
                    <a:pt x="22" y="80"/>
                    <a:pt x="22" y="80"/>
                  </a:cubicBezTo>
                  <a:cubicBezTo>
                    <a:pt x="22" y="80"/>
                    <a:pt x="22" y="80"/>
                    <a:pt x="22" y="80"/>
                  </a:cubicBezTo>
                  <a:cubicBezTo>
                    <a:pt x="21" y="80"/>
                    <a:pt x="21" y="80"/>
                    <a:pt x="21" y="80"/>
                  </a:cubicBezTo>
                  <a:cubicBezTo>
                    <a:pt x="20" y="81"/>
                    <a:pt x="20" y="81"/>
                    <a:pt x="20" y="81"/>
                  </a:cubicBezTo>
                  <a:cubicBezTo>
                    <a:pt x="20" y="82"/>
                    <a:pt x="20" y="82"/>
                    <a:pt x="20" y="82"/>
                  </a:cubicBezTo>
                  <a:cubicBezTo>
                    <a:pt x="19" y="82"/>
                    <a:pt x="19" y="82"/>
                    <a:pt x="19" y="82"/>
                  </a:cubicBezTo>
                  <a:cubicBezTo>
                    <a:pt x="19" y="81"/>
                    <a:pt x="19" y="81"/>
                    <a:pt x="19" y="81"/>
                  </a:cubicBezTo>
                  <a:cubicBezTo>
                    <a:pt x="20" y="81"/>
                    <a:pt x="20" y="81"/>
                    <a:pt x="20" y="81"/>
                  </a:cubicBezTo>
                  <a:cubicBezTo>
                    <a:pt x="20" y="80"/>
                    <a:pt x="20" y="80"/>
                    <a:pt x="20" y="80"/>
                  </a:cubicBezTo>
                  <a:cubicBezTo>
                    <a:pt x="19" y="80"/>
                    <a:pt x="19" y="80"/>
                    <a:pt x="19" y="80"/>
                  </a:cubicBezTo>
                  <a:cubicBezTo>
                    <a:pt x="19" y="80"/>
                    <a:pt x="19" y="80"/>
                    <a:pt x="19" y="80"/>
                  </a:cubicBezTo>
                  <a:cubicBezTo>
                    <a:pt x="18" y="80"/>
                    <a:pt x="18" y="80"/>
                    <a:pt x="18" y="80"/>
                  </a:cubicBezTo>
                  <a:cubicBezTo>
                    <a:pt x="18" y="81"/>
                    <a:pt x="18" y="81"/>
                    <a:pt x="18" y="81"/>
                  </a:cubicBezTo>
                  <a:cubicBezTo>
                    <a:pt x="17" y="81"/>
                    <a:pt x="17" y="81"/>
                    <a:pt x="17" y="81"/>
                  </a:cubicBezTo>
                  <a:cubicBezTo>
                    <a:pt x="17" y="81"/>
                    <a:pt x="17" y="81"/>
                    <a:pt x="17" y="81"/>
                  </a:cubicBezTo>
                  <a:cubicBezTo>
                    <a:pt x="16" y="80"/>
                    <a:pt x="16" y="80"/>
                    <a:pt x="16" y="80"/>
                  </a:cubicBezTo>
                  <a:cubicBezTo>
                    <a:pt x="16" y="80"/>
                    <a:pt x="16" y="80"/>
                    <a:pt x="16" y="80"/>
                  </a:cubicBezTo>
                  <a:cubicBezTo>
                    <a:pt x="16" y="80"/>
                    <a:pt x="16" y="80"/>
                    <a:pt x="16" y="80"/>
                  </a:cubicBezTo>
                  <a:cubicBezTo>
                    <a:pt x="15" y="82"/>
                    <a:pt x="15" y="82"/>
                    <a:pt x="15" y="82"/>
                  </a:cubicBezTo>
                  <a:cubicBezTo>
                    <a:pt x="15" y="82"/>
                    <a:pt x="15" y="82"/>
                    <a:pt x="15" y="82"/>
                  </a:cubicBezTo>
                  <a:cubicBezTo>
                    <a:pt x="15" y="82"/>
                    <a:pt x="15" y="82"/>
                    <a:pt x="15" y="82"/>
                  </a:cubicBezTo>
                  <a:cubicBezTo>
                    <a:pt x="14" y="81"/>
                    <a:pt x="14" y="81"/>
                    <a:pt x="14" y="81"/>
                  </a:cubicBezTo>
                  <a:cubicBezTo>
                    <a:pt x="15" y="80"/>
                    <a:pt x="15" y="80"/>
                    <a:pt x="15" y="80"/>
                  </a:cubicBezTo>
                  <a:cubicBezTo>
                    <a:pt x="15" y="80"/>
                    <a:pt x="15" y="80"/>
                    <a:pt x="15" y="80"/>
                  </a:cubicBezTo>
                  <a:cubicBezTo>
                    <a:pt x="15" y="79"/>
                    <a:pt x="15" y="79"/>
                    <a:pt x="15" y="79"/>
                  </a:cubicBezTo>
                  <a:cubicBezTo>
                    <a:pt x="15" y="79"/>
                    <a:pt x="15" y="79"/>
                    <a:pt x="15" y="79"/>
                  </a:cubicBezTo>
                  <a:cubicBezTo>
                    <a:pt x="14" y="79"/>
                    <a:pt x="14" y="79"/>
                    <a:pt x="14" y="79"/>
                  </a:cubicBezTo>
                  <a:cubicBezTo>
                    <a:pt x="14" y="80"/>
                    <a:pt x="14" y="80"/>
                    <a:pt x="14" y="80"/>
                  </a:cubicBezTo>
                  <a:cubicBezTo>
                    <a:pt x="13" y="80"/>
                    <a:pt x="13" y="80"/>
                    <a:pt x="13" y="80"/>
                  </a:cubicBezTo>
                  <a:cubicBezTo>
                    <a:pt x="13" y="80"/>
                    <a:pt x="13" y="80"/>
                    <a:pt x="13" y="80"/>
                  </a:cubicBezTo>
                  <a:cubicBezTo>
                    <a:pt x="13" y="80"/>
                    <a:pt x="13" y="80"/>
                    <a:pt x="13" y="80"/>
                  </a:cubicBezTo>
                  <a:cubicBezTo>
                    <a:pt x="12" y="80"/>
                    <a:pt x="12" y="80"/>
                    <a:pt x="12" y="80"/>
                  </a:cubicBezTo>
                  <a:cubicBezTo>
                    <a:pt x="12" y="79"/>
                    <a:pt x="12" y="79"/>
                    <a:pt x="12" y="79"/>
                  </a:cubicBezTo>
                  <a:cubicBezTo>
                    <a:pt x="12" y="79"/>
                    <a:pt x="12" y="79"/>
                    <a:pt x="12" y="79"/>
                  </a:cubicBezTo>
                  <a:cubicBezTo>
                    <a:pt x="12" y="78"/>
                    <a:pt x="12" y="78"/>
                    <a:pt x="12" y="78"/>
                  </a:cubicBezTo>
                  <a:cubicBezTo>
                    <a:pt x="12" y="78"/>
                    <a:pt x="12" y="78"/>
                    <a:pt x="12" y="78"/>
                  </a:cubicBezTo>
                  <a:cubicBezTo>
                    <a:pt x="11" y="78"/>
                    <a:pt x="11" y="78"/>
                    <a:pt x="11" y="78"/>
                  </a:cubicBezTo>
                  <a:cubicBezTo>
                    <a:pt x="11" y="79"/>
                    <a:pt x="11" y="79"/>
                    <a:pt x="11" y="79"/>
                  </a:cubicBezTo>
                  <a:cubicBezTo>
                    <a:pt x="11" y="79"/>
                    <a:pt x="11" y="79"/>
                    <a:pt x="11" y="79"/>
                  </a:cubicBezTo>
                  <a:cubicBezTo>
                    <a:pt x="10" y="80"/>
                    <a:pt x="10" y="80"/>
                    <a:pt x="10" y="80"/>
                  </a:cubicBezTo>
                  <a:cubicBezTo>
                    <a:pt x="10" y="80"/>
                    <a:pt x="10" y="80"/>
                    <a:pt x="10" y="80"/>
                  </a:cubicBezTo>
                  <a:cubicBezTo>
                    <a:pt x="11" y="81"/>
                    <a:pt x="11" y="81"/>
                    <a:pt x="11" y="81"/>
                  </a:cubicBezTo>
                  <a:cubicBezTo>
                    <a:pt x="11" y="82"/>
                    <a:pt x="11" y="82"/>
                    <a:pt x="11" y="82"/>
                  </a:cubicBezTo>
                  <a:cubicBezTo>
                    <a:pt x="10" y="82"/>
                    <a:pt x="10" y="82"/>
                    <a:pt x="10" y="82"/>
                  </a:cubicBezTo>
                  <a:cubicBezTo>
                    <a:pt x="10" y="82"/>
                    <a:pt x="10" y="82"/>
                    <a:pt x="10" y="82"/>
                  </a:cubicBezTo>
                  <a:cubicBezTo>
                    <a:pt x="9" y="81"/>
                    <a:pt x="9" y="81"/>
                    <a:pt x="9" y="81"/>
                  </a:cubicBezTo>
                  <a:cubicBezTo>
                    <a:pt x="8" y="81"/>
                    <a:pt x="8" y="81"/>
                    <a:pt x="8" y="81"/>
                  </a:cubicBezTo>
                  <a:cubicBezTo>
                    <a:pt x="7" y="80"/>
                    <a:pt x="7" y="80"/>
                    <a:pt x="7" y="80"/>
                  </a:cubicBezTo>
                  <a:cubicBezTo>
                    <a:pt x="7" y="80"/>
                    <a:pt x="7" y="80"/>
                    <a:pt x="7" y="80"/>
                  </a:cubicBezTo>
                  <a:cubicBezTo>
                    <a:pt x="6" y="79"/>
                    <a:pt x="6" y="79"/>
                    <a:pt x="6" y="79"/>
                  </a:cubicBezTo>
                  <a:cubicBezTo>
                    <a:pt x="6" y="79"/>
                    <a:pt x="6" y="79"/>
                    <a:pt x="6" y="79"/>
                  </a:cubicBezTo>
                  <a:cubicBezTo>
                    <a:pt x="6" y="79"/>
                    <a:pt x="6" y="79"/>
                    <a:pt x="6" y="79"/>
                  </a:cubicBezTo>
                  <a:cubicBezTo>
                    <a:pt x="5" y="79"/>
                    <a:pt x="5" y="79"/>
                    <a:pt x="5" y="79"/>
                  </a:cubicBezTo>
                  <a:cubicBezTo>
                    <a:pt x="5" y="77"/>
                    <a:pt x="5" y="77"/>
                    <a:pt x="5" y="77"/>
                  </a:cubicBezTo>
                  <a:cubicBezTo>
                    <a:pt x="4" y="77"/>
                    <a:pt x="4" y="77"/>
                    <a:pt x="4" y="77"/>
                  </a:cubicBezTo>
                  <a:cubicBezTo>
                    <a:pt x="4" y="76"/>
                    <a:pt x="4" y="76"/>
                    <a:pt x="4" y="76"/>
                  </a:cubicBezTo>
                  <a:cubicBezTo>
                    <a:pt x="4" y="75"/>
                    <a:pt x="4" y="75"/>
                    <a:pt x="4" y="75"/>
                  </a:cubicBezTo>
                  <a:cubicBezTo>
                    <a:pt x="4" y="75"/>
                    <a:pt x="4" y="75"/>
                    <a:pt x="4" y="75"/>
                  </a:cubicBezTo>
                  <a:cubicBezTo>
                    <a:pt x="5" y="75"/>
                    <a:pt x="5" y="75"/>
                    <a:pt x="5" y="75"/>
                  </a:cubicBezTo>
                  <a:cubicBezTo>
                    <a:pt x="6" y="74"/>
                    <a:pt x="6" y="74"/>
                    <a:pt x="6" y="74"/>
                  </a:cubicBezTo>
                  <a:cubicBezTo>
                    <a:pt x="6" y="74"/>
                    <a:pt x="6" y="74"/>
                    <a:pt x="6" y="74"/>
                  </a:cubicBezTo>
                  <a:cubicBezTo>
                    <a:pt x="8" y="74"/>
                    <a:pt x="8" y="74"/>
                    <a:pt x="8" y="74"/>
                  </a:cubicBezTo>
                  <a:cubicBezTo>
                    <a:pt x="8" y="74"/>
                    <a:pt x="8" y="74"/>
                    <a:pt x="8" y="74"/>
                  </a:cubicBezTo>
                  <a:cubicBezTo>
                    <a:pt x="8" y="74"/>
                    <a:pt x="8" y="74"/>
                    <a:pt x="8" y="74"/>
                  </a:cubicBezTo>
                  <a:cubicBezTo>
                    <a:pt x="9" y="73"/>
                    <a:pt x="9" y="73"/>
                    <a:pt x="9" y="73"/>
                  </a:cubicBezTo>
                  <a:cubicBezTo>
                    <a:pt x="9" y="73"/>
                    <a:pt x="9" y="73"/>
                    <a:pt x="9" y="73"/>
                  </a:cubicBezTo>
                  <a:cubicBezTo>
                    <a:pt x="8" y="73"/>
                    <a:pt x="8" y="73"/>
                    <a:pt x="8" y="73"/>
                  </a:cubicBezTo>
                  <a:cubicBezTo>
                    <a:pt x="7" y="73"/>
                    <a:pt x="7" y="73"/>
                    <a:pt x="7" y="73"/>
                  </a:cubicBezTo>
                  <a:cubicBezTo>
                    <a:pt x="6" y="73"/>
                    <a:pt x="6" y="73"/>
                    <a:pt x="6" y="73"/>
                  </a:cubicBezTo>
                  <a:cubicBezTo>
                    <a:pt x="6" y="73"/>
                    <a:pt x="6" y="73"/>
                    <a:pt x="6" y="73"/>
                  </a:cubicBezTo>
                  <a:cubicBezTo>
                    <a:pt x="5" y="72"/>
                    <a:pt x="5" y="72"/>
                    <a:pt x="5" y="72"/>
                  </a:cubicBezTo>
                  <a:cubicBezTo>
                    <a:pt x="5" y="71"/>
                    <a:pt x="5" y="71"/>
                    <a:pt x="5" y="71"/>
                  </a:cubicBezTo>
                  <a:cubicBezTo>
                    <a:pt x="5" y="70"/>
                    <a:pt x="5" y="70"/>
                    <a:pt x="5" y="70"/>
                  </a:cubicBezTo>
                  <a:cubicBezTo>
                    <a:pt x="6" y="70"/>
                    <a:pt x="6" y="70"/>
                    <a:pt x="6" y="70"/>
                  </a:cubicBezTo>
                  <a:cubicBezTo>
                    <a:pt x="6" y="69"/>
                    <a:pt x="6" y="69"/>
                    <a:pt x="6" y="69"/>
                  </a:cubicBezTo>
                  <a:cubicBezTo>
                    <a:pt x="6" y="69"/>
                    <a:pt x="6" y="69"/>
                    <a:pt x="6" y="69"/>
                  </a:cubicBezTo>
                  <a:cubicBezTo>
                    <a:pt x="6" y="69"/>
                    <a:pt x="6" y="69"/>
                    <a:pt x="6" y="69"/>
                  </a:cubicBezTo>
                  <a:cubicBezTo>
                    <a:pt x="5" y="69"/>
                    <a:pt x="5" y="69"/>
                    <a:pt x="5" y="69"/>
                  </a:cubicBezTo>
                  <a:cubicBezTo>
                    <a:pt x="5" y="70"/>
                    <a:pt x="5" y="70"/>
                    <a:pt x="5" y="70"/>
                  </a:cubicBezTo>
                  <a:cubicBezTo>
                    <a:pt x="4" y="70"/>
                    <a:pt x="4" y="70"/>
                    <a:pt x="4" y="70"/>
                  </a:cubicBezTo>
                  <a:cubicBezTo>
                    <a:pt x="4" y="70"/>
                    <a:pt x="4" y="70"/>
                    <a:pt x="4" y="70"/>
                  </a:cubicBezTo>
                  <a:cubicBezTo>
                    <a:pt x="4" y="71"/>
                    <a:pt x="4" y="71"/>
                    <a:pt x="4" y="71"/>
                  </a:cubicBezTo>
                  <a:cubicBezTo>
                    <a:pt x="3" y="70"/>
                    <a:pt x="3" y="70"/>
                    <a:pt x="3" y="70"/>
                  </a:cubicBezTo>
                  <a:cubicBezTo>
                    <a:pt x="2" y="70"/>
                    <a:pt x="2" y="70"/>
                    <a:pt x="2" y="70"/>
                  </a:cubicBezTo>
                  <a:cubicBezTo>
                    <a:pt x="3" y="69"/>
                    <a:pt x="3" y="69"/>
                    <a:pt x="3" y="69"/>
                  </a:cubicBezTo>
                  <a:cubicBezTo>
                    <a:pt x="3" y="69"/>
                    <a:pt x="3" y="69"/>
                    <a:pt x="3" y="69"/>
                  </a:cubicBezTo>
                  <a:cubicBezTo>
                    <a:pt x="3" y="69"/>
                    <a:pt x="3" y="69"/>
                    <a:pt x="3" y="69"/>
                  </a:cubicBezTo>
                  <a:cubicBezTo>
                    <a:pt x="2" y="69"/>
                    <a:pt x="2" y="69"/>
                    <a:pt x="2" y="69"/>
                  </a:cubicBezTo>
                  <a:cubicBezTo>
                    <a:pt x="2" y="69"/>
                    <a:pt x="2" y="69"/>
                    <a:pt x="2" y="69"/>
                  </a:cubicBezTo>
                  <a:cubicBezTo>
                    <a:pt x="2" y="68"/>
                    <a:pt x="2" y="68"/>
                    <a:pt x="2" y="68"/>
                  </a:cubicBezTo>
                  <a:cubicBezTo>
                    <a:pt x="2" y="68"/>
                    <a:pt x="2" y="68"/>
                    <a:pt x="2" y="68"/>
                  </a:cubicBezTo>
                  <a:cubicBezTo>
                    <a:pt x="2" y="67"/>
                    <a:pt x="2" y="67"/>
                    <a:pt x="2" y="67"/>
                  </a:cubicBezTo>
                  <a:cubicBezTo>
                    <a:pt x="3" y="67"/>
                    <a:pt x="3" y="67"/>
                    <a:pt x="3" y="67"/>
                  </a:cubicBezTo>
                  <a:cubicBezTo>
                    <a:pt x="3" y="67"/>
                    <a:pt x="3" y="67"/>
                    <a:pt x="3" y="67"/>
                  </a:cubicBezTo>
                  <a:cubicBezTo>
                    <a:pt x="4" y="67"/>
                    <a:pt x="4" y="67"/>
                    <a:pt x="4" y="67"/>
                  </a:cubicBezTo>
                  <a:cubicBezTo>
                    <a:pt x="4" y="67"/>
                    <a:pt x="4" y="67"/>
                    <a:pt x="4" y="67"/>
                  </a:cubicBezTo>
                  <a:cubicBezTo>
                    <a:pt x="4" y="66"/>
                    <a:pt x="4" y="66"/>
                    <a:pt x="4" y="66"/>
                  </a:cubicBezTo>
                  <a:cubicBezTo>
                    <a:pt x="6" y="66"/>
                    <a:pt x="6" y="66"/>
                    <a:pt x="6" y="66"/>
                  </a:cubicBezTo>
                  <a:cubicBezTo>
                    <a:pt x="7" y="66"/>
                    <a:pt x="7" y="66"/>
                    <a:pt x="7" y="66"/>
                  </a:cubicBezTo>
                  <a:cubicBezTo>
                    <a:pt x="8" y="67"/>
                    <a:pt x="8" y="67"/>
                    <a:pt x="8" y="67"/>
                  </a:cubicBezTo>
                  <a:cubicBezTo>
                    <a:pt x="10" y="67"/>
                    <a:pt x="10" y="67"/>
                    <a:pt x="10" y="67"/>
                  </a:cubicBezTo>
                  <a:cubicBezTo>
                    <a:pt x="11" y="67"/>
                    <a:pt x="11" y="67"/>
                    <a:pt x="11" y="67"/>
                  </a:cubicBezTo>
                  <a:cubicBezTo>
                    <a:pt x="12" y="67"/>
                    <a:pt x="12" y="67"/>
                    <a:pt x="12" y="67"/>
                  </a:cubicBezTo>
                  <a:cubicBezTo>
                    <a:pt x="13" y="68"/>
                    <a:pt x="13" y="68"/>
                    <a:pt x="13" y="68"/>
                  </a:cubicBezTo>
                  <a:cubicBezTo>
                    <a:pt x="15" y="69"/>
                    <a:pt x="15" y="69"/>
                    <a:pt x="15" y="69"/>
                  </a:cubicBezTo>
                  <a:cubicBezTo>
                    <a:pt x="15" y="69"/>
                    <a:pt x="15" y="69"/>
                    <a:pt x="15" y="69"/>
                  </a:cubicBezTo>
                  <a:cubicBezTo>
                    <a:pt x="16" y="69"/>
                    <a:pt x="16" y="69"/>
                    <a:pt x="16" y="69"/>
                  </a:cubicBezTo>
                  <a:cubicBezTo>
                    <a:pt x="17" y="68"/>
                    <a:pt x="17" y="68"/>
                    <a:pt x="17" y="68"/>
                  </a:cubicBezTo>
                  <a:cubicBezTo>
                    <a:pt x="16" y="68"/>
                    <a:pt x="16" y="68"/>
                    <a:pt x="16" y="68"/>
                  </a:cubicBezTo>
                  <a:cubicBezTo>
                    <a:pt x="15" y="68"/>
                    <a:pt x="15" y="68"/>
                    <a:pt x="15" y="68"/>
                  </a:cubicBezTo>
                  <a:cubicBezTo>
                    <a:pt x="14" y="68"/>
                    <a:pt x="14" y="68"/>
                    <a:pt x="14" y="68"/>
                  </a:cubicBezTo>
                  <a:cubicBezTo>
                    <a:pt x="13" y="67"/>
                    <a:pt x="13" y="67"/>
                    <a:pt x="13" y="67"/>
                  </a:cubicBezTo>
                  <a:cubicBezTo>
                    <a:pt x="12" y="67"/>
                    <a:pt x="12" y="67"/>
                    <a:pt x="12" y="67"/>
                  </a:cubicBezTo>
                  <a:cubicBezTo>
                    <a:pt x="11" y="67"/>
                    <a:pt x="11" y="67"/>
                    <a:pt x="11" y="67"/>
                  </a:cubicBezTo>
                  <a:cubicBezTo>
                    <a:pt x="10" y="66"/>
                    <a:pt x="10" y="66"/>
                    <a:pt x="10" y="66"/>
                  </a:cubicBezTo>
                  <a:cubicBezTo>
                    <a:pt x="10" y="66"/>
                    <a:pt x="10" y="66"/>
                    <a:pt x="10" y="66"/>
                  </a:cubicBezTo>
                  <a:cubicBezTo>
                    <a:pt x="11" y="65"/>
                    <a:pt x="11" y="65"/>
                    <a:pt x="11" y="65"/>
                  </a:cubicBezTo>
                  <a:cubicBezTo>
                    <a:pt x="13" y="65"/>
                    <a:pt x="13" y="65"/>
                    <a:pt x="13" y="65"/>
                  </a:cubicBezTo>
                  <a:cubicBezTo>
                    <a:pt x="14" y="65"/>
                    <a:pt x="14" y="65"/>
                    <a:pt x="14" y="65"/>
                  </a:cubicBezTo>
                  <a:cubicBezTo>
                    <a:pt x="16" y="66"/>
                    <a:pt x="16" y="66"/>
                    <a:pt x="16" y="66"/>
                  </a:cubicBezTo>
                  <a:cubicBezTo>
                    <a:pt x="16" y="66"/>
                    <a:pt x="16" y="66"/>
                    <a:pt x="16" y="66"/>
                  </a:cubicBezTo>
                  <a:cubicBezTo>
                    <a:pt x="17" y="67"/>
                    <a:pt x="17" y="67"/>
                    <a:pt x="17" y="67"/>
                  </a:cubicBezTo>
                  <a:cubicBezTo>
                    <a:pt x="17" y="67"/>
                    <a:pt x="17" y="67"/>
                    <a:pt x="17" y="67"/>
                  </a:cubicBezTo>
                  <a:cubicBezTo>
                    <a:pt x="18" y="67"/>
                    <a:pt x="18" y="67"/>
                    <a:pt x="18" y="67"/>
                  </a:cubicBezTo>
                  <a:cubicBezTo>
                    <a:pt x="18" y="67"/>
                    <a:pt x="18" y="67"/>
                    <a:pt x="18" y="67"/>
                  </a:cubicBezTo>
                  <a:cubicBezTo>
                    <a:pt x="18" y="67"/>
                    <a:pt x="18" y="67"/>
                    <a:pt x="18" y="67"/>
                  </a:cubicBezTo>
                  <a:cubicBezTo>
                    <a:pt x="18" y="66"/>
                    <a:pt x="18" y="66"/>
                    <a:pt x="18" y="66"/>
                  </a:cubicBezTo>
                  <a:cubicBezTo>
                    <a:pt x="19" y="65"/>
                    <a:pt x="19" y="65"/>
                    <a:pt x="19" y="65"/>
                  </a:cubicBezTo>
                  <a:cubicBezTo>
                    <a:pt x="19" y="65"/>
                    <a:pt x="19" y="65"/>
                    <a:pt x="19" y="65"/>
                  </a:cubicBezTo>
                  <a:cubicBezTo>
                    <a:pt x="19" y="64"/>
                    <a:pt x="19" y="64"/>
                    <a:pt x="19" y="64"/>
                  </a:cubicBezTo>
                  <a:cubicBezTo>
                    <a:pt x="18" y="64"/>
                    <a:pt x="18" y="64"/>
                    <a:pt x="18" y="64"/>
                  </a:cubicBezTo>
                  <a:cubicBezTo>
                    <a:pt x="18" y="64"/>
                    <a:pt x="18" y="64"/>
                    <a:pt x="18" y="64"/>
                  </a:cubicBezTo>
                  <a:cubicBezTo>
                    <a:pt x="17" y="64"/>
                    <a:pt x="17" y="64"/>
                    <a:pt x="17" y="64"/>
                  </a:cubicBezTo>
                  <a:cubicBezTo>
                    <a:pt x="18" y="63"/>
                    <a:pt x="18" y="63"/>
                    <a:pt x="18" y="63"/>
                  </a:cubicBezTo>
                  <a:cubicBezTo>
                    <a:pt x="17" y="63"/>
                    <a:pt x="17" y="63"/>
                    <a:pt x="17" y="63"/>
                  </a:cubicBezTo>
                  <a:cubicBezTo>
                    <a:pt x="16" y="63"/>
                    <a:pt x="16" y="63"/>
                    <a:pt x="16" y="63"/>
                  </a:cubicBezTo>
                  <a:cubicBezTo>
                    <a:pt x="16" y="64"/>
                    <a:pt x="16" y="64"/>
                    <a:pt x="16" y="64"/>
                  </a:cubicBezTo>
                  <a:cubicBezTo>
                    <a:pt x="15" y="64"/>
                    <a:pt x="15" y="64"/>
                    <a:pt x="15" y="64"/>
                  </a:cubicBezTo>
                  <a:cubicBezTo>
                    <a:pt x="13" y="64"/>
                    <a:pt x="13" y="64"/>
                    <a:pt x="13" y="64"/>
                  </a:cubicBezTo>
                  <a:cubicBezTo>
                    <a:pt x="13" y="63"/>
                    <a:pt x="13" y="63"/>
                    <a:pt x="13" y="63"/>
                  </a:cubicBezTo>
                  <a:cubicBezTo>
                    <a:pt x="13" y="63"/>
                    <a:pt x="13" y="63"/>
                    <a:pt x="13" y="63"/>
                  </a:cubicBezTo>
                  <a:cubicBezTo>
                    <a:pt x="13" y="63"/>
                    <a:pt x="13" y="63"/>
                    <a:pt x="13" y="63"/>
                  </a:cubicBezTo>
                  <a:cubicBezTo>
                    <a:pt x="12" y="62"/>
                    <a:pt x="12" y="62"/>
                    <a:pt x="12" y="62"/>
                  </a:cubicBezTo>
                  <a:cubicBezTo>
                    <a:pt x="11" y="62"/>
                    <a:pt x="11" y="62"/>
                    <a:pt x="11" y="62"/>
                  </a:cubicBezTo>
                  <a:cubicBezTo>
                    <a:pt x="11" y="62"/>
                    <a:pt x="11" y="62"/>
                    <a:pt x="11" y="62"/>
                  </a:cubicBezTo>
                  <a:cubicBezTo>
                    <a:pt x="11" y="62"/>
                    <a:pt x="11" y="62"/>
                    <a:pt x="11" y="62"/>
                  </a:cubicBezTo>
                  <a:cubicBezTo>
                    <a:pt x="12" y="63"/>
                    <a:pt x="12" y="63"/>
                    <a:pt x="12" y="63"/>
                  </a:cubicBezTo>
                  <a:cubicBezTo>
                    <a:pt x="12" y="64"/>
                    <a:pt x="12" y="64"/>
                    <a:pt x="12" y="64"/>
                  </a:cubicBezTo>
                  <a:cubicBezTo>
                    <a:pt x="11" y="64"/>
                    <a:pt x="11" y="64"/>
                    <a:pt x="11" y="64"/>
                  </a:cubicBezTo>
                  <a:cubicBezTo>
                    <a:pt x="10" y="64"/>
                    <a:pt x="10" y="64"/>
                    <a:pt x="10" y="64"/>
                  </a:cubicBezTo>
                  <a:cubicBezTo>
                    <a:pt x="9" y="64"/>
                    <a:pt x="9" y="64"/>
                    <a:pt x="9" y="64"/>
                  </a:cubicBezTo>
                  <a:cubicBezTo>
                    <a:pt x="8" y="62"/>
                    <a:pt x="8" y="62"/>
                    <a:pt x="8" y="62"/>
                  </a:cubicBezTo>
                  <a:cubicBezTo>
                    <a:pt x="8" y="62"/>
                    <a:pt x="8" y="62"/>
                    <a:pt x="8" y="62"/>
                  </a:cubicBezTo>
                  <a:cubicBezTo>
                    <a:pt x="9" y="62"/>
                    <a:pt x="9" y="62"/>
                    <a:pt x="9" y="62"/>
                  </a:cubicBezTo>
                  <a:cubicBezTo>
                    <a:pt x="10" y="61"/>
                    <a:pt x="10" y="61"/>
                    <a:pt x="10" y="61"/>
                  </a:cubicBezTo>
                  <a:cubicBezTo>
                    <a:pt x="10" y="61"/>
                    <a:pt x="10" y="61"/>
                    <a:pt x="10" y="61"/>
                  </a:cubicBezTo>
                  <a:cubicBezTo>
                    <a:pt x="10" y="61"/>
                    <a:pt x="10" y="61"/>
                    <a:pt x="10" y="61"/>
                  </a:cubicBezTo>
                  <a:cubicBezTo>
                    <a:pt x="9" y="61"/>
                    <a:pt x="9" y="61"/>
                    <a:pt x="9" y="61"/>
                  </a:cubicBezTo>
                  <a:cubicBezTo>
                    <a:pt x="8" y="62"/>
                    <a:pt x="8" y="62"/>
                    <a:pt x="8" y="62"/>
                  </a:cubicBezTo>
                  <a:cubicBezTo>
                    <a:pt x="7" y="61"/>
                    <a:pt x="7" y="61"/>
                    <a:pt x="7" y="61"/>
                  </a:cubicBezTo>
                  <a:cubicBezTo>
                    <a:pt x="7" y="61"/>
                    <a:pt x="7" y="61"/>
                    <a:pt x="7" y="61"/>
                  </a:cubicBezTo>
                  <a:cubicBezTo>
                    <a:pt x="7" y="60"/>
                    <a:pt x="7" y="60"/>
                    <a:pt x="7" y="60"/>
                  </a:cubicBezTo>
                  <a:cubicBezTo>
                    <a:pt x="8" y="60"/>
                    <a:pt x="8" y="60"/>
                    <a:pt x="8" y="60"/>
                  </a:cubicBezTo>
                  <a:cubicBezTo>
                    <a:pt x="9" y="60"/>
                    <a:pt x="9" y="60"/>
                    <a:pt x="9" y="60"/>
                  </a:cubicBezTo>
                  <a:cubicBezTo>
                    <a:pt x="10" y="59"/>
                    <a:pt x="10" y="59"/>
                    <a:pt x="10" y="59"/>
                  </a:cubicBezTo>
                  <a:cubicBezTo>
                    <a:pt x="9" y="59"/>
                    <a:pt x="9" y="59"/>
                    <a:pt x="9" y="59"/>
                  </a:cubicBezTo>
                  <a:cubicBezTo>
                    <a:pt x="9" y="58"/>
                    <a:pt x="9" y="58"/>
                    <a:pt x="9" y="58"/>
                  </a:cubicBezTo>
                  <a:cubicBezTo>
                    <a:pt x="9" y="59"/>
                    <a:pt x="9" y="59"/>
                    <a:pt x="9" y="59"/>
                  </a:cubicBezTo>
                  <a:cubicBezTo>
                    <a:pt x="8" y="59"/>
                    <a:pt x="8" y="59"/>
                    <a:pt x="8" y="59"/>
                  </a:cubicBezTo>
                  <a:cubicBezTo>
                    <a:pt x="7" y="59"/>
                    <a:pt x="7" y="59"/>
                    <a:pt x="7" y="59"/>
                  </a:cubicBezTo>
                  <a:cubicBezTo>
                    <a:pt x="6" y="60"/>
                    <a:pt x="6" y="60"/>
                    <a:pt x="6" y="60"/>
                  </a:cubicBezTo>
                  <a:cubicBezTo>
                    <a:pt x="6" y="60"/>
                    <a:pt x="6" y="60"/>
                    <a:pt x="6" y="60"/>
                  </a:cubicBezTo>
                  <a:cubicBezTo>
                    <a:pt x="5" y="59"/>
                    <a:pt x="5" y="59"/>
                    <a:pt x="5" y="59"/>
                  </a:cubicBezTo>
                  <a:cubicBezTo>
                    <a:pt x="6" y="59"/>
                    <a:pt x="6" y="59"/>
                    <a:pt x="6" y="59"/>
                  </a:cubicBezTo>
                  <a:cubicBezTo>
                    <a:pt x="6" y="58"/>
                    <a:pt x="6" y="58"/>
                    <a:pt x="6" y="58"/>
                  </a:cubicBezTo>
                  <a:cubicBezTo>
                    <a:pt x="6" y="58"/>
                    <a:pt x="6" y="58"/>
                    <a:pt x="6" y="58"/>
                  </a:cubicBezTo>
                  <a:cubicBezTo>
                    <a:pt x="6" y="58"/>
                    <a:pt x="6" y="58"/>
                    <a:pt x="6" y="58"/>
                  </a:cubicBezTo>
                  <a:cubicBezTo>
                    <a:pt x="6" y="57"/>
                    <a:pt x="6" y="57"/>
                    <a:pt x="6" y="57"/>
                  </a:cubicBezTo>
                  <a:cubicBezTo>
                    <a:pt x="5" y="57"/>
                    <a:pt x="5" y="57"/>
                    <a:pt x="5" y="57"/>
                  </a:cubicBezTo>
                  <a:cubicBezTo>
                    <a:pt x="5" y="57"/>
                    <a:pt x="5" y="57"/>
                    <a:pt x="5" y="57"/>
                  </a:cubicBezTo>
                  <a:cubicBezTo>
                    <a:pt x="4" y="55"/>
                    <a:pt x="4" y="55"/>
                    <a:pt x="4" y="55"/>
                  </a:cubicBezTo>
                  <a:cubicBezTo>
                    <a:pt x="3" y="55"/>
                    <a:pt x="3" y="55"/>
                    <a:pt x="3" y="55"/>
                  </a:cubicBezTo>
                  <a:cubicBezTo>
                    <a:pt x="3" y="55"/>
                    <a:pt x="3" y="55"/>
                    <a:pt x="3" y="55"/>
                  </a:cubicBezTo>
                  <a:cubicBezTo>
                    <a:pt x="2" y="54"/>
                    <a:pt x="2" y="54"/>
                    <a:pt x="2" y="54"/>
                  </a:cubicBezTo>
                  <a:cubicBezTo>
                    <a:pt x="3" y="54"/>
                    <a:pt x="3" y="54"/>
                    <a:pt x="3" y="54"/>
                  </a:cubicBezTo>
                  <a:cubicBezTo>
                    <a:pt x="4" y="54"/>
                    <a:pt x="4" y="54"/>
                    <a:pt x="4" y="54"/>
                  </a:cubicBezTo>
                  <a:cubicBezTo>
                    <a:pt x="4" y="53"/>
                    <a:pt x="4" y="53"/>
                    <a:pt x="4" y="53"/>
                  </a:cubicBezTo>
                  <a:cubicBezTo>
                    <a:pt x="4" y="53"/>
                    <a:pt x="4" y="53"/>
                    <a:pt x="4" y="53"/>
                  </a:cubicBezTo>
                  <a:cubicBezTo>
                    <a:pt x="5" y="53"/>
                    <a:pt x="5" y="53"/>
                    <a:pt x="5" y="53"/>
                  </a:cubicBezTo>
                  <a:cubicBezTo>
                    <a:pt x="5" y="53"/>
                    <a:pt x="5" y="53"/>
                    <a:pt x="5" y="53"/>
                  </a:cubicBezTo>
                  <a:cubicBezTo>
                    <a:pt x="5" y="53"/>
                    <a:pt x="5" y="53"/>
                    <a:pt x="5" y="53"/>
                  </a:cubicBezTo>
                  <a:cubicBezTo>
                    <a:pt x="4" y="52"/>
                    <a:pt x="4" y="52"/>
                    <a:pt x="4" y="52"/>
                  </a:cubicBezTo>
                  <a:cubicBezTo>
                    <a:pt x="4" y="52"/>
                    <a:pt x="4" y="52"/>
                    <a:pt x="4" y="52"/>
                  </a:cubicBezTo>
                  <a:cubicBezTo>
                    <a:pt x="3" y="52"/>
                    <a:pt x="3" y="52"/>
                    <a:pt x="3" y="52"/>
                  </a:cubicBezTo>
                  <a:cubicBezTo>
                    <a:pt x="4" y="52"/>
                    <a:pt x="4" y="52"/>
                    <a:pt x="4" y="52"/>
                  </a:cubicBezTo>
                  <a:cubicBezTo>
                    <a:pt x="4" y="52"/>
                    <a:pt x="4" y="52"/>
                    <a:pt x="4" y="52"/>
                  </a:cubicBezTo>
                  <a:cubicBezTo>
                    <a:pt x="6" y="51"/>
                    <a:pt x="6" y="51"/>
                    <a:pt x="6" y="51"/>
                  </a:cubicBezTo>
                  <a:cubicBezTo>
                    <a:pt x="6" y="51"/>
                    <a:pt x="6" y="51"/>
                    <a:pt x="6" y="51"/>
                  </a:cubicBezTo>
                  <a:cubicBezTo>
                    <a:pt x="6" y="50"/>
                    <a:pt x="6" y="50"/>
                    <a:pt x="6" y="50"/>
                  </a:cubicBezTo>
                  <a:cubicBezTo>
                    <a:pt x="7" y="50"/>
                    <a:pt x="7" y="50"/>
                    <a:pt x="7" y="50"/>
                  </a:cubicBezTo>
                  <a:cubicBezTo>
                    <a:pt x="7" y="50"/>
                    <a:pt x="7" y="50"/>
                    <a:pt x="7" y="50"/>
                  </a:cubicBezTo>
                  <a:cubicBezTo>
                    <a:pt x="8" y="50"/>
                    <a:pt x="8" y="50"/>
                    <a:pt x="8" y="50"/>
                  </a:cubicBezTo>
                  <a:cubicBezTo>
                    <a:pt x="8" y="50"/>
                    <a:pt x="8" y="50"/>
                    <a:pt x="8" y="50"/>
                  </a:cubicBezTo>
                  <a:cubicBezTo>
                    <a:pt x="9" y="50"/>
                    <a:pt x="9" y="50"/>
                    <a:pt x="9" y="50"/>
                  </a:cubicBezTo>
                  <a:cubicBezTo>
                    <a:pt x="9" y="50"/>
                    <a:pt x="9" y="50"/>
                    <a:pt x="9" y="50"/>
                  </a:cubicBezTo>
                  <a:cubicBezTo>
                    <a:pt x="10" y="50"/>
                    <a:pt x="10" y="50"/>
                    <a:pt x="10" y="50"/>
                  </a:cubicBezTo>
                  <a:cubicBezTo>
                    <a:pt x="10" y="50"/>
                    <a:pt x="10" y="50"/>
                    <a:pt x="10" y="50"/>
                  </a:cubicBezTo>
                  <a:cubicBezTo>
                    <a:pt x="10" y="50"/>
                    <a:pt x="10" y="50"/>
                    <a:pt x="10" y="50"/>
                  </a:cubicBezTo>
                  <a:cubicBezTo>
                    <a:pt x="11" y="50"/>
                    <a:pt x="11" y="50"/>
                    <a:pt x="11" y="50"/>
                  </a:cubicBezTo>
                  <a:cubicBezTo>
                    <a:pt x="11" y="50"/>
                    <a:pt x="11" y="50"/>
                    <a:pt x="11" y="50"/>
                  </a:cubicBezTo>
                  <a:cubicBezTo>
                    <a:pt x="11" y="50"/>
                    <a:pt x="11" y="50"/>
                    <a:pt x="11" y="50"/>
                  </a:cubicBezTo>
                  <a:cubicBezTo>
                    <a:pt x="12" y="49"/>
                    <a:pt x="12" y="49"/>
                    <a:pt x="12" y="49"/>
                  </a:cubicBezTo>
                  <a:cubicBezTo>
                    <a:pt x="13" y="49"/>
                    <a:pt x="13" y="49"/>
                    <a:pt x="13" y="49"/>
                  </a:cubicBezTo>
                  <a:cubicBezTo>
                    <a:pt x="13" y="49"/>
                    <a:pt x="13" y="49"/>
                    <a:pt x="13" y="49"/>
                  </a:cubicBezTo>
                  <a:cubicBezTo>
                    <a:pt x="13" y="49"/>
                    <a:pt x="13" y="49"/>
                    <a:pt x="13" y="49"/>
                  </a:cubicBezTo>
                  <a:cubicBezTo>
                    <a:pt x="14" y="49"/>
                    <a:pt x="14" y="49"/>
                    <a:pt x="14" y="49"/>
                  </a:cubicBezTo>
                  <a:cubicBezTo>
                    <a:pt x="14" y="49"/>
                    <a:pt x="14" y="49"/>
                    <a:pt x="14" y="49"/>
                  </a:cubicBezTo>
                  <a:cubicBezTo>
                    <a:pt x="18" y="48"/>
                    <a:pt x="18" y="48"/>
                    <a:pt x="18" y="48"/>
                  </a:cubicBezTo>
                  <a:cubicBezTo>
                    <a:pt x="18" y="48"/>
                    <a:pt x="18" y="48"/>
                    <a:pt x="18" y="48"/>
                  </a:cubicBezTo>
                  <a:cubicBezTo>
                    <a:pt x="19" y="49"/>
                    <a:pt x="19" y="49"/>
                    <a:pt x="19" y="49"/>
                  </a:cubicBezTo>
                  <a:cubicBezTo>
                    <a:pt x="19" y="48"/>
                    <a:pt x="19" y="48"/>
                    <a:pt x="19" y="48"/>
                  </a:cubicBezTo>
                  <a:cubicBezTo>
                    <a:pt x="18" y="48"/>
                    <a:pt x="18" y="48"/>
                    <a:pt x="18" y="48"/>
                  </a:cubicBezTo>
                  <a:cubicBezTo>
                    <a:pt x="19" y="47"/>
                    <a:pt x="19" y="47"/>
                    <a:pt x="19" y="47"/>
                  </a:cubicBezTo>
                  <a:cubicBezTo>
                    <a:pt x="20" y="47"/>
                    <a:pt x="20" y="47"/>
                    <a:pt x="20" y="47"/>
                  </a:cubicBezTo>
                  <a:cubicBezTo>
                    <a:pt x="21" y="47"/>
                    <a:pt x="21" y="47"/>
                    <a:pt x="21" y="47"/>
                  </a:cubicBezTo>
                  <a:cubicBezTo>
                    <a:pt x="22" y="47"/>
                    <a:pt x="22" y="47"/>
                    <a:pt x="22" y="47"/>
                  </a:cubicBezTo>
                  <a:cubicBezTo>
                    <a:pt x="23" y="47"/>
                    <a:pt x="23" y="47"/>
                    <a:pt x="23" y="47"/>
                  </a:cubicBezTo>
                  <a:cubicBezTo>
                    <a:pt x="23" y="47"/>
                    <a:pt x="23" y="47"/>
                    <a:pt x="23" y="47"/>
                  </a:cubicBezTo>
                  <a:cubicBezTo>
                    <a:pt x="24" y="47"/>
                    <a:pt x="24" y="47"/>
                    <a:pt x="24" y="47"/>
                  </a:cubicBezTo>
                  <a:cubicBezTo>
                    <a:pt x="25" y="47"/>
                    <a:pt x="25" y="47"/>
                    <a:pt x="25" y="47"/>
                  </a:cubicBezTo>
                  <a:cubicBezTo>
                    <a:pt x="26" y="47"/>
                    <a:pt x="26" y="47"/>
                    <a:pt x="26" y="47"/>
                  </a:cubicBezTo>
                  <a:cubicBezTo>
                    <a:pt x="27" y="47"/>
                    <a:pt x="27" y="47"/>
                    <a:pt x="27" y="47"/>
                  </a:cubicBezTo>
                  <a:cubicBezTo>
                    <a:pt x="27" y="47"/>
                    <a:pt x="27" y="47"/>
                    <a:pt x="27" y="47"/>
                  </a:cubicBezTo>
                  <a:cubicBezTo>
                    <a:pt x="28" y="48"/>
                    <a:pt x="28" y="48"/>
                    <a:pt x="28" y="48"/>
                  </a:cubicBezTo>
                  <a:cubicBezTo>
                    <a:pt x="29" y="48"/>
                    <a:pt x="29" y="48"/>
                    <a:pt x="29" y="48"/>
                  </a:cubicBezTo>
                  <a:cubicBezTo>
                    <a:pt x="29" y="48"/>
                    <a:pt x="29" y="48"/>
                    <a:pt x="29" y="48"/>
                  </a:cubicBezTo>
                  <a:cubicBezTo>
                    <a:pt x="30" y="48"/>
                    <a:pt x="30" y="48"/>
                    <a:pt x="30" y="48"/>
                  </a:cubicBezTo>
                  <a:cubicBezTo>
                    <a:pt x="30" y="48"/>
                    <a:pt x="30" y="48"/>
                    <a:pt x="30" y="48"/>
                  </a:cubicBezTo>
                  <a:cubicBezTo>
                    <a:pt x="31" y="47"/>
                    <a:pt x="31" y="47"/>
                    <a:pt x="31" y="47"/>
                  </a:cubicBezTo>
                  <a:cubicBezTo>
                    <a:pt x="31" y="46"/>
                    <a:pt x="31" y="46"/>
                    <a:pt x="31" y="46"/>
                  </a:cubicBezTo>
                  <a:cubicBezTo>
                    <a:pt x="32" y="45"/>
                    <a:pt x="32" y="45"/>
                    <a:pt x="32" y="45"/>
                  </a:cubicBezTo>
                  <a:cubicBezTo>
                    <a:pt x="33" y="45"/>
                    <a:pt x="33" y="45"/>
                    <a:pt x="33" y="45"/>
                  </a:cubicBezTo>
                  <a:cubicBezTo>
                    <a:pt x="33" y="44"/>
                    <a:pt x="33" y="44"/>
                    <a:pt x="33" y="44"/>
                  </a:cubicBezTo>
                  <a:cubicBezTo>
                    <a:pt x="34" y="43"/>
                    <a:pt x="34" y="43"/>
                    <a:pt x="34" y="43"/>
                  </a:cubicBezTo>
                  <a:cubicBezTo>
                    <a:pt x="35" y="43"/>
                    <a:pt x="35" y="43"/>
                    <a:pt x="35" y="43"/>
                  </a:cubicBezTo>
                  <a:cubicBezTo>
                    <a:pt x="35" y="42"/>
                    <a:pt x="35" y="42"/>
                    <a:pt x="35" y="42"/>
                  </a:cubicBezTo>
                  <a:cubicBezTo>
                    <a:pt x="34" y="42"/>
                    <a:pt x="34" y="42"/>
                    <a:pt x="34" y="42"/>
                  </a:cubicBezTo>
                  <a:cubicBezTo>
                    <a:pt x="34" y="41"/>
                    <a:pt x="34" y="41"/>
                    <a:pt x="34" y="41"/>
                  </a:cubicBezTo>
                  <a:cubicBezTo>
                    <a:pt x="35" y="41"/>
                    <a:pt x="35" y="41"/>
                    <a:pt x="35" y="41"/>
                  </a:cubicBezTo>
                  <a:cubicBezTo>
                    <a:pt x="36" y="40"/>
                    <a:pt x="36" y="40"/>
                    <a:pt x="36" y="40"/>
                  </a:cubicBezTo>
                  <a:cubicBezTo>
                    <a:pt x="37" y="41"/>
                    <a:pt x="37" y="41"/>
                    <a:pt x="37" y="41"/>
                  </a:cubicBezTo>
                  <a:cubicBezTo>
                    <a:pt x="38" y="40"/>
                    <a:pt x="38" y="40"/>
                    <a:pt x="38" y="40"/>
                  </a:cubicBezTo>
                  <a:cubicBezTo>
                    <a:pt x="38" y="39"/>
                    <a:pt x="38" y="39"/>
                    <a:pt x="38" y="39"/>
                  </a:cubicBezTo>
                  <a:cubicBezTo>
                    <a:pt x="38" y="39"/>
                    <a:pt x="38" y="39"/>
                    <a:pt x="38" y="39"/>
                  </a:cubicBezTo>
                  <a:cubicBezTo>
                    <a:pt x="37" y="39"/>
                    <a:pt x="37" y="39"/>
                    <a:pt x="37" y="39"/>
                  </a:cubicBezTo>
                  <a:cubicBezTo>
                    <a:pt x="36" y="39"/>
                    <a:pt x="36" y="39"/>
                    <a:pt x="36" y="39"/>
                  </a:cubicBezTo>
                  <a:cubicBezTo>
                    <a:pt x="36" y="38"/>
                    <a:pt x="36" y="38"/>
                    <a:pt x="36" y="38"/>
                  </a:cubicBezTo>
                  <a:cubicBezTo>
                    <a:pt x="36" y="38"/>
                    <a:pt x="36" y="38"/>
                    <a:pt x="36" y="38"/>
                  </a:cubicBezTo>
                  <a:cubicBezTo>
                    <a:pt x="37" y="38"/>
                    <a:pt x="37" y="38"/>
                    <a:pt x="37" y="38"/>
                  </a:cubicBezTo>
                  <a:cubicBezTo>
                    <a:pt x="38" y="38"/>
                    <a:pt x="38" y="38"/>
                    <a:pt x="38" y="38"/>
                  </a:cubicBezTo>
                  <a:cubicBezTo>
                    <a:pt x="39" y="37"/>
                    <a:pt x="39" y="37"/>
                    <a:pt x="39" y="37"/>
                  </a:cubicBezTo>
                  <a:cubicBezTo>
                    <a:pt x="40" y="37"/>
                    <a:pt x="40" y="37"/>
                    <a:pt x="40" y="37"/>
                  </a:cubicBezTo>
                  <a:cubicBezTo>
                    <a:pt x="40" y="37"/>
                    <a:pt x="40" y="37"/>
                    <a:pt x="40" y="37"/>
                  </a:cubicBezTo>
                  <a:cubicBezTo>
                    <a:pt x="40" y="36"/>
                    <a:pt x="40" y="36"/>
                    <a:pt x="40" y="36"/>
                  </a:cubicBezTo>
                  <a:cubicBezTo>
                    <a:pt x="40" y="36"/>
                    <a:pt x="40" y="36"/>
                    <a:pt x="40" y="36"/>
                  </a:cubicBezTo>
                  <a:cubicBezTo>
                    <a:pt x="40" y="36"/>
                    <a:pt x="40" y="36"/>
                    <a:pt x="40" y="36"/>
                  </a:cubicBezTo>
                  <a:cubicBezTo>
                    <a:pt x="39" y="36"/>
                    <a:pt x="39" y="36"/>
                    <a:pt x="39" y="36"/>
                  </a:cubicBezTo>
                  <a:cubicBezTo>
                    <a:pt x="39" y="37"/>
                    <a:pt x="39" y="37"/>
                    <a:pt x="39" y="37"/>
                  </a:cubicBezTo>
                  <a:cubicBezTo>
                    <a:pt x="39" y="37"/>
                    <a:pt x="39" y="37"/>
                    <a:pt x="39" y="37"/>
                  </a:cubicBezTo>
                  <a:cubicBezTo>
                    <a:pt x="37" y="37"/>
                    <a:pt x="37" y="37"/>
                    <a:pt x="37" y="37"/>
                  </a:cubicBezTo>
                  <a:cubicBezTo>
                    <a:pt x="36" y="37"/>
                    <a:pt x="36" y="37"/>
                    <a:pt x="36" y="37"/>
                  </a:cubicBezTo>
                  <a:cubicBezTo>
                    <a:pt x="36" y="37"/>
                    <a:pt x="36" y="37"/>
                    <a:pt x="36" y="37"/>
                  </a:cubicBezTo>
                  <a:cubicBezTo>
                    <a:pt x="35" y="38"/>
                    <a:pt x="35" y="38"/>
                    <a:pt x="35" y="38"/>
                  </a:cubicBezTo>
                  <a:cubicBezTo>
                    <a:pt x="35" y="38"/>
                    <a:pt x="35" y="38"/>
                    <a:pt x="35" y="38"/>
                  </a:cubicBezTo>
                  <a:cubicBezTo>
                    <a:pt x="34" y="37"/>
                    <a:pt x="34" y="37"/>
                    <a:pt x="34" y="37"/>
                  </a:cubicBezTo>
                  <a:cubicBezTo>
                    <a:pt x="33" y="37"/>
                    <a:pt x="33" y="37"/>
                    <a:pt x="33" y="37"/>
                  </a:cubicBezTo>
                  <a:cubicBezTo>
                    <a:pt x="33" y="37"/>
                    <a:pt x="33" y="37"/>
                    <a:pt x="33" y="37"/>
                  </a:cubicBezTo>
                  <a:cubicBezTo>
                    <a:pt x="33" y="37"/>
                    <a:pt x="33" y="37"/>
                    <a:pt x="33" y="37"/>
                  </a:cubicBezTo>
                  <a:cubicBezTo>
                    <a:pt x="32" y="37"/>
                    <a:pt x="32" y="37"/>
                    <a:pt x="32" y="37"/>
                  </a:cubicBezTo>
                  <a:cubicBezTo>
                    <a:pt x="32" y="37"/>
                    <a:pt x="32" y="37"/>
                    <a:pt x="32" y="37"/>
                  </a:cubicBezTo>
                  <a:cubicBezTo>
                    <a:pt x="31" y="37"/>
                    <a:pt x="31" y="37"/>
                    <a:pt x="31" y="37"/>
                  </a:cubicBezTo>
                  <a:cubicBezTo>
                    <a:pt x="31" y="37"/>
                    <a:pt x="31" y="37"/>
                    <a:pt x="31" y="37"/>
                  </a:cubicBezTo>
                  <a:cubicBezTo>
                    <a:pt x="31" y="36"/>
                    <a:pt x="31" y="36"/>
                    <a:pt x="31" y="36"/>
                  </a:cubicBezTo>
                  <a:cubicBezTo>
                    <a:pt x="31" y="36"/>
                    <a:pt x="31" y="36"/>
                    <a:pt x="31" y="36"/>
                  </a:cubicBezTo>
                  <a:cubicBezTo>
                    <a:pt x="31" y="36"/>
                    <a:pt x="31" y="36"/>
                    <a:pt x="31" y="36"/>
                  </a:cubicBezTo>
                  <a:cubicBezTo>
                    <a:pt x="30" y="35"/>
                    <a:pt x="30" y="35"/>
                    <a:pt x="30" y="35"/>
                  </a:cubicBezTo>
                  <a:cubicBezTo>
                    <a:pt x="31" y="35"/>
                    <a:pt x="31" y="35"/>
                    <a:pt x="31" y="35"/>
                  </a:cubicBezTo>
                  <a:cubicBezTo>
                    <a:pt x="31" y="34"/>
                    <a:pt x="31" y="34"/>
                    <a:pt x="31" y="34"/>
                  </a:cubicBezTo>
                  <a:cubicBezTo>
                    <a:pt x="32" y="34"/>
                    <a:pt x="32" y="34"/>
                    <a:pt x="32" y="34"/>
                  </a:cubicBezTo>
                  <a:cubicBezTo>
                    <a:pt x="32" y="33"/>
                    <a:pt x="32" y="33"/>
                    <a:pt x="32" y="33"/>
                  </a:cubicBezTo>
                  <a:cubicBezTo>
                    <a:pt x="32" y="33"/>
                    <a:pt x="32" y="33"/>
                    <a:pt x="32" y="33"/>
                  </a:cubicBezTo>
                  <a:cubicBezTo>
                    <a:pt x="33" y="33"/>
                    <a:pt x="33" y="33"/>
                    <a:pt x="33" y="33"/>
                  </a:cubicBezTo>
                  <a:cubicBezTo>
                    <a:pt x="32" y="33"/>
                    <a:pt x="32" y="33"/>
                    <a:pt x="32" y="33"/>
                  </a:cubicBezTo>
                  <a:cubicBezTo>
                    <a:pt x="32" y="32"/>
                    <a:pt x="32" y="32"/>
                    <a:pt x="32" y="32"/>
                  </a:cubicBezTo>
                  <a:cubicBezTo>
                    <a:pt x="32" y="32"/>
                    <a:pt x="32" y="32"/>
                    <a:pt x="32" y="32"/>
                  </a:cubicBezTo>
                  <a:cubicBezTo>
                    <a:pt x="33" y="32"/>
                    <a:pt x="33" y="32"/>
                    <a:pt x="33" y="32"/>
                  </a:cubicBezTo>
                  <a:cubicBezTo>
                    <a:pt x="34" y="31"/>
                    <a:pt x="34" y="31"/>
                    <a:pt x="34" y="31"/>
                  </a:cubicBezTo>
                  <a:cubicBezTo>
                    <a:pt x="34" y="31"/>
                    <a:pt x="34" y="31"/>
                    <a:pt x="34" y="31"/>
                  </a:cubicBezTo>
                  <a:cubicBezTo>
                    <a:pt x="34" y="30"/>
                    <a:pt x="34" y="30"/>
                    <a:pt x="34" y="30"/>
                  </a:cubicBezTo>
                  <a:cubicBezTo>
                    <a:pt x="36" y="30"/>
                    <a:pt x="36" y="30"/>
                    <a:pt x="36" y="30"/>
                  </a:cubicBezTo>
                  <a:cubicBezTo>
                    <a:pt x="36" y="30"/>
                    <a:pt x="36" y="30"/>
                    <a:pt x="36" y="30"/>
                  </a:cubicBezTo>
                  <a:cubicBezTo>
                    <a:pt x="37" y="29"/>
                    <a:pt x="37" y="29"/>
                    <a:pt x="37" y="29"/>
                  </a:cubicBezTo>
                  <a:cubicBezTo>
                    <a:pt x="38" y="29"/>
                    <a:pt x="38" y="29"/>
                    <a:pt x="38" y="29"/>
                  </a:cubicBezTo>
                  <a:cubicBezTo>
                    <a:pt x="39" y="29"/>
                    <a:pt x="39" y="29"/>
                    <a:pt x="39" y="29"/>
                  </a:cubicBezTo>
                  <a:cubicBezTo>
                    <a:pt x="39" y="29"/>
                    <a:pt x="39" y="29"/>
                    <a:pt x="39" y="29"/>
                  </a:cubicBezTo>
                  <a:cubicBezTo>
                    <a:pt x="38" y="29"/>
                    <a:pt x="38" y="29"/>
                    <a:pt x="38" y="29"/>
                  </a:cubicBezTo>
                  <a:cubicBezTo>
                    <a:pt x="38" y="28"/>
                    <a:pt x="38" y="28"/>
                    <a:pt x="38" y="28"/>
                  </a:cubicBezTo>
                  <a:cubicBezTo>
                    <a:pt x="39" y="28"/>
                    <a:pt x="39" y="28"/>
                    <a:pt x="39" y="28"/>
                  </a:cubicBezTo>
                  <a:cubicBezTo>
                    <a:pt x="39" y="28"/>
                    <a:pt x="39" y="28"/>
                    <a:pt x="39" y="28"/>
                  </a:cubicBezTo>
                  <a:cubicBezTo>
                    <a:pt x="39" y="29"/>
                    <a:pt x="39" y="29"/>
                    <a:pt x="39" y="29"/>
                  </a:cubicBezTo>
                  <a:cubicBezTo>
                    <a:pt x="40" y="28"/>
                    <a:pt x="40" y="28"/>
                    <a:pt x="40" y="28"/>
                  </a:cubicBezTo>
                  <a:cubicBezTo>
                    <a:pt x="41" y="27"/>
                    <a:pt x="41" y="27"/>
                    <a:pt x="41" y="27"/>
                  </a:cubicBezTo>
                  <a:cubicBezTo>
                    <a:pt x="41" y="27"/>
                    <a:pt x="41" y="27"/>
                    <a:pt x="41" y="27"/>
                  </a:cubicBezTo>
                  <a:cubicBezTo>
                    <a:pt x="41" y="26"/>
                    <a:pt x="41" y="26"/>
                    <a:pt x="41" y="26"/>
                  </a:cubicBezTo>
                  <a:cubicBezTo>
                    <a:pt x="42" y="26"/>
                    <a:pt x="42" y="26"/>
                    <a:pt x="42" y="26"/>
                  </a:cubicBezTo>
                  <a:cubicBezTo>
                    <a:pt x="43" y="26"/>
                    <a:pt x="43" y="26"/>
                    <a:pt x="43" y="26"/>
                  </a:cubicBezTo>
                  <a:cubicBezTo>
                    <a:pt x="43" y="25"/>
                    <a:pt x="43" y="25"/>
                    <a:pt x="43" y="25"/>
                  </a:cubicBezTo>
                  <a:cubicBezTo>
                    <a:pt x="44" y="25"/>
                    <a:pt x="44" y="25"/>
                    <a:pt x="44" y="25"/>
                  </a:cubicBezTo>
                  <a:cubicBezTo>
                    <a:pt x="44" y="25"/>
                    <a:pt x="44" y="25"/>
                    <a:pt x="44" y="25"/>
                  </a:cubicBezTo>
                  <a:cubicBezTo>
                    <a:pt x="44" y="25"/>
                    <a:pt x="44" y="25"/>
                    <a:pt x="44" y="25"/>
                  </a:cubicBezTo>
                  <a:cubicBezTo>
                    <a:pt x="45" y="26"/>
                    <a:pt x="45" y="26"/>
                    <a:pt x="45" y="26"/>
                  </a:cubicBezTo>
                  <a:cubicBezTo>
                    <a:pt x="45" y="27"/>
                    <a:pt x="45" y="27"/>
                    <a:pt x="45" y="27"/>
                  </a:cubicBezTo>
                  <a:cubicBezTo>
                    <a:pt x="45" y="28"/>
                    <a:pt x="45" y="28"/>
                    <a:pt x="45" y="28"/>
                  </a:cubicBezTo>
                  <a:cubicBezTo>
                    <a:pt x="45" y="29"/>
                    <a:pt x="45" y="29"/>
                    <a:pt x="45" y="29"/>
                  </a:cubicBezTo>
                  <a:cubicBezTo>
                    <a:pt x="45" y="30"/>
                    <a:pt x="45" y="30"/>
                    <a:pt x="45" y="30"/>
                  </a:cubicBezTo>
                  <a:cubicBezTo>
                    <a:pt x="45" y="30"/>
                    <a:pt x="45" y="30"/>
                    <a:pt x="45" y="30"/>
                  </a:cubicBezTo>
                  <a:cubicBezTo>
                    <a:pt x="45" y="30"/>
                    <a:pt x="45" y="30"/>
                    <a:pt x="45" y="30"/>
                  </a:cubicBezTo>
                  <a:cubicBezTo>
                    <a:pt x="46" y="29"/>
                    <a:pt x="46" y="29"/>
                    <a:pt x="46" y="29"/>
                  </a:cubicBezTo>
                  <a:cubicBezTo>
                    <a:pt x="45" y="27"/>
                    <a:pt x="45" y="27"/>
                    <a:pt x="45" y="27"/>
                  </a:cubicBezTo>
                  <a:cubicBezTo>
                    <a:pt x="45" y="27"/>
                    <a:pt x="45" y="27"/>
                    <a:pt x="45" y="27"/>
                  </a:cubicBezTo>
                  <a:cubicBezTo>
                    <a:pt x="45" y="26"/>
                    <a:pt x="45" y="26"/>
                    <a:pt x="45" y="26"/>
                  </a:cubicBezTo>
                  <a:cubicBezTo>
                    <a:pt x="45" y="25"/>
                    <a:pt x="45" y="25"/>
                    <a:pt x="45" y="25"/>
                  </a:cubicBezTo>
                  <a:cubicBezTo>
                    <a:pt x="46" y="25"/>
                    <a:pt x="46" y="25"/>
                    <a:pt x="46" y="25"/>
                  </a:cubicBezTo>
                  <a:cubicBezTo>
                    <a:pt x="46" y="25"/>
                    <a:pt x="46" y="25"/>
                    <a:pt x="46" y="25"/>
                  </a:cubicBezTo>
                  <a:cubicBezTo>
                    <a:pt x="46" y="24"/>
                    <a:pt x="46" y="24"/>
                    <a:pt x="46" y="24"/>
                  </a:cubicBezTo>
                  <a:cubicBezTo>
                    <a:pt x="47" y="24"/>
                    <a:pt x="47" y="24"/>
                    <a:pt x="47" y="24"/>
                  </a:cubicBezTo>
                  <a:cubicBezTo>
                    <a:pt x="47" y="24"/>
                    <a:pt x="47" y="24"/>
                    <a:pt x="47" y="24"/>
                  </a:cubicBezTo>
                  <a:cubicBezTo>
                    <a:pt x="47" y="25"/>
                    <a:pt x="47" y="25"/>
                    <a:pt x="47" y="25"/>
                  </a:cubicBezTo>
                  <a:cubicBezTo>
                    <a:pt x="48" y="25"/>
                    <a:pt x="48" y="25"/>
                    <a:pt x="48" y="25"/>
                  </a:cubicBezTo>
                  <a:cubicBezTo>
                    <a:pt x="48" y="25"/>
                    <a:pt x="48" y="25"/>
                    <a:pt x="48" y="25"/>
                  </a:cubicBezTo>
                  <a:cubicBezTo>
                    <a:pt x="48" y="25"/>
                    <a:pt x="48" y="25"/>
                    <a:pt x="48" y="25"/>
                  </a:cubicBezTo>
                  <a:cubicBezTo>
                    <a:pt x="48" y="26"/>
                    <a:pt x="48" y="26"/>
                    <a:pt x="48" y="26"/>
                  </a:cubicBezTo>
                  <a:cubicBezTo>
                    <a:pt x="48" y="26"/>
                    <a:pt x="48" y="26"/>
                    <a:pt x="48" y="26"/>
                  </a:cubicBezTo>
                  <a:cubicBezTo>
                    <a:pt x="49" y="27"/>
                    <a:pt x="49" y="27"/>
                    <a:pt x="49" y="27"/>
                  </a:cubicBezTo>
                  <a:cubicBezTo>
                    <a:pt x="50" y="26"/>
                    <a:pt x="50" y="26"/>
                    <a:pt x="50" y="26"/>
                  </a:cubicBezTo>
                  <a:cubicBezTo>
                    <a:pt x="51" y="26"/>
                    <a:pt x="51" y="26"/>
                    <a:pt x="51" y="26"/>
                  </a:cubicBezTo>
                  <a:cubicBezTo>
                    <a:pt x="51" y="26"/>
                    <a:pt x="51" y="26"/>
                    <a:pt x="51" y="26"/>
                  </a:cubicBezTo>
                  <a:cubicBezTo>
                    <a:pt x="51" y="26"/>
                    <a:pt x="51" y="26"/>
                    <a:pt x="51" y="26"/>
                  </a:cubicBezTo>
                  <a:cubicBezTo>
                    <a:pt x="51" y="25"/>
                    <a:pt x="51" y="25"/>
                    <a:pt x="51" y="25"/>
                  </a:cubicBezTo>
                  <a:cubicBezTo>
                    <a:pt x="51" y="25"/>
                    <a:pt x="51" y="25"/>
                    <a:pt x="51" y="25"/>
                  </a:cubicBezTo>
                  <a:cubicBezTo>
                    <a:pt x="52" y="25"/>
                    <a:pt x="52" y="25"/>
                    <a:pt x="52" y="25"/>
                  </a:cubicBezTo>
                  <a:cubicBezTo>
                    <a:pt x="52" y="24"/>
                    <a:pt x="52" y="24"/>
                    <a:pt x="52" y="24"/>
                  </a:cubicBezTo>
                  <a:cubicBezTo>
                    <a:pt x="52" y="24"/>
                    <a:pt x="52" y="24"/>
                    <a:pt x="52" y="24"/>
                  </a:cubicBezTo>
                  <a:cubicBezTo>
                    <a:pt x="53" y="24"/>
                    <a:pt x="53" y="24"/>
                    <a:pt x="53" y="24"/>
                  </a:cubicBezTo>
                  <a:cubicBezTo>
                    <a:pt x="54" y="23"/>
                    <a:pt x="54" y="23"/>
                    <a:pt x="54" y="23"/>
                  </a:cubicBezTo>
                  <a:cubicBezTo>
                    <a:pt x="55" y="22"/>
                    <a:pt x="55" y="22"/>
                    <a:pt x="55" y="22"/>
                  </a:cubicBezTo>
                  <a:cubicBezTo>
                    <a:pt x="55" y="21"/>
                    <a:pt x="55" y="21"/>
                    <a:pt x="55" y="21"/>
                  </a:cubicBezTo>
                  <a:cubicBezTo>
                    <a:pt x="54" y="21"/>
                    <a:pt x="54" y="21"/>
                    <a:pt x="54" y="21"/>
                  </a:cubicBezTo>
                  <a:cubicBezTo>
                    <a:pt x="54" y="21"/>
                    <a:pt x="54" y="21"/>
                    <a:pt x="54" y="21"/>
                  </a:cubicBezTo>
                  <a:cubicBezTo>
                    <a:pt x="54" y="21"/>
                    <a:pt x="54" y="21"/>
                    <a:pt x="54" y="21"/>
                  </a:cubicBezTo>
                  <a:cubicBezTo>
                    <a:pt x="54" y="20"/>
                    <a:pt x="54" y="20"/>
                    <a:pt x="54" y="20"/>
                  </a:cubicBezTo>
                  <a:cubicBezTo>
                    <a:pt x="55" y="20"/>
                    <a:pt x="55" y="20"/>
                    <a:pt x="55" y="20"/>
                  </a:cubicBezTo>
                  <a:cubicBezTo>
                    <a:pt x="55" y="19"/>
                    <a:pt x="55" y="19"/>
                    <a:pt x="55" y="19"/>
                  </a:cubicBezTo>
                  <a:cubicBezTo>
                    <a:pt x="55" y="18"/>
                    <a:pt x="55" y="18"/>
                    <a:pt x="55" y="18"/>
                  </a:cubicBezTo>
                  <a:cubicBezTo>
                    <a:pt x="55" y="17"/>
                    <a:pt x="55" y="17"/>
                    <a:pt x="55" y="17"/>
                  </a:cubicBezTo>
                  <a:cubicBezTo>
                    <a:pt x="55" y="17"/>
                    <a:pt x="55" y="17"/>
                    <a:pt x="55" y="17"/>
                  </a:cubicBezTo>
                  <a:cubicBezTo>
                    <a:pt x="57" y="17"/>
                    <a:pt x="57" y="17"/>
                    <a:pt x="57" y="17"/>
                  </a:cubicBezTo>
                  <a:cubicBezTo>
                    <a:pt x="58" y="16"/>
                    <a:pt x="58" y="16"/>
                    <a:pt x="58" y="16"/>
                  </a:cubicBezTo>
                  <a:cubicBezTo>
                    <a:pt x="59" y="16"/>
                    <a:pt x="59" y="16"/>
                    <a:pt x="59" y="16"/>
                  </a:cubicBezTo>
                  <a:cubicBezTo>
                    <a:pt x="59" y="16"/>
                    <a:pt x="59" y="16"/>
                    <a:pt x="59" y="16"/>
                  </a:cubicBezTo>
                  <a:cubicBezTo>
                    <a:pt x="59" y="16"/>
                    <a:pt x="59" y="16"/>
                    <a:pt x="59" y="16"/>
                  </a:cubicBezTo>
                  <a:cubicBezTo>
                    <a:pt x="59" y="17"/>
                    <a:pt x="59" y="17"/>
                    <a:pt x="59" y="17"/>
                  </a:cubicBezTo>
                  <a:cubicBezTo>
                    <a:pt x="60" y="18"/>
                    <a:pt x="60" y="18"/>
                    <a:pt x="60" y="18"/>
                  </a:cubicBezTo>
                  <a:cubicBezTo>
                    <a:pt x="60" y="19"/>
                    <a:pt x="60" y="19"/>
                    <a:pt x="60" y="19"/>
                  </a:cubicBezTo>
                  <a:cubicBezTo>
                    <a:pt x="60" y="20"/>
                    <a:pt x="60" y="20"/>
                    <a:pt x="60" y="20"/>
                  </a:cubicBezTo>
                  <a:cubicBezTo>
                    <a:pt x="60" y="22"/>
                    <a:pt x="60" y="22"/>
                    <a:pt x="60" y="22"/>
                  </a:cubicBezTo>
                  <a:cubicBezTo>
                    <a:pt x="60" y="22"/>
                    <a:pt x="60" y="22"/>
                    <a:pt x="60" y="22"/>
                  </a:cubicBezTo>
                  <a:cubicBezTo>
                    <a:pt x="61" y="23"/>
                    <a:pt x="61" y="23"/>
                    <a:pt x="61" y="23"/>
                  </a:cubicBezTo>
                  <a:cubicBezTo>
                    <a:pt x="62" y="24"/>
                    <a:pt x="62" y="24"/>
                    <a:pt x="62" y="24"/>
                  </a:cubicBezTo>
                  <a:cubicBezTo>
                    <a:pt x="62" y="24"/>
                    <a:pt x="62" y="24"/>
                    <a:pt x="62" y="24"/>
                  </a:cubicBezTo>
                  <a:cubicBezTo>
                    <a:pt x="62" y="24"/>
                    <a:pt x="62" y="24"/>
                    <a:pt x="62" y="24"/>
                  </a:cubicBezTo>
                  <a:cubicBezTo>
                    <a:pt x="62" y="22"/>
                    <a:pt x="62" y="22"/>
                    <a:pt x="62" y="22"/>
                  </a:cubicBezTo>
                  <a:cubicBezTo>
                    <a:pt x="62" y="22"/>
                    <a:pt x="62" y="22"/>
                    <a:pt x="62" y="22"/>
                  </a:cubicBezTo>
                  <a:cubicBezTo>
                    <a:pt x="61" y="20"/>
                    <a:pt x="61" y="20"/>
                    <a:pt x="61" y="20"/>
                  </a:cubicBezTo>
                  <a:cubicBezTo>
                    <a:pt x="61" y="19"/>
                    <a:pt x="61" y="19"/>
                    <a:pt x="61" y="19"/>
                  </a:cubicBezTo>
                  <a:cubicBezTo>
                    <a:pt x="61" y="18"/>
                    <a:pt x="61" y="18"/>
                    <a:pt x="61" y="18"/>
                  </a:cubicBezTo>
                  <a:cubicBezTo>
                    <a:pt x="62" y="18"/>
                    <a:pt x="62" y="18"/>
                    <a:pt x="62" y="18"/>
                  </a:cubicBezTo>
                  <a:cubicBezTo>
                    <a:pt x="61" y="17"/>
                    <a:pt x="61" y="17"/>
                    <a:pt x="61" y="17"/>
                  </a:cubicBezTo>
                  <a:cubicBezTo>
                    <a:pt x="61" y="16"/>
                    <a:pt x="61" y="16"/>
                    <a:pt x="61" y="16"/>
                  </a:cubicBezTo>
                  <a:cubicBezTo>
                    <a:pt x="61" y="16"/>
                    <a:pt x="61" y="16"/>
                    <a:pt x="61" y="16"/>
                  </a:cubicBezTo>
                  <a:cubicBezTo>
                    <a:pt x="61" y="15"/>
                    <a:pt x="61" y="15"/>
                    <a:pt x="61" y="15"/>
                  </a:cubicBezTo>
                  <a:cubicBezTo>
                    <a:pt x="61" y="15"/>
                    <a:pt x="61" y="15"/>
                    <a:pt x="61" y="15"/>
                  </a:cubicBezTo>
                  <a:cubicBezTo>
                    <a:pt x="62" y="14"/>
                    <a:pt x="62" y="14"/>
                    <a:pt x="62" y="14"/>
                  </a:cubicBezTo>
                  <a:cubicBezTo>
                    <a:pt x="62" y="14"/>
                    <a:pt x="62" y="14"/>
                    <a:pt x="62" y="14"/>
                  </a:cubicBezTo>
                  <a:cubicBezTo>
                    <a:pt x="63" y="14"/>
                    <a:pt x="63" y="14"/>
                    <a:pt x="63" y="14"/>
                  </a:cubicBezTo>
                  <a:cubicBezTo>
                    <a:pt x="64" y="14"/>
                    <a:pt x="64" y="14"/>
                    <a:pt x="64" y="14"/>
                  </a:cubicBezTo>
                  <a:cubicBezTo>
                    <a:pt x="64" y="14"/>
                    <a:pt x="64" y="14"/>
                    <a:pt x="64" y="14"/>
                  </a:cubicBezTo>
                  <a:cubicBezTo>
                    <a:pt x="65" y="15"/>
                    <a:pt x="65" y="15"/>
                    <a:pt x="65" y="15"/>
                  </a:cubicBezTo>
                  <a:cubicBezTo>
                    <a:pt x="67" y="14"/>
                    <a:pt x="67" y="14"/>
                    <a:pt x="67" y="14"/>
                  </a:cubicBezTo>
                  <a:cubicBezTo>
                    <a:pt x="69" y="14"/>
                    <a:pt x="69" y="14"/>
                    <a:pt x="69" y="14"/>
                  </a:cubicBezTo>
                  <a:cubicBezTo>
                    <a:pt x="71" y="14"/>
                    <a:pt x="71" y="14"/>
                    <a:pt x="71" y="14"/>
                  </a:cubicBezTo>
                  <a:cubicBezTo>
                    <a:pt x="71" y="14"/>
                    <a:pt x="71" y="14"/>
                    <a:pt x="71" y="14"/>
                  </a:cubicBezTo>
                  <a:cubicBezTo>
                    <a:pt x="71" y="15"/>
                    <a:pt x="71" y="15"/>
                    <a:pt x="71" y="15"/>
                  </a:cubicBezTo>
                  <a:cubicBezTo>
                    <a:pt x="71" y="16"/>
                    <a:pt x="71" y="16"/>
                    <a:pt x="71" y="16"/>
                  </a:cubicBezTo>
                  <a:cubicBezTo>
                    <a:pt x="71" y="16"/>
                    <a:pt x="71" y="16"/>
                    <a:pt x="71" y="16"/>
                  </a:cubicBezTo>
                  <a:cubicBezTo>
                    <a:pt x="72" y="16"/>
                    <a:pt x="72" y="16"/>
                    <a:pt x="72" y="16"/>
                  </a:cubicBezTo>
                  <a:cubicBezTo>
                    <a:pt x="72" y="15"/>
                    <a:pt x="72" y="15"/>
                    <a:pt x="72" y="15"/>
                  </a:cubicBezTo>
                  <a:cubicBezTo>
                    <a:pt x="72" y="15"/>
                    <a:pt x="72" y="15"/>
                    <a:pt x="72" y="15"/>
                  </a:cubicBezTo>
                  <a:cubicBezTo>
                    <a:pt x="72" y="14"/>
                    <a:pt x="72" y="14"/>
                    <a:pt x="72" y="14"/>
                  </a:cubicBezTo>
                  <a:cubicBezTo>
                    <a:pt x="73" y="13"/>
                    <a:pt x="73" y="13"/>
                    <a:pt x="73" y="13"/>
                  </a:cubicBezTo>
                  <a:cubicBezTo>
                    <a:pt x="74" y="13"/>
                    <a:pt x="74" y="13"/>
                    <a:pt x="74" y="13"/>
                  </a:cubicBezTo>
                  <a:cubicBezTo>
                    <a:pt x="74" y="14"/>
                    <a:pt x="74" y="14"/>
                    <a:pt x="74" y="14"/>
                  </a:cubicBezTo>
                  <a:cubicBezTo>
                    <a:pt x="75" y="15"/>
                    <a:pt x="75" y="15"/>
                    <a:pt x="75" y="15"/>
                  </a:cubicBezTo>
                  <a:cubicBezTo>
                    <a:pt x="75" y="15"/>
                    <a:pt x="75" y="15"/>
                    <a:pt x="75" y="15"/>
                  </a:cubicBezTo>
                  <a:cubicBezTo>
                    <a:pt x="75" y="15"/>
                    <a:pt x="75" y="15"/>
                    <a:pt x="75" y="15"/>
                  </a:cubicBezTo>
                  <a:cubicBezTo>
                    <a:pt x="75" y="14"/>
                    <a:pt x="75" y="14"/>
                    <a:pt x="75" y="14"/>
                  </a:cubicBezTo>
                  <a:cubicBezTo>
                    <a:pt x="75" y="13"/>
                    <a:pt x="75" y="13"/>
                    <a:pt x="75" y="13"/>
                  </a:cubicBezTo>
                  <a:cubicBezTo>
                    <a:pt x="74" y="12"/>
                    <a:pt x="74" y="12"/>
                    <a:pt x="74" y="12"/>
                  </a:cubicBezTo>
                  <a:cubicBezTo>
                    <a:pt x="75" y="12"/>
                    <a:pt x="75" y="12"/>
                    <a:pt x="75" y="12"/>
                  </a:cubicBezTo>
                  <a:cubicBezTo>
                    <a:pt x="75" y="12"/>
                    <a:pt x="75" y="12"/>
                    <a:pt x="75" y="12"/>
                  </a:cubicBezTo>
                  <a:cubicBezTo>
                    <a:pt x="76" y="13"/>
                    <a:pt x="76" y="13"/>
                    <a:pt x="76" y="13"/>
                  </a:cubicBezTo>
                  <a:cubicBezTo>
                    <a:pt x="77" y="12"/>
                    <a:pt x="77" y="12"/>
                    <a:pt x="77" y="12"/>
                  </a:cubicBezTo>
                  <a:cubicBezTo>
                    <a:pt x="78" y="12"/>
                    <a:pt x="78" y="12"/>
                    <a:pt x="78" y="12"/>
                  </a:cubicBezTo>
                  <a:cubicBezTo>
                    <a:pt x="79" y="12"/>
                    <a:pt x="79" y="12"/>
                    <a:pt x="79" y="12"/>
                  </a:cubicBezTo>
                  <a:cubicBezTo>
                    <a:pt x="79" y="13"/>
                    <a:pt x="79" y="13"/>
                    <a:pt x="79" y="13"/>
                  </a:cubicBezTo>
                  <a:cubicBezTo>
                    <a:pt x="79" y="14"/>
                    <a:pt x="79" y="14"/>
                    <a:pt x="79" y="14"/>
                  </a:cubicBezTo>
                  <a:cubicBezTo>
                    <a:pt x="79" y="16"/>
                    <a:pt x="79" y="16"/>
                    <a:pt x="79" y="16"/>
                  </a:cubicBezTo>
                  <a:cubicBezTo>
                    <a:pt x="79" y="16"/>
                    <a:pt x="79" y="16"/>
                    <a:pt x="79" y="16"/>
                  </a:cubicBezTo>
                  <a:cubicBezTo>
                    <a:pt x="78" y="18"/>
                    <a:pt x="78" y="18"/>
                    <a:pt x="78" y="18"/>
                  </a:cubicBezTo>
                  <a:cubicBezTo>
                    <a:pt x="78" y="18"/>
                    <a:pt x="78" y="18"/>
                    <a:pt x="78" y="18"/>
                  </a:cubicBezTo>
                  <a:cubicBezTo>
                    <a:pt x="78" y="19"/>
                    <a:pt x="78" y="19"/>
                    <a:pt x="78" y="19"/>
                  </a:cubicBezTo>
                  <a:cubicBezTo>
                    <a:pt x="77" y="19"/>
                    <a:pt x="77" y="19"/>
                    <a:pt x="77" y="19"/>
                  </a:cubicBezTo>
                  <a:cubicBezTo>
                    <a:pt x="77" y="20"/>
                    <a:pt x="77" y="20"/>
                    <a:pt x="77" y="20"/>
                  </a:cubicBezTo>
                  <a:cubicBezTo>
                    <a:pt x="77" y="20"/>
                    <a:pt x="77" y="20"/>
                    <a:pt x="77" y="20"/>
                  </a:cubicBezTo>
                  <a:cubicBezTo>
                    <a:pt x="77" y="20"/>
                    <a:pt x="77" y="20"/>
                    <a:pt x="77" y="20"/>
                  </a:cubicBezTo>
                  <a:cubicBezTo>
                    <a:pt x="77" y="21"/>
                    <a:pt x="77" y="21"/>
                    <a:pt x="77" y="21"/>
                  </a:cubicBezTo>
                  <a:cubicBezTo>
                    <a:pt x="77" y="21"/>
                    <a:pt x="77" y="21"/>
                    <a:pt x="77" y="21"/>
                  </a:cubicBezTo>
                  <a:cubicBezTo>
                    <a:pt x="76" y="22"/>
                    <a:pt x="76" y="22"/>
                    <a:pt x="76" y="22"/>
                  </a:cubicBezTo>
                  <a:cubicBezTo>
                    <a:pt x="76" y="23"/>
                    <a:pt x="76" y="23"/>
                    <a:pt x="76" y="23"/>
                  </a:cubicBezTo>
                  <a:cubicBezTo>
                    <a:pt x="75" y="23"/>
                    <a:pt x="75" y="23"/>
                    <a:pt x="75" y="23"/>
                  </a:cubicBezTo>
                  <a:cubicBezTo>
                    <a:pt x="75" y="24"/>
                    <a:pt x="75" y="24"/>
                    <a:pt x="75" y="24"/>
                  </a:cubicBezTo>
                  <a:cubicBezTo>
                    <a:pt x="75" y="25"/>
                    <a:pt x="75" y="25"/>
                    <a:pt x="75" y="25"/>
                  </a:cubicBezTo>
                  <a:cubicBezTo>
                    <a:pt x="74" y="25"/>
                    <a:pt x="74" y="25"/>
                    <a:pt x="74" y="25"/>
                  </a:cubicBezTo>
                  <a:cubicBezTo>
                    <a:pt x="74" y="26"/>
                    <a:pt x="74" y="26"/>
                    <a:pt x="74" y="26"/>
                  </a:cubicBezTo>
                  <a:cubicBezTo>
                    <a:pt x="74" y="26"/>
                    <a:pt x="74" y="26"/>
                    <a:pt x="74" y="26"/>
                  </a:cubicBezTo>
                  <a:cubicBezTo>
                    <a:pt x="74" y="26"/>
                    <a:pt x="74" y="26"/>
                    <a:pt x="74" y="26"/>
                  </a:cubicBezTo>
                  <a:cubicBezTo>
                    <a:pt x="75" y="25"/>
                    <a:pt x="75" y="25"/>
                    <a:pt x="75" y="25"/>
                  </a:cubicBezTo>
                  <a:cubicBezTo>
                    <a:pt x="76" y="25"/>
                    <a:pt x="76" y="25"/>
                    <a:pt x="76" y="25"/>
                  </a:cubicBezTo>
                  <a:cubicBezTo>
                    <a:pt x="76" y="25"/>
                    <a:pt x="76" y="25"/>
                    <a:pt x="76" y="25"/>
                  </a:cubicBezTo>
                  <a:cubicBezTo>
                    <a:pt x="76" y="24"/>
                    <a:pt x="76" y="24"/>
                    <a:pt x="76" y="24"/>
                  </a:cubicBezTo>
                  <a:cubicBezTo>
                    <a:pt x="77" y="23"/>
                    <a:pt x="77" y="23"/>
                    <a:pt x="77" y="23"/>
                  </a:cubicBezTo>
                  <a:cubicBezTo>
                    <a:pt x="77" y="22"/>
                    <a:pt x="77" y="22"/>
                    <a:pt x="77" y="22"/>
                  </a:cubicBezTo>
                  <a:cubicBezTo>
                    <a:pt x="78" y="22"/>
                    <a:pt x="78" y="22"/>
                    <a:pt x="78" y="22"/>
                  </a:cubicBezTo>
                  <a:cubicBezTo>
                    <a:pt x="78" y="22"/>
                    <a:pt x="78" y="22"/>
                    <a:pt x="78" y="22"/>
                  </a:cubicBezTo>
                  <a:cubicBezTo>
                    <a:pt x="79" y="21"/>
                    <a:pt x="79" y="21"/>
                    <a:pt x="79" y="21"/>
                  </a:cubicBezTo>
                  <a:cubicBezTo>
                    <a:pt x="79" y="21"/>
                    <a:pt x="79" y="21"/>
                    <a:pt x="79" y="21"/>
                  </a:cubicBezTo>
                  <a:cubicBezTo>
                    <a:pt x="79" y="20"/>
                    <a:pt x="79" y="20"/>
                    <a:pt x="79" y="20"/>
                  </a:cubicBezTo>
                  <a:cubicBezTo>
                    <a:pt x="79" y="20"/>
                    <a:pt x="79" y="20"/>
                    <a:pt x="79" y="20"/>
                  </a:cubicBezTo>
                  <a:cubicBezTo>
                    <a:pt x="80" y="19"/>
                    <a:pt x="80" y="19"/>
                    <a:pt x="80" y="19"/>
                  </a:cubicBezTo>
                  <a:cubicBezTo>
                    <a:pt x="80" y="20"/>
                    <a:pt x="80" y="20"/>
                    <a:pt x="80" y="20"/>
                  </a:cubicBezTo>
                  <a:cubicBezTo>
                    <a:pt x="80" y="20"/>
                    <a:pt x="80" y="20"/>
                    <a:pt x="80" y="20"/>
                  </a:cubicBezTo>
                  <a:cubicBezTo>
                    <a:pt x="81" y="21"/>
                    <a:pt x="81" y="21"/>
                    <a:pt x="81" y="21"/>
                  </a:cubicBezTo>
                  <a:cubicBezTo>
                    <a:pt x="81" y="21"/>
                    <a:pt x="81" y="21"/>
                    <a:pt x="81" y="21"/>
                  </a:cubicBezTo>
                  <a:cubicBezTo>
                    <a:pt x="81" y="22"/>
                    <a:pt x="81" y="22"/>
                    <a:pt x="81" y="22"/>
                  </a:cubicBezTo>
                  <a:cubicBezTo>
                    <a:pt x="82" y="23"/>
                    <a:pt x="82" y="23"/>
                    <a:pt x="82" y="23"/>
                  </a:cubicBezTo>
                  <a:cubicBezTo>
                    <a:pt x="82" y="24"/>
                    <a:pt x="82" y="24"/>
                    <a:pt x="82" y="24"/>
                  </a:cubicBezTo>
                  <a:cubicBezTo>
                    <a:pt x="82" y="24"/>
                    <a:pt x="82" y="24"/>
                    <a:pt x="82" y="24"/>
                  </a:cubicBezTo>
                  <a:cubicBezTo>
                    <a:pt x="83" y="25"/>
                    <a:pt x="83" y="25"/>
                    <a:pt x="83" y="25"/>
                  </a:cubicBezTo>
                  <a:cubicBezTo>
                    <a:pt x="83" y="25"/>
                    <a:pt x="83" y="25"/>
                    <a:pt x="83" y="25"/>
                  </a:cubicBezTo>
                  <a:cubicBezTo>
                    <a:pt x="84" y="25"/>
                    <a:pt x="84" y="25"/>
                    <a:pt x="84" y="25"/>
                  </a:cubicBezTo>
                  <a:cubicBezTo>
                    <a:pt x="84" y="24"/>
                    <a:pt x="84" y="24"/>
                    <a:pt x="84" y="24"/>
                  </a:cubicBezTo>
                  <a:cubicBezTo>
                    <a:pt x="84" y="24"/>
                    <a:pt x="84" y="24"/>
                    <a:pt x="84" y="24"/>
                  </a:cubicBezTo>
                  <a:cubicBezTo>
                    <a:pt x="84" y="24"/>
                    <a:pt x="84" y="24"/>
                    <a:pt x="84" y="24"/>
                  </a:cubicBezTo>
                  <a:cubicBezTo>
                    <a:pt x="83" y="23"/>
                    <a:pt x="83" y="23"/>
                    <a:pt x="83" y="23"/>
                  </a:cubicBezTo>
                  <a:cubicBezTo>
                    <a:pt x="83" y="23"/>
                    <a:pt x="83" y="23"/>
                    <a:pt x="83" y="23"/>
                  </a:cubicBezTo>
                  <a:cubicBezTo>
                    <a:pt x="83" y="23"/>
                    <a:pt x="83" y="23"/>
                    <a:pt x="83" y="23"/>
                  </a:cubicBezTo>
                  <a:cubicBezTo>
                    <a:pt x="84" y="23"/>
                    <a:pt x="84" y="23"/>
                    <a:pt x="84" y="23"/>
                  </a:cubicBezTo>
                  <a:cubicBezTo>
                    <a:pt x="84" y="23"/>
                    <a:pt x="84" y="23"/>
                    <a:pt x="84" y="23"/>
                  </a:cubicBezTo>
                  <a:cubicBezTo>
                    <a:pt x="85" y="23"/>
                    <a:pt x="85" y="23"/>
                    <a:pt x="85" y="23"/>
                  </a:cubicBezTo>
                  <a:cubicBezTo>
                    <a:pt x="86" y="23"/>
                    <a:pt x="86" y="23"/>
                    <a:pt x="86" y="23"/>
                  </a:cubicBezTo>
                  <a:cubicBezTo>
                    <a:pt x="86" y="24"/>
                    <a:pt x="86" y="24"/>
                    <a:pt x="86" y="24"/>
                  </a:cubicBezTo>
                  <a:cubicBezTo>
                    <a:pt x="87" y="24"/>
                    <a:pt x="87" y="24"/>
                    <a:pt x="87" y="24"/>
                  </a:cubicBezTo>
                  <a:cubicBezTo>
                    <a:pt x="87" y="23"/>
                    <a:pt x="87" y="23"/>
                    <a:pt x="87" y="23"/>
                  </a:cubicBezTo>
                  <a:cubicBezTo>
                    <a:pt x="87" y="24"/>
                    <a:pt x="87" y="24"/>
                    <a:pt x="87" y="24"/>
                  </a:cubicBezTo>
                  <a:cubicBezTo>
                    <a:pt x="87" y="24"/>
                    <a:pt x="87" y="24"/>
                    <a:pt x="87" y="24"/>
                  </a:cubicBezTo>
                  <a:cubicBezTo>
                    <a:pt x="88" y="24"/>
                    <a:pt x="88" y="24"/>
                    <a:pt x="88" y="24"/>
                  </a:cubicBezTo>
                  <a:cubicBezTo>
                    <a:pt x="88" y="22"/>
                    <a:pt x="88" y="22"/>
                    <a:pt x="88" y="22"/>
                  </a:cubicBezTo>
                  <a:cubicBezTo>
                    <a:pt x="88" y="22"/>
                    <a:pt x="88" y="22"/>
                    <a:pt x="88" y="22"/>
                  </a:cubicBezTo>
                  <a:cubicBezTo>
                    <a:pt x="88" y="20"/>
                    <a:pt x="88" y="20"/>
                    <a:pt x="88" y="20"/>
                  </a:cubicBezTo>
                  <a:cubicBezTo>
                    <a:pt x="88" y="19"/>
                    <a:pt x="88" y="19"/>
                    <a:pt x="88" y="19"/>
                  </a:cubicBezTo>
                  <a:cubicBezTo>
                    <a:pt x="88" y="19"/>
                    <a:pt x="88" y="19"/>
                    <a:pt x="88" y="19"/>
                  </a:cubicBezTo>
                  <a:cubicBezTo>
                    <a:pt x="87" y="18"/>
                    <a:pt x="87" y="18"/>
                    <a:pt x="87" y="18"/>
                  </a:cubicBezTo>
                  <a:cubicBezTo>
                    <a:pt x="88" y="17"/>
                    <a:pt x="88" y="17"/>
                    <a:pt x="88" y="17"/>
                  </a:cubicBezTo>
                  <a:cubicBezTo>
                    <a:pt x="88" y="16"/>
                    <a:pt x="88" y="16"/>
                    <a:pt x="88" y="16"/>
                  </a:cubicBezTo>
                  <a:cubicBezTo>
                    <a:pt x="88" y="15"/>
                    <a:pt x="88" y="15"/>
                    <a:pt x="88" y="15"/>
                  </a:cubicBezTo>
                  <a:cubicBezTo>
                    <a:pt x="88" y="15"/>
                    <a:pt x="88" y="15"/>
                    <a:pt x="88" y="15"/>
                  </a:cubicBezTo>
                  <a:cubicBezTo>
                    <a:pt x="88" y="14"/>
                    <a:pt x="88" y="14"/>
                    <a:pt x="88" y="14"/>
                  </a:cubicBezTo>
                  <a:cubicBezTo>
                    <a:pt x="88" y="13"/>
                    <a:pt x="88" y="13"/>
                    <a:pt x="88" y="13"/>
                  </a:cubicBezTo>
                  <a:cubicBezTo>
                    <a:pt x="89" y="13"/>
                    <a:pt x="89" y="13"/>
                    <a:pt x="89" y="13"/>
                  </a:cubicBezTo>
                  <a:cubicBezTo>
                    <a:pt x="89" y="13"/>
                    <a:pt x="89" y="13"/>
                    <a:pt x="89" y="13"/>
                  </a:cubicBezTo>
                  <a:cubicBezTo>
                    <a:pt x="90" y="13"/>
                    <a:pt x="90" y="13"/>
                    <a:pt x="90" y="13"/>
                  </a:cubicBezTo>
                  <a:cubicBezTo>
                    <a:pt x="91" y="13"/>
                    <a:pt x="91" y="13"/>
                    <a:pt x="91" y="13"/>
                  </a:cubicBezTo>
                  <a:cubicBezTo>
                    <a:pt x="91" y="13"/>
                    <a:pt x="91" y="13"/>
                    <a:pt x="91" y="13"/>
                  </a:cubicBezTo>
                  <a:cubicBezTo>
                    <a:pt x="92" y="14"/>
                    <a:pt x="92" y="14"/>
                    <a:pt x="92" y="14"/>
                  </a:cubicBezTo>
                  <a:cubicBezTo>
                    <a:pt x="92" y="14"/>
                    <a:pt x="92" y="14"/>
                    <a:pt x="92" y="14"/>
                  </a:cubicBezTo>
                  <a:cubicBezTo>
                    <a:pt x="93" y="15"/>
                    <a:pt x="93" y="15"/>
                    <a:pt x="93" y="15"/>
                  </a:cubicBezTo>
                  <a:cubicBezTo>
                    <a:pt x="93" y="16"/>
                    <a:pt x="93" y="16"/>
                    <a:pt x="93" y="16"/>
                  </a:cubicBezTo>
                  <a:cubicBezTo>
                    <a:pt x="93" y="17"/>
                    <a:pt x="93" y="17"/>
                    <a:pt x="93" y="17"/>
                  </a:cubicBezTo>
                  <a:cubicBezTo>
                    <a:pt x="94" y="18"/>
                    <a:pt x="94" y="18"/>
                    <a:pt x="94" y="18"/>
                  </a:cubicBezTo>
                  <a:cubicBezTo>
                    <a:pt x="95" y="19"/>
                    <a:pt x="95" y="19"/>
                    <a:pt x="95" y="19"/>
                  </a:cubicBezTo>
                  <a:cubicBezTo>
                    <a:pt x="95" y="21"/>
                    <a:pt x="95" y="21"/>
                    <a:pt x="95" y="21"/>
                  </a:cubicBezTo>
                  <a:cubicBezTo>
                    <a:pt x="95" y="21"/>
                    <a:pt x="95" y="21"/>
                    <a:pt x="95" y="21"/>
                  </a:cubicBezTo>
                  <a:cubicBezTo>
                    <a:pt x="94" y="22"/>
                    <a:pt x="94" y="22"/>
                    <a:pt x="94" y="22"/>
                  </a:cubicBezTo>
                  <a:cubicBezTo>
                    <a:pt x="94" y="23"/>
                    <a:pt x="94" y="23"/>
                    <a:pt x="94" y="23"/>
                  </a:cubicBezTo>
                  <a:cubicBezTo>
                    <a:pt x="94" y="23"/>
                    <a:pt x="94" y="23"/>
                    <a:pt x="94" y="23"/>
                  </a:cubicBezTo>
                  <a:cubicBezTo>
                    <a:pt x="95" y="24"/>
                    <a:pt x="95" y="24"/>
                    <a:pt x="95" y="24"/>
                  </a:cubicBezTo>
                  <a:cubicBezTo>
                    <a:pt x="95" y="25"/>
                    <a:pt x="95" y="25"/>
                    <a:pt x="95" y="25"/>
                  </a:cubicBezTo>
                  <a:cubicBezTo>
                    <a:pt x="95" y="26"/>
                    <a:pt x="95" y="26"/>
                    <a:pt x="95" y="26"/>
                  </a:cubicBezTo>
                  <a:cubicBezTo>
                    <a:pt x="95" y="27"/>
                    <a:pt x="95" y="27"/>
                    <a:pt x="95" y="27"/>
                  </a:cubicBezTo>
                  <a:cubicBezTo>
                    <a:pt x="96" y="27"/>
                    <a:pt x="96" y="27"/>
                    <a:pt x="96" y="27"/>
                  </a:cubicBezTo>
                  <a:cubicBezTo>
                    <a:pt x="96" y="27"/>
                    <a:pt x="96" y="27"/>
                    <a:pt x="96" y="27"/>
                  </a:cubicBezTo>
                  <a:cubicBezTo>
                    <a:pt x="97" y="28"/>
                    <a:pt x="97" y="28"/>
                    <a:pt x="97" y="28"/>
                  </a:cubicBezTo>
                  <a:cubicBezTo>
                    <a:pt x="98" y="28"/>
                    <a:pt x="98" y="28"/>
                    <a:pt x="98" y="28"/>
                  </a:cubicBezTo>
                  <a:cubicBezTo>
                    <a:pt x="99" y="28"/>
                    <a:pt x="99" y="28"/>
                    <a:pt x="99" y="28"/>
                  </a:cubicBezTo>
                  <a:cubicBezTo>
                    <a:pt x="100" y="27"/>
                    <a:pt x="100" y="27"/>
                    <a:pt x="100" y="27"/>
                  </a:cubicBezTo>
                  <a:cubicBezTo>
                    <a:pt x="100" y="26"/>
                    <a:pt x="100" y="26"/>
                    <a:pt x="100" y="26"/>
                  </a:cubicBezTo>
                  <a:cubicBezTo>
                    <a:pt x="100" y="26"/>
                    <a:pt x="100" y="26"/>
                    <a:pt x="100" y="26"/>
                  </a:cubicBezTo>
                  <a:cubicBezTo>
                    <a:pt x="100" y="27"/>
                    <a:pt x="100" y="27"/>
                    <a:pt x="100" y="27"/>
                  </a:cubicBezTo>
                  <a:cubicBezTo>
                    <a:pt x="100" y="27"/>
                    <a:pt x="100" y="27"/>
                    <a:pt x="100" y="27"/>
                  </a:cubicBezTo>
                  <a:cubicBezTo>
                    <a:pt x="101" y="27"/>
                    <a:pt x="101" y="27"/>
                    <a:pt x="101" y="27"/>
                  </a:cubicBezTo>
                  <a:cubicBezTo>
                    <a:pt x="101" y="27"/>
                    <a:pt x="101" y="27"/>
                    <a:pt x="101" y="27"/>
                  </a:cubicBezTo>
                  <a:cubicBezTo>
                    <a:pt x="102" y="27"/>
                    <a:pt x="102" y="27"/>
                    <a:pt x="102" y="27"/>
                  </a:cubicBezTo>
                  <a:cubicBezTo>
                    <a:pt x="102" y="28"/>
                    <a:pt x="102" y="28"/>
                    <a:pt x="102" y="28"/>
                  </a:cubicBezTo>
                  <a:cubicBezTo>
                    <a:pt x="102" y="28"/>
                    <a:pt x="102" y="28"/>
                    <a:pt x="102" y="28"/>
                  </a:cubicBezTo>
                  <a:cubicBezTo>
                    <a:pt x="102" y="29"/>
                    <a:pt x="102" y="29"/>
                    <a:pt x="102" y="29"/>
                  </a:cubicBezTo>
                  <a:cubicBezTo>
                    <a:pt x="103" y="29"/>
                    <a:pt x="103" y="29"/>
                    <a:pt x="103" y="29"/>
                  </a:cubicBezTo>
                  <a:cubicBezTo>
                    <a:pt x="103" y="29"/>
                    <a:pt x="103" y="29"/>
                    <a:pt x="103" y="29"/>
                  </a:cubicBezTo>
                  <a:cubicBezTo>
                    <a:pt x="104" y="29"/>
                    <a:pt x="104" y="29"/>
                    <a:pt x="104" y="29"/>
                  </a:cubicBezTo>
                  <a:cubicBezTo>
                    <a:pt x="105" y="29"/>
                    <a:pt x="105" y="29"/>
                    <a:pt x="105" y="29"/>
                  </a:cubicBezTo>
                  <a:cubicBezTo>
                    <a:pt x="104" y="29"/>
                    <a:pt x="104" y="29"/>
                    <a:pt x="104" y="29"/>
                  </a:cubicBezTo>
                  <a:cubicBezTo>
                    <a:pt x="103" y="28"/>
                    <a:pt x="103" y="28"/>
                    <a:pt x="103" y="28"/>
                  </a:cubicBezTo>
                  <a:cubicBezTo>
                    <a:pt x="103" y="28"/>
                    <a:pt x="103" y="28"/>
                    <a:pt x="103" y="28"/>
                  </a:cubicBezTo>
                  <a:cubicBezTo>
                    <a:pt x="103" y="27"/>
                    <a:pt x="103" y="27"/>
                    <a:pt x="103" y="27"/>
                  </a:cubicBezTo>
                  <a:cubicBezTo>
                    <a:pt x="103" y="27"/>
                    <a:pt x="103" y="27"/>
                    <a:pt x="103" y="27"/>
                  </a:cubicBezTo>
                  <a:cubicBezTo>
                    <a:pt x="102" y="27"/>
                    <a:pt x="102" y="27"/>
                    <a:pt x="102" y="27"/>
                  </a:cubicBezTo>
                  <a:cubicBezTo>
                    <a:pt x="102" y="26"/>
                    <a:pt x="102" y="26"/>
                    <a:pt x="102" y="26"/>
                  </a:cubicBezTo>
                  <a:cubicBezTo>
                    <a:pt x="102" y="25"/>
                    <a:pt x="102" y="25"/>
                    <a:pt x="102" y="25"/>
                  </a:cubicBezTo>
                  <a:cubicBezTo>
                    <a:pt x="101" y="25"/>
                    <a:pt x="101" y="25"/>
                    <a:pt x="101" y="25"/>
                  </a:cubicBezTo>
                  <a:cubicBezTo>
                    <a:pt x="101" y="24"/>
                    <a:pt x="101" y="24"/>
                    <a:pt x="101" y="24"/>
                  </a:cubicBezTo>
                  <a:cubicBezTo>
                    <a:pt x="101" y="23"/>
                    <a:pt x="101" y="23"/>
                    <a:pt x="101" y="23"/>
                  </a:cubicBezTo>
                  <a:cubicBezTo>
                    <a:pt x="100" y="23"/>
                    <a:pt x="100" y="23"/>
                    <a:pt x="100" y="23"/>
                  </a:cubicBezTo>
                  <a:cubicBezTo>
                    <a:pt x="100" y="22"/>
                    <a:pt x="100" y="22"/>
                    <a:pt x="100" y="22"/>
                  </a:cubicBezTo>
                  <a:cubicBezTo>
                    <a:pt x="100" y="21"/>
                    <a:pt x="100" y="21"/>
                    <a:pt x="100" y="21"/>
                  </a:cubicBezTo>
                  <a:cubicBezTo>
                    <a:pt x="100" y="20"/>
                    <a:pt x="100" y="20"/>
                    <a:pt x="100" y="20"/>
                  </a:cubicBezTo>
                  <a:cubicBezTo>
                    <a:pt x="100" y="19"/>
                    <a:pt x="100" y="19"/>
                    <a:pt x="100" y="19"/>
                  </a:cubicBezTo>
                  <a:cubicBezTo>
                    <a:pt x="100" y="19"/>
                    <a:pt x="100" y="19"/>
                    <a:pt x="100" y="19"/>
                  </a:cubicBezTo>
                  <a:cubicBezTo>
                    <a:pt x="100" y="18"/>
                    <a:pt x="100" y="18"/>
                    <a:pt x="100" y="18"/>
                  </a:cubicBezTo>
                  <a:cubicBezTo>
                    <a:pt x="99" y="17"/>
                    <a:pt x="99" y="17"/>
                    <a:pt x="99" y="17"/>
                  </a:cubicBezTo>
                  <a:cubicBezTo>
                    <a:pt x="99" y="17"/>
                    <a:pt x="99" y="17"/>
                    <a:pt x="99" y="17"/>
                  </a:cubicBezTo>
                  <a:cubicBezTo>
                    <a:pt x="99" y="16"/>
                    <a:pt x="99" y="16"/>
                    <a:pt x="99" y="16"/>
                  </a:cubicBezTo>
                  <a:cubicBezTo>
                    <a:pt x="99" y="15"/>
                    <a:pt x="99" y="15"/>
                    <a:pt x="99" y="15"/>
                  </a:cubicBezTo>
                  <a:cubicBezTo>
                    <a:pt x="98" y="14"/>
                    <a:pt x="98" y="14"/>
                    <a:pt x="98" y="14"/>
                  </a:cubicBezTo>
                  <a:cubicBezTo>
                    <a:pt x="99" y="14"/>
                    <a:pt x="99" y="14"/>
                    <a:pt x="99" y="14"/>
                  </a:cubicBezTo>
                  <a:cubicBezTo>
                    <a:pt x="98" y="13"/>
                    <a:pt x="98" y="13"/>
                    <a:pt x="98" y="13"/>
                  </a:cubicBezTo>
                  <a:cubicBezTo>
                    <a:pt x="98" y="12"/>
                    <a:pt x="98" y="12"/>
                    <a:pt x="98" y="12"/>
                  </a:cubicBezTo>
                  <a:cubicBezTo>
                    <a:pt x="99" y="12"/>
                    <a:pt x="99" y="12"/>
                    <a:pt x="99" y="12"/>
                  </a:cubicBezTo>
                  <a:cubicBezTo>
                    <a:pt x="100" y="12"/>
                    <a:pt x="100" y="12"/>
                    <a:pt x="100" y="12"/>
                  </a:cubicBezTo>
                  <a:cubicBezTo>
                    <a:pt x="100" y="12"/>
                    <a:pt x="100" y="12"/>
                    <a:pt x="100" y="12"/>
                  </a:cubicBezTo>
                  <a:cubicBezTo>
                    <a:pt x="101" y="12"/>
                    <a:pt x="101" y="12"/>
                    <a:pt x="101" y="12"/>
                  </a:cubicBezTo>
                  <a:cubicBezTo>
                    <a:pt x="101" y="12"/>
                    <a:pt x="101" y="12"/>
                    <a:pt x="101" y="12"/>
                  </a:cubicBezTo>
                  <a:cubicBezTo>
                    <a:pt x="102" y="12"/>
                    <a:pt x="102" y="12"/>
                    <a:pt x="102" y="12"/>
                  </a:cubicBezTo>
                  <a:cubicBezTo>
                    <a:pt x="103" y="13"/>
                    <a:pt x="103" y="13"/>
                    <a:pt x="103" y="13"/>
                  </a:cubicBezTo>
                  <a:cubicBezTo>
                    <a:pt x="104" y="14"/>
                    <a:pt x="104" y="14"/>
                    <a:pt x="104" y="14"/>
                  </a:cubicBezTo>
                  <a:cubicBezTo>
                    <a:pt x="105" y="14"/>
                    <a:pt x="105" y="14"/>
                    <a:pt x="105" y="14"/>
                  </a:cubicBezTo>
                  <a:cubicBezTo>
                    <a:pt x="105" y="13"/>
                    <a:pt x="105" y="13"/>
                    <a:pt x="105" y="13"/>
                  </a:cubicBezTo>
                  <a:cubicBezTo>
                    <a:pt x="104" y="13"/>
                    <a:pt x="104" y="13"/>
                    <a:pt x="104" y="13"/>
                  </a:cubicBezTo>
                  <a:cubicBezTo>
                    <a:pt x="105" y="11"/>
                    <a:pt x="105" y="11"/>
                    <a:pt x="105" y="11"/>
                  </a:cubicBezTo>
                  <a:cubicBezTo>
                    <a:pt x="105" y="11"/>
                    <a:pt x="105" y="11"/>
                    <a:pt x="105" y="11"/>
                  </a:cubicBezTo>
                  <a:cubicBezTo>
                    <a:pt x="106" y="12"/>
                    <a:pt x="106" y="12"/>
                    <a:pt x="106" y="12"/>
                  </a:cubicBezTo>
                  <a:cubicBezTo>
                    <a:pt x="107" y="11"/>
                    <a:pt x="107" y="11"/>
                    <a:pt x="107" y="11"/>
                  </a:cubicBezTo>
                  <a:cubicBezTo>
                    <a:pt x="108" y="11"/>
                    <a:pt x="108" y="11"/>
                    <a:pt x="108" y="11"/>
                  </a:cubicBezTo>
                  <a:cubicBezTo>
                    <a:pt x="108" y="11"/>
                    <a:pt x="108" y="11"/>
                    <a:pt x="108" y="11"/>
                  </a:cubicBezTo>
                  <a:cubicBezTo>
                    <a:pt x="109" y="12"/>
                    <a:pt x="109" y="12"/>
                    <a:pt x="109" y="12"/>
                  </a:cubicBezTo>
                  <a:cubicBezTo>
                    <a:pt x="110" y="12"/>
                    <a:pt x="110" y="12"/>
                    <a:pt x="110" y="12"/>
                  </a:cubicBezTo>
                  <a:cubicBezTo>
                    <a:pt x="110" y="12"/>
                    <a:pt x="110" y="12"/>
                    <a:pt x="110" y="12"/>
                  </a:cubicBezTo>
                  <a:cubicBezTo>
                    <a:pt x="111" y="13"/>
                    <a:pt x="111" y="13"/>
                    <a:pt x="111" y="13"/>
                  </a:cubicBezTo>
                  <a:cubicBezTo>
                    <a:pt x="111" y="14"/>
                    <a:pt x="111" y="14"/>
                    <a:pt x="111" y="14"/>
                  </a:cubicBezTo>
                  <a:cubicBezTo>
                    <a:pt x="111" y="15"/>
                    <a:pt x="111" y="15"/>
                    <a:pt x="111" y="15"/>
                  </a:cubicBezTo>
                  <a:cubicBezTo>
                    <a:pt x="111" y="15"/>
                    <a:pt x="111" y="15"/>
                    <a:pt x="111" y="15"/>
                  </a:cubicBezTo>
                  <a:cubicBezTo>
                    <a:pt x="111" y="16"/>
                    <a:pt x="111" y="16"/>
                    <a:pt x="111" y="16"/>
                  </a:cubicBezTo>
                  <a:cubicBezTo>
                    <a:pt x="112" y="17"/>
                    <a:pt x="112" y="17"/>
                    <a:pt x="112" y="17"/>
                  </a:cubicBezTo>
                  <a:cubicBezTo>
                    <a:pt x="112" y="18"/>
                    <a:pt x="112" y="18"/>
                    <a:pt x="112" y="18"/>
                  </a:cubicBezTo>
                  <a:cubicBezTo>
                    <a:pt x="112" y="19"/>
                    <a:pt x="112" y="19"/>
                    <a:pt x="112" y="19"/>
                  </a:cubicBezTo>
                  <a:cubicBezTo>
                    <a:pt x="112" y="19"/>
                    <a:pt x="112" y="19"/>
                    <a:pt x="112" y="19"/>
                  </a:cubicBezTo>
                  <a:cubicBezTo>
                    <a:pt x="114" y="19"/>
                    <a:pt x="114" y="19"/>
                    <a:pt x="114" y="19"/>
                  </a:cubicBezTo>
                  <a:cubicBezTo>
                    <a:pt x="115" y="20"/>
                    <a:pt x="115" y="20"/>
                    <a:pt x="115" y="20"/>
                  </a:cubicBezTo>
                  <a:cubicBezTo>
                    <a:pt x="116" y="20"/>
                    <a:pt x="116" y="20"/>
                    <a:pt x="116" y="20"/>
                  </a:cubicBezTo>
                  <a:cubicBezTo>
                    <a:pt x="116" y="20"/>
                    <a:pt x="116" y="20"/>
                    <a:pt x="116" y="20"/>
                  </a:cubicBezTo>
                  <a:cubicBezTo>
                    <a:pt x="116" y="20"/>
                    <a:pt x="116" y="20"/>
                    <a:pt x="116" y="20"/>
                  </a:cubicBezTo>
                  <a:cubicBezTo>
                    <a:pt x="115" y="19"/>
                    <a:pt x="115" y="19"/>
                    <a:pt x="115" y="19"/>
                  </a:cubicBezTo>
                  <a:cubicBezTo>
                    <a:pt x="114" y="19"/>
                    <a:pt x="114" y="19"/>
                    <a:pt x="114" y="19"/>
                  </a:cubicBezTo>
                  <a:cubicBezTo>
                    <a:pt x="113" y="19"/>
                    <a:pt x="113" y="19"/>
                    <a:pt x="113" y="19"/>
                  </a:cubicBezTo>
                  <a:cubicBezTo>
                    <a:pt x="113" y="18"/>
                    <a:pt x="113" y="18"/>
                    <a:pt x="113" y="18"/>
                  </a:cubicBezTo>
                  <a:cubicBezTo>
                    <a:pt x="112" y="18"/>
                    <a:pt x="112" y="18"/>
                    <a:pt x="112" y="18"/>
                  </a:cubicBezTo>
                  <a:cubicBezTo>
                    <a:pt x="112" y="17"/>
                    <a:pt x="112" y="17"/>
                    <a:pt x="112" y="17"/>
                  </a:cubicBezTo>
                  <a:cubicBezTo>
                    <a:pt x="112" y="16"/>
                    <a:pt x="112" y="16"/>
                    <a:pt x="112" y="16"/>
                  </a:cubicBezTo>
                  <a:cubicBezTo>
                    <a:pt x="112" y="15"/>
                    <a:pt x="112" y="15"/>
                    <a:pt x="112" y="15"/>
                  </a:cubicBezTo>
                  <a:cubicBezTo>
                    <a:pt x="112" y="14"/>
                    <a:pt x="112" y="14"/>
                    <a:pt x="112" y="14"/>
                  </a:cubicBezTo>
                  <a:cubicBezTo>
                    <a:pt x="112" y="13"/>
                    <a:pt x="112" y="13"/>
                    <a:pt x="112" y="13"/>
                  </a:cubicBezTo>
                  <a:cubicBezTo>
                    <a:pt x="112" y="13"/>
                    <a:pt x="112" y="13"/>
                    <a:pt x="112" y="13"/>
                  </a:cubicBezTo>
                  <a:cubicBezTo>
                    <a:pt x="112" y="12"/>
                    <a:pt x="112" y="12"/>
                    <a:pt x="112" y="12"/>
                  </a:cubicBezTo>
                  <a:cubicBezTo>
                    <a:pt x="112" y="12"/>
                    <a:pt x="112" y="12"/>
                    <a:pt x="112" y="12"/>
                  </a:cubicBezTo>
                  <a:cubicBezTo>
                    <a:pt x="111" y="12"/>
                    <a:pt x="111" y="12"/>
                    <a:pt x="111" y="12"/>
                  </a:cubicBezTo>
                  <a:cubicBezTo>
                    <a:pt x="110" y="10"/>
                    <a:pt x="110" y="10"/>
                    <a:pt x="110" y="10"/>
                  </a:cubicBezTo>
                  <a:cubicBezTo>
                    <a:pt x="110" y="10"/>
                    <a:pt x="110" y="10"/>
                    <a:pt x="110" y="10"/>
                  </a:cubicBezTo>
                  <a:cubicBezTo>
                    <a:pt x="109" y="10"/>
                    <a:pt x="109" y="10"/>
                    <a:pt x="109" y="10"/>
                  </a:cubicBezTo>
                  <a:cubicBezTo>
                    <a:pt x="108" y="11"/>
                    <a:pt x="108" y="11"/>
                    <a:pt x="108" y="11"/>
                  </a:cubicBezTo>
                  <a:cubicBezTo>
                    <a:pt x="108" y="11"/>
                    <a:pt x="108" y="11"/>
                    <a:pt x="108" y="11"/>
                  </a:cubicBezTo>
                  <a:cubicBezTo>
                    <a:pt x="107" y="10"/>
                    <a:pt x="107" y="10"/>
                    <a:pt x="107" y="10"/>
                  </a:cubicBezTo>
                  <a:cubicBezTo>
                    <a:pt x="107" y="9"/>
                    <a:pt x="107" y="9"/>
                    <a:pt x="107" y="9"/>
                  </a:cubicBezTo>
                  <a:cubicBezTo>
                    <a:pt x="107" y="8"/>
                    <a:pt x="107" y="8"/>
                    <a:pt x="107" y="8"/>
                  </a:cubicBezTo>
                  <a:cubicBezTo>
                    <a:pt x="108" y="8"/>
                    <a:pt x="108" y="8"/>
                    <a:pt x="108" y="8"/>
                  </a:cubicBezTo>
                  <a:cubicBezTo>
                    <a:pt x="108" y="8"/>
                    <a:pt x="108" y="8"/>
                    <a:pt x="108" y="8"/>
                  </a:cubicBezTo>
                  <a:cubicBezTo>
                    <a:pt x="107" y="7"/>
                    <a:pt x="107" y="7"/>
                    <a:pt x="107" y="7"/>
                  </a:cubicBezTo>
                  <a:cubicBezTo>
                    <a:pt x="107" y="6"/>
                    <a:pt x="107" y="6"/>
                    <a:pt x="107" y="6"/>
                  </a:cubicBezTo>
                  <a:cubicBezTo>
                    <a:pt x="107" y="6"/>
                    <a:pt x="107" y="6"/>
                    <a:pt x="107" y="6"/>
                  </a:cubicBezTo>
                  <a:cubicBezTo>
                    <a:pt x="107" y="5"/>
                    <a:pt x="107" y="5"/>
                    <a:pt x="107" y="5"/>
                  </a:cubicBezTo>
                  <a:cubicBezTo>
                    <a:pt x="107" y="5"/>
                    <a:pt x="107" y="5"/>
                    <a:pt x="107" y="5"/>
                  </a:cubicBezTo>
                  <a:cubicBezTo>
                    <a:pt x="108" y="6"/>
                    <a:pt x="108" y="6"/>
                    <a:pt x="108" y="6"/>
                  </a:cubicBezTo>
                  <a:cubicBezTo>
                    <a:pt x="108" y="7"/>
                    <a:pt x="108" y="7"/>
                    <a:pt x="108" y="7"/>
                  </a:cubicBezTo>
                  <a:cubicBezTo>
                    <a:pt x="109" y="6"/>
                    <a:pt x="109" y="6"/>
                    <a:pt x="109" y="6"/>
                  </a:cubicBezTo>
                  <a:cubicBezTo>
                    <a:pt x="110" y="5"/>
                    <a:pt x="110" y="5"/>
                    <a:pt x="110" y="5"/>
                  </a:cubicBezTo>
                  <a:cubicBezTo>
                    <a:pt x="110" y="5"/>
                    <a:pt x="110" y="5"/>
                    <a:pt x="110" y="5"/>
                  </a:cubicBezTo>
                  <a:cubicBezTo>
                    <a:pt x="111" y="5"/>
                    <a:pt x="111" y="5"/>
                    <a:pt x="111" y="5"/>
                  </a:cubicBezTo>
                  <a:cubicBezTo>
                    <a:pt x="111" y="4"/>
                    <a:pt x="111" y="4"/>
                    <a:pt x="111" y="4"/>
                  </a:cubicBezTo>
                  <a:cubicBezTo>
                    <a:pt x="112" y="3"/>
                    <a:pt x="112" y="3"/>
                    <a:pt x="112" y="3"/>
                  </a:cubicBezTo>
                  <a:cubicBezTo>
                    <a:pt x="113" y="3"/>
                    <a:pt x="113" y="3"/>
                    <a:pt x="113" y="3"/>
                  </a:cubicBezTo>
                  <a:cubicBezTo>
                    <a:pt x="112" y="4"/>
                    <a:pt x="112" y="4"/>
                    <a:pt x="112" y="4"/>
                  </a:cubicBezTo>
                  <a:cubicBezTo>
                    <a:pt x="112" y="4"/>
                    <a:pt x="112" y="4"/>
                    <a:pt x="112" y="4"/>
                  </a:cubicBezTo>
                  <a:cubicBezTo>
                    <a:pt x="112" y="5"/>
                    <a:pt x="112" y="5"/>
                    <a:pt x="112" y="5"/>
                  </a:cubicBezTo>
                  <a:cubicBezTo>
                    <a:pt x="113" y="4"/>
                    <a:pt x="113" y="4"/>
                    <a:pt x="113" y="4"/>
                  </a:cubicBezTo>
                  <a:cubicBezTo>
                    <a:pt x="114" y="4"/>
                    <a:pt x="114" y="4"/>
                    <a:pt x="114" y="4"/>
                  </a:cubicBezTo>
                  <a:cubicBezTo>
                    <a:pt x="114" y="5"/>
                    <a:pt x="114" y="5"/>
                    <a:pt x="114" y="5"/>
                  </a:cubicBezTo>
                  <a:cubicBezTo>
                    <a:pt x="114" y="5"/>
                    <a:pt x="114" y="5"/>
                    <a:pt x="114" y="5"/>
                  </a:cubicBezTo>
                  <a:cubicBezTo>
                    <a:pt x="115" y="6"/>
                    <a:pt x="115" y="6"/>
                    <a:pt x="115" y="6"/>
                  </a:cubicBezTo>
                  <a:cubicBezTo>
                    <a:pt x="115" y="6"/>
                    <a:pt x="115" y="6"/>
                    <a:pt x="115" y="6"/>
                  </a:cubicBezTo>
                  <a:cubicBezTo>
                    <a:pt x="114" y="7"/>
                    <a:pt x="114" y="7"/>
                    <a:pt x="114" y="7"/>
                  </a:cubicBezTo>
                  <a:cubicBezTo>
                    <a:pt x="114" y="7"/>
                    <a:pt x="114" y="7"/>
                    <a:pt x="114" y="7"/>
                  </a:cubicBezTo>
                  <a:cubicBezTo>
                    <a:pt x="115" y="7"/>
                    <a:pt x="115" y="7"/>
                    <a:pt x="115" y="7"/>
                  </a:cubicBezTo>
                  <a:cubicBezTo>
                    <a:pt x="115" y="6"/>
                    <a:pt x="115" y="6"/>
                    <a:pt x="115" y="6"/>
                  </a:cubicBezTo>
                  <a:cubicBezTo>
                    <a:pt x="116" y="6"/>
                    <a:pt x="116" y="6"/>
                    <a:pt x="116" y="6"/>
                  </a:cubicBezTo>
                  <a:cubicBezTo>
                    <a:pt x="117" y="7"/>
                    <a:pt x="117" y="7"/>
                    <a:pt x="117" y="7"/>
                  </a:cubicBezTo>
                  <a:cubicBezTo>
                    <a:pt x="117" y="7"/>
                    <a:pt x="117" y="7"/>
                    <a:pt x="117" y="7"/>
                  </a:cubicBezTo>
                  <a:cubicBezTo>
                    <a:pt x="118" y="8"/>
                    <a:pt x="118" y="8"/>
                    <a:pt x="118" y="8"/>
                  </a:cubicBezTo>
                  <a:cubicBezTo>
                    <a:pt x="118" y="9"/>
                    <a:pt x="118" y="9"/>
                    <a:pt x="118" y="9"/>
                  </a:cubicBezTo>
                  <a:cubicBezTo>
                    <a:pt x="118" y="10"/>
                    <a:pt x="118" y="10"/>
                    <a:pt x="118" y="10"/>
                  </a:cubicBezTo>
                  <a:cubicBezTo>
                    <a:pt x="118" y="10"/>
                    <a:pt x="118" y="10"/>
                    <a:pt x="118" y="10"/>
                  </a:cubicBezTo>
                  <a:cubicBezTo>
                    <a:pt x="118" y="9"/>
                    <a:pt x="118" y="9"/>
                    <a:pt x="118" y="9"/>
                  </a:cubicBezTo>
                  <a:cubicBezTo>
                    <a:pt x="118" y="8"/>
                    <a:pt x="118" y="8"/>
                    <a:pt x="118" y="8"/>
                  </a:cubicBezTo>
                  <a:cubicBezTo>
                    <a:pt x="118" y="8"/>
                    <a:pt x="118" y="8"/>
                    <a:pt x="118" y="8"/>
                  </a:cubicBezTo>
                  <a:cubicBezTo>
                    <a:pt x="118" y="7"/>
                    <a:pt x="118" y="7"/>
                    <a:pt x="118" y="7"/>
                  </a:cubicBezTo>
                  <a:cubicBezTo>
                    <a:pt x="118" y="7"/>
                    <a:pt x="118" y="7"/>
                    <a:pt x="118" y="7"/>
                  </a:cubicBezTo>
                  <a:cubicBezTo>
                    <a:pt x="118" y="6"/>
                    <a:pt x="118" y="6"/>
                    <a:pt x="118" y="6"/>
                  </a:cubicBezTo>
                  <a:cubicBezTo>
                    <a:pt x="118" y="7"/>
                    <a:pt x="118" y="7"/>
                    <a:pt x="118" y="7"/>
                  </a:cubicBezTo>
                  <a:cubicBezTo>
                    <a:pt x="120" y="8"/>
                    <a:pt x="120" y="8"/>
                    <a:pt x="120" y="8"/>
                  </a:cubicBezTo>
                  <a:cubicBezTo>
                    <a:pt x="121" y="9"/>
                    <a:pt x="121" y="9"/>
                    <a:pt x="121" y="9"/>
                  </a:cubicBezTo>
                  <a:cubicBezTo>
                    <a:pt x="122" y="9"/>
                    <a:pt x="122" y="9"/>
                    <a:pt x="122" y="9"/>
                  </a:cubicBezTo>
                  <a:cubicBezTo>
                    <a:pt x="123" y="10"/>
                    <a:pt x="123" y="10"/>
                    <a:pt x="123" y="10"/>
                  </a:cubicBezTo>
                  <a:cubicBezTo>
                    <a:pt x="123" y="9"/>
                    <a:pt x="123" y="9"/>
                    <a:pt x="123" y="9"/>
                  </a:cubicBezTo>
                  <a:cubicBezTo>
                    <a:pt x="122" y="9"/>
                    <a:pt x="122" y="9"/>
                    <a:pt x="122" y="9"/>
                  </a:cubicBezTo>
                  <a:cubicBezTo>
                    <a:pt x="121" y="8"/>
                    <a:pt x="121" y="8"/>
                    <a:pt x="121" y="8"/>
                  </a:cubicBezTo>
                  <a:cubicBezTo>
                    <a:pt x="120" y="7"/>
                    <a:pt x="120" y="7"/>
                    <a:pt x="120" y="7"/>
                  </a:cubicBezTo>
                  <a:cubicBezTo>
                    <a:pt x="120" y="6"/>
                    <a:pt x="120" y="6"/>
                    <a:pt x="120" y="6"/>
                  </a:cubicBezTo>
                  <a:cubicBezTo>
                    <a:pt x="120" y="5"/>
                    <a:pt x="120" y="5"/>
                    <a:pt x="120" y="5"/>
                  </a:cubicBezTo>
                  <a:cubicBezTo>
                    <a:pt x="121" y="5"/>
                    <a:pt x="121" y="5"/>
                    <a:pt x="121" y="5"/>
                  </a:cubicBezTo>
                  <a:cubicBezTo>
                    <a:pt x="122" y="5"/>
                    <a:pt x="122" y="5"/>
                    <a:pt x="122" y="5"/>
                  </a:cubicBezTo>
                  <a:cubicBezTo>
                    <a:pt x="123" y="6"/>
                    <a:pt x="123" y="6"/>
                    <a:pt x="123" y="6"/>
                  </a:cubicBezTo>
                  <a:cubicBezTo>
                    <a:pt x="124" y="6"/>
                    <a:pt x="124" y="6"/>
                    <a:pt x="124" y="6"/>
                  </a:cubicBezTo>
                  <a:cubicBezTo>
                    <a:pt x="124" y="5"/>
                    <a:pt x="124" y="5"/>
                    <a:pt x="124" y="5"/>
                  </a:cubicBezTo>
                  <a:cubicBezTo>
                    <a:pt x="124" y="5"/>
                    <a:pt x="124" y="5"/>
                    <a:pt x="124" y="5"/>
                  </a:cubicBezTo>
                  <a:cubicBezTo>
                    <a:pt x="124" y="5"/>
                    <a:pt x="124" y="5"/>
                    <a:pt x="124" y="5"/>
                  </a:cubicBezTo>
                  <a:cubicBezTo>
                    <a:pt x="124" y="5"/>
                    <a:pt x="124" y="5"/>
                    <a:pt x="124" y="5"/>
                  </a:cubicBezTo>
                  <a:cubicBezTo>
                    <a:pt x="124" y="4"/>
                    <a:pt x="124" y="4"/>
                    <a:pt x="124" y="4"/>
                  </a:cubicBezTo>
                  <a:cubicBezTo>
                    <a:pt x="125" y="3"/>
                    <a:pt x="125" y="3"/>
                    <a:pt x="125" y="3"/>
                  </a:cubicBezTo>
                  <a:cubicBezTo>
                    <a:pt x="125" y="3"/>
                    <a:pt x="125" y="3"/>
                    <a:pt x="125" y="3"/>
                  </a:cubicBezTo>
                  <a:cubicBezTo>
                    <a:pt x="124" y="2"/>
                    <a:pt x="124" y="2"/>
                    <a:pt x="124" y="2"/>
                  </a:cubicBezTo>
                  <a:cubicBezTo>
                    <a:pt x="125" y="2"/>
                    <a:pt x="125" y="2"/>
                    <a:pt x="125" y="2"/>
                  </a:cubicBezTo>
                  <a:cubicBezTo>
                    <a:pt x="125" y="1"/>
                    <a:pt x="125" y="1"/>
                    <a:pt x="125" y="1"/>
                  </a:cubicBezTo>
                  <a:cubicBezTo>
                    <a:pt x="126" y="2"/>
                    <a:pt x="126" y="2"/>
                    <a:pt x="126" y="2"/>
                  </a:cubicBezTo>
                  <a:cubicBezTo>
                    <a:pt x="126" y="1"/>
                    <a:pt x="126" y="1"/>
                    <a:pt x="126" y="1"/>
                  </a:cubicBezTo>
                  <a:cubicBezTo>
                    <a:pt x="126" y="0"/>
                    <a:pt x="126" y="0"/>
                    <a:pt x="126" y="0"/>
                  </a:cubicBezTo>
                  <a:cubicBezTo>
                    <a:pt x="127" y="0"/>
                    <a:pt x="127" y="0"/>
                    <a:pt x="127" y="0"/>
                  </a:cubicBezTo>
                  <a:cubicBezTo>
                    <a:pt x="127" y="0"/>
                    <a:pt x="127" y="0"/>
                    <a:pt x="127" y="0"/>
                  </a:cubicBezTo>
                  <a:cubicBezTo>
                    <a:pt x="127" y="1"/>
                    <a:pt x="127" y="1"/>
                    <a:pt x="127" y="1"/>
                  </a:cubicBezTo>
                  <a:cubicBezTo>
                    <a:pt x="128" y="1"/>
                    <a:pt x="128" y="1"/>
                    <a:pt x="128" y="1"/>
                  </a:cubicBezTo>
                  <a:cubicBezTo>
                    <a:pt x="128" y="1"/>
                    <a:pt x="128" y="1"/>
                    <a:pt x="128" y="1"/>
                  </a:cubicBezTo>
                  <a:cubicBezTo>
                    <a:pt x="128" y="2"/>
                    <a:pt x="128" y="2"/>
                    <a:pt x="128" y="2"/>
                  </a:cubicBezTo>
                  <a:cubicBezTo>
                    <a:pt x="129" y="2"/>
                    <a:pt x="129" y="2"/>
                    <a:pt x="129" y="2"/>
                  </a:cubicBezTo>
                  <a:cubicBezTo>
                    <a:pt x="129" y="2"/>
                    <a:pt x="129" y="2"/>
                    <a:pt x="129" y="2"/>
                  </a:cubicBezTo>
                  <a:cubicBezTo>
                    <a:pt x="129" y="2"/>
                    <a:pt x="129" y="2"/>
                    <a:pt x="129" y="2"/>
                  </a:cubicBezTo>
                  <a:cubicBezTo>
                    <a:pt x="129" y="1"/>
                    <a:pt x="129" y="1"/>
                    <a:pt x="129" y="1"/>
                  </a:cubicBezTo>
                  <a:cubicBezTo>
                    <a:pt x="129" y="0"/>
                    <a:pt x="129" y="0"/>
                    <a:pt x="129" y="0"/>
                  </a:cubicBezTo>
                  <a:cubicBezTo>
                    <a:pt x="129" y="0"/>
                    <a:pt x="129" y="0"/>
                    <a:pt x="129" y="0"/>
                  </a:cubicBezTo>
                  <a:cubicBezTo>
                    <a:pt x="130" y="0"/>
                    <a:pt x="130" y="0"/>
                    <a:pt x="130" y="0"/>
                  </a:cubicBezTo>
                  <a:cubicBezTo>
                    <a:pt x="131" y="0"/>
                    <a:pt x="131" y="0"/>
                    <a:pt x="131" y="0"/>
                  </a:cubicBezTo>
                  <a:cubicBezTo>
                    <a:pt x="132" y="0"/>
                    <a:pt x="132" y="0"/>
                    <a:pt x="132" y="0"/>
                  </a:cubicBezTo>
                  <a:cubicBezTo>
                    <a:pt x="133" y="0"/>
                    <a:pt x="133" y="0"/>
                    <a:pt x="133" y="0"/>
                  </a:cubicBezTo>
                  <a:cubicBezTo>
                    <a:pt x="133" y="1"/>
                    <a:pt x="133" y="1"/>
                    <a:pt x="133" y="1"/>
                  </a:cubicBezTo>
                  <a:cubicBezTo>
                    <a:pt x="134" y="1"/>
                    <a:pt x="134" y="1"/>
                    <a:pt x="134" y="1"/>
                  </a:cubicBezTo>
                  <a:cubicBezTo>
                    <a:pt x="134" y="0"/>
                    <a:pt x="134" y="0"/>
                    <a:pt x="134" y="0"/>
                  </a:cubicBezTo>
                  <a:cubicBezTo>
                    <a:pt x="135" y="0"/>
                    <a:pt x="135" y="0"/>
                    <a:pt x="135" y="0"/>
                  </a:cubicBezTo>
                  <a:cubicBezTo>
                    <a:pt x="136" y="1"/>
                    <a:pt x="136" y="1"/>
                    <a:pt x="136" y="1"/>
                  </a:cubicBezTo>
                  <a:cubicBezTo>
                    <a:pt x="137" y="1"/>
                    <a:pt x="137" y="1"/>
                    <a:pt x="137" y="1"/>
                  </a:cubicBezTo>
                  <a:cubicBezTo>
                    <a:pt x="137" y="1"/>
                    <a:pt x="137" y="1"/>
                    <a:pt x="137" y="1"/>
                  </a:cubicBezTo>
                  <a:cubicBezTo>
                    <a:pt x="138" y="1"/>
                    <a:pt x="138" y="1"/>
                    <a:pt x="138" y="1"/>
                  </a:cubicBezTo>
                  <a:cubicBezTo>
                    <a:pt x="139" y="1"/>
                    <a:pt x="139" y="1"/>
                    <a:pt x="139" y="1"/>
                  </a:cubicBezTo>
                  <a:cubicBezTo>
                    <a:pt x="139" y="1"/>
                    <a:pt x="139" y="1"/>
                    <a:pt x="139" y="1"/>
                  </a:cubicBezTo>
                  <a:cubicBezTo>
                    <a:pt x="140" y="2"/>
                    <a:pt x="140" y="2"/>
                    <a:pt x="140" y="2"/>
                  </a:cubicBezTo>
                  <a:cubicBezTo>
                    <a:pt x="140" y="2"/>
                    <a:pt x="140" y="2"/>
                    <a:pt x="140" y="2"/>
                  </a:cubicBezTo>
                  <a:cubicBezTo>
                    <a:pt x="140" y="2"/>
                    <a:pt x="140" y="2"/>
                    <a:pt x="140" y="2"/>
                  </a:cubicBezTo>
                  <a:cubicBezTo>
                    <a:pt x="141" y="2"/>
                    <a:pt x="141" y="2"/>
                    <a:pt x="141" y="2"/>
                  </a:cubicBezTo>
                  <a:cubicBezTo>
                    <a:pt x="142" y="2"/>
                    <a:pt x="142" y="2"/>
                    <a:pt x="142" y="2"/>
                  </a:cubicBezTo>
                  <a:cubicBezTo>
                    <a:pt x="143" y="2"/>
                    <a:pt x="143" y="2"/>
                    <a:pt x="143" y="2"/>
                  </a:cubicBezTo>
                  <a:cubicBezTo>
                    <a:pt x="144" y="3"/>
                    <a:pt x="144" y="3"/>
                    <a:pt x="144" y="3"/>
                  </a:cubicBezTo>
                  <a:cubicBezTo>
                    <a:pt x="146" y="3"/>
                    <a:pt x="146" y="3"/>
                    <a:pt x="146" y="3"/>
                  </a:cubicBezTo>
                  <a:cubicBezTo>
                    <a:pt x="146" y="4"/>
                    <a:pt x="146" y="4"/>
                    <a:pt x="146" y="4"/>
                  </a:cubicBezTo>
                  <a:cubicBezTo>
                    <a:pt x="147" y="3"/>
                    <a:pt x="147" y="3"/>
                    <a:pt x="147" y="3"/>
                  </a:cubicBezTo>
                  <a:cubicBezTo>
                    <a:pt x="147" y="4"/>
                    <a:pt x="147" y="4"/>
                    <a:pt x="147" y="4"/>
                  </a:cubicBezTo>
                  <a:cubicBezTo>
                    <a:pt x="148" y="4"/>
                    <a:pt x="148" y="4"/>
                    <a:pt x="148" y="4"/>
                  </a:cubicBezTo>
                  <a:cubicBezTo>
                    <a:pt x="148" y="4"/>
                    <a:pt x="148" y="4"/>
                    <a:pt x="148" y="4"/>
                  </a:cubicBezTo>
                  <a:cubicBezTo>
                    <a:pt x="149" y="4"/>
                    <a:pt x="149" y="4"/>
                    <a:pt x="149" y="4"/>
                  </a:cubicBezTo>
                  <a:cubicBezTo>
                    <a:pt x="150" y="5"/>
                    <a:pt x="150" y="5"/>
                    <a:pt x="150" y="5"/>
                  </a:cubicBezTo>
                  <a:cubicBezTo>
                    <a:pt x="151" y="5"/>
                    <a:pt x="151" y="5"/>
                    <a:pt x="151" y="5"/>
                  </a:cubicBezTo>
                  <a:cubicBezTo>
                    <a:pt x="152" y="6"/>
                    <a:pt x="152" y="6"/>
                    <a:pt x="152" y="6"/>
                  </a:cubicBezTo>
                  <a:cubicBezTo>
                    <a:pt x="153" y="6"/>
                    <a:pt x="153" y="6"/>
                    <a:pt x="153" y="6"/>
                  </a:cubicBezTo>
                  <a:cubicBezTo>
                    <a:pt x="153" y="7"/>
                    <a:pt x="153" y="7"/>
                    <a:pt x="153" y="7"/>
                  </a:cubicBezTo>
                  <a:cubicBezTo>
                    <a:pt x="154" y="7"/>
                    <a:pt x="154" y="7"/>
                    <a:pt x="154" y="7"/>
                  </a:cubicBezTo>
                  <a:cubicBezTo>
                    <a:pt x="154" y="8"/>
                    <a:pt x="154" y="8"/>
                    <a:pt x="154" y="8"/>
                  </a:cubicBezTo>
                  <a:cubicBezTo>
                    <a:pt x="154" y="8"/>
                    <a:pt x="154" y="8"/>
                    <a:pt x="154" y="8"/>
                  </a:cubicBezTo>
                  <a:cubicBezTo>
                    <a:pt x="153" y="8"/>
                    <a:pt x="153" y="8"/>
                    <a:pt x="153" y="8"/>
                  </a:cubicBezTo>
                  <a:cubicBezTo>
                    <a:pt x="152" y="8"/>
                    <a:pt x="152" y="8"/>
                    <a:pt x="152" y="8"/>
                  </a:cubicBezTo>
                  <a:cubicBezTo>
                    <a:pt x="152" y="9"/>
                    <a:pt x="152" y="9"/>
                    <a:pt x="152" y="9"/>
                  </a:cubicBezTo>
                  <a:cubicBezTo>
                    <a:pt x="151" y="9"/>
                    <a:pt x="151" y="9"/>
                    <a:pt x="151" y="9"/>
                  </a:cubicBezTo>
                  <a:cubicBezTo>
                    <a:pt x="151" y="9"/>
                    <a:pt x="151" y="9"/>
                    <a:pt x="151" y="9"/>
                  </a:cubicBezTo>
                  <a:cubicBezTo>
                    <a:pt x="150" y="9"/>
                    <a:pt x="150" y="9"/>
                    <a:pt x="150" y="9"/>
                  </a:cubicBezTo>
                  <a:cubicBezTo>
                    <a:pt x="150" y="9"/>
                    <a:pt x="150" y="9"/>
                    <a:pt x="150" y="9"/>
                  </a:cubicBezTo>
                  <a:cubicBezTo>
                    <a:pt x="149" y="9"/>
                    <a:pt x="149" y="9"/>
                    <a:pt x="149" y="9"/>
                  </a:cubicBezTo>
                  <a:cubicBezTo>
                    <a:pt x="147" y="8"/>
                    <a:pt x="147" y="8"/>
                    <a:pt x="147" y="8"/>
                  </a:cubicBezTo>
                  <a:cubicBezTo>
                    <a:pt x="146" y="8"/>
                    <a:pt x="146" y="8"/>
                    <a:pt x="146" y="8"/>
                  </a:cubicBezTo>
                  <a:cubicBezTo>
                    <a:pt x="146" y="8"/>
                    <a:pt x="146" y="8"/>
                    <a:pt x="146" y="8"/>
                  </a:cubicBezTo>
                  <a:cubicBezTo>
                    <a:pt x="145" y="8"/>
                    <a:pt x="145" y="8"/>
                    <a:pt x="145" y="8"/>
                  </a:cubicBezTo>
                  <a:cubicBezTo>
                    <a:pt x="144" y="8"/>
                    <a:pt x="144" y="8"/>
                    <a:pt x="144" y="8"/>
                  </a:cubicBezTo>
                  <a:cubicBezTo>
                    <a:pt x="143" y="8"/>
                    <a:pt x="143" y="8"/>
                    <a:pt x="143" y="8"/>
                  </a:cubicBezTo>
                  <a:cubicBezTo>
                    <a:pt x="143" y="8"/>
                    <a:pt x="143" y="8"/>
                    <a:pt x="143" y="8"/>
                  </a:cubicBezTo>
                  <a:cubicBezTo>
                    <a:pt x="143" y="8"/>
                    <a:pt x="143" y="8"/>
                    <a:pt x="143" y="8"/>
                  </a:cubicBezTo>
                  <a:cubicBezTo>
                    <a:pt x="142" y="8"/>
                    <a:pt x="142" y="8"/>
                    <a:pt x="142" y="8"/>
                  </a:cubicBezTo>
                  <a:cubicBezTo>
                    <a:pt x="140" y="9"/>
                    <a:pt x="140" y="9"/>
                    <a:pt x="140" y="9"/>
                  </a:cubicBezTo>
                  <a:cubicBezTo>
                    <a:pt x="140" y="9"/>
                    <a:pt x="140" y="9"/>
                    <a:pt x="140" y="9"/>
                  </a:cubicBezTo>
                  <a:cubicBezTo>
                    <a:pt x="139" y="9"/>
                    <a:pt x="139" y="9"/>
                    <a:pt x="139" y="9"/>
                  </a:cubicBezTo>
                  <a:cubicBezTo>
                    <a:pt x="138" y="9"/>
                    <a:pt x="138" y="9"/>
                    <a:pt x="138" y="9"/>
                  </a:cubicBezTo>
                  <a:cubicBezTo>
                    <a:pt x="137" y="9"/>
                    <a:pt x="137" y="9"/>
                    <a:pt x="137" y="9"/>
                  </a:cubicBezTo>
                  <a:cubicBezTo>
                    <a:pt x="136" y="9"/>
                    <a:pt x="136" y="9"/>
                    <a:pt x="136" y="9"/>
                  </a:cubicBezTo>
                  <a:cubicBezTo>
                    <a:pt x="136" y="8"/>
                    <a:pt x="136" y="8"/>
                    <a:pt x="136" y="8"/>
                  </a:cubicBezTo>
                  <a:cubicBezTo>
                    <a:pt x="135" y="8"/>
                    <a:pt x="135" y="8"/>
                    <a:pt x="135" y="8"/>
                  </a:cubicBezTo>
                  <a:cubicBezTo>
                    <a:pt x="136" y="7"/>
                    <a:pt x="136" y="7"/>
                    <a:pt x="136" y="7"/>
                  </a:cubicBezTo>
                  <a:cubicBezTo>
                    <a:pt x="136" y="7"/>
                    <a:pt x="136" y="7"/>
                    <a:pt x="136" y="7"/>
                  </a:cubicBezTo>
                  <a:cubicBezTo>
                    <a:pt x="137" y="7"/>
                    <a:pt x="137" y="7"/>
                    <a:pt x="137" y="7"/>
                  </a:cubicBezTo>
                  <a:cubicBezTo>
                    <a:pt x="136" y="7"/>
                    <a:pt x="136" y="7"/>
                    <a:pt x="136" y="7"/>
                  </a:cubicBezTo>
                  <a:cubicBezTo>
                    <a:pt x="136" y="6"/>
                    <a:pt x="136" y="6"/>
                    <a:pt x="136" y="6"/>
                  </a:cubicBezTo>
                  <a:cubicBezTo>
                    <a:pt x="135" y="7"/>
                    <a:pt x="135" y="7"/>
                    <a:pt x="135" y="7"/>
                  </a:cubicBezTo>
                  <a:cubicBezTo>
                    <a:pt x="134" y="7"/>
                    <a:pt x="134" y="7"/>
                    <a:pt x="134" y="7"/>
                  </a:cubicBezTo>
                  <a:cubicBezTo>
                    <a:pt x="134" y="8"/>
                    <a:pt x="134" y="8"/>
                    <a:pt x="134" y="8"/>
                  </a:cubicBezTo>
                  <a:cubicBezTo>
                    <a:pt x="135" y="9"/>
                    <a:pt x="135" y="9"/>
                    <a:pt x="135" y="9"/>
                  </a:cubicBezTo>
                  <a:cubicBezTo>
                    <a:pt x="135" y="9"/>
                    <a:pt x="135" y="9"/>
                    <a:pt x="135" y="9"/>
                  </a:cubicBezTo>
                  <a:cubicBezTo>
                    <a:pt x="135" y="9"/>
                    <a:pt x="135" y="9"/>
                    <a:pt x="135" y="9"/>
                  </a:cubicBezTo>
                  <a:cubicBezTo>
                    <a:pt x="134" y="9"/>
                    <a:pt x="134" y="9"/>
                    <a:pt x="134" y="9"/>
                  </a:cubicBezTo>
                  <a:cubicBezTo>
                    <a:pt x="134" y="9"/>
                    <a:pt x="134" y="9"/>
                    <a:pt x="134" y="9"/>
                  </a:cubicBezTo>
                  <a:cubicBezTo>
                    <a:pt x="133" y="9"/>
                    <a:pt x="133" y="9"/>
                    <a:pt x="133" y="9"/>
                  </a:cubicBezTo>
                  <a:cubicBezTo>
                    <a:pt x="132" y="9"/>
                    <a:pt x="132" y="9"/>
                    <a:pt x="132" y="9"/>
                  </a:cubicBezTo>
                  <a:cubicBezTo>
                    <a:pt x="132" y="10"/>
                    <a:pt x="132" y="10"/>
                    <a:pt x="132" y="10"/>
                  </a:cubicBezTo>
                  <a:cubicBezTo>
                    <a:pt x="131" y="10"/>
                    <a:pt x="131" y="10"/>
                    <a:pt x="131" y="10"/>
                  </a:cubicBezTo>
                  <a:cubicBezTo>
                    <a:pt x="130" y="9"/>
                    <a:pt x="130" y="9"/>
                    <a:pt x="130" y="9"/>
                  </a:cubicBezTo>
                  <a:cubicBezTo>
                    <a:pt x="129" y="9"/>
                    <a:pt x="129" y="9"/>
                    <a:pt x="129" y="9"/>
                  </a:cubicBezTo>
                  <a:cubicBezTo>
                    <a:pt x="128" y="10"/>
                    <a:pt x="128" y="10"/>
                    <a:pt x="128" y="10"/>
                  </a:cubicBezTo>
                  <a:cubicBezTo>
                    <a:pt x="126" y="11"/>
                    <a:pt x="126" y="11"/>
                    <a:pt x="126" y="11"/>
                  </a:cubicBezTo>
                  <a:cubicBezTo>
                    <a:pt x="126" y="11"/>
                    <a:pt x="126" y="11"/>
                    <a:pt x="126" y="11"/>
                  </a:cubicBezTo>
                  <a:cubicBezTo>
                    <a:pt x="126" y="13"/>
                    <a:pt x="126" y="13"/>
                    <a:pt x="126" y="13"/>
                  </a:cubicBezTo>
                  <a:cubicBezTo>
                    <a:pt x="126" y="13"/>
                    <a:pt x="126" y="13"/>
                    <a:pt x="126" y="13"/>
                  </a:cubicBezTo>
                  <a:cubicBezTo>
                    <a:pt x="126" y="14"/>
                    <a:pt x="126" y="14"/>
                    <a:pt x="126" y="14"/>
                  </a:cubicBezTo>
                  <a:cubicBezTo>
                    <a:pt x="126" y="14"/>
                    <a:pt x="126" y="14"/>
                    <a:pt x="126" y="14"/>
                  </a:cubicBezTo>
                  <a:cubicBezTo>
                    <a:pt x="127" y="14"/>
                    <a:pt x="127" y="14"/>
                    <a:pt x="127" y="14"/>
                  </a:cubicBezTo>
                  <a:cubicBezTo>
                    <a:pt x="127" y="13"/>
                    <a:pt x="127" y="13"/>
                    <a:pt x="127" y="13"/>
                  </a:cubicBezTo>
                  <a:cubicBezTo>
                    <a:pt x="127" y="12"/>
                    <a:pt x="127" y="12"/>
                    <a:pt x="127" y="12"/>
                  </a:cubicBezTo>
                  <a:cubicBezTo>
                    <a:pt x="127" y="12"/>
                    <a:pt x="127" y="12"/>
                    <a:pt x="127" y="12"/>
                  </a:cubicBezTo>
                  <a:cubicBezTo>
                    <a:pt x="128" y="12"/>
                    <a:pt x="128" y="12"/>
                    <a:pt x="128" y="12"/>
                  </a:cubicBezTo>
                  <a:cubicBezTo>
                    <a:pt x="128" y="12"/>
                    <a:pt x="128" y="12"/>
                    <a:pt x="128" y="12"/>
                  </a:cubicBezTo>
                  <a:cubicBezTo>
                    <a:pt x="129" y="12"/>
                    <a:pt x="129" y="12"/>
                    <a:pt x="129" y="12"/>
                  </a:cubicBezTo>
                  <a:cubicBezTo>
                    <a:pt x="129" y="12"/>
                    <a:pt x="129" y="12"/>
                    <a:pt x="129" y="12"/>
                  </a:cubicBezTo>
                  <a:cubicBezTo>
                    <a:pt x="129" y="12"/>
                    <a:pt x="129" y="12"/>
                    <a:pt x="129" y="12"/>
                  </a:cubicBezTo>
                  <a:cubicBezTo>
                    <a:pt x="129" y="13"/>
                    <a:pt x="129" y="13"/>
                    <a:pt x="129" y="13"/>
                  </a:cubicBezTo>
                  <a:cubicBezTo>
                    <a:pt x="129" y="13"/>
                    <a:pt x="129" y="13"/>
                    <a:pt x="129" y="13"/>
                  </a:cubicBezTo>
                  <a:cubicBezTo>
                    <a:pt x="129" y="13"/>
                    <a:pt x="129" y="13"/>
                    <a:pt x="129" y="13"/>
                  </a:cubicBezTo>
                  <a:cubicBezTo>
                    <a:pt x="129" y="13"/>
                    <a:pt x="129" y="13"/>
                    <a:pt x="129" y="13"/>
                  </a:cubicBezTo>
                  <a:cubicBezTo>
                    <a:pt x="130" y="12"/>
                    <a:pt x="130" y="12"/>
                    <a:pt x="130" y="12"/>
                  </a:cubicBezTo>
                  <a:cubicBezTo>
                    <a:pt x="130" y="12"/>
                    <a:pt x="130" y="11"/>
                    <a:pt x="130" y="11"/>
                  </a:cubicBezTo>
                  <a:cubicBezTo>
                    <a:pt x="130" y="11"/>
                    <a:pt x="131" y="11"/>
                    <a:pt x="131" y="11"/>
                  </a:cubicBezTo>
                  <a:cubicBezTo>
                    <a:pt x="132" y="11"/>
                    <a:pt x="132" y="11"/>
                    <a:pt x="132" y="11"/>
                  </a:cubicBezTo>
                  <a:cubicBezTo>
                    <a:pt x="133" y="11"/>
                    <a:pt x="133" y="11"/>
                    <a:pt x="133" y="11"/>
                  </a:cubicBezTo>
                  <a:cubicBezTo>
                    <a:pt x="134" y="10"/>
                    <a:pt x="134" y="10"/>
                    <a:pt x="134" y="10"/>
                  </a:cubicBezTo>
                  <a:cubicBezTo>
                    <a:pt x="134" y="10"/>
                    <a:pt x="134" y="10"/>
                    <a:pt x="134" y="10"/>
                  </a:cubicBezTo>
                  <a:cubicBezTo>
                    <a:pt x="135" y="10"/>
                    <a:pt x="135" y="10"/>
                    <a:pt x="135" y="10"/>
                  </a:cubicBezTo>
                  <a:cubicBezTo>
                    <a:pt x="135" y="11"/>
                    <a:pt x="135" y="11"/>
                    <a:pt x="135" y="11"/>
                  </a:cubicBezTo>
                  <a:cubicBezTo>
                    <a:pt x="135" y="12"/>
                    <a:pt x="135" y="12"/>
                    <a:pt x="135" y="12"/>
                  </a:cubicBezTo>
                  <a:cubicBezTo>
                    <a:pt x="136" y="12"/>
                    <a:pt x="136" y="12"/>
                    <a:pt x="136" y="12"/>
                  </a:cubicBezTo>
                  <a:cubicBezTo>
                    <a:pt x="136" y="12"/>
                    <a:pt x="136" y="12"/>
                    <a:pt x="136" y="12"/>
                  </a:cubicBezTo>
                  <a:cubicBezTo>
                    <a:pt x="136" y="12"/>
                    <a:pt x="136" y="12"/>
                    <a:pt x="136" y="12"/>
                  </a:cubicBezTo>
                  <a:cubicBezTo>
                    <a:pt x="136" y="11"/>
                    <a:pt x="136" y="11"/>
                    <a:pt x="136" y="11"/>
                  </a:cubicBezTo>
                  <a:cubicBezTo>
                    <a:pt x="136" y="10"/>
                    <a:pt x="136" y="10"/>
                    <a:pt x="136" y="10"/>
                  </a:cubicBezTo>
                  <a:cubicBezTo>
                    <a:pt x="137" y="10"/>
                    <a:pt x="137" y="10"/>
                    <a:pt x="137" y="10"/>
                  </a:cubicBezTo>
                  <a:cubicBezTo>
                    <a:pt x="138" y="10"/>
                    <a:pt x="138" y="10"/>
                    <a:pt x="138" y="10"/>
                  </a:cubicBezTo>
                  <a:cubicBezTo>
                    <a:pt x="139" y="10"/>
                    <a:pt x="139" y="10"/>
                    <a:pt x="139" y="10"/>
                  </a:cubicBezTo>
                  <a:cubicBezTo>
                    <a:pt x="140" y="10"/>
                    <a:pt x="140" y="10"/>
                    <a:pt x="140" y="10"/>
                  </a:cubicBezTo>
                  <a:cubicBezTo>
                    <a:pt x="141" y="10"/>
                    <a:pt x="141" y="10"/>
                    <a:pt x="141" y="10"/>
                  </a:cubicBezTo>
                  <a:cubicBezTo>
                    <a:pt x="142" y="9"/>
                    <a:pt x="142" y="9"/>
                    <a:pt x="142" y="9"/>
                  </a:cubicBezTo>
                  <a:cubicBezTo>
                    <a:pt x="144" y="9"/>
                    <a:pt x="144" y="9"/>
                    <a:pt x="144" y="9"/>
                  </a:cubicBezTo>
                  <a:cubicBezTo>
                    <a:pt x="145" y="10"/>
                    <a:pt x="145" y="10"/>
                    <a:pt x="145" y="10"/>
                  </a:cubicBezTo>
                  <a:cubicBezTo>
                    <a:pt x="146" y="10"/>
                    <a:pt x="146" y="10"/>
                    <a:pt x="146" y="10"/>
                  </a:cubicBezTo>
                  <a:cubicBezTo>
                    <a:pt x="146" y="10"/>
                    <a:pt x="146" y="10"/>
                    <a:pt x="146" y="10"/>
                  </a:cubicBezTo>
                  <a:cubicBezTo>
                    <a:pt x="147" y="11"/>
                    <a:pt x="147" y="11"/>
                    <a:pt x="147" y="11"/>
                  </a:cubicBezTo>
                  <a:cubicBezTo>
                    <a:pt x="148" y="11"/>
                    <a:pt x="148" y="11"/>
                    <a:pt x="148" y="11"/>
                  </a:cubicBezTo>
                  <a:cubicBezTo>
                    <a:pt x="148" y="11"/>
                    <a:pt x="148" y="11"/>
                    <a:pt x="148" y="11"/>
                  </a:cubicBezTo>
                  <a:cubicBezTo>
                    <a:pt x="149" y="11"/>
                    <a:pt x="149" y="11"/>
                    <a:pt x="149" y="11"/>
                  </a:cubicBezTo>
                  <a:cubicBezTo>
                    <a:pt x="150" y="11"/>
                    <a:pt x="150" y="11"/>
                    <a:pt x="150" y="11"/>
                  </a:cubicBezTo>
                  <a:cubicBezTo>
                    <a:pt x="150" y="11"/>
                    <a:pt x="150" y="11"/>
                    <a:pt x="150" y="11"/>
                  </a:cubicBezTo>
                  <a:cubicBezTo>
                    <a:pt x="151" y="11"/>
                    <a:pt x="151" y="11"/>
                    <a:pt x="151" y="11"/>
                  </a:cubicBezTo>
                  <a:cubicBezTo>
                    <a:pt x="151" y="12"/>
                    <a:pt x="151" y="12"/>
                    <a:pt x="151" y="12"/>
                  </a:cubicBezTo>
                  <a:cubicBezTo>
                    <a:pt x="151" y="12"/>
                    <a:pt x="151" y="12"/>
                    <a:pt x="151" y="12"/>
                  </a:cubicBezTo>
                  <a:cubicBezTo>
                    <a:pt x="152" y="11"/>
                    <a:pt x="152" y="11"/>
                    <a:pt x="152" y="11"/>
                  </a:cubicBezTo>
                  <a:cubicBezTo>
                    <a:pt x="153" y="11"/>
                    <a:pt x="153" y="11"/>
                    <a:pt x="153" y="11"/>
                  </a:cubicBezTo>
                  <a:cubicBezTo>
                    <a:pt x="153" y="11"/>
                    <a:pt x="153" y="11"/>
                    <a:pt x="153" y="11"/>
                  </a:cubicBezTo>
                  <a:cubicBezTo>
                    <a:pt x="155" y="10"/>
                    <a:pt x="155" y="10"/>
                    <a:pt x="155" y="10"/>
                  </a:cubicBezTo>
                  <a:cubicBezTo>
                    <a:pt x="155" y="10"/>
                    <a:pt x="155" y="10"/>
                    <a:pt x="155" y="10"/>
                  </a:cubicBezTo>
                  <a:cubicBezTo>
                    <a:pt x="156" y="10"/>
                    <a:pt x="156" y="10"/>
                    <a:pt x="156" y="10"/>
                  </a:cubicBezTo>
                  <a:cubicBezTo>
                    <a:pt x="156" y="10"/>
                    <a:pt x="156" y="10"/>
                    <a:pt x="156" y="10"/>
                  </a:cubicBezTo>
                  <a:cubicBezTo>
                    <a:pt x="157" y="11"/>
                    <a:pt x="157" y="11"/>
                    <a:pt x="157" y="11"/>
                  </a:cubicBezTo>
                  <a:cubicBezTo>
                    <a:pt x="157" y="11"/>
                    <a:pt x="157" y="11"/>
                    <a:pt x="157" y="11"/>
                  </a:cubicBezTo>
                  <a:cubicBezTo>
                    <a:pt x="157" y="11"/>
                    <a:pt x="157" y="11"/>
                    <a:pt x="157" y="11"/>
                  </a:cubicBezTo>
                  <a:cubicBezTo>
                    <a:pt x="157" y="12"/>
                    <a:pt x="157" y="12"/>
                    <a:pt x="157" y="12"/>
                  </a:cubicBezTo>
                  <a:cubicBezTo>
                    <a:pt x="157" y="12"/>
                    <a:pt x="157" y="12"/>
                    <a:pt x="157" y="12"/>
                  </a:cubicBezTo>
                  <a:cubicBezTo>
                    <a:pt x="157" y="12"/>
                    <a:pt x="157" y="12"/>
                    <a:pt x="157" y="12"/>
                  </a:cubicBezTo>
                  <a:cubicBezTo>
                    <a:pt x="158" y="13"/>
                    <a:pt x="158" y="13"/>
                    <a:pt x="158" y="13"/>
                  </a:cubicBezTo>
                  <a:cubicBezTo>
                    <a:pt x="158" y="13"/>
                    <a:pt x="158" y="13"/>
                    <a:pt x="158" y="13"/>
                  </a:cubicBezTo>
                  <a:cubicBezTo>
                    <a:pt x="156" y="14"/>
                    <a:pt x="156" y="14"/>
                    <a:pt x="156" y="14"/>
                  </a:cubicBezTo>
                  <a:cubicBezTo>
                    <a:pt x="155" y="14"/>
                    <a:pt x="155" y="14"/>
                    <a:pt x="155" y="14"/>
                  </a:cubicBezTo>
                  <a:cubicBezTo>
                    <a:pt x="154" y="14"/>
                    <a:pt x="154" y="14"/>
                    <a:pt x="154" y="14"/>
                  </a:cubicBezTo>
                  <a:cubicBezTo>
                    <a:pt x="154" y="14"/>
                    <a:pt x="154" y="14"/>
                    <a:pt x="154" y="14"/>
                  </a:cubicBezTo>
                  <a:cubicBezTo>
                    <a:pt x="153" y="13"/>
                    <a:pt x="153" y="13"/>
                    <a:pt x="153" y="13"/>
                  </a:cubicBezTo>
                  <a:cubicBezTo>
                    <a:pt x="153" y="14"/>
                    <a:pt x="153" y="14"/>
                    <a:pt x="153" y="14"/>
                  </a:cubicBezTo>
                  <a:cubicBezTo>
                    <a:pt x="153" y="14"/>
                    <a:pt x="153" y="14"/>
                    <a:pt x="153" y="14"/>
                  </a:cubicBezTo>
                  <a:cubicBezTo>
                    <a:pt x="154" y="15"/>
                    <a:pt x="154" y="15"/>
                    <a:pt x="154" y="15"/>
                  </a:cubicBezTo>
                  <a:cubicBezTo>
                    <a:pt x="154" y="15"/>
                    <a:pt x="154" y="15"/>
                    <a:pt x="154" y="15"/>
                  </a:cubicBezTo>
                  <a:cubicBezTo>
                    <a:pt x="154" y="15"/>
                    <a:pt x="154" y="15"/>
                    <a:pt x="154" y="15"/>
                  </a:cubicBezTo>
                  <a:cubicBezTo>
                    <a:pt x="153" y="15"/>
                    <a:pt x="153" y="15"/>
                    <a:pt x="153" y="15"/>
                  </a:cubicBezTo>
                  <a:cubicBezTo>
                    <a:pt x="152" y="15"/>
                    <a:pt x="152" y="15"/>
                    <a:pt x="152" y="15"/>
                  </a:cubicBezTo>
                  <a:cubicBezTo>
                    <a:pt x="152" y="15"/>
                    <a:pt x="152" y="15"/>
                    <a:pt x="152" y="15"/>
                  </a:cubicBezTo>
                  <a:cubicBezTo>
                    <a:pt x="152" y="15"/>
                    <a:pt x="152" y="15"/>
                    <a:pt x="152" y="15"/>
                  </a:cubicBezTo>
                  <a:cubicBezTo>
                    <a:pt x="152" y="15"/>
                    <a:pt x="152" y="15"/>
                    <a:pt x="152" y="15"/>
                  </a:cubicBezTo>
                  <a:cubicBezTo>
                    <a:pt x="153" y="16"/>
                    <a:pt x="153" y="16"/>
                    <a:pt x="153" y="16"/>
                  </a:cubicBezTo>
                  <a:cubicBezTo>
                    <a:pt x="154" y="16"/>
                    <a:pt x="154" y="16"/>
                    <a:pt x="154" y="16"/>
                  </a:cubicBezTo>
                  <a:cubicBezTo>
                    <a:pt x="155" y="16"/>
                    <a:pt x="155" y="16"/>
                    <a:pt x="155" y="16"/>
                  </a:cubicBezTo>
                  <a:cubicBezTo>
                    <a:pt x="155" y="16"/>
                    <a:pt x="155" y="16"/>
                    <a:pt x="155" y="16"/>
                  </a:cubicBezTo>
                  <a:cubicBezTo>
                    <a:pt x="157" y="15"/>
                    <a:pt x="157" y="15"/>
                    <a:pt x="157" y="15"/>
                  </a:cubicBezTo>
                  <a:cubicBezTo>
                    <a:pt x="157" y="15"/>
                    <a:pt x="157" y="15"/>
                    <a:pt x="157" y="15"/>
                  </a:cubicBezTo>
                  <a:cubicBezTo>
                    <a:pt x="157" y="16"/>
                    <a:pt x="157" y="16"/>
                    <a:pt x="157" y="16"/>
                  </a:cubicBezTo>
                  <a:cubicBezTo>
                    <a:pt x="157" y="15"/>
                    <a:pt x="157" y="15"/>
                    <a:pt x="157" y="15"/>
                  </a:cubicBezTo>
                  <a:cubicBezTo>
                    <a:pt x="157" y="15"/>
                    <a:pt x="157" y="15"/>
                    <a:pt x="157" y="15"/>
                  </a:cubicBezTo>
                  <a:cubicBezTo>
                    <a:pt x="158" y="15"/>
                    <a:pt x="158" y="15"/>
                    <a:pt x="158" y="15"/>
                  </a:cubicBezTo>
                  <a:cubicBezTo>
                    <a:pt x="160" y="15"/>
                    <a:pt x="160" y="15"/>
                    <a:pt x="160" y="15"/>
                  </a:cubicBezTo>
                  <a:cubicBezTo>
                    <a:pt x="160" y="15"/>
                    <a:pt x="160" y="15"/>
                    <a:pt x="160" y="15"/>
                  </a:cubicBezTo>
                  <a:cubicBezTo>
                    <a:pt x="161" y="16"/>
                    <a:pt x="161" y="16"/>
                    <a:pt x="161" y="16"/>
                  </a:cubicBezTo>
                  <a:cubicBezTo>
                    <a:pt x="161" y="16"/>
                    <a:pt x="161" y="16"/>
                    <a:pt x="161" y="16"/>
                  </a:cubicBezTo>
                  <a:cubicBezTo>
                    <a:pt x="161" y="16"/>
                    <a:pt x="161" y="16"/>
                    <a:pt x="161" y="16"/>
                  </a:cubicBezTo>
                  <a:cubicBezTo>
                    <a:pt x="162" y="15"/>
                    <a:pt x="162" y="15"/>
                    <a:pt x="162" y="15"/>
                  </a:cubicBezTo>
                  <a:cubicBezTo>
                    <a:pt x="162" y="16"/>
                    <a:pt x="162" y="16"/>
                    <a:pt x="162" y="16"/>
                  </a:cubicBezTo>
                  <a:cubicBezTo>
                    <a:pt x="162" y="16"/>
                    <a:pt x="162" y="16"/>
                    <a:pt x="162" y="16"/>
                  </a:cubicBezTo>
                  <a:cubicBezTo>
                    <a:pt x="163" y="17"/>
                    <a:pt x="163" y="17"/>
                    <a:pt x="163" y="17"/>
                  </a:cubicBezTo>
                  <a:cubicBezTo>
                    <a:pt x="164" y="17"/>
                    <a:pt x="164" y="17"/>
                    <a:pt x="164" y="17"/>
                  </a:cubicBezTo>
                  <a:cubicBezTo>
                    <a:pt x="165" y="17"/>
                    <a:pt x="165" y="17"/>
                    <a:pt x="165" y="17"/>
                  </a:cubicBezTo>
                  <a:cubicBezTo>
                    <a:pt x="165" y="18"/>
                    <a:pt x="165" y="18"/>
                    <a:pt x="165" y="18"/>
                  </a:cubicBezTo>
                  <a:cubicBezTo>
                    <a:pt x="165" y="18"/>
                    <a:pt x="165" y="18"/>
                    <a:pt x="165" y="18"/>
                  </a:cubicBezTo>
                  <a:cubicBezTo>
                    <a:pt x="167" y="19"/>
                    <a:pt x="167" y="19"/>
                    <a:pt x="167" y="19"/>
                  </a:cubicBezTo>
                  <a:cubicBezTo>
                    <a:pt x="167" y="19"/>
                    <a:pt x="167" y="19"/>
                    <a:pt x="167" y="19"/>
                  </a:cubicBezTo>
                  <a:cubicBezTo>
                    <a:pt x="167" y="20"/>
                    <a:pt x="167" y="20"/>
                    <a:pt x="167" y="20"/>
                  </a:cubicBezTo>
                  <a:cubicBezTo>
                    <a:pt x="167" y="20"/>
                    <a:pt x="167" y="20"/>
                    <a:pt x="167" y="20"/>
                  </a:cubicBezTo>
                  <a:cubicBezTo>
                    <a:pt x="167" y="21"/>
                    <a:pt x="167" y="21"/>
                    <a:pt x="167" y="21"/>
                  </a:cubicBezTo>
                  <a:cubicBezTo>
                    <a:pt x="167" y="21"/>
                    <a:pt x="167" y="21"/>
                    <a:pt x="167" y="21"/>
                  </a:cubicBezTo>
                  <a:cubicBezTo>
                    <a:pt x="167" y="22"/>
                    <a:pt x="167" y="22"/>
                    <a:pt x="167" y="22"/>
                  </a:cubicBezTo>
                  <a:cubicBezTo>
                    <a:pt x="166" y="22"/>
                    <a:pt x="166" y="22"/>
                    <a:pt x="166" y="22"/>
                  </a:cubicBezTo>
                  <a:cubicBezTo>
                    <a:pt x="166" y="22"/>
                    <a:pt x="166" y="22"/>
                    <a:pt x="166" y="22"/>
                  </a:cubicBezTo>
                  <a:cubicBezTo>
                    <a:pt x="165" y="23"/>
                    <a:pt x="165" y="23"/>
                    <a:pt x="165" y="23"/>
                  </a:cubicBezTo>
                  <a:cubicBezTo>
                    <a:pt x="165" y="22"/>
                    <a:pt x="165" y="22"/>
                    <a:pt x="165" y="22"/>
                  </a:cubicBezTo>
                  <a:cubicBezTo>
                    <a:pt x="164" y="23"/>
                    <a:pt x="164" y="23"/>
                    <a:pt x="164" y="23"/>
                  </a:cubicBezTo>
                  <a:cubicBezTo>
                    <a:pt x="164" y="23"/>
                    <a:pt x="164" y="23"/>
                    <a:pt x="164" y="23"/>
                  </a:cubicBezTo>
                  <a:cubicBezTo>
                    <a:pt x="164" y="23"/>
                    <a:pt x="164" y="23"/>
                    <a:pt x="164" y="23"/>
                  </a:cubicBezTo>
                  <a:cubicBezTo>
                    <a:pt x="163" y="24"/>
                    <a:pt x="163" y="24"/>
                    <a:pt x="163" y="24"/>
                  </a:cubicBezTo>
                  <a:cubicBezTo>
                    <a:pt x="162" y="24"/>
                    <a:pt x="162" y="24"/>
                    <a:pt x="162" y="24"/>
                  </a:cubicBezTo>
                  <a:cubicBezTo>
                    <a:pt x="161" y="24"/>
                    <a:pt x="161" y="24"/>
                    <a:pt x="161" y="24"/>
                  </a:cubicBezTo>
                  <a:cubicBezTo>
                    <a:pt x="160" y="24"/>
                    <a:pt x="160" y="24"/>
                    <a:pt x="160" y="24"/>
                  </a:cubicBezTo>
                  <a:cubicBezTo>
                    <a:pt x="160" y="24"/>
                    <a:pt x="160" y="24"/>
                    <a:pt x="160"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4"/>
                    <a:pt x="159" y="24"/>
                    <a:pt x="159" y="24"/>
                  </a:cubicBezTo>
                  <a:cubicBezTo>
                    <a:pt x="159" y="25"/>
                    <a:pt x="159" y="25"/>
                    <a:pt x="159" y="25"/>
                  </a:cubicBezTo>
                  <a:cubicBezTo>
                    <a:pt x="158" y="25"/>
                    <a:pt x="158" y="25"/>
                    <a:pt x="158" y="25"/>
                  </a:cubicBezTo>
                  <a:cubicBezTo>
                    <a:pt x="157" y="25"/>
                    <a:pt x="157" y="25"/>
                    <a:pt x="157" y="25"/>
                  </a:cubicBezTo>
                  <a:cubicBezTo>
                    <a:pt x="157" y="25"/>
                    <a:pt x="157" y="25"/>
                    <a:pt x="157" y="25"/>
                  </a:cubicBezTo>
                  <a:cubicBezTo>
                    <a:pt x="156" y="25"/>
                    <a:pt x="156" y="25"/>
                    <a:pt x="156" y="25"/>
                  </a:cubicBezTo>
                  <a:cubicBezTo>
                    <a:pt x="156" y="25"/>
                    <a:pt x="156" y="25"/>
                    <a:pt x="156" y="25"/>
                  </a:cubicBezTo>
                  <a:cubicBezTo>
                    <a:pt x="155" y="25"/>
                    <a:pt x="155" y="25"/>
                    <a:pt x="155" y="25"/>
                  </a:cubicBezTo>
                  <a:cubicBezTo>
                    <a:pt x="154" y="25"/>
                    <a:pt x="154" y="25"/>
                    <a:pt x="154" y="25"/>
                  </a:cubicBezTo>
                  <a:cubicBezTo>
                    <a:pt x="153" y="25"/>
                    <a:pt x="153" y="25"/>
                    <a:pt x="153" y="25"/>
                  </a:cubicBezTo>
                  <a:cubicBezTo>
                    <a:pt x="153" y="25"/>
                    <a:pt x="153" y="25"/>
                    <a:pt x="153" y="25"/>
                  </a:cubicBezTo>
                  <a:cubicBezTo>
                    <a:pt x="152" y="25"/>
                    <a:pt x="152" y="25"/>
                    <a:pt x="152" y="25"/>
                  </a:cubicBezTo>
                  <a:cubicBezTo>
                    <a:pt x="152" y="25"/>
                    <a:pt x="152" y="25"/>
                    <a:pt x="152" y="25"/>
                  </a:cubicBezTo>
                  <a:cubicBezTo>
                    <a:pt x="151" y="25"/>
                    <a:pt x="151" y="25"/>
                    <a:pt x="151" y="25"/>
                  </a:cubicBezTo>
                  <a:cubicBezTo>
                    <a:pt x="150" y="25"/>
                    <a:pt x="150" y="25"/>
                    <a:pt x="150" y="25"/>
                  </a:cubicBezTo>
                  <a:cubicBezTo>
                    <a:pt x="150" y="25"/>
                    <a:pt x="150" y="25"/>
                    <a:pt x="150" y="25"/>
                  </a:cubicBezTo>
                  <a:cubicBezTo>
                    <a:pt x="149" y="25"/>
                    <a:pt x="149" y="25"/>
                    <a:pt x="149" y="25"/>
                  </a:cubicBezTo>
                  <a:cubicBezTo>
                    <a:pt x="148" y="25"/>
                    <a:pt x="148" y="25"/>
                    <a:pt x="148" y="25"/>
                  </a:cubicBezTo>
                  <a:cubicBezTo>
                    <a:pt x="147" y="24"/>
                    <a:pt x="147" y="24"/>
                    <a:pt x="147" y="24"/>
                  </a:cubicBezTo>
                  <a:cubicBezTo>
                    <a:pt x="147" y="24"/>
                    <a:pt x="147" y="24"/>
                    <a:pt x="147" y="24"/>
                  </a:cubicBezTo>
                  <a:cubicBezTo>
                    <a:pt x="147" y="24"/>
                    <a:pt x="147" y="24"/>
                    <a:pt x="147" y="24"/>
                  </a:cubicBezTo>
                  <a:cubicBezTo>
                    <a:pt x="145" y="24"/>
                    <a:pt x="145" y="24"/>
                    <a:pt x="145" y="24"/>
                  </a:cubicBezTo>
                  <a:cubicBezTo>
                    <a:pt x="145" y="24"/>
                    <a:pt x="145" y="24"/>
                    <a:pt x="145" y="24"/>
                  </a:cubicBezTo>
                  <a:cubicBezTo>
                    <a:pt x="144" y="24"/>
                    <a:pt x="144" y="24"/>
                    <a:pt x="144" y="24"/>
                  </a:cubicBezTo>
                  <a:cubicBezTo>
                    <a:pt x="143" y="24"/>
                    <a:pt x="143" y="24"/>
                    <a:pt x="143" y="24"/>
                  </a:cubicBezTo>
                  <a:cubicBezTo>
                    <a:pt x="143" y="24"/>
                    <a:pt x="143" y="24"/>
                    <a:pt x="143" y="24"/>
                  </a:cubicBezTo>
                  <a:cubicBezTo>
                    <a:pt x="142" y="24"/>
                    <a:pt x="142" y="24"/>
                    <a:pt x="142" y="24"/>
                  </a:cubicBezTo>
                  <a:cubicBezTo>
                    <a:pt x="141" y="24"/>
                    <a:pt x="141" y="24"/>
                    <a:pt x="141" y="24"/>
                  </a:cubicBezTo>
                  <a:cubicBezTo>
                    <a:pt x="141" y="24"/>
                    <a:pt x="141" y="24"/>
                    <a:pt x="141" y="24"/>
                  </a:cubicBezTo>
                  <a:cubicBezTo>
                    <a:pt x="140" y="24"/>
                    <a:pt x="140" y="24"/>
                    <a:pt x="140" y="24"/>
                  </a:cubicBezTo>
                  <a:cubicBezTo>
                    <a:pt x="139" y="24"/>
                    <a:pt x="139" y="24"/>
                    <a:pt x="139" y="24"/>
                  </a:cubicBezTo>
                  <a:cubicBezTo>
                    <a:pt x="138" y="25"/>
                    <a:pt x="138" y="25"/>
                    <a:pt x="138" y="25"/>
                  </a:cubicBezTo>
                  <a:cubicBezTo>
                    <a:pt x="138" y="25"/>
                    <a:pt x="138" y="25"/>
                    <a:pt x="138" y="25"/>
                  </a:cubicBezTo>
                  <a:cubicBezTo>
                    <a:pt x="138" y="25"/>
                    <a:pt x="138" y="25"/>
                    <a:pt x="138" y="25"/>
                  </a:cubicBezTo>
                  <a:cubicBezTo>
                    <a:pt x="138" y="24"/>
                    <a:pt x="138" y="24"/>
                    <a:pt x="138" y="24"/>
                  </a:cubicBezTo>
                  <a:cubicBezTo>
                    <a:pt x="137" y="24"/>
                    <a:pt x="137" y="24"/>
                    <a:pt x="137" y="24"/>
                  </a:cubicBezTo>
                  <a:cubicBezTo>
                    <a:pt x="137" y="24"/>
                    <a:pt x="137" y="24"/>
                    <a:pt x="137" y="24"/>
                  </a:cubicBezTo>
                  <a:cubicBezTo>
                    <a:pt x="136" y="24"/>
                    <a:pt x="136" y="24"/>
                    <a:pt x="136" y="24"/>
                  </a:cubicBezTo>
                  <a:cubicBezTo>
                    <a:pt x="136" y="24"/>
                    <a:pt x="136" y="24"/>
                    <a:pt x="136" y="24"/>
                  </a:cubicBezTo>
                  <a:cubicBezTo>
                    <a:pt x="136" y="24"/>
                    <a:pt x="136" y="24"/>
                    <a:pt x="136" y="24"/>
                  </a:cubicBezTo>
                  <a:cubicBezTo>
                    <a:pt x="136" y="24"/>
                    <a:pt x="136" y="24"/>
                    <a:pt x="136" y="24"/>
                  </a:cubicBezTo>
                  <a:cubicBezTo>
                    <a:pt x="137" y="24"/>
                    <a:pt x="137" y="24"/>
                    <a:pt x="137" y="24"/>
                  </a:cubicBezTo>
                  <a:cubicBezTo>
                    <a:pt x="137" y="25"/>
                    <a:pt x="137" y="25"/>
                    <a:pt x="137" y="25"/>
                  </a:cubicBezTo>
                  <a:cubicBezTo>
                    <a:pt x="138" y="25"/>
                    <a:pt x="138" y="25"/>
                    <a:pt x="138" y="25"/>
                  </a:cubicBezTo>
                  <a:cubicBezTo>
                    <a:pt x="137" y="25"/>
                    <a:pt x="137" y="25"/>
                    <a:pt x="137" y="25"/>
                  </a:cubicBezTo>
                  <a:cubicBezTo>
                    <a:pt x="137" y="26"/>
                    <a:pt x="137" y="26"/>
                    <a:pt x="137" y="26"/>
                  </a:cubicBezTo>
                  <a:cubicBezTo>
                    <a:pt x="136" y="26"/>
                    <a:pt x="136" y="26"/>
                    <a:pt x="136" y="26"/>
                  </a:cubicBezTo>
                  <a:cubicBezTo>
                    <a:pt x="136" y="26"/>
                    <a:pt x="136" y="26"/>
                    <a:pt x="136" y="26"/>
                  </a:cubicBezTo>
                  <a:cubicBezTo>
                    <a:pt x="135" y="26"/>
                    <a:pt x="135" y="26"/>
                    <a:pt x="135" y="26"/>
                  </a:cubicBezTo>
                  <a:cubicBezTo>
                    <a:pt x="134" y="26"/>
                    <a:pt x="134" y="26"/>
                    <a:pt x="134" y="26"/>
                  </a:cubicBezTo>
                  <a:cubicBezTo>
                    <a:pt x="133" y="27"/>
                    <a:pt x="133" y="27"/>
                    <a:pt x="133" y="27"/>
                  </a:cubicBezTo>
                  <a:cubicBezTo>
                    <a:pt x="132" y="27"/>
                    <a:pt x="132" y="27"/>
                    <a:pt x="132" y="27"/>
                  </a:cubicBezTo>
                  <a:cubicBezTo>
                    <a:pt x="132" y="27"/>
                    <a:pt x="132" y="27"/>
                    <a:pt x="132" y="27"/>
                  </a:cubicBezTo>
                  <a:cubicBezTo>
                    <a:pt x="131" y="27"/>
                    <a:pt x="131" y="27"/>
                    <a:pt x="131" y="27"/>
                  </a:cubicBezTo>
                  <a:cubicBezTo>
                    <a:pt x="131" y="27"/>
                    <a:pt x="131" y="27"/>
                    <a:pt x="131" y="27"/>
                  </a:cubicBezTo>
                  <a:cubicBezTo>
                    <a:pt x="130" y="28"/>
                    <a:pt x="130" y="28"/>
                    <a:pt x="130" y="28"/>
                  </a:cubicBezTo>
                  <a:cubicBezTo>
                    <a:pt x="129" y="28"/>
                    <a:pt x="129" y="28"/>
                    <a:pt x="129" y="28"/>
                  </a:cubicBezTo>
                  <a:cubicBezTo>
                    <a:pt x="129" y="28"/>
                    <a:pt x="129" y="28"/>
                    <a:pt x="129" y="28"/>
                  </a:cubicBezTo>
                  <a:cubicBezTo>
                    <a:pt x="129" y="29"/>
                    <a:pt x="129" y="29"/>
                    <a:pt x="129" y="29"/>
                  </a:cubicBezTo>
                  <a:cubicBezTo>
                    <a:pt x="129" y="29"/>
                    <a:pt x="129" y="29"/>
                    <a:pt x="129" y="29"/>
                  </a:cubicBezTo>
                  <a:cubicBezTo>
                    <a:pt x="129" y="30"/>
                    <a:pt x="129" y="30"/>
                    <a:pt x="129" y="30"/>
                  </a:cubicBezTo>
                  <a:cubicBezTo>
                    <a:pt x="129" y="31"/>
                    <a:pt x="129" y="31"/>
                    <a:pt x="129" y="31"/>
                  </a:cubicBezTo>
                  <a:cubicBezTo>
                    <a:pt x="130" y="31"/>
                    <a:pt x="130" y="31"/>
                    <a:pt x="130" y="31"/>
                  </a:cubicBezTo>
                  <a:cubicBezTo>
                    <a:pt x="130" y="31"/>
                    <a:pt x="130" y="31"/>
                    <a:pt x="130" y="31"/>
                  </a:cubicBezTo>
                  <a:cubicBezTo>
                    <a:pt x="130" y="31"/>
                    <a:pt x="130" y="31"/>
                    <a:pt x="130" y="31"/>
                  </a:cubicBezTo>
                  <a:cubicBezTo>
                    <a:pt x="130" y="30"/>
                    <a:pt x="130" y="30"/>
                    <a:pt x="130" y="30"/>
                  </a:cubicBezTo>
                  <a:cubicBezTo>
                    <a:pt x="131" y="29"/>
                    <a:pt x="131" y="29"/>
                    <a:pt x="131" y="29"/>
                  </a:cubicBezTo>
                  <a:cubicBezTo>
                    <a:pt x="132" y="29"/>
                    <a:pt x="132" y="29"/>
                    <a:pt x="132" y="29"/>
                  </a:cubicBezTo>
                  <a:cubicBezTo>
                    <a:pt x="132" y="29"/>
                    <a:pt x="132" y="29"/>
                    <a:pt x="132" y="29"/>
                  </a:cubicBezTo>
                  <a:cubicBezTo>
                    <a:pt x="133" y="29"/>
                    <a:pt x="133" y="29"/>
                    <a:pt x="133" y="29"/>
                  </a:cubicBezTo>
                  <a:cubicBezTo>
                    <a:pt x="134" y="29"/>
                    <a:pt x="134" y="29"/>
                    <a:pt x="134" y="29"/>
                  </a:cubicBezTo>
                  <a:cubicBezTo>
                    <a:pt x="134" y="29"/>
                    <a:pt x="134" y="29"/>
                    <a:pt x="134" y="29"/>
                  </a:cubicBezTo>
                  <a:cubicBezTo>
                    <a:pt x="135" y="28"/>
                    <a:pt x="135" y="28"/>
                    <a:pt x="135" y="28"/>
                  </a:cubicBezTo>
                  <a:cubicBezTo>
                    <a:pt x="136" y="28"/>
                    <a:pt x="136" y="28"/>
                    <a:pt x="136" y="28"/>
                  </a:cubicBezTo>
                  <a:cubicBezTo>
                    <a:pt x="138" y="27"/>
                    <a:pt x="138" y="27"/>
                    <a:pt x="138" y="27"/>
                  </a:cubicBezTo>
                  <a:cubicBezTo>
                    <a:pt x="138" y="27"/>
                    <a:pt x="138" y="27"/>
                    <a:pt x="138" y="27"/>
                  </a:cubicBezTo>
                  <a:cubicBezTo>
                    <a:pt x="138" y="27"/>
                    <a:pt x="138" y="27"/>
                    <a:pt x="138" y="27"/>
                  </a:cubicBezTo>
                  <a:cubicBezTo>
                    <a:pt x="138" y="28"/>
                    <a:pt x="138" y="28"/>
                    <a:pt x="138" y="28"/>
                  </a:cubicBezTo>
                  <a:cubicBezTo>
                    <a:pt x="138" y="28"/>
                    <a:pt x="138" y="28"/>
                    <a:pt x="138" y="28"/>
                  </a:cubicBezTo>
                  <a:cubicBezTo>
                    <a:pt x="139" y="28"/>
                    <a:pt x="139" y="28"/>
                    <a:pt x="139" y="28"/>
                  </a:cubicBezTo>
                  <a:cubicBezTo>
                    <a:pt x="139" y="27"/>
                    <a:pt x="139" y="27"/>
                    <a:pt x="139" y="27"/>
                  </a:cubicBezTo>
                  <a:cubicBezTo>
                    <a:pt x="140" y="26"/>
                    <a:pt x="140" y="26"/>
                    <a:pt x="140" y="26"/>
                  </a:cubicBezTo>
                  <a:cubicBezTo>
                    <a:pt x="140" y="26"/>
                    <a:pt x="140" y="26"/>
                    <a:pt x="140" y="26"/>
                  </a:cubicBezTo>
                  <a:cubicBezTo>
                    <a:pt x="141" y="26"/>
                    <a:pt x="141" y="26"/>
                    <a:pt x="141" y="26"/>
                  </a:cubicBezTo>
                  <a:cubicBezTo>
                    <a:pt x="141" y="26"/>
                    <a:pt x="141" y="26"/>
                    <a:pt x="141" y="26"/>
                  </a:cubicBezTo>
                  <a:cubicBezTo>
                    <a:pt x="142" y="26"/>
                    <a:pt x="142" y="26"/>
                    <a:pt x="142" y="26"/>
                  </a:cubicBezTo>
                  <a:cubicBezTo>
                    <a:pt x="143" y="26"/>
                    <a:pt x="143" y="26"/>
                    <a:pt x="143" y="26"/>
                  </a:cubicBezTo>
                  <a:cubicBezTo>
                    <a:pt x="144" y="27"/>
                    <a:pt x="144" y="27"/>
                    <a:pt x="144" y="27"/>
                  </a:cubicBezTo>
                  <a:cubicBezTo>
                    <a:pt x="145" y="27"/>
                    <a:pt x="145" y="27"/>
                    <a:pt x="145" y="27"/>
                  </a:cubicBezTo>
                  <a:cubicBezTo>
                    <a:pt x="147" y="27"/>
                    <a:pt x="147" y="27"/>
                    <a:pt x="147" y="27"/>
                  </a:cubicBezTo>
                  <a:cubicBezTo>
                    <a:pt x="148" y="27"/>
                    <a:pt x="148" y="27"/>
                    <a:pt x="148" y="27"/>
                  </a:cubicBezTo>
                  <a:cubicBezTo>
                    <a:pt x="149" y="27"/>
                    <a:pt x="149" y="27"/>
                    <a:pt x="149" y="27"/>
                  </a:cubicBezTo>
                  <a:cubicBezTo>
                    <a:pt x="150" y="27"/>
                    <a:pt x="150" y="27"/>
                    <a:pt x="150" y="27"/>
                  </a:cubicBezTo>
                  <a:cubicBezTo>
                    <a:pt x="152" y="28"/>
                    <a:pt x="152" y="28"/>
                    <a:pt x="152" y="28"/>
                  </a:cubicBezTo>
                  <a:cubicBezTo>
                    <a:pt x="152" y="27"/>
                    <a:pt x="152" y="27"/>
                    <a:pt x="152" y="27"/>
                  </a:cubicBezTo>
                  <a:cubicBezTo>
                    <a:pt x="153" y="28"/>
                    <a:pt x="153" y="28"/>
                    <a:pt x="153" y="28"/>
                  </a:cubicBezTo>
                  <a:cubicBezTo>
                    <a:pt x="153" y="28"/>
                    <a:pt x="153" y="28"/>
                    <a:pt x="153" y="28"/>
                  </a:cubicBezTo>
                  <a:cubicBezTo>
                    <a:pt x="153" y="29"/>
                    <a:pt x="153" y="29"/>
                    <a:pt x="153" y="29"/>
                  </a:cubicBezTo>
                  <a:cubicBezTo>
                    <a:pt x="152" y="29"/>
                    <a:pt x="152" y="29"/>
                    <a:pt x="152" y="29"/>
                  </a:cubicBezTo>
                  <a:cubicBezTo>
                    <a:pt x="152" y="30"/>
                    <a:pt x="152" y="30"/>
                    <a:pt x="152" y="30"/>
                  </a:cubicBezTo>
                  <a:cubicBezTo>
                    <a:pt x="152" y="30"/>
                    <a:pt x="152" y="30"/>
                    <a:pt x="152" y="30"/>
                  </a:cubicBezTo>
                  <a:cubicBezTo>
                    <a:pt x="151" y="31"/>
                    <a:pt x="151" y="31"/>
                    <a:pt x="151" y="31"/>
                  </a:cubicBezTo>
                  <a:cubicBezTo>
                    <a:pt x="149" y="31"/>
                    <a:pt x="149" y="31"/>
                    <a:pt x="149" y="31"/>
                  </a:cubicBezTo>
                  <a:cubicBezTo>
                    <a:pt x="148" y="31"/>
                    <a:pt x="148" y="31"/>
                    <a:pt x="148" y="31"/>
                  </a:cubicBezTo>
                  <a:cubicBezTo>
                    <a:pt x="148" y="31"/>
                    <a:pt x="148" y="31"/>
                    <a:pt x="148" y="31"/>
                  </a:cubicBezTo>
                  <a:cubicBezTo>
                    <a:pt x="147" y="31"/>
                    <a:pt x="147" y="31"/>
                    <a:pt x="147" y="31"/>
                  </a:cubicBezTo>
                  <a:cubicBezTo>
                    <a:pt x="147" y="31"/>
                    <a:pt x="147" y="31"/>
                    <a:pt x="147" y="31"/>
                  </a:cubicBezTo>
                  <a:cubicBezTo>
                    <a:pt x="147" y="32"/>
                    <a:pt x="147" y="32"/>
                    <a:pt x="147" y="32"/>
                  </a:cubicBezTo>
                  <a:cubicBezTo>
                    <a:pt x="147" y="32"/>
                    <a:pt x="147" y="32"/>
                    <a:pt x="147" y="32"/>
                  </a:cubicBezTo>
                  <a:cubicBezTo>
                    <a:pt x="147" y="33"/>
                    <a:pt x="147" y="33"/>
                    <a:pt x="147" y="33"/>
                  </a:cubicBezTo>
                  <a:cubicBezTo>
                    <a:pt x="147" y="33"/>
                    <a:pt x="147" y="33"/>
                    <a:pt x="147" y="33"/>
                  </a:cubicBezTo>
                  <a:cubicBezTo>
                    <a:pt x="147" y="33"/>
                    <a:pt x="147" y="33"/>
                    <a:pt x="147" y="33"/>
                  </a:cubicBezTo>
                  <a:cubicBezTo>
                    <a:pt x="148" y="33"/>
                    <a:pt x="148" y="33"/>
                    <a:pt x="148" y="33"/>
                  </a:cubicBezTo>
                  <a:cubicBezTo>
                    <a:pt x="149" y="33"/>
                    <a:pt x="149" y="33"/>
                    <a:pt x="149" y="33"/>
                  </a:cubicBezTo>
                  <a:cubicBezTo>
                    <a:pt x="150" y="32"/>
                    <a:pt x="150" y="32"/>
                    <a:pt x="150" y="32"/>
                  </a:cubicBezTo>
                  <a:cubicBezTo>
                    <a:pt x="150" y="32"/>
                    <a:pt x="152" y="32"/>
                    <a:pt x="152" y="32"/>
                  </a:cubicBezTo>
                  <a:cubicBezTo>
                    <a:pt x="152" y="32"/>
                    <a:pt x="153" y="33"/>
                    <a:pt x="153" y="33"/>
                  </a:cubicBezTo>
                  <a:cubicBezTo>
                    <a:pt x="154" y="33"/>
                    <a:pt x="154" y="33"/>
                    <a:pt x="154" y="33"/>
                  </a:cubicBezTo>
                  <a:cubicBezTo>
                    <a:pt x="154" y="33"/>
                    <a:pt x="154" y="33"/>
                    <a:pt x="154" y="33"/>
                  </a:cubicBezTo>
                  <a:cubicBezTo>
                    <a:pt x="155" y="33"/>
                    <a:pt x="155" y="33"/>
                    <a:pt x="155" y="33"/>
                  </a:cubicBezTo>
                  <a:cubicBezTo>
                    <a:pt x="155" y="33"/>
                    <a:pt x="155" y="33"/>
                    <a:pt x="155" y="33"/>
                  </a:cubicBezTo>
                  <a:cubicBezTo>
                    <a:pt x="155" y="33"/>
                    <a:pt x="155" y="33"/>
                    <a:pt x="155" y="33"/>
                  </a:cubicBezTo>
                  <a:cubicBezTo>
                    <a:pt x="156" y="33"/>
                    <a:pt x="156" y="33"/>
                    <a:pt x="156" y="33"/>
                  </a:cubicBezTo>
                  <a:cubicBezTo>
                    <a:pt x="156" y="33"/>
                    <a:pt x="156" y="33"/>
                    <a:pt x="156" y="33"/>
                  </a:cubicBezTo>
                  <a:cubicBezTo>
                    <a:pt x="157" y="32"/>
                    <a:pt x="157" y="32"/>
                    <a:pt x="157" y="32"/>
                  </a:cubicBezTo>
                  <a:cubicBezTo>
                    <a:pt x="157" y="31"/>
                    <a:pt x="157" y="31"/>
                    <a:pt x="157" y="31"/>
                  </a:cubicBezTo>
                  <a:cubicBezTo>
                    <a:pt x="157" y="30"/>
                    <a:pt x="157" y="30"/>
                    <a:pt x="157" y="30"/>
                  </a:cubicBezTo>
                  <a:cubicBezTo>
                    <a:pt x="158" y="29"/>
                    <a:pt x="158" y="29"/>
                    <a:pt x="158" y="29"/>
                  </a:cubicBezTo>
                  <a:cubicBezTo>
                    <a:pt x="157" y="29"/>
                    <a:pt x="157" y="29"/>
                    <a:pt x="157" y="29"/>
                  </a:cubicBezTo>
                  <a:cubicBezTo>
                    <a:pt x="157" y="29"/>
                    <a:pt x="157" y="29"/>
                    <a:pt x="157" y="29"/>
                  </a:cubicBezTo>
                  <a:cubicBezTo>
                    <a:pt x="158" y="28"/>
                    <a:pt x="158" y="28"/>
                    <a:pt x="158" y="28"/>
                  </a:cubicBezTo>
                  <a:cubicBezTo>
                    <a:pt x="159" y="28"/>
                    <a:pt x="159" y="28"/>
                    <a:pt x="159" y="28"/>
                  </a:cubicBezTo>
                  <a:cubicBezTo>
                    <a:pt x="160" y="28"/>
                    <a:pt x="160" y="28"/>
                    <a:pt x="160" y="28"/>
                  </a:cubicBezTo>
                  <a:cubicBezTo>
                    <a:pt x="161" y="28"/>
                    <a:pt x="161" y="28"/>
                    <a:pt x="161" y="28"/>
                  </a:cubicBezTo>
                  <a:cubicBezTo>
                    <a:pt x="162" y="28"/>
                    <a:pt x="162" y="28"/>
                    <a:pt x="162" y="28"/>
                  </a:cubicBezTo>
                  <a:cubicBezTo>
                    <a:pt x="163" y="28"/>
                    <a:pt x="163" y="28"/>
                    <a:pt x="163" y="28"/>
                  </a:cubicBezTo>
                  <a:cubicBezTo>
                    <a:pt x="163" y="29"/>
                    <a:pt x="163" y="29"/>
                    <a:pt x="163" y="29"/>
                  </a:cubicBezTo>
                  <a:cubicBezTo>
                    <a:pt x="163" y="30"/>
                    <a:pt x="163" y="30"/>
                    <a:pt x="163" y="30"/>
                  </a:cubicBezTo>
                  <a:cubicBezTo>
                    <a:pt x="163" y="31"/>
                    <a:pt x="163" y="31"/>
                    <a:pt x="163" y="31"/>
                  </a:cubicBezTo>
                  <a:cubicBezTo>
                    <a:pt x="162" y="32"/>
                    <a:pt x="162" y="32"/>
                    <a:pt x="162" y="32"/>
                  </a:cubicBezTo>
                  <a:cubicBezTo>
                    <a:pt x="161" y="34"/>
                    <a:pt x="161" y="34"/>
                    <a:pt x="161" y="34"/>
                  </a:cubicBezTo>
                  <a:cubicBezTo>
                    <a:pt x="161" y="35"/>
                    <a:pt x="161" y="35"/>
                    <a:pt x="161" y="35"/>
                  </a:cubicBezTo>
                  <a:cubicBezTo>
                    <a:pt x="161" y="35"/>
                    <a:pt x="161" y="35"/>
                    <a:pt x="161" y="35"/>
                  </a:cubicBezTo>
                  <a:cubicBezTo>
                    <a:pt x="158" y="37"/>
                    <a:pt x="158" y="37"/>
                    <a:pt x="158" y="37"/>
                  </a:cubicBezTo>
                  <a:cubicBezTo>
                    <a:pt x="158" y="37"/>
                    <a:pt x="158" y="37"/>
                    <a:pt x="158" y="37"/>
                  </a:cubicBezTo>
                  <a:cubicBezTo>
                    <a:pt x="158" y="37"/>
                    <a:pt x="158" y="37"/>
                    <a:pt x="158" y="37"/>
                  </a:cubicBezTo>
                  <a:cubicBezTo>
                    <a:pt x="157" y="37"/>
                    <a:pt x="157" y="37"/>
                    <a:pt x="157" y="37"/>
                  </a:cubicBezTo>
                  <a:cubicBezTo>
                    <a:pt x="156" y="38"/>
                    <a:pt x="156" y="38"/>
                    <a:pt x="156" y="38"/>
                  </a:cubicBezTo>
                  <a:cubicBezTo>
                    <a:pt x="156" y="38"/>
                    <a:pt x="156" y="38"/>
                    <a:pt x="156" y="38"/>
                  </a:cubicBezTo>
                  <a:cubicBezTo>
                    <a:pt x="156" y="38"/>
                    <a:pt x="156" y="38"/>
                    <a:pt x="156" y="38"/>
                  </a:cubicBezTo>
                  <a:cubicBezTo>
                    <a:pt x="155" y="39"/>
                    <a:pt x="155" y="39"/>
                    <a:pt x="155" y="39"/>
                  </a:cubicBezTo>
                  <a:cubicBezTo>
                    <a:pt x="155" y="39"/>
                    <a:pt x="155" y="39"/>
                    <a:pt x="155" y="39"/>
                  </a:cubicBezTo>
                  <a:cubicBezTo>
                    <a:pt x="154" y="40"/>
                    <a:pt x="154" y="40"/>
                    <a:pt x="154" y="40"/>
                  </a:cubicBezTo>
                  <a:cubicBezTo>
                    <a:pt x="154" y="40"/>
                    <a:pt x="154" y="40"/>
                    <a:pt x="154" y="40"/>
                  </a:cubicBezTo>
                  <a:cubicBezTo>
                    <a:pt x="153" y="40"/>
                    <a:pt x="153" y="40"/>
                    <a:pt x="153" y="40"/>
                  </a:cubicBezTo>
                  <a:cubicBezTo>
                    <a:pt x="153" y="40"/>
                    <a:pt x="153" y="40"/>
                    <a:pt x="153" y="40"/>
                  </a:cubicBezTo>
                  <a:cubicBezTo>
                    <a:pt x="153" y="40"/>
                    <a:pt x="153" y="40"/>
                    <a:pt x="153" y="40"/>
                  </a:cubicBezTo>
                  <a:cubicBezTo>
                    <a:pt x="153" y="41"/>
                    <a:pt x="153" y="41"/>
                    <a:pt x="153" y="41"/>
                  </a:cubicBezTo>
                  <a:cubicBezTo>
                    <a:pt x="153" y="41"/>
                    <a:pt x="153" y="41"/>
                    <a:pt x="153" y="41"/>
                  </a:cubicBezTo>
                  <a:cubicBezTo>
                    <a:pt x="152" y="42"/>
                    <a:pt x="152" y="42"/>
                    <a:pt x="152" y="42"/>
                  </a:cubicBezTo>
                  <a:cubicBezTo>
                    <a:pt x="151" y="43"/>
                    <a:pt x="151" y="43"/>
                    <a:pt x="151" y="43"/>
                  </a:cubicBezTo>
                  <a:cubicBezTo>
                    <a:pt x="151" y="43"/>
                    <a:pt x="151" y="43"/>
                    <a:pt x="151" y="43"/>
                  </a:cubicBezTo>
                  <a:cubicBezTo>
                    <a:pt x="150" y="44"/>
                    <a:pt x="150" y="44"/>
                    <a:pt x="150" y="44"/>
                  </a:cubicBezTo>
                  <a:cubicBezTo>
                    <a:pt x="149" y="45"/>
                    <a:pt x="149" y="45"/>
                    <a:pt x="149" y="45"/>
                  </a:cubicBezTo>
                  <a:cubicBezTo>
                    <a:pt x="148" y="45"/>
                    <a:pt x="148" y="45"/>
                    <a:pt x="148" y="45"/>
                  </a:cubicBezTo>
                  <a:cubicBezTo>
                    <a:pt x="147" y="46"/>
                    <a:pt x="147" y="46"/>
                    <a:pt x="147" y="46"/>
                  </a:cubicBezTo>
                  <a:cubicBezTo>
                    <a:pt x="147" y="46"/>
                    <a:pt x="147" y="46"/>
                    <a:pt x="147" y="46"/>
                  </a:cubicBezTo>
                  <a:cubicBezTo>
                    <a:pt x="146" y="46"/>
                    <a:pt x="146" y="46"/>
                    <a:pt x="146" y="46"/>
                  </a:cubicBezTo>
                  <a:cubicBezTo>
                    <a:pt x="146" y="47"/>
                    <a:pt x="146" y="47"/>
                    <a:pt x="146" y="47"/>
                  </a:cubicBezTo>
                  <a:cubicBezTo>
                    <a:pt x="146" y="47"/>
                    <a:pt x="146" y="47"/>
                    <a:pt x="146" y="47"/>
                  </a:cubicBezTo>
                  <a:cubicBezTo>
                    <a:pt x="146" y="48"/>
                    <a:pt x="146" y="48"/>
                    <a:pt x="146" y="48"/>
                  </a:cubicBezTo>
                  <a:cubicBezTo>
                    <a:pt x="146" y="49"/>
                    <a:pt x="146" y="49"/>
                    <a:pt x="146" y="49"/>
                  </a:cubicBezTo>
                  <a:cubicBezTo>
                    <a:pt x="146" y="48"/>
                    <a:pt x="146" y="48"/>
                    <a:pt x="146" y="48"/>
                  </a:cubicBezTo>
                  <a:cubicBezTo>
                    <a:pt x="146" y="48"/>
                    <a:pt x="146" y="48"/>
                    <a:pt x="146" y="48"/>
                  </a:cubicBezTo>
                  <a:cubicBezTo>
                    <a:pt x="147" y="47"/>
                    <a:pt x="147" y="47"/>
                    <a:pt x="147" y="47"/>
                  </a:cubicBezTo>
                  <a:cubicBezTo>
                    <a:pt x="148" y="46"/>
                    <a:pt x="148" y="46"/>
                    <a:pt x="148" y="46"/>
                  </a:cubicBezTo>
                  <a:cubicBezTo>
                    <a:pt x="149" y="45"/>
                    <a:pt x="149" y="45"/>
                    <a:pt x="149" y="45"/>
                  </a:cubicBezTo>
                  <a:cubicBezTo>
                    <a:pt x="149" y="45"/>
                    <a:pt x="149" y="45"/>
                    <a:pt x="149" y="45"/>
                  </a:cubicBezTo>
                  <a:cubicBezTo>
                    <a:pt x="149" y="46"/>
                    <a:pt x="149" y="46"/>
                    <a:pt x="149" y="46"/>
                  </a:cubicBezTo>
                  <a:cubicBezTo>
                    <a:pt x="150" y="45"/>
                    <a:pt x="150" y="45"/>
                    <a:pt x="150" y="45"/>
                  </a:cubicBezTo>
                  <a:cubicBezTo>
                    <a:pt x="151" y="44"/>
                    <a:pt x="151" y="44"/>
                    <a:pt x="151" y="44"/>
                  </a:cubicBezTo>
                  <a:cubicBezTo>
                    <a:pt x="152" y="44"/>
                    <a:pt x="152" y="44"/>
                    <a:pt x="152" y="44"/>
                  </a:cubicBezTo>
                  <a:cubicBezTo>
                    <a:pt x="152" y="43"/>
                    <a:pt x="152" y="43"/>
                    <a:pt x="152" y="43"/>
                  </a:cubicBezTo>
                  <a:cubicBezTo>
                    <a:pt x="153" y="42"/>
                    <a:pt x="153" y="42"/>
                    <a:pt x="153" y="42"/>
                  </a:cubicBezTo>
                  <a:cubicBezTo>
                    <a:pt x="154" y="41"/>
                    <a:pt x="154" y="41"/>
                    <a:pt x="154" y="41"/>
                  </a:cubicBezTo>
                  <a:cubicBezTo>
                    <a:pt x="155" y="41"/>
                    <a:pt x="155" y="41"/>
                    <a:pt x="155" y="41"/>
                  </a:cubicBezTo>
                  <a:cubicBezTo>
                    <a:pt x="156" y="41"/>
                    <a:pt x="156" y="41"/>
                    <a:pt x="156" y="41"/>
                  </a:cubicBezTo>
                  <a:cubicBezTo>
                    <a:pt x="156" y="41"/>
                    <a:pt x="156" y="41"/>
                    <a:pt x="156" y="41"/>
                  </a:cubicBezTo>
                  <a:cubicBezTo>
                    <a:pt x="157" y="40"/>
                    <a:pt x="157" y="40"/>
                    <a:pt x="157" y="40"/>
                  </a:cubicBezTo>
                  <a:cubicBezTo>
                    <a:pt x="157" y="40"/>
                    <a:pt x="157" y="40"/>
                    <a:pt x="157" y="40"/>
                  </a:cubicBezTo>
                  <a:cubicBezTo>
                    <a:pt x="158" y="40"/>
                    <a:pt x="158" y="40"/>
                    <a:pt x="158" y="40"/>
                  </a:cubicBezTo>
                  <a:cubicBezTo>
                    <a:pt x="159" y="40"/>
                    <a:pt x="159" y="40"/>
                    <a:pt x="159" y="40"/>
                  </a:cubicBezTo>
                  <a:cubicBezTo>
                    <a:pt x="160" y="40"/>
                    <a:pt x="160" y="40"/>
                    <a:pt x="160" y="40"/>
                  </a:cubicBezTo>
                  <a:cubicBezTo>
                    <a:pt x="161" y="39"/>
                    <a:pt x="161" y="39"/>
                    <a:pt x="161" y="39"/>
                  </a:cubicBezTo>
                  <a:cubicBezTo>
                    <a:pt x="162" y="39"/>
                    <a:pt x="162" y="39"/>
                    <a:pt x="162" y="39"/>
                  </a:cubicBezTo>
                  <a:cubicBezTo>
                    <a:pt x="163" y="38"/>
                    <a:pt x="163" y="38"/>
                    <a:pt x="163" y="38"/>
                  </a:cubicBezTo>
                  <a:cubicBezTo>
                    <a:pt x="163" y="38"/>
                    <a:pt x="163" y="38"/>
                    <a:pt x="163" y="38"/>
                  </a:cubicBezTo>
                  <a:cubicBezTo>
                    <a:pt x="164" y="38"/>
                    <a:pt x="164" y="38"/>
                    <a:pt x="164" y="38"/>
                  </a:cubicBezTo>
                  <a:cubicBezTo>
                    <a:pt x="164" y="37"/>
                    <a:pt x="164" y="37"/>
                    <a:pt x="164" y="37"/>
                  </a:cubicBezTo>
                  <a:cubicBezTo>
                    <a:pt x="165" y="36"/>
                    <a:pt x="165" y="36"/>
                    <a:pt x="165" y="36"/>
                  </a:cubicBezTo>
                  <a:cubicBezTo>
                    <a:pt x="166" y="35"/>
                    <a:pt x="166" y="35"/>
                    <a:pt x="166" y="35"/>
                  </a:cubicBezTo>
                  <a:cubicBezTo>
                    <a:pt x="166" y="35"/>
                    <a:pt x="166" y="35"/>
                    <a:pt x="166" y="35"/>
                  </a:cubicBezTo>
                  <a:cubicBezTo>
                    <a:pt x="166" y="34"/>
                    <a:pt x="166" y="34"/>
                    <a:pt x="166" y="34"/>
                  </a:cubicBezTo>
                  <a:cubicBezTo>
                    <a:pt x="167" y="34"/>
                    <a:pt x="167" y="34"/>
                    <a:pt x="167" y="34"/>
                  </a:cubicBezTo>
                  <a:cubicBezTo>
                    <a:pt x="167" y="34"/>
                    <a:pt x="167" y="34"/>
                    <a:pt x="167" y="34"/>
                  </a:cubicBezTo>
                  <a:cubicBezTo>
                    <a:pt x="167" y="34"/>
                    <a:pt x="167" y="34"/>
                    <a:pt x="167" y="34"/>
                  </a:cubicBezTo>
                  <a:cubicBezTo>
                    <a:pt x="167" y="35"/>
                    <a:pt x="167" y="35"/>
                    <a:pt x="167" y="35"/>
                  </a:cubicBezTo>
                  <a:cubicBezTo>
                    <a:pt x="167" y="35"/>
                    <a:pt x="167" y="35"/>
                    <a:pt x="167" y="35"/>
                  </a:cubicBezTo>
                  <a:cubicBezTo>
                    <a:pt x="167" y="36"/>
                    <a:pt x="167" y="36"/>
                    <a:pt x="167" y="36"/>
                  </a:cubicBezTo>
                  <a:cubicBezTo>
                    <a:pt x="167" y="36"/>
                    <a:pt x="167" y="36"/>
                    <a:pt x="167" y="36"/>
                  </a:cubicBezTo>
                  <a:cubicBezTo>
                    <a:pt x="168" y="37"/>
                    <a:pt x="168" y="37"/>
                    <a:pt x="168" y="37"/>
                  </a:cubicBezTo>
                  <a:cubicBezTo>
                    <a:pt x="167" y="38"/>
                    <a:pt x="167" y="38"/>
                    <a:pt x="167" y="38"/>
                  </a:cubicBezTo>
                  <a:cubicBezTo>
                    <a:pt x="167" y="38"/>
                    <a:pt x="167" y="38"/>
                    <a:pt x="167" y="38"/>
                  </a:cubicBezTo>
                  <a:cubicBezTo>
                    <a:pt x="168" y="38"/>
                    <a:pt x="168" y="38"/>
                    <a:pt x="168" y="38"/>
                  </a:cubicBezTo>
                  <a:cubicBezTo>
                    <a:pt x="168" y="37"/>
                    <a:pt x="168" y="37"/>
                    <a:pt x="168" y="37"/>
                  </a:cubicBezTo>
                  <a:cubicBezTo>
                    <a:pt x="168" y="36"/>
                    <a:pt x="168" y="36"/>
                    <a:pt x="168" y="36"/>
                  </a:cubicBezTo>
                  <a:cubicBezTo>
                    <a:pt x="168" y="36"/>
                    <a:pt x="168" y="36"/>
                    <a:pt x="168" y="36"/>
                  </a:cubicBezTo>
                  <a:cubicBezTo>
                    <a:pt x="168" y="35"/>
                    <a:pt x="168" y="35"/>
                    <a:pt x="168" y="35"/>
                  </a:cubicBezTo>
                  <a:cubicBezTo>
                    <a:pt x="168" y="35"/>
                    <a:pt x="168" y="35"/>
                    <a:pt x="168" y="35"/>
                  </a:cubicBezTo>
                  <a:cubicBezTo>
                    <a:pt x="169" y="35"/>
                    <a:pt x="169" y="35"/>
                    <a:pt x="169" y="35"/>
                  </a:cubicBezTo>
                  <a:cubicBezTo>
                    <a:pt x="169" y="36"/>
                    <a:pt x="169" y="36"/>
                    <a:pt x="169" y="36"/>
                  </a:cubicBezTo>
                  <a:cubicBezTo>
                    <a:pt x="169" y="36"/>
                    <a:pt x="169" y="36"/>
                    <a:pt x="169" y="36"/>
                  </a:cubicBezTo>
                  <a:cubicBezTo>
                    <a:pt x="170" y="36"/>
                    <a:pt x="170" y="36"/>
                    <a:pt x="170" y="36"/>
                  </a:cubicBezTo>
                  <a:cubicBezTo>
                    <a:pt x="171" y="36"/>
                    <a:pt x="171" y="36"/>
                    <a:pt x="171" y="36"/>
                  </a:cubicBezTo>
                  <a:cubicBezTo>
                    <a:pt x="171" y="36"/>
                    <a:pt x="171" y="36"/>
                    <a:pt x="171" y="36"/>
                  </a:cubicBezTo>
                  <a:cubicBezTo>
                    <a:pt x="171" y="35"/>
                    <a:pt x="171" y="35"/>
                    <a:pt x="171" y="35"/>
                  </a:cubicBezTo>
                  <a:cubicBezTo>
                    <a:pt x="171" y="35"/>
                    <a:pt x="171" y="35"/>
                    <a:pt x="171" y="35"/>
                  </a:cubicBezTo>
                  <a:cubicBezTo>
                    <a:pt x="171" y="35"/>
                    <a:pt x="171" y="35"/>
                    <a:pt x="171" y="35"/>
                  </a:cubicBezTo>
                  <a:cubicBezTo>
                    <a:pt x="172" y="34"/>
                    <a:pt x="172" y="34"/>
                    <a:pt x="172" y="34"/>
                  </a:cubicBezTo>
                  <a:cubicBezTo>
                    <a:pt x="172" y="34"/>
                    <a:pt x="172" y="34"/>
                    <a:pt x="172" y="34"/>
                  </a:cubicBezTo>
                  <a:cubicBezTo>
                    <a:pt x="172" y="33"/>
                    <a:pt x="172" y="33"/>
                    <a:pt x="172" y="33"/>
                  </a:cubicBezTo>
                  <a:cubicBezTo>
                    <a:pt x="172" y="32"/>
                    <a:pt x="172" y="32"/>
                    <a:pt x="172" y="32"/>
                  </a:cubicBezTo>
                  <a:cubicBezTo>
                    <a:pt x="172" y="32"/>
                    <a:pt x="172" y="32"/>
                    <a:pt x="172" y="32"/>
                  </a:cubicBezTo>
                  <a:cubicBezTo>
                    <a:pt x="173" y="33"/>
                    <a:pt x="173" y="33"/>
                    <a:pt x="173" y="33"/>
                  </a:cubicBezTo>
                  <a:cubicBezTo>
                    <a:pt x="173" y="33"/>
                    <a:pt x="173" y="33"/>
                    <a:pt x="173" y="33"/>
                  </a:cubicBezTo>
                  <a:cubicBezTo>
                    <a:pt x="174" y="33"/>
                    <a:pt x="174" y="33"/>
                    <a:pt x="174" y="33"/>
                  </a:cubicBezTo>
                  <a:cubicBezTo>
                    <a:pt x="175" y="32"/>
                    <a:pt x="175" y="32"/>
                    <a:pt x="175" y="32"/>
                  </a:cubicBezTo>
                  <a:cubicBezTo>
                    <a:pt x="176" y="32"/>
                    <a:pt x="176" y="32"/>
                    <a:pt x="176" y="32"/>
                  </a:cubicBezTo>
                  <a:cubicBezTo>
                    <a:pt x="177" y="32"/>
                    <a:pt x="177" y="32"/>
                    <a:pt x="177" y="32"/>
                  </a:cubicBezTo>
                  <a:cubicBezTo>
                    <a:pt x="177" y="32"/>
                    <a:pt x="177" y="32"/>
                    <a:pt x="177" y="32"/>
                  </a:cubicBezTo>
                  <a:cubicBezTo>
                    <a:pt x="179" y="32"/>
                    <a:pt x="179" y="32"/>
                    <a:pt x="179" y="32"/>
                  </a:cubicBezTo>
                  <a:cubicBezTo>
                    <a:pt x="180" y="32"/>
                    <a:pt x="180" y="32"/>
                    <a:pt x="180" y="32"/>
                  </a:cubicBezTo>
                  <a:cubicBezTo>
                    <a:pt x="181" y="33"/>
                    <a:pt x="181" y="33"/>
                    <a:pt x="181" y="33"/>
                  </a:cubicBezTo>
                  <a:cubicBezTo>
                    <a:pt x="182" y="33"/>
                    <a:pt x="182" y="33"/>
                    <a:pt x="182" y="33"/>
                  </a:cubicBezTo>
                  <a:cubicBezTo>
                    <a:pt x="183" y="33"/>
                    <a:pt x="183" y="33"/>
                    <a:pt x="183" y="33"/>
                  </a:cubicBezTo>
                  <a:cubicBezTo>
                    <a:pt x="183" y="34"/>
                    <a:pt x="183" y="34"/>
                    <a:pt x="183" y="34"/>
                  </a:cubicBezTo>
                  <a:cubicBezTo>
                    <a:pt x="184" y="34"/>
                    <a:pt x="184" y="34"/>
                    <a:pt x="184" y="34"/>
                  </a:cubicBezTo>
                  <a:cubicBezTo>
                    <a:pt x="184" y="34"/>
                    <a:pt x="184" y="34"/>
                    <a:pt x="184" y="34"/>
                  </a:cubicBezTo>
                  <a:cubicBezTo>
                    <a:pt x="185" y="35"/>
                    <a:pt x="185" y="35"/>
                    <a:pt x="185" y="35"/>
                  </a:cubicBezTo>
                  <a:cubicBezTo>
                    <a:pt x="185" y="35"/>
                    <a:pt x="185" y="35"/>
                    <a:pt x="185" y="35"/>
                  </a:cubicBezTo>
                  <a:cubicBezTo>
                    <a:pt x="186" y="36"/>
                    <a:pt x="186" y="36"/>
                    <a:pt x="186" y="36"/>
                  </a:cubicBezTo>
                  <a:cubicBezTo>
                    <a:pt x="186" y="37"/>
                    <a:pt x="186" y="37"/>
                    <a:pt x="186" y="37"/>
                  </a:cubicBezTo>
                  <a:cubicBezTo>
                    <a:pt x="187" y="37"/>
                    <a:pt x="187" y="37"/>
                    <a:pt x="187" y="37"/>
                  </a:cubicBezTo>
                  <a:cubicBezTo>
                    <a:pt x="187" y="38"/>
                    <a:pt x="187" y="38"/>
                    <a:pt x="187" y="38"/>
                  </a:cubicBezTo>
                  <a:cubicBezTo>
                    <a:pt x="187" y="39"/>
                    <a:pt x="187" y="39"/>
                    <a:pt x="187" y="39"/>
                  </a:cubicBezTo>
                  <a:cubicBezTo>
                    <a:pt x="187" y="40"/>
                    <a:pt x="187" y="40"/>
                    <a:pt x="187" y="40"/>
                  </a:cubicBezTo>
                  <a:cubicBezTo>
                    <a:pt x="186" y="40"/>
                    <a:pt x="186" y="40"/>
                    <a:pt x="186" y="40"/>
                  </a:cubicBezTo>
                  <a:cubicBezTo>
                    <a:pt x="185" y="40"/>
                    <a:pt x="185" y="40"/>
                    <a:pt x="185" y="40"/>
                  </a:cubicBezTo>
                  <a:cubicBezTo>
                    <a:pt x="185" y="41"/>
                    <a:pt x="185" y="41"/>
                    <a:pt x="185" y="41"/>
                  </a:cubicBezTo>
                  <a:cubicBezTo>
                    <a:pt x="185" y="41"/>
                    <a:pt x="185" y="41"/>
                    <a:pt x="185" y="41"/>
                  </a:cubicBezTo>
                  <a:cubicBezTo>
                    <a:pt x="184" y="41"/>
                    <a:pt x="184" y="41"/>
                    <a:pt x="184" y="41"/>
                  </a:cubicBezTo>
                  <a:cubicBezTo>
                    <a:pt x="183" y="43"/>
                    <a:pt x="183" y="43"/>
                    <a:pt x="183" y="43"/>
                  </a:cubicBezTo>
                  <a:cubicBezTo>
                    <a:pt x="183" y="43"/>
                    <a:pt x="183" y="43"/>
                    <a:pt x="183" y="43"/>
                  </a:cubicBezTo>
                  <a:cubicBezTo>
                    <a:pt x="182" y="43"/>
                    <a:pt x="182" y="43"/>
                    <a:pt x="182" y="43"/>
                  </a:cubicBezTo>
                  <a:cubicBezTo>
                    <a:pt x="182" y="43"/>
                    <a:pt x="182" y="43"/>
                    <a:pt x="182" y="43"/>
                  </a:cubicBezTo>
                  <a:cubicBezTo>
                    <a:pt x="180" y="42"/>
                    <a:pt x="180" y="42"/>
                    <a:pt x="180" y="42"/>
                  </a:cubicBezTo>
                  <a:cubicBezTo>
                    <a:pt x="180" y="42"/>
                    <a:pt x="180" y="42"/>
                    <a:pt x="180" y="42"/>
                  </a:cubicBezTo>
                  <a:cubicBezTo>
                    <a:pt x="179" y="43"/>
                    <a:pt x="179" y="43"/>
                    <a:pt x="179" y="43"/>
                  </a:cubicBezTo>
                  <a:cubicBezTo>
                    <a:pt x="179" y="44"/>
                    <a:pt x="179" y="44"/>
                    <a:pt x="179" y="44"/>
                  </a:cubicBezTo>
                  <a:cubicBezTo>
                    <a:pt x="179" y="44"/>
                    <a:pt x="179" y="44"/>
                    <a:pt x="179" y="44"/>
                  </a:cubicBezTo>
                  <a:cubicBezTo>
                    <a:pt x="179" y="44"/>
                    <a:pt x="179" y="44"/>
                    <a:pt x="179" y="44"/>
                  </a:cubicBezTo>
                  <a:cubicBezTo>
                    <a:pt x="179" y="45"/>
                    <a:pt x="179" y="45"/>
                    <a:pt x="179" y="45"/>
                  </a:cubicBezTo>
                  <a:cubicBezTo>
                    <a:pt x="180" y="45"/>
                    <a:pt x="180" y="45"/>
                    <a:pt x="180" y="45"/>
                  </a:cubicBezTo>
                  <a:cubicBezTo>
                    <a:pt x="180" y="45"/>
                    <a:pt x="180" y="45"/>
                    <a:pt x="180" y="45"/>
                  </a:cubicBezTo>
                  <a:cubicBezTo>
                    <a:pt x="180" y="46"/>
                    <a:pt x="180" y="46"/>
                    <a:pt x="180" y="46"/>
                  </a:cubicBezTo>
                  <a:cubicBezTo>
                    <a:pt x="180" y="46"/>
                    <a:pt x="180" y="46"/>
                    <a:pt x="180" y="46"/>
                  </a:cubicBezTo>
                  <a:cubicBezTo>
                    <a:pt x="179" y="46"/>
                    <a:pt x="179" y="46"/>
                    <a:pt x="179" y="46"/>
                  </a:cubicBezTo>
                  <a:cubicBezTo>
                    <a:pt x="178" y="46"/>
                    <a:pt x="178" y="46"/>
                    <a:pt x="178" y="46"/>
                  </a:cubicBezTo>
                  <a:cubicBezTo>
                    <a:pt x="177" y="47"/>
                    <a:pt x="177" y="47"/>
                    <a:pt x="177" y="47"/>
                  </a:cubicBezTo>
                  <a:cubicBezTo>
                    <a:pt x="176" y="47"/>
                    <a:pt x="176" y="47"/>
                    <a:pt x="176" y="47"/>
                  </a:cubicBezTo>
                  <a:cubicBezTo>
                    <a:pt x="176" y="47"/>
                    <a:pt x="176" y="47"/>
                    <a:pt x="176" y="47"/>
                  </a:cubicBezTo>
                  <a:cubicBezTo>
                    <a:pt x="175" y="48"/>
                    <a:pt x="175" y="48"/>
                    <a:pt x="175" y="48"/>
                  </a:cubicBezTo>
                  <a:cubicBezTo>
                    <a:pt x="174" y="47"/>
                    <a:pt x="174" y="47"/>
                    <a:pt x="174" y="47"/>
                  </a:cubicBezTo>
                  <a:cubicBezTo>
                    <a:pt x="174" y="47"/>
                    <a:pt x="174" y="47"/>
                    <a:pt x="174" y="47"/>
                  </a:cubicBezTo>
                  <a:cubicBezTo>
                    <a:pt x="173" y="47"/>
                    <a:pt x="173" y="47"/>
                    <a:pt x="173" y="47"/>
                  </a:cubicBezTo>
                  <a:cubicBezTo>
                    <a:pt x="173" y="47"/>
                    <a:pt x="173" y="47"/>
                    <a:pt x="173" y="47"/>
                  </a:cubicBezTo>
                  <a:cubicBezTo>
                    <a:pt x="172" y="47"/>
                    <a:pt x="172" y="47"/>
                    <a:pt x="172" y="47"/>
                  </a:cubicBezTo>
                  <a:cubicBezTo>
                    <a:pt x="172" y="46"/>
                    <a:pt x="172" y="46"/>
                    <a:pt x="172" y="46"/>
                  </a:cubicBezTo>
                  <a:cubicBezTo>
                    <a:pt x="172" y="46"/>
                    <a:pt x="172" y="46"/>
                    <a:pt x="172" y="46"/>
                  </a:cubicBezTo>
                  <a:cubicBezTo>
                    <a:pt x="171" y="47"/>
                    <a:pt x="171" y="47"/>
                    <a:pt x="171" y="47"/>
                  </a:cubicBezTo>
                  <a:cubicBezTo>
                    <a:pt x="171" y="47"/>
                    <a:pt x="171" y="47"/>
                    <a:pt x="171" y="47"/>
                  </a:cubicBezTo>
                  <a:cubicBezTo>
                    <a:pt x="171" y="47"/>
                    <a:pt x="171" y="47"/>
                    <a:pt x="171" y="47"/>
                  </a:cubicBezTo>
                  <a:cubicBezTo>
                    <a:pt x="170" y="47"/>
                    <a:pt x="170" y="47"/>
                    <a:pt x="170" y="47"/>
                  </a:cubicBezTo>
                  <a:cubicBezTo>
                    <a:pt x="170" y="47"/>
                    <a:pt x="170" y="47"/>
                    <a:pt x="170" y="47"/>
                  </a:cubicBezTo>
                  <a:cubicBezTo>
                    <a:pt x="170" y="47"/>
                    <a:pt x="170" y="47"/>
                    <a:pt x="170" y="47"/>
                  </a:cubicBezTo>
                  <a:cubicBezTo>
                    <a:pt x="169" y="47"/>
                    <a:pt x="169" y="47"/>
                    <a:pt x="169" y="47"/>
                  </a:cubicBezTo>
                  <a:cubicBezTo>
                    <a:pt x="169" y="47"/>
                    <a:pt x="169" y="47"/>
                    <a:pt x="169" y="47"/>
                  </a:cubicBezTo>
                  <a:cubicBezTo>
                    <a:pt x="168" y="48"/>
                    <a:pt x="168" y="48"/>
                    <a:pt x="168" y="48"/>
                  </a:cubicBezTo>
                  <a:cubicBezTo>
                    <a:pt x="168" y="48"/>
                    <a:pt x="168" y="48"/>
                    <a:pt x="168" y="48"/>
                  </a:cubicBezTo>
                  <a:cubicBezTo>
                    <a:pt x="167" y="48"/>
                    <a:pt x="167" y="48"/>
                    <a:pt x="167" y="48"/>
                  </a:cubicBezTo>
                  <a:cubicBezTo>
                    <a:pt x="166" y="47"/>
                    <a:pt x="166" y="47"/>
                    <a:pt x="166" y="47"/>
                  </a:cubicBezTo>
                  <a:cubicBezTo>
                    <a:pt x="165" y="48"/>
                    <a:pt x="165" y="48"/>
                    <a:pt x="165" y="48"/>
                  </a:cubicBezTo>
                  <a:cubicBezTo>
                    <a:pt x="165" y="48"/>
                    <a:pt x="165" y="48"/>
                    <a:pt x="165" y="48"/>
                  </a:cubicBezTo>
                  <a:cubicBezTo>
                    <a:pt x="164" y="48"/>
                    <a:pt x="164" y="48"/>
                    <a:pt x="164" y="48"/>
                  </a:cubicBezTo>
                  <a:cubicBezTo>
                    <a:pt x="163" y="48"/>
                    <a:pt x="163" y="48"/>
                    <a:pt x="163" y="48"/>
                  </a:cubicBezTo>
                  <a:cubicBezTo>
                    <a:pt x="164" y="48"/>
                    <a:pt x="164" y="48"/>
                    <a:pt x="164" y="48"/>
                  </a:cubicBezTo>
                  <a:cubicBezTo>
                    <a:pt x="165" y="48"/>
                    <a:pt x="165" y="48"/>
                    <a:pt x="165" y="48"/>
                  </a:cubicBezTo>
                  <a:cubicBezTo>
                    <a:pt x="166" y="48"/>
                    <a:pt x="166" y="48"/>
                    <a:pt x="166" y="48"/>
                  </a:cubicBezTo>
                  <a:cubicBezTo>
                    <a:pt x="167" y="48"/>
                    <a:pt x="167" y="48"/>
                    <a:pt x="167" y="48"/>
                  </a:cubicBezTo>
                  <a:cubicBezTo>
                    <a:pt x="168" y="48"/>
                    <a:pt x="168" y="48"/>
                    <a:pt x="168" y="48"/>
                  </a:cubicBezTo>
                  <a:cubicBezTo>
                    <a:pt x="168" y="48"/>
                    <a:pt x="168" y="48"/>
                    <a:pt x="168" y="48"/>
                  </a:cubicBezTo>
                  <a:cubicBezTo>
                    <a:pt x="169" y="48"/>
                    <a:pt x="169" y="48"/>
                    <a:pt x="169" y="48"/>
                  </a:cubicBezTo>
                  <a:cubicBezTo>
                    <a:pt x="171" y="48"/>
                    <a:pt x="171" y="48"/>
                    <a:pt x="171" y="48"/>
                  </a:cubicBezTo>
                  <a:cubicBezTo>
                    <a:pt x="172" y="49"/>
                    <a:pt x="172" y="49"/>
                    <a:pt x="172" y="49"/>
                  </a:cubicBezTo>
                  <a:cubicBezTo>
                    <a:pt x="172" y="49"/>
                    <a:pt x="172" y="49"/>
                    <a:pt x="172" y="49"/>
                  </a:cubicBezTo>
                  <a:cubicBezTo>
                    <a:pt x="173" y="48"/>
                    <a:pt x="173" y="48"/>
                    <a:pt x="173" y="48"/>
                  </a:cubicBezTo>
                  <a:cubicBezTo>
                    <a:pt x="173" y="48"/>
                    <a:pt x="173" y="48"/>
                    <a:pt x="173" y="48"/>
                  </a:cubicBezTo>
                  <a:cubicBezTo>
                    <a:pt x="174" y="48"/>
                    <a:pt x="174" y="48"/>
                    <a:pt x="174" y="48"/>
                  </a:cubicBezTo>
                  <a:cubicBezTo>
                    <a:pt x="174" y="49"/>
                    <a:pt x="174" y="49"/>
                    <a:pt x="174" y="49"/>
                  </a:cubicBezTo>
                  <a:cubicBezTo>
                    <a:pt x="175" y="49"/>
                    <a:pt x="175" y="49"/>
                    <a:pt x="175" y="49"/>
                  </a:cubicBezTo>
                  <a:cubicBezTo>
                    <a:pt x="175" y="50"/>
                    <a:pt x="175" y="50"/>
                    <a:pt x="175" y="50"/>
                  </a:cubicBezTo>
                  <a:cubicBezTo>
                    <a:pt x="175" y="50"/>
                    <a:pt x="175" y="50"/>
                    <a:pt x="175" y="50"/>
                  </a:cubicBezTo>
                  <a:cubicBezTo>
                    <a:pt x="175" y="51"/>
                    <a:pt x="175" y="51"/>
                    <a:pt x="175" y="51"/>
                  </a:cubicBezTo>
                  <a:cubicBezTo>
                    <a:pt x="174" y="51"/>
                    <a:pt x="174" y="51"/>
                    <a:pt x="174" y="51"/>
                  </a:cubicBezTo>
                  <a:cubicBezTo>
                    <a:pt x="174" y="51"/>
                    <a:pt x="174" y="51"/>
                    <a:pt x="174" y="51"/>
                  </a:cubicBezTo>
                  <a:cubicBezTo>
                    <a:pt x="174" y="51"/>
                    <a:pt x="174" y="51"/>
                    <a:pt x="174" y="51"/>
                  </a:cubicBezTo>
                  <a:cubicBezTo>
                    <a:pt x="174" y="52"/>
                    <a:pt x="174" y="52"/>
                    <a:pt x="174" y="52"/>
                  </a:cubicBezTo>
                  <a:cubicBezTo>
                    <a:pt x="173" y="52"/>
                    <a:pt x="173" y="52"/>
                    <a:pt x="173" y="52"/>
                  </a:cubicBezTo>
                  <a:cubicBezTo>
                    <a:pt x="171" y="53"/>
                    <a:pt x="171" y="53"/>
                    <a:pt x="171" y="53"/>
                  </a:cubicBezTo>
                  <a:cubicBezTo>
                    <a:pt x="171" y="52"/>
                    <a:pt x="171" y="52"/>
                    <a:pt x="171" y="52"/>
                  </a:cubicBezTo>
                  <a:cubicBezTo>
                    <a:pt x="170" y="53"/>
                    <a:pt x="170" y="53"/>
                    <a:pt x="170" y="53"/>
                  </a:cubicBezTo>
                  <a:cubicBezTo>
                    <a:pt x="168" y="53"/>
                    <a:pt x="168" y="53"/>
                    <a:pt x="168" y="53"/>
                  </a:cubicBezTo>
                  <a:cubicBezTo>
                    <a:pt x="168" y="52"/>
                    <a:pt x="168" y="52"/>
                    <a:pt x="168" y="52"/>
                  </a:cubicBezTo>
                  <a:cubicBezTo>
                    <a:pt x="166" y="51"/>
                    <a:pt x="166" y="51"/>
                    <a:pt x="166" y="51"/>
                  </a:cubicBezTo>
                  <a:cubicBezTo>
                    <a:pt x="165" y="51"/>
                    <a:pt x="165" y="51"/>
                    <a:pt x="165" y="51"/>
                  </a:cubicBezTo>
                  <a:cubicBezTo>
                    <a:pt x="164" y="51"/>
                    <a:pt x="164" y="51"/>
                    <a:pt x="164" y="51"/>
                  </a:cubicBezTo>
                  <a:cubicBezTo>
                    <a:pt x="164" y="51"/>
                    <a:pt x="164" y="51"/>
                    <a:pt x="164" y="51"/>
                  </a:cubicBezTo>
                  <a:cubicBezTo>
                    <a:pt x="163" y="52"/>
                    <a:pt x="163" y="52"/>
                    <a:pt x="163" y="52"/>
                  </a:cubicBezTo>
                  <a:cubicBezTo>
                    <a:pt x="162" y="53"/>
                    <a:pt x="162" y="53"/>
                    <a:pt x="162" y="53"/>
                  </a:cubicBezTo>
                  <a:cubicBezTo>
                    <a:pt x="162" y="53"/>
                    <a:pt x="162" y="53"/>
                    <a:pt x="162" y="53"/>
                  </a:cubicBezTo>
                  <a:cubicBezTo>
                    <a:pt x="161" y="53"/>
                    <a:pt x="161" y="53"/>
                    <a:pt x="161" y="53"/>
                  </a:cubicBezTo>
                  <a:cubicBezTo>
                    <a:pt x="162" y="54"/>
                    <a:pt x="162" y="54"/>
                    <a:pt x="162" y="54"/>
                  </a:cubicBezTo>
                  <a:cubicBezTo>
                    <a:pt x="162" y="54"/>
                    <a:pt x="162" y="54"/>
                    <a:pt x="162" y="54"/>
                  </a:cubicBezTo>
                  <a:cubicBezTo>
                    <a:pt x="162" y="54"/>
                    <a:pt x="162" y="54"/>
                    <a:pt x="162" y="54"/>
                  </a:cubicBezTo>
                  <a:cubicBezTo>
                    <a:pt x="162" y="55"/>
                    <a:pt x="162" y="55"/>
                    <a:pt x="162" y="55"/>
                  </a:cubicBezTo>
                  <a:cubicBezTo>
                    <a:pt x="162" y="55"/>
                    <a:pt x="162" y="55"/>
                    <a:pt x="162" y="55"/>
                  </a:cubicBezTo>
                  <a:cubicBezTo>
                    <a:pt x="161" y="55"/>
                    <a:pt x="161" y="55"/>
                    <a:pt x="161" y="55"/>
                  </a:cubicBezTo>
                  <a:cubicBezTo>
                    <a:pt x="161" y="55"/>
                    <a:pt x="161" y="55"/>
                    <a:pt x="161" y="55"/>
                  </a:cubicBezTo>
                  <a:cubicBezTo>
                    <a:pt x="162" y="56"/>
                    <a:pt x="162" y="56"/>
                    <a:pt x="162" y="56"/>
                  </a:cubicBezTo>
                  <a:cubicBezTo>
                    <a:pt x="163" y="56"/>
                    <a:pt x="163" y="56"/>
                    <a:pt x="163" y="56"/>
                  </a:cubicBezTo>
                  <a:cubicBezTo>
                    <a:pt x="163" y="56"/>
                    <a:pt x="163" y="56"/>
                    <a:pt x="163" y="56"/>
                  </a:cubicBezTo>
                  <a:cubicBezTo>
                    <a:pt x="163" y="56"/>
                    <a:pt x="163" y="56"/>
                    <a:pt x="163" y="56"/>
                  </a:cubicBezTo>
                  <a:cubicBezTo>
                    <a:pt x="164" y="55"/>
                    <a:pt x="164" y="55"/>
                    <a:pt x="164" y="55"/>
                  </a:cubicBezTo>
                  <a:cubicBezTo>
                    <a:pt x="165" y="54"/>
                    <a:pt x="165" y="54"/>
                    <a:pt x="165" y="54"/>
                  </a:cubicBezTo>
                  <a:cubicBezTo>
                    <a:pt x="166" y="54"/>
                    <a:pt x="166" y="54"/>
                    <a:pt x="166" y="54"/>
                  </a:cubicBezTo>
                  <a:cubicBezTo>
                    <a:pt x="167" y="54"/>
                    <a:pt x="167" y="54"/>
                    <a:pt x="167" y="54"/>
                  </a:cubicBezTo>
                  <a:cubicBezTo>
                    <a:pt x="168" y="53"/>
                    <a:pt x="168" y="53"/>
                    <a:pt x="168" y="53"/>
                  </a:cubicBezTo>
                  <a:cubicBezTo>
                    <a:pt x="169" y="53"/>
                    <a:pt x="169" y="53"/>
                    <a:pt x="169" y="53"/>
                  </a:cubicBezTo>
                  <a:cubicBezTo>
                    <a:pt x="169" y="54"/>
                    <a:pt x="169" y="54"/>
                    <a:pt x="169" y="54"/>
                  </a:cubicBezTo>
                  <a:cubicBezTo>
                    <a:pt x="170" y="54"/>
                    <a:pt x="170" y="54"/>
                    <a:pt x="170" y="54"/>
                  </a:cubicBezTo>
                  <a:cubicBezTo>
                    <a:pt x="170" y="54"/>
                    <a:pt x="170" y="54"/>
                    <a:pt x="170" y="54"/>
                  </a:cubicBezTo>
                  <a:cubicBezTo>
                    <a:pt x="171" y="54"/>
                    <a:pt x="171" y="54"/>
                    <a:pt x="171" y="54"/>
                  </a:cubicBezTo>
                  <a:cubicBezTo>
                    <a:pt x="171" y="55"/>
                    <a:pt x="171" y="55"/>
                    <a:pt x="171" y="55"/>
                  </a:cubicBezTo>
                  <a:cubicBezTo>
                    <a:pt x="171" y="55"/>
                    <a:pt x="171" y="55"/>
                    <a:pt x="171" y="55"/>
                  </a:cubicBezTo>
                  <a:cubicBezTo>
                    <a:pt x="170" y="56"/>
                    <a:pt x="170" y="56"/>
                    <a:pt x="170" y="56"/>
                  </a:cubicBezTo>
                  <a:cubicBezTo>
                    <a:pt x="169" y="57"/>
                    <a:pt x="169" y="57"/>
                    <a:pt x="169" y="57"/>
                  </a:cubicBezTo>
                  <a:cubicBezTo>
                    <a:pt x="169" y="57"/>
                    <a:pt x="169" y="57"/>
                    <a:pt x="169" y="57"/>
                  </a:cubicBezTo>
                  <a:cubicBezTo>
                    <a:pt x="168" y="58"/>
                    <a:pt x="168" y="58"/>
                    <a:pt x="168" y="58"/>
                  </a:cubicBezTo>
                  <a:cubicBezTo>
                    <a:pt x="167" y="59"/>
                    <a:pt x="167" y="59"/>
                    <a:pt x="167" y="59"/>
                  </a:cubicBezTo>
                  <a:cubicBezTo>
                    <a:pt x="166" y="60"/>
                    <a:pt x="166" y="60"/>
                    <a:pt x="166" y="60"/>
                  </a:cubicBezTo>
                  <a:cubicBezTo>
                    <a:pt x="165" y="62"/>
                    <a:pt x="165" y="62"/>
                    <a:pt x="165" y="62"/>
                  </a:cubicBezTo>
                  <a:cubicBezTo>
                    <a:pt x="165" y="63"/>
                    <a:pt x="165" y="63"/>
                    <a:pt x="165" y="63"/>
                  </a:cubicBezTo>
                  <a:cubicBezTo>
                    <a:pt x="164" y="63"/>
                    <a:pt x="164" y="63"/>
                    <a:pt x="164" y="63"/>
                  </a:cubicBezTo>
                  <a:cubicBezTo>
                    <a:pt x="164" y="64"/>
                    <a:pt x="164" y="64"/>
                    <a:pt x="164" y="64"/>
                  </a:cubicBezTo>
                  <a:cubicBezTo>
                    <a:pt x="164" y="65"/>
                    <a:pt x="164" y="65"/>
                    <a:pt x="164" y="65"/>
                  </a:cubicBezTo>
                  <a:cubicBezTo>
                    <a:pt x="164" y="65"/>
                    <a:pt x="164" y="65"/>
                    <a:pt x="164" y="65"/>
                  </a:cubicBezTo>
                  <a:cubicBezTo>
                    <a:pt x="163" y="66"/>
                    <a:pt x="163" y="66"/>
                    <a:pt x="163" y="66"/>
                  </a:cubicBezTo>
                  <a:cubicBezTo>
                    <a:pt x="163" y="67"/>
                    <a:pt x="163" y="67"/>
                    <a:pt x="163" y="67"/>
                  </a:cubicBezTo>
                  <a:cubicBezTo>
                    <a:pt x="163" y="68"/>
                    <a:pt x="163" y="68"/>
                    <a:pt x="163" y="68"/>
                  </a:cubicBezTo>
                  <a:cubicBezTo>
                    <a:pt x="162" y="70"/>
                    <a:pt x="162" y="70"/>
                    <a:pt x="162" y="70"/>
                  </a:cubicBezTo>
                  <a:cubicBezTo>
                    <a:pt x="163" y="70"/>
                    <a:pt x="163" y="70"/>
                    <a:pt x="163" y="70"/>
                  </a:cubicBezTo>
                  <a:cubicBezTo>
                    <a:pt x="163" y="71"/>
                    <a:pt x="163" y="71"/>
                    <a:pt x="163" y="71"/>
                  </a:cubicBezTo>
                  <a:cubicBezTo>
                    <a:pt x="162" y="72"/>
                    <a:pt x="162" y="72"/>
                    <a:pt x="162" y="72"/>
                  </a:cubicBezTo>
                  <a:cubicBezTo>
                    <a:pt x="162" y="72"/>
                    <a:pt x="162" y="72"/>
                    <a:pt x="162" y="72"/>
                  </a:cubicBezTo>
                  <a:cubicBezTo>
                    <a:pt x="161" y="73"/>
                    <a:pt x="161" y="73"/>
                    <a:pt x="161" y="73"/>
                  </a:cubicBezTo>
                  <a:cubicBezTo>
                    <a:pt x="162" y="74"/>
                    <a:pt x="162" y="74"/>
                    <a:pt x="162" y="74"/>
                  </a:cubicBezTo>
                  <a:cubicBezTo>
                    <a:pt x="161" y="74"/>
                    <a:pt x="161" y="74"/>
                    <a:pt x="161" y="74"/>
                  </a:cubicBezTo>
                  <a:cubicBezTo>
                    <a:pt x="161" y="75"/>
                    <a:pt x="161" y="75"/>
                    <a:pt x="161" y="75"/>
                  </a:cubicBezTo>
                  <a:cubicBezTo>
                    <a:pt x="161" y="76"/>
                    <a:pt x="161" y="76"/>
                    <a:pt x="161" y="76"/>
                  </a:cubicBezTo>
                  <a:cubicBezTo>
                    <a:pt x="160" y="77"/>
                    <a:pt x="160" y="77"/>
                    <a:pt x="160" y="77"/>
                  </a:cubicBezTo>
                  <a:cubicBezTo>
                    <a:pt x="160" y="77"/>
                    <a:pt x="160" y="77"/>
                    <a:pt x="160" y="77"/>
                  </a:cubicBezTo>
                  <a:cubicBezTo>
                    <a:pt x="159" y="77"/>
                    <a:pt x="159" y="77"/>
                    <a:pt x="159" y="77"/>
                  </a:cubicBezTo>
                  <a:cubicBezTo>
                    <a:pt x="159" y="77"/>
                    <a:pt x="159" y="77"/>
                    <a:pt x="159" y="77"/>
                  </a:cubicBezTo>
                  <a:cubicBezTo>
                    <a:pt x="159" y="76"/>
                    <a:pt x="159" y="76"/>
                    <a:pt x="159" y="76"/>
                  </a:cubicBezTo>
                  <a:cubicBezTo>
                    <a:pt x="158" y="76"/>
                    <a:pt x="158" y="76"/>
                    <a:pt x="158" y="76"/>
                  </a:cubicBezTo>
                  <a:cubicBezTo>
                    <a:pt x="158" y="76"/>
                    <a:pt x="158" y="76"/>
                    <a:pt x="158" y="76"/>
                  </a:cubicBezTo>
                  <a:cubicBezTo>
                    <a:pt x="159" y="75"/>
                    <a:pt x="159" y="75"/>
                    <a:pt x="159" y="75"/>
                  </a:cubicBezTo>
                  <a:cubicBezTo>
                    <a:pt x="158" y="75"/>
                    <a:pt x="158" y="75"/>
                    <a:pt x="158" y="75"/>
                  </a:cubicBezTo>
                  <a:cubicBezTo>
                    <a:pt x="158" y="75"/>
                    <a:pt x="158" y="75"/>
                    <a:pt x="158" y="75"/>
                  </a:cubicBezTo>
                  <a:cubicBezTo>
                    <a:pt x="157" y="75"/>
                    <a:pt x="157" y="75"/>
                    <a:pt x="157" y="75"/>
                  </a:cubicBezTo>
                  <a:cubicBezTo>
                    <a:pt x="157" y="75"/>
                    <a:pt x="157" y="75"/>
                    <a:pt x="157" y="75"/>
                  </a:cubicBezTo>
                  <a:cubicBezTo>
                    <a:pt x="157" y="75"/>
                    <a:pt x="157" y="75"/>
                    <a:pt x="157" y="75"/>
                  </a:cubicBezTo>
                  <a:cubicBezTo>
                    <a:pt x="157" y="76"/>
                    <a:pt x="157" y="76"/>
                    <a:pt x="157" y="76"/>
                  </a:cubicBezTo>
                  <a:cubicBezTo>
                    <a:pt x="157" y="76"/>
                    <a:pt x="157" y="76"/>
                    <a:pt x="157" y="76"/>
                  </a:cubicBezTo>
                  <a:cubicBezTo>
                    <a:pt x="157" y="76"/>
                    <a:pt x="157" y="76"/>
                    <a:pt x="157" y="76"/>
                  </a:cubicBezTo>
                  <a:cubicBezTo>
                    <a:pt x="157" y="77"/>
                    <a:pt x="157" y="77"/>
                    <a:pt x="157" y="77"/>
                  </a:cubicBezTo>
                  <a:cubicBezTo>
                    <a:pt x="157" y="77"/>
                    <a:pt x="157" y="77"/>
                    <a:pt x="157" y="77"/>
                  </a:cubicBezTo>
                  <a:cubicBezTo>
                    <a:pt x="157" y="78"/>
                    <a:pt x="157" y="78"/>
                    <a:pt x="157" y="78"/>
                  </a:cubicBezTo>
                  <a:cubicBezTo>
                    <a:pt x="158" y="78"/>
                    <a:pt x="158" y="78"/>
                    <a:pt x="158" y="78"/>
                  </a:cubicBezTo>
                  <a:cubicBezTo>
                    <a:pt x="158" y="78"/>
                    <a:pt x="158" y="78"/>
                    <a:pt x="158" y="78"/>
                  </a:cubicBezTo>
                  <a:cubicBezTo>
                    <a:pt x="159" y="79"/>
                    <a:pt x="159" y="79"/>
                    <a:pt x="159" y="79"/>
                  </a:cubicBezTo>
                  <a:cubicBezTo>
                    <a:pt x="159" y="80"/>
                    <a:pt x="159" y="80"/>
                    <a:pt x="159" y="80"/>
                  </a:cubicBezTo>
                  <a:cubicBezTo>
                    <a:pt x="160" y="80"/>
                    <a:pt x="160" y="80"/>
                    <a:pt x="160" y="80"/>
                  </a:cubicBezTo>
                  <a:cubicBezTo>
                    <a:pt x="160" y="80"/>
                    <a:pt x="160" y="80"/>
                    <a:pt x="160" y="80"/>
                  </a:cubicBezTo>
                  <a:cubicBezTo>
                    <a:pt x="161" y="81"/>
                    <a:pt x="161" y="81"/>
                    <a:pt x="161" y="81"/>
                  </a:cubicBezTo>
                  <a:cubicBezTo>
                    <a:pt x="162" y="82"/>
                    <a:pt x="162" y="82"/>
                    <a:pt x="162" y="82"/>
                  </a:cubicBezTo>
                  <a:cubicBezTo>
                    <a:pt x="161" y="82"/>
                    <a:pt x="161" y="82"/>
                    <a:pt x="161" y="82"/>
                  </a:cubicBezTo>
                  <a:cubicBezTo>
                    <a:pt x="161" y="83"/>
                    <a:pt x="161" y="83"/>
                    <a:pt x="161" y="83"/>
                  </a:cubicBezTo>
                  <a:cubicBezTo>
                    <a:pt x="160" y="82"/>
                    <a:pt x="160" y="82"/>
                    <a:pt x="160" y="82"/>
                  </a:cubicBezTo>
                  <a:cubicBezTo>
                    <a:pt x="159" y="81"/>
                    <a:pt x="159" y="81"/>
                    <a:pt x="159" y="81"/>
                  </a:cubicBezTo>
                  <a:cubicBezTo>
                    <a:pt x="159" y="81"/>
                    <a:pt x="159" y="81"/>
                    <a:pt x="159" y="81"/>
                  </a:cubicBezTo>
                  <a:cubicBezTo>
                    <a:pt x="159" y="81"/>
                    <a:pt x="159" y="81"/>
                    <a:pt x="159" y="81"/>
                  </a:cubicBezTo>
                  <a:cubicBezTo>
                    <a:pt x="158" y="80"/>
                    <a:pt x="158" y="80"/>
                    <a:pt x="158" y="80"/>
                  </a:cubicBezTo>
                  <a:cubicBezTo>
                    <a:pt x="158" y="81"/>
                    <a:pt x="158" y="81"/>
                    <a:pt x="158" y="81"/>
                  </a:cubicBezTo>
                  <a:cubicBezTo>
                    <a:pt x="158" y="81"/>
                    <a:pt x="158" y="81"/>
                    <a:pt x="158" y="81"/>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8" y="82"/>
                    <a:pt x="158" y="82"/>
                    <a:pt x="158" y="82"/>
                  </a:cubicBezTo>
                  <a:cubicBezTo>
                    <a:pt x="157" y="82"/>
                    <a:pt x="157" y="82"/>
                    <a:pt x="157" y="82"/>
                  </a:cubicBezTo>
                  <a:cubicBezTo>
                    <a:pt x="158" y="83"/>
                    <a:pt x="158" y="83"/>
                    <a:pt x="158" y="83"/>
                  </a:cubicBezTo>
                  <a:cubicBezTo>
                    <a:pt x="158" y="83"/>
                    <a:pt x="158" y="83"/>
                    <a:pt x="158" y="83"/>
                  </a:cubicBezTo>
                  <a:cubicBezTo>
                    <a:pt x="158" y="83"/>
                    <a:pt x="158" y="83"/>
                    <a:pt x="158" y="83"/>
                  </a:cubicBezTo>
                  <a:cubicBezTo>
                    <a:pt x="158" y="84"/>
                    <a:pt x="158" y="84"/>
                    <a:pt x="158" y="84"/>
                  </a:cubicBezTo>
                  <a:cubicBezTo>
                    <a:pt x="158" y="84"/>
                    <a:pt x="158" y="84"/>
                    <a:pt x="158" y="84"/>
                  </a:cubicBezTo>
                  <a:cubicBezTo>
                    <a:pt x="159" y="84"/>
                    <a:pt x="159" y="84"/>
                    <a:pt x="159" y="84"/>
                  </a:cubicBezTo>
                  <a:cubicBezTo>
                    <a:pt x="159" y="84"/>
                    <a:pt x="159" y="84"/>
                    <a:pt x="159" y="84"/>
                  </a:cubicBezTo>
                  <a:cubicBezTo>
                    <a:pt x="160" y="84"/>
                    <a:pt x="160" y="84"/>
                    <a:pt x="160" y="84"/>
                  </a:cubicBezTo>
                  <a:cubicBezTo>
                    <a:pt x="160" y="85"/>
                    <a:pt x="160" y="85"/>
                    <a:pt x="160" y="85"/>
                  </a:cubicBezTo>
                  <a:cubicBezTo>
                    <a:pt x="160" y="85"/>
                    <a:pt x="160" y="85"/>
                    <a:pt x="160" y="85"/>
                  </a:cubicBezTo>
                  <a:cubicBezTo>
                    <a:pt x="160" y="85"/>
                    <a:pt x="160" y="85"/>
                    <a:pt x="160" y="85"/>
                  </a:cubicBezTo>
                  <a:cubicBezTo>
                    <a:pt x="160" y="85"/>
                    <a:pt x="160" y="85"/>
                    <a:pt x="160" y="85"/>
                  </a:cubicBezTo>
                  <a:cubicBezTo>
                    <a:pt x="161" y="84"/>
                    <a:pt x="161" y="84"/>
                    <a:pt x="161" y="84"/>
                  </a:cubicBezTo>
                  <a:cubicBezTo>
                    <a:pt x="162" y="84"/>
                    <a:pt x="162" y="84"/>
                    <a:pt x="162" y="84"/>
                  </a:cubicBezTo>
                  <a:cubicBezTo>
                    <a:pt x="162" y="84"/>
                    <a:pt x="162" y="84"/>
                    <a:pt x="162" y="84"/>
                  </a:cubicBezTo>
                  <a:cubicBezTo>
                    <a:pt x="162" y="84"/>
                    <a:pt x="162" y="84"/>
                    <a:pt x="162" y="84"/>
                  </a:cubicBezTo>
                  <a:cubicBezTo>
                    <a:pt x="162" y="84"/>
                    <a:pt x="162" y="84"/>
                    <a:pt x="162" y="84"/>
                  </a:cubicBezTo>
                  <a:cubicBezTo>
                    <a:pt x="163" y="84"/>
                    <a:pt x="163" y="84"/>
                    <a:pt x="163" y="84"/>
                  </a:cubicBezTo>
                  <a:cubicBezTo>
                    <a:pt x="163" y="85"/>
                    <a:pt x="163" y="85"/>
                    <a:pt x="163" y="85"/>
                  </a:cubicBezTo>
                  <a:cubicBezTo>
                    <a:pt x="164" y="85"/>
                    <a:pt x="164" y="85"/>
                    <a:pt x="164" y="85"/>
                  </a:cubicBezTo>
                  <a:cubicBezTo>
                    <a:pt x="164" y="86"/>
                    <a:pt x="164" y="86"/>
                    <a:pt x="164" y="86"/>
                  </a:cubicBezTo>
                  <a:cubicBezTo>
                    <a:pt x="164" y="86"/>
                    <a:pt x="164" y="86"/>
                    <a:pt x="164" y="86"/>
                  </a:cubicBezTo>
                  <a:cubicBezTo>
                    <a:pt x="164" y="87"/>
                    <a:pt x="164" y="87"/>
                    <a:pt x="164" y="87"/>
                  </a:cubicBezTo>
                  <a:cubicBezTo>
                    <a:pt x="163" y="88"/>
                    <a:pt x="163" y="88"/>
                    <a:pt x="163" y="88"/>
                  </a:cubicBezTo>
                  <a:cubicBezTo>
                    <a:pt x="163" y="89"/>
                    <a:pt x="163" y="89"/>
                    <a:pt x="163" y="89"/>
                  </a:cubicBezTo>
                  <a:cubicBezTo>
                    <a:pt x="163" y="89"/>
                    <a:pt x="163" y="89"/>
                    <a:pt x="163" y="89"/>
                  </a:cubicBezTo>
                  <a:cubicBezTo>
                    <a:pt x="163" y="90"/>
                    <a:pt x="163" y="90"/>
                    <a:pt x="163" y="90"/>
                  </a:cubicBezTo>
                  <a:cubicBezTo>
                    <a:pt x="163" y="91"/>
                    <a:pt x="163" y="91"/>
                    <a:pt x="163" y="91"/>
                  </a:cubicBezTo>
                  <a:cubicBezTo>
                    <a:pt x="163" y="91"/>
                    <a:pt x="163" y="91"/>
                    <a:pt x="163" y="91"/>
                  </a:cubicBezTo>
                  <a:cubicBezTo>
                    <a:pt x="162" y="92"/>
                    <a:pt x="162" y="92"/>
                    <a:pt x="162" y="92"/>
                  </a:cubicBezTo>
                  <a:cubicBezTo>
                    <a:pt x="162" y="91"/>
                    <a:pt x="162" y="91"/>
                    <a:pt x="162" y="91"/>
                  </a:cubicBezTo>
                  <a:cubicBezTo>
                    <a:pt x="162" y="91"/>
                    <a:pt x="162" y="91"/>
                    <a:pt x="162" y="91"/>
                  </a:cubicBezTo>
                  <a:cubicBezTo>
                    <a:pt x="161" y="91"/>
                    <a:pt x="161" y="91"/>
                    <a:pt x="161" y="91"/>
                  </a:cubicBezTo>
                  <a:cubicBezTo>
                    <a:pt x="160" y="90"/>
                    <a:pt x="160" y="90"/>
                    <a:pt x="160" y="90"/>
                  </a:cubicBezTo>
                  <a:cubicBezTo>
                    <a:pt x="160" y="90"/>
                    <a:pt x="160" y="90"/>
                    <a:pt x="160" y="90"/>
                  </a:cubicBezTo>
                  <a:cubicBezTo>
                    <a:pt x="160" y="90"/>
                    <a:pt x="160" y="90"/>
                    <a:pt x="160" y="90"/>
                  </a:cubicBezTo>
                  <a:cubicBezTo>
                    <a:pt x="159" y="90"/>
                    <a:pt x="159" y="90"/>
                    <a:pt x="159" y="90"/>
                  </a:cubicBezTo>
                  <a:cubicBezTo>
                    <a:pt x="159" y="90"/>
                    <a:pt x="159" y="90"/>
                    <a:pt x="159" y="90"/>
                  </a:cubicBezTo>
                  <a:cubicBezTo>
                    <a:pt x="159" y="89"/>
                    <a:pt x="159" y="89"/>
                    <a:pt x="159" y="89"/>
                  </a:cubicBezTo>
                  <a:cubicBezTo>
                    <a:pt x="158" y="88"/>
                    <a:pt x="158" y="88"/>
                    <a:pt x="158" y="88"/>
                  </a:cubicBezTo>
                  <a:cubicBezTo>
                    <a:pt x="158" y="88"/>
                    <a:pt x="158" y="88"/>
                    <a:pt x="158" y="88"/>
                  </a:cubicBezTo>
                  <a:cubicBezTo>
                    <a:pt x="158" y="89"/>
                    <a:pt x="158" y="89"/>
                    <a:pt x="158" y="89"/>
                  </a:cubicBezTo>
                  <a:cubicBezTo>
                    <a:pt x="157" y="88"/>
                    <a:pt x="157" y="88"/>
                    <a:pt x="157" y="88"/>
                  </a:cubicBezTo>
                  <a:cubicBezTo>
                    <a:pt x="157" y="88"/>
                    <a:pt x="157" y="88"/>
                    <a:pt x="157" y="88"/>
                  </a:cubicBezTo>
                  <a:cubicBezTo>
                    <a:pt x="156" y="88"/>
                    <a:pt x="156" y="88"/>
                    <a:pt x="156" y="88"/>
                  </a:cubicBezTo>
                  <a:cubicBezTo>
                    <a:pt x="155" y="88"/>
                    <a:pt x="155" y="88"/>
                    <a:pt x="155" y="88"/>
                  </a:cubicBezTo>
                  <a:cubicBezTo>
                    <a:pt x="156" y="88"/>
                    <a:pt x="156" y="88"/>
                    <a:pt x="156" y="88"/>
                  </a:cubicBezTo>
                  <a:cubicBezTo>
                    <a:pt x="156" y="89"/>
                    <a:pt x="156" y="89"/>
                    <a:pt x="156" y="89"/>
                  </a:cubicBezTo>
                  <a:cubicBezTo>
                    <a:pt x="155" y="89"/>
                    <a:pt x="155" y="89"/>
                    <a:pt x="155" y="89"/>
                  </a:cubicBezTo>
                  <a:cubicBezTo>
                    <a:pt x="155" y="89"/>
                    <a:pt x="155" y="89"/>
                    <a:pt x="155" y="89"/>
                  </a:cubicBezTo>
                  <a:cubicBezTo>
                    <a:pt x="154" y="88"/>
                    <a:pt x="154" y="88"/>
                    <a:pt x="154" y="88"/>
                  </a:cubicBezTo>
                  <a:cubicBezTo>
                    <a:pt x="153" y="89"/>
                    <a:pt x="153" y="89"/>
                    <a:pt x="153" y="89"/>
                  </a:cubicBezTo>
                  <a:cubicBezTo>
                    <a:pt x="154" y="89"/>
                    <a:pt x="154" y="89"/>
                    <a:pt x="154" y="89"/>
                  </a:cubicBezTo>
                  <a:cubicBezTo>
                    <a:pt x="154" y="89"/>
                    <a:pt x="154" y="89"/>
                    <a:pt x="154" y="89"/>
                  </a:cubicBezTo>
                  <a:cubicBezTo>
                    <a:pt x="155" y="89"/>
                    <a:pt x="155" y="89"/>
                    <a:pt x="155" y="89"/>
                  </a:cubicBezTo>
                  <a:cubicBezTo>
                    <a:pt x="155" y="89"/>
                    <a:pt x="155" y="89"/>
                    <a:pt x="155" y="89"/>
                  </a:cubicBezTo>
                  <a:cubicBezTo>
                    <a:pt x="155" y="90"/>
                    <a:pt x="155" y="90"/>
                    <a:pt x="155" y="90"/>
                  </a:cubicBezTo>
                  <a:cubicBezTo>
                    <a:pt x="155" y="90"/>
                    <a:pt x="155" y="90"/>
                    <a:pt x="155" y="90"/>
                  </a:cubicBezTo>
                  <a:cubicBezTo>
                    <a:pt x="154" y="91"/>
                    <a:pt x="154" y="91"/>
                    <a:pt x="154" y="91"/>
                  </a:cubicBezTo>
                  <a:cubicBezTo>
                    <a:pt x="153" y="91"/>
                    <a:pt x="153" y="91"/>
                    <a:pt x="153" y="91"/>
                  </a:cubicBezTo>
                  <a:cubicBezTo>
                    <a:pt x="152" y="91"/>
                    <a:pt x="152" y="91"/>
                    <a:pt x="152" y="91"/>
                  </a:cubicBezTo>
                  <a:cubicBezTo>
                    <a:pt x="152" y="90"/>
                    <a:pt x="152" y="90"/>
                    <a:pt x="152" y="90"/>
                  </a:cubicBezTo>
                  <a:cubicBezTo>
                    <a:pt x="152" y="90"/>
                    <a:pt x="152" y="90"/>
                    <a:pt x="152" y="90"/>
                  </a:cubicBezTo>
                  <a:cubicBezTo>
                    <a:pt x="152" y="90"/>
                    <a:pt x="152" y="90"/>
                    <a:pt x="152" y="90"/>
                  </a:cubicBezTo>
                  <a:cubicBezTo>
                    <a:pt x="151" y="90"/>
                    <a:pt x="151" y="90"/>
                    <a:pt x="151" y="90"/>
                  </a:cubicBezTo>
                  <a:cubicBezTo>
                    <a:pt x="152" y="91"/>
                    <a:pt x="152" y="91"/>
                    <a:pt x="152" y="91"/>
                  </a:cubicBezTo>
                  <a:cubicBezTo>
                    <a:pt x="152" y="91"/>
                    <a:pt x="152" y="91"/>
                    <a:pt x="152" y="91"/>
                  </a:cubicBezTo>
                  <a:cubicBezTo>
                    <a:pt x="151" y="91"/>
                    <a:pt x="151" y="91"/>
                    <a:pt x="151" y="91"/>
                  </a:cubicBezTo>
                  <a:cubicBezTo>
                    <a:pt x="152" y="92"/>
                    <a:pt x="152" y="92"/>
                    <a:pt x="152" y="92"/>
                  </a:cubicBezTo>
                  <a:cubicBezTo>
                    <a:pt x="152" y="92"/>
                    <a:pt x="152" y="92"/>
                    <a:pt x="152" y="92"/>
                  </a:cubicBezTo>
                  <a:cubicBezTo>
                    <a:pt x="151" y="92"/>
                    <a:pt x="151" y="92"/>
                    <a:pt x="151" y="92"/>
                  </a:cubicBezTo>
                  <a:cubicBezTo>
                    <a:pt x="152" y="93"/>
                    <a:pt x="152" y="93"/>
                    <a:pt x="152" y="93"/>
                  </a:cubicBezTo>
                  <a:cubicBezTo>
                    <a:pt x="152" y="93"/>
                    <a:pt x="152" y="93"/>
                    <a:pt x="152" y="93"/>
                  </a:cubicBezTo>
                  <a:cubicBezTo>
                    <a:pt x="151" y="93"/>
                    <a:pt x="151" y="93"/>
                    <a:pt x="151" y="93"/>
                  </a:cubicBezTo>
                  <a:cubicBezTo>
                    <a:pt x="151" y="93"/>
                    <a:pt x="151" y="93"/>
                    <a:pt x="151" y="93"/>
                  </a:cubicBezTo>
                  <a:cubicBezTo>
                    <a:pt x="150" y="93"/>
                    <a:pt x="150" y="93"/>
                    <a:pt x="150" y="93"/>
                  </a:cubicBezTo>
                  <a:cubicBezTo>
                    <a:pt x="150" y="93"/>
                    <a:pt x="150" y="93"/>
                    <a:pt x="150" y="93"/>
                  </a:cubicBezTo>
                  <a:cubicBezTo>
                    <a:pt x="150" y="94"/>
                    <a:pt x="150" y="94"/>
                    <a:pt x="150" y="94"/>
                  </a:cubicBezTo>
                  <a:cubicBezTo>
                    <a:pt x="151" y="94"/>
                    <a:pt x="151" y="94"/>
                    <a:pt x="151" y="94"/>
                  </a:cubicBezTo>
                  <a:cubicBezTo>
                    <a:pt x="152" y="94"/>
                    <a:pt x="152" y="94"/>
                    <a:pt x="152" y="94"/>
                  </a:cubicBezTo>
                  <a:cubicBezTo>
                    <a:pt x="152" y="94"/>
                    <a:pt x="152" y="94"/>
                    <a:pt x="152" y="94"/>
                  </a:cubicBezTo>
                  <a:cubicBezTo>
                    <a:pt x="152" y="95"/>
                    <a:pt x="152" y="95"/>
                    <a:pt x="152" y="95"/>
                  </a:cubicBezTo>
                  <a:cubicBezTo>
                    <a:pt x="152" y="95"/>
                    <a:pt x="152" y="95"/>
                    <a:pt x="152" y="95"/>
                  </a:cubicBezTo>
                  <a:cubicBezTo>
                    <a:pt x="152" y="95"/>
                    <a:pt x="152" y="95"/>
                    <a:pt x="152" y="95"/>
                  </a:cubicBezTo>
                  <a:cubicBezTo>
                    <a:pt x="153" y="95"/>
                    <a:pt x="153" y="95"/>
                    <a:pt x="153" y="95"/>
                  </a:cubicBezTo>
                  <a:cubicBezTo>
                    <a:pt x="153" y="95"/>
                    <a:pt x="153" y="95"/>
                    <a:pt x="153" y="95"/>
                  </a:cubicBezTo>
                  <a:cubicBezTo>
                    <a:pt x="154" y="95"/>
                    <a:pt x="154" y="95"/>
                    <a:pt x="154" y="95"/>
                  </a:cubicBezTo>
                  <a:cubicBezTo>
                    <a:pt x="155" y="95"/>
                    <a:pt x="155" y="95"/>
                    <a:pt x="155" y="95"/>
                  </a:cubicBezTo>
                  <a:cubicBezTo>
                    <a:pt x="156" y="95"/>
                    <a:pt x="156" y="95"/>
                    <a:pt x="156" y="95"/>
                  </a:cubicBezTo>
                  <a:cubicBezTo>
                    <a:pt x="156" y="96"/>
                    <a:pt x="156" y="96"/>
                    <a:pt x="156" y="96"/>
                  </a:cubicBezTo>
                  <a:cubicBezTo>
                    <a:pt x="157" y="95"/>
                    <a:pt x="157" y="95"/>
                    <a:pt x="157" y="95"/>
                  </a:cubicBezTo>
                  <a:cubicBezTo>
                    <a:pt x="157" y="95"/>
                    <a:pt x="157" y="95"/>
                    <a:pt x="157" y="95"/>
                  </a:cubicBezTo>
                  <a:cubicBezTo>
                    <a:pt x="157" y="95"/>
                    <a:pt x="157" y="95"/>
                    <a:pt x="157" y="95"/>
                  </a:cubicBezTo>
                  <a:cubicBezTo>
                    <a:pt x="157" y="96"/>
                    <a:pt x="157" y="96"/>
                    <a:pt x="157" y="96"/>
                  </a:cubicBezTo>
                  <a:cubicBezTo>
                    <a:pt x="157" y="96"/>
                    <a:pt x="157" y="96"/>
                    <a:pt x="157" y="96"/>
                  </a:cubicBezTo>
                  <a:cubicBezTo>
                    <a:pt x="158" y="97"/>
                    <a:pt x="158" y="97"/>
                    <a:pt x="158" y="97"/>
                  </a:cubicBezTo>
                  <a:cubicBezTo>
                    <a:pt x="157" y="97"/>
                    <a:pt x="157" y="97"/>
                    <a:pt x="157" y="97"/>
                  </a:cubicBezTo>
                  <a:cubicBezTo>
                    <a:pt x="157" y="97"/>
                    <a:pt x="157" y="97"/>
                    <a:pt x="157" y="97"/>
                  </a:cubicBezTo>
                  <a:cubicBezTo>
                    <a:pt x="157" y="97"/>
                    <a:pt x="157" y="97"/>
                    <a:pt x="157" y="97"/>
                  </a:cubicBezTo>
                  <a:cubicBezTo>
                    <a:pt x="156" y="97"/>
                    <a:pt x="156" y="97"/>
                    <a:pt x="156" y="97"/>
                  </a:cubicBezTo>
                  <a:cubicBezTo>
                    <a:pt x="155" y="97"/>
                    <a:pt x="155" y="97"/>
                    <a:pt x="155" y="97"/>
                  </a:cubicBezTo>
                  <a:cubicBezTo>
                    <a:pt x="155" y="97"/>
                    <a:pt x="155" y="97"/>
                    <a:pt x="155" y="97"/>
                  </a:cubicBezTo>
                  <a:cubicBezTo>
                    <a:pt x="154" y="97"/>
                    <a:pt x="154" y="97"/>
                    <a:pt x="154" y="97"/>
                  </a:cubicBezTo>
                  <a:cubicBezTo>
                    <a:pt x="153" y="97"/>
                    <a:pt x="153" y="97"/>
                    <a:pt x="153" y="97"/>
                  </a:cubicBezTo>
                  <a:cubicBezTo>
                    <a:pt x="152" y="97"/>
                    <a:pt x="152" y="97"/>
                    <a:pt x="152" y="97"/>
                  </a:cubicBezTo>
                  <a:cubicBezTo>
                    <a:pt x="152" y="97"/>
                    <a:pt x="152" y="97"/>
                    <a:pt x="152" y="97"/>
                  </a:cubicBezTo>
                  <a:cubicBezTo>
                    <a:pt x="152" y="97"/>
                    <a:pt x="152" y="97"/>
                    <a:pt x="152" y="97"/>
                  </a:cubicBezTo>
                  <a:cubicBezTo>
                    <a:pt x="152" y="97"/>
                    <a:pt x="152" y="97"/>
                    <a:pt x="152" y="97"/>
                  </a:cubicBezTo>
                  <a:cubicBezTo>
                    <a:pt x="152" y="98"/>
                    <a:pt x="152" y="98"/>
                    <a:pt x="152" y="98"/>
                  </a:cubicBezTo>
                  <a:cubicBezTo>
                    <a:pt x="152" y="98"/>
                    <a:pt x="152" y="98"/>
                    <a:pt x="152" y="98"/>
                  </a:cubicBezTo>
                  <a:cubicBezTo>
                    <a:pt x="152" y="98"/>
                    <a:pt x="152" y="98"/>
                    <a:pt x="152" y="98"/>
                  </a:cubicBezTo>
                  <a:cubicBezTo>
                    <a:pt x="153" y="98"/>
                    <a:pt x="153" y="98"/>
                    <a:pt x="153" y="98"/>
                  </a:cubicBezTo>
                  <a:cubicBezTo>
                    <a:pt x="155" y="98"/>
                    <a:pt x="155" y="98"/>
                    <a:pt x="155" y="98"/>
                  </a:cubicBezTo>
                  <a:cubicBezTo>
                    <a:pt x="155" y="98"/>
                    <a:pt x="155" y="98"/>
                    <a:pt x="155" y="98"/>
                  </a:cubicBezTo>
                  <a:cubicBezTo>
                    <a:pt x="156" y="98"/>
                    <a:pt x="156" y="98"/>
                    <a:pt x="156" y="98"/>
                  </a:cubicBezTo>
                  <a:cubicBezTo>
                    <a:pt x="156" y="98"/>
                    <a:pt x="156" y="98"/>
                    <a:pt x="156" y="98"/>
                  </a:cubicBezTo>
                  <a:cubicBezTo>
                    <a:pt x="157" y="99"/>
                    <a:pt x="157" y="99"/>
                    <a:pt x="157" y="99"/>
                  </a:cubicBezTo>
                  <a:cubicBezTo>
                    <a:pt x="157" y="99"/>
                    <a:pt x="157" y="99"/>
                    <a:pt x="157" y="99"/>
                  </a:cubicBezTo>
                  <a:cubicBezTo>
                    <a:pt x="158" y="100"/>
                    <a:pt x="158" y="100"/>
                    <a:pt x="158" y="100"/>
                  </a:cubicBezTo>
                  <a:cubicBezTo>
                    <a:pt x="158" y="100"/>
                    <a:pt x="158" y="100"/>
                    <a:pt x="158" y="100"/>
                  </a:cubicBezTo>
                  <a:cubicBezTo>
                    <a:pt x="158" y="101"/>
                    <a:pt x="158" y="101"/>
                    <a:pt x="158" y="101"/>
                  </a:cubicBezTo>
                  <a:cubicBezTo>
                    <a:pt x="158" y="101"/>
                    <a:pt x="158" y="101"/>
                    <a:pt x="158" y="101"/>
                  </a:cubicBezTo>
                  <a:cubicBezTo>
                    <a:pt x="158" y="101"/>
                    <a:pt x="158" y="101"/>
                    <a:pt x="158" y="101"/>
                  </a:cubicBezTo>
                  <a:cubicBezTo>
                    <a:pt x="157" y="100"/>
                    <a:pt x="157" y="100"/>
                    <a:pt x="157" y="100"/>
                  </a:cubicBezTo>
                  <a:cubicBezTo>
                    <a:pt x="157" y="101"/>
                    <a:pt x="157" y="101"/>
                    <a:pt x="157" y="101"/>
                  </a:cubicBezTo>
                  <a:cubicBezTo>
                    <a:pt x="157" y="101"/>
                    <a:pt x="157" y="101"/>
                    <a:pt x="157" y="101"/>
                  </a:cubicBezTo>
                  <a:cubicBezTo>
                    <a:pt x="158" y="102"/>
                    <a:pt x="158" y="102"/>
                    <a:pt x="158" y="102"/>
                  </a:cubicBezTo>
                  <a:cubicBezTo>
                    <a:pt x="158" y="103"/>
                    <a:pt x="158" y="103"/>
                    <a:pt x="158" y="103"/>
                  </a:cubicBezTo>
                  <a:cubicBezTo>
                    <a:pt x="158" y="103"/>
                    <a:pt x="158" y="103"/>
                    <a:pt x="158" y="103"/>
                  </a:cubicBezTo>
                  <a:cubicBezTo>
                    <a:pt x="158" y="104"/>
                    <a:pt x="158" y="104"/>
                    <a:pt x="158" y="104"/>
                  </a:cubicBezTo>
                  <a:cubicBezTo>
                    <a:pt x="158" y="104"/>
                    <a:pt x="158" y="104"/>
                    <a:pt x="158" y="104"/>
                  </a:cubicBezTo>
                  <a:cubicBezTo>
                    <a:pt x="157" y="105"/>
                    <a:pt x="157" y="105"/>
                    <a:pt x="157" y="105"/>
                  </a:cubicBezTo>
                  <a:cubicBezTo>
                    <a:pt x="157" y="106"/>
                    <a:pt x="157" y="106"/>
                    <a:pt x="157" y="106"/>
                  </a:cubicBezTo>
                  <a:cubicBezTo>
                    <a:pt x="156" y="106"/>
                    <a:pt x="156" y="106"/>
                    <a:pt x="156" y="106"/>
                  </a:cubicBezTo>
                  <a:cubicBezTo>
                    <a:pt x="156" y="106"/>
                    <a:pt x="156" y="106"/>
                    <a:pt x="156" y="106"/>
                  </a:cubicBezTo>
                  <a:cubicBezTo>
                    <a:pt x="155" y="106"/>
                    <a:pt x="155" y="106"/>
                    <a:pt x="155" y="106"/>
                  </a:cubicBezTo>
                  <a:cubicBezTo>
                    <a:pt x="155" y="105"/>
                    <a:pt x="155" y="105"/>
                    <a:pt x="155" y="105"/>
                  </a:cubicBezTo>
                  <a:cubicBezTo>
                    <a:pt x="156" y="105"/>
                    <a:pt x="156" y="105"/>
                    <a:pt x="156" y="105"/>
                  </a:cubicBezTo>
                  <a:cubicBezTo>
                    <a:pt x="155" y="105"/>
                    <a:pt x="155" y="105"/>
                    <a:pt x="155" y="105"/>
                  </a:cubicBezTo>
                  <a:cubicBezTo>
                    <a:pt x="155" y="104"/>
                    <a:pt x="155" y="104"/>
                    <a:pt x="155" y="104"/>
                  </a:cubicBezTo>
                  <a:cubicBezTo>
                    <a:pt x="155" y="105"/>
                    <a:pt x="155" y="105"/>
                    <a:pt x="155" y="105"/>
                  </a:cubicBezTo>
                  <a:cubicBezTo>
                    <a:pt x="154" y="105"/>
                    <a:pt x="154" y="105"/>
                    <a:pt x="154" y="105"/>
                  </a:cubicBezTo>
                  <a:cubicBezTo>
                    <a:pt x="153" y="103"/>
                    <a:pt x="153" y="103"/>
                    <a:pt x="153" y="103"/>
                  </a:cubicBezTo>
                  <a:cubicBezTo>
                    <a:pt x="152" y="103"/>
                    <a:pt x="152" y="103"/>
                    <a:pt x="152" y="103"/>
                  </a:cubicBezTo>
                  <a:cubicBezTo>
                    <a:pt x="152" y="102"/>
                    <a:pt x="152" y="102"/>
                    <a:pt x="152" y="102"/>
                  </a:cubicBezTo>
                  <a:cubicBezTo>
                    <a:pt x="152" y="102"/>
                    <a:pt x="152" y="102"/>
                    <a:pt x="152" y="102"/>
                  </a:cubicBezTo>
                  <a:cubicBezTo>
                    <a:pt x="151" y="101"/>
                    <a:pt x="151" y="101"/>
                    <a:pt x="151" y="101"/>
                  </a:cubicBezTo>
                  <a:cubicBezTo>
                    <a:pt x="150" y="100"/>
                    <a:pt x="150" y="100"/>
                    <a:pt x="150" y="100"/>
                  </a:cubicBezTo>
                  <a:cubicBezTo>
                    <a:pt x="150" y="100"/>
                    <a:pt x="150" y="100"/>
                    <a:pt x="150" y="100"/>
                  </a:cubicBezTo>
                  <a:cubicBezTo>
                    <a:pt x="150" y="100"/>
                    <a:pt x="150" y="100"/>
                    <a:pt x="150" y="100"/>
                  </a:cubicBezTo>
                  <a:cubicBezTo>
                    <a:pt x="150" y="100"/>
                    <a:pt x="150" y="100"/>
                    <a:pt x="150" y="100"/>
                  </a:cubicBezTo>
                  <a:cubicBezTo>
                    <a:pt x="150" y="101"/>
                    <a:pt x="150" y="101"/>
                    <a:pt x="150" y="101"/>
                  </a:cubicBezTo>
                  <a:cubicBezTo>
                    <a:pt x="151" y="101"/>
                    <a:pt x="151" y="101"/>
                    <a:pt x="151" y="101"/>
                  </a:cubicBezTo>
                  <a:cubicBezTo>
                    <a:pt x="151" y="102"/>
                    <a:pt x="151" y="102"/>
                    <a:pt x="151" y="102"/>
                  </a:cubicBezTo>
                  <a:cubicBezTo>
                    <a:pt x="150" y="102"/>
                    <a:pt x="150" y="102"/>
                    <a:pt x="150" y="102"/>
                  </a:cubicBezTo>
                  <a:cubicBezTo>
                    <a:pt x="149" y="102"/>
                    <a:pt x="149" y="102"/>
                    <a:pt x="149" y="102"/>
                  </a:cubicBezTo>
                  <a:cubicBezTo>
                    <a:pt x="149" y="102"/>
                    <a:pt x="149" y="102"/>
                    <a:pt x="149" y="102"/>
                  </a:cubicBezTo>
                  <a:cubicBezTo>
                    <a:pt x="148" y="101"/>
                    <a:pt x="148" y="101"/>
                    <a:pt x="148" y="101"/>
                  </a:cubicBezTo>
                  <a:cubicBezTo>
                    <a:pt x="148" y="100"/>
                    <a:pt x="148" y="100"/>
                    <a:pt x="148" y="100"/>
                  </a:cubicBezTo>
                  <a:cubicBezTo>
                    <a:pt x="148" y="101"/>
                    <a:pt x="148" y="101"/>
                    <a:pt x="148" y="101"/>
                  </a:cubicBezTo>
                  <a:cubicBezTo>
                    <a:pt x="148" y="101"/>
                    <a:pt x="148" y="101"/>
                    <a:pt x="148" y="101"/>
                  </a:cubicBezTo>
                  <a:cubicBezTo>
                    <a:pt x="149" y="102"/>
                    <a:pt x="149" y="102"/>
                    <a:pt x="149" y="102"/>
                  </a:cubicBezTo>
                  <a:cubicBezTo>
                    <a:pt x="150" y="103"/>
                    <a:pt x="150" y="103"/>
                    <a:pt x="150" y="103"/>
                  </a:cubicBezTo>
                  <a:cubicBezTo>
                    <a:pt x="151" y="103"/>
                    <a:pt x="151" y="103"/>
                    <a:pt x="151" y="103"/>
                  </a:cubicBezTo>
                  <a:cubicBezTo>
                    <a:pt x="152" y="103"/>
                    <a:pt x="152" y="103"/>
                    <a:pt x="152" y="103"/>
                  </a:cubicBezTo>
                  <a:cubicBezTo>
                    <a:pt x="154" y="105"/>
                    <a:pt x="154" y="105"/>
                    <a:pt x="154" y="105"/>
                  </a:cubicBezTo>
                  <a:cubicBezTo>
                    <a:pt x="154" y="105"/>
                    <a:pt x="154" y="105"/>
                    <a:pt x="154" y="105"/>
                  </a:cubicBezTo>
                  <a:cubicBezTo>
                    <a:pt x="154" y="106"/>
                    <a:pt x="154" y="106"/>
                    <a:pt x="154" y="106"/>
                  </a:cubicBezTo>
                  <a:cubicBezTo>
                    <a:pt x="153" y="106"/>
                    <a:pt x="153" y="106"/>
                    <a:pt x="153" y="106"/>
                  </a:cubicBezTo>
                  <a:cubicBezTo>
                    <a:pt x="153" y="105"/>
                    <a:pt x="153" y="105"/>
                    <a:pt x="153" y="105"/>
                  </a:cubicBezTo>
                  <a:cubicBezTo>
                    <a:pt x="152" y="105"/>
                    <a:pt x="152" y="105"/>
                    <a:pt x="152" y="105"/>
                  </a:cubicBezTo>
                  <a:cubicBezTo>
                    <a:pt x="152" y="106"/>
                    <a:pt x="152" y="106"/>
                    <a:pt x="152" y="106"/>
                  </a:cubicBezTo>
                  <a:cubicBezTo>
                    <a:pt x="151" y="106"/>
                    <a:pt x="151" y="106"/>
                    <a:pt x="151" y="106"/>
                  </a:cubicBezTo>
                  <a:cubicBezTo>
                    <a:pt x="150" y="106"/>
                    <a:pt x="150" y="106"/>
                    <a:pt x="150" y="106"/>
                  </a:cubicBezTo>
                  <a:cubicBezTo>
                    <a:pt x="150" y="106"/>
                    <a:pt x="150" y="106"/>
                    <a:pt x="150" y="106"/>
                  </a:cubicBezTo>
                  <a:cubicBezTo>
                    <a:pt x="149" y="106"/>
                    <a:pt x="149" y="106"/>
                    <a:pt x="149" y="106"/>
                  </a:cubicBezTo>
                  <a:cubicBezTo>
                    <a:pt x="150" y="105"/>
                    <a:pt x="150" y="105"/>
                    <a:pt x="150" y="105"/>
                  </a:cubicBezTo>
                  <a:cubicBezTo>
                    <a:pt x="149" y="105"/>
                    <a:pt x="149" y="105"/>
                    <a:pt x="149" y="105"/>
                  </a:cubicBezTo>
                  <a:cubicBezTo>
                    <a:pt x="149" y="105"/>
                    <a:pt x="149" y="105"/>
                    <a:pt x="149" y="105"/>
                  </a:cubicBezTo>
                  <a:cubicBezTo>
                    <a:pt x="149" y="105"/>
                    <a:pt x="149" y="105"/>
                    <a:pt x="149" y="105"/>
                  </a:cubicBezTo>
                  <a:cubicBezTo>
                    <a:pt x="149" y="106"/>
                    <a:pt x="149" y="106"/>
                    <a:pt x="149" y="106"/>
                  </a:cubicBezTo>
                  <a:cubicBezTo>
                    <a:pt x="149" y="106"/>
                    <a:pt x="149" y="106"/>
                    <a:pt x="149" y="106"/>
                  </a:cubicBezTo>
                  <a:cubicBezTo>
                    <a:pt x="150" y="107"/>
                    <a:pt x="150" y="107"/>
                    <a:pt x="150" y="107"/>
                  </a:cubicBezTo>
                  <a:cubicBezTo>
                    <a:pt x="150" y="107"/>
                    <a:pt x="150" y="107"/>
                    <a:pt x="150" y="107"/>
                  </a:cubicBezTo>
                  <a:cubicBezTo>
                    <a:pt x="151" y="107"/>
                    <a:pt x="151" y="107"/>
                    <a:pt x="151" y="107"/>
                  </a:cubicBezTo>
                  <a:cubicBezTo>
                    <a:pt x="152" y="106"/>
                    <a:pt x="152" y="106"/>
                    <a:pt x="152" y="106"/>
                  </a:cubicBezTo>
                  <a:cubicBezTo>
                    <a:pt x="152" y="106"/>
                    <a:pt x="152" y="106"/>
                    <a:pt x="152" y="106"/>
                  </a:cubicBezTo>
                  <a:cubicBezTo>
                    <a:pt x="153" y="106"/>
                    <a:pt x="153" y="106"/>
                    <a:pt x="153" y="106"/>
                  </a:cubicBezTo>
                  <a:cubicBezTo>
                    <a:pt x="153" y="107"/>
                    <a:pt x="153" y="107"/>
                    <a:pt x="153" y="107"/>
                  </a:cubicBezTo>
                  <a:cubicBezTo>
                    <a:pt x="153" y="107"/>
                    <a:pt x="153" y="107"/>
                    <a:pt x="153" y="107"/>
                  </a:cubicBezTo>
                  <a:cubicBezTo>
                    <a:pt x="153" y="108"/>
                    <a:pt x="153" y="108"/>
                    <a:pt x="153" y="108"/>
                  </a:cubicBezTo>
                  <a:cubicBezTo>
                    <a:pt x="153" y="109"/>
                    <a:pt x="153" y="109"/>
                    <a:pt x="153" y="109"/>
                  </a:cubicBezTo>
                  <a:cubicBezTo>
                    <a:pt x="152" y="109"/>
                    <a:pt x="152" y="109"/>
                    <a:pt x="152" y="109"/>
                  </a:cubicBezTo>
                  <a:cubicBezTo>
                    <a:pt x="152" y="109"/>
                    <a:pt x="152" y="109"/>
                    <a:pt x="152" y="109"/>
                  </a:cubicBezTo>
                  <a:cubicBezTo>
                    <a:pt x="153" y="110"/>
                    <a:pt x="153" y="110"/>
                    <a:pt x="153" y="110"/>
                  </a:cubicBezTo>
                  <a:cubicBezTo>
                    <a:pt x="153" y="109"/>
                    <a:pt x="153" y="109"/>
                    <a:pt x="153" y="109"/>
                  </a:cubicBezTo>
                  <a:cubicBezTo>
                    <a:pt x="154" y="110"/>
                    <a:pt x="154" y="110"/>
                    <a:pt x="154" y="110"/>
                  </a:cubicBezTo>
                  <a:cubicBezTo>
                    <a:pt x="155" y="110"/>
                    <a:pt x="155" y="110"/>
                    <a:pt x="155" y="110"/>
                  </a:cubicBezTo>
                  <a:cubicBezTo>
                    <a:pt x="156" y="111"/>
                    <a:pt x="156" y="111"/>
                    <a:pt x="156" y="111"/>
                  </a:cubicBezTo>
                  <a:cubicBezTo>
                    <a:pt x="156" y="110"/>
                    <a:pt x="156" y="110"/>
                    <a:pt x="156" y="110"/>
                  </a:cubicBezTo>
                  <a:cubicBezTo>
                    <a:pt x="157" y="110"/>
                    <a:pt x="157" y="110"/>
                    <a:pt x="157" y="110"/>
                  </a:cubicBezTo>
                  <a:cubicBezTo>
                    <a:pt x="157" y="110"/>
                    <a:pt x="157" y="110"/>
                    <a:pt x="157" y="110"/>
                  </a:cubicBezTo>
                  <a:cubicBezTo>
                    <a:pt x="157" y="111"/>
                    <a:pt x="157" y="111"/>
                    <a:pt x="157" y="111"/>
                  </a:cubicBezTo>
                  <a:cubicBezTo>
                    <a:pt x="157" y="111"/>
                    <a:pt x="157" y="111"/>
                    <a:pt x="157" y="111"/>
                  </a:cubicBezTo>
                  <a:cubicBezTo>
                    <a:pt x="157" y="112"/>
                    <a:pt x="157" y="112"/>
                    <a:pt x="157" y="112"/>
                  </a:cubicBezTo>
                  <a:cubicBezTo>
                    <a:pt x="158" y="112"/>
                    <a:pt x="158" y="112"/>
                    <a:pt x="158" y="112"/>
                  </a:cubicBezTo>
                  <a:cubicBezTo>
                    <a:pt x="157" y="113"/>
                    <a:pt x="157" y="113"/>
                    <a:pt x="157" y="113"/>
                  </a:cubicBezTo>
                  <a:cubicBezTo>
                    <a:pt x="157" y="114"/>
                    <a:pt x="157" y="114"/>
                    <a:pt x="157" y="114"/>
                  </a:cubicBezTo>
                  <a:cubicBezTo>
                    <a:pt x="156" y="114"/>
                    <a:pt x="156" y="114"/>
                    <a:pt x="156" y="114"/>
                  </a:cubicBezTo>
                  <a:cubicBezTo>
                    <a:pt x="155" y="114"/>
                    <a:pt x="155" y="114"/>
                    <a:pt x="155" y="114"/>
                  </a:cubicBezTo>
                  <a:cubicBezTo>
                    <a:pt x="155" y="114"/>
                    <a:pt x="155" y="114"/>
                    <a:pt x="155" y="114"/>
                  </a:cubicBezTo>
                  <a:cubicBezTo>
                    <a:pt x="154" y="113"/>
                    <a:pt x="154" y="113"/>
                    <a:pt x="154" y="113"/>
                  </a:cubicBezTo>
                  <a:cubicBezTo>
                    <a:pt x="154" y="113"/>
                    <a:pt x="154" y="113"/>
                    <a:pt x="154" y="113"/>
                  </a:cubicBezTo>
                  <a:cubicBezTo>
                    <a:pt x="154" y="112"/>
                    <a:pt x="154" y="112"/>
                    <a:pt x="154" y="112"/>
                  </a:cubicBezTo>
                  <a:cubicBezTo>
                    <a:pt x="153" y="112"/>
                    <a:pt x="153" y="112"/>
                    <a:pt x="153" y="112"/>
                  </a:cubicBezTo>
                  <a:cubicBezTo>
                    <a:pt x="153" y="111"/>
                    <a:pt x="153" y="111"/>
                    <a:pt x="153" y="111"/>
                  </a:cubicBezTo>
                  <a:cubicBezTo>
                    <a:pt x="152" y="111"/>
                    <a:pt x="152" y="111"/>
                    <a:pt x="152" y="111"/>
                  </a:cubicBezTo>
                  <a:cubicBezTo>
                    <a:pt x="151" y="111"/>
                    <a:pt x="151" y="111"/>
                    <a:pt x="151" y="111"/>
                  </a:cubicBezTo>
                  <a:cubicBezTo>
                    <a:pt x="151" y="111"/>
                    <a:pt x="151" y="111"/>
                    <a:pt x="151" y="111"/>
                  </a:cubicBezTo>
                  <a:cubicBezTo>
                    <a:pt x="150" y="111"/>
                    <a:pt x="150" y="111"/>
                    <a:pt x="150" y="111"/>
                  </a:cubicBezTo>
                  <a:cubicBezTo>
                    <a:pt x="150" y="111"/>
                    <a:pt x="150" y="111"/>
                    <a:pt x="150" y="111"/>
                  </a:cubicBezTo>
                  <a:cubicBezTo>
                    <a:pt x="149" y="110"/>
                    <a:pt x="149" y="110"/>
                    <a:pt x="149" y="110"/>
                  </a:cubicBezTo>
                  <a:cubicBezTo>
                    <a:pt x="149" y="110"/>
                    <a:pt x="149" y="110"/>
                    <a:pt x="149" y="110"/>
                  </a:cubicBezTo>
                  <a:cubicBezTo>
                    <a:pt x="149" y="110"/>
                    <a:pt x="149" y="110"/>
                    <a:pt x="149" y="110"/>
                  </a:cubicBezTo>
                  <a:cubicBezTo>
                    <a:pt x="149" y="110"/>
                    <a:pt x="149" y="110"/>
                    <a:pt x="149" y="110"/>
                  </a:cubicBezTo>
                  <a:cubicBezTo>
                    <a:pt x="149" y="111"/>
                    <a:pt x="149" y="111"/>
                    <a:pt x="149" y="111"/>
                  </a:cubicBezTo>
                  <a:cubicBezTo>
                    <a:pt x="149" y="112"/>
                    <a:pt x="149" y="112"/>
                    <a:pt x="149" y="112"/>
                  </a:cubicBezTo>
                  <a:cubicBezTo>
                    <a:pt x="149" y="112"/>
                    <a:pt x="149" y="112"/>
                    <a:pt x="149" y="112"/>
                  </a:cubicBezTo>
                  <a:cubicBezTo>
                    <a:pt x="148" y="112"/>
                    <a:pt x="148" y="112"/>
                    <a:pt x="148" y="112"/>
                  </a:cubicBezTo>
                  <a:cubicBezTo>
                    <a:pt x="148" y="112"/>
                    <a:pt x="148" y="112"/>
                    <a:pt x="148" y="112"/>
                  </a:cubicBezTo>
                  <a:cubicBezTo>
                    <a:pt x="147" y="113"/>
                    <a:pt x="147" y="113"/>
                    <a:pt x="147" y="113"/>
                  </a:cubicBezTo>
                  <a:cubicBezTo>
                    <a:pt x="148" y="113"/>
                    <a:pt x="148" y="113"/>
                    <a:pt x="148" y="113"/>
                  </a:cubicBezTo>
                  <a:cubicBezTo>
                    <a:pt x="148" y="113"/>
                    <a:pt x="148" y="113"/>
                    <a:pt x="148" y="113"/>
                  </a:cubicBezTo>
                  <a:cubicBezTo>
                    <a:pt x="148" y="114"/>
                    <a:pt x="148" y="114"/>
                    <a:pt x="148" y="114"/>
                  </a:cubicBezTo>
                  <a:cubicBezTo>
                    <a:pt x="147" y="114"/>
                    <a:pt x="147" y="114"/>
                    <a:pt x="147" y="114"/>
                  </a:cubicBezTo>
                  <a:cubicBezTo>
                    <a:pt x="147" y="115"/>
                    <a:pt x="147" y="115"/>
                    <a:pt x="147" y="115"/>
                  </a:cubicBezTo>
                  <a:cubicBezTo>
                    <a:pt x="147" y="115"/>
                    <a:pt x="147" y="115"/>
                    <a:pt x="147" y="115"/>
                  </a:cubicBezTo>
                  <a:cubicBezTo>
                    <a:pt x="147" y="115"/>
                    <a:pt x="147" y="115"/>
                    <a:pt x="147" y="115"/>
                  </a:cubicBezTo>
                  <a:cubicBezTo>
                    <a:pt x="147" y="115"/>
                    <a:pt x="147" y="115"/>
                    <a:pt x="147" y="115"/>
                  </a:cubicBezTo>
                  <a:cubicBezTo>
                    <a:pt x="148" y="116"/>
                    <a:pt x="148" y="116"/>
                    <a:pt x="148" y="116"/>
                  </a:cubicBezTo>
                  <a:cubicBezTo>
                    <a:pt x="148" y="116"/>
                    <a:pt x="148" y="116"/>
                    <a:pt x="148" y="116"/>
                  </a:cubicBezTo>
                  <a:cubicBezTo>
                    <a:pt x="148" y="117"/>
                    <a:pt x="148" y="117"/>
                    <a:pt x="148" y="117"/>
                  </a:cubicBezTo>
                  <a:cubicBezTo>
                    <a:pt x="148" y="118"/>
                    <a:pt x="148" y="118"/>
                    <a:pt x="148" y="118"/>
                  </a:cubicBezTo>
                  <a:cubicBezTo>
                    <a:pt x="148" y="118"/>
                    <a:pt x="148" y="118"/>
                    <a:pt x="148" y="118"/>
                  </a:cubicBezTo>
                  <a:cubicBezTo>
                    <a:pt x="149" y="118"/>
                    <a:pt x="149" y="118"/>
                    <a:pt x="149" y="118"/>
                  </a:cubicBezTo>
                  <a:cubicBezTo>
                    <a:pt x="149" y="117"/>
                    <a:pt x="149" y="117"/>
                    <a:pt x="149" y="117"/>
                  </a:cubicBezTo>
                  <a:cubicBezTo>
                    <a:pt x="149" y="117"/>
                    <a:pt x="149" y="117"/>
                    <a:pt x="149" y="117"/>
                  </a:cubicBezTo>
                  <a:cubicBezTo>
                    <a:pt x="148" y="116"/>
                    <a:pt x="148" y="116"/>
                    <a:pt x="148" y="116"/>
                  </a:cubicBezTo>
                  <a:cubicBezTo>
                    <a:pt x="149" y="116"/>
                    <a:pt x="149" y="116"/>
                    <a:pt x="149" y="116"/>
                  </a:cubicBezTo>
                  <a:cubicBezTo>
                    <a:pt x="149" y="115"/>
                    <a:pt x="149" y="115"/>
                    <a:pt x="149" y="115"/>
                  </a:cubicBezTo>
                  <a:cubicBezTo>
                    <a:pt x="149" y="115"/>
                    <a:pt x="149" y="115"/>
                    <a:pt x="149" y="115"/>
                  </a:cubicBezTo>
                  <a:cubicBezTo>
                    <a:pt x="149" y="116"/>
                    <a:pt x="149" y="116"/>
                    <a:pt x="149" y="116"/>
                  </a:cubicBezTo>
                  <a:cubicBezTo>
                    <a:pt x="150" y="116"/>
                    <a:pt x="150" y="116"/>
                    <a:pt x="150" y="116"/>
                  </a:cubicBezTo>
                  <a:cubicBezTo>
                    <a:pt x="150" y="117"/>
                    <a:pt x="150" y="117"/>
                    <a:pt x="150" y="117"/>
                  </a:cubicBezTo>
                  <a:cubicBezTo>
                    <a:pt x="151" y="117"/>
                    <a:pt x="151" y="117"/>
                    <a:pt x="151" y="117"/>
                  </a:cubicBezTo>
                  <a:cubicBezTo>
                    <a:pt x="151" y="117"/>
                    <a:pt x="151" y="117"/>
                    <a:pt x="151" y="117"/>
                  </a:cubicBezTo>
                  <a:cubicBezTo>
                    <a:pt x="151" y="117"/>
                    <a:pt x="151" y="117"/>
                    <a:pt x="151" y="117"/>
                  </a:cubicBezTo>
                  <a:cubicBezTo>
                    <a:pt x="152" y="117"/>
                    <a:pt x="152" y="117"/>
                    <a:pt x="152" y="117"/>
                  </a:cubicBezTo>
                  <a:cubicBezTo>
                    <a:pt x="152" y="117"/>
                    <a:pt x="152" y="117"/>
                    <a:pt x="152" y="117"/>
                  </a:cubicBezTo>
                  <a:cubicBezTo>
                    <a:pt x="153" y="117"/>
                    <a:pt x="153" y="117"/>
                    <a:pt x="153" y="117"/>
                  </a:cubicBezTo>
                  <a:cubicBezTo>
                    <a:pt x="153" y="117"/>
                    <a:pt x="153" y="117"/>
                    <a:pt x="153" y="117"/>
                  </a:cubicBezTo>
                  <a:cubicBezTo>
                    <a:pt x="153" y="117"/>
                    <a:pt x="153" y="117"/>
                    <a:pt x="153" y="117"/>
                  </a:cubicBezTo>
                  <a:cubicBezTo>
                    <a:pt x="153" y="118"/>
                    <a:pt x="153" y="118"/>
                    <a:pt x="153" y="118"/>
                  </a:cubicBezTo>
                  <a:cubicBezTo>
                    <a:pt x="153" y="118"/>
                    <a:pt x="153" y="118"/>
                    <a:pt x="153" y="118"/>
                  </a:cubicBezTo>
                  <a:cubicBezTo>
                    <a:pt x="152" y="119"/>
                    <a:pt x="152" y="119"/>
                    <a:pt x="152" y="119"/>
                  </a:cubicBezTo>
                  <a:cubicBezTo>
                    <a:pt x="152" y="120"/>
                    <a:pt x="152" y="120"/>
                    <a:pt x="152" y="120"/>
                  </a:cubicBezTo>
                  <a:cubicBezTo>
                    <a:pt x="152" y="121"/>
                    <a:pt x="152" y="121"/>
                    <a:pt x="152" y="121"/>
                  </a:cubicBezTo>
                  <a:cubicBezTo>
                    <a:pt x="152" y="121"/>
                    <a:pt x="152" y="121"/>
                    <a:pt x="152" y="121"/>
                  </a:cubicBezTo>
                  <a:cubicBezTo>
                    <a:pt x="151" y="121"/>
                    <a:pt x="151" y="121"/>
                    <a:pt x="151" y="121"/>
                  </a:cubicBezTo>
                  <a:cubicBezTo>
                    <a:pt x="151" y="121"/>
                    <a:pt x="151" y="121"/>
                    <a:pt x="151" y="121"/>
                  </a:cubicBezTo>
                  <a:cubicBezTo>
                    <a:pt x="150" y="121"/>
                    <a:pt x="150" y="121"/>
                    <a:pt x="150" y="121"/>
                  </a:cubicBezTo>
                  <a:cubicBezTo>
                    <a:pt x="149" y="121"/>
                    <a:pt x="149" y="121"/>
                    <a:pt x="149" y="121"/>
                  </a:cubicBezTo>
                  <a:cubicBezTo>
                    <a:pt x="149" y="121"/>
                    <a:pt x="149" y="121"/>
                    <a:pt x="149" y="121"/>
                  </a:cubicBezTo>
                  <a:cubicBezTo>
                    <a:pt x="148" y="121"/>
                    <a:pt x="148" y="121"/>
                    <a:pt x="148" y="121"/>
                  </a:cubicBezTo>
                  <a:cubicBezTo>
                    <a:pt x="148" y="122"/>
                    <a:pt x="148" y="122"/>
                    <a:pt x="148" y="122"/>
                  </a:cubicBezTo>
                  <a:cubicBezTo>
                    <a:pt x="148" y="122"/>
                    <a:pt x="148" y="122"/>
                    <a:pt x="148" y="122"/>
                  </a:cubicBezTo>
                  <a:cubicBezTo>
                    <a:pt x="147" y="122"/>
                    <a:pt x="147" y="122"/>
                    <a:pt x="147" y="122"/>
                  </a:cubicBezTo>
                  <a:cubicBezTo>
                    <a:pt x="147" y="122"/>
                    <a:pt x="147" y="122"/>
                    <a:pt x="147" y="122"/>
                  </a:cubicBezTo>
                  <a:cubicBezTo>
                    <a:pt x="147" y="122"/>
                    <a:pt x="147" y="122"/>
                    <a:pt x="147" y="122"/>
                  </a:cubicBezTo>
                  <a:cubicBezTo>
                    <a:pt x="147" y="123"/>
                    <a:pt x="147" y="123"/>
                    <a:pt x="147" y="123"/>
                  </a:cubicBezTo>
                  <a:cubicBezTo>
                    <a:pt x="146" y="123"/>
                    <a:pt x="146" y="123"/>
                    <a:pt x="146" y="123"/>
                  </a:cubicBezTo>
                  <a:cubicBezTo>
                    <a:pt x="146" y="123"/>
                    <a:pt x="146" y="123"/>
                    <a:pt x="146" y="123"/>
                  </a:cubicBezTo>
                  <a:cubicBezTo>
                    <a:pt x="145" y="122"/>
                    <a:pt x="145" y="122"/>
                    <a:pt x="145" y="122"/>
                  </a:cubicBezTo>
                  <a:cubicBezTo>
                    <a:pt x="144" y="122"/>
                    <a:pt x="144" y="122"/>
                    <a:pt x="144" y="122"/>
                  </a:cubicBezTo>
                  <a:cubicBezTo>
                    <a:pt x="143" y="121"/>
                    <a:pt x="143" y="121"/>
                    <a:pt x="143" y="121"/>
                  </a:cubicBezTo>
                  <a:cubicBezTo>
                    <a:pt x="141" y="119"/>
                    <a:pt x="141" y="119"/>
                    <a:pt x="141" y="119"/>
                  </a:cubicBezTo>
                  <a:cubicBezTo>
                    <a:pt x="141" y="119"/>
                    <a:pt x="141" y="119"/>
                    <a:pt x="141" y="119"/>
                  </a:cubicBezTo>
                  <a:cubicBezTo>
                    <a:pt x="141" y="118"/>
                    <a:pt x="141" y="118"/>
                    <a:pt x="141" y="118"/>
                  </a:cubicBezTo>
                  <a:cubicBezTo>
                    <a:pt x="141" y="118"/>
                    <a:pt x="141" y="118"/>
                    <a:pt x="141" y="118"/>
                  </a:cubicBezTo>
                  <a:cubicBezTo>
                    <a:pt x="142" y="118"/>
                    <a:pt x="142" y="118"/>
                    <a:pt x="142" y="118"/>
                  </a:cubicBezTo>
                  <a:cubicBezTo>
                    <a:pt x="142" y="118"/>
                    <a:pt x="142" y="118"/>
                    <a:pt x="142" y="118"/>
                  </a:cubicBezTo>
                  <a:cubicBezTo>
                    <a:pt x="142" y="119"/>
                    <a:pt x="142" y="119"/>
                    <a:pt x="142" y="119"/>
                  </a:cubicBezTo>
                  <a:cubicBezTo>
                    <a:pt x="144" y="119"/>
                    <a:pt x="144" y="119"/>
                    <a:pt x="144" y="119"/>
                  </a:cubicBezTo>
                  <a:cubicBezTo>
                    <a:pt x="145" y="120"/>
                    <a:pt x="145" y="120"/>
                    <a:pt x="145" y="120"/>
                  </a:cubicBezTo>
                  <a:cubicBezTo>
                    <a:pt x="145" y="120"/>
                    <a:pt x="145" y="120"/>
                    <a:pt x="145" y="120"/>
                  </a:cubicBezTo>
                  <a:cubicBezTo>
                    <a:pt x="146" y="120"/>
                    <a:pt x="146" y="120"/>
                    <a:pt x="146" y="120"/>
                  </a:cubicBezTo>
                  <a:cubicBezTo>
                    <a:pt x="146" y="119"/>
                    <a:pt x="146" y="119"/>
                    <a:pt x="146" y="119"/>
                  </a:cubicBezTo>
                  <a:cubicBezTo>
                    <a:pt x="146" y="119"/>
                    <a:pt x="146" y="119"/>
                    <a:pt x="146" y="119"/>
                  </a:cubicBezTo>
                  <a:cubicBezTo>
                    <a:pt x="145" y="119"/>
                    <a:pt x="145" y="119"/>
                    <a:pt x="145" y="119"/>
                  </a:cubicBezTo>
                  <a:cubicBezTo>
                    <a:pt x="145" y="119"/>
                    <a:pt x="145" y="119"/>
                    <a:pt x="145" y="119"/>
                  </a:cubicBezTo>
                  <a:cubicBezTo>
                    <a:pt x="144" y="119"/>
                    <a:pt x="144" y="119"/>
                    <a:pt x="144" y="119"/>
                  </a:cubicBezTo>
                  <a:cubicBezTo>
                    <a:pt x="143" y="118"/>
                    <a:pt x="143" y="118"/>
                    <a:pt x="143" y="118"/>
                  </a:cubicBezTo>
                  <a:cubicBezTo>
                    <a:pt x="142" y="118"/>
                    <a:pt x="142" y="118"/>
                    <a:pt x="142" y="118"/>
                  </a:cubicBezTo>
                  <a:cubicBezTo>
                    <a:pt x="141" y="118"/>
                    <a:pt x="141" y="118"/>
                    <a:pt x="141" y="118"/>
                  </a:cubicBezTo>
                  <a:cubicBezTo>
                    <a:pt x="141" y="117"/>
                    <a:pt x="141" y="117"/>
                    <a:pt x="141" y="117"/>
                  </a:cubicBezTo>
                  <a:cubicBezTo>
                    <a:pt x="141" y="117"/>
                    <a:pt x="141" y="117"/>
                    <a:pt x="141" y="117"/>
                  </a:cubicBezTo>
                  <a:cubicBezTo>
                    <a:pt x="140" y="117"/>
                    <a:pt x="140" y="117"/>
                    <a:pt x="140" y="117"/>
                  </a:cubicBezTo>
                  <a:cubicBezTo>
                    <a:pt x="140" y="117"/>
                    <a:pt x="140" y="117"/>
                    <a:pt x="140" y="117"/>
                  </a:cubicBezTo>
                  <a:cubicBezTo>
                    <a:pt x="140" y="117"/>
                    <a:pt x="140" y="117"/>
                    <a:pt x="140" y="117"/>
                  </a:cubicBezTo>
                  <a:cubicBezTo>
                    <a:pt x="140" y="118"/>
                    <a:pt x="140" y="118"/>
                    <a:pt x="140" y="118"/>
                  </a:cubicBezTo>
                  <a:cubicBezTo>
                    <a:pt x="140" y="119"/>
                    <a:pt x="140" y="119"/>
                    <a:pt x="140" y="119"/>
                  </a:cubicBezTo>
                  <a:cubicBezTo>
                    <a:pt x="140" y="120"/>
                    <a:pt x="140" y="120"/>
                    <a:pt x="140" y="120"/>
                  </a:cubicBezTo>
                  <a:cubicBezTo>
                    <a:pt x="139" y="120"/>
                    <a:pt x="139" y="120"/>
                    <a:pt x="139" y="120"/>
                  </a:cubicBezTo>
                  <a:cubicBezTo>
                    <a:pt x="139" y="120"/>
                    <a:pt x="139" y="120"/>
                    <a:pt x="139" y="120"/>
                  </a:cubicBezTo>
                  <a:cubicBezTo>
                    <a:pt x="138" y="118"/>
                    <a:pt x="138" y="118"/>
                    <a:pt x="138" y="118"/>
                  </a:cubicBezTo>
                  <a:cubicBezTo>
                    <a:pt x="137" y="117"/>
                    <a:pt x="137" y="117"/>
                    <a:pt x="137" y="117"/>
                  </a:cubicBezTo>
                  <a:cubicBezTo>
                    <a:pt x="137" y="116"/>
                    <a:pt x="137" y="116"/>
                    <a:pt x="137"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6"/>
                    <a:pt x="136" y="116"/>
                    <a:pt x="136" y="116"/>
                  </a:cubicBezTo>
                  <a:cubicBezTo>
                    <a:pt x="136" y="117"/>
                    <a:pt x="136" y="117"/>
                    <a:pt x="136" y="117"/>
                  </a:cubicBezTo>
                  <a:cubicBezTo>
                    <a:pt x="137" y="118"/>
                    <a:pt x="137" y="118"/>
                    <a:pt x="137" y="118"/>
                  </a:cubicBezTo>
                  <a:cubicBezTo>
                    <a:pt x="137" y="119"/>
                    <a:pt x="137" y="119"/>
                    <a:pt x="137" y="119"/>
                  </a:cubicBezTo>
                  <a:cubicBezTo>
                    <a:pt x="138" y="119"/>
                    <a:pt x="138" y="119"/>
                    <a:pt x="138" y="119"/>
                  </a:cubicBezTo>
                  <a:cubicBezTo>
                    <a:pt x="138" y="119"/>
                    <a:pt x="138" y="119"/>
                    <a:pt x="138" y="119"/>
                  </a:cubicBezTo>
                  <a:cubicBezTo>
                    <a:pt x="138" y="120"/>
                    <a:pt x="138" y="120"/>
                    <a:pt x="138" y="120"/>
                  </a:cubicBezTo>
                  <a:cubicBezTo>
                    <a:pt x="138" y="120"/>
                    <a:pt x="138" y="120"/>
                    <a:pt x="138" y="120"/>
                  </a:cubicBezTo>
                  <a:cubicBezTo>
                    <a:pt x="137" y="120"/>
                    <a:pt x="137" y="120"/>
                    <a:pt x="137" y="120"/>
                  </a:cubicBezTo>
                  <a:cubicBezTo>
                    <a:pt x="136" y="120"/>
                    <a:pt x="136" y="120"/>
                    <a:pt x="136" y="120"/>
                  </a:cubicBezTo>
                  <a:cubicBezTo>
                    <a:pt x="136" y="121"/>
                    <a:pt x="136" y="121"/>
                    <a:pt x="136" y="121"/>
                  </a:cubicBezTo>
                  <a:cubicBezTo>
                    <a:pt x="135" y="121"/>
                    <a:pt x="135" y="121"/>
                    <a:pt x="135" y="121"/>
                  </a:cubicBezTo>
                  <a:cubicBezTo>
                    <a:pt x="135" y="121"/>
                    <a:pt x="135" y="121"/>
                    <a:pt x="135" y="121"/>
                  </a:cubicBezTo>
                  <a:cubicBezTo>
                    <a:pt x="134" y="122"/>
                    <a:pt x="134" y="122"/>
                    <a:pt x="134" y="122"/>
                  </a:cubicBezTo>
                  <a:cubicBezTo>
                    <a:pt x="134" y="122"/>
                    <a:pt x="134" y="122"/>
                    <a:pt x="134" y="122"/>
                  </a:cubicBezTo>
                  <a:cubicBezTo>
                    <a:pt x="133" y="121"/>
                    <a:pt x="133" y="121"/>
                    <a:pt x="133" y="121"/>
                  </a:cubicBezTo>
                  <a:cubicBezTo>
                    <a:pt x="133" y="121"/>
                    <a:pt x="133" y="121"/>
                    <a:pt x="133" y="121"/>
                  </a:cubicBezTo>
                  <a:cubicBezTo>
                    <a:pt x="132" y="121"/>
                    <a:pt x="132" y="121"/>
                    <a:pt x="132" y="121"/>
                  </a:cubicBezTo>
                  <a:cubicBezTo>
                    <a:pt x="132" y="120"/>
                    <a:pt x="132" y="120"/>
                    <a:pt x="132" y="120"/>
                  </a:cubicBezTo>
                  <a:cubicBezTo>
                    <a:pt x="131" y="120"/>
                    <a:pt x="131" y="120"/>
                    <a:pt x="131" y="120"/>
                  </a:cubicBezTo>
                  <a:cubicBezTo>
                    <a:pt x="131" y="120"/>
                    <a:pt x="131" y="120"/>
                    <a:pt x="131" y="120"/>
                  </a:cubicBezTo>
                  <a:cubicBezTo>
                    <a:pt x="131" y="119"/>
                    <a:pt x="131" y="119"/>
                    <a:pt x="131" y="119"/>
                  </a:cubicBezTo>
                  <a:cubicBezTo>
                    <a:pt x="130" y="119"/>
                    <a:pt x="130" y="119"/>
                    <a:pt x="130" y="119"/>
                  </a:cubicBezTo>
                  <a:cubicBezTo>
                    <a:pt x="130" y="119"/>
                    <a:pt x="130" y="119"/>
                    <a:pt x="130" y="119"/>
                  </a:cubicBezTo>
                  <a:cubicBezTo>
                    <a:pt x="130" y="119"/>
                    <a:pt x="130" y="119"/>
                    <a:pt x="130" y="119"/>
                  </a:cubicBezTo>
                  <a:cubicBezTo>
                    <a:pt x="130" y="119"/>
                    <a:pt x="130" y="119"/>
                    <a:pt x="130" y="119"/>
                  </a:cubicBezTo>
                  <a:cubicBezTo>
                    <a:pt x="130" y="120"/>
                    <a:pt x="130" y="120"/>
                    <a:pt x="130" y="120"/>
                  </a:cubicBezTo>
                  <a:cubicBezTo>
                    <a:pt x="131" y="120"/>
                    <a:pt x="131" y="120"/>
                    <a:pt x="131" y="120"/>
                  </a:cubicBezTo>
                  <a:cubicBezTo>
                    <a:pt x="132" y="121"/>
                    <a:pt x="132" y="121"/>
                    <a:pt x="132" y="121"/>
                  </a:cubicBezTo>
                  <a:cubicBezTo>
                    <a:pt x="132" y="121"/>
                    <a:pt x="132" y="121"/>
                    <a:pt x="132" y="121"/>
                  </a:cubicBezTo>
                  <a:cubicBezTo>
                    <a:pt x="132" y="122"/>
                    <a:pt x="132" y="122"/>
                    <a:pt x="132" y="122"/>
                  </a:cubicBezTo>
                  <a:cubicBezTo>
                    <a:pt x="132" y="122"/>
                    <a:pt x="132" y="122"/>
                    <a:pt x="132" y="122"/>
                  </a:cubicBezTo>
                  <a:cubicBezTo>
                    <a:pt x="130" y="122"/>
                    <a:pt x="130" y="122"/>
                    <a:pt x="130" y="122"/>
                  </a:cubicBezTo>
                  <a:cubicBezTo>
                    <a:pt x="129" y="122"/>
                    <a:pt x="129" y="122"/>
                    <a:pt x="129" y="122"/>
                  </a:cubicBezTo>
                  <a:cubicBezTo>
                    <a:pt x="129" y="122"/>
                    <a:pt x="129" y="122"/>
                    <a:pt x="129" y="122"/>
                  </a:cubicBezTo>
                  <a:cubicBezTo>
                    <a:pt x="128" y="123"/>
                    <a:pt x="128" y="123"/>
                    <a:pt x="128" y="123"/>
                  </a:cubicBezTo>
                  <a:cubicBezTo>
                    <a:pt x="128" y="123"/>
                    <a:pt x="128" y="123"/>
                    <a:pt x="128" y="123"/>
                  </a:cubicBezTo>
                  <a:cubicBezTo>
                    <a:pt x="129" y="123"/>
                    <a:pt x="129" y="123"/>
                    <a:pt x="129" y="123"/>
                  </a:cubicBezTo>
                  <a:cubicBezTo>
                    <a:pt x="129" y="123"/>
                    <a:pt x="129" y="123"/>
                    <a:pt x="129" y="123"/>
                  </a:cubicBezTo>
                  <a:cubicBezTo>
                    <a:pt x="129" y="123"/>
                    <a:pt x="129" y="123"/>
                    <a:pt x="129" y="123"/>
                  </a:cubicBezTo>
                  <a:cubicBezTo>
                    <a:pt x="130" y="123"/>
                    <a:pt x="130" y="123"/>
                    <a:pt x="130" y="123"/>
                  </a:cubicBezTo>
                  <a:cubicBezTo>
                    <a:pt x="130" y="123"/>
                    <a:pt x="130" y="123"/>
                    <a:pt x="130" y="123"/>
                  </a:cubicBezTo>
                  <a:cubicBezTo>
                    <a:pt x="130" y="123"/>
                    <a:pt x="130" y="123"/>
                    <a:pt x="130" y="123"/>
                  </a:cubicBezTo>
                  <a:cubicBezTo>
                    <a:pt x="130" y="123"/>
                    <a:pt x="131" y="123"/>
                    <a:pt x="131" y="123"/>
                  </a:cubicBezTo>
                  <a:cubicBezTo>
                    <a:pt x="131" y="123"/>
                    <a:pt x="132" y="123"/>
                    <a:pt x="132" y="123"/>
                  </a:cubicBezTo>
                  <a:cubicBezTo>
                    <a:pt x="132" y="123"/>
                    <a:pt x="132" y="123"/>
                    <a:pt x="132" y="123"/>
                  </a:cubicBezTo>
                  <a:cubicBezTo>
                    <a:pt x="132" y="122"/>
                    <a:pt x="132" y="122"/>
                    <a:pt x="132" y="122"/>
                  </a:cubicBezTo>
                  <a:cubicBezTo>
                    <a:pt x="133" y="122"/>
                    <a:pt x="133" y="122"/>
                    <a:pt x="133" y="122"/>
                  </a:cubicBezTo>
                  <a:cubicBezTo>
                    <a:pt x="134" y="122"/>
                    <a:pt x="134" y="122"/>
                    <a:pt x="134" y="122"/>
                  </a:cubicBezTo>
                  <a:cubicBezTo>
                    <a:pt x="135" y="122"/>
                    <a:pt x="135" y="122"/>
                    <a:pt x="135" y="122"/>
                  </a:cubicBezTo>
                  <a:cubicBezTo>
                    <a:pt x="135" y="122"/>
                    <a:pt x="135" y="122"/>
                    <a:pt x="135" y="122"/>
                  </a:cubicBezTo>
                  <a:cubicBezTo>
                    <a:pt x="135" y="123"/>
                    <a:pt x="135" y="123"/>
                    <a:pt x="135" y="123"/>
                  </a:cubicBezTo>
                  <a:cubicBezTo>
                    <a:pt x="136" y="123"/>
                    <a:pt x="136" y="123"/>
                    <a:pt x="136" y="123"/>
                  </a:cubicBezTo>
                  <a:cubicBezTo>
                    <a:pt x="137" y="123"/>
                    <a:pt x="137" y="123"/>
                    <a:pt x="137" y="123"/>
                  </a:cubicBezTo>
                  <a:cubicBezTo>
                    <a:pt x="137" y="124"/>
                    <a:pt x="137" y="124"/>
                    <a:pt x="137" y="124"/>
                  </a:cubicBezTo>
                  <a:cubicBezTo>
                    <a:pt x="137" y="124"/>
                    <a:pt x="137" y="124"/>
                    <a:pt x="137" y="124"/>
                  </a:cubicBezTo>
                  <a:cubicBezTo>
                    <a:pt x="137" y="124"/>
                    <a:pt x="137" y="124"/>
                    <a:pt x="137" y="124"/>
                  </a:cubicBezTo>
                  <a:cubicBezTo>
                    <a:pt x="136" y="125"/>
                    <a:pt x="136" y="125"/>
                    <a:pt x="136" y="125"/>
                  </a:cubicBezTo>
                  <a:cubicBezTo>
                    <a:pt x="135" y="125"/>
                    <a:pt x="135" y="125"/>
                    <a:pt x="135" y="125"/>
                  </a:cubicBezTo>
                  <a:cubicBezTo>
                    <a:pt x="135" y="125"/>
                    <a:pt x="135" y="125"/>
                    <a:pt x="135" y="125"/>
                  </a:cubicBezTo>
                  <a:cubicBezTo>
                    <a:pt x="134" y="125"/>
                    <a:pt x="134" y="125"/>
                    <a:pt x="134" y="125"/>
                  </a:cubicBezTo>
                  <a:cubicBezTo>
                    <a:pt x="133" y="126"/>
                    <a:pt x="133" y="126"/>
                    <a:pt x="133" y="126"/>
                  </a:cubicBezTo>
                  <a:cubicBezTo>
                    <a:pt x="133" y="126"/>
                    <a:pt x="133" y="126"/>
                    <a:pt x="133" y="126"/>
                  </a:cubicBezTo>
                  <a:cubicBezTo>
                    <a:pt x="132" y="125"/>
                    <a:pt x="132" y="125"/>
                    <a:pt x="132" y="125"/>
                  </a:cubicBezTo>
                  <a:cubicBezTo>
                    <a:pt x="132" y="125"/>
                    <a:pt x="132" y="125"/>
                    <a:pt x="132" y="125"/>
                  </a:cubicBezTo>
                  <a:cubicBezTo>
                    <a:pt x="131" y="125"/>
                    <a:pt x="131" y="125"/>
                    <a:pt x="131" y="125"/>
                  </a:cubicBezTo>
                  <a:cubicBezTo>
                    <a:pt x="131" y="125"/>
                    <a:pt x="131" y="125"/>
                    <a:pt x="131"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0" y="125"/>
                    <a:pt x="130" y="125"/>
                    <a:pt x="130" y="125"/>
                  </a:cubicBezTo>
                  <a:cubicBezTo>
                    <a:pt x="131" y="125"/>
                    <a:pt x="131" y="125"/>
                    <a:pt x="131" y="125"/>
                  </a:cubicBezTo>
                  <a:cubicBezTo>
                    <a:pt x="131" y="125"/>
                    <a:pt x="131" y="125"/>
                    <a:pt x="131" y="125"/>
                  </a:cubicBezTo>
                  <a:cubicBezTo>
                    <a:pt x="132" y="125"/>
                    <a:pt x="132" y="125"/>
                    <a:pt x="132" y="125"/>
                  </a:cubicBezTo>
                  <a:cubicBezTo>
                    <a:pt x="132" y="126"/>
                    <a:pt x="132" y="126"/>
                    <a:pt x="132" y="126"/>
                  </a:cubicBezTo>
                  <a:cubicBezTo>
                    <a:pt x="132" y="126"/>
                    <a:pt x="132" y="126"/>
                    <a:pt x="132" y="126"/>
                  </a:cubicBezTo>
                  <a:cubicBezTo>
                    <a:pt x="131" y="126"/>
                    <a:pt x="131" y="126"/>
                    <a:pt x="131" y="126"/>
                  </a:cubicBezTo>
                  <a:cubicBezTo>
                    <a:pt x="130" y="126"/>
                    <a:pt x="130" y="126"/>
                    <a:pt x="130" y="126"/>
                  </a:cubicBezTo>
                  <a:cubicBezTo>
                    <a:pt x="130" y="127"/>
                    <a:pt x="130" y="127"/>
                    <a:pt x="130" y="127"/>
                  </a:cubicBezTo>
                  <a:cubicBezTo>
                    <a:pt x="130" y="127"/>
                    <a:pt x="130" y="127"/>
                    <a:pt x="130" y="127"/>
                  </a:cubicBezTo>
                  <a:cubicBezTo>
                    <a:pt x="131" y="126"/>
                    <a:pt x="131" y="126"/>
                    <a:pt x="131" y="126"/>
                  </a:cubicBezTo>
                  <a:cubicBezTo>
                    <a:pt x="132" y="126"/>
                    <a:pt x="132" y="126"/>
                    <a:pt x="132" y="126"/>
                  </a:cubicBezTo>
                  <a:cubicBezTo>
                    <a:pt x="132" y="126"/>
                    <a:pt x="132" y="126"/>
                    <a:pt x="132" y="126"/>
                  </a:cubicBezTo>
                  <a:cubicBezTo>
                    <a:pt x="132" y="127"/>
                    <a:pt x="132" y="127"/>
                    <a:pt x="132" y="127"/>
                  </a:cubicBezTo>
                  <a:cubicBezTo>
                    <a:pt x="132" y="127"/>
                    <a:pt x="132" y="127"/>
                    <a:pt x="132" y="127"/>
                  </a:cubicBezTo>
                  <a:cubicBezTo>
                    <a:pt x="133" y="127"/>
                    <a:pt x="133" y="127"/>
                    <a:pt x="133" y="127"/>
                  </a:cubicBezTo>
                  <a:cubicBezTo>
                    <a:pt x="133" y="126"/>
                    <a:pt x="133" y="126"/>
                    <a:pt x="133" y="126"/>
                  </a:cubicBezTo>
                  <a:cubicBezTo>
                    <a:pt x="134" y="126"/>
                    <a:pt x="134" y="126"/>
                    <a:pt x="134" y="126"/>
                  </a:cubicBezTo>
                  <a:cubicBezTo>
                    <a:pt x="134" y="126"/>
                    <a:pt x="134" y="126"/>
                    <a:pt x="134" y="126"/>
                  </a:cubicBezTo>
                  <a:cubicBezTo>
                    <a:pt x="135" y="126"/>
                    <a:pt x="135" y="126"/>
                    <a:pt x="135" y="126"/>
                  </a:cubicBezTo>
                  <a:cubicBezTo>
                    <a:pt x="135" y="126"/>
                    <a:pt x="135" y="126"/>
                    <a:pt x="135" y="126"/>
                  </a:cubicBezTo>
                  <a:cubicBezTo>
                    <a:pt x="135" y="126"/>
                    <a:pt x="135" y="126"/>
                    <a:pt x="135" y="126"/>
                  </a:cubicBezTo>
                  <a:cubicBezTo>
                    <a:pt x="137" y="127"/>
                    <a:pt x="137" y="127"/>
                    <a:pt x="137" y="127"/>
                  </a:cubicBezTo>
                  <a:cubicBezTo>
                    <a:pt x="137" y="127"/>
                    <a:pt x="137" y="127"/>
                    <a:pt x="137" y="127"/>
                  </a:cubicBezTo>
                  <a:cubicBezTo>
                    <a:pt x="137" y="127"/>
                    <a:pt x="137" y="127"/>
                    <a:pt x="137" y="127"/>
                  </a:cubicBezTo>
                  <a:cubicBezTo>
                    <a:pt x="137" y="127"/>
                    <a:pt x="137" y="127"/>
                    <a:pt x="137" y="127"/>
                  </a:cubicBezTo>
                  <a:cubicBezTo>
                    <a:pt x="137" y="128"/>
                    <a:pt x="137" y="128"/>
                    <a:pt x="137" y="128"/>
                  </a:cubicBezTo>
                  <a:cubicBezTo>
                    <a:pt x="137" y="129"/>
                    <a:pt x="137" y="129"/>
                    <a:pt x="137" y="129"/>
                  </a:cubicBezTo>
                  <a:cubicBezTo>
                    <a:pt x="136" y="129"/>
                    <a:pt x="136" y="129"/>
                    <a:pt x="136" y="129"/>
                  </a:cubicBezTo>
                  <a:cubicBezTo>
                    <a:pt x="135" y="129"/>
                    <a:pt x="135" y="129"/>
                    <a:pt x="135" y="129"/>
                  </a:cubicBezTo>
                  <a:cubicBezTo>
                    <a:pt x="134" y="129"/>
                    <a:pt x="134" y="129"/>
                    <a:pt x="134" y="129"/>
                  </a:cubicBezTo>
                  <a:cubicBezTo>
                    <a:pt x="133" y="129"/>
                    <a:pt x="133" y="129"/>
                    <a:pt x="133" y="129"/>
                  </a:cubicBezTo>
                  <a:cubicBezTo>
                    <a:pt x="133" y="129"/>
                    <a:pt x="133" y="129"/>
                    <a:pt x="133" y="129"/>
                  </a:cubicBezTo>
                  <a:cubicBezTo>
                    <a:pt x="132" y="129"/>
                    <a:pt x="132" y="129"/>
                    <a:pt x="132" y="129"/>
                  </a:cubicBezTo>
                  <a:cubicBezTo>
                    <a:pt x="132" y="129"/>
                    <a:pt x="132" y="129"/>
                    <a:pt x="132" y="129"/>
                  </a:cubicBezTo>
                  <a:cubicBezTo>
                    <a:pt x="133" y="129"/>
                    <a:pt x="133" y="129"/>
                    <a:pt x="133" y="129"/>
                  </a:cubicBezTo>
                  <a:cubicBezTo>
                    <a:pt x="134" y="129"/>
                    <a:pt x="134" y="129"/>
                    <a:pt x="134" y="129"/>
                  </a:cubicBezTo>
                  <a:cubicBezTo>
                    <a:pt x="135" y="130"/>
                    <a:pt x="135" y="130"/>
                    <a:pt x="135" y="130"/>
                  </a:cubicBezTo>
                  <a:cubicBezTo>
                    <a:pt x="135" y="130"/>
                    <a:pt x="135" y="130"/>
                    <a:pt x="135" y="130"/>
                  </a:cubicBezTo>
                  <a:cubicBezTo>
                    <a:pt x="135" y="130"/>
                    <a:pt x="135" y="130"/>
                    <a:pt x="135" y="130"/>
                  </a:cubicBezTo>
                  <a:cubicBezTo>
                    <a:pt x="136" y="130"/>
                    <a:pt x="136" y="130"/>
                    <a:pt x="136" y="130"/>
                  </a:cubicBezTo>
                  <a:cubicBezTo>
                    <a:pt x="137" y="130"/>
                    <a:pt x="137" y="130"/>
                    <a:pt x="137" y="130"/>
                  </a:cubicBezTo>
                  <a:cubicBezTo>
                    <a:pt x="138" y="130"/>
                    <a:pt x="138" y="130"/>
                    <a:pt x="138" y="130"/>
                  </a:cubicBezTo>
                  <a:cubicBezTo>
                    <a:pt x="138" y="130"/>
                    <a:pt x="138" y="130"/>
                    <a:pt x="138" y="130"/>
                  </a:cubicBezTo>
                  <a:cubicBezTo>
                    <a:pt x="139" y="130"/>
                    <a:pt x="139" y="130"/>
                    <a:pt x="139" y="130"/>
                  </a:cubicBezTo>
                  <a:cubicBezTo>
                    <a:pt x="140" y="131"/>
                    <a:pt x="140" y="131"/>
                    <a:pt x="140" y="131"/>
                  </a:cubicBezTo>
                  <a:cubicBezTo>
                    <a:pt x="140" y="131"/>
                    <a:pt x="140" y="131"/>
                    <a:pt x="140" y="131"/>
                  </a:cubicBezTo>
                  <a:cubicBezTo>
                    <a:pt x="140" y="132"/>
                    <a:pt x="140" y="132"/>
                    <a:pt x="140" y="132"/>
                  </a:cubicBezTo>
                  <a:cubicBezTo>
                    <a:pt x="141" y="132"/>
                    <a:pt x="141" y="132"/>
                    <a:pt x="141" y="132"/>
                  </a:cubicBezTo>
                  <a:cubicBezTo>
                    <a:pt x="141" y="132"/>
                    <a:pt x="141" y="132"/>
                    <a:pt x="141" y="132"/>
                  </a:cubicBezTo>
                  <a:cubicBezTo>
                    <a:pt x="141" y="132"/>
                    <a:pt x="141" y="132"/>
                    <a:pt x="141" y="132"/>
                  </a:cubicBezTo>
                  <a:cubicBezTo>
                    <a:pt x="142" y="133"/>
                    <a:pt x="142" y="133"/>
                    <a:pt x="142" y="133"/>
                  </a:cubicBezTo>
                  <a:cubicBezTo>
                    <a:pt x="142" y="133"/>
                    <a:pt x="142" y="133"/>
                    <a:pt x="142" y="133"/>
                  </a:cubicBezTo>
                  <a:cubicBezTo>
                    <a:pt x="143" y="133"/>
                    <a:pt x="143" y="133"/>
                    <a:pt x="143" y="133"/>
                  </a:cubicBezTo>
                  <a:cubicBezTo>
                    <a:pt x="143" y="134"/>
                    <a:pt x="143" y="134"/>
                    <a:pt x="143" y="134"/>
                  </a:cubicBezTo>
                  <a:cubicBezTo>
                    <a:pt x="143" y="134"/>
                    <a:pt x="143" y="134"/>
                    <a:pt x="143" y="134"/>
                  </a:cubicBezTo>
                  <a:cubicBezTo>
                    <a:pt x="144" y="134"/>
                    <a:pt x="144" y="134"/>
                    <a:pt x="144" y="134"/>
                  </a:cubicBezTo>
                  <a:cubicBezTo>
                    <a:pt x="144" y="134"/>
                    <a:pt x="144" y="134"/>
                    <a:pt x="144" y="134"/>
                  </a:cubicBezTo>
                  <a:cubicBezTo>
                    <a:pt x="144" y="135"/>
                    <a:pt x="144" y="135"/>
                    <a:pt x="144" y="135"/>
                  </a:cubicBezTo>
                  <a:cubicBezTo>
                    <a:pt x="143" y="135"/>
                    <a:pt x="143" y="135"/>
                    <a:pt x="143" y="135"/>
                  </a:cubicBezTo>
                  <a:cubicBezTo>
                    <a:pt x="143" y="136"/>
                    <a:pt x="143" y="136"/>
                    <a:pt x="143" y="136"/>
                  </a:cubicBezTo>
                  <a:cubicBezTo>
                    <a:pt x="143" y="136"/>
                    <a:pt x="143" y="136"/>
                    <a:pt x="143" y="136"/>
                  </a:cubicBezTo>
                  <a:cubicBezTo>
                    <a:pt x="142" y="137"/>
                    <a:pt x="142" y="137"/>
                    <a:pt x="142" y="137"/>
                  </a:cubicBezTo>
                  <a:cubicBezTo>
                    <a:pt x="143" y="137"/>
                    <a:pt x="143" y="137"/>
                    <a:pt x="143" y="137"/>
                  </a:cubicBezTo>
                  <a:cubicBezTo>
                    <a:pt x="143" y="136"/>
                    <a:pt x="143" y="136"/>
                    <a:pt x="143" y="136"/>
                  </a:cubicBezTo>
                  <a:cubicBezTo>
                    <a:pt x="144" y="136"/>
                    <a:pt x="144" y="136"/>
                    <a:pt x="144" y="136"/>
                  </a:cubicBezTo>
                  <a:cubicBezTo>
                    <a:pt x="144" y="135"/>
                    <a:pt x="144" y="135"/>
                    <a:pt x="144" y="135"/>
                  </a:cubicBezTo>
                  <a:cubicBezTo>
                    <a:pt x="144" y="136"/>
                    <a:pt x="144" y="136"/>
                    <a:pt x="144" y="136"/>
                  </a:cubicBezTo>
                  <a:cubicBezTo>
                    <a:pt x="144" y="136"/>
                    <a:pt x="144" y="136"/>
                    <a:pt x="144" y="136"/>
                  </a:cubicBezTo>
                  <a:cubicBezTo>
                    <a:pt x="144" y="137"/>
                    <a:pt x="144" y="137"/>
                    <a:pt x="144" y="137"/>
                  </a:cubicBezTo>
                  <a:cubicBezTo>
                    <a:pt x="144" y="136"/>
                    <a:pt x="144" y="136"/>
                    <a:pt x="144" y="136"/>
                  </a:cubicBezTo>
                  <a:cubicBezTo>
                    <a:pt x="144" y="136"/>
                    <a:pt x="144" y="136"/>
                    <a:pt x="144" y="136"/>
                  </a:cubicBezTo>
                  <a:cubicBezTo>
                    <a:pt x="145" y="136"/>
                    <a:pt x="145" y="136"/>
                    <a:pt x="145" y="136"/>
                  </a:cubicBezTo>
                  <a:cubicBezTo>
                    <a:pt x="145" y="136"/>
                    <a:pt x="145" y="136"/>
                    <a:pt x="145" y="136"/>
                  </a:cubicBezTo>
                  <a:cubicBezTo>
                    <a:pt x="146" y="136"/>
                    <a:pt x="146" y="136"/>
                    <a:pt x="146" y="136"/>
                  </a:cubicBezTo>
                  <a:cubicBezTo>
                    <a:pt x="145" y="137"/>
                    <a:pt x="145" y="137"/>
                    <a:pt x="145" y="137"/>
                  </a:cubicBezTo>
                  <a:cubicBezTo>
                    <a:pt x="145" y="137"/>
                    <a:pt x="145" y="137"/>
                    <a:pt x="145" y="137"/>
                  </a:cubicBezTo>
                  <a:cubicBezTo>
                    <a:pt x="144" y="138"/>
                    <a:pt x="144" y="138"/>
                    <a:pt x="144" y="138"/>
                  </a:cubicBezTo>
                  <a:cubicBezTo>
                    <a:pt x="144" y="138"/>
                    <a:pt x="144" y="138"/>
                    <a:pt x="144" y="138"/>
                  </a:cubicBezTo>
                  <a:cubicBezTo>
                    <a:pt x="144" y="139"/>
                    <a:pt x="144" y="139"/>
                    <a:pt x="144" y="139"/>
                  </a:cubicBezTo>
                  <a:cubicBezTo>
                    <a:pt x="144" y="139"/>
                    <a:pt x="144" y="139"/>
                    <a:pt x="144" y="139"/>
                  </a:cubicBezTo>
                  <a:cubicBezTo>
                    <a:pt x="144" y="139"/>
                    <a:pt x="144" y="139"/>
                    <a:pt x="144" y="139"/>
                  </a:cubicBezTo>
                  <a:cubicBezTo>
                    <a:pt x="144" y="140"/>
                    <a:pt x="144" y="140"/>
                    <a:pt x="144" y="140"/>
                  </a:cubicBezTo>
                  <a:cubicBezTo>
                    <a:pt x="144" y="140"/>
                    <a:pt x="144" y="140"/>
                    <a:pt x="144" y="140"/>
                  </a:cubicBezTo>
                  <a:cubicBezTo>
                    <a:pt x="144" y="140"/>
                    <a:pt x="144" y="140"/>
                    <a:pt x="144" y="140"/>
                  </a:cubicBezTo>
                  <a:cubicBezTo>
                    <a:pt x="145" y="139"/>
                    <a:pt x="145" y="139"/>
                    <a:pt x="145" y="139"/>
                  </a:cubicBezTo>
                  <a:cubicBezTo>
                    <a:pt x="145" y="138"/>
                    <a:pt x="145" y="138"/>
                    <a:pt x="145" y="138"/>
                  </a:cubicBezTo>
                  <a:cubicBezTo>
                    <a:pt x="146" y="138"/>
                    <a:pt x="146" y="138"/>
                    <a:pt x="146" y="138"/>
                  </a:cubicBezTo>
                  <a:cubicBezTo>
                    <a:pt x="146" y="138"/>
                    <a:pt x="146" y="138"/>
                    <a:pt x="146" y="138"/>
                  </a:cubicBezTo>
                  <a:cubicBezTo>
                    <a:pt x="146" y="138"/>
                    <a:pt x="146" y="138"/>
                    <a:pt x="146" y="138"/>
                  </a:cubicBezTo>
                  <a:cubicBezTo>
                    <a:pt x="146" y="139"/>
                    <a:pt x="146" y="139"/>
                    <a:pt x="146" y="139"/>
                  </a:cubicBezTo>
                  <a:cubicBezTo>
                    <a:pt x="145" y="140"/>
                    <a:pt x="145" y="140"/>
                    <a:pt x="145" y="140"/>
                  </a:cubicBezTo>
                  <a:cubicBezTo>
                    <a:pt x="146" y="140"/>
                    <a:pt x="146" y="140"/>
                    <a:pt x="146" y="140"/>
                  </a:cubicBezTo>
                  <a:cubicBezTo>
                    <a:pt x="146" y="140"/>
                    <a:pt x="146" y="140"/>
                    <a:pt x="146" y="140"/>
                  </a:cubicBezTo>
                  <a:cubicBezTo>
                    <a:pt x="146" y="140"/>
                    <a:pt x="146" y="140"/>
                    <a:pt x="146" y="140"/>
                  </a:cubicBezTo>
                  <a:cubicBezTo>
                    <a:pt x="146" y="141"/>
                    <a:pt x="146" y="141"/>
                    <a:pt x="146" y="141"/>
                  </a:cubicBezTo>
                  <a:cubicBezTo>
                    <a:pt x="146" y="141"/>
                    <a:pt x="146" y="141"/>
                    <a:pt x="146" y="141"/>
                  </a:cubicBezTo>
                  <a:cubicBezTo>
                    <a:pt x="145" y="141"/>
                    <a:pt x="145" y="141"/>
                    <a:pt x="145" y="141"/>
                  </a:cubicBezTo>
                  <a:cubicBezTo>
                    <a:pt x="145" y="142"/>
                    <a:pt x="145" y="142"/>
                    <a:pt x="145" y="142"/>
                  </a:cubicBezTo>
                  <a:cubicBezTo>
                    <a:pt x="145" y="142"/>
                    <a:pt x="145" y="142"/>
                    <a:pt x="145" y="142"/>
                  </a:cubicBezTo>
                  <a:cubicBezTo>
                    <a:pt x="146" y="142"/>
                    <a:pt x="146" y="142"/>
                    <a:pt x="146" y="142"/>
                  </a:cubicBezTo>
                  <a:cubicBezTo>
                    <a:pt x="146" y="142"/>
                    <a:pt x="146" y="142"/>
                    <a:pt x="146" y="142"/>
                  </a:cubicBezTo>
                  <a:cubicBezTo>
                    <a:pt x="146" y="142"/>
                    <a:pt x="146" y="142"/>
                    <a:pt x="146" y="142"/>
                  </a:cubicBezTo>
                  <a:cubicBezTo>
                    <a:pt x="146" y="143"/>
                    <a:pt x="146" y="143"/>
                    <a:pt x="146" y="143"/>
                  </a:cubicBezTo>
                  <a:cubicBezTo>
                    <a:pt x="146" y="143"/>
                    <a:pt x="146" y="143"/>
                    <a:pt x="146" y="143"/>
                  </a:cubicBezTo>
                  <a:cubicBezTo>
                    <a:pt x="146" y="143"/>
                    <a:pt x="146" y="143"/>
                    <a:pt x="146" y="143"/>
                  </a:cubicBezTo>
                  <a:cubicBezTo>
                    <a:pt x="146" y="144"/>
                    <a:pt x="146" y="144"/>
                    <a:pt x="146" y="144"/>
                  </a:cubicBezTo>
                  <a:cubicBezTo>
                    <a:pt x="146" y="144"/>
                    <a:pt x="146" y="144"/>
                    <a:pt x="146" y="144"/>
                  </a:cubicBezTo>
                  <a:cubicBezTo>
                    <a:pt x="146" y="145"/>
                    <a:pt x="146" y="145"/>
                    <a:pt x="146" y="145"/>
                  </a:cubicBezTo>
                  <a:cubicBezTo>
                    <a:pt x="146" y="146"/>
                    <a:pt x="146" y="146"/>
                    <a:pt x="146" y="146"/>
                  </a:cubicBezTo>
                  <a:cubicBezTo>
                    <a:pt x="146" y="146"/>
                    <a:pt x="146" y="146"/>
                    <a:pt x="146" y="146"/>
                  </a:cubicBezTo>
                  <a:cubicBezTo>
                    <a:pt x="146" y="147"/>
                    <a:pt x="146" y="147"/>
                    <a:pt x="146" y="147"/>
                  </a:cubicBezTo>
                  <a:cubicBezTo>
                    <a:pt x="145" y="147"/>
                    <a:pt x="145" y="147"/>
                    <a:pt x="145" y="147"/>
                  </a:cubicBezTo>
                  <a:cubicBezTo>
                    <a:pt x="145" y="147"/>
                    <a:pt x="145" y="147"/>
                    <a:pt x="145" y="147"/>
                  </a:cubicBezTo>
                  <a:cubicBezTo>
                    <a:pt x="145" y="147"/>
                    <a:pt x="145" y="147"/>
                    <a:pt x="145" y="147"/>
                  </a:cubicBezTo>
                  <a:cubicBezTo>
                    <a:pt x="144" y="147"/>
                    <a:pt x="144" y="147"/>
                    <a:pt x="144" y="147"/>
                  </a:cubicBezTo>
                  <a:cubicBezTo>
                    <a:pt x="145" y="147"/>
                    <a:pt x="145" y="147"/>
                    <a:pt x="145" y="147"/>
                  </a:cubicBezTo>
                  <a:cubicBezTo>
                    <a:pt x="144" y="146"/>
                    <a:pt x="144" y="146"/>
                    <a:pt x="144" y="146"/>
                  </a:cubicBezTo>
                  <a:cubicBezTo>
                    <a:pt x="144" y="146"/>
                    <a:pt x="144" y="146"/>
                    <a:pt x="144" y="146"/>
                  </a:cubicBezTo>
                  <a:cubicBezTo>
                    <a:pt x="144" y="146"/>
                    <a:pt x="144" y="146"/>
                    <a:pt x="144" y="146"/>
                  </a:cubicBezTo>
                  <a:cubicBezTo>
                    <a:pt x="143" y="147"/>
                    <a:pt x="143" y="147"/>
                    <a:pt x="143" y="147"/>
                  </a:cubicBezTo>
                  <a:cubicBezTo>
                    <a:pt x="143" y="146"/>
                    <a:pt x="143" y="146"/>
                    <a:pt x="143" y="146"/>
                  </a:cubicBezTo>
                  <a:cubicBezTo>
                    <a:pt x="143" y="146"/>
                    <a:pt x="143" y="146"/>
                    <a:pt x="143" y="146"/>
                  </a:cubicBezTo>
                  <a:cubicBezTo>
                    <a:pt x="143" y="145"/>
                    <a:pt x="143" y="145"/>
                    <a:pt x="143" y="145"/>
                  </a:cubicBezTo>
                  <a:cubicBezTo>
                    <a:pt x="143" y="145"/>
                    <a:pt x="143" y="145"/>
                    <a:pt x="143" y="145"/>
                  </a:cubicBezTo>
                  <a:cubicBezTo>
                    <a:pt x="143" y="144"/>
                    <a:pt x="143" y="144"/>
                    <a:pt x="143" y="144"/>
                  </a:cubicBezTo>
                  <a:cubicBezTo>
                    <a:pt x="143" y="143"/>
                    <a:pt x="143" y="143"/>
                    <a:pt x="143" y="143"/>
                  </a:cubicBezTo>
                  <a:cubicBezTo>
                    <a:pt x="143" y="143"/>
                    <a:pt x="143" y="143"/>
                    <a:pt x="143" y="143"/>
                  </a:cubicBezTo>
                  <a:cubicBezTo>
                    <a:pt x="143" y="143"/>
                    <a:pt x="143" y="143"/>
                    <a:pt x="143" y="143"/>
                  </a:cubicBezTo>
                  <a:cubicBezTo>
                    <a:pt x="142" y="143"/>
                    <a:pt x="142" y="143"/>
                    <a:pt x="142" y="143"/>
                  </a:cubicBezTo>
                  <a:cubicBezTo>
                    <a:pt x="142" y="144"/>
                    <a:pt x="142" y="144"/>
                    <a:pt x="142" y="144"/>
                  </a:cubicBezTo>
                  <a:cubicBezTo>
                    <a:pt x="142" y="145"/>
                    <a:pt x="142" y="145"/>
                    <a:pt x="142" y="145"/>
                  </a:cubicBezTo>
                  <a:cubicBezTo>
                    <a:pt x="142" y="146"/>
                    <a:pt x="142" y="146"/>
                    <a:pt x="142" y="146"/>
                  </a:cubicBezTo>
                  <a:cubicBezTo>
                    <a:pt x="142" y="147"/>
                    <a:pt x="142" y="147"/>
                    <a:pt x="142" y="147"/>
                  </a:cubicBezTo>
                  <a:cubicBezTo>
                    <a:pt x="142" y="147"/>
                    <a:pt x="142" y="147"/>
                    <a:pt x="142" y="147"/>
                  </a:cubicBezTo>
                  <a:cubicBezTo>
                    <a:pt x="141" y="147"/>
                    <a:pt x="141" y="147"/>
                    <a:pt x="141" y="147"/>
                  </a:cubicBezTo>
                  <a:cubicBezTo>
                    <a:pt x="141" y="147"/>
                    <a:pt x="141" y="147"/>
                    <a:pt x="141" y="147"/>
                  </a:cubicBezTo>
                  <a:cubicBezTo>
                    <a:pt x="140" y="147"/>
                    <a:pt x="140" y="147"/>
                    <a:pt x="140" y="147"/>
                  </a:cubicBezTo>
                  <a:cubicBezTo>
                    <a:pt x="140" y="147"/>
                    <a:pt x="140" y="147"/>
                    <a:pt x="140" y="147"/>
                  </a:cubicBezTo>
                  <a:cubicBezTo>
                    <a:pt x="139" y="146"/>
                    <a:pt x="139" y="146"/>
                    <a:pt x="139" y="146"/>
                  </a:cubicBezTo>
                  <a:cubicBezTo>
                    <a:pt x="138" y="145"/>
                    <a:pt x="138" y="145"/>
                    <a:pt x="138" y="145"/>
                  </a:cubicBezTo>
                  <a:cubicBezTo>
                    <a:pt x="137" y="144"/>
                    <a:pt x="137" y="144"/>
                    <a:pt x="137" y="144"/>
                  </a:cubicBezTo>
                  <a:cubicBezTo>
                    <a:pt x="137" y="144"/>
                    <a:pt x="137" y="144"/>
                    <a:pt x="137" y="144"/>
                  </a:cubicBezTo>
                  <a:cubicBezTo>
                    <a:pt x="137" y="142"/>
                    <a:pt x="137" y="142"/>
                    <a:pt x="137" y="142"/>
                  </a:cubicBezTo>
                  <a:cubicBezTo>
                    <a:pt x="136" y="142"/>
                    <a:pt x="136" y="142"/>
                    <a:pt x="136" y="142"/>
                  </a:cubicBezTo>
                  <a:cubicBezTo>
                    <a:pt x="136" y="141"/>
                    <a:pt x="136" y="141"/>
                    <a:pt x="136" y="141"/>
                  </a:cubicBezTo>
                  <a:cubicBezTo>
                    <a:pt x="136" y="140"/>
                    <a:pt x="136" y="140"/>
                    <a:pt x="136" y="140"/>
                  </a:cubicBezTo>
                  <a:cubicBezTo>
                    <a:pt x="136" y="140"/>
                    <a:pt x="136" y="140"/>
                    <a:pt x="136" y="140"/>
                  </a:cubicBezTo>
                  <a:cubicBezTo>
                    <a:pt x="136" y="139"/>
                    <a:pt x="136" y="139"/>
                    <a:pt x="136" y="139"/>
                  </a:cubicBezTo>
                  <a:cubicBezTo>
                    <a:pt x="136" y="139"/>
                    <a:pt x="136" y="139"/>
                    <a:pt x="136" y="139"/>
                  </a:cubicBezTo>
                  <a:cubicBezTo>
                    <a:pt x="136" y="139"/>
                    <a:pt x="136" y="139"/>
                    <a:pt x="136" y="139"/>
                  </a:cubicBezTo>
                  <a:cubicBezTo>
                    <a:pt x="135" y="139"/>
                    <a:pt x="135" y="139"/>
                    <a:pt x="135" y="139"/>
                  </a:cubicBezTo>
                  <a:cubicBezTo>
                    <a:pt x="135" y="139"/>
                    <a:pt x="135" y="139"/>
                    <a:pt x="135" y="139"/>
                  </a:cubicBezTo>
                  <a:cubicBezTo>
                    <a:pt x="134" y="139"/>
                    <a:pt x="134" y="139"/>
                    <a:pt x="134" y="139"/>
                  </a:cubicBezTo>
                  <a:cubicBezTo>
                    <a:pt x="133" y="137"/>
                    <a:pt x="133" y="137"/>
                    <a:pt x="133" y="137"/>
                  </a:cubicBezTo>
                  <a:cubicBezTo>
                    <a:pt x="132" y="137"/>
                    <a:pt x="132" y="137"/>
                    <a:pt x="132" y="137"/>
                  </a:cubicBezTo>
                  <a:cubicBezTo>
                    <a:pt x="132" y="136"/>
                    <a:pt x="132" y="136"/>
                    <a:pt x="132" y="136"/>
                  </a:cubicBezTo>
                  <a:cubicBezTo>
                    <a:pt x="132" y="136"/>
                    <a:pt x="132" y="136"/>
                    <a:pt x="132" y="136"/>
                  </a:cubicBezTo>
                  <a:cubicBezTo>
                    <a:pt x="131" y="137"/>
                    <a:pt x="131" y="137"/>
                    <a:pt x="131" y="137"/>
                  </a:cubicBezTo>
                  <a:cubicBezTo>
                    <a:pt x="130" y="136"/>
                    <a:pt x="130" y="136"/>
                    <a:pt x="130" y="136"/>
                  </a:cubicBezTo>
                  <a:cubicBezTo>
                    <a:pt x="130" y="136"/>
                    <a:pt x="130" y="136"/>
                    <a:pt x="130" y="136"/>
                  </a:cubicBezTo>
                  <a:cubicBezTo>
                    <a:pt x="129" y="137"/>
                    <a:pt x="129" y="137"/>
                    <a:pt x="129" y="137"/>
                  </a:cubicBezTo>
                  <a:cubicBezTo>
                    <a:pt x="129" y="136"/>
                    <a:pt x="129" y="136"/>
                    <a:pt x="129" y="136"/>
                  </a:cubicBezTo>
                  <a:cubicBezTo>
                    <a:pt x="128" y="136"/>
                    <a:pt x="128" y="136"/>
                    <a:pt x="128" y="136"/>
                  </a:cubicBezTo>
                  <a:cubicBezTo>
                    <a:pt x="128" y="135"/>
                    <a:pt x="128" y="135"/>
                    <a:pt x="128" y="135"/>
                  </a:cubicBezTo>
                  <a:cubicBezTo>
                    <a:pt x="127" y="135"/>
                    <a:pt x="127" y="135"/>
                    <a:pt x="127" y="135"/>
                  </a:cubicBezTo>
                  <a:cubicBezTo>
                    <a:pt x="127" y="134"/>
                    <a:pt x="127" y="134"/>
                    <a:pt x="127" y="134"/>
                  </a:cubicBezTo>
                  <a:cubicBezTo>
                    <a:pt x="127" y="134"/>
                    <a:pt x="127" y="134"/>
                    <a:pt x="127" y="134"/>
                  </a:cubicBezTo>
                  <a:cubicBezTo>
                    <a:pt x="127" y="133"/>
                    <a:pt x="127" y="133"/>
                    <a:pt x="127" y="133"/>
                  </a:cubicBezTo>
                  <a:cubicBezTo>
                    <a:pt x="126" y="132"/>
                    <a:pt x="126" y="132"/>
                    <a:pt x="126" y="132"/>
                  </a:cubicBezTo>
                  <a:cubicBezTo>
                    <a:pt x="126" y="133"/>
                    <a:pt x="126" y="133"/>
                    <a:pt x="126" y="133"/>
                  </a:cubicBezTo>
                  <a:cubicBezTo>
                    <a:pt x="126" y="134"/>
                    <a:pt x="126" y="134"/>
                    <a:pt x="126" y="134"/>
                  </a:cubicBezTo>
                  <a:cubicBezTo>
                    <a:pt x="126" y="134"/>
                    <a:pt x="126" y="134"/>
                    <a:pt x="126" y="134"/>
                  </a:cubicBezTo>
                  <a:cubicBezTo>
                    <a:pt x="125" y="134"/>
                    <a:pt x="125" y="134"/>
                    <a:pt x="125" y="134"/>
                  </a:cubicBezTo>
                  <a:cubicBezTo>
                    <a:pt x="125" y="134"/>
                    <a:pt x="125" y="134"/>
                    <a:pt x="125" y="134"/>
                  </a:cubicBezTo>
                  <a:cubicBezTo>
                    <a:pt x="126" y="135"/>
                    <a:pt x="126" y="135"/>
                    <a:pt x="126" y="135"/>
                  </a:cubicBezTo>
                  <a:cubicBezTo>
                    <a:pt x="126" y="135"/>
                    <a:pt x="126" y="135"/>
                    <a:pt x="126" y="135"/>
                  </a:cubicBezTo>
                  <a:cubicBezTo>
                    <a:pt x="127" y="136"/>
                    <a:pt x="127" y="136"/>
                    <a:pt x="127" y="136"/>
                  </a:cubicBezTo>
                  <a:cubicBezTo>
                    <a:pt x="127" y="136"/>
                    <a:pt x="127" y="136"/>
                    <a:pt x="127" y="136"/>
                  </a:cubicBezTo>
                  <a:cubicBezTo>
                    <a:pt x="127" y="136"/>
                    <a:pt x="127" y="136"/>
                    <a:pt x="127" y="136"/>
                  </a:cubicBezTo>
                  <a:cubicBezTo>
                    <a:pt x="126" y="136"/>
                    <a:pt x="126" y="136"/>
                    <a:pt x="126" y="136"/>
                  </a:cubicBezTo>
                  <a:cubicBezTo>
                    <a:pt x="126" y="137"/>
                    <a:pt x="126" y="137"/>
                    <a:pt x="126" y="137"/>
                  </a:cubicBezTo>
                  <a:cubicBezTo>
                    <a:pt x="125" y="137"/>
                    <a:pt x="125" y="137"/>
                    <a:pt x="125" y="137"/>
                  </a:cubicBezTo>
                  <a:cubicBezTo>
                    <a:pt x="124" y="137"/>
                    <a:pt x="124" y="137"/>
                    <a:pt x="124" y="137"/>
                  </a:cubicBezTo>
                  <a:cubicBezTo>
                    <a:pt x="124" y="137"/>
                    <a:pt x="124" y="137"/>
                    <a:pt x="124" y="137"/>
                  </a:cubicBezTo>
                  <a:cubicBezTo>
                    <a:pt x="125" y="137"/>
                    <a:pt x="125" y="137"/>
                    <a:pt x="125" y="137"/>
                  </a:cubicBezTo>
                  <a:cubicBezTo>
                    <a:pt x="126" y="137"/>
                    <a:pt x="126" y="137"/>
                    <a:pt x="126" y="137"/>
                  </a:cubicBezTo>
                  <a:cubicBezTo>
                    <a:pt x="126" y="137"/>
                    <a:pt x="126" y="137"/>
                    <a:pt x="126" y="137"/>
                  </a:cubicBezTo>
                  <a:cubicBezTo>
                    <a:pt x="127" y="137"/>
                    <a:pt x="127" y="137"/>
                    <a:pt x="127" y="137"/>
                  </a:cubicBezTo>
                  <a:cubicBezTo>
                    <a:pt x="128" y="136"/>
                    <a:pt x="128" y="136"/>
                    <a:pt x="128" y="136"/>
                  </a:cubicBezTo>
                  <a:cubicBezTo>
                    <a:pt x="128" y="137"/>
                    <a:pt x="128" y="137"/>
                    <a:pt x="128" y="137"/>
                  </a:cubicBezTo>
                  <a:cubicBezTo>
                    <a:pt x="128" y="137"/>
                    <a:pt x="128" y="137"/>
                    <a:pt x="128" y="137"/>
                  </a:cubicBezTo>
                  <a:cubicBezTo>
                    <a:pt x="128" y="138"/>
                    <a:pt x="128" y="138"/>
                    <a:pt x="128" y="138"/>
                  </a:cubicBezTo>
                  <a:cubicBezTo>
                    <a:pt x="129" y="137"/>
                    <a:pt x="129" y="137"/>
                    <a:pt x="129" y="137"/>
                  </a:cubicBezTo>
                  <a:cubicBezTo>
                    <a:pt x="130" y="137"/>
                    <a:pt x="130" y="137"/>
                    <a:pt x="130" y="137"/>
                  </a:cubicBezTo>
                  <a:cubicBezTo>
                    <a:pt x="132" y="138"/>
                    <a:pt x="132" y="138"/>
                    <a:pt x="132" y="138"/>
                  </a:cubicBezTo>
                  <a:cubicBezTo>
                    <a:pt x="132" y="138"/>
                    <a:pt x="132" y="138"/>
                    <a:pt x="132" y="138"/>
                  </a:cubicBezTo>
                  <a:cubicBezTo>
                    <a:pt x="133" y="138"/>
                    <a:pt x="133" y="138"/>
                    <a:pt x="133" y="138"/>
                  </a:cubicBezTo>
                  <a:cubicBezTo>
                    <a:pt x="133" y="139"/>
                    <a:pt x="133" y="139"/>
                    <a:pt x="133" y="139"/>
                  </a:cubicBezTo>
                  <a:cubicBezTo>
                    <a:pt x="133" y="139"/>
                    <a:pt x="133" y="139"/>
                    <a:pt x="133" y="139"/>
                  </a:cubicBezTo>
                  <a:cubicBezTo>
                    <a:pt x="133" y="140"/>
                    <a:pt x="133" y="140"/>
                    <a:pt x="133" y="140"/>
                  </a:cubicBezTo>
                  <a:cubicBezTo>
                    <a:pt x="132" y="140"/>
                    <a:pt x="132" y="140"/>
                    <a:pt x="132" y="140"/>
                  </a:cubicBezTo>
                  <a:cubicBezTo>
                    <a:pt x="132" y="141"/>
                    <a:pt x="132" y="141"/>
                    <a:pt x="132" y="141"/>
                  </a:cubicBezTo>
                  <a:cubicBezTo>
                    <a:pt x="132" y="141"/>
                    <a:pt x="132" y="141"/>
                    <a:pt x="132" y="141"/>
                  </a:cubicBezTo>
                  <a:cubicBezTo>
                    <a:pt x="131" y="141"/>
                    <a:pt x="131" y="141"/>
                    <a:pt x="131" y="141"/>
                  </a:cubicBezTo>
                  <a:cubicBezTo>
                    <a:pt x="129" y="142"/>
                    <a:pt x="129" y="142"/>
                    <a:pt x="129" y="142"/>
                  </a:cubicBezTo>
                  <a:cubicBezTo>
                    <a:pt x="128" y="142"/>
                    <a:pt x="128" y="142"/>
                    <a:pt x="128" y="142"/>
                  </a:cubicBezTo>
                  <a:cubicBezTo>
                    <a:pt x="127" y="142"/>
                    <a:pt x="127" y="142"/>
                    <a:pt x="127" y="142"/>
                  </a:cubicBezTo>
                  <a:cubicBezTo>
                    <a:pt x="126" y="142"/>
                    <a:pt x="126" y="142"/>
                    <a:pt x="126" y="142"/>
                  </a:cubicBezTo>
                  <a:cubicBezTo>
                    <a:pt x="126" y="141"/>
                    <a:pt x="126" y="141"/>
                    <a:pt x="126" y="141"/>
                  </a:cubicBezTo>
                  <a:cubicBezTo>
                    <a:pt x="126" y="141"/>
                    <a:pt x="126" y="141"/>
                    <a:pt x="126" y="141"/>
                  </a:cubicBezTo>
                  <a:cubicBezTo>
                    <a:pt x="126" y="140"/>
                    <a:pt x="126" y="140"/>
                    <a:pt x="126" y="140"/>
                  </a:cubicBezTo>
                  <a:cubicBezTo>
                    <a:pt x="125" y="140"/>
                    <a:pt x="125" y="140"/>
                    <a:pt x="125" y="140"/>
                  </a:cubicBezTo>
                  <a:cubicBezTo>
                    <a:pt x="125" y="141"/>
                    <a:pt x="125" y="141"/>
                    <a:pt x="125" y="141"/>
                  </a:cubicBezTo>
                  <a:cubicBezTo>
                    <a:pt x="125" y="141"/>
                    <a:pt x="125" y="141"/>
                    <a:pt x="125" y="141"/>
                  </a:cubicBezTo>
                  <a:cubicBezTo>
                    <a:pt x="125" y="142"/>
                    <a:pt x="125" y="142"/>
                    <a:pt x="125" y="142"/>
                  </a:cubicBezTo>
                  <a:cubicBezTo>
                    <a:pt x="125" y="142"/>
                    <a:pt x="125" y="142"/>
                    <a:pt x="125" y="142"/>
                  </a:cubicBezTo>
                  <a:cubicBezTo>
                    <a:pt x="125" y="142"/>
                    <a:pt x="125" y="142"/>
                    <a:pt x="125"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4" y="142"/>
                    <a:pt x="124" y="142"/>
                    <a:pt x="124" y="142"/>
                  </a:cubicBezTo>
                  <a:cubicBezTo>
                    <a:pt x="125" y="143"/>
                    <a:pt x="125" y="143"/>
                    <a:pt x="125" y="143"/>
                  </a:cubicBezTo>
                  <a:cubicBezTo>
                    <a:pt x="125" y="143"/>
                    <a:pt x="125" y="143"/>
                    <a:pt x="125" y="143"/>
                  </a:cubicBezTo>
                  <a:cubicBezTo>
                    <a:pt x="124" y="144"/>
                    <a:pt x="124" y="144"/>
                    <a:pt x="124" y="144"/>
                  </a:cubicBezTo>
                  <a:cubicBezTo>
                    <a:pt x="124" y="144"/>
                    <a:pt x="124" y="144"/>
                    <a:pt x="124" y="144"/>
                  </a:cubicBezTo>
                  <a:cubicBezTo>
                    <a:pt x="124" y="144"/>
                    <a:pt x="124" y="144"/>
                    <a:pt x="124" y="144"/>
                  </a:cubicBezTo>
                  <a:cubicBezTo>
                    <a:pt x="123" y="144"/>
                    <a:pt x="123" y="144"/>
                    <a:pt x="123" y="144"/>
                  </a:cubicBezTo>
                  <a:cubicBezTo>
                    <a:pt x="123" y="145"/>
                    <a:pt x="123" y="145"/>
                    <a:pt x="123" y="145"/>
                  </a:cubicBezTo>
                  <a:cubicBezTo>
                    <a:pt x="123" y="145"/>
                    <a:pt x="123" y="145"/>
                    <a:pt x="123" y="145"/>
                  </a:cubicBezTo>
                  <a:cubicBezTo>
                    <a:pt x="121" y="146"/>
                    <a:pt x="121" y="146"/>
                    <a:pt x="121" y="146"/>
                  </a:cubicBezTo>
                  <a:cubicBezTo>
                    <a:pt x="121" y="145"/>
                    <a:pt x="121" y="145"/>
                    <a:pt x="121" y="145"/>
                  </a:cubicBezTo>
                  <a:cubicBezTo>
                    <a:pt x="120" y="145"/>
                    <a:pt x="120" y="145"/>
                    <a:pt x="120" y="145"/>
                  </a:cubicBezTo>
                  <a:cubicBezTo>
                    <a:pt x="119" y="146"/>
                    <a:pt x="119" y="146"/>
                    <a:pt x="119" y="146"/>
                  </a:cubicBezTo>
                  <a:cubicBezTo>
                    <a:pt x="119" y="147"/>
                    <a:pt x="119" y="147"/>
                    <a:pt x="119" y="147"/>
                  </a:cubicBezTo>
                  <a:cubicBezTo>
                    <a:pt x="119" y="147"/>
                    <a:pt x="119" y="147"/>
                    <a:pt x="119" y="147"/>
                  </a:cubicBezTo>
                  <a:cubicBezTo>
                    <a:pt x="121" y="146"/>
                    <a:pt x="121" y="146"/>
                    <a:pt x="121" y="146"/>
                  </a:cubicBezTo>
                  <a:cubicBezTo>
                    <a:pt x="122" y="146"/>
                    <a:pt x="122" y="146"/>
                    <a:pt x="122" y="146"/>
                  </a:cubicBezTo>
                  <a:cubicBezTo>
                    <a:pt x="122" y="146"/>
                    <a:pt x="122" y="146"/>
                    <a:pt x="122" y="146"/>
                  </a:cubicBezTo>
                  <a:cubicBezTo>
                    <a:pt x="123" y="146"/>
                    <a:pt x="123" y="146"/>
                    <a:pt x="123" y="146"/>
                  </a:cubicBezTo>
                  <a:cubicBezTo>
                    <a:pt x="123" y="146"/>
                    <a:pt x="123" y="146"/>
                    <a:pt x="123" y="146"/>
                  </a:cubicBezTo>
                  <a:cubicBezTo>
                    <a:pt x="124" y="147"/>
                    <a:pt x="124" y="147"/>
                    <a:pt x="124" y="147"/>
                  </a:cubicBezTo>
                  <a:cubicBezTo>
                    <a:pt x="125" y="147"/>
                    <a:pt x="125" y="147"/>
                    <a:pt x="125" y="147"/>
                  </a:cubicBezTo>
                  <a:cubicBezTo>
                    <a:pt x="126" y="146"/>
                    <a:pt x="126" y="146"/>
                    <a:pt x="126" y="146"/>
                  </a:cubicBezTo>
                  <a:cubicBezTo>
                    <a:pt x="127" y="146"/>
                    <a:pt x="127" y="146"/>
                    <a:pt x="127" y="146"/>
                  </a:cubicBezTo>
                  <a:cubicBezTo>
                    <a:pt x="128" y="147"/>
                    <a:pt x="128" y="147"/>
                    <a:pt x="128" y="147"/>
                  </a:cubicBezTo>
                  <a:cubicBezTo>
                    <a:pt x="128" y="146"/>
                    <a:pt x="128" y="146"/>
                    <a:pt x="128" y="146"/>
                  </a:cubicBezTo>
                  <a:cubicBezTo>
                    <a:pt x="129" y="147"/>
                    <a:pt x="129" y="147"/>
                    <a:pt x="129" y="147"/>
                  </a:cubicBezTo>
                  <a:cubicBezTo>
                    <a:pt x="129" y="147"/>
                    <a:pt x="129" y="147"/>
                    <a:pt x="129" y="147"/>
                  </a:cubicBezTo>
                  <a:cubicBezTo>
                    <a:pt x="129" y="147"/>
                    <a:pt x="129" y="147"/>
                    <a:pt x="129" y="147"/>
                  </a:cubicBezTo>
                  <a:cubicBezTo>
                    <a:pt x="130" y="147"/>
                    <a:pt x="130" y="147"/>
                    <a:pt x="130" y="147"/>
                  </a:cubicBezTo>
                  <a:cubicBezTo>
                    <a:pt x="129" y="148"/>
                    <a:pt x="129" y="148"/>
                    <a:pt x="129" y="148"/>
                  </a:cubicBezTo>
                  <a:cubicBezTo>
                    <a:pt x="129" y="148"/>
                    <a:pt x="129" y="148"/>
                    <a:pt x="129" y="148"/>
                  </a:cubicBezTo>
                  <a:cubicBezTo>
                    <a:pt x="128" y="148"/>
                    <a:pt x="128" y="148"/>
                    <a:pt x="128" y="148"/>
                  </a:cubicBezTo>
                  <a:cubicBezTo>
                    <a:pt x="127" y="148"/>
                    <a:pt x="127" y="148"/>
                    <a:pt x="127" y="148"/>
                  </a:cubicBezTo>
                  <a:cubicBezTo>
                    <a:pt x="126" y="148"/>
                    <a:pt x="126" y="148"/>
                    <a:pt x="126" y="148"/>
                  </a:cubicBezTo>
                  <a:cubicBezTo>
                    <a:pt x="125" y="148"/>
                    <a:pt x="125" y="148"/>
                    <a:pt x="125" y="148"/>
                  </a:cubicBezTo>
                  <a:cubicBezTo>
                    <a:pt x="125" y="149"/>
                    <a:pt x="125" y="149"/>
                    <a:pt x="125" y="149"/>
                  </a:cubicBezTo>
                  <a:cubicBezTo>
                    <a:pt x="124" y="148"/>
                    <a:pt x="124" y="148"/>
                    <a:pt x="124" y="148"/>
                  </a:cubicBezTo>
                  <a:cubicBezTo>
                    <a:pt x="124" y="148"/>
                    <a:pt x="124" y="148"/>
                    <a:pt x="124" y="148"/>
                  </a:cubicBezTo>
                  <a:cubicBezTo>
                    <a:pt x="123" y="148"/>
                    <a:pt x="123" y="148"/>
                    <a:pt x="123" y="148"/>
                  </a:cubicBezTo>
                  <a:cubicBezTo>
                    <a:pt x="122" y="149"/>
                    <a:pt x="122" y="149"/>
                    <a:pt x="122" y="149"/>
                  </a:cubicBezTo>
                  <a:cubicBezTo>
                    <a:pt x="123" y="149"/>
                    <a:pt x="123" y="149"/>
                    <a:pt x="123" y="149"/>
                  </a:cubicBezTo>
                  <a:cubicBezTo>
                    <a:pt x="123" y="149"/>
                    <a:pt x="123" y="149"/>
                    <a:pt x="123" y="149"/>
                  </a:cubicBezTo>
                  <a:cubicBezTo>
                    <a:pt x="124" y="149"/>
                    <a:pt x="124" y="149"/>
                    <a:pt x="124" y="149"/>
                  </a:cubicBezTo>
                  <a:cubicBezTo>
                    <a:pt x="125" y="149"/>
                    <a:pt x="125" y="149"/>
                    <a:pt x="125" y="149"/>
                  </a:cubicBezTo>
                  <a:cubicBezTo>
                    <a:pt x="126" y="149"/>
                    <a:pt x="126" y="149"/>
                    <a:pt x="126" y="149"/>
                  </a:cubicBezTo>
                  <a:cubicBezTo>
                    <a:pt x="126" y="150"/>
                    <a:pt x="126" y="150"/>
                    <a:pt x="126" y="150"/>
                  </a:cubicBezTo>
                  <a:cubicBezTo>
                    <a:pt x="126" y="149"/>
                    <a:pt x="126" y="149"/>
                    <a:pt x="126" y="149"/>
                  </a:cubicBezTo>
                  <a:cubicBezTo>
                    <a:pt x="127" y="148"/>
                    <a:pt x="127" y="148"/>
                    <a:pt x="127" y="148"/>
                  </a:cubicBezTo>
                  <a:cubicBezTo>
                    <a:pt x="127" y="148"/>
                    <a:pt x="128" y="148"/>
                    <a:pt x="128" y="148"/>
                  </a:cubicBezTo>
                  <a:cubicBezTo>
                    <a:pt x="128" y="148"/>
                    <a:pt x="129" y="148"/>
                    <a:pt x="129" y="148"/>
                  </a:cubicBezTo>
                  <a:cubicBezTo>
                    <a:pt x="129" y="148"/>
                    <a:pt x="129" y="148"/>
                    <a:pt x="129" y="148"/>
                  </a:cubicBezTo>
                  <a:cubicBezTo>
                    <a:pt x="129" y="149"/>
                    <a:pt x="129" y="149"/>
                    <a:pt x="129" y="149"/>
                  </a:cubicBezTo>
                  <a:cubicBezTo>
                    <a:pt x="130" y="148"/>
                    <a:pt x="130" y="148"/>
                    <a:pt x="130" y="148"/>
                  </a:cubicBezTo>
                  <a:cubicBezTo>
                    <a:pt x="131" y="148"/>
                    <a:pt x="131" y="148"/>
                    <a:pt x="131" y="148"/>
                  </a:cubicBezTo>
                  <a:cubicBezTo>
                    <a:pt x="132" y="148"/>
                    <a:pt x="132" y="148"/>
                    <a:pt x="132" y="148"/>
                  </a:cubicBezTo>
                  <a:cubicBezTo>
                    <a:pt x="133" y="147"/>
                    <a:pt x="133" y="147"/>
                    <a:pt x="133" y="147"/>
                  </a:cubicBezTo>
                  <a:cubicBezTo>
                    <a:pt x="133" y="147"/>
                    <a:pt x="133" y="147"/>
                    <a:pt x="133" y="147"/>
                  </a:cubicBezTo>
                  <a:cubicBezTo>
                    <a:pt x="133" y="147"/>
                    <a:pt x="133" y="147"/>
                    <a:pt x="133" y="147"/>
                  </a:cubicBezTo>
                  <a:cubicBezTo>
                    <a:pt x="133" y="147"/>
                    <a:pt x="133" y="147"/>
                    <a:pt x="133" y="147"/>
                  </a:cubicBezTo>
                  <a:cubicBezTo>
                    <a:pt x="133" y="148"/>
                    <a:pt x="133" y="148"/>
                    <a:pt x="133" y="148"/>
                  </a:cubicBezTo>
                  <a:cubicBezTo>
                    <a:pt x="134" y="147"/>
                    <a:pt x="134" y="147"/>
                    <a:pt x="134" y="147"/>
                  </a:cubicBezTo>
                  <a:cubicBezTo>
                    <a:pt x="134" y="147"/>
                    <a:pt x="134" y="147"/>
                    <a:pt x="134" y="147"/>
                  </a:cubicBezTo>
                  <a:cubicBezTo>
                    <a:pt x="135" y="148"/>
                    <a:pt x="135" y="148"/>
                    <a:pt x="135" y="148"/>
                  </a:cubicBezTo>
                  <a:cubicBezTo>
                    <a:pt x="136" y="148"/>
                    <a:pt x="136" y="148"/>
                    <a:pt x="136" y="148"/>
                  </a:cubicBezTo>
                  <a:cubicBezTo>
                    <a:pt x="137" y="149"/>
                    <a:pt x="137" y="149"/>
                    <a:pt x="137" y="149"/>
                  </a:cubicBezTo>
                  <a:cubicBezTo>
                    <a:pt x="138" y="149"/>
                    <a:pt x="138" y="149"/>
                    <a:pt x="138" y="149"/>
                  </a:cubicBezTo>
                  <a:cubicBezTo>
                    <a:pt x="139" y="149"/>
                    <a:pt x="139" y="149"/>
                    <a:pt x="139" y="149"/>
                  </a:cubicBezTo>
                  <a:cubicBezTo>
                    <a:pt x="140" y="149"/>
                    <a:pt x="140" y="149"/>
                    <a:pt x="140" y="149"/>
                  </a:cubicBezTo>
                  <a:cubicBezTo>
                    <a:pt x="141" y="149"/>
                    <a:pt x="141" y="149"/>
                    <a:pt x="141" y="149"/>
                  </a:cubicBezTo>
                  <a:cubicBezTo>
                    <a:pt x="141" y="149"/>
                    <a:pt x="141" y="149"/>
                    <a:pt x="141" y="149"/>
                  </a:cubicBezTo>
                  <a:cubicBezTo>
                    <a:pt x="142" y="149"/>
                    <a:pt x="142" y="149"/>
                    <a:pt x="142" y="149"/>
                  </a:cubicBezTo>
                  <a:cubicBezTo>
                    <a:pt x="143" y="149"/>
                    <a:pt x="143" y="149"/>
                    <a:pt x="143" y="149"/>
                  </a:cubicBezTo>
                  <a:cubicBezTo>
                    <a:pt x="143" y="149"/>
                    <a:pt x="143" y="149"/>
                    <a:pt x="143" y="149"/>
                  </a:cubicBezTo>
                  <a:cubicBezTo>
                    <a:pt x="143" y="150"/>
                    <a:pt x="143" y="150"/>
                    <a:pt x="143" y="150"/>
                  </a:cubicBezTo>
                  <a:cubicBezTo>
                    <a:pt x="142" y="150"/>
                    <a:pt x="142" y="150"/>
                    <a:pt x="142" y="150"/>
                  </a:cubicBezTo>
                  <a:cubicBezTo>
                    <a:pt x="141" y="151"/>
                    <a:pt x="141" y="151"/>
                    <a:pt x="141" y="151"/>
                  </a:cubicBezTo>
                  <a:cubicBezTo>
                    <a:pt x="141" y="151"/>
                    <a:pt x="141" y="151"/>
                    <a:pt x="141" y="151"/>
                  </a:cubicBezTo>
                  <a:cubicBezTo>
                    <a:pt x="140" y="151"/>
                    <a:pt x="140" y="151"/>
                    <a:pt x="140" y="151"/>
                  </a:cubicBezTo>
                  <a:cubicBezTo>
                    <a:pt x="140" y="151"/>
                    <a:pt x="140" y="151"/>
                    <a:pt x="140" y="151"/>
                  </a:cubicBezTo>
                  <a:cubicBezTo>
                    <a:pt x="141" y="152"/>
                    <a:pt x="141" y="152"/>
                    <a:pt x="141" y="152"/>
                  </a:cubicBezTo>
                  <a:cubicBezTo>
                    <a:pt x="141" y="152"/>
                    <a:pt x="141" y="152"/>
                    <a:pt x="141" y="152"/>
                  </a:cubicBezTo>
                  <a:cubicBezTo>
                    <a:pt x="140" y="152"/>
                    <a:pt x="140" y="152"/>
                    <a:pt x="140" y="152"/>
                  </a:cubicBezTo>
                  <a:cubicBezTo>
                    <a:pt x="140" y="152"/>
                    <a:pt x="140" y="152"/>
                    <a:pt x="140" y="152"/>
                  </a:cubicBezTo>
                  <a:cubicBezTo>
                    <a:pt x="140" y="152"/>
                    <a:pt x="140" y="152"/>
                    <a:pt x="140" y="152"/>
                  </a:cubicBezTo>
                  <a:cubicBezTo>
                    <a:pt x="139" y="152"/>
                    <a:pt x="139" y="152"/>
                    <a:pt x="139" y="152"/>
                  </a:cubicBezTo>
                  <a:cubicBezTo>
                    <a:pt x="139" y="152"/>
                    <a:pt x="139" y="152"/>
                    <a:pt x="139" y="152"/>
                  </a:cubicBezTo>
                  <a:cubicBezTo>
                    <a:pt x="139" y="152"/>
                    <a:pt x="139" y="152"/>
                    <a:pt x="139" y="152"/>
                  </a:cubicBezTo>
                  <a:cubicBezTo>
                    <a:pt x="139" y="152"/>
                    <a:pt x="139" y="152"/>
                    <a:pt x="139" y="152"/>
                  </a:cubicBezTo>
                  <a:cubicBezTo>
                    <a:pt x="138" y="152"/>
                    <a:pt x="138" y="152"/>
                    <a:pt x="138" y="152"/>
                  </a:cubicBezTo>
                  <a:cubicBezTo>
                    <a:pt x="138" y="152"/>
                    <a:pt x="138" y="152"/>
                    <a:pt x="138" y="152"/>
                  </a:cubicBezTo>
                  <a:cubicBezTo>
                    <a:pt x="138" y="153"/>
                    <a:pt x="138" y="153"/>
                    <a:pt x="138" y="153"/>
                  </a:cubicBezTo>
                  <a:cubicBezTo>
                    <a:pt x="138" y="153"/>
                    <a:pt x="138" y="153"/>
                    <a:pt x="138" y="153"/>
                  </a:cubicBezTo>
                  <a:cubicBezTo>
                    <a:pt x="138" y="153"/>
                    <a:pt x="138" y="153"/>
                    <a:pt x="138" y="153"/>
                  </a:cubicBezTo>
                  <a:cubicBezTo>
                    <a:pt x="137" y="154"/>
                    <a:pt x="137" y="154"/>
                    <a:pt x="137" y="154"/>
                  </a:cubicBezTo>
                  <a:cubicBezTo>
                    <a:pt x="137" y="154"/>
                    <a:pt x="137" y="154"/>
                    <a:pt x="137" y="154"/>
                  </a:cubicBezTo>
                  <a:cubicBezTo>
                    <a:pt x="137" y="154"/>
                    <a:pt x="137" y="154"/>
                    <a:pt x="137" y="154"/>
                  </a:cubicBezTo>
                  <a:cubicBezTo>
                    <a:pt x="136" y="153"/>
                    <a:pt x="136" y="153"/>
                    <a:pt x="136" y="153"/>
                  </a:cubicBezTo>
                  <a:cubicBezTo>
                    <a:pt x="136" y="154"/>
                    <a:pt x="136" y="154"/>
                    <a:pt x="136" y="154"/>
                  </a:cubicBezTo>
                  <a:cubicBezTo>
                    <a:pt x="136" y="154"/>
                    <a:pt x="136" y="154"/>
                    <a:pt x="136" y="154"/>
                  </a:cubicBezTo>
                  <a:cubicBezTo>
                    <a:pt x="136" y="154"/>
                    <a:pt x="136" y="154"/>
                    <a:pt x="136" y="154"/>
                  </a:cubicBezTo>
                  <a:cubicBezTo>
                    <a:pt x="136" y="154"/>
                    <a:pt x="136" y="154"/>
                    <a:pt x="136" y="154"/>
                  </a:cubicBezTo>
                  <a:cubicBezTo>
                    <a:pt x="135" y="155"/>
                    <a:pt x="135" y="155"/>
                    <a:pt x="135" y="155"/>
                  </a:cubicBezTo>
                  <a:cubicBezTo>
                    <a:pt x="135" y="155"/>
                    <a:pt x="135" y="155"/>
                    <a:pt x="135" y="155"/>
                  </a:cubicBezTo>
                  <a:cubicBezTo>
                    <a:pt x="134" y="155"/>
                    <a:pt x="134" y="155"/>
                    <a:pt x="134" y="155"/>
                  </a:cubicBezTo>
                  <a:cubicBezTo>
                    <a:pt x="134" y="154"/>
                    <a:pt x="134" y="154"/>
                    <a:pt x="134" y="154"/>
                  </a:cubicBezTo>
                  <a:cubicBezTo>
                    <a:pt x="134" y="154"/>
                    <a:pt x="134" y="154"/>
                    <a:pt x="134" y="154"/>
                  </a:cubicBezTo>
                  <a:cubicBezTo>
                    <a:pt x="134" y="155"/>
                    <a:pt x="134" y="155"/>
                    <a:pt x="134" y="155"/>
                  </a:cubicBezTo>
                  <a:cubicBezTo>
                    <a:pt x="134" y="156"/>
                    <a:pt x="134" y="156"/>
                    <a:pt x="134" y="156"/>
                  </a:cubicBezTo>
                  <a:cubicBezTo>
                    <a:pt x="134" y="156"/>
                    <a:pt x="134" y="156"/>
                    <a:pt x="134" y="156"/>
                  </a:cubicBezTo>
                  <a:cubicBezTo>
                    <a:pt x="133" y="156"/>
                    <a:pt x="133" y="156"/>
                    <a:pt x="133" y="156"/>
                  </a:cubicBezTo>
                  <a:cubicBezTo>
                    <a:pt x="133" y="155"/>
                    <a:pt x="133" y="155"/>
                    <a:pt x="133" y="155"/>
                  </a:cubicBezTo>
                  <a:cubicBezTo>
                    <a:pt x="132" y="156"/>
                    <a:pt x="132" y="156"/>
                    <a:pt x="132" y="156"/>
                  </a:cubicBezTo>
                  <a:cubicBezTo>
                    <a:pt x="132" y="156"/>
                    <a:pt x="132" y="156"/>
                    <a:pt x="132" y="156"/>
                  </a:cubicBezTo>
                  <a:cubicBezTo>
                    <a:pt x="133" y="156"/>
                    <a:pt x="133" y="156"/>
                    <a:pt x="133" y="156"/>
                  </a:cubicBezTo>
                  <a:cubicBezTo>
                    <a:pt x="133" y="157"/>
                    <a:pt x="133" y="157"/>
                    <a:pt x="133" y="157"/>
                  </a:cubicBezTo>
                  <a:cubicBezTo>
                    <a:pt x="132" y="157"/>
                    <a:pt x="132" y="157"/>
                    <a:pt x="132" y="157"/>
                  </a:cubicBezTo>
                  <a:cubicBezTo>
                    <a:pt x="131" y="157"/>
                    <a:pt x="131" y="157"/>
                    <a:pt x="131" y="157"/>
                  </a:cubicBezTo>
                  <a:cubicBezTo>
                    <a:pt x="131" y="157"/>
                    <a:pt x="131" y="157"/>
                    <a:pt x="131" y="157"/>
                  </a:cubicBezTo>
                  <a:cubicBezTo>
                    <a:pt x="131" y="157"/>
                    <a:pt x="131" y="157"/>
                    <a:pt x="131" y="157"/>
                  </a:cubicBezTo>
                  <a:cubicBezTo>
                    <a:pt x="130" y="157"/>
                    <a:pt x="130" y="157"/>
                    <a:pt x="130" y="157"/>
                  </a:cubicBezTo>
                  <a:cubicBezTo>
                    <a:pt x="130" y="157"/>
                    <a:pt x="130" y="157"/>
                    <a:pt x="130" y="157"/>
                  </a:cubicBezTo>
                  <a:cubicBezTo>
                    <a:pt x="131" y="158"/>
                    <a:pt x="131" y="158"/>
                    <a:pt x="131" y="158"/>
                  </a:cubicBezTo>
                  <a:cubicBezTo>
                    <a:pt x="131" y="158"/>
                    <a:pt x="131" y="158"/>
                    <a:pt x="131" y="158"/>
                  </a:cubicBezTo>
                  <a:cubicBezTo>
                    <a:pt x="130" y="158"/>
                    <a:pt x="130" y="158"/>
                    <a:pt x="130" y="158"/>
                  </a:cubicBezTo>
                  <a:cubicBezTo>
                    <a:pt x="129" y="158"/>
                    <a:pt x="129" y="158"/>
                    <a:pt x="129" y="158"/>
                  </a:cubicBezTo>
                  <a:cubicBezTo>
                    <a:pt x="129" y="159"/>
                    <a:pt x="129" y="159"/>
                    <a:pt x="129" y="159"/>
                  </a:cubicBezTo>
                  <a:cubicBezTo>
                    <a:pt x="128" y="159"/>
                    <a:pt x="128" y="159"/>
                    <a:pt x="128" y="159"/>
                  </a:cubicBezTo>
                  <a:cubicBezTo>
                    <a:pt x="128" y="159"/>
                    <a:pt x="128" y="159"/>
                    <a:pt x="128" y="159"/>
                  </a:cubicBezTo>
                  <a:cubicBezTo>
                    <a:pt x="127" y="160"/>
                    <a:pt x="127" y="160"/>
                    <a:pt x="127" y="160"/>
                  </a:cubicBezTo>
                  <a:cubicBezTo>
                    <a:pt x="127" y="160"/>
                    <a:pt x="127" y="160"/>
                    <a:pt x="127" y="160"/>
                  </a:cubicBezTo>
                  <a:cubicBezTo>
                    <a:pt x="127" y="159"/>
                    <a:pt x="127" y="159"/>
                    <a:pt x="127" y="159"/>
                  </a:cubicBezTo>
                  <a:cubicBezTo>
                    <a:pt x="126" y="159"/>
                    <a:pt x="126" y="159"/>
                    <a:pt x="126" y="159"/>
                  </a:cubicBezTo>
                  <a:cubicBezTo>
                    <a:pt x="126" y="160"/>
                    <a:pt x="126" y="160"/>
                    <a:pt x="126" y="160"/>
                  </a:cubicBezTo>
                  <a:cubicBezTo>
                    <a:pt x="125" y="160"/>
                    <a:pt x="125" y="160"/>
                    <a:pt x="125" y="160"/>
                  </a:cubicBezTo>
                  <a:cubicBezTo>
                    <a:pt x="125" y="160"/>
                    <a:pt x="125" y="160"/>
                    <a:pt x="125" y="160"/>
                  </a:cubicBezTo>
                  <a:cubicBezTo>
                    <a:pt x="124" y="160"/>
                    <a:pt x="124" y="160"/>
                    <a:pt x="124" y="160"/>
                  </a:cubicBezTo>
                  <a:cubicBezTo>
                    <a:pt x="124" y="160"/>
                    <a:pt x="124" y="160"/>
                    <a:pt x="124" y="160"/>
                  </a:cubicBezTo>
                  <a:cubicBezTo>
                    <a:pt x="123" y="160"/>
                    <a:pt x="123" y="160"/>
                    <a:pt x="123" y="160"/>
                  </a:cubicBezTo>
                  <a:cubicBezTo>
                    <a:pt x="123" y="160"/>
                    <a:pt x="123" y="160"/>
                    <a:pt x="123" y="160"/>
                  </a:cubicBezTo>
                  <a:cubicBezTo>
                    <a:pt x="123" y="160"/>
                    <a:pt x="123" y="160"/>
                    <a:pt x="123" y="160"/>
                  </a:cubicBezTo>
                  <a:cubicBezTo>
                    <a:pt x="122" y="161"/>
                    <a:pt x="122" y="161"/>
                    <a:pt x="122" y="161"/>
                  </a:cubicBezTo>
                  <a:cubicBezTo>
                    <a:pt x="122" y="161"/>
                    <a:pt x="122" y="161"/>
                    <a:pt x="122" y="161"/>
                  </a:cubicBezTo>
                  <a:cubicBezTo>
                    <a:pt x="122" y="160"/>
                    <a:pt x="122" y="160"/>
                    <a:pt x="122" y="160"/>
                  </a:cubicBezTo>
                  <a:cubicBezTo>
                    <a:pt x="122" y="160"/>
                    <a:pt x="122" y="160"/>
                    <a:pt x="122" y="160"/>
                  </a:cubicBezTo>
                  <a:cubicBezTo>
                    <a:pt x="121" y="161"/>
                    <a:pt x="121" y="161"/>
                    <a:pt x="121" y="161"/>
                  </a:cubicBezTo>
                  <a:cubicBezTo>
                    <a:pt x="121" y="161"/>
                    <a:pt x="121" y="161"/>
                    <a:pt x="121" y="161"/>
                  </a:cubicBezTo>
                  <a:cubicBezTo>
                    <a:pt x="121" y="161"/>
                    <a:pt x="121" y="161"/>
                    <a:pt x="121" y="161"/>
                  </a:cubicBezTo>
                  <a:cubicBezTo>
                    <a:pt x="120" y="160"/>
                    <a:pt x="120" y="160"/>
                    <a:pt x="120" y="160"/>
                  </a:cubicBezTo>
                  <a:cubicBezTo>
                    <a:pt x="120" y="160"/>
                    <a:pt x="120" y="160"/>
                    <a:pt x="120" y="160"/>
                  </a:cubicBezTo>
                  <a:cubicBezTo>
                    <a:pt x="120" y="161"/>
                    <a:pt x="120" y="161"/>
                    <a:pt x="120" y="161"/>
                  </a:cubicBezTo>
                  <a:cubicBezTo>
                    <a:pt x="120" y="161"/>
                    <a:pt x="120" y="161"/>
                    <a:pt x="120" y="161"/>
                  </a:cubicBezTo>
                  <a:cubicBezTo>
                    <a:pt x="119" y="161"/>
                    <a:pt x="119" y="161"/>
                    <a:pt x="119" y="161"/>
                  </a:cubicBezTo>
                  <a:cubicBezTo>
                    <a:pt x="119" y="161"/>
                    <a:pt x="119" y="161"/>
                    <a:pt x="119" y="161"/>
                  </a:cubicBezTo>
                  <a:cubicBezTo>
                    <a:pt x="119" y="161"/>
                    <a:pt x="119" y="161"/>
                    <a:pt x="119" y="161"/>
                  </a:cubicBezTo>
                  <a:cubicBezTo>
                    <a:pt x="119" y="162"/>
                    <a:pt x="119" y="162"/>
                    <a:pt x="119" y="162"/>
                  </a:cubicBezTo>
                  <a:cubicBezTo>
                    <a:pt x="118" y="162"/>
                    <a:pt x="118" y="162"/>
                    <a:pt x="118" y="162"/>
                  </a:cubicBezTo>
                  <a:cubicBezTo>
                    <a:pt x="118" y="161"/>
                    <a:pt x="118" y="161"/>
                    <a:pt x="118" y="161"/>
                  </a:cubicBezTo>
                  <a:cubicBezTo>
                    <a:pt x="118" y="162"/>
                    <a:pt x="118" y="162"/>
                    <a:pt x="118"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7" y="162"/>
                    <a:pt x="117" y="162"/>
                    <a:pt x="117" y="162"/>
                  </a:cubicBezTo>
                  <a:cubicBezTo>
                    <a:pt x="116" y="163"/>
                    <a:pt x="116" y="163"/>
                    <a:pt x="116" y="163"/>
                  </a:cubicBezTo>
                  <a:cubicBezTo>
                    <a:pt x="116" y="163"/>
                    <a:pt x="116" y="163"/>
                    <a:pt x="116" y="163"/>
                  </a:cubicBezTo>
                  <a:cubicBezTo>
                    <a:pt x="115" y="163"/>
                    <a:pt x="115" y="163"/>
                    <a:pt x="115" y="163"/>
                  </a:cubicBezTo>
                  <a:cubicBezTo>
                    <a:pt x="115" y="163"/>
                    <a:pt x="115" y="163"/>
                    <a:pt x="115" y="163"/>
                  </a:cubicBezTo>
                  <a:cubicBezTo>
                    <a:pt x="114" y="162"/>
                    <a:pt x="114" y="162"/>
                    <a:pt x="114" y="162"/>
                  </a:cubicBezTo>
                  <a:cubicBezTo>
                    <a:pt x="114" y="161"/>
                    <a:pt x="114" y="161"/>
                    <a:pt x="114" y="161"/>
                  </a:cubicBezTo>
                  <a:cubicBezTo>
                    <a:pt x="113" y="162"/>
                    <a:pt x="113" y="162"/>
                    <a:pt x="113" y="162"/>
                  </a:cubicBezTo>
                  <a:cubicBezTo>
                    <a:pt x="113" y="162"/>
                    <a:pt x="113" y="162"/>
                    <a:pt x="113" y="162"/>
                  </a:cubicBezTo>
                  <a:cubicBezTo>
                    <a:pt x="113" y="162"/>
                    <a:pt x="113" y="162"/>
                    <a:pt x="113" y="162"/>
                  </a:cubicBezTo>
                  <a:cubicBezTo>
                    <a:pt x="113" y="163"/>
                    <a:pt x="113" y="163"/>
                    <a:pt x="113" y="163"/>
                  </a:cubicBezTo>
                  <a:cubicBezTo>
                    <a:pt x="112" y="163"/>
                    <a:pt x="112" y="163"/>
                    <a:pt x="112" y="163"/>
                  </a:cubicBezTo>
                  <a:cubicBezTo>
                    <a:pt x="112" y="163"/>
                    <a:pt x="112" y="163"/>
                    <a:pt x="112" y="163"/>
                  </a:cubicBezTo>
                  <a:cubicBezTo>
                    <a:pt x="112" y="163"/>
                    <a:pt x="112" y="163"/>
                    <a:pt x="112" y="163"/>
                  </a:cubicBezTo>
                  <a:cubicBezTo>
                    <a:pt x="111" y="163"/>
                    <a:pt x="111" y="163"/>
                    <a:pt x="111" y="163"/>
                  </a:cubicBezTo>
                  <a:cubicBezTo>
                    <a:pt x="111" y="163"/>
                    <a:pt x="111" y="163"/>
                    <a:pt x="111" y="163"/>
                  </a:cubicBezTo>
                  <a:cubicBezTo>
                    <a:pt x="110" y="163"/>
                    <a:pt x="110" y="163"/>
                    <a:pt x="110" y="163"/>
                  </a:cubicBezTo>
                  <a:cubicBezTo>
                    <a:pt x="110" y="163"/>
                    <a:pt x="110" y="163"/>
                    <a:pt x="110" y="163"/>
                  </a:cubicBezTo>
                  <a:cubicBezTo>
                    <a:pt x="109" y="163"/>
                    <a:pt x="109" y="163"/>
                    <a:pt x="109" y="163"/>
                  </a:cubicBezTo>
                  <a:cubicBezTo>
                    <a:pt x="109" y="163"/>
                    <a:pt x="109" y="163"/>
                    <a:pt x="109" y="163"/>
                  </a:cubicBezTo>
                  <a:cubicBezTo>
                    <a:pt x="109" y="163"/>
                    <a:pt x="109" y="163"/>
                    <a:pt x="109" y="163"/>
                  </a:cubicBezTo>
                  <a:cubicBezTo>
                    <a:pt x="108" y="163"/>
                    <a:pt x="108" y="163"/>
                    <a:pt x="108" y="163"/>
                  </a:cubicBezTo>
                  <a:cubicBezTo>
                    <a:pt x="108" y="163"/>
                    <a:pt x="108" y="163"/>
                    <a:pt x="108" y="163"/>
                  </a:cubicBezTo>
                  <a:cubicBezTo>
                    <a:pt x="107" y="162"/>
                    <a:pt x="107" y="162"/>
                    <a:pt x="107" y="162"/>
                  </a:cubicBezTo>
                  <a:cubicBezTo>
                    <a:pt x="108" y="162"/>
                    <a:pt x="108" y="162"/>
                    <a:pt x="108" y="162"/>
                  </a:cubicBezTo>
                  <a:cubicBezTo>
                    <a:pt x="107" y="161"/>
                    <a:pt x="107" y="161"/>
                    <a:pt x="107" y="161"/>
                  </a:cubicBezTo>
                  <a:cubicBezTo>
                    <a:pt x="107" y="161"/>
                    <a:pt x="107" y="161"/>
                    <a:pt x="107" y="161"/>
                  </a:cubicBezTo>
                  <a:cubicBezTo>
                    <a:pt x="106" y="161"/>
                    <a:pt x="106" y="161"/>
                    <a:pt x="106" y="161"/>
                  </a:cubicBezTo>
                  <a:cubicBezTo>
                    <a:pt x="106" y="160"/>
                    <a:pt x="106" y="160"/>
                    <a:pt x="106" y="160"/>
                  </a:cubicBezTo>
                  <a:cubicBezTo>
                    <a:pt x="106" y="159"/>
                    <a:pt x="106" y="159"/>
                    <a:pt x="106" y="159"/>
                  </a:cubicBezTo>
                  <a:cubicBezTo>
                    <a:pt x="106" y="159"/>
                    <a:pt x="106" y="159"/>
                    <a:pt x="106" y="159"/>
                  </a:cubicBezTo>
                  <a:cubicBezTo>
                    <a:pt x="105" y="158"/>
                    <a:pt x="105" y="158"/>
                    <a:pt x="105" y="158"/>
                  </a:cubicBezTo>
                  <a:cubicBezTo>
                    <a:pt x="105" y="159"/>
                    <a:pt x="105" y="159"/>
                    <a:pt x="105" y="159"/>
                  </a:cubicBezTo>
                  <a:cubicBezTo>
                    <a:pt x="105" y="159"/>
                    <a:pt x="105" y="159"/>
                    <a:pt x="105" y="159"/>
                  </a:cubicBezTo>
                  <a:cubicBezTo>
                    <a:pt x="105" y="159"/>
                    <a:pt x="105" y="159"/>
                    <a:pt x="105" y="159"/>
                  </a:cubicBezTo>
                  <a:cubicBezTo>
                    <a:pt x="106" y="160"/>
                    <a:pt x="106" y="160"/>
                    <a:pt x="106" y="160"/>
                  </a:cubicBezTo>
                  <a:cubicBezTo>
                    <a:pt x="106" y="160"/>
                    <a:pt x="106" y="160"/>
                    <a:pt x="106" y="160"/>
                  </a:cubicBezTo>
                  <a:cubicBezTo>
                    <a:pt x="106" y="161"/>
                    <a:pt x="106" y="161"/>
                    <a:pt x="106" y="161"/>
                  </a:cubicBezTo>
                  <a:cubicBezTo>
                    <a:pt x="106" y="162"/>
                    <a:pt x="106" y="162"/>
                    <a:pt x="106" y="162"/>
                  </a:cubicBezTo>
                  <a:cubicBezTo>
                    <a:pt x="106" y="162"/>
                    <a:pt x="106" y="162"/>
                    <a:pt x="106" y="162"/>
                  </a:cubicBezTo>
                  <a:cubicBezTo>
                    <a:pt x="106" y="162"/>
                    <a:pt x="106" y="162"/>
                    <a:pt x="106" y="162"/>
                  </a:cubicBezTo>
                  <a:cubicBezTo>
                    <a:pt x="107" y="162"/>
                    <a:pt x="107" y="162"/>
                    <a:pt x="107" y="162"/>
                  </a:cubicBezTo>
                  <a:cubicBezTo>
                    <a:pt x="107" y="163"/>
                    <a:pt x="107" y="163"/>
                    <a:pt x="107" y="163"/>
                  </a:cubicBezTo>
                  <a:cubicBezTo>
                    <a:pt x="107" y="164"/>
                    <a:pt x="107" y="164"/>
                    <a:pt x="107" y="164"/>
                  </a:cubicBezTo>
                  <a:cubicBezTo>
                    <a:pt x="106" y="165"/>
                    <a:pt x="106" y="165"/>
                    <a:pt x="106" y="165"/>
                  </a:cubicBezTo>
                  <a:cubicBezTo>
                    <a:pt x="106" y="165"/>
                    <a:pt x="106" y="165"/>
                    <a:pt x="106" y="165"/>
                  </a:cubicBezTo>
                  <a:cubicBezTo>
                    <a:pt x="105" y="165"/>
                    <a:pt x="105" y="165"/>
                    <a:pt x="105" y="165"/>
                  </a:cubicBezTo>
                  <a:cubicBezTo>
                    <a:pt x="105" y="165"/>
                    <a:pt x="105" y="165"/>
                    <a:pt x="105" y="165"/>
                  </a:cubicBezTo>
                  <a:cubicBezTo>
                    <a:pt x="104" y="165"/>
                    <a:pt x="104" y="165"/>
                    <a:pt x="104" y="165"/>
                  </a:cubicBezTo>
                  <a:cubicBezTo>
                    <a:pt x="104" y="166"/>
                    <a:pt x="104" y="166"/>
                    <a:pt x="104" y="166"/>
                  </a:cubicBezTo>
                  <a:cubicBezTo>
                    <a:pt x="103" y="166"/>
                    <a:pt x="103" y="166"/>
                    <a:pt x="103" y="166"/>
                  </a:cubicBezTo>
                  <a:cubicBezTo>
                    <a:pt x="103" y="166"/>
                    <a:pt x="103" y="166"/>
                    <a:pt x="103" y="166"/>
                  </a:cubicBezTo>
                  <a:cubicBezTo>
                    <a:pt x="103" y="166"/>
                    <a:pt x="103" y="166"/>
                    <a:pt x="103" y="166"/>
                  </a:cubicBezTo>
                  <a:cubicBezTo>
                    <a:pt x="103" y="166"/>
                    <a:pt x="103" y="166"/>
                    <a:pt x="103" y="166"/>
                  </a:cubicBezTo>
                  <a:cubicBezTo>
                    <a:pt x="103" y="167"/>
                    <a:pt x="103" y="167"/>
                    <a:pt x="103" y="167"/>
                  </a:cubicBezTo>
                  <a:cubicBezTo>
                    <a:pt x="102" y="167"/>
                    <a:pt x="102" y="167"/>
                    <a:pt x="102" y="167"/>
                  </a:cubicBezTo>
                  <a:cubicBezTo>
                    <a:pt x="102" y="167"/>
                    <a:pt x="102" y="167"/>
                    <a:pt x="102" y="167"/>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8"/>
                    <a:pt x="101" y="168"/>
                    <a:pt x="101" y="168"/>
                  </a:cubicBezTo>
                  <a:cubicBezTo>
                    <a:pt x="101" y="169"/>
                    <a:pt x="101" y="169"/>
                    <a:pt x="101" y="169"/>
                  </a:cubicBezTo>
                  <a:cubicBezTo>
                    <a:pt x="101" y="169"/>
                    <a:pt x="101" y="169"/>
                    <a:pt x="101"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69"/>
                    <a:pt x="100" y="169"/>
                    <a:pt x="100" y="169"/>
                  </a:cubicBezTo>
                  <a:cubicBezTo>
                    <a:pt x="100" y="170"/>
                    <a:pt x="100" y="170"/>
                    <a:pt x="100" y="170"/>
                  </a:cubicBezTo>
                  <a:cubicBezTo>
                    <a:pt x="100" y="170"/>
                    <a:pt x="100" y="170"/>
                    <a:pt x="100" y="170"/>
                  </a:cubicBezTo>
                  <a:cubicBezTo>
                    <a:pt x="99" y="170"/>
                    <a:pt x="99" y="170"/>
                    <a:pt x="99" y="170"/>
                  </a:cubicBezTo>
                  <a:cubicBezTo>
                    <a:pt x="98" y="171"/>
                    <a:pt x="98" y="171"/>
                    <a:pt x="98" y="171"/>
                  </a:cubicBezTo>
                  <a:cubicBezTo>
                    <a:pt x="98" y="172"/>
                    <a:pt x="98" y="172"/>
                    <a:pt x="98" y="172"/>
                  </a:cubicBezTo>
                  <a:cubicBezTo>
                    <a:pt x="98" y="172"/>
                    <a:pt x="98" y="172"/>
                    <a:pt x="98" y="172"/>
                  </a:cubicBezTo>
                  <a:cubicBezTo>
                    <a:pt x="98" y="173"/>
                    <a:pt x="98" y="173"/>
                    <a:pt x="98" y="173"/>
                  </a:cubicBezTo>
                  <a:cubicBezTo>
                    <a:pt x="97" y="174"/>
                    <a:pt x="97" y="174"/>
                    <a:pt x="97" y="174"/>
                  </a:cubicBezTo>
                  <a:cubicBezTo>
                    <a:pt x="97" y="174"/>
                    <a:pt x="97" y="174"/>
                    <a:pt x="97" y="174"/>
                  </a:cubicBezTo>
                  <a:cubicBezTo>
                    <a:pt x="96" y="174"/>
                    <a:pt x="96" y="174"/>
                    <a:pt x="96" y="174"/>
                  </a:cubicBezTo>
                  <a:cubicBezTo>
                    <a:pt x="96" y="173"/>
                    <a:pt x="96" y="173"/>
                    <a:pt x="96" y="173"/>
                  </a:cubicBezTo>
                  <a:cubicBezTo>
                    <a:pt x="96" y="173"/>
                    <a:pt x="96" y="173"/>
                    <a:pt x="96" y="173"/>
                  </a:cubicBezTo>
                  <a:cubicBezTo>
                    <a:pt x="96" y="173"/>
                    <a:pt x="96" y="173"/>
                    <a:pt x="96" y="173"/>
                  </a:cubicBezTo>
                  <a:cubicBezTo>
                    <a:pt x="96" y="173"/>
                    <a:pt x="96" y="173"/>
                    <a:pt x="96" y="173"/>
                  </a:cubicBezTo>
                  <a:cubicBezTo>
                    <a:pt x="96" y="174"/>
                    <a:pt x="96" y="174"/>
                    <a:pt x="96" y="174"/>
                  </a:cubicBezTo>
                  <a:cubicBezTo>
                    <a:pt x="96" y="174"/>
                    <a:pt x="96" y="174"/>
                    <a:pt x="96" y="174"/>
                  </a:cubicBezTo>
                  <a:cubicBezTo>
                    <a:pt x="95" y="174"/>
                    <a:pt x="95" y="174"/>
                    <a:pt x="95" y="174"/>
                  </a:cubicBezTo>
                  <a:cubicBezTo>
                    <a:pt x="94" y="175"/>
                    <a:pt x="94" y="175"/>
                    <a:pt x="94" y="175"/>
                  </a:cubicBezTo>
                  <a:cubicBezTo>
                    <a:pt x="94" y="176"/>
                    <a:pt x="94" y="176"/>
                    <a:pt x="94" y="176"/>
                  </a:cubicBezTo>
                  <a:cubicBezTo>
                    <a:pt x="94" y="175"/>
                    <a:pt x="94" y="175"/>
                    <a:pt x="94" y="175"/>
                  </a:cubicBezTo>
                  <a:cubicBezTo>
                    <a:pt x="94" y="175"/>
                    <a:pt x="94" y="175"/>
                    <a:pt x="94" y="175"/>
                  </a:cubicBezTo>
                  <a:cubicBezTo>
                    <a:pt x="93" y="175"/>
                    <a:pt x="93" y="175"/>
                    <a:pt x="93" y="175"/>
                  </a:cubicBezTo>
                  <a:cubicBezTo>
                    <a:pt x="93" y="175"/>
                    <a:pt x="93" y="175"/>
                    <a:pt x="93" y="175"/>
                  </a:cubicBezTo>
                  <a:cubicBezTo>
                    <a:pt x="93" y="175"/>
                    <a:pt x="93" y="175"/>
                    <a:pt x="93" y="175"/>
                  </a:cubicBezTo>
                  <a:cubicBezTo>
                    <a:pt x="93" y="175"/>
                    <a:pt x="93" y="175"/>
                    <a:pt x="93" y="175"/>
                  </a:cubicBezTo>
                  <a:cubicBezTo>
                    <a:pt x="92" y="175"/>
                    <a:pt x="92" y="175"/>
                    <a:pt x="92" y="175"/>
                  </a:cubicBezTo>
                  <a:cubicBezTo>
                    <a:pt x="92" y="174"/>
                    <a:pt x="92" y="174"/>
                    <a:pt x="92" y="174"/>
                  </a:cubicBezTo>
                  <a:cubicBezTo>
                    <a:pt x="91" y="174"/>
                    <a:pt x="91" y="174"/>
                    <a:pt x="91" y="174"/>
                  </a:cubicBezTo>
                  <a:cubicBezTo>
                    <a:pt x="91" y="175"/>
                    <a:pt x="91" y="175"/>
                    <a:pt x="91" y="175"/>
                  </a:cubicBezTo>
                  <a:cubicBezTo>
                    <a:pt x="91" y="175"/>
                    <a:pt x="91" y="175"/>
                    <a:pt x="91" y="175"/>
                  </a:cubicBezTo>
                  <a:cubicBezTo>
                    <a:pt x="92" y="175"/>
                    <a:pt x="92" y="175"/>
                    <a:pt x="92" y="175"/>
                  </a:cubicBezTo>
                  <a:cubicBezTo>
                    <a:pt x="92" y="176"/>
                    <a:pt x="92" y="176"/>
                    <a:pt x="92" y="176"/>
                  </a:cubicBezTo>
                  <a:cubicBezTo>
                    <a:pt x="92" y="176"/>
                    <a:pt x="92" y="176"/>
                    <a:pt x="92" y="176"/>
                  </a:cubicBezTo>
                  <a:cubicBezTo>
                    <a:pt x="92" y="177"/>
                    <a:pt x="92" y="177"/>
                    <a:pt x="92" y="177"/>
                  </a:cubicBezTo>
                  <a:cubicBezTo>
                    <a:pt x="91" y="177"/>
                    <a:pt x="91" y="177"/>
                    <a:pt x="91" y="177"/>
                  </a:cubicBezTo>
                  <a:cubicBezTo>
                    <a:pt x="90" y="177"/>
                    <a:pt x="90" y="177"/>
                    <a:pt x="90" y="177"/>
                  </a:cubicBezTo>
                  <a:cubicBezTo>
                    <a:pt x="89" y="178"/>
                    <a:pt x="89" y="178"/>
                    <a:pt x="89" y="178"/>
                  </a:cubicBezTo>
                  <a:cubicBezTo>
                    <a:pt x="89" y="178"/>
                    <a:pt x="89" y="178"/>
                    <a:pt x="89" y="178"/>
                  </a:cubicBezTo>
                  <a:cubicBezTo>
                    <a:pt x="88" y="178"/>
                    <a:pt x="88" y="178"/>
                    <a:pt x="88" y="178"/>
                  </a:cubicBezTo>
                  <a:cubicBezTo>
                    <a:pt x="88" y="177"/>
                    <a:pt x="88" y="177"/>
                    <a:pt x="88" y="177"/>
                  </a:cubicBezTo>
                  <a:cubicBezTo>
                    <a:pt x="89" y="177"/>
                    <a:pt x="89" y="177"/>
                    <a:pt x="89" y="177"/>
                  </a:cubicBezTo>
                  <a:cubicBezTo>
                    <a:pt x="88" y="177"/>
                    <a:pt x="88" y="177"/>
                    <a:pt x="88" y="177"/>
                  </a:cubicBezTo>
                  <a:cubicBezTo>
                    <a:pt x="88" y="177"/>
                    <a:pt x="88" y="177"/>
                    <a:pt x="88" y="177"/>
                  </a:cubicBezTo>
                  <a:cubicBezTo>
                    <a:pt x="88" y="177"/>
                    <a:pt x="88" y="177"/>
                    <a:pt x="88" y="177"/>
                  </a:cubicBezTo>
                  <a:cubicBezTo>
                    <a:pt x="88" y="177"/>
                    <a:pt x="88" y="177"/>
                    <a:pt x="88" y="177"/>
                  </a:cubicBezTo>
                  <a:cubicBezTo>
                    <a:pt x="88" y="178"/>
                    <a:pt x="88" y="178"/>
                    <a:pt x="88" y="178"/>
                  </a:cubicBezTo>
                  <a:cubicBezTo>
                    <a:pt x="87" y="178"/>
                    <a:pt x="87" y="178"/>
                    <a:pt x="87" y="178"/>
                  </a:cubicBezTo>
                  <a:cubicBezTo>
                    <a:pt x="87" y="178"/>
                    <a:pt x="87" y="178"/>
                    <a:pt x="87" y="178"/>
                  </a:cubicBezTo>
                  <a:cubicBezTo>
                    <a:pt x="86" y="178"/>
                    <a:pt x="86" y="178"/>
                    <a:pt x="86" y="178"/>
                  </a:cubicBezTo>
                  <a:cubicBezTo>
                    <a:pt x="86" y="177"/>
                    <a:pt x="86" y="177"/>
                    <a:pt x="86" y="177"/>
                  </a:cubicBezTo>
                  <a:cubicBezTo>
                    <a:pt x="86" y="177"/>
                    <a:pt x="86" y="177"/>
                    <a:pt x="86" y="177"/>
                  </a:cubicBezTo>
                  <a:cubicBezTo>
                    <a:pt x="86" y="176"/>
                    <a:pt x="86" y="176"/>
                    <a:pt x="86" y="176"/>
                  </a:cubicBezTo>
                  <a:cubicBezTo>
                    <a:pt x="86" y="176"/>
                    <a:pt x="86" y="176"/>
                    <a:pt x="86" y="176"/>
                  </a:cubicBezTo>
                  <a:cubicBezTo>
                    <a:pt x="85" y="176"/>
                    <a:pt x="85" y="176"/>
                    <a:pt x="85" y="176"/>
                  </a:cubicBezTo>
                  <a:cubicBezTo>
                    <a:pt x="85" y="177"/>
                    <a:pt x="85" y="177"/>
                    <a:pt x="85" y="177"/>
                  </a:cubicBezTo>
                  <a:cubicBezTo>
                    <a:pt x="85" y="177"/>
                    <a:pt x="85" y="177"/>
                    <a:pt x="85" y="177"/>
                  </a:cubicBezTo>
                  <a:cubicBezTo>
                    <a:pt x="85" y="178"/>
                    <a:pt x="85" y="178"/>
                    <a:pt x="85" y="178"/>
                  </a:cubicBezTo>
                  <a:cubicBezTo>
                    <a:pt x="85" y="178"/>
                    <a:pt x="85" y="178"/>
                    <a:pt x="85" y="178"/>
                  </a:cubicBezTo>
                  <a:cubicBezTo>
                    <a:pt x="85" y="178"/>
                    <a:pt x="85" y="178"/>
                    <a:pt x="85" y="178"/>
                  </a:cubicBezTo>
                  <a:cubicBezTo>
                    <a:pt x="84" y="177"/>
                    <a:pt x="84" y="177"/>
                    <a:pt x="84" y="177"/>
                  </a:cubicBezTo>
                  <a:cubicBezTo>
                    <a:pt x="84" y="176"/>
                    <a:pt x="84" y="176"/>
                    <a:pt x="84" y="176"/>
                  </a:cubicBezTo>
                  <a:cubicBezTo>
                    <a:pt x="84" y="176"/>
                    <a:pt x="84" y="176"/>
                    <a:pt x="84" y="176"/>
                  </a:cubicBezTo>
                  <a:cubicBezTo>
                    <a:pt x="85" y="175"/>
                    <a:pt x="85" y="175"/>
                    <a:pt x="85" y="175"/>
                  </a:cubicBezTo>
                  <a:cubicBezTo>
                    <a:pt x="85" y="175"/>
                    <a:pt x="85" y="175"/>
                    <a:pt x="85" y="175"/>
                  </a:cubicBezTo>
                  <a:cubicBezTo>
                    <a:pt x="85" y="175"/>
                    <a:pt x="85" y="175"/>
                    <a:pt x="85" y="175"/>
                  </a:cubicBezTo>
                  <a:cubicBezTo>
                    <a:pt x="84" y="174"/>
                    <a:pt x="84" y="174"/>
                    <a:pt x="84"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4"/>
                    <a:pt x="83" y="174"/>
                    <a:pt x="83" y="174"/>
                  </a:cubicBezTo>
                  <a:cubicBezTo>
                    <a:pt x="83" y="175"/>
                    <a:pt x="83" y="175"/>
                    <a:pt x="83" y="175"/>
                  </a:cubicBezTo>
                  <a:cubicBezTo>
                    <a:pt x="83" y="175"/>
                    <a:pt x="83" y="175"/>
                    <a:pt x="83" y="175"/>
                  </a:cubicBezTo>
                  <a:cubicBezTo>
                    <a:pt x="83" y="175"/>
                    <a:pt x="83" y="175"/>
                    <a:pt x="83" y="175"/>
                  </a:cubicBezTo>
                  <a:cubicBezTo>
                    <a:pt x="83" y="176"/>
                    <a:pt x="83" y="176"/>
                    <a:pt x="83" y="176"/>
                  </a:cubicBezTo>
                  <a:cubicBezTo>
                    <a:pt x="83" y="177"/>
                    <a:pt x="83" y="177"/>
                    <a:pt x="83" y="177"/>
                  </a:cubicBezTo>
                  <a:cubicBezTo>
                    <a:pt x="82" y="177"/>
                    <a:pt x="82" y="177"/>
                    <a:pt x="82" y="177"/>
                  </a:cubicBezTo>
                  <a:cubicBezTo>
                    <a:pt x="82" y="177"/>
                    <a:pt x="82" y="177"/>
                    <a:pt x="82" y="177"/>
                  </a:cubicBezTo>
                  <a:cubicBezTo>
                    <a:pt x="81" y="176"/>
                    <a:pt x="81" y="176"/>
                    <a:pt x="81" y="176"/>
                  </a:cubicBezTo>
                  <a:cubicBezTo>
                    <a:pt x="81" y="176"/>
                    <a:pt x="81" y="176"/>
                    <a:pt x="81" y="176"/>
                  </a:cubicBezTo>
                  <a:cubicBezTo>
                    <a:pt x="81" y="177"/>
                    <a:pt x="81" y="177"/>
                    <a:pt x="81" y="177"/>
                  </a:cubicBezTo>
                  <a:cubicBezTo>
                    <a:pt x="81" y="177"/>
                    <a:pt x="81" y="177"/>
                    <a:pt x="81" y="177"/>
                  </a:cubicBezTo>
                  <a:cubicBezTo>
                    <a:pt x="81" y="178"/>
                    <a:pt x="81" y="178"/>
                    <a:pt x="81" y="178"/>
                  </a:cubicBezTo>
                  <a:cubicBezTo>
                    <a:pt x="82" y="179"/>
                    <a:pt x="82" y="179"/>
                    <a:pt x="82" y="179"/>
                  </a:cubicBezTo>
                  <a:cubicBezTo>
                    <a:pt x="82" y="179"/>
                    <a:pt x="82" y="179"/>
                    <a:pt x="82" y="179"/>
                  </a:cubicBezTo>
                  <a:cubicBezTo>
                    <a:pt x="81" y="179"/>
                    <a:pt x="81" y="179"/>
                    <a:pt x="81" y="179"/>
                  </a:cubicBezTo>
                  <a:cubicBezTo>
                    <a:pt x="81" y="179"/>
                    <a:pt x="81" y="179"/>
                    <a:pt x="81" y="179"/>
                  </a:cubicBezTo>
                  <a:cubicBezTo>
                    <a:pt x="81" y="180"/>
                    <a:pt x="81" y="180"/>
                    <a:pt x="81" y="180"/>
                  </a:cubicBezTo>
                  <a:cubicBezTo>
                    <a:pt x="80" y="180"/>
                    <a:pt x="80" y="180"/>
                    <a:pt x="80" y="180"/>
                  </a:cubicBezTo>
                  <a:cubicBezTo>
                    <a:pt x="80" y="179"/>
                    <a:pt x="80" y="179"/>
                    <a:pt x="80" y="179"/>
                  </a:cubicBezTo>
                  <a:cubicBezTo>
                    <a:pt x="79" y="180"/>
                    <a:pt x="79" y="180"/>
                    <a:pt x="79" y="180"/>
                  </a:cubicBezTo>
                  <a:cubicBezTo>
                    <a:pt x="79" y="180"/>
                    <a:pt x="79" y="180"/>
                    <a:pt x="79" y="180"/>
                  </a:cubicBezTo>
                  <a:cubicBezTo>
                    <a:pt x="78" y="180"/>
                    <a:pt x="78" y="180"/>
                    <a:pt x="78" y="180"/>
                  </a:cubicBezTo>
                  <a:cubicBezTo>
                    <a:pt x="78" y="180"/>
                    <a:pt x="78" y="180"/>
                    <a:pt x="78" y="180"/>
                  </a:cubicBezTo>
                  <a:cubicBezTo>
                    <a:pt x="78" y="179"/>
                    <a:pt x="78" y="179"/>
                    <a:pt x="78" y="179"/>
                  </a:cubicBezTo>
                  <a:cubicBezTo>
                    <a:pt x="77" y="179"/>
                    <a:pt x="77" y="179"/>
                    <a:pt x="77" y="179"/>
                  </a:cubicBezTo>
                  <a:cubicBezTo>
                    <a:pt x="77" y="179"/>
                    <a:pt x="77" y="179"/>
                    <a:pt x="77" y="179"/>
                  </a:cubicBezTo>
                  <a:cubicBezTo>
                    <a:pt x="77" y="179"/>
                    <a:pt x="77" y="179"/>
                    <a:pt x="77" y="179"/>
                  </a:cubicBezTo>
                  <a:cubicBezTo>
                    <a:pt x="77" y="180"/>
                    <a:pt x="77" y="180"/>
                    <a:pt x="77" y="180"/>
                  </a:cubicBezTo>
                  <a:cubicBezTo>
                    <a:pt x="77" y="180"/>
                    <a:pt x="77" y="180"/>
                    <a:pt x="77" y="180"/>
                  </a:cubicBezTo>
                  <a:cubicBezTo>
                    <a:pt x="76" y="180"/>
                    <a:pt x="76" y="180"/>
                    <a:pt x="76" y="180"/>
                  </a:cubicBezTo>
                  <a:cubicBezTo>
                    <a:pt x="76" y="179"/>
                    <a:pt x="76" y="179"/>
                    <a:pt x="76" y="179"/>
                  </a:cubicBezTo>
                  <a:cubicBezTo>
                    <a:pt x="76" y="179"/>
                    <a:pt x="76" y="179"/>
                    <a:pt x="76" y="179"/>
                  </a:cubicBezTo>
                  <a:cubicBezTo>
                    <a:pt x="75" y="179"/>
                    <a:pt x="75" y="179"/>
                    <a:pt x="75" y="179"/>
                  </a:cubicBezTo>
                  <a:cubicBezTo>
                    <a:pt x="75" y="179"/>
                    <a:pt x="75" y="179"/>
                    <a:pt x="75" y="179"/>
                  </a:cubicBezTo>
                  <a:cubicBezTo>
                    <a:pt x="75" y="179"/>
                    <a:pt x="75" y="179"/>
                    <a:pt x="75" y="179"/>
                  </a:cubicBezTo>
                  <a:cubicBezTo>
                    <a:pt x="74" y="180"/>
                    <a:pt x="74" y="180"/>
                    <a:pt x="74" y="180"/>
                  </a:cubicBezTo>
                  <a:cubicBezTo>
                    <a:pt x="74" y="180"/>
                    <a:pt x="74" y="180"/>
                    <a:pt x="74" y="180"/>
                  </a:cubicBezTo>
                  <a:cubicBezTo>
                    <a:pt x="75" y="180"/>
                    <a:pt x="75" y="180"/>
                    <a:pt x="75" y="180"/>
                  </a:cubicBezTo>
                  <a:cubicBezTo>
                    <a:pt x="75" y="181"/>
                    <a:pt x="75" y="181"/>
                    <a:pt x="75" y="181"/>
                  </a:cubicBezTo>
                  <a:cubicBezTo>
                    <a:pt x="74" y="182"/>
                    <a:pt x="74" y="182"/>
                    <a:pt x="74" y="182"/>
                  </a:cubicBezTo>
                  <a:cubicBezTo>
                    <a:pt x="73" y="183"/>
                    <a:pt x="73" y="183"/>
                    <a:pt x="73" y="183"/>
                  </a:cubicBezTo>
                  <a:cubicBezTo>
                    <a:pt x="73" y="183"/>
                    <a:pt x="73" y="183"/>
                    <a:pt x="73" y="183"/>
                  </a:cubicBezTo>
                  <a:cubicBezTo>
                    <a:pt x="72" y="183"/>
                    <a:pt x="72" y="183"/>
                    <a:pt x="72" y="183"/>
                  </a:cubicBezTo>
                  <a:cubicBezTo>
                    <a:pt x="72" y="182"/>
                    <a:pt x="72" y="182"/>
                    <a:pt x="72" y="182"/>
                  </a:cubicBezTo>
                  <a:cubicBezTo>
                    <a:pt x="72" y="182"/>
                    <a:pt x="72" y="182"/>
                    <a:pt x="72" y="182"/>
                  </a:cubicBezTo>
                  <a:cubicBezTo>
                    <a:pt x="71" y="182"/>
                    <a:pt x="71" y="182"/>
                    <a:pt x="71" y="182"/>
                  </a:cubicBezTo>
                  <a:cubicBezTo>
                    <a:pt x="71" y="182"/>
                    <a:pt x="71" y="182"/>
                    <a:pt x="71" y="182"/>
                  </a:cubicBezTo>
                  <a:cubicBezTo>
                    <a:pt x="71" y="182"/>
                    <a:pt x="71" y="182"/>
                    <a:pt x="71" y="182"/>
                  </a:cubicBezTo>
                  <a:cubicBezTo>
                    <a:pt x="70" y="182"/>
                    <a:pt x="70" y="182"/>
                    <a:pt x="70" y="182"/>
                  </a:cubicBezTo>
                  <a:cubicBezTo>
                    <a:pt x="70" y="182"/>
                    <a:pt x="70" y="182"/>
                    <a:pt x="70" y="182"/>
                  </a:cubicBezTo>
                  <a:cubicBezTo>
                    <a:pt x="70" y="182"/>
                    <a:pt x="70" y="182"/>
                    <a:pt x="70" y="182"/>
                  </a:cubicBezTo>
                  <a:cubicBezTo>
                    <a:pt x="70" y="182"/>
                    <a:pt x="70" y="182"/>
                    <a:pt x="70" y="182"/>
                  </a:cubicBezTo>
                  <a:cubicBezTo>
                    <a:pt x="70" y="183"/>
                    <a:pt x="70" y="183"/>
                    <a:pt x="70" y="183"/>
                  </a:cubicBezTo>
                  <a:cubicBezTo>
                    <a:pt x="70" y="183"/>
                    <a:pt x="70" y="183"/>
                    <a:pt x="70" y="183"/>
                  </a:cubicBezTo>
                  <a:cubicBezTo>
                    <a:pt x="70" y="184"/>
                    <a:pt x="70" y="184"/>
                    <a:pt x="70" y="184"/>
                  </a:cubicBezTo>
                  <a:cubicBezTo>
                    <a:pt x="70" y="184"/>
                    <a:pt x="70" y="184"/>
                    <a:pt x="70" y="184"/>
                  </a:cubicBezTo>
                  <a:cubicBezTo>
                    <a:pt x="71" y="184"/>
                    <a:pt x="71" y="184"/>
                    <a:pt x="71" y="184"/>
                  </a:cubicBezTo>
                  <a:cubicBezTo>
                    <a:pt x="71" y="185"/>
                    <a:pt x="71" y="185"/>
                    <a:pt x="71" y="185"/>
                  </a:cubicBezTo>
                  <a:cubicBezTo>
                    <a:pt x="71" y="186"/>
                    <a:pt x="71" y="186"/>
                    <a:pt x="71" y="186"/>
                  </a:cubicBezTo>
                  <a:cubicBezTo>
                    <a:pt x="71" y="187"/>
                    <a:pt x="71" y="187"/>
                    <a:pt x="71" y="187"/>
                  </a:cubicBezTo>
                  <a:cubicBezTo>
                    <a:pt x="70" y="187"/>
                    <a:pt x="70" y="187"/>
                    <a:pt x="70" y="187"/>
                  </a:cubicBezTo>
                  <a:cubicBezTo>
                    <a:pt x="70" y="187"/>
                    <a:pt x="70" y="187"/>
                    <a:pt x="70" y="187"/>
                  </a:cubicBezTo>
                  <a:cubicBezTo>
                    <a:pt x="70" y="187"/>
                    <a:pt x="70" y="187"/>
                    <a:pt x="70" y="187"/>
                  </a:cubicBezTo>
                  <a:cubicBezTo>
                    <a:pt x="69" y="187"/>
                    <a:pt x="69" y="187"/>
                    <a:pt x="69" y="187"/>
                  </a:cubicBezTo>
                  <a:cubicBezTo>
                    <a:pt x="68" y="187"/>
                    <a:pt x="68" y="187"/>
                    <a:pt x="68" y="187"/>
                  </a:cubicBezTo>
                  <a:cubicBezTo>
                    <a:pt x="67" y="187"/>
                    <a:pt x="67" y="187"/>
                    <a:pt x="67" y="187"/>
                  </a:cubicBezTo>
                  <a:cubicBezTo>
                    <a:pt x="67" y="187"/>
                    <a:pt x="67" y="187"/>
                    <a:pt x="67" y="187"/>
                  </a:cubicBezTo>
                  <a:cubicBezTo>
                    <a:pt x="67" y="188"/>
                    <a:pt x="67" y="188"/>
                    <a:pt x="67" y="188"/>
                  </a:cubicBezTo>
                  <a:cubicBezTo>
                    <a:pt x="68" y="188"/>
                    <a:pt x="68" y="188"/>
                    <a:pt x="68" y="188"/>
                  </a:cubicBezTo>
                  <a:cubicBezTo>
                    <a:pt x="69" y="188"/>
                    <a:pt x="69" y="188"/>
                    <a:pt x="69" y="188"/>
                  </a:cubicBezTo>
                  <a:cubicBezTo>
                    <a:pt x="69" y="189"/>
                    <a:pt x="69" y="189"/>
                    <a:pt x="69" y="189"/>
                  </a:cubicBezTo>
                  <a:cubicBezTo>
                    <a:pt x="70" y="189"/>
                    <a:pt x="70" y="189"/>
                    <a:pt x="70" y="189"/>
                  </a:cubicBezTo>
                  <a:cubicBezTo>
                    <a:pt x="70" y="189"/>
                    <a:pt x="70" y="189"/>
                    <a:pt x="70" y="189"/>
                  </a:cubicBezTo>
                  <a:cubicBezTo>
                    <a:pt x="70" y="189"/>
                    <a:pt x="70" y="189"/>
                    <a:pt x="70" y="189"/>
                  </a:cubicBezTo>
                  <a:cubicBezTo>
                    <a:pt x="70" y="189"/>
                    <a:pt x="70" y="189"/>
                    <a:pt x="70" y="189"/>
                  </a:cubicBezTo>
                  <a:cubicBezTo>
                    <a:pt x="70" y="190"/>
                    <a:pt x="70" y="190"/>
                    <a:pt x="70" y="190"/>
                  </a:cubicBezTo>
                  <a:cubicBezTo>
                    <a:pt x="70" y="190"/>
                    <a:pt x="70" y="190"/>
                    <a:pt x="70" y="190"/>
                  </a:cubicBezTo>
                  <a:cubicBezTo>
                    <a:pt x="69" y="190"/>
                    <a:pt x="69" y="190"/>
                    <a:pt x="69" y="190"/>
                  </a:cubicBezTo>
                  <a:cubicBezTo>
                    <a:pt x="69" y="190"/>
                    <a:pt x="69" y="190"/>
                    <a:pt x="69" y="190"/>
                  </a:cubicBezTo>
                  <a:cubicBezTo>
                    <a:pt x="70" y="190"/>
                    <a:pt x="70" y="190"/>
                    <a:pt x="70" y="190"/>
                  </a:cubicBezTo>
                  <a:cubicBezTo>
                    <a:pt x="70" y="191"/>
                    <a:pt x="70" y="191"/>
                    <a:pt x="70" y="191"/>
                  </a:cubicBezTo>
                  <a:cubicBezTo>
                    <a:pt x="70" y="191"/>
                    <a:pt x="70" y="191"/>
                    <a:pt x="70" y="191"/>
                  </a:cubicBezTo>
                  <a:cubicBezTo>
                    <a:pt x="70" y="192"/>
                    <a:pt x="70" y="192"/>
                    <a:pt x="70" y="192"/>
                  </a:cubicBezTo>
                  <a:cubicBezTo>
                    <a:pt x="70" y="192"/>
                    <a:pt x="70" y="192"/>
                    <a:pt x="70" y="192"/>
                  </a:cubicBezTo>
                  <a:cubicBezTo>
                    <a:pt x="69" y="192"/>
                    <a:pt x="69" y="192"/>
                    <a:pt x="69" y="192"/>
                  </a:cubicBezTo>
                  <a:cubicBezTo>
                    <a:pt x="69" y="192"/>
                    <a:pt x="69" y="192"/>
                    <a:pt x="69" y="192"/>
                  </a:cubicBezTo>
                  <a:cubicBezTo>
                    <a:pt x="68" y="191"/>
                    <a:pt x="68" y="191"/>
                    <a:pt x="68" y="191"/>
                  </a:cubicBezTo>
                  <a:cubicBezTo>
                    <a:pt x="68" y="191"/>
                    <a:pt x="68" y="191"/>
                    <a:pt x="68" y="191"/>
                  </a:cubicBezTo>
                  <a:cubicBezTo>
                    <a:pt x="67" y="191"/>
                    <a:pt x="67" y="191"/>
                    <a:pt x="67" y="191"/>
                  </a:cubicBezTo>
                  <a:cubicBezTo>
                    <a:pt x="67" y="191"/>
                    <a:pt x="67" y="191"/>
                    <a:pt x="67" y="191"/>
                  </a:cubicBezTo>
                  <a:cubicBezTo>
                    <a:pt x="66" y="190"/>
                    <a:pt x="66" y="190"/>
                    <a:pt x="66" y="190"/>
                  </a:cubicBezTo>
                  <a:cubicBezTo>
                    <a:pt x="66" y="191"/>
                    <a:pt x="66" y="191"/>
                    <a:pt x="66" y="191"/>
                  </a:cubicBezTo>
                  <a:cubicBezTo>
                    <a:pt x="66" y="191"/>
                    <a:pt x="66" y="191"/>
                    <a:pt x="66" y="191"/>
                  </a:cubicBezTo>
                  <a:cubicBezTo>
                    <a:pt x="67" y="191"/>
                    <a:pt x="67" y="191"/>
                    <a:pt x="67" y="191"/>
                  </a:cubicBezTo>
                  <a:cubicBezTo>
                    <a:pt x="67" y="191"/>
                    <a:pt x="67" y="191"/>
                    <a:pt x="67" y="191"/>
                  </a:cubicBezTo>
                  <a:cubicBezTo>
                    <a:pt x="68" y="192"/>
                    <a:pt x="68" y="192"/>
                    <a:pt x="68" y="192"/>
                  </a:cubicBezTo>
                  <a:cubicBezTo>
                    <a:pt x="69" y="192"/>
                    <a:pt x="69" y="192"/>
                    <a:pt x="69" y="192"/>
                  </a:cubicBezTo>
                  <a:cubicBezTo>
                    <a:pt x="69" y="192"/>
                    <a:pt x="69" y="192"/>
                    <a:pt x="69" y="192"/>
                  </a:cubicBezTo>
                  <a:cubicBezTo>
                    <a:pt x="69" y="193"/>
                    <a:pt x="69" y="193"/>
                    <a:pt x="69" y="193"/>
                  </a:cubicBezTo>
                  <a:cubicBezTo>
                    <a:pt x="69" y="193"/>
                    <a:pt x="69" y="193"/>
                    <a:pt x="69" y="193"/>
                  </a:cubicBezTo>
                  <a:cubicBezTo>
                    <a:pt x="68" y="193"/>
                    <a:pt x="68" y="193"/>
                    <a:pt x="68" y="193"/>
                  </a:cubicBezTo>
                  <a:cubicBezTo>
                    <a:pt x="68" y="193"/>
                    <a:pt x="68" y="193"/>
                    <a:pt x="68" y="193"/>
                  </a:cubicBezTo>
                  <a:cubicBezTo>
                    <a:pt x="68" y="194"/>
                    <a:pt x="68" y="194"/>
                    <a:pt x="68" y="194"/>
                  </a:cubicBezTo>
                  <a:cubicBezTo>
                    <a:pt x="67" y="193"/>
                    <a:pt x="67" y="193"/>
                    <a:pt x="67" y="193"/>
                  </a:cubicBezTo>
                  <a:cubicBezTo>
                    <a:pt x="66" y="193"/>
                    <a:pt x="66" y="193"/>
                    <a:pt x="66" y="193"/>
                  </a:cubicBezTo>
                  <a:cubicBezTo>
                    <a:pt x="66" y="192"/>
                    <a:pt x="66" y="192"/>
                    <a:pt x="66" y="192"/>
                  </a:cubicBezTo>
                  <a:cubicBezTo>
                    <a:pt x="65" y="192"/>
                    <a:pt x="65" y="192"/>
                    <a:pt x="65" y="192"/>
                  </a:cubicBezTo>
                  <a:cubicBezTo>
                    <a:pt x="65" y="193"/>
                    <a:pt x="65" y="193"/>
                    <a:pt x="65" y="193"/>
                  </a:cubicBezTo>
                  <a:cubicBezTo>
                    <a:pt x="65" y="193"/>
                    <a:pt x="65" y="193"/>
                    <a:pt x="65" y="193"/>
                  </a:cubicBezTo>
                  <a:cubicBezTo>
                    <a:pt x="65" y="194"/>
                    <a:pt x="65" y="194"/>
                    <a:pt x="65" y="194"/>
                  </a:cubicBezTo>
                  <a:cubicBezTo>
                    <a:pt x="65" y="194"/>
                    <a:pt x="65" y="194"/>
                    <a:pt x="65" y="194"/>
                  </a:cubicBezTo>
                  <a:cubicBezTo>
                    <a:pt x="66" y="194"/>
                    <a:pt x="66" y="194"/>
                    <a:pt x="66" y="194"/>
                  </a:cubicBezTo>
                  <a:cubicBezTo>
                    <a:pt x="66" y="195"/>
                    <a:pt x="66" y="195"/>
                    <a:pt x="66" y="195"/>
                  </a:cubicBezTo>
                  <a:cubicBezTo>
                    <a:pt x="66" y="195"/>
                    <a:pt x="66" y="195"/>
                    <a:pt x="66" y="195"/>
                  </a:cubicBezTo>
                  <a:cubicBezTo>
                    <a:pt x="66" y="195"/>
                    <a:pt x="66" y="195"/>
                    <a:pt x="66" y="195"/>
                  </a:cubicBezTo>
                  <a:cubicBezTo>
                    <a:pt x="66" y="195"/>
                    <a:pt x="66" y="195"/>
                    <a:pt x="66" y="195"/>
                  </a:cubicBezTo>
                  <a:cubicBezTo>
                    <a:pt x="65" y="195"/>
                    <a:pt x="65" y="195"/>
                    <a:pt x="65" y="195"/>
                  </a:cubicBezTo>
                  <a:cubicBezTo>
                    <a:pt x="64" y="194"/>
                    <a:pt x="64" y="194"/>
                    <a:pt x="64" y="194"/>
                  </a:cubicBezTo>
                  <a:cubicBezTo>
                    <a:pt x="64" y="194"/>
                    <a:pt x="64" y="194"/>
                    <a:pt x="64" y="194"/>
                  </a:cubicBezTo>
                  <a:cubicBezTo>
                    <a:pt x="64" y="194"/>
                    <a:pt x="64" y="194"/>
                    <a:pt x="64" y="194"/>
                  </a:cubicBezTo>
                  <a:cubicBezTo>
                    <a:pt x="64" y="195"/>
                    <a:pt x="64" y="195"/>
                    <a:pt x="64" y="195"/>
                  </a:cubicBezTo>
                  <a:cubicBezTo>
                    <a:pt x="65" y="195"/>
                    <a:pt x="65" y="195"/>
                    <a:pt x="65" y="195"/>
                  </a:cubicBezTo>
                  <a:cubicBezTo>
                    <a:pt x="65" y="195"/>
                    <a:pt x="65" y="195"/>
                    <a:pt x="65" y="195"/>
                  </a:cubicBezTo>
                  <a:cubicBezTo>
                    <a:pt x="66" y="196"/>
                    <a:pt x="66" y="196"/>
                    <a:pt x="66" y="196"/>
                  </a:cubicBezTo>
                  <a:cubicBezTo>
                    <a:pt x="66" y="196"/>
                    <a:pt x="66" y="196"/>
                    <a:pt x="66" y="196"/>
                  </a:cubicBezTo>
                  <a:cubicBezTo>
                    <a:pt x="65" y="196"/>
                    <a:pt x="65" y="196"/>
                    <a:pt x="65" y="196"/>
                  </a:cubicBezTo>
                  <a:cubicBezTo>
                    <a:pt x="64" y="196"/>
                    <a:pt x="64" y="196"/>
                    <a:pt x="64" y="196"/>
                  </a:cubicBezTo>
                  <a:cubicBezTo>
                    <a:pt x="64" y="196"/>
                    <a:pt x="64" y="196"/>
                    <a:pt x="64" y="196"/>
                  </a:cubicBezTo>
                  <a:cubicBezTo>
                    <a:pt x="64" y="195"/>
                    <a:pt x="64" y="195"/>
                    <a:pt x="64" y="195"/>
                  </a:cubicBezTo>
                  <a:cubicBezTo>
                    <a:pt x="63" y="195"/>
                    <a:pt x="63" y="195"/>
                    <a:pt x="63" y="195"/>
                  </a:cubicBezTo>
                  <a:cubicBezTo>
                    <a:pt x="63" y="195"/>
                    <a:pt x="63" y="195"/>
                    <a:pt x="63" y="195"/>
                  </a:cubicBezTo>
                  <a:cubicBezTo>
                    <a:pt x="63" y="195"/>
                    <a:pt x="63" y="195"/>
                    <a:pt x="63" y="195"/>
                  </a:cubicBezTo>
                  <a:cubicBezTo>
                    <a:pt x="63" y="195"/>
                    <a:pt x="63" y="195"/>
                    <a:pt x="63" y="195"/>
                  </a:cubicBezTo>
                  <a:cubicBezTo>
                    <a:pt x="63" y="196"/>
                    <a:pt x="63" y="196"/>
                    <a:pt x="63" y="196"/>
                  </a:cubicBezTo>
                  <a:cubicBezTo>
                    <a:pt x="63" y="196"/>
                    <a:pt x="63" y="196"/>
                    <a:pt x="63" y="196"/>
                  </a:cubicBezTo>
                  <a:cubicBezTo>
                    <a:pt x="63" y="197"/>
                    <a:pt x="63" y="197"/>
                    <a:pt x="63" y="197"/>
                  </a:cubicBezTo>
                  <a:cubicBezTo>
                    <a:pt x="63" y="197"/>
                    <a:pt x="63" y="197"/>
                    <a:pt x="63" y="197"/>
                  </a:cubicBezTo>
                  <a:cubicBezTo>
                    <a:pt x="65" y="197"/>
                    <a:pt x="65" y="197"/>
                    <a:pt x="65" y="197"/>
                  </a:cubicBezTo>
                  <a:cubicBezTo>
                    <a:pt x="65" y="197"/>
                    <a:pt x="65" y="197"/>
                    <a:pt x="65" y="197"/>
                  </a:cubicBezTo>
                  <a:cubicBezTo>
                    <a:pt x="65" y="197"/>
                    <a:pt x="65" y="197"/>
                    <a:pt x="65" y="197"/>
                  </a:cubicBezTo>
                  <a:cubicBezTo>
                    <a:pt x="65" y="198"/>
                    <a:pt x="65" y="198"/>
                    <a:pt x="65" y="198"/>
                  </a:cubicBezTo>
                  <a:cubicBezTo>
                    <a:pt x="65" y="198"/>
                    <a:pt x="65" y="198"/>
                    <a:pt x="65" y="198"/>
                  </a:cubicBezTo>
                  <a:cubicBezTo>
                    <a:pt x="65" y="198"/>
                    <a:pt x="65" y="198"/>
                    <a:pt x="65" y="198"/>
                  </a:cubicBezTo>
                  <a:cubicBezTo>
                    <a:pt x="64" y="198"/>
                    <a:pt x="64" y="198"/>
                    <a:pt x="64" y="198"/>
                  </a:cubicBezTo>
                  <a:cubicBezTo>
                    <a:pt x="64" y="198"/>
                    <a:pt x="64" y="198"/>
                    <a:pt x="64" y="198"/>
                  </a:cubicBezTo>
                  <a:cubicBezTo>
                    <a:pt x="63" y="198"/>
                    <a:pt x="63" y="198"/>
                    <a:pt x="63" y="198"/>
                  </a:cubicBezTo>
                  <a:cubicBezTo>
                    <a:pt x="62" y="198"/>
                    <a:pt x="62" y="198"/>
                    <a:pt x="62" y="198"/>
                  </a:cubicBezTo>
                  <a:cubicBezTo>
                    <a:pt x="62" y="197"/>
                    <a:pt x="62" y="197"/>
                    <a:pt x="62" y="197"/>
                  </a:cubicBezTo>
                  <a:cubicBezTo>
                    <a:pt x="62" y="197"/>
                    <a:pt x="62" y="197"/>
                    <a:pt x="62" y="197"/>
                  </a:cubicBezTo>
                  <a:cubicBezTo>
                    <a:pt x="62" y="197"/>
                    <a:pt x="62" y="197"/>
                    <a:pt x="62" y="197"/>
                  </a:cubicBezTo>
                  <a:cubicBezTo>
                    <a:pt x="62" y="197"/>
                    <a:pt x="62" y="197"/>
                    <a:pt x="62" y="197"/>
                  </a:cubicBezTo>
                  <a:cubicBezTo>
                    <a:pt x="62" y="198"/>
                    <a:pt x="62" y="198"/>
                    <a:pt x="62" y="198"/>
                  </a:cubicBezTo>
                  <a:cubicBezTo>
                    <a:pt x="61" y="198"/>
                    <a:pt x="61" y="198"/>
                    <a:pt x="61" y="198"/>
                  </a:cubicBezTo>
                  <a:cubicBezTo>
                    <a:pt x="61" y="198"/>
                    <a:pt x="61" y="198"/>
                    <a:pt x="61" y="198"/>
                  </a:cubicBezTo>
                  <a:cubicBezTo>
                    <a:pt x="60" y="198"/>
                    <a:pt x="60" y="198"/>
                    <a:pt x="60" y="198"/>
                  </a:cubicBezTo>
                  <a:cubicBezTo>
                    <a:pt x="60" y="198"/>
                    <a:pt x="60" y="198"/>
                    <a:pt x="60" y="198"/>
                  </a:cubicBezTo>
                  <a:cubicBezTo>
                    <a:pt x="60" y="198"/>
                    <a:pt x="60" y="198"/>
                    <a:pt x="60" y="198"/>
                  </a:cubicBezTo>
                  <a:cubicBezTo>
                    <a:pt x="59" y="198"/>
                    <a:pt x="59" y="198"/>
                    <a:pt x="59" y="198"/>
                  </a:cubicBezTo>
                  <a:cubicBezTo>
                    <a:pt x="59" y="198"/>
                    <a:pt x="59" y="198"/>
                    <a:pt x="59" y="198"/>
                  </a:cubicBezTo>
                  <a:cubicBezTo>
                    <a:pt x="59" y="199"/>
                    <a:pt x="59" y="199"/>
                    <a:pt x="59" y="199"/>
                  </a:cubicBezTo>
                  <a:cubicBezTo>
                    <a:pt x="61" y="199"/>
                    <a:pt x="61" y="199"/>
                    <a:pt x="61" y="199"/>
                  </a:cubicBezTo>
                  <a:cubicBezTo>
                    <a:pt x="62" y="199"/>
                    <a:pt x="62" y="199"/>
                    <a:pt x="62" y="199"/>
                  </a:cubicBezTo>
                  <a:cubicBezTo>
                    <a:pt x="62" y="200"/>
                    <a:pt x="62" y="200"/>
                    <a:pt x="62" y="200"/>
                  </a:cubicBezTo>
                  <a:cubicBezTo>
                    <a:pt x="62" y="201"/>
                    <a:pt x="62" y="201"/>
                    <a:pt x="62" y="201"/>
                  </a:cubicBezTo>
                  <a:cubicBezTo>
                    <a:pt x="62" y="201"/>
                    <a:pt x="62" y="201"/>
                    <a:pt x="62" y="201"/>
                  </a:cubicBezTo>
                  <a:cubicBezTo>
                    <a:pt x="62" y="201"/>
                    <a:pt x="62" y="201"/>
                    <a:pt x="62" y="201"/>
                  </a:cubicBezTo>
                  <a:cubicBezTo>
                    <a:pt x="61" y="201"/>
                    <a:pt x="61" y="201"/>
                    <a:pt x="61" y="201"/>
                  </a:cubicBezTo>
                  <a:cubicBezTo>
                    <a:pt x="60" y="200"/>
                    <a:pt x="60" y="200"/>
                    <a:pt x="60" y="200"/>
                  </a:cubicBezTo>
                  <a:cubicBezTo>
                    <a:pt x="60" y="200"/>
                    <a:pt x="60" y="200"/>
                    <a:pt x="60" y="200"/>
                  </a:cubicBezTo>
                  <a:cubicBezTo>
                    <a:pt x="59" y="200"/>
                    <a:pt x="59" y="200"/>
                    <a:pt x="59" y="200"/>
                  </a:cubicBezTo>
                  <a:cubicBezTo>
                    <a:pt x="59" y="200"/>
                    <a:pt x="59" y="200"/>
                    <a:pt x="59" y="200"/>
                  </a:cubicBezTo>
                  <a:cubicBezTo>
                    <a:pt x="60" y="200"/>
                    <a:pt x="60" y="200"/>
                    <a:pt x="60" y="200"/>
                  </a:cubicBezTo>
                  <a:cubicBezTo>
                    <a:pt x="60" y="200"/>
                    <a:pt x="60" y="200"/>
                    <a:pt x="60" y="200"/>
                  </a:cubicBezTo>
                  <a:cubicBezTo>
                    <a:pt x="61" y="201"/>
                    <a:pt x="61" y="201"/>
                    <a:pt x="61" y="201"/>
                  </a:cubicBezTo>
                  <a:cubicBezTo>
                    <a:pt x="62" y="202"/>
                    <a:pt x="62" y="202"/>
                    <a:pt x="62" y="202"/>
                  </a:cubicBezTo>
                  <a:cubicBezTo>
                    <a:pt x="62" y="202"/>
                    <a:pt x="62" y="202"/>
                    <a:pt x="62" y="202"/>
                  </a:cubicBezTo>
                  <a:cubicBezTo>
                    <a:pt x="61" y="203"/>
                    <a:pt x="61" y="203"/>
                    <a:pt x="61" y="203"/>
                  </a:cubicBezTo>
                  <a:cubicBezTo>
                    <a:pt x="62" y="203"/>
                    <a:pt x="62" y="203"/>
                    <a:pt x="62" y="203"/>
                  </a:cubicBezTo>
                  <a:cubicBezTo>
                    <a:pt x="62" y="203"/>
                    <a:pt x="62" y="203"/>
                    <a:pt x="62" y="203"/>
                  </a:cubicBezTo>
                  <a:cubicBezTo>
                    <a:pt x="61" y="204"/>
                    <a:pt x="61" y="204"/>
                    <a:pt x="61" y="204"/>
                  </a:cubicBezTo>
                  <a:cubicBezTo>
                    <a:pt x="61" y="204"/>
                    <a:pt x="61" y="204"/>
                    <a:pt x="61" y="204"/>
                  </a:cubicBezTo>
                  <a:cubicBezTo>
                    <a:pt x="61" y="205"/>
                    <a:pt x="61" y="205"/>
                    <a:pt x="61" y="205"/>
                  </a:cubicBezTo>
                  <a:cubicBezTo>
                    <a:pt x="60" y="205"/>
                    <a:pt x="60" y="205"/>
                    <a:pt x="60" y="205"/>
                  </a:cubicBezTo>
                  <a:cubicBezTo>
                    <a:pt x="60" y="205"/>
                    <a:pt x="60" y="205"/>
                    <a:pt x="60" y="205"/>
                  </a:cubicBezTo>
                  <a:cubicBezTo>
                    <a:pt x="59" y="204"/>
                    <a:pt x="59" y="204"/>
                    <a:pt x="59" y="204"/>
                  </a:cubicBezTo>
                  <a:cubicBezTo>
                    <a:pt x="59" y="204"/>
                    <a:pt x="59" y="204"/>
                    <a:pt x="59" y="204"/>
                  </a:cubicBezTo>
                  <a:cubicBezTo>
                    <a:pt x="58" y="204"/>
                    <a:pt x="58" y="204"/>
                    <a:pt x="58" y="204"/>
                  </a:cubicBezTo>
                  <a:cubicBezTo>
                    <a:pt x="59" y="204"/>
                    <a:pt x="59" y="204"/>
                    <a:pt x="59" y="204"/>
                  </a:cubicBezTo>
                  <a:cubicBezTo>
                    <a:pt x="59" y="205"/>
                    <a:pt x="59" y="205"/>
                    <a:pt x="59" y="205"/>
                  </a:cubicBezTo>
                  <a:cubicBezTo>
                    <a:pt x="60" y="205"/>
                    <a:pt x="60" y="205"/>
                    <a:pt x="60" y="205"/>
                  </a:cubicBezTo>
                  <a:cubicBezTo>
                    <a:pt x="60" y="205"/>
                    <a:pt x="60" y="205"/>
                    <a:pt x="60" y="205"/>
                  </a:cubicBezTo>
                  <a:cubicBezTo>
                    <a:pt x="60" y="206"/>
                    <a:pt x="60" y="206"/>
                    <a:pt x="60" y="206"/>
                  </a:cubicBezTo>
                  <a:cubicBezTo>
                    <a:pt x="59" y="206"/>
                    <a:pt x="59" y="206"/>
                    <a:pt x="59" y="206"/>
                  </a:cubicBezTo>
                  <a:cubicBezTo>
                    <a:pt x="59" y="205"/>
                    <a:pt x="59" y="205"/>
                    <a:pt x="59" y="205"/>
                  </a:cubicBezTo>
                  <a:cubicBezTo>
                    <a:pt x="59" y="205"/>
                    <a:pt x="59" y="205"/>
                    <a:pt x="59" y="205"/>
                  </a:cubicBezTo>
                  <a:cubicBezTo>
                    <a:pt x="58" y="206"/>
                    <a:pt x="58" y="206"/>
                    <a:pt x="58" y="206"/>
                  </a:cubicBezTo>
                  <a:cubicBezTo>
                    <a:pt x="59" y="206"/>
                    <a:pt x="59" y="206"/>
                    <a:pt x="59" y="206"/>
                  </a:cubicBezTo>
                  <a:cubicBezTo>
                    <a:pt x="59" y="206"/>
                    <a:pt x="59" y="206"/>
                    <a:pt x="59" y="206"/>
                  </a:cubicBezTo>
                  <a:cubicBezTo>
                    <a:pt x="59" y="207"/>
                    <a:pt x="59" y="207"/>
                    <a:pt x="59" y="207"/>
                  </a:cubicBezTo>
                  <a:cubicBezTo>
                    <a:pt x="59" y="207"/>
                    <a:pt x="59" y="207"/>
                    <a:pt x="59" y="207"/>
                  </a:cubicBezTo>
                  <a:cubicBezTo>
                    <a:pt x="58" y="207"/>
                    <a:pt x="58" y="207"/>
                    <a:pt x="58" y="207"/>
                  </a:cubicBezTo>
                  <a:cubicBezTo>
                    <a:pt x="58" y="207"/>
                    <a:pt x="58" y="207"/>
                    <a:pt x="58" y="207"/>
                  </a:cubicBezTo>
                  <a:cubicBezTo>
                    <a:pt x="58" y="207"/>
                    <a:pt x="58" y="207"/>
                    <a:pt x="58" y="207"/>
                  </a:cubicBezTo>
                  <a:cubicBezTo>
                    <a:pt x="57" y="207"/>
                    <a:pt x="57" y="207"/>
                    <a:pt x="57" y="207"/>
                  </a:cubicBezTo>
                  <a:cubicBezTo>
                    <a:pt x="57" y="207"/>
                    <a:pt x="57" y="207"/>
                    <a:pt x="57" y="207"/>
                  </a:cubicBezTo>
                  <a:cubicBezTo>
                    <a:pt x="58" y="207"/>
                    <a:pt x="58" y="207"/>
                    <a:pt x="58" y="207"/>
                  </a:cubicBezTo>
                  <a:cubicBezTo>
                    <a:pt x="58" y="208"/>
                    <a:pt x="58" y="208"/>
                    <a:pt x="58" y="208"/>
                  </a:cubicBezTo>
                  <a:cubicBezTo>
                    <a:pt x="58" y="208"/>
                    <a:pt x="58" y="208"/>
                    <a:pt x="58" y="208"/>
                  </a:cubicBezTo>
                  <a:cubicBezTo>
                    <a:pt x="58" y="208"/>
                    <a:pt x="58" y="208"/>
                    <a:pt x="58" y="208"/>
                  </a:cubicBezTo>
                  <a:cubicBezTo>
                    <a:pt x="57" y="208"/>
                    <a:pt x="57" y="208"/>
                    <a:pt x="57" y="208"/>
                  </a:cubicBezTo>
                  <a:cubicBezTo>
                    <a:pt x="56" y="208"/>
                    <a:pt x="56" y="208"/>
                    <a:pt x="56" y="208"/>
                  </a:cubicBezTo>
                  <a:cubicBezTo>
                    <a:pt x="56" y="208"/>
                    <a:pt x="56" y="208"/>
                    <a:pt x="56" y="208"/>
                  </a:cubicBezTo>
                  <a:cubicBezTo>
                    <a:pt x="56" y="208"/>
                    <a:pt x="56" y="208"/>
                    <a:pt x="56" y="208"/>
                  </a:cubicBezTo>
                  <a:cubicBezTo>
                    <a:pt x="57" y="209"/>
                    <a:pt x="57" y="209"/>
                    <a:pt x="57" y="209"/>
                  </a:cubicBezTo>
                  <a:cubicBezTo>
                    <a:pt x="58" y="209"/>
                    <a:pt x="58" y="209"/>
                    <a:pt x="58" y="209"/>
                  </a:cubicBezTo>
                  <a:cubicBezTo>
                    <a:pt x="59" y="209"/>
                    <a:pt x="59" y="209"/>
                    <a:pt x="59" y="209"/>
                  </a:cubicBezTo>
                  <a:cubicBezTo>
                    <a:pt x="59" y="209"/>
                    <a:pt x="59" y="209"/>
                    <a:pt x="59" y="209"/>
                  </a:cubicBezTo>
                  <a:cubicBezTo>
                    <a:pt x="59" y="210"/>
                    <a:pt x="59" y="210"/>
                    <a:pt x="59" y="210"/>
                  </a:cubicBezTo>
                  <a:cubicBezTo>
                    <a:pt x="58" y="210"/>
                    <a:pt x="58" y="210"/>
                    <a:pt x="58" y="210"/>
                  </a:cubicBezTo>
                  <a:cubicBezTo>
                    <a:pt x="57" y="210"/>
                    <a:pt x="57" y="210"/>
                    <a:pt x="57" y="210"/>
                  </a:cubicBezTo>
                  <a:cubicBezTo>
                    <a:pt x="56" y="210"/>
                    <a:pt x="56" y="210"/>
                    <a:pt x="56" y="210"/>
                  </a:cubicBezTo>
                  <a:cubicBezTo>
                    <a:pt x="56" y="210"/>
                    <a:pt x="56" y="210"/>
                    <a:pt x="56" y="210"/>
                  </a:cubicBezTo>
                  <a:cubicBezTo>
                    <a:pt x="55" y="210"/>
                    <a:pt x="55" y="210"/>
                    <a:pt x="55" y="210"/>
                  </a:cubicBezTo>
                  <a:cubicBezTo>
                    <a:pt x="56" y="210"/>
                    <a:pt x="56" y="210"/>
                    <a:pt x="56" y="210"/>
                  </a:cubicBezTo>
                  <a:cubicBezTo>
                    <a:pt x="57" y="210"/>
                    <a:pt x="57" y="210"/>
                    <a:pt x="57" y="210"/>
                  </a:cubicBezTo>
                  <a:cubicBezTo>
                    <a:pt x="57" y="211"/>
                    <a:pt x="57" y="211"/>
                    <a:pt x="57" y="211"/>
                  </a:cubicBezTo>
                  <a:cubicBezTo>
                    <a:pt x="57" y="211"/>
                    <a:pt x="57" y="211"/>
                    <a:pt x="57" y="211"/>
                  </a:cubicBezTo>
                  <a:cubicBezTo>
                    <a:pt x="56" y="211"/>
                    <a:pt x="56" y="211"/>
                    <a:pt x="56" y="211"/>
                  </a:cubicBezTo>
                  <a:cubicBezTo>
                    <a:pt x="56" y="211"/>
                    <a:pt x="56" y="211"/>
                    <a:pt x="56" y="211"/>
                  </a:cubicBezTo>
                  <a:cubicBezTo>
                    <a:pt x="57" y="211"/>
                    <a:pt x="57" y="211"/>
                    <a:pt x="57" y="211"/>
                  </a:cubicBezTo>
                  <a:cubicBezTo>
                    <a:pt x="58" y="211"/>
                    <a:pt x="58" y="211"/>
                    <a:pt x="58" y="211"/>
                  </a:cubicBezTo>
                  <a:cubicBezTo>
                    <a:pt x="58" y="212"/>
                    <a:pt x="58" y="212"/>
                    <a:pt x="58" y="212"/>
                  </a:cubicBezTo>
                  <a:cubicBezTo>
                    <a:pt x="57" y="212"/>
                    <a:pt x="57" y="212"/>
                    <a:pt x="57" y="212"/>
                  </a:cubicBezTo>
                  <a:cubicBezTo>
                    <a:pt x="56" y="212"/>
                    <a:pt x="56" y="212"/>
                    <a:pt x="56" y="212"/>
                  </a:cubicBezTo>
                  <a:cubicBezTo>
                    <a:pt x="56" y="212"/>
                    <a:pt x="56" y="212"/>
                    <a:pt x="56" y="212"/>
                  </a:cubicBezTo>
                  <a:cubicBezTo>
                    <a:pt x="56" y="212"/>
                    <a:pt x="56" y="212"/>
                    <a:pt x="56" y="212"/>
                  </a:cubicBezTo>
                  <a:cubicBezTo>
                    <a:pt x="56" y="212"/>
                    <a:pt x="56" y="212"/>
                    <a:pt x="56" y="212"/>
                  </a:cubicBezTo>
                  <a:cubicBezTo>
                    <a:pt x="57" y="212"/>
                    <a:pt x="57" y="212"/>
                    <a:pt x="57" y="212"/>
                  </a:cubicBezTo>
                  <a:cubicBezTo>
                    <a:pt x="58" y="212"/>
                    <a:pt x="58" y="212"/>
                    <a:pt x="58" y="212"/>
                  </a:cubicBezTo>
                  <a:cubicBezTo>
                    <a:pt x="58" y="213"/>
                    <a:pt x="58" y="213"/>
                    <a:pt x="58" y="213"/>
                  </a:cubicBezTo>
                  <a:cubicBezTo>
                    <a:pt x="57" y="213"/>
                    <a:pt x="57" y="213"/>
                    <a:pt x="57" y="213"/>
                  </a:cubicBezTo>
                  <a:cubicBezTo>
                    <a:pt x="56" y="213"/>
                    <a:pt x="56" y="213"/>
                    <a:pt x="56" y="213"/>
                  </a:cubicBezTo>
                  <a:cubicBezTo>
                    <a:pt x="56" y="213"/>
                    <a:pt x="56" y="213"/>
                    <a:pt x="56" y="213"/>
                  </a:cubicBezTo>
                  <a:cubicBezTo>
                    <a:pt x="55" y="213"/>
                    <a:pt x="55" y="213"/>
                    <a:pt x="55" y="213"/>
                  </a:cubicBezTo>
                  <a:cubicBezTo>
                    <a:pt x="55" y="212"/>
                    <a:pt x="55" y="212"/>
                    <a:pt x="55" y="212"/>
                  </a:cubicBezTo>
                  <a:cubicBezTo>
                    <a:pt x="54" y="212"/>
                    <a:pt x="54" y="212"/>
                    <a:pt x="54" y="212"/>
                  </a:cubicBezTo>
                  <a:cubicBezTo>
                    <a:pt x="54" y="212"/>
                    <a:pt x="54" y="212"/>
                    <a:pt x="54" y="212"/>
                  </a:cubicBezTo>
                  <a:cubicBezTo>
                    <a:pt x="54" y="212"/>
                    <a:pt x="54" y="212"/>
                    <a:pt x="54" y="212"/>
                  </a:cubicBezTo>
                  <a:cubicBezTo>
                    <a:pt x="53" y="212"/>
                    <a:pt x="53" y="212"/>
                    <a:pt x="53" y="212"/>
                  </a:cubicBezTo>
                  <a:cubicBezTo>
                    <a:pt x="53" y="212"/>
                    <a:pt x="53" y="212"/>
                    <a:pt x="53" y="212"/>
                  </a:cubicBezTo>
                  <a:cubicBezTo>
                    <a:pt x="53" y="213"/>
                    <a:pt x="53" y="213"/>
                    <a:pt x="53" y="213"/>
                  </a:cubicBezTo>
                  <a:cubicBezTo>
                    <a:pt x="55" y="213"/>
                    <a:pt x="55" y="213"/>
                    <a:pt x="55" y="213"/>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5" y="214"/>
                    <a:pt x="55" y="214"/>
                    <a:pt x="55" y="214"/>
                  </a:cubicBezTo>
                  <a:cubicBezTo>
                    <a:pt x="56" y="214"/>
                    <a:pt x="56" y="214"/>
                    <a:pt x="56" y="214"/>
                  </a:cubicBezTo>
                  <a:cubicBezTo>
                    <a:pt x="56" y="215"/>
                    <a:pt x="56" y="215"/>
                    <a:pt x="56" y="215"/>
                  </a:cubicBezTo>
                  <a:cubicBezTo>
                    <a:pt x="57" y="215"/>
                    <a:pt x="57" y="215"/>
                    <a:pt x="57" y="215"/>
                  </a:cubicBezTo>
                  <a:cubicBezTo>
                    <a:pt x="57" y="215"/>
                    <a:pt x="57" y="215"/>
                    <a:pt x="57" y="215"/>
                  </a:cubicBezTo>
                  <a:cubicBezTo>
                    <a:pt x="56" y="215"/>
                    <a:pt x="56" y="215"/>
                    <a:pt x="56" y="215"/>
                  </a:cubicBezTo>
                  <a:cubicBezTo>
                    <a:pt x="56" y="215"/>
                    <a:pt x="56" y="215"/>
                    <a:pt x="56" y="215"/>
                  </a:cubicBezTo>
                  <a:cubicBezTo>
                    <a:pt x="56" y="216"/>
                    <a:pt x="56" y="216"/>
                    <a:pt x="56" y="216"/>
                  </a:cubicBezTo>
                  <a:cubicBezTo>
                    <a:pt x="55" y="216"/>
                    <a:pt x="55" y="216"/>
                    <a:pt x="55" y="216"/>
                  </a:cubicBezTo>
                  <a:close/>
                  <a:moveTo>
                    <a:pt x="54" y="216"/>
                  </a:moveTo>
                  <a:cubicBezTo>
                    <a:pt x="53" y="215"/>
                    <a:pt x="53" y="215"/>
                    <a:pt x="53" y="215"/>
                  </a:cubicBezTo>
                  <a:cubicBezTo>
                    <a:pt x="52" y="215"/>
                    <a:pt x="52" y="215"/>
                    <a:pt x="52" y="215"/>
                  </a:cubicBezTo>
                  <a:cubicBezTo>
                    <a:pt x="52" y="215"/>
                    <a:pt x="52" y="215"/>
                    <a:pt x="52" y="215"/>
                  </a:cubicBezTo>
                  <a:cubicBezTo>
                    <a:pt x="53" y="216"/>
                    <a:pt x="53" y="216"/>
                    <a:pt x="53" y="216"/>
                  </a:cubicBezTo>
                  <a:cubicBezTo>
                    <a:pt x="54" y="216"/>
                    <a:pt x="54" y="216"/>
                    <a:pt x="54" y="216"/>
                  </a:cubicBezTo>
                  <a:cubicBezTo>
                    <a:pt x="54" y="216"/>
                    <a:pt x="54" y="216"/>
                    <a:pt x="54" y="216"/>
                  </a:cubicBezTo>
                  <a:close/>
                  <a:moveTo>
                    <a:pt x="124" y="146"/>
                  </a:moveTo>
                  <a:cubicBezTo>
                    <a:pt x="124" y="146"/>
                    <a:pt x="124" y="146"/>
                    <a:pt x="124" y="146"/>
                  </a:cubicBezTo>
                  <a:cubicBezTo>
                    <a:pt x="125" y="146"/>
                    <a:pt x="125" y="146"/>
                    <a:pt x="125" y="146"/>
                  </a:cubicBezTo>
                  <a:cubicBezTo>
                    <a:pt x="127" y="146"/>
                    <a:pt x="127" y="146"/>
                    <a:pt x="127" y="146"/>
                  </a:cubicBezTo>
                  <a:cubicBezTo>
                    <a:pt x="129" y="146"/>
                    <a:pt x="129" y="146"/>
                    <a:pt x="129" y="146"/>
                  </a:cubicBezTo>
                  <a:cubicBezTo>
                    <a:pt x="129" y="145"/>
                    <a:pt x="129" y="145"/>
                    <a:pt x="129" y="145"/>
                  </a:cubicBezTo>
                  <a:cubicBezTo>
                    <a:pt x="130" y="145"/>
                    <a:pt x="130" y="145"/>
                    <a:pt x="130" y="145"/>
                  </a:cubicBezTo>
                  <a:cubicBezTo>
                    <a:pt x="131" y="146"/>
                    <a:pt x="131" y="146"/>
                    <a:pt x="131" y="146"/>
                  </a:cubicBezTo>
                  <a:cubicBezTo>
                    <a:pt x="132" y="145"/>
                    <a:pt x="132" y="145"/>
                    <a:pt x="132" y="145"/>
                  </a:cubicBezTo>
                  <a:cubicBezTo>
                    <a:pt x="133" y="146"/>
                    <a:pt x="133" y="146"/>
                    <a:pt x="133" y="146"/>
                  </a:cubicBezTo>
                  <a:cubicBezTo>
                    <a:pt x="134" y="145"/>
                    <a:pt x="134" y="145"/>
                    <a:pt x="134" y="145"/>
                  </a:cubicBezTo>
                  <a:cubicBezTo>
                    <a:pt x="134" y="143"/>
                    <a:pt x="134" y="143"/>
                    <a:pt x="134" y="143"/>
                  </a:cubicBezTo>
                  <a:cubicBezTo>
                    <a:pt x="133" y="142"/>
                    <a:pt x="133" y="142"/>
                    <a:pt x="133" y="142"/>
                  </a:cubicBezTo>
                  <a:cubicBezTo>
                    <a:pt x="133" y="141"/>
                    <a:pt x="133" y="141"/>
                    <a:pt x="133" y="141"/>
                  </a:cubicBezTo>
                  <a:cubicBezTo>
                    <a:pt x="132" y="141"/>
                    <a:pt x="132" y="141"/>
                    <a:pt x="132" y="141"/>
                  </a:cubicBezTo>
                  <a:cubicBezTo>
                    <a:pt x="130" y="142"/>
                    <a:pt x="130" y="142"/>
                    <a:pt x="130" y="142"/>
                  </a:cubicBezTo>
                  <a:cubicBezTo>
                    <a:pt x="127" y="143"/>
                    <a:pt x="127" y="143"/>
                    <a:pt x="127" y="143"/>
                  </a:cubicBezTo>
                  <a:cubicBezTo>
                    <a:pt x="127" y="143"/>
                    <a:pt x="127" y="143"/>
                    <a:pt x="127" y="143"/>
                  </a:cubicBezTo>
                  <a:cubicBezTo>
                    <a:pt x="126" y="144"/>
                    <a:pt x="126" y="144"/>
                    <a:pt x="126" y="144"/>
                  </a:cubicBezTo>
                  <a:cubicBezTo>
                    <a:pt x="125" y="145"/>
                    <a:pt x="125" y="145"/>
                    <a:pt x="125" y="145"/>
                  </a:cubicBezTo>
                  <a:cubicBezTo>
                    <a:pt x="124" y="145"/>
                    <a:pt x="124" y="145"/>
                    <a:pt x="124" y="145"/>
                  </a:cubicBezTo>
                  <a:cubicBezTo>
                    <a:pt x="124" y="145"/>
                    <a:pt x="124" y="145"/>
                    <a:pt x="124" y="145"/>
                  </a:cubicBezTo>
                  <a:cubicBezTo>
                    <a:pt x="124" y="146"/>
                    <a:pt x="124" y="146"/>
                    <a:pt x="124" y="146"/>
                  </a:cubicBezTo>
                  <a:close/>
                  <a:moveTo>
                    <a:pt x="57" y="211"/>
                  </a:moveTo>
                  <a:cubicBezTo>
                    <a:pt x="58" y="211"/>
                    <a:pt x="58" y="211"/>
                    <a:pt x="58" y="211"/>
                  </a:cubicBezTo>
                  <a:cubicBezTo>
                    <a:pt x="58" y="211"/>
                    <a:pt x="58" y="211"/>
                    <a:pt x="58" y="211"/>
                  </a:cubicBezTo>
                  <a:cubicBezTo>
                    <a:pt x="58" y="210"/>
                    <a:pt x="58" y="210"/>
                    <a:pt x="58" y="210"/>
                  </a:cubicBezTo>
                  <a:cubicBezTo>
                    <a:pt x="58" y="210"/>
                    <a:pt x="58" y="210"/>
                    <a:pt x="58" y="210"/>
                  </a:cubicBezTo>
                  <a:cubicBezTo>
                    <a:pt x="57" y="211"/>
                    <a:pt x="57" y="211"/>
                    <a:pt x="57" y="211"/>
                  </a:cubicBezTo>
                  <a:close/>
                  <a:moveTo>
                    <a:pt x="62" y="203"/>
                  </a:moveTo>
                  <a:cubicBezTo>
                    <a:pt x="62" y="203"/>
                    <a:pt x="62" y="203"/>
                    <a:pt x="62" y="203"/>
                  </a:cubicBezTo>
                  <a:cubicBezTo>
                    <a:pt x="62" y="202"/>
                    <a:pt x="62" y="202"/>
                    <a:pt x="62" y="202"/>
                  </a:cubicBezTo>
                  <a:cubicBezTo>
                    <a:pt x="62" y="203"/>
                    <a:pt x="62" y="203"/>
                    <a:pt x="62" y="203"/>
                  </a:cubicBezTo>
                  <a:close/>
                  <a:moveTo>
                    <a:pt x="62" y="202"/>
                  </a:moveTo>
                  <a:cubicBezTo>
                    <a:pt x="62" y="202"/>
                    <a:pt x="62" y="202"/>
                    <a:pt x="62" y="202"/>
                  </a:cubicBezTo>
                  <a:cubicBezTo>
                    <a:pt x="63" y="202"/>
                    <a:pt x="63" y="202"/>
                    <a:pt x="63" y="202"/>
                  </a:cubicBezTo>
                  <a:cubicBezTo>
                    <a:pt x="63" y="201"/>
                    <a:pt x="63" y="201"/>
                    <a:pt x="63" y="201"/>
                  </a:cubicBezTo>
                  <a:cubicBezTo>
                    <a:pt x="62" y="202"/>
                    <a:pt x="62" y="202"/>
                    <a:pt x="62" y="202"/>
                  </a:cubicBezTo>
                  <a:close/>
                  <a:moveTo>
                    <a:pt x="63" y="200"/>
                  </a:moveTo>
                  <a:cubicBezTo>
                    <a:pt x="63" y="200"/>
                    <a:pt x="63" y="200"/>
                    <a:pt x="63" y="200"/>
                  </a:cubicBezTo>
                  <a:cubicBezTo>
                    <a:pt x="63" y="200"/>
                    <a:pt x="63" y="200"/>
                    <a:pt x="63" y="200"/>
                  </a:cubicBezTo>
                  <a:cubicBezTo>
                    <a:pt x="63" y="200"/>
                    <a:pt x="63" y="200"/>
                    <a:pt x="63" y="200"/>
                  </a:cubicBezTo>
                  <a:cubicBezTo>
                    <a:pt x="63" y="200"/>
                    <a:pt x="63" y="200"/>
                    <a:pt x="63" y="200"/>
                  </a:cubicBezTo>
                  <a:cubicBezTo>
                    <a:pt x="63" y="200"/>
                    <a:pt x="63" y="200"/>
                    <a:pt x="63" y="200"/>
                  </a:cubicBezTo>
                  <a:close/>
                  <a:moveTo>
                    <a:pt x="62" y="198"/>
                  </a:moveTo>
                  <a:cubicBezTo>
                    <a:pt x="62" y="199"/>
                    <a:pt x="62" y="199"/>
                    <a:pt x="62" y="199"/>
                  </a:cubicBezTo>
                  <a:cubicBezTo>
                    <a:pt x="63" y="199"/>
                    <a:pt x="63" y="199"/>
                    <a:pt x="63" y="199"/>
                  </a:cubicBezTo>
                  <a:cubicBezTo>
                    <a:pt x="63" y="199"/>
                    <a:pt x="63" y="199"/>
                    <a:pt x="63" y="199"/>
                  </a:cubicBezTo>
                  <a:cubicBezTo>
                    <a:pt x="64" y="199"/>
                    <a:pt x="64" y="199"/>
                    <a:pt x="64" y="199"/>
                  </a:cubicBezTo>
                  <a:cubicBezTo>
                    <a:pt x="64" y="199"/>
                    <a:pt x="64" y="199"/>
                    <a:pt x="64" y="199"/>
                  </a:cubicBezTo>
                  <a:cubicBezTo>
                    <a:pt x="64" y="199"/>
                    <a:pt x="64" y="199"/>
                    <a:pt x="64" y="199"/>
                  </a:cubicBezTo>
                  <a:cubicBezTo>
                    <a:pt x="63" y="199"/>
                    <a:pt x="63" y="199"/>
                    <a:pt x="63" y="199"/>
                  </a:cubicBezTo>
                  <a:cubicBezTo>
                    <a:pt x="62" y="198"/>
                    <a:pt x="62" y="198"/>
                    <a:pt x="62" y="198"/>
                  </a:cubicBezTo>
                  <a:cubicBezTo>
                    <a:pt x="62" y="198"/>
                    <a:pt x="62" y="198"/>
                    <a:pt x="62" y="198"/>
                  </a:cubicBezTo>
                  <a:close/>
                  <a:moveTo>
                    <a:pt x="66" y="198"/>
                  </a:moveTo>
                  <a:cubicBezTo>
                    <a:pt x="66" y="198"/>
                    <a:pt x="66" y="198"/>
                    <a:pt x="66" y="198"/>
                  </a:cubicBezTo>
                  <a:cubicBezTo>
                    <a:pt x="66" y="197"/>
                    <a:pt x="66" y="197"/>
                    <a:pt x="66" y="197"/>
                  </a:cubicBezTo>
                  <a:cubicBezTo>
                    <a:pt x="66" y="197"/>
                    <a:pt x="66" y="197"/>
                    <a:pt x="66" y="197"/>
                  </a:cubicBezTo>
                  <a:cubicBezTo>
                    <a:pt x="66" y="198"/>
                    <a:pt x="66" y="198"/>
                    <a:pt x="66" y="198"/>
                  </a:cubicBezTo>
                  <a:close/>
                  <a:moveTo>
                    <a:pt x="65" y="193"/>
                  </a:moveTo>
                  <a:cubicBezTo>
                    <a:pt x="65" y="193"/>
                    <a:pt x="65" y="193"/>
                    <a:pt x="65" y="193"/>
                  </a:cubicBezTo>
                  <a:cubicBezTo>
                    <a:pt x="66" y="194"/>
                    <a:pt x="66" y="194"/>
                    <a:pt x="66" y="194"/>
                  </a:cubicBezTo>
                  <a:cubicBezTo>
                    <a:pt x="67" y="194"/>
                    <a:pt x="67" y="194"/>
                    <a:pt x="67" y="194"/>
                  </a:cubicBezTo>
                  <a:cubicBezTo>
                    <a:pt x="67" y="195"/>
                    <a:pt x="67" y="195"/>
                    <a:pt x="67" y="195"/>
                  </a:cubicBezTo>
                  <a:cubicBezTo>
                    <a:pt x="67" y="194"/>
                    <a:pt x="67" y="194"/>
                    <a:pt x="67" y="194"/>
                  </a:cubicBezTo>
                  <a:cubicBezTo>
                    <a:pt x="67" y="194"/>
                    <a:pt x="67" y="194"/>
                    <a:pt x="67" y="194"/>
                  </a:cubicBezTo>
                  <a:cubicBezTo>
                    <a:pt x="66" y="194"/>
                    <a:pt x="66" y="194"/>
                    <a:pt x="66" y="194"/>
                  </a:cubicBezTo>
                  <a:cubicBezTo>
                    <a:pt x="66" y="193"/>
                    <a:pt x="66" y="193"/>
                    <a:pt x="66" y="193"/>
                  </a:cubicBezTo>
                  <a:cubicBezTo>
                    <a:pt x="65" y="193"/>
                    <a:pt x="65" y="193"/>
                    <a:pt x="65" y="193"/>
                  </a:cubicBezTo>
                  <a:close/>
                  <a:moveTo>
                    <a:pt x="71" y="184"/>
                  </a:moveTo>
                  <a:cubicBezTo>
                    <a:pt x="71" y="185"/>
                    <a:pt x="71" y="185"/>
                    <a:pt x="71" y="185"/>
                  </a:cubicBezTo>
                  <a:cubicBezTo>
                    <a:pt x="72" y="185"/>
                    <a:pt x="72" y="185"/>
                    <a:pt x="72" y="185"/>
                  </a:cubicBezTo>
                  <a:cubicBezTo>
                    <a:pt x="71" y="186"/>
                    <a:pt x="71" y="186"/>
                    <a:pt x="71" y="186"/>
                  </a:cubicBezTo>
                  <a:cubicBezTo>
                    <a:pt x="72" y="187"/>
                    <a:pt x="72" y="187"/>
                    <a:pt x="72" y="187"/>
                  </a:cubicBezTo>
                  <a:cubicBezTo>
                    <a:pt x="72" y="187"/>
                    <a:pt x="72" y="187"/>
                    <a:pt x="72" y="187"/>
                  </a:cubicBezTo>
                  <a:cubicBezTo>
                    <a:pt x="72" y="186"/>
                    <a:pt x="72" y="186"/>
                    <a:pt x="72" y="186"/>
                  </a:cubicBezTo>
                  <a:cubicBezTo>
                    <a:pt x="72" y="185"/>
                    <a:pt x="72" y="185"/>
                    <a:pt x="72" y="185"/>
                  </a:cubicBezTo>
                  <a:cubicBezTo>
                    <a:pt x="72" y="185"/>
                    <a:pt x="72" y="185"/>
                    <a:pt x="72" y="185"/>
                  </a:cubicBezTo>
                  <a:cubicBezTo>
                    <a:pt x="71" y="184"/>
                    <a:pt x="71" y="184"/>
                    <a:pt x="71" y="184"/>
                  </a:cubicBezTo>
                  <a:cubicBezTo>
                    <a:pt x="71" y="184"/>
                    <a:pt x="71" y="184"/>
                    <a:pt x="71" y="184"/>
                  </a:cubicBezTo>
                  <a:cubicBezTo>
                    <a:pt x="71" y="184"/>
                    <a:pt x="71" y="184"/>
                    <a:pt x="71" y="184"/>
                  </a:cubicBezTo>
                  <a:close/>
                  <a:moveTo>
                    <a:pt x="75" y="181"/>
                  </a:moveTo>
                  <a:cubicBezTo>
                    <a:pt x="75" y="182"/>
                    <a:pt x="75" y="182"/>
                    <a:pt x="75" y="182"/>
                  </a:cubicBezTo>
                  <a:cubicBezTo>
                    <a:pt x="76" y="182"/>
                    <a:pt x="76" y="182"/>
                    <a:pt x="76" y="182"/>
                  </a:cubicBezTo>
                  <a:cubicBezTo>
                    <a:pt x="76" y="182"/>
                    <a:pt x="76" y="182"/>
                    <a:pt x="76" y="182"/>
                  </a:cubicBezTo>
                  <a:cubicBezTo>
                    <a:pt x="76" y="181"/>
                    <a:pt x="76" y="181"/>
                    <a:pt x="76" y="181"/>
                  </a:cubicBezTo>
                  <a:cubicBezTo>
                    <a:pt x="75" y="181"/>
                    <a:pt x="75" y="181"/>
                    <a:pt x="75" y="181"/>
                  </a:cubicBezTo>
                  <a:close/>
                  <a:moveTo>
                    <a:pt x="76" y="181"/>
                  </a:moveTo>
                  <a:cubicBezTo>
                    <a:pt x="77" y="181"/>
                    <a:pt x="77" y="181"/>
                    <a:pt x="77" y="181"/>
                  </a:cubicBezTo>
                  <a:cubicBezTo>
                    <a:pt x="77" y="181"/>
                    <a:pt x="77" y="181"/>
                    <a:pt x="77" y="181"/>
                  </a:cubicBezTo>
                  <a:cubicBezTo>
                    <a:pt x="76" y="180"/>
                    <a:pt x="76" y="180"/>
                    <a:pt x="76" y="180"/>
                  </a:cubicBezTo>
                  <a:cubicBezTo>
                    <a:pt x="76" y="181"/>
                    <a:pt x="76" y="181"/>
                    <a:pt x="76" y="181"/>
                  </a:cubicBezTo>
                  <a:close/>
                  <a:moveTo>
                    <a:pt x="83" y="180"/>
                  </a:moveTo>
                  <a:cubicBezTo>
                    <a:pt x="84" y="180"/>
                    <a:pt x="84" y="180"/>
                    <a:pt x="84" y="180"/>
                  </a:cubicBezTo>
                  <a:cubicBezTo>
                    <a:pt x="85" y="180"/>
                    <a:pt x="85" y="180"/>
                    <a:pt x="85" y="180"/>
                  </a:cubicBezTo>
                  <a:cubicBezTo>
                    <a:pt x="85" y="179"/>
                    <a:pt x="85" y="179"/>
                    <a:pt x="85" y="179"/>
                  </a:cubicBezTo>
                  <a:cubicBezTo>
                    <a:pt x="84" y="178"/>
                    <a:pt x="84" y="178"/>
                    <a:pt x="84" y="178"/>
                  </a:cubicBezTo>
                  <a:cubicBezTo>
                    <a:pt x="84" y="178"/>
                    <a:pt x="84" y="178"/>
                    <a:pt x="84" y="178"/>
                  </a:cubicBezTo>
                  <a:cubicBezTo>
                    <a:pt x="84" y="178"/>
                    <a:pt x="84" y="178"/>
                    <a:pt x="84" y="178"/>
                  </a:cubicBezTo>
                  <a:cubicBezTo>
                    <a:pt x="83" y="178"/>
                    <a:pt x="83" y="178"/>
                    <a:pt x="83" y="178"/>
                  </a:cubicBezTo>
                  <a:cubicBezTo>
                    <a:pt x="83" y="178"/>
                    <a:pt x="83" y="178"/>
                    <a:pt x="83" y="178"/>
                  </a:cubicBezTo>
                  <a:cubicBezTo>
                    <a:pt x="83" y="179"/>
                    <a:pt x="83" y="179"/>
                    <a:pt x="83" y="179"/>
                  </a:cubicBezTo>
                  <a:cubicBezTo>
                    <a:pt x="82" y="179"/>
                    <a:pt x="82" y="179"/>
                    <a:pt x="82" y="179"/>
                  </a:cubicBezTo>
                  <a:cubicBezTo>
                    <a:pt x="83" y="180"/>
                    <a:pt x="83" y="180"/>
                    <a:pt x="83" y="180"/>
                  </a:cubicBezTo>
                  <a:cubicBezTo>
                    <a:pt x="83" y="180"/>
                    <a:pt x="83" y="180"/>
                    <a:pt x="83" y="180"/>
                  </a:cubicBezTo>
                  <a:cubicBezTo>
                    <a:pt x="83" y="180"/>
                    <a:pt x="83" y="180"/>
                    <a:pt x="83" y="180"/>
                  </a:cubicBezTo>
                  <a:close/>
                  <a:moveTo>
                    <a:pt x="86" y="180"/>
                  </a:moveTo>
                  <a:cubicBezTo>
                    <a:pt x="86" y="179"/>
                    <a:pt x="86" y="179"/>
                    <a:pt x="86" y="179"/>
                  </a:cubicBezTo>
                  <a:cubicBezTo>
                    <a:pt x="86" y="179"/>
                    <a:pt x="86" y="179"/>
                    <a:pt x="86" y="179"/>
                  </a:cubicBezTo>
                  <a:cubicBezTo>
                    <a:pt x="86" y="179"/>
                    <a:pt x="86" y="179"/>
                    <a:pt x="86" y="179"/>
                  </a:cubicBezTo>
                  <a:cubicBezTo>
                    <a:pt x="86" y="179"/>
                    <a:pt x="86" y="179"/>
                    <a:pt x="86" y="179"/>
                  </a:cubicBezTo>
                  <a:cubicBezTo>
                    <a:pt x="86" y="180"/>
                    <a:pt x="86" y="180"/>
                    <a:pt x="86" y="180"/>
                  </a:cubicBezTo>
                  <a:cubicBezTo>
                    <a:pt x="86" y="180"/>
                    <a:pt x="86" y="180"/>
                    <a:pt x="86" y="180"/>
                  </a:cubicBezTo>
                  <a:close/>
                  <a:moveTo>
                    <a:pt x="139" y="153"/>
                  </a:moveTo>
                  <a:cubicBezTo>
                    <a:pt x="139" y="153"/>
                    <a:pt x="139" y="153"/>
                    <a:pt x="139" y="153"/>
                  </a:cubicBezTo>
                  <a:cubicBezTo>
                    <a:pt x="139" y="153"/>
                    <a:pt x="139" y="153"/>
                    <a:pt x="139" y="153"/>
                  </a:cubicBezTo>
                  <a:cubicBezTo>
                    <a:pt x="139" y="153"/>
                    <a:pt x="139" y="153"/>
                    <a:pt x="139" y="153"/>
                  </a:cubicBezTo>
                  <a:cubicBezTo>
                    <a:pt x="139" y="153"/>
                    <a:pt x="139" y="153"/>
                    <a:pt x="139" y="153"/>
                  </a:cubicBezTo>
                  <a:cubicBezTo>
                    <a:pt x="139" y="153"/>
                    <a:pt x="139" y="153"/>
                    <a:pt x="139" y="153"/>
                  </a:cubicBezTo>
                  <a:close/>
                  <a:moveTo>
                    <a:pt x="129" y="146"/>
                  </a:moveTo>
                  <a:cubicBezTo>
                    <a:pt x="130" y="146"/>
                    <a:pt x="130" y="146"/>
                    <a:pt x="130" y="146"/>
                  </a:cubicBezTo>
                  <a:cubicBezTo>
                    <a:pt x="130" y="146"/>
                    <a:pt x="130" y="146"/>
                    <a:pt x="130" y="146"/>
                  </a:cubicBezTo>
                  <a:cubicBezTo>
                    <a:pt x="130" y="146"/>
                    <a:pt x="130" y="146"/>
                    <a:pt x="130" y="146"/>
                  </a:cubicBezTo>
                  <a:cubicBezTo>
                    <a:pt x="130" y="146"/>
                    <a:pt x="130" y="146"/>
                    <a:pt x="130" y="146"/>
                  </a:cubicBezTo>
                  <a:cubicBezTo>
                    <a:pt x="130" y="146"/>
                    <a:pt x="129" y="146"/>
                    <a:pt x="129" y="146"/>
                  </a:cubicBezTo>
                  <a:close/>
                  <a:moveTo>
                    <a:pt x="125" y="143"/>
                  </a:moveTo>
                  <a:cubicBezTo>
                    <a:pt x="126" y="143"/>
                    <a:pt x="126" y="143"/>
                    <a:pt x="126" y="143"/>
                  </a:cubicBezTo>
                  <a:cubicBezTo>
                    <a:pt x="126" y="143"/>
                    <a:pt x="126" y="143"/>
                    <a:pt x="126" y="143"/>
                  </a:cubicBezTo>
                  <a:cubicBezTo>
                    <a:pt x="126" y="143"/>
                    <a:pt x="126" y="143"/>
                    <a:pt x="126" y="143"/>
                  </a:cubicBezTo>
                  <a:cubicBezTo>
                    <a:pt x="126" y="143"/>
                    <a:pt x="126" y="143"/>
                    <a:pt x="126" y="143"/>
                  </a:cubicBezTo>
                  <a:cubicBezTo>
                    <a:pt x="125" y="143"/>
                    <a:pt x="125" y="143"/>
                    <a:pt x="125" y="143"/>
                  </a:cubicBezTo>
                  <a:close/>
                  <a:moveTo>
                    <a:pt x="133" y="141"/>
                  </a:moveTo>
                  <a:cubicBezTo>
                    <a:pt x="133" y="141"/>
                    <a:pt x="133" y="141"/>
                    <a:pt x="133" y="141"/>
                  </a:cubicBezTo>
                  <a:cubicBezTo>
                    <a:pt x="134" y="142"/>
                    <a:pt x="134" y="142"/>
                    <a:pt x="134" y="142"/>
                  </a:cubicBezTo>
                  <a:cubicBezTo>
                    <a:pt x="134" y="141"/>
                    <a:pt x="134" y="141"/>
                    <a:pt x="134" y="141"/>
                  </a:cubicBezTo>
                  <a:cubicBezTo>
                    <a:pt x="134" y="141"/>
                    <a:pt x="134" y="141"/>
                    <a:pt x="134" y="141"/>
                  </a:cubicBezTo>
                  <a:cubicBezTo>
                    <a:pt x="134" y="141"/>
                    <a:pt x="134" y="141"/>
                    <a:pt x="134" y="141"/>
                  </a:cubicBezTo>
                  <a:cubicBezTo>
                    <a:pt x="133" y="141"/>
                    <a:pt x="133" y="141"/>
                    <a:pt x="133" y="141"/>
                  </a:cubicBezTo>
                  <a:close/>
                  <a:moveTo>
                    <a:pt x="139" y="126"/>
                  </a:moveTo>
                  <a:cubicBezTo>
                    <a:pt x="139" y="126"/>
                    <a:pt x="139" y="126"/>
                    <a:pt x="139" y="126"/>
                  </a:cubicBezTo>
                  <a:cubicBezTo>
                    <a:pt x="139" y="127"/>
                    <a:pt x="139" y="127"/>
                    <a:pt x="139" y="127"/>
                  </a:cubicBezTo>
                  <a:cubicBezTo>
                    <a:pt x="139" y="127"/>
                    <a:pt x="139" y="127"/>
                    <a:pt x="139" y="127"/>
                  </a:cubicBezTo>
                  <a:cubicBezTo>
                    <a:pt x="140" y="128"/>
                    <a:pt x="140" y="128"/>
                    <a:pt x="140" y="128"/>
                  </a:cubicBezTo>
                  <a:cubicBezTo>
                    <a:pt x="140" y="129"/>
                    <a:pt x="140" y="129"/>
                    <a:pt x="140" y="129"/>
                  </a:cubicBezTo>
                  <a:cubicBezTo>
                    <a:pt x="141" y="129"/>
                    <a:pt x="141" y="129"/>
                    <a:pt x="141" y="129"/>
                  </a:cubicBezTo>
                  <a:cubicBezTo>
                    <a:pt x="142" y="130"/>
                    <a:pt x="142" y="130"/>
                    <a:pt x="142" y="130"/>
                  </a:cubicBezTo>
                  <a:cubicBezTo>
                    <a:pt x="143" y="131"/>
                    <a:pt x="143" y="131"/>
                    <a:pt x="143" y="131"/>
                  </a:cubicBezTo>
                  <a:cubicBezTo>
                    <a:pt x="144" y="131"/>
                    <a:pt x="144" y="131"/>
                    <a:pt x="144" y="131"/>
                  </a:cubicBezTo>
                  <a:cubicBezTo>
                    <a:pt x="144" y="131"/>
                    <a:pt x="144" y="131"/>
                    <a:pt x="144" y="131"/>
                  </a:cubicBezTo>
                  <a:cubicBezTo>
                    <a:pt x="144" y="132"/>
                    <a:pt x="144" y="132"/>
                    <a:pt x="144" y="132"/>
                  </a:cubicBezTo>
                  <a:cubicBezTo>
                    <a:pt x="145" y="132"/>
                    <a:pt x="145" y="132"/>
                    <a:pt x="145" y="132"/>
                  </a:cubicBezTo>
                  <a:cubicBezTo>
                    <a:pt x="145" y="132"/>
                    <a:pt x="145" y="132"/>
                    <a:pt x="145" y="132"/>
                  </a:cubicBezTo>
                  <a:cubicBezTo>
                    <a:pt x="145" y="131"/>
                    <a:pt x="145" y="131"/>
                    <a:pt x="145" y="131"/>
                  </a:cubicBezTo>
                  <a:cubicBezTo>
                    <a:pt x="146" y="131"/>
                    <a:pt x="146" y="131"/>
                    <a:pt x="146" y="131"/>
                  </a:cubicBezTo>
                  <a:cubicBezTo>
                    <a:pt x="145" y="130"/>
                    <a:pt x="145" y="130"/>
                    <a:pt x="145" y="130"/>
                  </a:cubicBezTo>
                  <a:cubicBezTo>
                    <a:pt x="144" y="130"/>
                    <a:pt x="144" y="130"/>
                    <a:pt x="144" y="130"/>
                  </a:cubicBezTo>
                  <a:cubicBezTo>
                    <a:pt x="144" y="130"/>
                    <a:pt x="144" y="130"/>
                    <a:pt x="144" y="130"/>
                  </a:cubicBezTo>
                  <a:cubicBezTo>
                    <a:pt x="143" y="129"/>
                    <a:pt x="143" y="129"/>
                    <a:pt x="143" y="129"/>
                  </a:cubicBezTo>
                  <a:cubicBezTo>
                    <a:pt x="144" y="129"/>
                    <a:pt x="144" y="129"/>
                    <a:pt x="144" y="129"/>
                  </a:cubicBezTo>
                  <a:cubicBezTo>
                    <a:pt x="144" y="129"/>
                    <a:pt x="144" y="129"/>
                    <a:pt x="144" y="129"/>
                  </a:cubicBezTo>
                  <a:cubicBezTo>
                    <a:pt x="145" y="129"/>
                    <a:pt x="145" y="129"/>
                    <a:pt x="145" y="129"/>
                  </a:cubicBezTo>
                  <a:cubicBezTo>
                    <a:pt x="145" y="129"/>
                    <a:pt x="145" y="129"/>
                    <a:pt x="145" y="129"/>
                  </a:cubicBezTo>
                  <a:cubicBezTo>
                    <a:pt x="146" y="129"/>
                    <a:pt x="146" y="129"/>
                    <a:pt x="146" y="129"/>
                  </a:cubicBezTo>
                  <a:cubicBezTo>
                    <a:pt x="146" y="130"/>
                    <a:pt x="146" y="130"/>
                    <a:pt x="146" y="130"/>
                  </a:cubicBezTo>
                  <a:cubicBezTo>
                    <a:pt x="147" y="129"/>
                    <a:pt x="147" y="129"/>
                    <a:pt x="147" y="129"/>
                  </a:cubicBezTo>
                  <a:cubicBezTo>
                    <a:pt x="146" y="129"/>
                    <a:pt x="146" y="129"/>
                    <a:pt x="146" y="129"/>
                  </a:cubicBezTo>
                  <a:cubicBezTo>
                    <a:pt x="144" y="128"/>
                    <a:pt x="144" y="128"/>
                    <a:pt x="144" y="128"/>
                  </a:cubicBezTo>
                  <a:cubicBezTo>
                    <a:pt x="143" y="127"/>
                    <a:pt x="143" y="127"/>
                    <a:pt x="143" y="127"/>
                  </a:cubicBezTo>
                  <a:cubicBezTo>
                    <a:pt x="143" y="126"/>
                    <a:pt x="143" y="126"/>
                    <a:pt x="143" y="126"/>
                  </a:cubicBezTo>
                  <a:cubicBezTo>
                    <a:pt x="142" y="126"/>
                    <a:pt x="142" y="126"/>
                    <a:pt x="142" y="126"/>
                  </a:cubicBezTo>
                  <a:cubicBezTo>
                    <a:pt x="141" y="126"/>
                    <a:pt x="141" y="126"/>
                    <a:pt x="141" y="126"/>
                  </a:cubicBezTo>
                  <a:cubicBezTo>
                    <a:pt x="141" y="126"/>
                    <a:pt x="141" y="126"/>
                    <a:pt x="141" y="126"/>
                  </a:cubicBezTo>
                  <a:cubicBezTo>
                    <a:pt x="140" y="126"/>
                    <a:pt x="140" y="126"/>
                    <a:pt x="140" y="126"/>
                  </a:cubicBezTo>
                  <a:cubicBezTo>
                    <a:pt x="139" y="125"/>
                    <a:pt x="139" y="125"/>
                    <a:pt x="139" y="125"/>
                  </a:cubicBezTo>
                  <a:cubicBezTo>
                    <a:pt x="139" y="126"/>
                    <a:pt x="139" y="126"/>
                    <a:pt x="139" y="126"/>
                  </a:cubicBezTo>
                  <a:close/>
                  <a:moveTo>
                    <a:pt x="137" y="126"/>
                  </a:moveTo>
                  <a:cubicBezTo>
                    <a:pt x="137" y="126"/>
                    <a:pt x="137" y="126"/>
                    <a:pt x="137" y="126"/>
                  </a:cubicBezTo>
                  <a:cubicBezTo>
                    <a:pt x="137" y="125"/>
                    <a:pt x="137" y="125"/>
                    <a:pt x="137" y="125"/>
                  </a:cubicBezTo>
                  <a:cubicBezTo>
                    <a:pt x="138" y="125"/>
                    <a:pt x="138" y="125"/>
                    <a:pt x="138" y="125"/>
                  </a:cubicBezTo>
                  <a:cubicBezTo>
                    <a:pt x="136" y="125"/>
                    <a:pt x="136" y="125"/>
                    <a:pt x="136" y="125"/>
                  </a:cubicBezTo>
                  <a:cubicBezTo>
                    <a:pt x="136" y="126"/>
                    <a:pt x="136" y="126"/>
                    <a:pt x="136" y="126"/>
                  </a:cubicBezTo>
                  <a:cubicBezTo>
                    <a:pt x="137" y="126"/>
                    <a:pt x="137" y="126"/>
                    <a:pt x="137" y="126"/>
                  </a:cubicBezTo>
                  <a:close/>
                  <a:moveTo>
                    <a:pt x="139" y="125"/>
                  </a:moveTo>
                  <a:cubicBezTo>
                    <a:pt x="139" y="125"/>
                    <a:pt x="139" y="125"/>
                    <a:pt x="139" y="125"/>
                  </a:cubicBezTo>
                  <a:cubicBezTo>
                    <a:pt x="141" y="125"/>
                    <a:pt x="141" y="125"/>
                    <a:pt x="141" y="125"/>
                  </a:cubicBezTo>
                  <a:cubicBezTo>
                    <a:pt x="141" y="126"/>
                    <a:pt x="141" y="126"/>
                    <a:pt x="141" y="126"/>
                  </a:cubicBezTo>
                  <a:cubicBezTo>
                    <a:pt x="143" y="126"/>
                    <a:pt x="143" y="126"/>
                    <a:pt x="143" y="126"/>
                  </a:cubicBezTo>
                  <a:cubicBezTo>
                    <a:pt x="144" y="126"/>
                    <a:pt x="144" y="126"/>
                    <a:pt x="144" y="126"/>
                  </a:cubicBezTo>
                  <a:cubicBezTo>
                    <a:pt x="144" y="126"/>
                    <a:pt x="144" y="126"/>
                    <a:pt x="144" y="126"/>
                  </a:cubicBezTo>
                  <a:cubicBezTo>
                    <a:pt x="145" y="126"/>
                    <a:pt x="145" y="126"/>
                    <a:pt x="145" y="126"/>
                  </a:cubicBezTo>
                  <a:cubicBezTo>
                    <a:pt x="145" y="127"/>
                    <a:pt x="145" y="127"/>
                    <a:pt x="145" y="127"/>
                  </a:cubicBezTo>
                  <a:cubicBezTo>
                    <a:pt x="145" y="127"/>
                    <a:pt x="145" y="127"/>
                    <a:pt x="145" y="127"/>
                  </a:cubicBezTo>
                  <a:cubicBezTo>
                    <a:pt x="146" y="127"/>
                    <a:pt x="146" y="127"/>
                    <a:pt x="146" y="127"/>
                  </a:cubicBezTo>
                  <a:cubicBezTo>
                    <a:pt x="146" y="127"/>
                    <a:pt x="146" y="127"/>
                    <a:pt x="146" y="127"/>
                  </a:cubicBezTo>
                  <a:cubicBezTo>
                    <a:pt x="147" y="127"/>
                    <a:pt x="147" y="127"/>
                    <a:pt x="147" y="127"/>
                  </a:cubicBezTo>
                  <a:cubicBezTo>
                    <a:pt x="147" y="127"/>
                    <a:pt x="147" y="127"/>
                    <a:pt x="147" y="127"/>
                  </a:cubicBezTo>
                  <a:cubicBezTo>
                    <a:pt x="147" y="126"/>
                    <a:pt x="147" y="126"/>
                    <a:pt x="147" y="126"/>
                  </a:cubicBezTo>
                  <a:cubicBezTo>
                    <a:pt x="147" y="126"/>
                    <a:pt x="147" y="126"/>
                    <a:pt x="147" y="126"/>
                  </a:cubicBezTo>
                  <a:cubicBezTo>
                    <a:pt x="147" y="126"/>
                    <a:pt x="147" y="126"/>
                    <a:pt x="147" y="126"/>
                  </a:cubicBezTo>
                  <a:cubicBezTo>
                    <a:pt x="146" y="125"/>
                    <a:pt x="146" y="125"/>
                    <a:pt x="146" y="125"/>
                  </a:cubicBezTo>
                  <a:cubicBezTo>
                    <a:pt x="146" y="125"/>
                    <a:pt x="146" y="125"/>
                    <a:pt x="146" y="125"/>
                  </a:cubicBezTo>
                  <a:cubicBezTo>
                    <a:pt x="145" y="124"/>
                    <a:pt x="145" y="124"/>
                    <a:pt x="145" y="124"/>
                  </a:cubicBezTo>
                  <a:cubicBezTo>
                    <a:pt x="144" y="124"/>
                    <a:pt x="144" y="124"/>
                    <a:pt x="144" y="124"/>
                  </a:cubicBezTo>
                  <a:cubicBezTo>
                    <a:pt x="142" y="125"/>
                    <a:pt x="142" y="125"/>
                    <a:pt x="142" y="125"/>
                  </a:cubicBezTo>
                  <a:cubicBezTo>
                    <a:pt x="141" y="124"/>
                    <a:pt x="141" y="124"/>
                    <a:pt x="141" y="124"/>
                  </a:cubicBezTo>
                  <a:cubicBezTo>
                    <a:pt x="140" y="124"/>
                    <a:pt x="140" y="124"/>
                    <a:pt x="140" y="124"/>
                  </a:cubicBezTo>
                  <a:cubicBezTo>
                    <a:pt x="139" y="124"/>
                    <a:pt x="139" y="124"/>
                    <a:pt x="139" y="124"/>
                  </a:cubicBezTo>
                  <a:cubicBezTo>
                    <a:pt x="139" y="124"/>
                    <a:pt x="139" y="125"/>
                    <a:pt x="139" y="125"/>
                  </a:cubicBezTo>
                  <a:close/>
                  <a:moveTo>
                    <a:pt x="135" y="122"/>
                  </a:moveTo>
                  <a:cubicBezTo>
                    <a:pt x="136" y="122"/>
                    <a:pt x="136" y="122"/>
                    <a:pt x="136" y="122"/>
                  </a:cubicBezTo>
                  <a:cubicBezTo>
                    <a:pt x="137" y="123"/>
                    <a:pt x="137" y="123"/>
                    <a:pt x="137" y="123"/>
                  </a:cubicBezTo>
                  <a:cubicBezTo>
                    <a:pt x="138" y="124"/>
                    <a:pt x="138" y="124"/>
                    <a:pt x="138" y="124"/>
                  </a:cubicBezTo>
                  <a:cubicBezTo>
                    <a:pt x="139" y="124"/>
                    <a:pt x="139" y="124"/>
                    <a:pt x="139" y="124"/>
                  </a:cubicBezTo>
                  <a:cubicBezTo>
                    <a:pt x="141" y="124"/>
                    <a:pt x="141" y="124"/>
                    <a:pt x="141" y="124"/>
                  </a:cubicBezTo>
                  <a:cubicBezTo>
                    <a:pt x="143" y="124"/>
                    <a:pt x="143" y="124"/>
                    <a:pt x="143" y="124"/>
                  </a:cubicBezTo>
                  <a:cubicBezTo>
                    <a:pt x="145" y="124"/>
                    <a:pt x="145" y="124"/>
                    <a:pt x="145" y="124"/>
                  </a:cubicBezTo>
                  <a:cubicBezTo>
                    <a:pt x="144" y="123"/>
                    <a:pt x="144" y="123"/>
                    <a:pt x="144" y="123"/>
                  </a:cubicBezTo>
                  <a:cubicBezTo>
                    <a:pt x="143" y="123"/>
                    <a:pt x="143" y="123"/>
                    <a:pt x="143" y="123"/>
                  </a:cubicBezTo>
                  <a:cubicBezTo>
                    <a:pt x="141" y="123"/>
                    <a:pt x="141" y="123"/>
                    <a:pt x="141" y="123"/>
                  </a:cubicBezTo>
                  <a:cubicBezTo>
                    <a:pt x="141" y="123"/>
                    <a:pt x="141" y="123"/>
                    <a:pt x="141" y="123"/>
                  </a:cubicBezTo>
                  <a:cubicBezTo>
                    <a:pt x="139" y="122"/>
                    <a:pt x="139" y="122"/>
                    <a:pt x="139" y="122"/>
                  </a:cubicBezTo>
                  <a:cubicBezTo>
                    <a:pt x="138" y="122"/>
                    <a:pt x="138" y="122"/>
                    <a:pt x="138" y="122"/>
                  </a:cubicBezTo>
                  <a:cubicBezTo>
                    <a:pt x="138" y="122"/>
                    <a:pt x="138" y="122"/>
                    <a:pt x="138" y="122"/>
                  </a:cubicBezTo>
                  <a:cubicBezTo>
                    <a:pt x="138" y="122"/>
                    <a:pt x="138" y="122"/>
                    <a:pt x="138" y="122"/>
                  </a:cubicBezTo>
                  <a:cubicBezTo>
                    <a:pt x="139" y="122"/>
                    <a:pt x="139" y="122"/>
                    <a:pt x="139" y="122"/>
                  </a:cubicBezTo>
                  <a:cubicBezTo>
                    <a:pt x="140" y="122"/>
                    <a:pt x="140" y="122"/>
                    <a:pt x="140" y="122"/>
                  </a:cubicBezTo>
                  <a:cubicBezTo>
                    <a:pt x="142" y="123"/>
                    <a:pt x="142" y="123"/>
                    <a:pt x="142" y="123"/>
                  </a:cubicBezTo>
                  <a:cubicBezTo>
                    <a:pt x="142" y="123"/>
                    <a:pt x="142" y="123"/>
                    <a:pt x="142" y="123"/>
                  </a:cubicBezTo>
                  <a:cubicBezTo>
                    <a:pt x="142" y="122"/>
                    <a:pt x="142" y="122"/>
                    <a:pt x="142" y="122"/>
                  </a:cubicBezTo>
                  <a:cubicBezTo>
                    <a:pt x="140" y="121"/>
                    <a:pt x="140" y="121"/>
                    <a:pt x="140" y="121"/>
                  </a:cubicBezTo>
                  <a:cubicBezTo>
                    <a:pt x="138" y="121"/>
                    <a:pt x="138" y="121"/>
                    <a:pt x="138" y="121"/>
                  </a:cubicBezTo>
                  <a:cubicBezTo>
                    <a:pt x="137" y="121"/>
                    <a:pt x="137" y="121"/>
                    <a:pt x="137" y="121"/>
                  </a:cubicBezTo>
                  <a:cubicBezTo>
                    <a:pt x="137" y="121"/>
                    <a:pt x="137" y="121"/>
                    <a:pt x="137" y="121"/>
                  </a:cubicBezTo>
                  <a:cubicBezTo>
                    <a:pt x="136" y="122"/>
                    <a:pt x="136" y="122"/>
                    <a:pt x="136" y="122"/>
                  </a:cubicBezTo>
                  <a:cubicBezTo>
                    <a:pt x="135" y="122"/>
                    <a:pt x="135" y="122"/>
                    <a:pt x="135" y="122"/>
                  </a:cubicBezTo>
                  <a:close/>
                  <a:moveTo>
                    <a:pt x="149" y="124"/>
                  </a:moveTo>
                  <a:cubicBezTo>
                    <a:pt x="149" y="124"/>
                    <a:pt x="149" y="124"/>
                    <a:pt x="149" y="124"/>
                  </a:cubicBezTo>
                  <a:cubicBezTo>
                    <a:pt x="150" y="124"/>
                    <a:pt x="150" y="124"/>
                    <a:pt x="150" y="124"/>
                  </a:cubicBezTo>
                  <a:cubicBezTo>
                    <a:pt x="150" y="123"/>
                    <a:pt x="150" y="123"/>
                    <a:pt x="150" y="123"/>
                  </a:cubicBezTo>
                  <a:cubicBezTo>
                    <a:pt x="149" y="124"/>
                    <a:pt x="149" y="124"/>
                    <a:pt x="149" y="124"/>
                  </a:cubicBezTo>
                  <a:cubicBezTo>
                    <a:pt x="149" y="124"/>
                    <a:pt x="149" y="124"/>
                    <a:pt x="149" y="124"/>
                  </a:cubicBezTo>
                  <a:close/>
                  <a:moveTo>
                    <a:pt x="150" y="112"/>
                  </a:moveTo>
                  <a:cubicBezTo>
                    <a:pt x="149" y="113"/>
                    <a:pt x="149" y="113"/>
                    <a:pt x="149" y="113"/>
                  </a:cubicBezTo>
                  <a:cubicBezTo>
                    <a:pt x="149" y="114"/>
                    <a:pt x="149" y="114"/>
                    <a:pt x="149" y="114"/>
                  </a:cubicBezTo>
                  <a:cubicBezTo>
                    <a:pt x="149" y="114"/>
                    <a:pt x="149" y="114"/>
                    <a:pt x="149" y="114"/>
                  </a:cubicBezTo>
                  <a:cubicBezTo>
                    <a:pt x="150" y="114"/>
                    <a:pt x="150" y="114"/>
                    <a:pt x="150" y="114"/>
                  </a:cubicBezTo>
                  <a:cubicBezTo>
                    <a:pt x="151" y="115"/>
                    <a:pt x="151" y="115"/>
                    <a:pt x="151" y="115"/>
                  </a:cubicBezTo>
                  <a:cubicBezTo>
                    <a:pt x="152" y="115"/>
                    <a:pt x="152" y="115"/>
                    <a:pt x="152" y="115"/>
                  </a:cubicBezTo>
                  <a:cubicBezTo>
                    <a:pt x="153" y="115"/>
                    <a:pt x="153" y="115"/>
                    <a:pt x="153" y="115"/>
                  </a:cubicBezTo>
                  <a:cubicBezTo>
                    <a:pt x="153" y="115"/>
                    <a:pt x="153" y="115"/>
                    <a:pt x="153" y="115"/>
                  </a:cubicBezTo>
                  <a:cubicBezTo>
                    <a:pt x="153" y="114"/>
                    <a:pt x="153" y="114"/>
                    <a:pt x="153" y="114"/>
                  </a:cubicBezTo>
                  <a:cubicBezTo>
                    <a:pt x="154" y="114"/>
                    <a:pt x="154" y="114"/>
                    <a:pt x="154" y="114"/>
                  </a:cubicBezTo>
                  <a:cubicBezTo>
                    <a:pt x="154" y="113"/>
                    <a:pt x="154" y="113"/>
                    <a:pt x="154" y="113"/>
                  </a:cubicBezTo>
                  <a:cubicBezTo>
                    <a:pt x="152" y="112"/>
                    <a:pt x="152" y="112"/>
                    <a:pt x="152" y="112"/>
                  </a:cubicBezTo>
                  <a:cubicBezTo>
                    <a:pt x="151" y="112"/>
                    <a:pt x="151" y="112"/>
                    <a:pt x="151" y="112"/>
                  </a:cubicBezTo>
                  <a:cubicBezTo>
                    <a:pt x="150" y="112"/>
                    <a:pt x="150" y="112"/>
                    <a:pt x="150" y="112"/>
                  </a:cubicBezTo>
                  <a:close/>
                  <a:moveTo>
                    <a:pt x="158" y="111"/>
                  </a:moveTo>
                  <a:cubicBezTo>
                    <a:pt x="158" y="111"/>
                    <a:pt x="158" y="111"/>
                    <a:pt x="158" y="111"/>
                  </a:cubicBezTo>
                  <a:cubicBezTo>
                    <a:pt x="159" y="111"/>
                    <a:pt x="159" y="111"/>
                    <a:pt x="159" y="111"/>
                  </a:cubicBezTo>
                  <a:cubicBezTo>
                    <a:pt x="159" y="110"/>
                    <a:pt x="159" y="110"/>
                    <a:pt x="159" y="110"/>
                  </a:cubicBezTo>
                  <a:cubicBezTo>
                    <a:pt x="158" y="110"/>
                    <a:pt x="158" y="110"/>
                    <a:pt x="158" y="110"/>
                  </a:cubicBezTo>
                  <a:cubicBezTo>
                    <a:pt x="158" y="111"/>
                    <a:pt x="158" y="111"/>
                    <a:pt x="158" y="111"/>
                  </a:cubicBezTo>
                  <a:cubicBezTo>
                    <a:pt x="158" y="111"/>
                    <a:pt x="158" y="111"/>
                    <a:pt x="158" y="111"/>
                  </a:cubicBezTo>
                  <a:close/>
                  <a:moveTo>
                    <a:pt x="154" y="107"/>
                  </a:moveTo>
                  <a:cubicBezTo>
                    <a:pt x="154" y="107"/>
                    <a:pt x="154" y="107"/>
                    <a:pt x="154" y="107"/>
                  </a:cubicBezTo>
                  <a:cubicBezTo>
                    <a:pt x="154" y="108"/>
                    <a:pt x="154" y="108"/>
                    <a:pt x="154" y="108"/>
                  </a:cubicBezTo>
                  <a:cubicBezTo>
                    <a:pt x="154" y="109"/>
                    <a:pt x="154" y="109"/>
                    <a:pt x="154" y="109"/>
                  </a:cubicBezTo>
                  <a:cubicBezTo>
                    <a:pt x="155" y="109"/>
                    <a:pt x="155" y="109"/>
                    <a:pt x="155" y="109"/>
                  </a:cubicBezTo>
                  <a:cubicBezTo>
                    <a:pt x="155" y="109"/>
                    <a:pt x="155" y="109"/>
                    <a:pt x="155" y="109"/>
                  </a:cubicBezTo>
                  <a:cubicBezTo>
                    <a:pt x="155" y="109"/>
                    <a:pt x="155" y="109"/>
                    <a:pt x="155" y="109"/>
                  </a:cubicBezTo>
                  <a:cubicBezTo>
                    <a:pt x="156" y="108"/>
                    <a:pt x="156" y="108"/>
                    <a:pt x="156" y="108"/>
                  </a:cubicBezTo>
                  <a:cubicBezTo>
                    <a:pt x="156" y="107"/>
                    <a:pt x="156" y="107"/>
                    <a:pt x="156" y="107"/>
                  </a:cubicBezTo>
                  <a:cubicBezTo>
                    <a:pt x="155" y="107"/>
                    <a:pt x="155" y="107"/>
                    <a:pt x="155" y="107"/>
                  </a:cubicBezTo>
                  <a:cubicBezTo>
                    <a:pt x="154" y="107"/>
                    <a:pt x="154" y="107"/>
                    <a:pt x="154" y="107"/>
                  </a:cubicBezTo>
                  <a:close/>
                  <a:moveTo>
                    <a:pt x="160" y="104"/>
                  </a:moveTo>
                  <a:cubicBezTo>
                    <a:pt x="160" y="105"/>
                    <a:pt x="160" y="105"/>
                    <a:pt x="160" y="105"/>
                  </a:cubicBezTo>
                  <a:cubicBezTo>
                    <a:pt x="159" y="106"/>
                    <a:pt x="159" y="106"/>
                    <a:pt x="159" y="106"/>
                  </a:cubicBezTo>
                  <a:cubicBezTo>
                    <a:pt x="160" y="107"/>
                    <a:pt x="160" y="107"/>
                    <a:pt x="160" y="107"/>
                  </a:cubicBezTo>
                  <a:cubicBezTo>
                    <a:pt x="160" y="108"/>
                    <a:pt x="160" y="108"/>
                    <a:pt x="160" y="108"/>
                  </a:cubicBezTo>
                  <a:cubicBezTo>
                    <a:pt x="161" y="107"/>
                    <a:pt x="161" y="107"/>
                    <a:pt x="161" y="107"/>
                  </a:cubicBezTo>
                  <a:cubicBezTo>
                    <a:pt x="162" y="107"/>
                    <a:pt x="162" y="107"/>
                    <a:pt x="162" y="107"/>
                  </a:cubicBezTo>
                  <a:cubicBezTo>
                    <a:pt x="163" y="107"/>
                    <a:pt x="163" y="107"/>
                    <a:pt x="163" y="107"/>
                  </a:cubicBezTo>
                  <a:cubicBezTo>
                    <a:pt x="163" y="108"/>
                    <a:pt x="163" y="108"/>
                    <a:pt x="163" y="108"/>
                  </a:cubicBezTo>
                  <a:cubicBezTo>
                    <a:pt x="163" y="108"/>
                    <a:pt x="163" y="108"/>
                    <a:pt x="163" y="108"/>
                  </a:cubicBezTo>
                  <a:cubicBezTo>
                    <a:pt x="164" y="107"/>
                    <a:pt x="164" y="107"/>
                    <a:pt x="164" y="107"/>
                  </a:cubicBezTo>
                  <a:cubicBezTo>
                    <a:pt x="164" y="107"/>
                    <a:pt x="164" y="107"/>
                    <a:pt x="164" y="107"/>
                  </a:cubicBezTo>
                  <a:cubicBezTo>
                    <a:pt x="164" y="106"/>
                    <a:pt x="164" y="106"/>
                    <a:pt x="164" y="106"/>
                  </a:cubicBezTo>
                  <a:cubicBezTo>
                    <a:pt x="164" y="105"/>
                    <a:pt x="164" y="105"/>
                    <a:pt x="164" y="105"/>
                  </a:cubicBezTo>
                  <a:cubicBezTo>
                    <a:pt x="163" y="106"/>
                    <a:pt x="163" y="106"/>
                    <a:pt x="163" y="106"/>
                  </a:cubicBezTo>
                  <a:cubicBezTo>
                    <a:pt x="163" y="106"/>
                    <a:pt x="163" y="106"/>
                    <a:pt x="163" y="106"/>
                  </a:cubicBezTo>
                  <a:cubicBezTo>
                    <a:pt x="163" y="106"/>
                    <a:pt x="163" y="106"/>
                    <a:pt x="163" y="106"/>
                  </a:cubicBezTo>
                  <a:cubicBezTo>
                    <a:pt x="162" y="105"/>
                    <a:pt x="162" y="105"/>
                    <a:pt x="162" y="105"/>
                  </a:cubicBezTo>
                  <a:cubicBezTo>
                    <a:pt x="162" y="105"/>
                    <a:pt x="162" y="105"/>
                    <a:pt x="162" y="105"/>
                  </a:cubicBezTo>
                  <a:cubicBezTo>
                    <a:pt x="162" y="104"/>
                    <a:pt x="162" y="104"/>
                    <a:pt x="162" y="104"/>
                  </a:cubicBezTo>
                  <a:cubicBezTo>
                    <a:pt x="162" y="104"/>
                    <a:pt x="162" y="104"/>
                    <a:pt x="162" y="104"/>
                  </a:cubicBezTo>
                  <a:cubicBezTo>
                    <a:pt x="163" y="104"/>
                    <a:pt x="163" y="104"/>
                    <a:pt x="163" y="104"/>
                  </a:cubicBezTo>
                  <a:cubicBezTo>
                    <a:pt x="163" y="103"/>
                    <a:pt x="163" y="103"/>
                    <a:pt x="163" y="103"/>
                  </a:cubicBezTo>
                  <a:cubicBezTo>
                    <a:pt x="162" y="103"/>
                    <a:pt x="162" y="103"/>
                    <a:pt x="162" y="103"/>
                  </a:cubicBezTo>
                  <a:cubicBezTo>
                    <a:pt x="161" y="104"/>
                    <a:pt x="161" y="104"/>
                    <a:pt x="161" y="104"/>
                  </a:cubicBezTo>
                  <a:cubicBezTo>
                    <a:pt x="161" y="103"/>
                    <a:pt x="161" y="103"/>
                    <a:pt x="161" y="103"/>
                  </a:cubicBezTo>
                  <a:cubicBezTo>
                    <a:pt x="160" y="104"/>
                    <a:pt x="160" y="104"/>
                    <a:pt x="160" y="104"/>
                  </a:cubicBezTo>
                  <a:cubicBezTo>
                    <a:pt x="160" y="104"/>
                    <a:pt x="160" y="104"/>
                    <a:pt x="160" y="104"/>
                  </a:cubicBezTo>
                  <a:close/>
                  <a:moveTo>
                    <a:pt x="161" y="91"/>
                  </a:moveTo>
                  <a:cubicBezTo>
                    <a:pt x="160" y="91"/>
                    <a:pt x="160" y="91"/>
                    <a:pt x="160" y="91"/>
                  </a:cubicBezTo>
                  <a:cubicBezTo>
                    <a:pt x="160" y="92"/>
                    <a:pt x="160" y="92"/>
                    <a:pt x="160" y="92"/>
                  </a:cubicBezTo>
                  <a:cubicBezTo>
                    <a:pt x="161" y="92"/>
                    <a:pt x="161" y="92"/>
                    <a:pt x="161" y="92"/>
                  </a:cubicBezTo>
                  <a:cubicBezTo>
                    <a:pt x="161" y="93"/>
                    <a:pt x="161" y="93"/>
                    <a:pt x="161" y="93"/>
                  </a:cubicBezTo>
                  <a:cubicBezTo>
                    <a:pt x="160" y="93"/>
                    <a:pt x="160" y="93"/>
                    <a:pt x="160" y="93"/>
                  </a:cubicBezTo>
                  <a:cubicBezTo>
                    <a:pt x="160" y="94"/>
                    <a:pt x="160" y="94"/>
                    <a:pt x="160" y="94"/>
                  </a:cubicBezTo>
                  <a:cubicBezTo>
                    <a:pt x="161" y="95"/>
                    <a:pt x="161" y="95"/>
                    <a:pt x="161" y="95"/>
                  </a:cubicBezTo>
                  <a:cubicBezTo>
                    <a:pt x="161" y="96"/>
                    <a:pt x="161" y="96"/>
                    <a:pt x="161" y="96"/>
                  </a:cubicBezTo>
                  <a:cubicBezTo>
                    <a:pt x="161" y="97"/>
                    <a:pt x="161" y="97"/>
                    <a:pt x="161" y="97"/>
                  </a:cubicBezTo>
                  <a:cubicBezTo>
                    <a:pt x="161" y="98"/>
                    <a:pt x="161" y="98"/>
                    <a:pt x="161" y="98"/>
                  </a:cubicBezTo>
                  <a:cubicBezTo>
                    <a:pt x="161" y="98"/>
                    <a:pt x="161" y="98"/>
                    <a:pt x="161" y="98"/>
                  </a:cubicBezTo>
                  <a:cubicBezTo>
                    <a:pt x="161" y="98"/>
                    <a:pt x="161" y="98"/>
                    <a:pt x="161" y="98"/>
                  </a:cubicBezTo>
                  <a:cubicBezTo>
                    <a:pt x="161" y="97"/>
                    <a:pt x="161" y="97"/>
                    <a:pt x="161" y="97"/>
                  </a:cubicBezTo>
                  <a:cubicBezTo>
                    <a:pt x="162" y="96"/>
                    <a:pt x="162" y="96"/>
                    <a:pt x="162" y="96"/>
                  </a:cubicBezTo>
                  <a:cubicBezTo>
                    <a:pt x="162" y="95"/>
                    <a:pt x="162" y="95"/>
                    <a:pt x="162" y="95"/>
                  </a:cubicBezTo>
                  <a:cubicBezTo>
                    <a:pt x="161" y="94"/>
                    <a:pt x="161" y="94"/>
                    <a:pt x="161" y="94"/>
                  </a:cubicBezTo>
                  <a:cubicBezTo>
                    <a:pt x="161" y="93"/>
                    <a:pt x="161" y="93"/>
                    <a:pt x="161" y="93"/>
                  </a:cubicBezTo>
                  <a:cubicBezTo>
                    <a:pt x="161" y="92"/>
                    <a:pt x="161" y="92"/>
                    <a:pt x="161" y="92"/>
                  </a:cubicBezTo>
                  <a:cubicBezTo>
                    <a:pt x="161" y="91"/>
                    <a:pt x="161" y="91"/>
                    <a:pt x="161" y="91"/>
                  </a:cubicBezTo>
                  <a:cubicBezTo>
                    <a:pt x="161" y="91"/>
                    <a:pt x="161" y="91"/>
                    <a:pt x="161" y="91"/>
                  </a:cubicBezTo>
                  <a:close/>
                  <a:moveTo>
                    <a:pt x="154" y="93"/>
                  </a:moveTo>
                  <a:cubicBezTo>
                    <a:pt x="154" y="94"/>
                    <a:pt x="154" y="94"/>
                    <a:pt x="154" y="94"/>
                  </a:cubicBezTo>
                  <a:cubicBezTo>
                    <a:pt x="154" y="94"/>
                    <a:pt x="154" y="94"/>
                    <a:pt x="154" y="94"/>
                  </a:cubicBezTo>
                  <a:cubicBezTo>
                    <a:pt x="155" y="94"/>
                    <a:pt x="155" y="94"/>
                    <a:pt x="155" y="94"/>
                  </a:cubicBezTo>
                  <a:cubicBezTo>
                    <a:pt x="156" y="93"/>
                    <a:pt x="156" y="93"/>
                    <a:pt x="156" y="93"/>
                  </a:cubicBezTo>
                  <a:cubicBezTo>
                    <a:pt x="155" y="93"/>
                    <a:pt x="155" y="93"/>
                    <a:pt x="155" y="93"/>
                  </a:cubicBezTo>
                  <a:cubicBezTo>
                    <a:pt x="154" y="93"/>
                    <a:pt x="154" y="93"/>
                    <a:pt x="154" y="93"/>
                  </a:cubicBezTo>
                  <a:cubicBezTo>
                    <a:pt x="154" y="93"/>
                    <a:pt x="154" y="93"/>
                    <a:pt x="154" y="93"/>
                  </a:cubicBezTo>
                  <a:close/>
                  <a:moveTo>
                    <a:pt x="153" y="92"/>
                  </a:moveTo>
                  <a:cubicBezTo>
                    <a:pt x="153" y="92"/>
                    <a:pt x="153" y="92"/>
                    <a:pt x="153" y="92"/>
                  </a:cubicBezTo>
                  <a:cubicBezTo>
                    <a:pt x="154" y="92"/>
                    <a:pt x="154" y="92"/>
                    <a:pt x="154" y="92"/>
                  </a:cubicBezTo>
                  <a:cubicBezTo>
                    <a:pt x="154" y="91"/>
                    <a:pt x="154" y="91"/>
                    <a:pt x="154" y="91"/>
                  </a:cubicBezTo>
                  <a:cubicBezTo>
                    <a:pt x="153" y="91"/>
                    <a:pt x="153" y="91"/>
                    <a:pt x="153" y="91"/>
                  </a:cubicBezTo>
                  <a:cubicBezTo>
                    <a:pt x="153" y="92"/>
                    <a:pt x="153" y="92"/>
                    <a:pt x="153" y="92"/>
                  </a:cubicBezTo>
                  <a:close/>
                  <a:moveTo>
                    <a:pt x="159" y="78"/>
                  </a:moveTo>
                  <a:cubicBezTo>
                    <a:pt x="159" y="79"/>
                    <a:pt x="159" y="79"/>
                    <a:pt x="159" y="79"/>
                  </a:cubicBezTo>
                  <a:cubicBezTo>
                    <a:pt x="160" y="80"/>
                    <a:pt x="160" y="80"/>
                    <a:pt x="160" y="80"/>
                  </a:cubicBezTo>
                  <a:cubicBezTo>
                    <a:pt x="161" y="80"/>
                    <a:pt x="161" y="80"/>
                    <a:pt x="161" y="80"/>
                  </a:cubicBezTo>
                  <a:cubicBezTo>
                    <a:pt x="161" y="79"/>
                    <a:pt x="161" y="79"/>
                    <a:pt x="161" y="79"/>
                  </a:cubicBezTo>
                  <a:cubicBezTo>
                    <a:pt x="160" y="79"/>
                    <a:pt x="160" y="79"/>
                    <a:pt x="160" y="79"/>
                  </a:cubicBezTo>
                  <a:cubicBezTo>
                    <a:pt x="159" y="78"/>
                    <a:pt x="159" y="78"/>
                    <a:pt x="159" y="78"/>
                  </a:cubicBezTo>
                  <a:cubicBezTo>
                    <a:pt x="159" y="78"/>
                    <a:pt x="159" y="78"/>
                    <a:pt x="159" y="78"/>
                  </a:cubicBezTo>
                  <a:cubicBezTo>
                    <a:pt x="159" y="78"/>
                    <a:pt x="159" y="78"/>
                    <a:pt x="159" y="78"/>
                  </a:cubicBezTo>
                  <a:close/>
                  <a:moveTo>
                    <a:pt x="164" y="82"/>
                  </a:moveTo>
                  <a:cubicBezTo>
                    <a:pt x="164" y="82"/>
                    <a:pt x="165" y="82"/>
                    <a:pt x="165" y="82"/>
                  </a:cubicBezTo>
                  <a:cubicBezTo>
                    <a:pt x="165" y="82"/>
                    <a:pt x="165" y="82"/>
                    <a:pt x="165" y="82"/>
                  </a:cubicBezTo>
                  <a:cubicBezTo>
                    <a:pt x="165" y="82"/>
                    <a:pt x="165" y="82"/>
                    <a:pt x="165" y="82"/>
                  </a:cubicBezTo>
                  <a:cubicBezTo>
                    <a:pt x="165" y="81"/>
                    <a:pt x="165" y="81"/>
                    <a:pt x="165" y="81"/>
                  </a:cubicBezTo>
                  <a:cubicBezTo>
                    <a:pt x="165" y="80"/>
                    <a:pt x="165" y="80"/>
                    <a:pt x="165" y="80"/>
                  </a:cubicBezTo>
                  <a:cubicBezTo>
                    <a:pt x="166" y="80"/>
                    <a:pt x="166" y="80"/>
                    <a:pt x="166" y="80"/>
                  </a:cubicBezTo>
                  <a:cubicBezTo>
                    <a:pt x="166" y="79"/>
                    <a:pt x="166" y="79"/>
                    <a:pt x="166" y="79"/>
                  </a:cubicBezTo>
                  <a:cubicBezTo>
                    <a:pt x="165" y="80"/>
                    <a:pt x="165" y="80"/>
                    <a:pt x="165" y="80"/>
                  </a:cubicBezTo>
                  <a:cubicBezTo>
                    <a:pt x="165" y="81"/>
                    <a:pt x="165" y="81"/>
                    <a:pt x="165" y="81"/>
                  </a:cubicBezTo>
                  <a:cubicBezTo>
                    <a:pt x="164" y="82"/>
                    <a:pt x="164" y="82"/>
                    <a:pt x="164" y="82"/>
                  </a:cubicBezTo>
                  <a:close/>
                  <a:moveTo>
                    <a:pt x="162" y="77"/>
                  </a:moveTo>
                  <a:cubicBezTo>
                    <a:pt x="162" y="77"/>
                    <a:pt x="162" y="77"/>
                    <a:pt x="162" y="77"/>
                  </a:cubicBezTo>
                  <a:cubicBezTo>
                    <a:pt x="162" y="77"/>
                    <a:pt x="162" y="77"/>
                    <a:pt x="162" y="77"/>
                  </a:cubicBezTo>
                  <a:cubicBezTo>
                    <a:pt x="163" y="76"/>
                    <a:pt x="163" y="76"/>
                    <a:pt x="163" y="76"/>
                  </a:cubicBezTo>
                  <a:cubicBezTo>
                    <a:pt x="163" y="76"/>
                    <a:pt x="163" y="76"/>
                    <a:pt x="163" y="76"/>
                  </a:cubicBezTo>
                  <a:cubicBezTo>
                    <a:pt x="162" y="76"/>
                    <a:pt x="162" y="76"/>
                    <a:pt x="162" y="76"/>
                  </a:cubicBezTo>
                  <a:cubicBezTo>
                    <a:pt x="162" y="77"/>
                    <a:pt x="162" y="77"/>
                    <a:pt x="162" y="77"/>
                  </a:cubicBezTo>
                  <a:close/>
                  <a:moveTo>
                    <a:pt x="162" y="74"/>
                  </a:moveTo>
                  <a:cubicBezTo>
                    <a:pt x="162" y="74"/>
                    <a:pt x="162" y="74"/>
                    <a:pt x="162" y="74"/>
                  </a:cubicBezTo>
                  <a:cubicBezTo>
                    <a:pt x="163" y="75"/>
                    <a:pt x="163" y="75"/>
                    <a:pt x="163" y="75"/>
                  </a:cubicBezTo>
                  <a:cubicBezTo>
                    <a:pt x="163" y="74"/>
                    <a:pt x="163" y="74"/>
                    <a:pt x="163" y="74"/>
                  </a:cubicBezTo>
                  <a:cubicBezTo>
                    <a:pt x="163" y="74"/>
                    <a:pt x="163" y="74"/>
                    <a:pt x="163" y="74"/>
                  </a:cubicBezTo>
                  <a:cubicBezTo>
                    <a:pt x="162" y="74"/>
                    <a:pt x="162" y="74"/>
                    <a:pt x="162" y="74"/>
                  </a:cubicBezTo>
                  <a:close/>
                  <a:moveTo>
                    <a:pt x="166" y="65"/>
                  </a:moveTo>
                  <a:cubicBezTo>
                    <a:pt x="167" y="66"/>
                    <a:pt x="167" y="66"/>
                    <a:pt x="167" y="66"/>
                  </a:cubicBezTo>
                  <a:cubicBezTo>
                    <a:pt x="167" y="67"/>
                    <a:pt x="167" y="67"/>
                    <a:pt x="167" y="67"/>
                  </a:cubicBezTo>
                  <a:cubicBezTo>
                    <a:pt x="167" y="66"/>
                    <a:pt x="167" y="66"/>
                    <a:pt x="167" y="66"/>
                  </a:cubicBezTo>
                  <a:cubicBezTo>
                    <a:pt x="168" y="65"/>
                    <a:pt x="168" y="65"/>
                    <a:pt x="168" y="65"/>
                  </a:cubicBezTo>
                  <a:cubicBezTo>
                    <a:pt x="168" y="64"/>
                    <a:pt x="168" y="64"/>
                    <a:pt x="168" y="64"/>
                  </a:cubicBezTo>
                  <a:cubicBezTo>
                    <a:pt x="168" y="64"/>
                    <a:pt x="168" y="64"/>
                    <a:pt x="168" y="64"/>
                  </a:cubicBezTo>
                  <a:cubicBezTo>
                    <a:pt x="168" y="63"/>
                    <a:pt x="168" y="63"/>
                    <a:pt x="168" y="63"/>
                  </a:cubicBezTo>
                  <a:cubicBezTo>
                    <a:pt x="167" y="64"/>
                    <a:pt x="167" y="64"/>
                    <a:pt x="167" y="64"/>
                  </a:cubicBezTo>
                  <a:cubicBezTo>
                    <a:pt x="167" y="64"/>
                    <a:pt x="167" y="64"/>
                    <a:pt x="167" y="64"/>
                  </a:cubicBezTo>
                  <a:cubicBezTo>
                    <a:pt x="166" y="65"/>
                    <a:pt x="166" y="65"/>
                    <a:pt x="166" y="65"/>
                  </a:cubicBezTo>
                  <a:close/>
                  <a:moveTo>
                    <a:pt x="164" y="54"/>
                  </a:moveTo>
                  <a:cubicBezTo>
                    <a:pt x="164" y="54"/>
                    <a:pt x="164" y="54"/>
                    <a:pt x="164" y="54"/>
                  </a:cubicBezTo>
                  <a:cubicBezTo>
                    <a:pt x="164" y="53"/>
                    <a:pt x="164" y="53"/>
                    <a:pt x="164" y="53"/>
                  </a:cubicBezTo>
                  <a:cubicBezTo>
                    <a:pt x="165" y="53"/>
                    <a:pt x="165" y="53"/>
                    <a:pt x="165" y="53"/>
                  </a:cubicBezTo>
                  <a:cubicBezTo>
                    <a:pt x="166" y="53"/>
                    <a:pt x="166" y="53"/>
                    <a:pt x="166" y="53"/>
                  </a:cubicBezTo>
                  <a:cubicBezTo>
                    <a:pt x="166" y="52"/>
                    <a:pt x="166" y="52"/>
                    <a:pt x="166" y="52"/>
                  </a:cubicBezTo>
                  <a:cubicBezTo>
                    <a:pt x="165" y="51"/>
                    <a:pt x="165" y="51"/>
                    <a:pt x="165" y="51"/>
                  </a:cubicBezTo>
                  <a:cubicBezTo>
                    <a:pt x="164" y="52"/>
                    <a:pt x="164" y="52"/>
                    <a:pt x="164" y="52"/>
                  </a:cubicBezTo>
                  <a:cubicBezTo>
                    <a:pt x="164" y="53"/>
                    <a:pt x="164" y="53"/>
                    <a:pt x="164" y="53"/>
                  </a:cubicBezTo>
                  <a:cubicBezTo>
                    <a:pt x="164" y="54"/>
                    <a:pt x="164" y="54"/>
                    <a:pt x="164" y="54"/>
                  </a:cubicBezTo>
                  <a:close/>
                  <a:moveTo>
                    <a:pt x="173" y="32"/>
                  </a:moveTo>
                  <a:cubicBezTo>
                    <a:pt x="173" y="31"/>
                    <a:pt x="173" y="31"/>
                    <a:pt x="173" y="31"/>
                  </a:cubicBezTo>
                  <a:cubicBezTo>
                    <a:pt x="173" y="30"/>
                    <a:pt x="173" y="30"/>
                    <a:pt x="173" y="30"/>
                  </a:cubicBezTo>
                  <a:cubicBezTo>
                    <a:pt x="173" y="29"/>
                    <a:pt x="173" y="29"/>
                    <a:pt x="173" y="29"/>
                  </a:cubicBezTo>
                  <a:cubicBezTo>
                    <a:pt x="173" y="29"/>
                    <a:pt x="173" y="29"/>
                    <a:pt x="173" y="29"/>
                  </a:cubicBezTo>
                  <a:cubicBezTo>
                    <a:pt x="173" y="28"/>
                    <a:pt x="173" y="28"/>
                    <a:pt x="173" y="28"/>
                  </a:cubicBezTo>
                  <a:cubicBezTo>
                    <a:pt x="172" y="28"/>
                    <a:pt x="172" y="28"/>
                    <a:pt x="172" y="28"/>
                  </a:cubicBezTo>
                  <a:cubicBezTo>
                    <a:pt x="172" y="29"/>
                    <a:pt x="172" y="29"/>
                    <a:pt x="172" y="29"/>
                  </a:cubicBezTo>
                  <a:cubicBezTo>
                    <a:pt x="173" y="29"/>
                    <a:pt x="173" y="29"/>
                    <a:pt x="173" y="29"/>
                  </a:cubicBezTo>
                  <a:cubicBezTo>
                    <a:pt x="173" y="30"/>
                    <a:pt x="173" y="30"/>
                    <a:pt x="173" y="30"/>
                  </a:cubicBezTo>
                  <a:cubicBezTo>
                    <a:pt x="172" y="30"/>
                    <a:pt x="172" y="30"/>
                    <a:pt x="172" y="30"/>
                  </a:cubicBezTo>
                  <a:cubicBezTo>
                    <a:pt x="173" y="32"/>
                    <a:pt x="173" y="32"/>
                    <a:pt x="173" y="32"/>
                  </a:cubicBezTo>
                  <a:close/>
                  <a:moveTo>
                    <a:pt x="170" y="34"/>
                  </a:moveTo>
                  <a:cubicBezTo>
                    <a:pt x="170" y="34"/>
                    <a:pt x="170" y="34"/>
                    <a:pt x="170" y="34"/>
                  </a:cubicBezTo>
                  <a:cubicBezTo>
                    <a:pt x="171" y="34"/>
                    <a:pt x="171" y="34"/>
                    <a:pt x="171" y="34"/>
                  </a:cubicBezTo>
                  <a:cubicBezTo>
                    <a:pt x="171" y="32"/>
                    <a:pt x="171" y="32"/>
                    <a:pt x="171" y="32"/>
                  </a:cubicBezTo>
                  <a:cubicBezTo>
                    <a:pt x="170" y="32"/>
                    <a:pt x="170" y="32"/>
                    <a:pt x="170" y="32"/>
                  </a:cubicBezTo>
                  <a:cubicBezTo>
                    <a:pt x="170" y="32"/>
                    <a:pt x="170" y="32"/>
                    <a:pt x="170" y="32"/>
                  </a:cubicBezTo>
                  <a:cubicBezTo>
                    <a:pt x="170" y="33"/>
                    <a:pt x="170" y="33"/>
                    <a:pt x="170" y="33"/>
                  </a:cubicBezTo>
                  <a:cubicBezTo>
                    <a:pt x="170" y="34"/>
                    <a:pt x="170" y="34"/>
                    <a:pt x="170" y="34"/>
                  </a:cubicBezTo>
                  <a:close/>
                  <a:moveTo>
                    <a:pt x="169" y="32"/>
                  </a:moveTo>
                  <a:cubicBezTo>
                    <a:pt x="169" y="32"/>
                    <a:pt x="169" y="32"/>
                    <a:pt x="169" y="32"/>
                  </a:cubicBezTo>
                  <a:cubicBezTo>
                    <a:pt x="169" y="32"/>
                    <a:pt x="169" y="32"/>
                    <a:pt x="169" y="32"/>
                  </a:cubicBezTo>
                  <a:cubicBezTo>
                    <a:pt x="170" y="31"/>
                    <a:pt x="170" y="31"/>
                    <a:pt x="170" y="31"/>
                  </a:cubicBezTo>
                  <a:cubicBezTo>
                    <a:pt x="170" y="30"/>
                    <a:pt x="170" y="30"/>
                    <a:pt x="170" y="30"/>
                  </a:cubicBezTo>
                  <a:cubicBezTo>
                    <a:pt x="170" y="30"/>
                    <a:pt x="170" y="30"/>
                    <a:pt x="170" y="30"/>
                  </a:cubicBezTo>
                  <a:cubicBezTo>
                    <a:pt x="170" y="29"/>
                    <a:pt x="170" y="29"/>
                    <a:pt x="170" y="29"/>
                  </a:cubicBezTo>
                  <a:cubicBezTo>
                    <a:pt x="169" y="30"/>
                    <a:pt x="169" y="30"/>
                    <a:pt x="169" y="30"/>
                  </a:cubicBezTo>
                  <a:cubicBezTo>
                    <a:pt x="168" y="30"/>
                    <a:pt x="168" y="30"/>
                    <a:pt x="168" y="30"/>
                  </a:cubicBezTo>
                  <a:cubicBezTo>
                    <a:pt x="169" y="31"/>
                    <a:pt x="169" y="31"/>
                    <a:pt x="169" y="31"/>
                  </a:cubicBezTo>
                  <a:cubicBezTo>
                    <a:pt x="169" y="32"/>
                    <a:pt x="169" y="32"/>
                    <a:pt x="169" y="32"/>
                  </a:cubicBezTo>
                  <a:close/>
                  <a:moveTo>
                    <a:pt x="122" y="2"/>
                  </a:moveTo>
                  <a:cubicBezTo>
                    <a:pt x="122" y="2"/>
                    <a:pt x="122" y="2"/>
                    <a:pt x="122" y="2"/>
                  </a:cubicBezTo>
                  <a:cubicBezTo>
                    <a:pt x="123" y="2"/>
                    <a:pt x="123" y="2"/>
                    <a:pt x="123" y="2"/>
                  </a:cubicBezTo>
                  <a:cubicBezTo>
                    <a:pt x="123" y="1"/>
                    <a:pt x="123" y="1"/>
                    <a:pt x="123" y="1"/>
                  </a:cubicBezTo>
                  <a:cubicBezTo>
                    <a:pt x="122" y="1"/>
                    <a:pt x="122" y="1"/>
                    <a:pt x="122" y="1"/>
                  </a:cubicBezTo>
                  <a:cubicBezTo>
                    <a:pt x="122" y="1"/>
                    <a:pt x="122" y="1"/>
                    <a:pt x="122" y="1"/>
                  </a:cubicBezTo>
                  <a:cubicBezTo>
                    <a:pt x="122" y="2"/>
                    <a:pt x="122" y="2"/>
                    <a:pt x="122" y="2"/>
                  </a:cubicBezTo>
                  <a:cubicBezTo>
                    <a:pt x="122" y="2"/>
                    <a:pt x="122" y="2"/>
                    <a:pt x="122" y="2"/>
                  </a:cubicBezTo>
                  <a:close/>
                  <a:moveTo>
                    <a:pt x="122" y="4"/>
                  </a:moveTo>
                  <a:cubicBezTo>
                    <a:pt x="122" y="4"/>
                    <a:pt x="122" y="4"/>
                    <a:pt x="122" y="4"/>
                  </a:cubicBezTo>
                  <a:cubicBezTo>
                    <a:pt x="123" y="4"/>
                    <a:pt x="123" y="4"/>
                    <a:pt x="123" y="4"/>
                  </a:cubicBezTo>
                  <a:cubicBezTo>
                    <a:pt x="123" y="4"/>
                    <a:pt x="123" y="4"/>
                    <a:pt x="123" y="4"/>
                  </a:cubicBezTo>
                  <a:cubicBezTo>
                    <a:pt x="123" y="3"/>
                    <a:pt x="123" y="3"/>
                    <a:pt x="123" y="3"/>
                  </a:cubicBezTo>
                  <a:cubicBezTo>
                    <a:pt x="123" y="3"/>
                    <a:pt x="123" y="3"/>
                    <a:pt x="123" y="3"/>
                  </a:cubicBezTo>
                  <a:cubicBezTo>
                    <a:pt x="122" y="3"/>
                    <a:pt x="122" y="3"/>
                    <a:pt x="122" y="3"/>
                  </a:cubicBezTo>
                  <a:cubicBezTo>
                    <a:pt x="122" y="4"/>
                    <a:pt x="122" y="4"/>
                    <a:pt x="122" y="4"/>
                  </a:cubicBezTo>
                  <a:close/>
                  <a:moveTo>
                    <a:pt x="118" y="4"/>
                  </a:moveTo>
                  <a:cubicBezTo>
                    <a:pt x="119" y="5"/>
                    <a:pt x="119" y="5"/>
                    <a:pt x="119" y="5"/>
                  </a:cubicBezTo>
                  <a:cubicBezTo>
                    <a:pt x="119" y="5"/>
                    <a:pt x="119" y="5"/>
                    <a:pt x="119" y="5"/>
                  </a:cubicBezTo>
                  <a:cubicBezTo>
                    <a:pt x="120" y="5"/>
                    <a:pt x="120" y="5"/>
                    <a:pt x="120" y="5"/>
                  </a:cubicBezTo>
                  <a:cubicBezTo>
                    <a:pt x="120" y="5"/>
                    <a:pt x="120" y="5"/>
                    <a:pt x="120" y="5"/>
                  </a:cubicBezTo>
                  <a:cubicBezTo>
                    <a:pt x="121" y="4"/>
                    <a:pt x="121" y="4"/>
                    <a:pt x="121" y="4"/>
                  </a:cubicBezTo>
                  <a:cubicBezTo>
                    <a:pt x="119" y="4"/>
                    <a:pt x="119" y="4"/>
                    <a:pt x="119" y="4"/>
                  </a:cubicBezTo>
                  <a:cubicBezTo>
                    <a:pt x="119" y="3"/>
                    <a:pt x="119" y="3"/>
                    <a:pt x="119" y="3"/>
                  </a:cubicBezTo>
                  <a:cubicBezTo>
                    <a:pt x="119" y="2"/>
                    <a:pt x="119" y="2"/>
                    <a:pt x="119" y="2"/>
                  </a:cubicBezTo>
                  <a:cubicBezTo>
                    <a:pt x="119" y="3"/>
                    <a:pt x="119" y="3"/>
                    <a:pt x="119" y="3"/>
                  </a:cubicBezTo>
                  <a:cubicBezTo>
                    <a:pt x="118" y="3"/>
                    <a:pt x="118" y="3"/>
                    <a:pt x="118" y="3"/>
                  </a:cubicBezTo>
                  <a:cubicBezTo>
                    <a:pt x="118" y="3"/>
                    <a:pt x="118" y="3"/>
                    <a:pt x="118" y="3"/>
                  </a:cubicBezTo>
                  <a:cubicBezTo>
                    <a:pt x="118" y="4"/>
                    <a:pt x="118" y="4"/>
                    <a:pt x="118" y="4"/>
                  </a:cubicBezTo>
                  <a:close/>
                  <a:moveTo>
                    <a:pt x="116" y="5"/>
                  </a:moveTo>
                  <a:cubicBezTo>
                    <a:pt x="116" y="5"/>
                    <a:pt x="116" y="5"/>
                    <a:pt x="116" y="5"/>
                  </a:cubicBezTo>
                  <a:cubicBezTo>
                    <a:pt x="117" y="5"/>
                    <a:pt x="117" y="5"/>
                    <a:pt x="117" y="5"/>
                  </a:cubicBezTo>
                  <a:cubicBezTo>
                    <a:pt x="117" y="5"/>
                    <a:pt x="117" y="5"/>
                    <a:pt x="117" y="5"/>
                  </a:cubicBezTo>
                  <a:cubicBezTo>
                    <a:pt x="117" y="5"/>
                    <a:pt x="117" y="5"/>
                    <a:pt x="117" y="5"/>
                  </a:cubicBezTo>
                  <a:cubicBezTo>
                    <a:pt x="116" y="4"/>
                    <a:pt x="116" y="4"/>
                    <a:pt x="116" y="4"/>
                  </a:cubicBezTo>
                  <a:cubicBezTo>
                    <a:pt x="116" y="5"/>
                    <a:pt x="116" y="5"/>
                    <a:pt x="116" y="5"/>
                  </a:cubicBezTo>
                  <a:close/>
                  <a:moveTo>
                    <a:pt x="103" y="8"/>
                  </a:moveTo>
                  <a:cubicBezTo>
                    <a:pt x="103" y="9"/>
                    <a:pt x="103" y="9"/>
                    <a:pt x="103" y="9"/>
                  </a:cubicBezTo>
                  <a:cubicBezTo>
                    <a:pt x="104" y="9"/>
                    <a:pt x="104" y="9"/>
                    <a:pt x="104" y="9"/>
                  </a:cubicBezTo>
                  <a:cubicBezTo>
                    <a:pt x="105" y="10"/>
                    <a:pt x="105" y="10"/>
                    <a:pt x="105" y="10"/>
                  </a:cubicBezTo>
                  <a:cubicBezTo>
                    <a:pt x="106" y="10"/>
                    <a:pt x="106" y="10"/>
                    <a:pt x="106" y="10"/>
                  </a:cubicBezTo>
                  <a:cubicBezTo>
                    <a:pt x="106" y="9"/>
                    <a:pt x="106" y="9"/>
                    <a:pt x="106" y="9"/>
                  </a:cubicBezTo>
                  <a:cubicBezTo>
                    <a:pt x="106" y="8"/>
                    <a:pt x="106" y="8"/>
                    <a:pt x="106" y="8"/>
                  </a:cubicBezTo>
                  <a:cubicBezTo>
                    <a:pt x="106" y="8"/>
                    <a:pt x="106" y="8"/>
                    <a:pt x="106" y="8"/>
                  </a:cubicBezTo>
                  <a:cubicBezTo>
                    <a:pt x="106" y="8"/>
                    <a:pt x="106" y="8"/>
                    <a:pt x="106" y="8"/>
                  </a:cubicBezTo>
                  <a:cubicBezTo>
                    <a:pt x="106" y="7"/>
                    <a:pt x="106" y="7"/>
                    <a:pt x="106" y="7"/>
                  </a:cubicBezTo>
                  <a:cubicBezTo>
                    <a:pt x="105" y="7"/>
                    <a:pt x="105" y="7"/>
                    <a:pt x="105" y="7"/>
                  </a:cubicBezTo>
                  <a:cubicBezTo>
                    <a:pt x="104" y="6"/>
                    <a:pt x="104" y="6"/>
                    <a:pt x="104" y="6"/>
                  </a:cubicBezTo>
                  <a:cubicBezTo>
                    <a:pt x="104" y="7"/>
                    <a:pt x="104" y="7"/>
                    <a:pt x="104" y="7"/>
                  </a:cubicBezTo>
                  <a:cubicBezTo>
                    <a:pt x="104" y="8"/>
                    <a:pt x="104" y="8"/>
                    <a:pt x="104" y="8"/>
                  </a:cubicBezTo>
                  <a:cubicBezTo>
                    <a:pt x="104" y="8"/>
                    <a:pt x="104" y="8"/>
                    <a:pt x="104" y="8"/>
                  </a:cubicBezTo>
                  <a:cubicBezTo>
                    <a:pt x="104" y="8"/>
                    <a:pt x="104" y="8"/>
                    <a:pt x="104" y="8"/>
                  </a:cubicBezTo>
                  <a:cubicBezTo>
                    <a:pt x="103" y="8"/>
                    <a:pt x="103" y="8"/>
                    <a:pt x="103" y="8"/>
                  </a:cubicBezTo>
                  <a:cubicBezTo>
                    <a:pt x="103" y="8"/>
                    <a:pt x="103" y="8"/>
                    <a:pt x="103" y="8"/>
                  </a:cubicBezTo>
                  <a:close/>
                  <a:moveTo>
                    <a:pt x="102" y="9"/>
                  </a:moveTo>
                  <a:cubicBezTo>
                    <a:pt x="103" y="10"/>
                    <a:pt x="103" y="10"/>
                    <a:pt x="103" y="10"/>
                  </a:cubicBezTo>
                  <a:cubicBezTo>
                    <a:pt x="103" y="10"/>
                    <a:pt x="103" y="10"/>
                    <a:pt x="103" y="10"/>
                  </a:cubicBezTo>
                  <a:cubicBezTo>
                    <a:pt x="103" y="9"/>
                    <a:pt x="103" y="9"/>
                    <a:pt x="103" y="9"/>
                  </a:cubicBezTo>
                  <a:cubicBezTo>
                    <a:pt x="102" y="8"/>
                    <a:pt x="102" y="8"/>
                    <a:pt x="102" y="8"/>
                  </a:cubicBezTo>
                  <a:cubicBezTo>
                    <a:pt x="102" y="9"/>
                    <a:pt x="102" y="9"/>
                    <a:pt x="102" y="9"/>
                  </a:cubicBezTo>
                  <a:close/>
                  <a:moveTo>
                    <a:pt x="98" y="8"/>
                  </a:moveTo>
                  <a:cubicBezTo>
                    <a:pt x="98" y="9"/>
                    <a:pt x="98" y="9"/>
                    <a:pt x="98" y="9"/>
                  </a:cubicBezTo>
                  <a:cubicBezTo>
                    <a:pt x="99" y="9"/>
                    <a:pt x="99" y="9"/>
                    <a:pt x="99" y="9"/>
                  </a:cubicBezTo>
                  <a:cubicBezTo>
                    <a:pt x="99" y="9"/>
                    <a:pt x="99" y="9"/>
                    <a:pt x="99" y="9"/>
                  </a:cubicBezTo>
                  <a:cubicBezTo>
                    <a:pt x="100" y="9"/>
                    <a:pt x="100" y="9"/>
                    <a:pt x="100" y="9"/>
                  </a:cubicBezTo>
                  <a:cubicBezTo>
                    <a:pt x="100" y="9"/>
                    <a:pt x="100" y="9"/>
                    <a:pt x="100" y="9"/>
                  </a:cubicBezTo>
                  <a:cubicBezTo>
                    <a:pt x="99" y="9"/>
                    <a:pt x="99" y="9"/>
                    <a:pt x="99" y="9"/>
                  </a:cubicBezTo>
                  <a:cubicBezTo>
                    <a:pt x="99" y="8"/>
                    <a:pt x="99" y="8"/>
                    <a:pt x="99" y="8"/>
                  </a:cubicBezTo>
                  <a:cubicBezTo>
                    <a:pt x="99" y="8"/>
                    <a:pt x="99" y="8"/>
                    <a:pt x="99" y="8"/>
                  </a:cubicBezTo>
                  <a:cubicBezTo>
                    <a:pt x="98" y="7"/>
                    <a:pt x="98" y="7"/>
                    <a:pt x="98" y="7"/>
                  </a:cubicBezTo>
                  <a:cubicBezTo>
                    <a:pt x="98" y="8"/>
                    <a:pt x="98" y="8"/>
                    <a:pt x="98" y="8"/>
                  </a:cubicBezTo>
                  <a:cubicBezTo>
                    <a:pt x="98" y="8"/>
                    <a:pt x="98" y="8"/>
                    <a:pt x="98" y="8"/>
                  </a:cubicBezTo>
                  <a:close/>
                  <a:moveTo>
                    <a:pt x="95" y="16"/>
                  </a:moveTo>
                  <a:cubicBezTo>
                    <a:pt x="95" y="16"/>
                    <a:pt x="95" y="16"/>
                    <a:pt x="95" y="16"/>
                  </a:cubicBezTo>
                  <a:cubicBezTo>
                    <a:pt x="96" y="16"/>
                    <a:pt x="96" y="16"/>
                    <a:pt x="96" y="16"/>
                  </a:cubicBezTo>
                  <a:cubicBezTo>
                    <a:pt x="96" y="15"/>
                    <a:pt x="96" y="15"/>
                    <a:pt x="96" y="15"/>
                  </a:cubicBezTo>
                  <a:cubicBezTo>
                    <a:pt x="96" y="15"/>
                    <a:pt x="96" y="15"/>
                    <a:pt x="96" y="15"/>
                  </a:cubicBezTo>
                  <a:cubicBezTo>
                    <a:pt x="95" y="14"/>
                    <a:pt x="95" y="14"/>
                    <a:pt x="95" y="14"/>
                  </a:cubicBezTo>
                  <a:cubicBezTo>
                    <a:pt x="95" y="13"/>
                    <a:pt x="95" y="13"/>
                    <a:pt x="95" y="13"/>
                  </a:cubicBezTo>
                  <a:cubicBezTo>
                    <a:pt x="94" y="13"/>
                    <a:pt x="94" y="13"/>
                    <a:pt x="94" y="13"/>
                  </a:cubicBezTo>
                  <a:cubicBezTo>
                    <a:pt x="94" y="14"/>
                    <a:pt x="94" y="14"/>
                    <a:pt x="94" y="14"/>
                  </a:cubicBezTo>
                  <a:cubicBezTo>
                    <a:pt x="95" y="14"/>
                    <a:pt x="95" y="14"/>
                    <a:pt x="95" y="14"/>
                  </a:cubicBezTo>
                  <a:cubicBezTo>
                    <a:pt x="95" y="15"/>
                    <a:pt x="95" y="15"/>
                    <a:pt x="95" y="15"/>
                  </a:cubicBezTo>
                  <a:cubicBezTo>
                    <a:pt x="95" y="16"/>
                    <a:pt x="95" y="16"/>
                    <a:pt x="95" y="16"/>
                  </a:cubicBezTo>
                  <a:close/>
                  <a:moveTo>
                    <a:pt x="96" y="23"/>
                  </a:moveTo>
                  <a:cubicBezTo>
                    <a:pt x="97" y="23"/>
                    <a:pt x="97" y="23"/>
                    <a:pt x="97" y="23"/>
                  </a:cubicBezTo>
                  <a:cubicBezTo>
                    <a:pt x="98" y="23"/>
                    <a:pt x="98" y="23"/>
                    <a:pt x="98" y="23"/>
                  </a:cubicBezTo>
                  <a:cubicBezTo>
                    <a:pt x="98" y="22"/>
                    <a:pt x="98" y="22"/>
                    <a:pt x="98" y="22"/>
                  </a:cubicBezTo>
                  <a:cubicBezTo>
                    <a:pt x="97" y="22"/>
                    <a:pt x="97" y="22"/>
                    <a:pt x="97" y="22"/>
                  </a:cubicBezTo>
                  <a:cubicBezTo>
                    <a:pt x="97" y="21"/>
                    <a:pt x="97" y="21"/>
                    <a:pt x="97" y="21"/>
                  </a:cubicBezTo>
                  <a:cubicBezTo>
                    <a:pt x="97" y="21"/>
                    <a:pt x="97" y="21"/>
                    <a:pt x="97" y="21"/>
                  </a:cubicBezTo>
                  <a:cubicBezTo>
                    <a:pt x="96" y="21"/>
                    <a:pt x="96" y="21"/>
                    <a:pt x="96" y="21"/>
                  </a:cubicBezTo>
                  <a:cubicBezTo>
                    <a:pt x="95" y="22"/>
                    <a:pt x="95" y="22"/>
                    <a:pt x="95" y="22"/>
                  </a:cubicBezTo>
                  <a:cubicBezTo>
                    <a:pt x="95" y="23"/>
                    <a:pt x="95" y="23"/>
                    <a:pt x="95" y="23"/>
                  </a:cubicBezTo>
                  <a:cubicBezTo>
                    <a:pt x="96" y="23"/>
                    <a:pt x="96" y="23"/>
                    <a:pt x="96" y="23"/>
                  </a:cubicBezTo>
                  <a:cubicBezTo>
                    <a:pt x="96" y="23"/>
                    <a:pt x="96" y="23"/>
                    <a:pt x="96" y="23"/>
                  </a:cubicBezTo>
                  <a:close/>
                  <a:moveTo>
                    <a:pt x="96" y="24"/>
                  </a:moveTo>
                  <a:cubicBezTo>
                    <a:pt x="96" y="25"/>
                    <a:pt x="96" y="25"/>
                    <a:pt x="96" y="25"/>
                  </a:cubicBezTo>
                  <a:cubicBezTo>
                    <a:pt x="96" y="26"/>
                    <a:pt x="96" y="26"/>
                    <a:pt x="96" y="26"/>
                  </a:cubicBezTo>
                  <a:cubicBezTo>
                    <a:pt x="96" y="26"/>
                    <a:pt x="96" y="26"/>
                    <a:pt x="96" y="26"/>
                  </a:cubicBezTo>
                  <a:cubicBezTo>
                    <a:pt x="98" y="27"/>
                    <a:pt x="98" y="27"/>
                    <a:pt x="98" y="27"/>
                  </a:cubicBezTo>
                  <a:cubicBezTo>
                    <a:pt x="98" y="27"/>
                    <a:pt x="98" y="27"/>
                    <a:pt x="98" y="27"/>
                  </a:cubicBezTo>
                  <a:cubicBezTo>
                    <a:pt x="98" y="25"/>
                    <a:pt x="98" y="25"/>
                    <a:pt x="98" y="25"/>
                  </a:cubicBezTo>
                  <a:cubicBezTo>
                    <a:pt x="97" y="24"/>
                    <a:pt x="97" y="24"/>
                    <a:pt x="97" y="24"/>
                  </a:cubicBezTo>
                  <a:cubicBezTo>
                    <a:pt x="97" y="24"/>
                    <a:pt x="97" y="24"/>
                    <a:pt x="97" y="24"/>
                  </a:cubicBezTo>
                  <a:cubicBezTo>
                    <a:pt x="96" y="24"/>
                    <a:pt x="96" y="24"/>
                    <a:pt x="96" y="24"/>
                  </a:cubicBezTo>
                  <a:close/>
                  <a:moveTo>
                    <a:pt x="84" y="17"/>
                  </a:moveTo>
                  <a:cubicBezTo>
                    <a:pt x="84" y="16"/>
                    <a:pt x="84" y="16"/>
                    <a:pt x="84" y="16"/>
                  </a:cubicBezTo>
                  <a:cubicBezTo>
                    <a:pt x="84" y="16"/>
                    <a:pt x="84" y="16"/>
                    <a:pt x="84" y="16"/>
                  </a:cubicBezTo>
                  <a:cubicBezTo>
                    <a:pt x="84" y="16"/>
                    <a:pt x="84" y="16"/>
                    <a:pt x="84" y="16"/>
                  </a:cubicBezTo>
                  <a:cubicBezTo>
                    <a:pt x="84" y="15"/>
                    <a:pt x="84" y="15"/>
                    <a:pt x="84" y="15"/>
                  </a:cubicBezTo>
                  <a:cubicBezTo>
                    <a:pt x="83" y="15"/>
                    <a:pt x="83" y="15"/>
                    <a:pt x="83" y="15"/>
                  </a:cubicBezTo>
                  <a:cubicBezTo>
                    <a:pt x="83" y="16"/>
                    <a:pt x="83" y="16"/>
                    <a:pt x="83" y="16"/>
                  </a:cubicBezTo>
                  <a:cubicBezTo>
                    <a:pt x="84" y="17"/>
                    <a:pt x="84" y="17"/>
                    <a:pt x="84" y="17"/>
                  </a:cubicBezTo>
                  <a:close/>
                  <a:moveTo>
                    <a:pt x="82" y="22"/>
                  </a:moveTo>
                  <a:cubicBezTo>
                    <a:pt x="82" y="22"/>
                    <a:pt x="82" y="22"/>
                    <a:pt x="82" y="22"/>
                  </a:cubicBezTo>
                  <a:cubicBezTo>
                    <a:pt x="83" y="21"/>
                    <a:pt x="83" y="21"/>
                    <a:pt x="83" y="21"/>
                  </a:cubicBezTo>
                  <a:cubicBezTo>
                    <a:pt x="83" y="20"/>
                    <a:pt x="83" y="20"/>
                    <a:pt x="83" y="20"/>
                  </a:cubicBezTo>
                  <a:cubicBezTo>
                    <a:pt x="82" y="19"/>
                    <a:pt x="82" y="19"/>
                    <a:pt x="82" y="19"/>
                  </a:cubicBezTo>
                  <a:cubicBezTo>
                    <a:pt x="82" y="18"/>
                    <a:pt x="82" y="18"/>
                    <a:pt x="82" y="18"/>
                  </a:cubicBezTo>
                  <a:cubicBezTo>
                    <a:pt x="82" y="17"/>
                    <a:pt x="82" y="17"/>
                    <a:pt x="82" y="17"/>
                  </a:cubicBezTo>
                  <a:cubicBezTo>
                    <a:pt x="82" y="16"/>
                    <a:pt x="82" y="16"/>
                    <a:pt x="82" y="16"/>
                  </a:cubicBezTo>
                  <a:cubicBezTo>
                    <a:pt x="82" y="15"/>
                    <a:pt x="82" y="15"/>
                    <a:pt x="82" y="15"/>
                  </a:cubicBezTo>
                  <a:cubicBezTo>
                    <a:pt x="82" y="14"/>
                    <a:pt x="82" y="14"/>
                    <a:pt x="82" y="14"/>
                  </a:cubicBezTo>
                  <a:cubicBezTo>
                    <a:pt x="81" y="13"/>
                    <a:pt x="81" y="13"/>
                    <a:pt x="81" y="13"/>
                  </a:cubicBezTo>
                  <a:cubicBezTo>
                    <a:pt x="81" y="14"/>
                    <a:pt x="81" y="14"/>
                    <a:pt x="81" y="14"/>
                  </a:cubicBezTo>
                  <a:cubicBezTo>
                    <a:pt x="81" y="16"/>
                    <a:pt x="81" y="16"/>
                    <a:pt x="81" y="16"/>
                  </a:cubicBezTo>
                  <a:cubicBezTo>
                    <a:pt x="80" y="17"/>
                    <a:pt x="80" y="17"/>
                    <a:pt x="80" y="17"/>
                  </a:cubicBezTo>
                  <a:cubicBezTo>
                    <a:pt x="80" y="18"/>
                    <a:pt x="80" y="18"/>
                    <a:pt x="80" y="18"/>
                  </a:cubicBezTo>
                  <a:cubicBezTo>
                    <a:pt x="81" y="19"/>
                    <a:pt x="81" y="19"/>
                    <a:pt x="81" y="19"/>
                  </a:cubicBezTo>
                  <a:cubicBezTo>
                    <a:pt x="81" y="20"/>
                    <a:pt x="81" y="20"/>
                    <a:pt x="81" y="20"/>
                  </a:cubicBezTo>
                  <a:cubicBezTo>
                    <a:pt x="82" y="22"/>
                    <a:pt x="82" y="22"/>
                    <a:pt x="82" y="22"/>
                  </a:cubicBezTo>
                  <a:close/>
                  <a:moveTo>
                    <a:pt x="34" y="28"/>
                  </a:moveTo>
                  <a:cubicBezTo>
                    <a:pt x="35" y="29"/>
                    <a:pt x="35" y="29"/>
                    <a:pt x="35" y="29"/>
                  </a:cubicBezTo>
                  <a:cubicBezTo>
                    <a:pt x="35" y="29"/>
                    <a:pt x="35" y="29"/>
                    <a:pt x="35" y="29"/>
                  </a:cubicBezTo>
                  <a:cubicBezTo>
                    <a:pt x="35" y="30"/>
                    <a:pt x="35" y="30"/>
                    <a:pt x="35" y="30"/>
                  </a:cubicBezTo>
                  <a:cubicBezTo>
                    <a:pt x="36" y="29"/>
                    <a:pt x="36" y="29"/>
                    <a:pt x="36" y="29"/>
                  </a:cubicBezTo>
                  <a:cubicBezTo>
                    <a:pt x="35" y="28"/>
                    <a:pt x="35" y="28"/>
                    <a:pt x="35" y="28"/>
                  </a:cubicBezTo>
                  <a:cubicBezTo>
                    <a:pt x="34" y="28"/>
                    <a:pt x="34" y="28"/>
                    <a:pt x="34" y="28"/>
                  </a:cubicBezTo>
                  <a:close/>
                  <a:moveTo>
                    <a:pt x="4" y="63"/>
                  </a:moveTo>
                  <a:cubicBezTo>
                    <a:pt x="5" y="64"/>
                    <a:pt x="5" y="64"/>
                    <a:pt x="5" y="64"/>
                  </a:cubicBezTo>
                  <a:cubicBezTo>
                    <a:pt x="6" y="64"/>
                    <a:pt x="6" y="64"/>
                    <a:pt x="6" y="64"/>
                  </a:cubicBezTo>
                  <a:cubicBezTo>
                    <a:pt x="6" y="64"/>
                    <a:pt x="6" y="64"/>
                    <a:pt x="6" y="64"/>
                  </a:cubicBezTo>
                  <a:cubicBezTo>
                    <a:pt x="7" y="64"/>
                    <a:pt x="7" y="64"/>
                    <a:pt x="7" y="64"/>
                  </a:cubicBezTo>
                  <a:cubicBezTo>
                    <a:pt x="7" y="64"/>
                    <a:pt x="7" y="64"/>
                    <a:pt x="7" y="64"/>
                  </a:cubicBezTo>
                  <a:cubicBezTo>
                    <a:pt x="6" y="64"/>
                    <a:pt x="6" y="64"/>
                    <a:pt x="6" y="64"/>
                  </a:cubicBezTo>
                  <a:cubicBezTo>
                    <a:pt x="5" y="63"/>
                    <a:pt x="5" y="63"/>
                    <a:pt x="5" y="63"/>
                  </a:cubicBezTo>
                  <a:cubicBezTo>
                    <a:pt x="5" y="63"/>
                    <a:pt x="5" y="63"/>
                    <a:pt x="5" y="63"/>
                  </a:cubicBezTo>
                  <a:cubicBezTo>
                    <a:pt x="4" y="63"/>
                    <a:pt x="4" y="63"/>
                    <a:pt x="4" y="63"/>
                  </a:cubicBezTo>
                  <a:cubicBezTo>
                    <a:pt x="4" y="63"/>
                    <a:pt x="4" y="63"/>
                    <a:pt x="4" y="63"/>
                  </a:cubicBezTo>
                  <a:close/>
                  <a:moveTo>
                    <a:pt x="0" y="63"/>
                  </a:moveTo>
                  <a:cubicBezTo>
                    <a:pt x="1" y="64"/>
                    <a:pt x="1" y="64"/>
                    <a:pt x="1" y="64"/>
                  </a:cubicBezTo>
                  <a:cubicBezTo>
                    <a:pt x="2" y="64"/>
                    <a:pt x="2" y="64"/>
                    <a:pt x="2" y="64"/>
                  </a:cubicBezTo>
                  <a:cubicBezTo>
                    <a:pt x="2" y="65"/>
                    <a:pt x="2" y="65"/>
                    <a:pt x="2" y="65"/>
                  </a:cubicBezTo>
                  <a:cubicBezTo>
                    <a:pt x="3" y="64"/>
                    <a:pt x="3" y="64"/>
                    <a:pt x="3" y="64"/>
                  </a:cubicBezTo>
                  <a:cubicBezTo>
                    <a:pt x="2" y="63"/>
                    <a:pt x="2" y="63"/>
                    <a:pt x="2" y="63"/>
                  </a:cubicBezTo>
                  <a:cubicBezTo>
                    <a:pt x="1" y="63"/>
                    <a:pt x="1" y="63"/>
                    <a:pt x="1" y="63"/>
                  </a:cubicBezTo>
                  <a:cubicBezTo>
                    <a:pt x="0" y="63"/>
                    <a:pt x="0" y="63"/>
                    <a:pt x="0" y="63"/>
                  </a:cubicBezTo>
                  <a:cubicBezTo>
                    <a:pt x="0" y="63"/>
                    <a:pt x="0" y="63"/>
                    <a:pt x="0" y="63"/>
                  </a:cubicBezTo>
                  <a:close/>
                  <a:moveTo>
                    <a:pt x="34" y="97"/>
                  </a:moveTo>
                  <a:cubicBezTo>
                    <a:pt x="33" y="97"/>
                    <a:pt x="33" y="97"/>
                    <a:pt x="33" y="97"/>
                  </a:cubicBezTo>
                  <a:cubicBezTo>
                    <a:pt x="34" y="97"/>
                    <a:pt x="34" y="97"/>
                    <a:pt x="34" y="97"/>
                  </a:cubicBezTo>
                  <a:cubicBezTo>
                    <a:pt x="34" y="97"/>
                    <a:pt x="34" y="97"/>
                    <a:pt x="34" y="97"/>
                  </a:cubicBezTo>
                  <a:cubicBezTo>
                    <a:pt x="34" y="96"/>
                    <a:pt x="34" y="96"/>
                    <a:pt x="34" y="96"/>
                  </a:cubicBezTo>
                  <a:cubicBezTo>
                    <a:pt x="34" y="97"/>
                    <a:pt x="34" y="97"/>
                    <a:pt x="34" y="97"/>
                  </a:cubicBezTo>
                  <a:close/>
                  <a:moveTo>
                    <a:pt x="34" y="100"/>
                  </a:moveTo>
                  <a:cubicBezTo>
                    <a:pt x="34" y="100"/>
                    <a:pt x="34" y="100"/>
                    <a:pt x="34" y="100"/>
                  </a:cubicBezTo>
                  <a:cubicBezTo>
                    <a:pt x="35" y="100"/>
                    <a:pt x="35" y="100"/>
                    <a:pt x="35" y="100"/>
                  </a:cubicBezTo>
                  <a:cubicBezTo>
                    <a:pt x="36" y="100"/>
                    <a:pt x="36" y="100"/>
                    <a:pt x="36" y="100"/>
                  </a:cubicBezTo>
                  <a:cubicBezTo>
                    <a:pt x="37" y="101"/>
                    <a:pt x="37" y="101"/>
                    <a:pt x="37" y="101"/>
                  </a:cubicBezTo>
                  <a:cubicBezTo>
                    <a:pt x="37" y="101"/>
                    <a:pt x="37" y="101"/>
                    <a:pt x="37" y="101"/>
                  </a:cubicBezTo>
                  <a:cubicBezTo>
                    <a:pt x="37" y="100"/>
                    <a:pt x="37" y="100"/>
                    <a:pt x="37" y="100"/>
                  </a:cubicBezTo>
                  <a:cubicBezTo>
                    <a:pt x="37" y="100"/>
                    <a:pt x="37" y="100"/>
                    <a:pt x="37" y="100"/>
                  </a:cubicBezTo>
                  <a:cubicBezTo>
                    <a:pt x="36" y="100"/>
                    <a:pt x="36" y="100"/>
                    <a:pt x="36" y="100"/>
                  </a:cubicBezTo>
                  <a:cubicBezTo>
                    <a:pt x="35" y="100"/>
                    <a:pt x="35" y="100"/>
                    <a:pt x="35" y="100"/>
                  </a:cubicBezTo>
                  <a:cubicBezTo>
                    <a:pt x="34" y="99"/>
                    <a:pt x="34" y="99"/>
                    <a:pt x="34" y="99"/>
                  </a:cubicBezTo>
                  <a:cubicBezTo>
                    <a:pt x="34" y="99"/>
                    <a:pt x="34" y="99"/>
                    <a:pt x="34" y="99"/>
                  </a:cubicBezTo>
                  <a:cubicBezTo>
                    <a:pt x="34" y="100"/>
                    <a:pt x="34" y="100"/>
                    <a:pt x="34" y="100"/>
                  </a:cubicBezTo>
                  <a:cubicBezTo>
                    <a:pt x="34" y="100"/>
                    <a:pt x="34" y="100"/>
                    <a:pt x="34" y="100"/>
                  </a:cubicBezTo>
                  <a:close/>
                  <a:moveTo>
                    <a:pt x="35" y="101"/>
                  </a:moveTo>
                  <a:cubicBezTo>
                    <a:pt x="35" y="101"/>
                    <a:pt x="35" y="101"/>
                    <a:pt x="35" y="101"/>
                  </a:cubicBezTo>
                  <a:cubicBezTo>
                    <a:pt x="35" y="101"/>
                    <a:pt x="35" y="101"/>
                    <a:pt x="35" y="101"/>
                  </a:cubicBezTo>
                  <a:cubicBezTo>
                    <a:pt x="35" y="101"/>
                    <a:pt x="35" y="101"/>
                    <a:pt x="35" y="101"/>
                  </a:cubicBezTo>
                  <a:cubicBezTo>
                    <a:pt x="35" y="101"/>
                    <a:pt x="35" y="101"/>
                    <a:pt x="35" y="101"/>
                  </a:cubicBezTo>
                  <a:close/>
                  <a:moveTo>
                    <a:pt x="35" y="106"/>
                  </a:moveTo>
                  <a:cubicBezTo>
                    <a:pt x="35" y="107"/>
                    <a:pt x="35" y="107"/>
                    <a:pt x="35" y="107"/>
                  </a:cubicBezTo>
                  <a:cubicBezTo>
                    <a:pt x="36" y="107"/>
                    <a:pt x="36" y="107"/>
                    <a:pt x="36" y="107"/>
                  </a:cubicBezTo>
                  <a:cubicBezTo>
                    <a:pt x="36" y="107"/>
                    <a:pt x="36" y="107"/>
                    <a:pt x="36" y="107"/>
                  </a:cubicBezTo>
                  <a:cubicBezTo>
                    <a:pt x="37" y="107"/>
                    <a:pt x="37" y="107"/>
                    <a:pt x="37" y="107"/>
                  </a:cubicBezTo>
                  <a:cubicBezTo>
                    <a:pt x="37" y="106"/>
                    <a:pt x="37" y="106"/>
                    <a:pt x="37" y="106"/>
                  </a:cubicBezTo>
                  <a:cubicBezTo>
                    <a:pt x="36" y="106"/>
                    <a:pt x="36" y="106"/>
                    <a:pt x="36" y="106"/>
                  </a:cubicBezTo>
                  <a:cubicBezTo>
                    <a:pt x="35" y="106"/>
                    <a:pt x="35" y="106"/>
                    <a:pt x="35" y="106"/>
                  </a:cubicBezTo>
                  <a:cubicBezTo>
                    <a:pt x="35" y="106"/>
                    <a:pt x="35" y="106"/>
                    <a:pt x="35" y="106"/>
                  </a:cubicBezTo>
                  <a:close/>
                  <a:moveTo>
                    <a:pt x="34" y="108"/>
                  </a:moveTo>
                  <a:cubicBezTo>
                    <a:pt x="34" y="109"/>
                    <a:pt x="34" y="109"/>
                    <a:pt x="34" y="109"/>
                  </a:cubicBezTo>
                  <a:cubicBezTo>
                    <a:pt x="35" y="109"/>
                    <a:pt x="35" y="109"/>
                    <a:pt x="35" y="109"/>
                  </a:cubicBezTo>
                  <a:cubicBezTo>
                    <a:pt x="36" y="108"/>
                    <a:pt x="36" y="108"/>
                    <a:pt x="36" y="108"/>
                  </a:cubicBezTo>
                  <a:cubicBezTo>
                    <a:pt x="35" y="108"/>
                    <a:pt x="35" y="108"/>
                    <a:pt x="35" y="108"/>
                  </a:cubicBezTo>
                  <a:cubicBezTo>
                    <a:pt x="34" y="108"/>
                    <a:pt x="34" y="108"/>
                    <a:pt x="34" y="108"/>
                  </a:cubicBezTo>
                  <a:cubicBezTo>
                    <a:pt x="34" y="108"/>
                    <a:pt x="34" y="108"/>
                    <a:pt x="34" y="108"/>
                  </a:cubicBezTo>
                  <a:close/>
                  <a:moveTo>
                    <a:pt x="35" y="111"/>
                  </a:moveTo>
                  <a:cubicBezTo>
                    <a:pt x="36" y="111"/>
                    <a:pt x="36" y="111"/>
                    <a:pt x="36" y="111"/>
                  </a:cubicBezTo>
                  <a:cubicBezTo>
                    <a:pt x="36" y="111"/>
                    <a:pt x="36" y="111"/>
                    <a:pt x="36" y="111"/>
                  </a:cubicBezTo>
                  <a:cubicBezTo>
                    <a:pt x="36" y="111"/>
                    <a:pt x="36" y="111"/>
                    <a:pt x="36" y="111"/>
                  </a:cubicBezTo>
                  <a:cubicBezTo>
                    <a:pt x="36" y="110"/>
                    <a:pt x="36" y="110"/>
                    <a:pt x="36" y="110"/>
                  </a:cubicBezTo>
                  <a:cubicBezTo>
                    <a:pt x="35" y="111"/>
                    <a:pt x="35" y="111"/>
                    <a:pt x="35" y="111"/>
                  </a:cubicBezTo>
                  <a:cubicBezTo>
                    <a:pt x="35" y="111"/>
                    <a:pt x="35" y="111"/>
                    <a:pt x="35" y="111"/>
                  </a:cubicBezTo>
                  <a:close/>
                  <a:moveTo>
                    <a:pt x="37" y="112"/>
                  </a:moveTo>
                  <a:cubicBezTo>
                    <a:pt x="37" y="113"/>
                    <a:pt x="37" y="113"/>
                    <a:pt x="37" y="113"/>
                  </a:cubicBezTo>
                  <a:cubicBezTo>
                    <a:pt x="37" y="113"/>
                    <a:pt x="37" y="113"/>
                    <a:pt x="37" y="113"/>
                  </a:cubicBezTo>
                  <a:cubicBezTo>
                    <a:pt x="37" y="112"/>
                    <a:pt x="37" y="112"/>
                    <a:pt x="37" y="112"/>
                  </a:cubicBezTo>
                  <a:cubicBezTo>
                    <a:pt x="37" y="112"/>
                    <a:pt x="37" y="112"/>
                    <a:pt x="37" y="112"/>
                  </a:cubicBezTo>
                  <a:close/>
                  <a:moveTo>
                    <a:pt x="34" y="113"/>
                  </a:moveTo>
                  <a:cubicBezTo>
                    <a:pt x="34" y="113"/>
                    <a:pt x="34" y="113"/>
                    <a:pt x="34" y="113"/>
                  </a:cubicBezTo>
                  <a:cubicBezTo>
                    <a:pt x="34" y="112"/>
                    <a:pt x="34" y="112"/>
                    <a:pt x="34" y="112"/>
                  </a:cubicBezTo>
                  <a:cubicBezTo>
                    <a:pt x="34" y="113"/>
                    <a:pt x="34" y="113"/>
                    <a:pt x="34" y="113"/>
                  </a:cubicBezTo>
                  <a:cubicBezTo>
                    <a:pt x="34" y="113"/>
                    <a:pt x="34" y="113"/>
                    <a:pt x="34" y="113"/>
                  </a:cubicBezTo>
                  <a:close/>
                  <a:moveTo>
                    <a:pt x="35" y="113"/>
                  </a:moveTo>
                  <a:cubicBezTo>
                    <a:pt x="35" y="113"/>
                    <a:pt x="35" y="113"/>
                    <a:pt x="35" y="113"/>
                  </a:cubicBezTo>
                  <a:cubicBezTo>
                    <a:pt x="36" y="112"/>
                    <a:pt x="36" y="112"/>
                    <a:pt x="36" y="112"/>
                  </a:cubicBezTo>
                  <a:cubicBezTo>
                    <a:pt x="35" y="112"/>
                    <a:pt x="35" y="112"/>
                    <a:pt x="35" y="112"/>
                  </a:cubicBezTo>
                  <a:cubicBezTo>
                    <a:pt x="35" y="113"/>
                    <a:pt x="35" y="113"/>
                    <a:pt x="35" y="113"/>
                  </a:cubicBezTo>
                  <a:close/>
                  <a:moveTo>
                    <a:pt x="35" y="114"/>
                  </a:moveTo>
                  <a:cubicBezTo>
                    <a:pt x="35" y="113"/>
                    <a:pt x="35" y="113"/>
                    <a:pt x="35" y="113"/>
                  </a:cubicBezTo>
                  <a:cubicBezTo>
                    <a:pt x="35" y="113"/>
                    <a:pt x="35" y="113"/>
                    <a:pt x="35" y="113"/>
                  </a:cubicBezTo>
                  <a:cubicBezTo>
                    <a:pt x="35" y="113"/>
                    <a:pt x="35" y="113"/>
                    <a:pt x="35" y="113"/>
                  </a:cubicBezTo>
                  <a:cubicBezTo>
                    <a:pt x="35" y="114"/>
                    <a:pt x="35" y="114"/>
                    <a:pt x="35" y="114"/>
                  </a:cubicBezTo>
                  <a:close/>
                  <a:moveTo>
                    <a:pt x="35" y="115"/>
                  </a:moveTo>
                  <a:cubicBezTo>
                    <a:pt x="36" y="115"/>
                    <a:pt x="36" y="115"/>
                    <a:pt x="36" y="115"/>
                  </a:cubicBezTo>
                  <a:cubicBezTo>
                    <a:pt x="35" y="115"/>
                    <a:pt x="35" y="115"/>
                    <a:pt x="35" y="115"/>
                  </a:cubicBezTo>
                  <a:cubicBezTo>
                    <a:pt x="35" y="115"/>
                    <a:pt x="35" y="115"/>
                    <a:pt x="35" y="115"/>
                  </a:cubicBezTo>
                  <a:cubicBezTo>
                    <a:pt x="35" y="115"/>
                    <a:pt x="35" y="115"/>
                    <a:pt x="35" y="115"/>
                  </a:cubicBezTo>
                  <a:cubicBezTo>
                    <a:pt x="35" y="115"/>
                    <a:pt x="35" y="115"/>
                    <a:pt x="35" y="115"/>
                  </a:cubicBezTo>
                  <a:close/>
                  <a:moveTo>
                    <a:pt x="36" y="116"/>
                  </a:moveTo>
                  <a:cubicBezTo>
                    <a:pt x="37" y="116"/>
                    <a:pt x="37" y="116"/>
                    <a:pt x="37" y="116"/>
                  </a:cubicBezTo>
                  <a:cubicBezTo>
                    <a:pt x="37" y="115"/>
                    <a:pt x="37" y="115"/>
                    <a:pt x="37" y="115"/>
                  </a:cubicBezTo>
                  <a:cubicBezTo>
                    <a:pt x="36" y="115"/>
                    <a:pt x="36" y="115"/>
                    <a:pt x="36" y="115"/>
                  </a:cubicBezTo>
                  <a:cubicBezTo>
                    <a:pt x="36" y="115"/>
                    <a:pt x="36" y="115"/>
                    <a:pt x="36" y="115"/>
                  </a:cubicBezTo>
                  <a:cubicBezTo>
                    <a:pt x="36" y="115"/>
                    <a:pt x="36" y="116"/>
                    <a:pt x="36" y="116"/>
                  </a:cubicBezTo>
                  <a:close/>
                  <a:moveTo>
                    <a:pt x="33" y="118"/>
                  </a:moveTo>
                  <a:cubicBezTo>
                    <a:pt x="34" y="117"/>
                    <a:pt x="34" y="117"/>
                    <a:pt x="34" y="117"/>
                  </a:cubicBezTo>
                  <a:cubicBezTo>
                    <a:pt x="34" y="117"/>
                    <a:pt x="34" y="117"/>
                    <a:pt x="34" y="117"/>
                  </a:cubicBezTo>
                  <a:cubicBezTo>
                    <a:pt x="34" y="117"/>
                    <a:pt x="34" y="117"/>
                    <a:pt x="34" y="117"/>
                  </a:cubicBezTo>
                  <a:cubicBezTo>
                    <a:pt x="33" y="117"/>
                    <a:pt x="33" y="117"/>
                    <a:pt x="33" y="117"/>
                  </a:cubicBezTo>
                  <a:cubicBezTo>
                    <a:pt x="33" y="117"/>
                    <a:pt x="33" y="117"/>
                    <a:pt x="33" y="117"/>
                  </a:cubicBezTo>
                  <a:cubicBezTo>
                    <a:pt x="33" y="118"/>
                    <a:pt x="33" y="118"/>
                    <a:pt x="33" y="118"/>
                  </a:cubicBezTo>
                  <a:close/>
                  <a:moveTo>
                    <a:pt x="35" y="119"/>
                  </a:moveTo>
                  <a:cubicBezTo>
                    <a:pt x="36" y="118"/>
                    <a:pt x="36" y="118"/>
                    <a:pt x="36" y="118"/>
                  </a:cubicBezTo>
                  <a:cubicBezTo>
                    <a:pt x="37" y="117"/>
                    <a:pt x="37" y="117"/>
                    <a:pt x="37" y="117"/>
                  </a:cubicBezTo>
                  <a:cubicBezTo>
                    <a:pt x="37" y="117"/>
                    <a:pt x="37" y="117"/>
                    <a:pt x="37" y="117"/>
                  </a:cubicBezTo>
                  <a:cubicBezTo>
                    <a:pt x="36" y="117"/>
                    <a:pt x="36" y="117"/>
                    <a:pt x="36" y="117"/>
                  </a:cubicBezTo>
                  <a:cubicBezTo>
                    <a:pt x="35" y="117"/>
                    <a:pt x="35" y="117"/>
                    <a:pt x="35" y="117"/>
                  </a:cubicBezTo>
                  <a:cubicBezTo>
                    <a:pt x="35" y="118"/>
                    <a:pt x="35" y="118"/>
                    <a:pt x="35" y="118"/>
                  </a:cubicBezTo>
                  <a:cubicBezTo>
                    <a:pt x="35" y="118"/>
                    <a:pt x="35" y="118"/>
                    <a:pt x="35" y="118"/>
                  </a:cubicBezTo>
                  <a:cubicBezTo>
                    <a:pt x="34" y="118"/>
                    <a:pt x="34" y="118"/>
                    <a:pt x="34" y="118"/>
                  </a:cubicBezTo>
                  <a:cubicBezTo>
                    <a:pt x="34" y="119"/>
                    <a:pt x="34" y="119"/>
                    <a:pt x="34" y="119"/>
                  </a:cubicBezTo>
                  <a:cubicBezTo>
                    <a:pt x="34" y="119"/>
                    <a:pt x="34" y="119"/>
                    <a:pt x="34" y="119"/>
                  </a:cubicBezTo>
                  <a:cubicBezTo>
                    <a:pt x="35" y="119"/>
                    <a:pt x="35" y="119"/>
                    <a:pt x="35" y="119"/>
                  </a:cubicBezTo>
                  <a:cubicBezTo>
                    <a:pt x="35" y="119"/>
                    <a:pt x="35" y="119"/>
                    <a:pt x="35" y="119"/>
                  </a:cubicBezTo>
                  <a:close/>
                  <a:moveTo>
                    <a:pt x="36" y="119"/>
                  </a:moveTo>
                  <a:cubicBezTo>
                    <a:pt x="36" y="119"/>
                    <a:pt x="36" y="119"/>
                    <a:pt x="36" y="119"/>
                  </a:cubicBezTo>
                  <a:cubicBezTo>
                    <a:pt x="37" y="118"/>
                    <a:pt x="37" y="118"/>
                    <a:pt x="37" y="118"/>
                  </a:cubicBezTo>
                  <a:cubicBezTo>
                    <a:pt x="37" y="118"/>
                    <a:pt x="37" y="118"/>
                    <a:pt x="37" y="118"/>
                  </a:cubicBezTo>
                  <a:cubicBezTo>
                    <a:pt x="36" y="119"/>
                    <a:pt x="36" y="119"/>
                    <a:pt x="36" y="119"/>
                  </a:cubicBezTo>
                  <a:close/>
                  <a:moveTo>
                    <a:pt x="36" y="120"/>
                  </a:moveTo>
                  <a:cubicBezTo>
                    <a:pt x="36" y="119"/>
                    <a:pt x="36" y="119"/>
                    <a:pt x="36" y="119"/>
                  </a:cubicBezTo>
                  <a:cubicBezTo>
                    <a:pt x="36" y="119"/>
                    <a:pt x="36" y="119"/>
                    <a:pt x="36" y="119"/>
                  </a:cubicBezTo>
                  <a:cubicBezTo>
                    <a:pt x="36" y="119"/>
                    <a:pt x="36" y="119"/>
                    <a:pt x="36" y="119"/>
                  </a:cubicBezTo>
                  <a:cubicBezTo>
                    <a:pt x="36" y="120"/>
                    <a:pt x="36" y="120"/>
                    <a:pt x="36" y="120"/>
                  </a:cubicBezTo>
                  <a:close/>
                  <a:moveTo>
                    <a:pt x="34" y="120"/>
                  </a:moveTo>
                  <a:cubicBezTo>
                    <a:pt x="35" y="120"/>
                    <a:pt x="35" y="120"/>
                    <a:pt x="35" y="120"/>
                  </a:cubicBezTo>
                  <a:cubicBezTo>
                    <a:pt x="34" y="119"/>
                    <a:pt x="34" y="119"/>
                    <a:pt x="34" y="119"/>
                  </a:cubicBezTo>
                  <a:cubicBezTo>
                    <a:pt x="34" y="119"/>
                    <a:pt x="34" y="119"/>
                    <a:pt x="34" y="119"/>
                  </a:cubicBezTo>
                  <a:cubicBezTo>
                    <a:pt x="34" y="120"/>
                    <a:pt x="34" y="120"/>
                    <a:pt x="34" y="120"/>
                  </a:cubicBezTo>
                  <a:cubicBezTo>
                    <a:pt x="34" y="120"/>
                    <a:pt x="34" y="120"/>
                    <a:pt x="34" y="120"/>
                  </a:cubicBezTo>
                  <a:close/>
                  <a:moveTo>
                    <a:pt x="33" y="123"/>
                  </a:moveTo>
                  <a:cubicBezTo>
                    <a:pt x="33" y="123"/>
                    <a:pt x="33" y="123"/>
                    <a:pt x="33" y="123"/>
                  </a:cubicBezTo>
                  <a:cubicBezTo>
                    <a:pt x="33" y="123"/>
                    <a:pt x="33" y="123"/>
                    <a:pt x="33" y="123"/>
                  </a:cubicBezTo>
                  <a:cubicBezTo>
                    <a:pt x="34" y="122"/>
                    <a:pt x="34" y="122"/>
                    <a:pt x="34" y="122"/>
                  </a:cubicBezTo>
                  <a:cubicBezTo>
                    <a:pt x="35" y="122"/>
                    <a:pt x="35" y="122"/>
                    <a:pt x="35" y="122"/>
                  </a:cubicBezTo>
                  <a:cubicBezTo>
                    <a:pt x="35" y="122"/>
                    <a:pt x="35" y="122"/>
                    <a:pt x="35" y="122"/>
                  </a:cubicBezTo>
                  <a:cubicBezTo>
                    <a:pt x="35" y="122"/>
                    <a:pt x="35" y="122"/>
                    <a:pt x="35" y="122"/>
                  </a:cubicBezTo>
                  <a:cubicBezTo>
                    <a:pt x="34" y="122"/>
                    <a:pt x="34" y="122"/>
                    <a:pt x="34" y="122"/>
                  </a:cubicBezTo>
                  <a:cubicBezTo>
                    <a:pt x="33" y="122"/>
                    <a:pt x="33" y="122"/>
                    <a:pt x="33" y="122"/>
                  </a:cubicBezTo>
                  <a:cubicBezTo>
                    <a:pt x="33" y="122"/>
                    <a:pt x="33" y="122"/>
                    <a:pt x="33" y="122"/>
                  </a:cubicBezTo>
                  <a:cubicBezTo>
                    <a:pt x="33" y="122"/>
                    <a:pt x="33" y="123"/>
                    <a:pt x="33" y="123"/>
                  </a:cubicBezTo>
                  <a:close/>
                  <a:moveTo>
                    <a:pt x="32" y="125"/>
                  </a:moveTo>
                  <a:cubicBezTo>
                    <a:pt x="32" y="126"/>
                    <a:pt x="32" y="126"/>
                    <a:pt x="32" y="126"/>
                  </a:cubicBezTo>
                  <a:cubicBezTo>
                    <a:pt x="33" y="126"/>
                    <a:pt x="33" y="126"/>
                    <a:pt x="33" y="126"/>
                  </a:cubicBezTo>
                  <a:cubicBezTo>
                    <a:pt x="33" y="125"/>
                    <a:pt x="33" y="125"/>
                    <a:pt x="33" y="125"/>
                  </a:cubicBezTo>
                  <a:cubicBezTo>
                    <a:pt x="33" y="125"/>
                    <a:pt x="33" y="125"/>
                    <a:pt x="33" y="125"/>
                  </a:cubicBezTo>
                  <a:cubicBezTo>
                    <a:pt x="32" y="125"/>
                    <a:pt x="32" y="125"/>
                    <a:pt x="32" y="125"/>
                  </a:cubicBezTo>
                  <a:close/>
                  <a:moveTo>
                    <a:pt x="52" y="218"/>
                  </a:moveTo>
                  <a:cubicBezTo>
                    <a:pt x="52" y="217"/>
                    <a:pt x="52" y="217"/>
                    <a:pt x="52" y="217"/>
                  </a:cubicBezTo>
                  <a:cubicBezTo>
                    <a:pt x="53" y="217"/>
                    <a:pt x="53" y="217"/>
                    <a:pt x="53" y="217"/>
                  </a:cubicBezTo>
                  <a:cubicBezTo>
                    <a:pt x="53" y="217"/>
                    <a:pt x="53" y="217"/>
                    <a:pt x="53" y="217"/>
                  </a:cubicBezTo>
                  <a:cubicBezTo>
                    <a:pt x="53" y="218"/>
                    <a:pt x="53" y="218"/>
                    <a:pt x="53" y="218"/>
                  </a:cubicBezTo>
                  <a:cubicBezTo>
                    <a:pt x="52" y="218"/>
                    <a:pt x="52" y="218"/>
                    <a:pt x="52" y="218"/>
                  </a:cubicBezTo>
                  <a:cubicBezTo>
                    <a:pt x="52" y="218"/>
                    <a:pt x="52" y="218"/>
                    <a:pt x="52" y="218"/>
                  </a:cubicBezTo>
                  <a:cubicBezTo>
                    <a:pt x="52" y="218"/>
                    <a:pt x="52" y="218"/>
                    <a:pt x="52" y="218"/>
                  </a:cubicBezTo>
                  <a:close/>
                  <a:moveTo>
                    <a:pt x="47" y="215"/>
                  </a:moveTo>
                  <a:cubicBezTo>
                    <a:pt x="47" y="215"/>
                    <a:pt x="47" y="215"/>
                    <a:pt x="47" y="215"/>
                  </a:cubicBezTo>
                  <a:cubicBezTo>
                    <a:pt x="47" y="215"/>
                    <a:pt x="47" y="215"/>
                    <a:pt x="47" y="215"/>
                  </a:cubicBezTo>
                  <a:cubicBezTo>
                    <a:pt x="48" y="214"/>
                    <a:pt x="48" y="214"/>
                    <a:pt x="48" y="214"/>
                  </a:cubicBezTo>
                  <a:cubicBezTo>
                    <a:pt x="48" y="214"/>
                    <a:pt x="48" y="214"/>
                    <a:pt x="48" y="214"/>
                  </a:cubicBezTo>
                  <a:cubicBezTo>
                    <a:pt x="47" y="214"/>
                    <a:pt x="47" y="214"/>
                    <a:pt x="47" y="214"/>
                  </a:cubicBezTo>
                  <a:cubicBezTo>
                    <a:pt x="47" y="214"/>
                    <a:pt x="47" y="214"/>
                    <a:pt x="47" y="214"/>
                  </a:cubicBezTo>
                  <a:cubicBezTo>
                    <a:pt x="47" y="214"/>
                    <a:pt x="47" y="214"/>
                    <a:pt x="47" y="214"/>
                  </a:cubicBezTo>
                  <a:cubicBezTo>
                    <a:pt x="47" y="215"/>
                    <a:pt x="47" y="215"/>
                    <a:pt x="47" y="215"/>
                  </a:cubicBezTo>
                  <a:close/>
                  <a:moveTo>
                    <a:pt x="44" y="210"/>
                  </a:moveTo>
                  <a:cubicBezTo>
                    <a:pt x="44" y="210"/>
                    <a:pt x="44" y="210"/>
                    <a:pt x="44" y="210"/>
                  </a:cubicBezTo>
                  <a:cubicBezTo>
                    <a:pt x="44" y="210"/>
                    <a:pt x="44" y="210"/>
                    <a:pt x="44" y="210"/>
                  </a:cubicBezTo>
                  <a:cubicBezTo>
                    <a:pt x="45" y="210"/>
                    <a:pt x="45" y="210"/>
                    <a:pt x="45" y="210"/>
                  </a:cubicBezTo>
                  <a:cubicBezTo>
                    <a:pt x="45" y="209"/>
                    <a:pt x="45" y="209"/>
                    <a:pt x="45" y="209"/>
                  </a:cubicBezTo>
                  <a:cubicBezTo>
                    <a:pt x="44" y="209"/>
                    <a:pt x="44" y="209"/>
                    <a:pt x="44" y="209"/>
                  </a:cubicBezTo>
                  <a:cubicBezTo>
                    <a:pt x="44" y="210"/>
                    <a:pt x="44" y="210"/>
                    <a:pt x="44" y="210"/>
                  </a:cubicBezTo>
                  <a:close/>
                  <a:moveTo>
                    <a:pt x="42" y="210"/>
                  </a:moveTo>
                  <a:cubicBezTo>
                    <a:pt x="42" y="210"/>
                    <a:pt x="42" y="210"/>
                    <a:pt x="42" y="210"/>
                  </a:cubicBezTo>
                  <a:cubicBezTo>
                    <a:pt x="43" y="210"/>
                    <a:pt x="43" y="210"/>
                    <a:pt x="43" y="210"/>
                  </a:cubicBezTo>
                  <a:cubicBezTo>
                    <a:pt x="43" y="210"/>
                    <a:pt x="43" y="210"/>
                    <a:pt x="43" y="210"/>
                  </a:cubicBezTo>
                  <a:cubicBezTo>
                    <a:pt x="42" y="209"/>
                    <a:pt x="42" y="209"/>
                    <a:pt x="42" y="209"/>
                  </a:cubicBezTo>
                  <a:cubicBezTo>
                    <a:pt x="42" y="210"/>
                    <a:pt x="42" y="210"/>
                    <a:pt x="42" y="210"/>
                  </a:cubicBezTo>
                  <a:close/>
                  <a:moveTo>
                    <a:pt x="37" y="210"/>
                  </a:moveTo>
                  <a:cubicBezTo>
                    <a:pt x="37" y="210"/>
                    <a:pt x="37" y="210"/>
                    <a:pt x="37" y="210"/>
                  </a:cubicBezTo>
                  <a:cubicBezTo>
                    <a:pt x="38" y="210"/>
                    <a:pt x="38" y="210"/>
                    <a:pt x="38" y="210"/>
                  </a:cubicBezTo>
                  <a:cubicBezTo>
                    <a:pt x="38" y="211"/>
                    <a:pt x="38" y="211"/>
                    <a:pt x="38" y="211"/>
                  </a:cubicBezTo>
                  <a:cubicBezTo>
                    <a:pt x="39" y="211"/>
                    <a:pt x="39" y="211"/>
                    <a:pt x="39" y="211"/>
                  </a:cubicBezTo>
                  <a:cubicBezTo>
                    <a:pt x="38" y="210"/>
                    <a:pt x="38" y="210"/>
                    <a:pt x="38" y="210"/>
                  </a:cubicBezTo>
                  <a:cubicBezTo>
                    <a:pt x="38" y="210"/>
                    <a:pt x="38" y="210"/>
                    <a:pt x="38" y="210"/>
                  </a:cubicBezTo>
                  <a:cubicBezTo>
                    <a:pt x="37" y="210"/>
                    <a:pt x="37" y="210"/>
                    <a:pt x="37" y="210"/>
                  </a:cubicBezTo>
                  <a:close/>
                  <a:moveTo>
                    <a:pt x="31" y="186"/>
                  </a:moveTo>
                  <a:cubicBezTo>
                    <a:pt x="31" y="186"/>
                    <a:pt x="31" y="186"/>
                    <a:pt x="31" y="186"/>
                  </a:cubicBezTo>
                  <a:cubicBezTo>
                    <a:pt x="32" y="185"/>
                    <a:pt x="32" y="185"/>
                    <a:pt x="32" y="185"/>
                  </a:cubicBezTo>
                  <a:cubicBezTo>
                    <a:pt x="33" y="184"/>
                    <a:pt x="33" y="184"/>
                    <a:pt x="33" y="184"/>
                  </a:cubicBezTo>
                  <a:cubicBezTo>
                    <a:pt x="32" y="184"/>
                    <a:pt x="32" y="184"/>
                    <a:pt x="32" y="184"/>
                  </a:cubicBezTo>
                  <a:cubicBezTo>
                    <a:pt x="32" y="185"/>
                    <a:pt x="32" y="185"/>
                    <a:pt x="32" y="185"/>
                  </a:cubicBezTo>
                  <a:cubicBezTo>
                    <a:pt x="31" y="186"/>
                    <a:pt x="31" y="186"/>
                    <a:pt x="31" y="186"/>
                  </a:cubicBezTo>
                  <a:close/>
                  <a:moveTo>
                    <a:pt x="31" y="185"/>
                  </a:moveTo>
                  <a:cubicBezTo>
                    <a:pt x="31" y="185"/>
                    <a:pt x="31" y="185"/>
                    <a:pt x="31" y="185"/>
                  </a:cubicBezTo>
                  <a:cubicBezTo>
                    <a:pt x="31" y="185"/>
                    <a:pt x="31" y="185"/>
                    <a:pt x="31" y="185"/>
                  </a:cubicBezTo>
                  <a:cubicBezTo>
                    <a:pt x="32" y="185"/>
                    <a:pt x="32" y="185"/>
                    <a:pt x="32" y="185"/>
                  </a:cubicBezTo>
                  <a:cubicBezTo>
                    <a:pt x="32" y="184"/>
                    <a:pt x="32" y="184"/>
                    <a:pt x="32" y="184"/>
                  </a:cubicBezTo>
                  <a:cubicBezTo>
                    <a:pt x="32" y="184"/>
                    <a:pt x="32" y="184"/>
                    <a:pt x="32" y="184"/>
                  </a:cubicBezTo>
                  <a:cubicBezTo>
                    <a:pt x="31" y="185"/>
                    <a:pt x="31" y="185"/>
                    <a:pt x="31" y="185"/>
                  </a:cubicBezTo>
                  <a:close/>
                  <a:moveTo>
                    <a:pt x="27" y="177"/>
                  </a:moveTo>
                  <a:cubicBezTo>
                    <a:pt x="27" y="177"/>
                    <a:pt x="27" y="177"/>
                    <a:pt x="27" y="177"/>
                  </a:cubicBezTo>
                  <a:cubicBezTo>
                    <a:pt x="27" y="177"/>
                    <a:pt x="27" y="177"/>
                    <a:pt x="27" y="177"/>
                  </a:cubicBezTo>
                  <a:cubicBezTo>
                    <a:pt x="28" y="177"/>
                    <a:pt x="28" y="177"/>
                    <a:pt x="28" y="177"/>
                  </a:cubicBezTo>
                  <a:cubicBezTo>
                    <a:pt x="28" y="177"/>
                    <a:pt x="28" y="177"/>
                    <a:pt x="28" y="177"/>
                  </a:cubicBezTo>
                  <a:cubicBezTo>
                    <a:pt x="28" y="176"/>
                    <a:pt x="28" y="176"/>
                    <a:pt x="28" y="176"/>
                  </a:cubicBezTo>
                  <a:cubicBezTo>
                    <a:pt x="27" y="177"/>
                    <a:pt x="27" y="177"/>
                    <a:pt x="27" y="177"/>
                  </a:cubicBezTo>
                  <a:close/>
                  <a:moveTo>
                    <a:pt x="27" y="176"/>
                  </a:moveTo>
                  <a:cubicBezTo>
                    <a:pt x="27" y="176"/>
                    <a:pt x="27" y="176"/>
                    <a:pt x="27" y="176"/>
                  </a:cubicBezTo>
                  <a:cubicBezTo>
                    <a:pt x="28" y="176"/>
                    <a:pt x="28" y="176"/>
                    <a:pt x="28" y="176"/>
                  </a:cubicBezTo>
                  <a:cubicBezTo>
                    <a:pt x="28" y="175"/>
                    <a:pt x="28" y="175"/>
                    <a:pt x="28" y="175"/>
                  </a:cubicBezTo>
                  <a:cubicBezTo>
                    <a:pt x="27" y="175"/>
                    <a:pt x="27" y="175"/>
                    <a:pt x="27" y="175"/>
                  </a:cubicBezTo>
                  <a:cubicBezTo>
                    <a:pt x="27" y="176"/>
                    <a:pt x="27" y="176"/>
                    <a:pt x="27" y="176"/>
                  </a:cubicBezTo>
                  <a:close/>
                  <a:moveTo>
                    <a:pt x="27" y="168"/>
                  </a:moveTo>
                  <a:cubicBezTo>
                    <a:pt x="28" y="168"/>
                    <a:pt x="28" y="168"/>
                    <a:pt x="28" y="168"/>
                  </a:cubicBezTo>
                  <a:cubicBezTo>
                    <a:pt x="29" y="168"/>
                    <a:pt x="29" y="168"/>
                    <a:pt x="29" y="168"/>
                  </a:cubicBezTo>
                  <a:cubicBezTo>
                    <a:pt x="28" y="167"/>
                    <a:pt x="28" y="167"/>
                    <a:pt x="28" y="167"/>
                  </a:cubicBezTo>
                  <a:cubicBezTo>
                    <a:pt x="27" y="168"/>
                    <a:pt x="27" y="168"/>
                    <a:pt x="27" y="168"/>
                  </a:cubicBezTo>
                  <a:close/>
                  <a:moveTo>
                    <a:pt x="28" y="167"/>
                  </a:moveTo>
                  <a:cubicBezTo>
                    <a:pt x="28" y="167"/>
                    <a:pt x="28" y="167"/>
                    <a:pt x="28" y="167"/>
                  </a:cubicBezTo>
                  <a:cubicBezTo>
                    <a:pt x="29" y="167"/>
                    <a:pt x="29" y="167"/>
                    <a:pt x="29" y="167"/>
                  </a:cubicBezTo>
                  <a:cubicBezTo>
                    <a:pt x="29" y="167"/>
                    <a:pt x="29" y="167"/>
                    <a:pt x="29" y="167"/>
                  </a:cubicBezTo>
                  <a:cubicBezTo>
                    <a:pt x="29" y="167"/>
                    <a:pt x="29" y="167"/>
                    <a:pt x="29" y="167"/>
                  </a:cubicBezTo>
                  <a:cubicBezTo>
                    <a:pt x="28" y="167"/>
                    <a:pt x="28" y="167"/>
                    <a:pt x="28" y="167"/>
                  </a:cubicBezTo>
                  <a:cubicBezTo>
                    <a:pt x="28" y="167"/>
                    <a:pt x="28" y="167"/>
                    <a:pt x="28" y="167"/>
                  </a:cubicBezTo>
                  <a:close/>
                  <a:moveTo>
                    <a:pt x="26" y="167"/>
                  </a:moveTo>
                  <a:cubicBezTo>
                    <a:pt x="26" y="167"/>
                    <a:pt x="26" y="167"/>
                    <a:pt x="26" y="167"/>
                  </a:cubicBezTo>
                  <a:cubicBezTo>
                    <a:pt x="27" y="167"/>
                    <a:pt x="27" y="167"/>
                    <a:pt x="27" y="167"/>
                  </a:cubicBezTo>
                  <a:cubicBezTo>
                    <a:pt x="27" y="167"/>
                    <a:pt x="27" y="167"/>
                    <a:pt x="27" y="167"/>
                  </a:cubicBezTo>
                  <a:cubicBezTo>
                    <a:pt x="26" y="167"/>
                    <a:pt x="26" y="167"/>
                    <a:pt x="26" y="167"/>
                  </a:cubicBezTo>
                  <a:cubicBezTo>
                    <a:pt x="26" y="167"/>
                    <a:pt x="26" y="167"/>
                    <a:pt x="26" y="167"/>
                  </a:cubicBezTo>
                  <a:close/>
                  <a:moveTo>
                    <a:pt x="29" y="160"/>
                  </a:moveTo>
                  <a:cubicBezTo>
                    <a:pt x="28" y="160"/>
                    <a:pt x="28" y="160"/>
                    <a:pt x="28" y="160"/>
                  </a:cubicBezTo>
                  <a:cubicBezTo>
                    <a:pt x="29" y="160"/>
                    <a:pt x="29" y="160"/>
                    <a:pt x="29" y="160"/>
                  </a:cubicBezTo>
                  <a:cubicBezTo>
                    <a:pt x="29" y="160"/>
                    <a:pt x="29" y="160"/>
                    <a:pt x="29" y="160"/>
                  </a:cubicBezTo>
                  <a:cubicBezTo>
                    <a:pt x="29" y="160"/>
                    <a:pt x="29" y="160"/>
                    <a:pt x="29" y="160"/>
                  </a:cubicBezTo>
                  <a:cubicBezTo>
                    <a:pt x="30" y="159"/>
                    <a:pt x="30" y="159"/>
                    <a:pt x="30" y="159"/>
                  </a:cubicBezTo>
                  <a:cubicBezTo>
                    <a:pt x="29" y="159"/>
                    <a:pt x="29" y="159"/>
                    <a:pt x="29" y="159"/>
                  </a:cubicBezTo>
                  <a:cubicBezTo>
                    <a:pt x="29" y="160"/>
                    <a:pt x="29" y="160"/>
                    <a:pt x="29" y="160"/>
                  </a:cubicBezTo>
                  <a:close/>
                  <a:moveTo>
                    <a:pt x="36" y="157"/>
                  </a:moveTo>
                  <a:cubicBezTo>
                    <a:pt x="36" y="157"/>
                    <a:pt x="36" y="157"/>
                    <a:pt x="36" y="157"/>
                  </a:cubicBezTo>
                  <a:cubicBezTo>
                    <a:pt x="37" y="157"/>
                    <a:pt x="37" y="157"/>
                    <a:pt x="37" y="157"/>
                  </a:cubicBezTo>
                  <a:cubicBezTo>
                    <a:pt x="37" y="157"/>
                    <a:pt x="37" y="157"/>
                    <a:pt x="37" y="157"/>
                  </a:cubicBezTo>
                  <a:cubicBezTo>
                    <a:pt x="36" y="157"/>
                    <a:pt x="36" y="157"/>
                    <a:pt x="36" y="157"/>
                  </a:cubicBezTo>
                  <a:cubicBezTo>
                    <a:pt x="36" y="157"/>
                    <a:pt x="36" y="157"/>
                    <a:pt x="36" y="157"/>
                  </a:cubicBezTo>
                  <a:cubicBezTo>
                    <a:pt x="36" y="157"/>
                    <a:pt x="36" y="157"/>
                    <a:pt x="36" y="157"/>
                  </a:cubicBezTo>
                  <a:close/>
                  <a:moveTo>
                    <a:pt x="33" y="153"/>
                  </a:moveTo>
                  <a:cubicBezTo>
                    <a:pt x="33" y="154"/>
                    <a:pt x="33" y="154"/>
                    <a:pt x="33" y="154"/>
                  </a:cubicBezTo>
                  <a:cubicBezTo>
                    <a:pt x="33" y="154"/>
                    <a:pt x="33" y="154"/>
                    <a:pt x="33" y="154"/>
                  </a:cubicBezTo>
                  <a:cubicBezTo>
                    <a:pt x="34" y="154"/>
                    <a:pt x="34" y="154"/>
                    <a:pt x="34" y="154"/>
                  </a:cubicBezTo>
                  <a:cubicBezTo>
                    <a:pt x="34" y="153"/>
                    <a:pt x="34" y="153"/>
                    <a:pt x="34" y="153"/>
                  </a:cubicBezTo>
                  <a:cubicBezTo>
                    <a:pt x="33" y="153"/>
                    <a:pt x="33" y="153"/>
                    <a:pt x="33" y="153"/>
                  </a:cubicBezTo>
                  <a:cubicBezTo>
                    <a:pt x="33" y="153"/>
                    <a:pt x="33" y="153"/>
                    <a:pt x="33" y="153"/>
                  </a:cubicBezTo>
                  <a:close/>
                  <a:moveTo>
                    <a:pt x="36" y="153"/>
                  </a:moveTo>
                  <a:cubicBezTo>
                    <a:pt x="37" y="153"/>
                    <a:pt x="37" y="153"/>
                    <a:pt x="37" y="153"/>
                  </a:cubicBezTo>
                  <a:cubicBezTo>
                    <a:pt x="37" y="153"/>
                    <a:pt x="37" y="153"/>
                    <a:pt x="37" y="153"/>
                  </a:cubicBezTo>
                  <a:cubicBezTo>
                    <a:pt x="38" y="153"/>
                    <a:pt x="38" y="153"/>
                    <a:pt x="38" y="153"/>
                  </a:cubicBezTo>
                  <a:cubicBezTo>
                    <a:pt x="37" y="153"/>
                    <a:pt x="37" y="153"/>
                    <a:pt x="37" y="153"/>
                  </a:cubicBezTo>
                  <a:cubicBezTo>
                    <a:pt x="36" y="153"/>
                    <a:pt x="36" y="153"/>
                    <a:pt x="36" y="153"/>
                  </a:cubicBezTo>
                  <a:close/>
                  <a:moveTo>
                    <a:pt x="34" y="153"/>
                  </a:moveTo>
                  <a:cubicBezTo>
                    <a:pt x="35" y="153"/>
                    <a:pt x="35" y="153"/>
                    <a:pt x="35" y="153"/>
                  </a:cubicBezTo>
                  <a:cubicBezTo>
                    <a:pt x="36" y="153"/>
                    <a:pt x="36" y="153"/>
                    <a:pt x="36" y="153"/>
                  </a:cubicBezTo>
                  <a:cubicBezTo>
                    <a:pt x="37" y="152"/>
                    <a:pt x="37" y="152"/>
                    <a:pt x="37" y="152"/>
                  </a:cubicBezTo>
                  <a:cubicBezTo>
                    <a:pt x="36" y="152"/>
                    <a:pt x="36" y="152"/>
                    <a:pt x="36" y="152"/>
                  </a:cubicBezTo>
                  <a:cubicBezTo>
                    <a:pt x="35" y="152"/>
                    <a:pt x="35" y="152"/>
                    <a:pt x="35" y="152"/>
                  </a:cubicBezTo>
                  <a:cubicBezTo>
                    <a:pt x="34" y="152"/>
                    <a:pt x="34" y="152"/>
                    <a:pt x="34" y="152"/>
                  </a:cubicBezTo>
                  <a:cubicBezTo>
                    <a:pt x="34" y="153"/>
                    <a:pt x="34" y="153"/>
                    <a:pt x="34" y="153"/>
                  </a:cubicBezTo>
                  <a:close/>
                  <a:moveTo>
                    <a:pt x="42" y="137"/>
                  </a:moveTo>
                  <a:cubicBezTo>
                    <a:pt x="42" y="138"/>
                    <a:pt x="42" y="138"/>
                    <a:pt x="42" y="138"/>
                  </a:cubicBezTo>
                  <a:cubicBezTo>
                    <a:pt x="43" y="138"/>
                    <a:pt x="43" y="138"/>
                    <a:pt x="43" y="138"/>
                  </a:cubicBezTo>
                  <a:cubicBezTo>
                    <a:pt x="43" y="137"/>
                    <a:pt x="43" y="137"/>
                    <a:pt x="43" y="137"/>
                  </a:cubicBezTo>
                  <a:cubicBezTo>
                    <a:pt x="43" y="137"/>
                    <a:pt x="43" y="137"/>
                    <a:pt x="43" y="137"/>
                  </a:cubicBezTo>
                  <a:cubicBezTo>
                    <a:pt x="42" y="137"/>
                    <a:pt x="42" y="137"/>
                    <a:pt x="42" y="137"/>
                  </a:cubicBezTo>
                  <a:close/>
                  <a:moveTo>
                    <a:pt x="42" y="135"/>
                  </a:moveTo>
                  <a:cubicBezTo>
                    <a:pt x="41" y="135"/>
                    <a:pt x="41" y="135"/>
                    <a:pt x="41" y="135"/>
                  </a:cubicBezTo>
                  <a:cubicBezTo>
                    <a:pt x="42" y="136"/>
                    <a:pt x="42" y="136"/>
                    <a:pt x="42" y="136"/>
                  </a:cubicBezTo>
                  <a:cubicBezTo>
                    <a:pt x="43" y="136"/>
                    <a:pt x="43" y="136"/>
                    <a:pt x="43" y="136"/>
                  </a:cubicBezTo>
                  <a:cubicBezTo>
                    <a:pt x="42" y="135"/>
                    <a:pt x="42" y="135"/>
                    <a:pt x="42" y="135"/>
                  </a:cubicBezTo>
                  <a:cubicBezTo>
                    <a:pt x="42" y="135"/>
                    <a:pt x="42" y="135"/>
                    <a:pt x="42" y="135"/>
                  </a:cubicBezTo>
                  <a:close/>
                  <a:moveTo>
                    <a:pt x="39" y="130"/>
                  </a:moveTo>
                  <a:cubicBezTo>
                    <a:pt x="40" y="130"/>
                    <a:pt x="40" y="130"/>
                    <a:pt x="40" y="130"/>
                  </a:cubicBezTo>
                  <a:cubicBezTo>
                    <a:pt x="40" y="129"/>
                    <a:pt x="40" y="129"/>
                    <a:pt x="40" y="129"/>
                  </a:cubicBezTo>
                  <a:cubicBezTo>
                    <a:pt x="41" y="129"/>
                    <a:pt x="41" y="129"/>
                    <a:pt x="41" y="129"/>
                  </a:cubicBezTo>
                  <a:cubicBezTo>
                    <a:pt x="41" y="129"/>
                    <a:pt x="41" y="129"/>
                    <a:pt x="41" y="129"/>
                  </a:cubicBezTo>
                  <a:cubicBezTo>
                    <a:pt x="40" y="129"/>
                    <a:pt x="40" y="129"/>
                    <a:pt x="40" y="129"/>
                  </a:cubicBezTo>
                  <a:cubicBezTo>
                    <a:pt x="40" y="128"/>
                    <a:pt x="40" y="128"/>
                    <a:pt x="40" y="128"/>
                  </a:cubicBezTo>
                  <a:cubicBezTo>
                    <a:pt x="39" y="129"/>
                    <a:pt x="39" y="129"/>
                    <a:pt x="39" y="129"/>
                  </a:cubicBezTo>
                  <a:cubicBezTo>
                    <a:pt x="39" y="129"/>
                    <a:pt x="39" y="129"/>
                    <a:pt x="39" y="129"/>
                  </a:cubicBezTo>
                  <a:cubicBezTo>
                    <a:pt x="39" y="130"/>
                    <a:pt x="39" y="130"/>
                    <a:pt x="39" y="130"/>
                  </a:cubicBezTo>
                  <a:close/>
                  <a:moveTo>
                    <a:pt x="39" y="133"/>
                  </a:moveTo>
                  <a:cubicBezTo>
                    <a:pt x="40" y="133"/>
                    <a:pt x="40" y="133"/>
                    <a:pt x="40" y="133"/>
                  </a:cubicBezTo>
                  <a:cubicBezTo>
                    <a:pt x="40" y="133"/>
                    <a:pt x="40" y="133"/>
                    <a:pt x="40" y="133"/>
                  </a:cubicBezTo>
                  <a:cubicBezTo>
                    <a:pt x="41" y="132"/>
                    <a:pt x="41" y="132"/>
                    <a:pt x="41" y="132"/>
                  </a:cubicBezTo>
                  <a:cubicBezTo>
                    <a:pt x="41" y="131"/>
                    <a:pt x="41" y="131"/>
                    <a:pt x="41" y="131"/>
                  </a:cubicBezTo>
                  <a:cubicBezTo>
                    <a:pt x="40" y="131"/>
                    <a:pt x="40" y="131"/>
                    <a:pt x="40" y="131"/>
                  </a:cubicBezTo>
                  <a:cubicBezTo>
                    <a:pt x="40" y="131"/>
                    <a:pt x="40" y="131"/>
                    <a:pt x="40" y="131"/>
                  </a:cubicBezTo>
                  <a:cubicBezTo>
                    <a:pt x="39" y="133"/>
                    <a:pt x="39" y="133"/>
                    <a:pt x="39" y="133"/>
                  </a:cubicBezTo>
                  <a:close/>
                  <a:moveTo>
                    <a:pt x="36" y="133"/>
                  </a:moveTo>
                  <a:cubicBezTo>
                    <a:pt x="37" y="133"/>
                    <a:pt x="37" y="133"/>
                    <a:pt x="37" y="133"/>
                  </a:cubicBezTo>
                  <a:cubicBezTo>
                    <a:pt x="38" y="133"/>
                    <a:pt x="38" y="133"/>
                    <a:pt x="38" y="133"/>
                  </a:cubicBezTo>
                  <a:cubicBezTo>
                    <a:pt x="38" y="132"/>
                    <a:pt x="38" y="132"/>
                    <a:pt x="38" y="132"/>
                  </a:cubicBezTo>
                  <a:cubicBezTo>
                    <a:pt x="38" y="131"/>
                    <a:pt x="38" y="131"/>
                    <a:pt x="38" y="131"/>
                  </a:cubicBezTo>
                  <a:cubicBezTo>
                    <a:pt x="37" y="132"/>
                    <a:pt x="37" y="132"/>
                    <a:pt x="37" y="132"/>
                  </a:cubicBezTo>
                  <a:cubicBezTo>
                    <a:pt x="36" y="132"/>
                    <a:pt x="36" y="132"/>
                    <a:pt x="36" y="132"/>
                  </a:cubicBezTo>
                  <a:cubicBezTo>
                    <a:pt x="36" y="133"/>
                    <a:pt x="36" y="133"/>
                    <a:pt x="36" y="133"/>
                  </a:cubicBezTo>
                  <a:close/>
                  <a:moveTo>
                    <a:pt x="31" y="137"/>
                  </a:moveTo>
                  <a:cubicBezTo>
                    <a:pt x="31" y="137"/>
                    <a:pt x="31" y="137"/>
                    <a:pt x="31" y="137"/>
                  </a:cubicBezTo>
                  <a:cubicBezTo>
                    <a:pt x="31" y="138"/>
                    <a:pt x="31" y="138"/>
                    <a:pt x="31" y="138"/>
                  </a:cubicBezTo>
                  <a:cubicBezTo>
                    <a:pt x="32" y="138"/>
                    <a:pt x="32" y="138"/>
                    <a:pt x="32" y="138"/>
                  </a:cubicBezTo>
                  <a:cubicBezTo>
                    <a:pt x="32" y="137"/>
                    <a:pt x="32" y="137"/>
                    <a:pt x="32" y="137"/>
                  </a:cubicBezTo>
                  <a:cubicBezTo>
                    <a:pt x="32" y="137"/>
                    <a:pt x="32" y="137"/>
                    <a:pt x="32" y="137"/>
                  </a:cubicBezTo>
                  <a:cubicBezTo>
                    <a:pt x="31" y="137"/>
                    <a:pt x="31" y="137"/>
                    <a:pt x="31" y="137"/>
                  </a:cubicBezTo>
                  <a:close/>
                  <a:moveTo>
                    <a:pt x="41" y="144"/>
                  </a:moveTo>
                  <a:cubicBezTo>
                    <a:pt x="41" y="145"/>
                    <a:pt x="41" y="145"/>
                    <a:pt x="41" y="145"/>
                  </a:cubicBezTo>
                  <a:cubicBezTo>
                    <a:pt x="42" y="144"/>
                    <a:pt x="42" y="144"/>
                    <a:pt x="42" y="144"/>
                  </a:cubicBezTo>
                  <a:cubicBezTo>
                    <a:pt x="42" y="145"/>
                    <a:pt x="42" y="145"/>
                    <a:pt x="42" y="145"/>
                  </a:cubicBezTo>
                  <a:cubicBezTo>
                    <a:pt x="42" y="146"/>
                    <a:pt x="42" y="146"/>
                    <a:pt x="42" y="146"/>
                  </a:cubicBezTo>
                  <a:cubicBezTo>
                    <a:pt x="42" y="146"/>
                    <a:pt x="42" y="146"/>
                    <a:pt x="42" y="146"/>
                  </a:cubicBezTo>
                  <a:cubicBezTo>
                    <a:pt x="43" y="146"/>
                    <a:pt x="43" y="146"/>
                    <a:pt x="43" y="146"/>
                  </a:cubicBezTo>
                  <a:cubicBezTo>
                    <a:pt x="43" y="145"/>
                    <a:pt x="43" y="145"/>
                    <a:pt x="43" y="145"/>
                  </a:cubicBezTo>
                  <a:cubicBezTo>
                    <a:pt x="44" y="144"/>
                    <a:pt x="44" y="144"/>
                    <a:pt x="44" y="144"/>
                  </a:cubicBezTo>
                  <a:cubicBezTo>
                    <a:pt x="43" y="144"/>
                    <a:pt x="43" y="144"/>
                    <a:pt x="43" y="144"/>
                  </a:cubicBezTo>
                  <a:cubicBezTo>
                    <a:pt x="43" y="144"/>
                    <a:pt x="43" y="144"/>
                    <a:pt x="43" y="144"/>
                  </a:cubicBezTo>
                  <a:cubicBezTo>
                    <a:pt x="42" y="144"/>
                    <a:pt x="42" y="144"/>
                    <a:pt x="42" y="144"/>
                  </a:cubicBezTo>
                  <a:cubicBezTo>
                    <a:pt x="41" y="144"/>
                    <a:pt x="41" y="144"/>
                    <a:pt x="41" y="144"/>
                  </a:cubicBezTo>
                  <a:close/>
                  <a:moveTo>
                    <a:pt x="31" y="147"/>
                  </a:moveTo>
                  <a:cubicBezTo>
                    <a:pt x="31" y="147"/>
                    <a:pt x="31" y="147"/>
                    <a:pt x="31" y="147"/>
                  </a:cubicBezTo>
                  <a:cubicBezTo>
                    <a:pt x="33" y="147"/>
                    <a:pt x="33" y="147"/>
                    <a:pt x="33" y="147"/>
                  </a:cubicBezTo>
                  <a:cubicBezTo>
                    <a:pt x="33" y="148"/>
                    <a:pt x="33" y="148"/>
                    <a:pt x="33" y="148"/>
                  </a:cubicBezTo>
                  <a:cubicBezTo>
                    <a:pt x="34" y="148"/>
                    <a:pt x="34" y="148"/>
                    <a:pt x="34" y="148"/>
                  </a:cubicBezTo>
                  <a:cubicBezTo>
                    <a:pt x="34" y="148"/>
                    <a:pt x="34" y="148"/>
                    <a:pt x="34" y="148"/>
                  </a:cubicBezTo>
                  <a:cubicBezTo>
                    <a:pt x="37" y="147"/>
                    <a:pt x="37" y="147"/>
                    <a:pt x="37" y="147"/>
                  </a:cubicBezTo>
                  <a:cubicBezTo>
                    <a:pt x="38" y="147"/>
                    <a:pt x="38" y="147"/>
                    <a:pt x="38" y="147"/>
                  </a:cubicBezTo>
                  <a:cubicBezTo>
                    <a:pt x="40" y="146"/>
                    <a:pt x="40" y="146"/>
                    <a:pt x="40" y="146"/>
                  </a:cubicBezTo>
                  <a:cubicBezTo>
                    <a:pt x="39" y="145"/>
                    <a:pt x="39" y="145"/>
                    <a:pt x="39" y="145"/>
                  </a:cubicBezTo>
                  <a:cubicBezTo>
                    <a:pt x="39" y="144"/>
                    <a:pt x="39" y="144"/>
                    <a:pt x="39" y="144"/>
                  </a:cubicBezTo>
                  <a:cubicBezTo>
                    <a:pt x="38" y="144"/>
                    <a:pt x="38" y="144"/>
                    <a:pt x="38" y="144"/>
                  </a:cubicBezTo>
                  <a:cubicBezTo>
                    <a:pt x="37" y="144"/>
                    <a:pt x="37" y="144"/>
                    <a:pt x="37" y="144"/>
                  </a:cubicBezTo>
                  <a:cubicBezTo>
                    <a:pt x="37" y="142"/>
                    <a:pt x="37" y="142"/>
                    <a:pt x="37" y="142"/>
                  </a:cubicBezTo>
                  <a:cubicBezTo>
                    <a:pt x="36" y="140"/>
                    <a:pt x="36" y="140"/>
                    <a:pt x="36" y="140"/>
                  </a:cubicBezTo>
                  <a:cubicBezTo>
                    <a:pt x="34" y="140"/>
                    <a:pt x="34" y="140"/>
                    <a:pt x="34" y="140"/>
                  </a:cubicBezTo>
                  <a:cubicBezTo>
                    <a:pt x="34" y="139"/>
                    <a:pt x="34" y="139"/>
                    <a:pt x="34" y="139"/>
                  </a:cubicBezTo>
                  <a:cubicBezTo>
                    <a:pt x="32" y="139"/>
                    <a:pt x="32" y="139"/>
                    <a:pt x="32" y="139"/>
                  </a:cubicBezTo>
                  <a:cubicBezTo>
                    <a:pt x="31" y="139"/>
                    <a:pt x="31" y="139"/>
                    <a:pt x="31" y="139"/>
                  </a:cubicBezTo>
                  <a:cubicBezTo>
                    <a:pt x="31" y="139"/>
                    <a:pt x="31" y="139"/>
                    <a:pt x="31" y="139"/>
                  </a:cubicBezTo>
                  <a:cubicBezTo>
                    <a:pt x="30" y="140"/>
                    <a:pt x="30" y="140"/>
                    <a:pt x="30" y="140"/>
                  </a:cubicBezTo>
                  <a:cubicBezTo>
                    <a:pt x="30" y="141"/>
                    <a:pt x="30" y="141"/>
                    <a:pt x="30" y="141"/>
                  </a:cubicBezTo>
                  <a:cubicBezTo>
                    <a:pt x="31" y="142"/>
                    <a:pt x="31" y="142"/>
                    <a:pt x="31" y="142"/>
                  </a:cubicBezTo>
                  <a:cubicBezTo>
                    <a:pt x="32" y="142"/>
                    <a:pt x="32" y="142"/>
                    <a:pt x="32" y="142"/>
                  </a:cubicBezTo>
                  <a:cubicBezTo>
                    <a:pt x="31" y="142"/>
                    <a:pt x="31" y="142"/>
                    <a:pt x="31" y="142"/>
                  </a:cubicBezTo>
                  <a:cubicBezTo>
                    <a:pt x="30" y="142"/>
                    <a:pt x="30" y="142"/>
                    <a:pt x="30" y="142"/>
                  </a:cubicBezTo>
                  <a:cubicBezTo>
                    <a:pt x="30" y="143"/>
                    <a:pt x="30" y="143"/>
                    <a:pt x="30" y="143"/>
                  </a:cubicBezTo>
                  <a:cubicBezTo>
                    <a:pt x="30" y="143"/>
                    <a:pt x="30" y="143"/>
                    <a:pt x="30" y="143"/>
                  </a:cubicBezTo>
                  <a:cubicBezTo>
                    <a:pt x="31" y="144"/>
                    <a:pt x="31" y="144"/>
                    <a:pt x="31" y="144"/>
                  </a:cubicBezTo>
                  <a:cubicBezTo>
                    <a:pt x="30" y="144"/>
                    <a:pt x="30" y="144"/>
                    <a:pt x="30" y="144"/>
                  </a:cubicBezTo>
                  <a:cubicBezTo>
                    <a:pt x="30" y="144"/>
                    <a:pt x="30" y="144"/>
                    <a:pt x="30" y="144"/>
                  </a:cubicBezTo>
                  <a:cubicBezTo>
                    <a:pt x="30" y="145"/>
                    <a:pt x="30" y="145"/>
                    <a:pt x="30" y="145"/>
                  </a:cubicBezTo>
                  <a:cubicBezTo>
                    <a:pt x="32" y="146"/>
                    <a:pt x="32" y="146"/>
                    <a:pt x="32" y="146"/>
                  </a:cubicBezTo>
                  <a:cubicBezTo>
                    <a:pt x="33" y="146"/>
                    <a:pt x="33" y="146"/>
                    <a:pt x="33" y="146"/>
                  </a:cubicBezTo>
                  <a:cubicBezTo>
                    <a:pt x="33" y="146"/>
                    <a:pt x="33" y="146"/>
                    <a:pt x="33" y="146"/>
                  </a:cubicBezTo>
                  <a:cubicBezTo>
                    <a:pt x="35" y="145"/>
                    <a:pt x="35" y="145"/>
                    <a:pt x="35" y="145"/>
                  </a:cubicBezTo>
                  <a:cubicBezTo>
                    <a:pt x="34" y="146"/>
                    <a:pt x="34" y="146"/>
                    <a:pt x="34" y="146"/>
                  </a:cubicBezTo>
                  <a:cubicBezTo>
                    <a:pt x="33" y="147"/>
                    <a:pt x="33" y="147"/>
                    <a:pt x="33" y="147"/>
                  </a:cubicBezTo>
                  <a:cubicBezTo>
                    <a:pt x="32" y="146"/>
                    <a:pt x="32" y="146"/>
                    <a:pt x="32" y="146"/>
                  </a:cubicBezTo>
                  <a:cubicBezTo>
                    <a:pt x="31" y="146"/>
                    <a:pt x="31" y="146"/>
                    <a:pt x="31" y="146"/>
                  </a:cubicBezTo>
                  <a:lnTo>
                    <a:pt x="31" y="14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0" name="Freeform 161"/>
            <p:cNvSpPr>
              <a:spLocks noEditPoints="1"/>
            </p:cNvSpPr>
            <p:nvPr/>
          </p:nvSpPr>
          <p:spPr bwMode="auto">
            <a:xfrm>
              <a:off x="1705606" y="742950"/>
              <a:ext cx="1834736" cy="1541384"/>
            </a:xfrm>
            <a:custGeom>
              <a:avLst/>
              <a:gdLst>
                <a:gd name="T0" fmla="*/ 282 w 385"/>
                <a:gd name="T1" fmla="*/ 23 h 323"/>
                <a:gd name="T2" fmla="*/ 282 w 385"/>
                <a:gd name="T3" fmla="*/ 55 h 323"/>
                <a:gd name="T4" fmla="*/ 281 w 385"/>
                <a:gd name="T5" fmla="*/ 61 h 323"/>
                <a:gd name="T6" fmla="*/ 300 w 385"/>
                <a:gd name="T7" fmla="*/ 38 h 323"/>
                <a:gd name="T8" fmla="*/ 301 w 385"/>
                <a:gd name="T9" fmla="*/ 22 h 323"/>
                <a:gd name="T10" fmla="*/ 325 w 385"/>
                <a:gd name="T11" fmla="*/ 10 h 323"/>
                <a:gd name="T12" fmla="*/ 379 w 385"/>
                <a:gd name="T13" fmla="*/ 12 h 323"/>
                <a:gd name="T14" fmla="*/ 330 w 385"/>
                <a:gd name="T15" fmla="*/ 46 h 323"/>
                <a:gd name="T16" fmla="*/ 296 w 385"/>
                <a:gd name="T17" fmla="*/ 67 h 323"/>
                <a:gd name="T18" fmla="*/ 308 w 385"/>
                <a:gd name="T19" fmla="*/ 151 h 323"/>
                <a:gd name="T20" fmla="*/ 270 w 385"/>
                <a:gd name="T21" fmla="*/ 63 h 323"/>
                <a:gd name="T22" fmla="*/ 241 w 385"/>
                <a:gd name="T23" fmla="*/ 43 h 323"/>
                <a:gd name="T24" fmla="*/ 201 w 385"/>
                <a:gd name="T25" fmla="*/ 40 h 323"/>
                <a:gd name="T26" fmla="*/ 263 w 385"/>
                <a:gd name="T27" fmla="*/ 71 h 323"/>
                <a:gd name="T28" fmla="*/ 273 w 385"/>
                <a:gd name="T29" fmla="*/ 98 h 323"/>
                <a:gd name="T30" fmla="*/ 165 w 385"/>
                <a:gd name="T31" fmla="*/ 52 h 323"/>
                <a:gd name="T32" fmla="*/ 239 w 385"/>
                <a:gd name="T33" fmla="*/ 81 h 323"/>
                <a:gd name="T34" fmla="*/ 222 w 385"/>
                <a:gd name="T35" fmla="*/ 71 h 323"/>
                <a:gd name="T36" fmla="*/ 213 w 385"/>
                <a:gd name="T37" fmla="*/ 74 h 323"/>
                <a:gd name="T38" fmla="*/ 201 w 385"/>
                <a:gd name="T39" fmla="*/ 63 h 323"/>
                <a:gd name="T40" fmla="*/ 145 w 385"/>
                <a:gd name="T41" fmla="*/ 70 h 323"/>
                <a:gd name="T42" fmla="*/ 207 w 385"/>
                <a:gd name="T43" fmla="*/ 101 h 323"/>
                <a:gd name="T44" fmla="*/ 221 w 385"/>
                <a:gd name="T45" fmla="*/ 106 h 323"/>
                <a:gd name="T46" fmla="*/ 277 w 385"/>
                <a:gd name="T47" fmla="*/ 112 h 323"/>
                <a:gd name="T48" fmla="*/ 266 w 385"/>
                <a:gd name="T49" fmla="*/ 145 h 323"/>
                <a:gd name="T50" fmla="*/ 191 w 385"/>
                <a:gd name="T51" fmla="*/ 148 h 323"/>
                <a:gd name="T52" fmla="*/ 188 w 385"/>
                <a:gd name="T53" fmla="*/ 109 h 323"/>
                <a:gd name="T54" fmla="*/ 162 w 385"/>
                <a:gd name="T55" fmla="*/ 87 h 323"/>
                <a:gd name="T56" fmla="*/ 142 w 385"/>
                <a:gd name="T57" fmla="*/ 130 h 323"/>
                <a:gd name="T58" fmla="*/ 182 w 385"/>
                <a:gd name="T59" fmla="*/ 139 h 323"/>
                <a:gd name="T60" fmla="*/ 277 w 385"/>
                <a:gd name="T61" fmla="*/ 194 h 323"/>
                <a:gd name="T62" fmla="*/ 280 w 385"/>
                <a:gd name="T63" fmla="*/ 154 h 323"/>
                <a:gd name="T64" fmla="*/ 242 w 385"/>
                <a:gd name="T65" fmla="*/ 135 h 323"/>
                <a:gd name="T66" fmla="*/ 258 w 385"/>
                <a:gd name="T67" fmla="*/ 120 h 323"/>
                <a:gd name="T68" fmla="*/ 287 w 385"/>
                <a:gd name="T69" fmla="*/ 120 h 323"/>
                <a:gd name="T70" fmla="*/ 296 w 385"/>
                <a:gd name="T71" fmla="*/ 143 h 323"/>
                <a:gd name="T72" fmla="*/ 305 w 385"/>
                <a:gd name="T73" fmla="*/ 158 h 323"/>
                <a:gd name="T74" fmla="*/ 320 w 385"/>
                <a:gd name="T75" fmla="*/ 177 h 323"/>
                <a:gd name="T76" fmla="*/ 306 w 385"/>
                <a:gd name="T77" fmla="*/ 178 h 323"/>
                <a:gd name="T78" fmla="*/ 298 w 385"/>
                <a:gd name="T79" fmla="*/ 202 h 323"/>
                <a:gd name="T80" fmla="*/ 241 w 385"/>
                <a:gd name="T81" fmla="*/ 185 h 323"/>
                <a:gd name="T82" fmla="*/ 283 w 385"/>
                <a:gd name="T83" fmla="*/ 220 h 323"/>
                <a:gd name="T84" fmla="*/ 229 w 385"/>
                <a:gd name="T85" fmla="*/ 245 h 323"/>
                <a:gd name="T86" fmla="*/ 305 w 385"/>
                <a:gd name="T87" fmla="*/ 297 h 323"/>
                <a:gd name="T88" fmla="*/ 326 w 385"/>
                <a:gd name="T89" fmla="*/ 297 h 323"/>
                <a:gd name="T90" fmla="*/ 318 w 385"/>
                <a:gd name="T91" fmla="*/ 278 h 323"/>
                <a:gd name="T92" fmla="*/ 35 w 385"/>
                <a:gd name="T93" fmla="*/ 268 h 323"/>
                <a:gd name="T94" fmla="*/ 20 w 385"/>
                <a:gd name="T95" fmla="*/ 240 h 323"/>
                <a:gd name="T96" fmla="*/ 65 w 385"/>
                <a:gd name="T97" fmla="*/ 112 h 323"/>
                <a:gd name="T98" fmla="*/ 28 w 385"/>
                <a:gd name="T99" fmla="*/ 245 h 323"/>
                <a:gd name="T100" fmla="*/ 68 w 385"/>
                <a:gd name="T101" fmla="*/ 116 h 323"/>
                <a:gd name="T102" fmla="*/ 112 w 385"/>
                <a:gd name="T103" fmla="*/ 117 h 323"/>
                <a:gd name="T104" fmla="*/ 169 w 385"/>
                <a:gd name="T105" fmla="*/ 137 h 323"/>
                <a:gd name="T106" fmla="*/ 201 w 385"/>
                <a:gd name="T107" fmla="*/ 156 h 323"/>
                <a:gd name="T108" fmla="*/ 225 w 385"/>
                <a:gd name="T109" fmla="*/ 132 h 323"/>
                <a:gd name="T110" fmla="*/ 258 w 385"/>
                <a:gd name="T111" fmla="*/ 148 h 323"/>
                <a:gd name="T112" fmla="*/ 216 w 385"/>
                <a:gd name="T113" fmla="*/ 185 h 323"/>
                <a:gd name="T114" fmla="*/ 178 w 385"/>
                <a:gd name="T115" fmla="*/ 234 h 323"/>
                <a:gd name="T116" fmla="*/ 246 w 385"/>
                <a:gd name="T117" fmla="*/ 222 h 323"/>
                <a:gd name="T118" fmla="*/ 293 w 385"/>
                <a:gd name="T119" fmla="*/ 224 h 323"/>
                <a:gd name="T120" fmla="*/ 312 w 385"/>
                <a:gd name="T121" fmla="*/ 258 h 323"/>
                <a:gd name="T122" fmla="*/ 275 w 385"/>
                <a:gd name="T123" fmla="*/ 281 h 323"/>
                <a:gd name="T124" fmla="*/ 281 w 385"/>
                <a:gd name="T125" fmla="*/ 30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323">
                  <a:moveTo>
                    <a:pt x="278" y="57"/>
                  </a:moveTo>
                  <a:cubicBezTo>
                    <a:pt x="279" y="56"/>
                    <a:pt x="279" y="56"/>
                    <a:pt x="279" y="56"/>
                  </a:cubicBezTo>
                  <a:cubicBezTo>
                    <a:pt x="280" y="56"/>
                    <a:pt x="280" y="56"/>
                    <a:pt x="280" y="56"/>
                  </a:cubicBezTo>
                  <a:cubicBezTo>
                    <a:pt x="281" y="54"/>
                    <a:pt x="281" y="54"/>
                    <a:pt x="281" y="54"/>
                  </a:cubicBezTo>
                  <a:cubicBezTo>
                    <a:pt x="282" y="52"/>
                    <a:pt x="282" y="52"/>
                    <a:pt x="282" y="52"/>
                  </a:cubicBezTo>
                  <a:cubicBezTo>
                    <a:pt x="282" y="52"/>
                    <a:pt x="282" y="52"/>
                    <a:pt x="282" y="52"/>
                  </a:cubicBezTo>
                  <a:cubicBezTo>
                    <a:pt x="282" y="53"/>
                    <a:pt x="282" y="53"/>
                    <a:pt x="282" y="53"/>
                  </a:cubicBezTo>
                  <a:cubicBezTo>
                    <a:pt x="282" y="54"/>
                    <a:pt x="282" y="54"/>
                    <a:pt x="282" y="54"/>
                  </a:cubicBezTo>
                  <a:cubicBezTo>
                    <a:pt x="282" y="54"/>
                    <a:pt x="282" y="54"/>
                    <a:pt x="282" y="54"/>
                  </a:cubicBezTo>
                  <a:cubicBezTo>
                    <a:pt x="283" y="54"/>
                    <a:pt x="283" y="54"/>
                    <a:pt x="283" y="54"/>
                  </a:cubicBezTo>
                  <a:cubicBezTo>
                    <a:pt x="283" y="53"/>
                    <a:pt x="283" y="53"/>
                    <a:pt x="283" y="53"/>
                  </a:cubicBezTo>
                  <a:cubicBezTo>
                    <a:pt x="284" y="53"/>
                    <a:pt x="284" y="53"/>
                    <a:pt x="284" y="53"/>
                  </a:cubicBezTo>
                  <a:cubicBezTo>
                    <a:pt x="284" y="52"/>
                    <a:pt x="284" y="52"/>
                    <a:pt x="284" y="52"/>
                  </a:cubicBezTo>
                  <a:cubicBezTo>
                    <a:pt x="283" y="52"/>
                    <a:pt x="283" y="52"/>
                    <a:pt x="283" y="52"/>
                  </a:cubicBezTo>
                  <a:cubicBezTo>
                    <a:pt x="283" y="52"/>
                    <a:pt x="283" y="52"/>
                    <a:pt x="283" y="52"/>
                  </a:cubicBezTo>
                  <a:cubicBezTo>
                    <a:pt x="284" y="51"/>
                    <a:pt x="284" y="51"/>
                    <a:pt x="284" y="51"/>
                  </a:cubicBezTo>
                  <a:cubicBezTo>
                    <a:pt x="284" y="50"/>
                    <a:pt x="284" y="50"/>
                    <a:pt x="284" y="50"/>
                  </a:cubicBezTo>
                  <a:cubicBezTo>
                    <a:pt x="284" y="50"/>
                    <a:pt x="284" y="50"/>
                    <a:pt x="284" y="50"/>
                  </a:cubicBezTo>
                  <a:cubicBezTo>
                    <a:pt x="284" y="49"/>
                    <a:pt x="284" y="49"/>
                    <a:pt x="284" y="49"/>
                  </a:cubicBezTo>
                  <a:cubicBezTo>
                    <a:pt x="285" y="48"/>
                    <a:pt x="285" y="48"/>
                    <a:pt x="285" y="48"/>
                  </a:cubicBezTo>
                  <a:cubicBezTo>
                    <a:pt x="285" y="47"/>
                    <a:pt x="285" y="47"/>
                    <a:pt x="285" y="47"/>
                  </a:cubicBezTo>
                  <a:cubicBezTo>
                    <a:pt x="286" y="47"/>
                    <a:pt x="286" y="47"/>
                    <a:pt x="286" y="47"/>
                  </a:cubicBezTo>
                  <a:cubicBezTo>
                    <a:pt x="287" y="46"/>
                    <a:pt x="287" y="46"/>
                    <a:pt x="287" y="46"/>
                  </a:cubicBezTo>
                  <a:cubicBezTo>
                    <a:pt x="287" y="47"/>
                    <a:pt x="287" y="47"/>
                    <a:pt x="287" y="47"/>
                  </a:cubicBezTo>
                  <a:cubicBezTo>
                    <a:pt x="287" y="47"/>
                    <a:pt x="287" y="47"/>
                    <a:pt x="287" y="47"/>
                  </a:cubicBezTo>
                  <a:cubicBezTo>
                    <a:pt x="286" y="47"/>
                    <a:pt x="286" y="47"/>
                    <a:pt x="286" y="47"/>
                  </a:cubicBezTo>
                  <a:cubicBezTo>
                    <a:pt x="286" y="49"/>
                    <a:pt x="286" y="49"/>
                    <a:pt x="286" y="49"/>
                  </a:cubicBezTo>
                  <a:cubicBezTo>
                    <a:pt x="285" y="50"/>
                    <a:pt x="285" y="50"/>
                    <a:pt x="285" y="50"/>
                  </a:cubicBezTo>
                  <a:cubicBezTo>
                    <a:pt x="285" y="51"/>
                    <a:pt x="285" y="51"/>
                    <a:pt x="285" y="51"/>
                  </a:cubicBezTo>
                  <a:cubicBezTo>
                    <a:pt x="285" y="51"/>
                    <a:pt x="285" y="51"/>
                    <a:pt x="285" y="51"/>
                  </a:cubicBezTo>
                  <a:cubicBezTo>
                    <a:pt x="285" y="52"/>
                    <a:pt x="285" y="52"/>
                    <a:pt x="285" y="52"/>
                  </a:cubicBezTo>
                  <a:cubicBezTo>
                    <a:pt x="286" y="52"/>
                    <a:pt x="286" y="52"/>
                    <a:pt x="286" y="52"/>
                  </a:cubicBezTo>
                  <a:cubicBezTo>
                    <a:pt x="287" y="51"/>
                    <a:pt x="287" y="51"/>
                    <a:pt x="287" y="51"/>
                  </a:cubicBezTo>
                  <a:cubicBezTo>
                    <a:pt x="288" y="49"/>
                    <a:pt x="288" y="49"/>
                    <a:pt x="288" y="49"/>
                  </a:cubicBezTo>
                  <a:cubicBezTo>
                    <a:pt x="289" y="48"/>
                    <a:pt x="289" y="48"/>
                    <a:pt x="289" y="48"/>
                  </a:cubicBezTo>
                  <a:cubicBezTo>
                    <a:pt x="289" y="47"/>
                    <a:pt x="289" y="47"/>
                    <a:pt x="289" y="47"/>
                  </a:cubicBezTo>
                  <a:cubicBezTo>
                    <a:pt x="289" y="47"/>
                    <a:pt x="289" y="47"/>
                    <a:pt x="289" y="47"/>
                  </a:cubicBezTo>
                  <a:cubicBezTo>
                    <a:pt x="290" y="46"/>
                    <a:pt x="290" y="46"/>
                    <a:pt x="290" y="46"/>
                  </a:cubicBezTo>
                  <a:cubicBezTo>
                    <a:pt x="290" y="47"/>
                    <a:pt x="290" y="47"/>
                    <a:pt x="290" y="47"/>
                  </a:cubicBezTo>
                  <a:cubicBezTo>
                    <a:pt x="290" y="47"/>
                    <a:pt x="290" y="47"/>
                    <a:pt x="290" y="47"/>
                  </a:cubicBezTo>
                  <a:cubicBezTo>
                    <a:pt x="290" y="48"/>
                    <a:pt x="290" y="48"/>
                    <a:pt x="290" y="48"/>
                  </a:cubicBezTo>
                  <a:cubicBezTo>
                    <a:pt x="290" y="48"/>
                    <a:pt x="290" y="48"/>
                    <a:pt x="290" y="48"/>
                  </a:cubicBezTo>
                  <a:cubicBezTo>
                    <a:pt x="291" y="47"/>
                    <a:pt x="291" y="47"/>
                    <a:pt x="291" y="47"/>
                  </a:cubicBezTo>
                  <a:cubicBezTo>
                    <a:pt x="292" y="47"/>
                    <a:pt x="292" y="47"/>
                    <a:pt x="292" y="47"/>
                  </a:cubicBezTo>
                  <a:cubicBezTo>
                    <a:pt x="293" y="47"/>
                    <a:pt x="293" y="47"/>
                    <a:pt x="293" y="47"/>
                  </a:cubicBezTo>
                  <a:cubicBezTo>
                    <a:pt x="295" y="46"/>
                    <a:pt x="295" y="46"/>
                    <a:pt x="295" y="46"/>
                  </a:cubicBezTo>
                  <a:cubicBezTo>
                    <a:pt x="296" y="46"/>
                    <a:pt x="296" y="46"/>
                    <a:pt x="296" y="46"/>
                  </a:cubicBezTo>
                  <a:cubicBezTo>
                    <a:pt x="296" y="46"/>
                    <a:pt x="296" y="46"/>
                    <a:pt x="296" y="46"/>
                  </a:cubicBezTo>
                  <a:cubicBezTo>
                    <a:pt x="297" y="46"/>
                    <a:pt x="297" y="46"/>
                    <a:pt x="297" y="46"/>
                  </a:cubicBezTo>
                  <a:cubicBezTo>
                    <a:pt x="297" y="45"/>
                    <a:pt x="297" y="45"/>
                    <a:pt x="297" y="45"/>
                  </a:cubicBezTo>
                  <a:cubicBezTo>
                    <a:pt x="297" y="44"/>
                    <a:pt x="297" y="44"/>
                    <a:pt x="297" y="44"/>
                  </a:cubicBezTo>
                  <a:cubicBezTo>
                    <a:pt x="298" y="44"/>
                    <a:pt x="298" y="44"/>
                    <a:pt x="298" y="44"/>
                  </a:cubicBezTo>
                  <a:cubicBezTo>
                    <a:pt x="297" y="43"/>
                    <a:pt x="297" y="43"/>
                    <a:pt x="297" y="43"/>
                  </a:cubicBezTo>
                  <a:cubicBezTo>
                    <a:pt x="297" y="42"/>
                    <a:pt x="297" y="42"/>
                    <a:pt x="297" y="42"/>
                  </a:cubicBezTo>
                  <a:cubicBezTo>
                    <a:pt x="297" y="40"/>
                    <a:pt x="297" y="40"/>
                    <a:pt x="297" y="40"/>
                  </a:cubicBezTo>
                  <a:cubicBezTo>
                    <a:pt x="297" y="40"/>
                    <a:pt x="297" y="40"/>
                    <a:pt x="297" y="40"/>
                  </a:cubicBezTo>
                  <a:cubicBezTo>
                    <a:pt x="296" y="41"/>
                    <a:pt x="296" y="41"/>
                    <a:pt x="296" y="41"/>
                  </a:cubicBezTo>
                  <a:cubicBezTo>
                    <a:pt x="295" y="43"/>
                    <a:pt x="295" y="43"/>
                    <a:pt x="295" y="43"/>
                  </a:cubicBezTo>
                  <a:cubicBezTo>
                    <a:pt x="295" y="43"/>
                    <a:pt x="295" y="43"/>
                    <a:pt x="295" y="43"/>
                  </a:cubicBezTo>
                  <a:cubicBezTo>
                    <a:pt x="295" y="42"/>
                    <a:pt x="295" y="42"/>
                    <a:pt x="295" y="42"/>
                  </a:cubicBezTo>
                  <a:cubicBezTo>
                    <a:pt x="296" y="41"/>
                    <a:pt x="296" y="41"/>
                    <a:pt x="296" y="41"/>
                  </a:cubicBezTo>
                  <a:cubicBezTo>
                    <a:pt x="297" y="41"/>
                    <a:pt x="297" y="41"/>
                    <a:pt x="297" y="41"/>
                  </a:cubicBezTo>
                  <a:cubicBezTo>
                    <a:pt x="297" y="40"/>
                    <a:pt x="297" y="40"/>
                    <a:pt x="297" y="40"/>
                  </a:cubicBezTo>
                  <a:cubicBezTo>
                    <a:pt x="296" y="39"/>
                    <a:pt x="296" y="39"/>
                    <a:pt x="296" y="39"/>
                  </a:cubicBezTo>
                  <a:cubicBezTo>
                    <a:pt x="295" y="39"/>
                    <a:pt x="295" y="39"/>
                    <a:pt x="295" y="39"/>
                  </a:cubicBezTo>
                  <a:cubicBezTo>
                    <a:pt x="295" y="39"/>
                    <a:pt x="295" y="39"/>
                    <a:pt x="295" y="39"/>
                  </a:cubicBezTo>
                  <a:cubicBezTo>
                    <a:pt x="295" y="39"/>
                    <a:pt x="295" y="39"/>
                    <a:pt x="295" y="39"/>
                  </a:cubicBezTo>
                  <a:cubicBezTo>
                    <a:pt x="294" y="39"/>
                    <a:pt x="294" y="39"/>
                    <a:pt x="294" y="39"/>
                  </a:cubicBezTo>
                  <a:cubicBezTo>
                    <a:pt x="294" y="39"/>
                    <a:pt x="294" y="39"/>
                    <a:pt x="294" y="39"/>
                  </a:cubicBezTo>
                  <a:cubicBezTo>
                    <a:pt x="293" y="39"/>
                    <a:pt x="293" y="39"/>
                    <a:pt x="293" y="39"/>
                  </a:cubicBezTo>
                  <a:cubicBezTo>
                    <a:pt x="292" y="40"/>
                    <a:pt x="292" y="40"/>
                    <a:pt x="292" y="40"/>
                  </a:cubicBezTo>
                  <a:cubicBezTo>
                    <a:pt x="292" y="39"/>
                    <a:pt x="292" y="39"/>
                    <a:pt x="292" y="39"/>
                  </a:cubicBezTo>
                  <a:cubicBezTo>
                    <a:pt x="292" y="39"/>
                    <a:pt x="292" y="39"/>
                    <a:pt x="292" y="39"/>
                  </a:cubicBezTo>
                  <a:cubicBezTo>
                    <a:pt x="294" y="38"/>
                    <a:pt x="294" y="38"/>
                    <a:pt x="294" y="38"/>
                  </a:cubicBezTo>
                  <a:cubicBezTo>
                    <a:pt x="295" y="38"/>
                    <a:pt x="295" y="38"/>
                    <a:pt x="295" y="38"/>
                  </a:cubicBezTo>
                  <a:cubicBezTo>
                    <a:pt x="296" y="37"/>
                    <a:pt x="296" y="37"/>
                    <a:pt x="296" y="37"/>
                  </a:cubicBezTo>
                  <a:cubicBezTo>
                    <a:pt x="297" y="36"/>
                    <a:pt x="297" y="36"/>
                    <a:pt x="297" y="36"/>
                  </a:cubicBezTo>
                  <a:cubicBezTo>
                    <a:pt x="298" y="35"/>
                    <a:pt x="298" y="35"/>
                    <a:pt x="298" y="35"/>
                  </a:cubicBezTo>
                  <a:cubicBezTo>
                    <a:pt x="298" y="33"/>
                    <a:pt x="298" y="33"/>
                    <a:pt x="298" y="33"/>
                  </a:cubicBezTo>
                  <a:cubicBezTo>
                    <a:pt x="298" y="33"/>
                    <a:pt x="298" y="33"/>
                    <a:pt x="298" y="33"/>
                  </a:cubicBezTo>
                  <a:cubicBezTo>
                    <a:pt x="297" y="33"/>
                    <a:pt x="297" y="33"/>
                    <a:pt x="297" y="33"/>
                  </a:cubicBezTo>
                  <a:cubicBezTo>
                    <a:pt x="297" y="34"/>
                    <a:pt x="297" y="34"/>
                    <a:pt x="297" y="34"/>
                  </a:cubicBezTo>
                  <a:cubicBezTo>
                    <a:pt x="296" y="33"/>
                    <a:pt x="296" y="33"/>
                    <a:pt x="296" y="33"/>
                  </a:cubicBezTo>
                  <a:cubicBezTo>
                    <a:pt x="297" y="33"/>
                    <a:pt x="297" y="33"/>
                    <a:pt x="297" y="33"/>
                  </a:cubicBezTo>
                  <a:cubicBezTo>
                    <a:pt x="297" y="33"/>
                    <a:pt x="297" y="33"/>
                    <a:pt x="297" y="33"/>
                  </a:cubicBezTo>
                  <a:cubicBezTo>
                    <a:pt x="298" y="33"/>
                    <a:pt x="298" y="33"/>
                    <a:pt x="298" y="33"/>
                  </a:cubicBezTo>
                  <a:cubicBezTo>
                    <a:pt x="298" y="32"/>
                    <a:pt x="298" y="32"/>
                    <a:pt x="298" y="32"/>
                  </a:cubicBezTo>
                  <a:cubicBezTo>
                    <a:pt x="298" y="31"/>
                    <a:pt x="298" y="31"/>
                    <a:pt x="298" y="31"/>
                  </a:cubicBezTo>
                  <a:cubicBezTo>
                    <a:pt x="299" y="30"/>
                    <a:pt x="299" y="30"/>
                    <a:pt x="299" y="30"/>
                  </a:cubicBezTo>
                  <a:cubicBezTo>
                    <a:pt x="299" y="30"/>
                    <a:pt x="299" y="30"/>
                    <a:pt x="299" y="30"/>
                  </a:cubicBezTo>
                  <a:cubicBezTo>
                    <a:pt x="299" y="29"/>
                    <a:pt x="299" y="29"/>
                    <a:pt x="299" y="29"/>
                  </a:cubicBezTo>
                  <a:cubicBezTo>
                    <a:pt x="299" y="29"/>
                    <a:pt x="299" y="29"/>
                    <a:pt x="299" y="29"/>
                  </a:cubicBezTo>
                  <a:cubicBezTo>
                    <a:pt x="298" y="28"/>
                    <a:pt x="298" y="28"/>
                    <a:pt x="298" y="28"/>
                  </a:cubicBezTo>
                  <a:cubicBezTo>
                    <a:pt x="297" y="29"/>
                    <a:pt x="297" y="29"/>
                    <a:pt x="297" y="29"/>
                  </a:cubicBezTo>
                  <a:cubicBezTo>
                    <a:pt x="296" y="30"/>
                    <a:pt x="296" y="30"/>
                    <a:pt x="296" y="30"/>
                  </a:cubicBezTo>
                  <a:cubicBezTo>
                    <a:pt x="296" y="31"/>
                    <a:pt x="296" y="31"/>
                    <a:pt x="296" y="31"/>
                  </a:cubicBezTo>
                  <a:cubicBezTo>
                    <a:pt x="297" y="32"/>
                    <a:pt x="297" y="32"/>
                    <a:pt x="297" y="32"/>
                  </a:cubicBezTo>
                  <a:cubicBezTo>
                    <a:pt x="296" y="33"/>
                    <a:pt x="296" y="33"/>
                    <a:pt x="296" y="33"/>
                  </a:cubicBezTo>
                  <a:cubicBezTo>
                    <a:pt x="296" y="33"/>
                    <a:pt x="296" y="33"/>
                    <a:pt x="296" y="33"/>
                  </a:cubicBezTo>
                  <a:cubicBezTo>
                    <a:pt x="295" y="33"/>
                    <a:pt x="295" y="33"/>
                    <a:pt x="295" y="33"/>
                  </a:cubicBezTo>
                  <a:cubicBezTo>
                    <a:pt x="295" y="32"/>
                    <a:pt x="295" y="32"/>
                    <a:pt x="295" y="32"/>
                  </a:cubicBezTo>
                  <a:cubicBezTo>
                    <a:pt x="295" y="32"/>
                    <a:pt x="295" y="32"/>
                    <a:pt x="295" y="32"/>
                  </a:cubicBezTo>
                  <a:cubicBezTo>
                    <a:pt x="295" y="31"/>
                    <a:pt x="295" y="31"/>
                    <a:pt x="295" y="31"/>
                  </a:cubicBezTo>
                  <a:cubicBezTo>
                    <a:pt x="296" y="30"/>
                    <a:pt x="296" y="30"/>
                    <a:pt x="296" y="30"/>
                  </a:cubicBezTo>
                  <a:cubicBezTo>
                    <a:pt x="296" y="29"/>
                    <a:pt x="296" y="29"/>
                    <a:pt x="296" y="29"/>
                  </a:cubicBezTo>
                  <a:cubicBezTo>
                    <a:pt x="296" y="29"/>
                    <a:pt x="296" y="29"/>
                    <a:pt x="296" y="29"/>
                  </a:cubicBezTo>
                  <a:cubicBezTo>
                    <a:pt x="296" y="29"/>
                    <a:pt x="296" y="29"/>
                    <a:pt x="296" y="29"/>
                  </a:cubicBezTo>
                  <a:cubicBezTo>
                    <a:pt x="297" y="29"/>
                    <a:pt x="297" y="29"/>
                    <a:pt x="297" y="29"/>
                  </a:cubicBezTo>
                  <a:cubicBezTo>
                    <a:pt x="296" y="28"/>
                    <a:pt x="296" y="28"/>
                    <a:pt x="296" y="28"/>
                  </a:cubicBezTo>
                  <a:cubicBezTo>
                    <a:pt x="296" y="27"/>
                    <a:pt x="296" y="27"/>
                    <a:pt x="296" y="27"/>
                  </a:cubicBezTo>
                  <a:cubicBezTo>
                    <a:pt x="295" y="27"/>
                    <a:pt x="295" y="27"/>
                    <a:pt x="295" y="27"/>
                  </a:cubicBezTo>
                  <a:cubicBezTo>
                    <a:pt x="294" y="27"/>
                    <a:pt x="294" y="27"/>
                    <a:pt x="294" y="27"/>
                  </a:cubicBezTo>
                  <a:cubicBezTo>
                    <a:pt x="294" y="28"/>
                    <a:pt x="294" y="28"/>
                    <a:pt x="294" y="28"/>
                  </a:cubicBezTo>
                  <a:cubicBezTo>
                    <a:pt x="293" y="27"/>
                    <a:pt x="293" y="27"/>
                    <a:pt x="293" y="27"/>
                  </a:cubicBezTo>
                  <a:cubicBezTo>
                    <a:pt x="293" y="27"/>
                    <a:pt x="293" y="27"/>
                    <a:pt x="293" y="27"/>
                  </a:cubicBezTo>
                  <a:cubicBezTo>
                    <a:pt x="293" y="26"/>
                    <a:pt x="293" y="26"/>
                    <a:pt x="293" y="26"/>
                  </a:cubicBezTo>
                  <a:cubicBezTo>
                    <a:pt x="293" y="25"/>
                    <a:pt x="293" y="25"/>
                    <a:pt x="293" y="25"/>
                  </a:cubicBezTo>
                  <a:cubicBezTo>
                    <a:pt x="293" y="23"/>
                    <a:pt x="293" y="23"/>
                    <a:pt x="293" y="23"/>
                  </a:cubicBezTo>
                  <a:cubicBezTo>
                    <a:pt x="293" y="22"/>
                    <a:pt x="293" y="22"/>
                    <a:pt x="293" y="22"/>
                  </a:cubicBezTo>
                  <a:cubicBezTo>
                    <a:pt x="293" y="21"/>
                    <a:pt x="293" y="21"/>
                    <a:pt x="293" y="21"/>
                  </a:cubicBezTo>
                  <a:cubicBezTo>
                    <a:pt x="294" y="20"/>
                    <a:pt x="294" y="20"/>
                    <a:pt x="294" y="20"/>
                  </a:cubicBezTo>
                  <a:cubicBezTo>
                    <a:pt x="293" y="19"/>
                    <a:pt x="293" y="19"/>
                    <a:pt x="293" y="19"/>
                  </a:cubicBezTo>
                  <a:cubicBezTo>
                    <a:pt x="294" y="17"/>
                    <a:pt x="294" y="17"/>
                    <a:pt x="294" y="17"/>
                  </a:cubicBezTo>
                  <a:cubicBezTo>
                    <a:pt x="294" y="16"/>
                    <a:pt x="294" y="16"/>
                    <a:pt x="294" y="16"/>
                  </a:cubicBezTo>
                  <a:cubicBezTo>
                    <a:pt x="293" y="16"/>
                    <a:pt x="293" y="16"/>
                    <a:pt x="293" y="16"/>
                  </a:cubicBezTo>
                  <a:cubicBezTo>
                    <a:pt x="293" y="15"/>
                    <a:pt x="293" y="15"/>
                    <a:pt x="293" y="15"/>
                  </a:cubicBezTo>
                  <a:cubicBezTo>
                    <a:pt x="292" y="14"/>
                    <a:pt x="292" y="14"/>
                    <a:pt x="292" y="14"/>
                  </a:cubicBezTo>
                  <a:cubicBezTo>
                    <a:pt x="292" y="13"/>
                    <a:pt x="292" y="13"/>
                    <a:pt x="292" y="13"/>
                  </a:cubicBezTo>
                  <a:cubicBezTo>
                    <a:pt x="290" y="13"/>
                    <a:pt x="290" y="13"/>
                    <a:pt x="290" y="13"/>
                  </a:cubicBezTo>
                  <a:cubicBezTo>
                    <a:pt x="290" y="13"/>
                    <a:pt x="290" y="13"/>
                    <a:pt x="290" y="13"/>
                  </a:cubicBezTo>
                  <a:cubicBezTo>
                    <a:pt x="290" y="13"/>
                    <a:pt x="290" y="13"/>
                    <a:pt x="290" y="13"/>
                  </a:cubicBezTo>
                  <a:cubicBezTo>
                    <a:pt x="290" y="14"/>
                    <a:pt x="290" y="14"/>
                    <a:pt x="290" y="14"/>
                  </a:cubicBezTo>
                  <a:cubicBezTo>
                    <a:pt x="289" y="13"/>
                    <a:pt x="289" y="13"/>
                    <a:pt x="289" y="13"/>
                  </a:cubicBezTo>
                  <a:cubicBezTo>
                    <a:pt x="288" y="13"/>
                    <a:pt x="288" y="13"/>
                    <a:pt x="288" y="13"/>
                  </a:cubicBezTo>
                  <a:cubicBezTo>
                    <a:pt x="288" y="14"/>
                    <a:pt x="288" y="14"/>
                    <a:pt x="288" y="14"/>
                  </a:cubicBezTo>
                  <a:cubicBezTo>
                    <a:pt x="287" y="15"/>
                    <a:pt x="287" y="15"/>
                    <a:pt x="287" y="15"/>
                  </a:cubicBezTo>
                  <a:cubicBezTo>
                    <a:pt x="288" y="15"/>
                    <a:pt x="288" y="15"/>
                    <a:pt x="288" y="15"/>
                  </a:cubicBezTo>
                  <a:cubicBezTo>
                    <a:pt x="288" y="15"/>
                    <a:pt x="288" y="15"/>
                    <a:pt x="288" y="15"/>
                  </a:cubicBezTo>
                  <a:cubicBezTo>
                    <a:pt x="289" y="15"/>
                    <a:pt x="289" y="15"/>
                    <a:pt x="289" y="15"/>
                  </a:cubicBezTo>
                  <a:cubicBezTo>
                    <a:pt x="290" y="15"/>
                    <a:pt x="290" y="15"/>
                    <a:pt x="290" y="15"/>
                  </a:cubicBezTo>
                  <a:cubicBezTo>
                    <a:pt x="291" y="16"/>
                    <a:pt x="291" y="16"/>
                    <a:pt x="291" y="16"/>
                  </a:cubicBezTo>
                  <a:cubicBezTo>
                    <a:pt x="291" y="16"/>
                    <a:pt x="291" y="16"/>
                    <a:pt x="291" y="16"/>
                  </a:cubicBezTo>
                  <a:cubicBezTo>
                    <a:pt x="291" y="17"/>
                    <a:pt x="291" y="17"/>
                    <a:pt x="291" y="17"/>
                  </a:cubicBezTo>
                  <a:cubicBezTo>
                    <a:pt x="290" y="18"/>
                    <a:pt x="290" y="18"/>
                    <a:pt x="290" y="18"/>
                  </a:cubicBezTo>
                  <a:cubicBezTo>
                    <a:pt x="289" y="18"/>
                    <a:pt x="289" y="18"/>
                    <a:pt x="289" y="18"/>
                  </a:cubicBezTo>
                  <a:cubicBezTo>
                    <a:pt x="288" y="17"/>
                    <a:pt x="288" y="17"/>
                    <a:pt x="288" y="17"/>
                  </a:cubicBezTo>
                  <a:cubicBezTo>
                    <a:pt x="288" y="17"/>
                    <a:pt x="288" y="17"/>
                    <a:pt x="288" y="17"/>
                  </a:cubicBezTo>
                  <a:cubicBezTo>
                    <a:pt x="287" y="17"/>
                    <a:pt x="287" y="17"/>
                    <a:pt x="287" y="17"/>
                  </a:cubicBezTo>
                  <a:cubicBezTo>
                    <a:pt x="287" y="18"/>
                    <a:pt x="287" y="18"/>
                    <a:pt x="287" y="18"/>
                  </a:cubicBezTo>
                  <a:cubicBezTo>
                    <a:pt x="288" y="18"/>
                    <a:pt x="288" y="18"/>
                    <a:pt x="288" y="18"/>
                  </a:cubicBezTo>
                  <a:cubicBezTo>
                    <a:pt x="287" y="19"/>
                    <a:pt x="287" y="19"/>
                    <a:pt x="287" y="19"/>
                  </a:cubicBezTo>
                  <a:cubicBezTo>
                    <a:pt x="286" y="19"/>
                    <a:pt x="286" y="19"/>
                    <a:pt x="286" y="19"/>
                  </a:cubicBezTo>
                  <a:cubicBezTo>
                    <a:pt x="285" y="18"/>
                    <a:pt x="285" y="18"/>
                    <a:pt x="285" y="18"/>
                  </a:cubicBezTo>
                  <a:cubicBezTo>
                    <a:pt x="284" y="18"/>
                    <a:pt x="284" y="18"/>
                    <a:pt x="284" y="18"/>
                  </a:cubicBezTo>
                  <a:cubicBezTo>
                    <a:pt x="283" y="19"/>
                    <a:pt x="283" y="19"/>
                    <a:pt x="283" y="19"/>
                  </a:cubicBezTo>
                  <a:cubicBezTo>
                    <a:pt x="283" y="20"/>
                    <a:pt x="283" y="20"/>
                    <a:pt x="283" y="20"/>
                  </a:cubicBezTo>
                  <a:cubicBezTo>
                    <a:pt x="283" y="20"/>
                    <a:pt x="283" y="20"/>
                    <a:pt x="283" y="20"/>
                  </a:cubicBezTo>
                  <a:cubicBezTo>
                    <a:pt x="284" y="20"/>
                    <a:pt x="284" y="20"/>
                    <a:pt x="284" y="20"/>
                  </a:cubicBezTo>
                  <a:cubicBezTo>
                    <a:pt x="284" y="21"/>
                    <a:pt x="284" y="21"/>
                    <a:pt x="284" y="21"/>
                  </a:cubicBezTo>
                  <a:cubicBezTo>
                    <a:pt x="285" y="22"/>
                    <a:pt x="285" y="22"/>
                    <a:pt x="285" y="22"/>
                  </a:cubicBezTo>
                  <a:cubicBezTo>
                    <a:pt x="285" y="22"/>
                    <a:pt x="285" y="22"/>
                    <a:pt x="285" y="22"/>
                  </a:cubicBezTo>
                  <a:cubicBezTo>
                    <a:pt x="284" y="22"/>
                    <a:pt x="284" y="22"/>
                    <a:pt x="284" y="22"/>
                  </a:cubicBezTo>
                  <a:cubicBezTo>
                    <a:pt x="284" y="23"/>
                    <a:pt x="284" y="23"/>
                    <a:pt x="284" y="23"/>
                  </a:cubicBezTo>
                  <a:cubicBezTo>
                    <a:pt x="285" y="23"/>
                    <a:pt x="285" y="23"/>
                    <a:pt x="285" y="23"/>
                  </a:cubicBezTo>
                  <a:cubicBezTo>
                    <a:pt x="285" y="24"/>
                    <a:pt x="285" y="24"/>
                    <a:pt x="285" y="24"/>
                  </a:cubicBezTo>
                  <a:cubicBezTo>
                    <a:pt x="284" y="24"/>
                    <a:pt x="284" y="24"/>
                    <a:pt x="284" y="24"/>
                  </a:cubicBezTo>
                  <a:cubicBezTo>
                    <a:pt x="283" y="23"/>
                    <a:pt x="283" y="23"/>
                    <a:pt x="283" y="23"/>
                  </a:cubicBezTo>
                  <a:cubicBezTo>
                    <a:pt x="282" y="23"/>
                    <a:pt x="282" y="23"/>
                    <a:pt x="282" y="23"/>
                  </a:cubicBezTo>
                  <a:cubicBezTo>
                    <a:pt x="282" y="23"/>
                    <a:pt x="282" y="23"/>
                    <a:pt x="282" y="23"/>
                  </a:cubicBezTo>
                  <a:cubicBezTo>
                    <a:pt x="281" y="23"/>
                    <a:pt x="281" y="23"/>
                    <a:pt x="281" y="23"/>
                  </a:cubicBezTo>
                  <a:cubicBezTo>
                    <a:pt x="280" y="23"/>
                    <a:pt x="280" y="23"/>
                    <a:pt x="280" y="23"/>
                  </a:cubicBezTo>
                  <a:cubicBezTo>
                    <a:pt x="280" y="24"/>
                    <a:pt x="280" y="24"/>
                    <a:pt x="280" y="24"/>
                  </a:cubicBezTo>
                  <a:cubicBezTo>
                    <a:pt x="280" y="24"/>
                    <a:pt x="280" y="24"/>
                    <a:pt x="280" y="24"/>
                  </a:cubicBezTo>
                  <a:cubicBezTo>
                    <a:pt x="280" y="25"/>
                    <a:pt x="280" y="25"/>
                    <a:pt x="280" y="25"/>
                  </a:cubicBezTo>
                  <a:cubicBezTo>
                    <a:pt x="280" y="25"/>
                    <a:pt x="280" y="25"/>
                    <a:pt x="280" y="25"/>
                  </a:cubicBezTo>
                  <a:cubicBezTo>
                    <a:pt x="280" y="24"/>
                    <a:pt x="280" y="24"/>
                    <a:pt x="280" y="24"/>
                  </a:cubicBezTo>
                  <a:cubicBezTo>
                    <a:pt x="279" y="24"/>
                    <a:pt x="279" y="24"/>
                    <a:pt x="279" y="24"/>
                  </a:cubicBezTo>
                  <a:cubicBezTo>
                    <a:pt x="278" y="24"/>
                    <a:pt x="278" y="24"/>
                    <a:pt x="278" y="24"/>
                  </a:cubicBezTo>
                  <a:cubicBezTo>
                    <a:pt x="278" y="24"/>
                    <a:pt x="278" y="24"/>
                    <a:pt x="278" y="24"/>
                  </a:cubicBezTo>
                  <a:cubicBezTo>
                    <a:pt x="277" y="23"/>
                    <a:pt x="277" y="23"/>
                    <a:pt x="277" y="23"/>
                  </a:cubicBezTo>
                  <a:cubicBezTo>
                    <a:pt x="277" y="23"/>
                    <a:pt x="277" y="23"/>
                    <a:pt x="277" y="23"/>
                  </a:cubicBezTo>
                  <a:cubicBezTo>
                    <a:pt x="276" y="23"/>
                    <a:pt x="276" y="23"/>
                    <a:pt x="276" y="23"/>
                  </a:cubicBezTo>
                  <a:cubicBezTo>
                    <a:pt x="277" y="24"/>
                    <a:pt x="277" y="24"/>
                    <a:pt x="277" y="24"/>
                  </a:cubicBezTo>
                  <a:cubicBezTo>
                    <a:pt x="277" y="25"/>
                    <a:pt x="277" y="25"/>
                    <a:pt x="277" y="25"/>
                  </a:cubicBezTo>
                  <a:cubicBezTo>
                    <a:pt x="277" y="26"/>
                    <a:pt x="277" y="26"/>
                    <a:pt x="277" y="26"/>
                  </a:cubicBezTo>
                  <a:cubicBezTo>
                    <a:pt x="278" y="27"/>
                    <a:pt x="278" y="27"/>
                    <a:pt x="278" y="27"/>
                  </a:cubicBezTo>
                  <a:cubicBezTo>
                    <a:pt x="279" y="27"/>
                    <a:pt x="279" y="27"/>
                    <a:pt x="279" y="27"/>
                  </a:cubicBezTo>
                  <a:cubicBezTo>
                    <a:pt x="279" y="27"/>
                    <a:pt x="279" y="27"/>
                    <a:pt x="279" y="27"/>
                  </a:cubicBezTo>
                  <a:cubicBezTo>
                    <a:pt x="279" y="27"/>
                    <a:pt x="279" y="27"/>
                    <a:pt x="279" y="27"/>
                  </a:cubicBezTo>
                  <a:cubicBezTo>
                    <a:pt x="278" y="27"/>
                    <a:pt x="278" y="27"/>
                    <a:pt x="278" y="27"/>
                  </a:cubicBezTo>
                  <a:cubicBezTo>
                    <a:pt x="279" y="28"/>
                    <a:pt x="279" y="28"/>
                    <a:pt x="279" y="28"/>
                  </a:cubicBezTo>
                  <a:cubicBezTo>
                    <a:pt x="279" y="29"/>
                    <a:pt x="279" y="29"/>
                    <a:pt x="279" y="29"/>
                  </a:cubicBezTo>
                  <a:cubicBezTo>
                    <a:pt x="280" y="29"/>
                    <a:pt x="280" y="29"/>
                    <a:pt x="280" y="29"/>
                  </a:cubicBezTo>
                  <a:cubicBezTo>
                    <a:pt x="281" y="29"/>
                    <a:pt x="281" y="29"/>
                    <a:pt x="281" y="29"/>
                  </a:cubicBezTo>
                  <a:cubicBezTo>
                    <a:pt x="282" y="28"/>
                    <a:pt x="282" y="28"/>
                    <a:pt x="282" y="28"/>
                  </a:cubicBezTo>
                  <a:cubicBezTo>
                    <a:pt x="282" y="29"/>
                    <a:pt x="282" y="29"/>
                    <a:pt x="282" y="29"/>
                  </a:cubicBezTo>
                  <a:cubicBezTo>
                    <a:pt x="282" y="29"/>
                    <a:pt x="282" y="29"/>
                    <a:pt x="282" y="29"/>
                  </a:cubicBezTo>
                  <a:cubicBezTo>
                    <a:pt x="282" y="30"/>
                    <a:pt x="282" y="30"/>
                    <a:pt x="282" y="30"/>
                  </a:cubicBezTo>
                  <a:cubicBezTo>
                    <a:pt x="281" y="31"/>
                    <a:pt x="281" y="31"/>
                    <a:pt x="281" y="31"/>
                  </a:cubicBezTo>
                  <a:cubicBezTo>
                    <a:pt x="281" y="31"/>
                    <a:pt x="281" y="31"/>
                    <a:pt x="281" y="31"/>
                  </a:cubicBezTo>
                  <a:cubicBezTo>
                    <a:pt x="280" y="30"/>
                    <a:pt x="280" y="30"/>
                    <a:pt x="280" y="30"/>
                  </a:cubicBezTo>
                  <a:cubicBezTo>
                    <a:pt x="277" y="30"/>
                    <a:pt x="277" y="30"/>
                    <a:pt x="277" y="30"/>
                  </a:cubicBezTo>
                  <a:cubicBezTo>
                    <a:pt x="276" y="28"/>
                    <a:pt x="276" y="28"/>
                    <a:pt x="276" y="28"/>
                  </a:cubicBezTo>
                  <a:cubicBezTo>
                    <a:pt x="276" y="28"/>
                    <a:pt x="276" y="28"/>
                    <a:pt x="276" y="28"/>
                  </a:cubicBezTo>
                  <a:cubicBezTo>
                    <a:pt x="275" y="28"/>
                    <a:pt x="275" y="28"/>
                    <a:pt x="275" y="28"/>
                  </a:cubicBezTo>
                  <a:cubicBezTo>
                    <a:pt x="275" y="28"/>
                    <a:pt x="275" y="28"/>
                    <a:pt x="275" y="28"/>
                  </a:cubicBezTo>
                  <a:cubicBezTo>
                    <a:pt x="275" y="29"/>
                    <a:pt x="275" y="29"/>
                    <a:pt x="275" y="29"/>
                  </a:cubicBezTo>
                  <a:cubicBezTo>
                    <a:pt x="275" y="29"/>
                    <a:pt x="275" y="29"/>
                    <a:pt x="275" y="29"/>
                  </a:cubicBezTo>
                  <a:cubicBezTo>
                    <a:pt x="274" y="29"/>
                    <a:pt x="274" y="29"/>
                    <a:pt x="274" y="29"/>
                  </a:cubicBezTo>
                  <a:cubicBezTo>
                    <a:pt x="275" y="31"/>
                    <a:pt x="275" y="31"/>
                    <a:pt x="275" y="31"/>
                  </a:cubicBezTo>
                  <a:cubicBezTo>
                    <a:pt x="274" y="31"/>
                    <a:pt x="274" y="31"/>
                    <a:pt x="274" y="31"/>
                  </a:cubicBezTo>
                  <a:cubicBezTo>
                    <a:pt x="274" y="31"/>
                    <a:pt x="274" y="31"/>
                    <a:pt x="274" y="31"/>
                  </a:cubicBezTo>
                  <a:cubicBezTo>
                    <a:pt x="274" y="32"/>
                    <a:pt x="274" y="32"/>
                    <a:pt x="274" y="32"/>
                  </a:cubicBezTo>
                  <a:cubicBezTo>
                    <a:pt x="273" y="32"/>
                    <a:pt x="273" y="32"/>
                    <a:pt x="273" y="32"/>
                  </a:cubicBezTo>
                  <a:cubicBezTo>
                    <a:pt x="273" y="34"/>
                    <a:pt x="273" y="34"/>
                    <a:pt x="273" y="34"/>
                  </a:cubicBezTo>
                  <a:cubicBezTo>
                    <a:pt x="274" y="34"/>
                    <a:pt x="274" y="34"/>
                    <a:pt x="274" y="34"/>
                  </a:cubicBezTo>
                  <a:cubicBezTo>
                    <a:pt x="275" y="34"/>
                    <a:pt x="275" y="34"/>
                    <a:pt x="275" y="34"/>
                  </a:cubicBezTo>
                  <a:cubicBezTo>
                    <a:pt x="276" y="35"/>
                    <a:pt x="276" y="35"/>
                    <a:pt x="276" y="35"/>
                  </a:cubicBezTo>
                  <a:cubicBezTo>
                    <a:pt x="277" y="35"/>
                    <a:pt x="277" y="35"/>
                    <a:pt x="277" y="35"/>
                  </a:cubicBezTo>
                  <a:cubicBezTo>
                    <a:pt x="277" y="35"/>
                    <a:pt x="277" y="35"/>
                    <a:pt x="277" y="35"/>
                  </a:cubicBezTo>
                  <a:cubicBezTo>
                    <a:pt x="276" y="35"/>
                    <a:pt x="276" y="35"/>
                    <a:pt x="276" y="35"/>
                  </a:cubicBezTo>
                  <a:cubicBezTo>
                    <a:pt x="275" y="35"/>
                    <a:pt x="275" y="35"/>
                    <a:pt x="275" y="35"/>
                  </a:cubicBezTo>
                  <a:cubicBezTo>
                    <a:pt x="274" y="35"/>
                    <a:pt x="274" y="35"/>
                    <a:pt x="274" y="35"/>
                  </a:cubicBezTo>
                  <a:cubicBezTo>
                    <a:pt x="273" y="35"/>
                    <a:pt x="273" y="35"/>
                    <a:pt x="273" y="35"/>
                  </a:cubicBezTo>
                  <a:cubicBezTo>
                    <a:pt x="272" y="35"/>
                    <a:pt x="272" y="35"/>
                    <a:pt x="272" y="35"/>
                  </a:cubicBezTo>
                  <a:cubicBezTo>
                    <a:pt x="271" y="36"/>
                    <a:pt x="271" y="36"/>
                    <a:pt x="271" y="36"/>
                  </a:cubicBezTo>
                  <a:cubicBezTo>
                    <a:pt x="271" y="37"/>
                    <a:pt x="271" y="37"/>
                    <a:pt x="271" y="37"/>
                  </a:cubicBezTo>
                  <a:cubicBezTo>
                    <a:pt x="272" y="37"/>
                    <a:pt x="272" y="37"/>
                    <a:pt x="272" y="37"/>
                  </a:cubicBezTo>
                  <a:cubicBezTo>
                    <a:pt x="271" y="38"/>
                    <a:pt x="271" y="38"/>
                    <a:pt x="271" y="38"/>
                  </a:cubicBezTo>
                  <a:cubicBezTo>
                    <a:pt x="271" y="38"/>
                    <a:pt x="271" y="38"/>
                    <a:pt x="271" y="38"/>
                  </a:cubicBezTo>
                  <a:cubicBezTo>
                    <a:pt x="271" y="39"/>
                    <a:pt x="271" y="39"/>
                    <a:pt x="271" y="39"/>
                  </a:cubicBezTo>
                  <a:cubicBezTo>
                    <a:pt x="271" y="39"/>
                    <a:pt x="271" y="39"/>
                    <a:pt x="271" y="39"/>
                  </a:cubicBezTo>
                  <a:cubicBezTo>
                    <a:pt x="272" y="39"/>
                    <a:pt x="272" y="39"/>
                    <a:pt x="272" y="39"/>
                  </a:cubicBezTo>
                  <a:cubicBezTo>
                    <a:pt x="273" y="39"/>
                    <a:pt x="273" y="39"/>
                    <a:pt x="273" y="39"/>
                  </a:cubicBezTo>
                  <a:cubicBezTo>
                    <a:pt x="274" y="38"/>
                    <a:pt x="274" y="38"/>
                    <a:pt x="274" y="38"/>
                  </a:cubicBezTo>
                  <a:cubicBezTo>
                    <a:pt x="274" y="38"/>
                    <a:pt x="274" y="38"/>
                    <a:pt x="274" y="38"/>
                  </a:cubicBezTo>
                  <a:cubicBezTo>
                    <a:pt x="274" y="39"/>
                    <a:pt x="274" y="39"/>
                    <a:pt x="274" y="39"/>
                  </a:cubicBezTo>
                  <a:cubicBezTo>
                    <a:pt x="273" y="39"/>
                    <a:pt x="273" y="39"/>
                    <a:pt x="273" y="39"/>
                  </a:cubicBezTo>
                  <a:cubicBezTo>
                    <a:pt x="273" y="40"/>
                    <a:pt x="273" y="40"/>
                    <a:pt x="273" y="40"/>
                  </a:cubicBezTo>
                  <a:cubicBezTo>
                    <a:pt x="273" y="40"/>
                    <a:pt x="273" y="40"/>
                    <a:pt x="273" y="40"/>
                  </a:cubicBezTo>
                  <a:cubicBezTo>
                    <a:pt x="274" y="40"/>
                    <a:pt x="274" y="40"/>
                    <a:pt x="274" y="40"/>
                  </a:cubicBezTo>
                  <a:cubicBezTo>
                    <a:pt x="275" y="40"/>
                    <a:pt x="275" y="40"/>
                    <a:pt x="275" y="40"/>
                  </a:cubicBezTo>
                  <a:cubicBezTo>
                    <a:pt x="275" y="40"/>
                    <a:pt x="275" y="40"/>
                    <a:pt x="275" y="40"/>
                  </a:cubicBezTo>
                  <a:cubicBezTo>
                    <a:pt x="276" y="39"/>
                    <a:pt x="276" y="39"/>
                    <a:pt x="276" y="39"/>
                  </a:cubicBezTo>
                  <a:cubicBezTo>
                    <a:pt x="276" y="40"/>
                    <a:pt x="276" y="40"/>
                    <a:pt x="276" y="40"/>
                  </a:cubicBezTo>
                  <a:cubicBezTo>
                    <a:pt x="275" y="40"/>
                    <a:pt x="275" y="40"/>
                    <a:pt x="275" y="40"/>
                  </a:cubicBezTo>
                  <a:cubicBezTo>
                    <a:pt x="276" y="40"/>
                    <a:pt x="276" y="40"/>
                    <a:pt x="276" y="40"/>
                  </a:cubicBezTo>
                  <a:cubicBezTo>
                    <a:pt x="277" y="40"/>
                    <a:pt x="277" y="40"/>
                    <a:pt x="277" y="40"/>
                  </a:cubicBezTo>
                  <a:cubicBezTo>
                    <a:pt x="278" y="41"/>
                    <a:pt x="278" y="41"/>
                    <a:pt x="278" y="41"/>
                  </a:cubicBezTo>
                  <a:cubicBezTo>
                    <a:pt x="277" y="41"/>
                    <a:pt x="277" y="41"/>
                    <a:pt x="277" y="41"/>
                  </a:cubicBezTo>
                  <a:cubicBezTo>
                    <a:pt x="277" y="41"/>
                    <a:pt x="277" y="41"/>
                    <a:pt x="277" y="41"/>
                  </a:cubicBezTo>
                  <a:cubicBezTo>
                    <a:pt x="277" y="42"/>
                    <a:pt x="277" y="42"/>
                    <a:pt x="277" y="42"/>
                  </a:cubicBezTo>
                  <a:cubicBezTo>
                    <a:pt x="278" y="41"/>
                    <a:pt x="278" y="41"/>
                    <a:pt x="278" y="41"/>
                  </a:cubicBezTo>
                  <a:cubicBezTo>
                    <a:pt x="279" y="42"/>
                    <a:pt x="279" y="42"/>
                    <a:pt x="279" y="42"/>
                  </a:cubicBezTo>
                  <a:cubicBezTo>
                    <a:pt x="282" y="42"/>
                    <a:pt x="282" y="42"/>
                    <a:pt x="282" y="42"/>
                  </a:cubicBezTo>
                  <a:cubicBezTo>
                    <a:pt x="282" y="43"/>
                    <a:pt x="282" y="43"/>
                    <a:pt x="282" y="43"/>
                  </a:cubicBezTo>
                  <a:cubicBezTo>
                    <a:pt x="280" y="43"/>
                    <a:pt x="280" y="43"/>
                    <a:pt x="280" y="43"/>
                  </a:cubicBezTo>
                  <a:cubicBezTo>
                    <a:pt x="279" y="43"/>
                    <a:pt x="279" y="43"/>
                    <a:pt x="279" y="43"/>
                  </a:cubicBezTo>
                  <a:cubicBezTo>
                    <a:pt x="278" y="42"/>
                    <a:pt x="278" y="42"/>
                    <a:pt x="278" y="42"/>
                  </a:cubicBezTo>
                  <a:cubicBezTo>
                    <a:pt x="277" y="42"/>
                    <a:pt x="277" y="42"/>
                    <a:pt x="277" y="42"/>
                  </a:cubicBezTo>
                  <a:cubicBezTo>
                    <a:pt x="277" y="43"/>
                    <a:pt x="277" y="43"/>
                    <a:pt x="277" y="43"/>
                  </a:cubicBezTo>
                  <a:cubicBezTo>
                    <a:pt x="278" y="43"/>
                    <a:pt x="278" y="43"/>
                    <a:pt x="278" y="43"/>
                  </a:cubicBezTo>
                  <a:cubicBezTo>
                    <a:pt x="280" y="44"/>
                    <a:pt x="280" y="44"/>
                    <a:pt x="280" y="44"/>
                  </a:cubicBezTo>
                  <a:cubicBezTo>
                    <a:pt x="281" y="44"/>
                    <a:pt x="281" y="44"/>
                    <a:pt x="281" y="44"/>
                  </a:cubicBezTo>
                  <a:cubicBezTo>
                    <a:pt x="282" y="44"/>
                    <a:pt x="282" y="44"/>
                    <a:pt x="282" y="44"/>
                  </a:cubicBezTo>
                  <a:cubicBezTo>
                    <a:pt x="280" y="44"/>
                    <a:pt x="280" y="44"/>
                    <a:pt x="280" y="44"/>
                  </a:cubicBezTo>
                  <a:cubicBezTo>
                    <a:pt x="279" y="44"/>
                    <a:pt x="279" y="44"/>
                    <a:pt x="279" y="44"/>
                  </a:cubicBezTo>
                  <a:cubicBezTo>
                    <a:pt x="278" y="44"/>
                    <a:pt x="278" y="44"/>
                    <a:pt x="278" y="44"/>
                  </a:cubicBezTo>
                  <a:cubicBezTo>
                    <a:pt x="277" y="44"/>
                    <a:pt x="277" y="44"/>
                    <a:pt x="277" y="44"/>
                  </a:cubicBezTo>
                  <a:cubicBezTo>
                    <a:pt x="276" y="43"/>
                    <a:pt x="276" y="43"/>
                    <a:pt x="276" y="43"/>
                  </a:cubicBezTo>
                  <a:cubicBezTo>
                    <a:pt x="275" y="43"/>
                    <a:pt x="275" y="43"/>
                    <a:pt x="275" y="43"/>
                  </a:cubicBezTo>
                  <a:cubicBezTo>
                    <a:pt x="274" y="42"/>
                    <a:pt x="274" y="42"/>
                    <a:pt x="274" y="42"/>
                  </a:cubicBezTo>
                  <a:cubicBezTo>
                    <a:pt x="273" y="42"/>
                    <a:pt x="273" y="42"/>
                    <a:pt x="273" y="42"/>
                  </a:cubicBezTo>
                  <a:cubicBezTo>
                    <a:pt x="273" y="43"/>
                    <a:pt x="273" y="43"/>
                    <a:pt x="273" y="43"/>
                  </a:cubicBezTo>
                  <a:cubicBezTo>
                    <a:pt x="272" y="43"/>
                    <a:pt x="272" y="43"/>
                    <a:pt x="272" y="43"/>
                  </a:cubicBezTo>
                  <a:cubicBezTo>
                    <a:pt x="271" y="43"/>
                    <a:pt x="271" y="43"/>
                    <a:pt x="271" y="43"/>
                  </a:cubicBezTo>
                  <a:cubicBezTo>
                    <a:pt x="271" y="45"/>
                    <a:pt x="271" y="45"/>
                    <a:pt x="271" y="45"/>
                  </a:cubicBezTo>
                  <a:cubicBezTo>
                    <a:pt x="272" y="46"/>
                    <a:pt x="272" y="46"/>
                    <a:pt x="272" y="46"/>
                  </a:cubicBezTo>
                  <a:cubicBezTo>
                    <a:pt x="272" y="47"/>
                    <a:pt x="272" y="47"/>
                    <a:pt x="272" y="47"/>
                  </a:cubicBezTo>
                  <a:cubicBezTo>
                    <a:pt x="271" y="47"/>
                    <a:pt x="271" y="47"/>
                    <a:pt x="271" y="47"/>
                  </a:cubicBezTo>
                  <a:cubicBezTo>
                    <a:pt x="271" y="46"/>
                    <a:pt x="271" y="46"/>
                    <a:pt x="271" y="46"/>
                  </a:cubicBezTo>
                  <a:cubicBezTo>
                    <a:pt x="270" y="46"/>
                    <a:pt x="270" y="46"/>
                    <a:pt x="270" y="46"/>
                  </a:cubicBezTo>
                  <a:cubicBezTo>
                    <a:pt x="270" y="47"/>
                    <a:pt x="270" y="47"/>
                    <a:pt x="270" y="47"/>
                  </a:cubicBezTo>
                  <a:cubicBezTo>
                    <a:pt x="270" y="48"/>
                    <a:pt x="270" y="48"/>
                    <a:pt x="270" y="48"/>
                  </a:cubicBezTo>
                  <a:cubicBezTo>
                    <a:pt x="270" y="49"/>
                    <a:pt x="270" y="49"/>
                    <a:pt x="270" y="49"/>
                  </a:cubicBezTo>
                  <a:cubicBezTo>
                    <a:pt x="271" y="48"/>
                    <a:pt x="271" y="48"/>
                    <a:pt x="271" y="48"/>
                  </a:cubicBezTo>
                  <a:cubicBezTo>
                    <a:pt x="271" y="48"/>
                    <a:pt x="271" y="48"/>
                    <a:pt x="271" y="48"/>
                  </a:cubicBezTo>
                  <a:cubicBezTo>
                    <a:pt x="272" y="49"/>
                    <a:pt x="272" y="49"/>
                    <a:pt x="272" y="49"/>
                  </a:cubicBezTo>
                  <a:cubicBezTo>
                    <a:pt x="273" y="49"/>
                    <a:pt x="273" y="49"/>
                    <a:pt x="273" y="49"/>
                  </a:cubicBezTo>
                  <a:cubicBezTo>
                    <a:pt x="272" y="50"/>
                    <a:pt x="272" y="50"/>
                    <a:pt x="272" y="50"/>
                  </a:cubicBezTo>
                  <a:cubicBezTo>
                    <a:pt x="271" y="50"/>
                    <a:pt x="271" y="50"/>
                    <a:pt x="271" y="50"/>
                  </a:cubicBezTo>
                  <a:cubicBezTo>
                    <a:pt x="271" y="49"/>
                    <a:pt x="271" y="49"/>
                    <a:pt x="271" y="49"/>
                  </a:cubicBezTo>
                  <a:cubicBezTo>
                    <a:pt x="269" y="49"/>
                    <a:pt x="269" y="49"/>
                    <a:pt x="269" y="49"/>
                  </a:cubicBezTo>
                  <a:cubicBezTo>
                    <a:pt x="269" y="51"/>
                    <a:pt x="269" y="51"/>
                    <a:pt x="269" y="51"/>
                  </a:cubicBezTo>
                  <a:cubicBezTo>
                    <a:pt x="270" y="51"/>
                    <a:pt x="270" y="51"/>
                    <a:pt x="270" y="51"/>
                  </a:cubicBezTo>
                  <a:cubicBezTo>
                    <a:pt x="270" y="51"/>
                    <a:pt x="270" y="51"/>
                    <a:pt x="270" y="51"/>
                  </a:cubicBezTo>
                  <a:cubicBezTo>
                    <a:pt x="270" y="51"/>
                    <a:pt x="270" y="51"/>
                    <a:pt x="270" y="51"/>
                  </a:cubicBezTo>
                  <a:cubicBezTo>
                    <a:pt x="270" y="53"/>
                    <a:pt x="270" y="53"/>
                    <a:pt x="270" y="53"/>
                  </a:cubicBezTo>
                  <a:cubicBezTo>
                    <a:pt x="270" y="53"/>
                    <a:pt x="270" y="53"/>
                    <a:pt x="270" y="53"/>
                  </a:cubicBezTo>
                  <a:cubicBezTo>
                    <a:pt x="271" y="53"/>
                    <a:pt x="271" y="53"/>
                    <a:pt x="271" y="53"/>
                  </a:cubicBezTo>
                  <a:cubicBezTo>
                    <a:pt x="271" y="54"/>
                    <a:pt x="271" y="54"/>
                    <a:pt x="271" y="54"/>
                  </a:cubicBezTo>
                  <a:cubicBezTo>
                    <a:pt x="272" y="54"/>
                    <a:pt x="272" y="54"/>
                    <a:pt x="272" y="54"/>
                  </a:cubicBezTo>
                  <a:cubicBezTo>
                    <a:pt x="274" y="56"/>
                    <a:pt x="274" y="56"/>
                    <a:pt x="274" y="56"/>
                  </a:cubicBezTo>
                  <a:cubicBezTo>
                    <a:pt x="275" y="55"/>
                    <a:pt x="275" y="55"/>
                    <a:pt x="275" y="55"/>
                  </a:cubicBezTo>
                  <a:cubicBezTo>
                    <a:pt x="275" y="55"/>
                    <a:pt x="275" y="55"/>
                    <a:pt x="275" y="55"/>
                  </a:cubicBezTo>
                  <a:cubicBezTo>
                    <a:pt x="275" y="54"/>
                    <a:pt x="275" y="54"/>
                    <a:pt x="275" y="54"/>
                  </a:cubicBezTo>
                  <a:cubicBezTo>
                    <a:pt x="276" y="54"/>
                    <a:pt x="276" y="54"/>
                    <a:pt x="276" y="54"/>
                  </a:cubicBezTo>
                  <a:cubicBezTo>
                    <a:pt x="277" y="55"/>
                    <a:pt x="277" y="55"/>
                    <a:pt x="277" y="55"/>
                  </a:cubicBezTo>
                  <a:cubicBezTo>
                    <a:pt x="276" y="55"/>
                    <a:pt x="276" y="55"/>
                    <a:pt x="276" y="55"/>
                  </a:cubicBezTo>
                  <a:cubicBezTo>
                    <a:pt x="276" y="56"/>
                    <a:pt x="276" y="56"/>
                    <a:pt x="276" y="56"/>
                  </a:cubicBezTo>
                  <a:cubicBezTo>
                    <a:pt x="277" y="56"/>
                    <a:pt x="277" y="56"/>
                    <a:pt x="277" y="56"/>
                  </a:cubicBezTo>
                  <a:cubicBezTo>
                    <a:pt x="278" y="54"/>
                    <a:pt x="278" y="54"/>
                    <a:pt x="278" y="54"/>
                  </a:cubicBezTo>
                  <a:cubicBezTo>
                    <a:pt x="278" y="52"/>
                    <a:pt x="278" y="52"/>
                    <a:pt x="278" y="52"/>
                  </a:cubicBezTo>
                  <a:cubicBezTo>
                    <a:pt x="278" y="51"/>
                    <a:pt x="278" y="51"/>
                    <a:pt x="278" y="51"/>
                  </a:cubicBezTo>
                  <a:cubicBezTo>
                    <a:pt x="279" y="50"/>
                    <a:pt x="279" y="50"/>
                    <a:pt x="279" y="50"/>
                  </a:cubicBezTo>
                  <a:cubicBezTo>
                    <a:pt x="279" y="50"/>
                    <a:pt x="279" y="50"/>
                    <a:pt x="279" y="50"/>
                  </a:cubicBezTo>
                  <a:cubicBezTo>
                    <a:pt x="279" y="51"/>
                    <a:pt x="279" y="51"/>
                    <a:pt x="279" y="51"/>
                  </a:cubicBezTo>
                  <a:cubicBezTo>
                    <a:pt x="278" y="52"/>
                    <a:pt x="278" y="52"/>
                    <a:pt x="278" y="52"/>
                  </a:cubicBezTo>
                  <a:cubicBezTo>
                    <a:pt x="278" y="53"/>
                    <a:pt x="278" y="53"/>
                    <a:pt x="278" y="53"/>
                  </a:cubicBezTo>
                  <a:cubicBezTo>
                    <a:pt x="278" y="54"/>
                    <a:pt x="278" y="54"/>
                    <a:pt x="278" y="54"/>
                  </a:cubicBezTo>
                  <a:cubicBezTo>
                    <a:pt x="278" y="55"/>
                    <a:pt x="278" y="55"/>
                    <a:pt x="278" y="55"/>
                  </a:cubicBezTo>
                  <a:cubicBezTo>
                    <a:pt x="278" y="56"/>
                    <a:pt x="278" y="56"/>
                    <a:pt x="278" y="56"/>
                  </a:cubicBezTo>
                  <a:cubicBezTo>
                    <a:pt x="278" y="57"/>
                    <a:pt x="278" y="57"/>
                    <a:pt x="278" y="57"/>
                  </a:cubicBezTo>
                  <a:cubicBezTo>
                    <a:pt x="278" y="57"/>
                    <a:pt x="278" y="57"/>
                    <a:pt x="278" y="57"/>
                  </a:cubicBezTo>
                  <a:close/>
                  <a:moveTo>
                    <a:pt x="281" y="22"/>
                  </a:moveTo>
                  <a:cubicBezTo>
                    <a:pt x="281" y="21"/>
                    <a:pt x="281" y="21"/>
                    <a:pt x="281" y="21"/>
                  </a:cubicBezTo>
                  <a:cubicBezTo>
                    <a:pt x="281" y="21"/>
                    <a:pt x="281" y="21"/>
                    <a:pt x="281" y="21"/>
                  </a:cubicBezTo>
                  <a:cubicBezTo>
                    <a:pt x="282" y="22"/>
                    <a:pt x="282" y="22"/>
                    <a:pt x="282" y="22"/>
                  </a:cubicBezTo>
                  <a:cubicBezTo>
                    <a:pt x="282" y="22"/>
                    <a:pt x="282" y="22"/>
                    <a:pt x="282" y="22"/>
                  </a:cubicBezTo>
                  <a:cubicBezTo>
                    <a:pt x="283" y="22"/>
                    <a:pt x="283" y="22"/>
                    <a:pt x="283" y="22"/>
                  </a:cubicBezTo>
                  <a:cubicBezTo>
                    <a:pt x="282" y="22"/>
                    <a:pt x="282" y="22"/>
                    <a:pt x="282" y="22"/>
                  </a:cubicBezTo>
                  <a:cubicBezTo>
                    <a:pt x="282" y="22"/>
                    <a:pt x="282" y="22"/>
                    <a:pt x="282" y="22"/>
                  </a:cubicBezTo>
                  <a:cubicBezTo>
                    <a:pt x="281" y="22"/>
                    <a:pt x="281" y="22"/>
                    <a:pt x="281" y="22"/>
                  </a:cubicBezTo>
                  <a:cubicBezTo>
                    <a:pt x="281" y="22"/>
                    <a:pt x="281" y="22"/>
                    <a:pt x="281" y="22"/>
                  </a:cubicBezTo>
                  <a:close/>
                  <a:moveTo>
                    <a:pt x="281" y="57"/>
                  </a:moveTo>
                  <a:cubicBezTo>
                    <a:pt x="281" y="56"/>
                    <a:pt x="281" y="56"/>
                    <a:pt x="281" y="56"/>
                  </a:cubicBezTo>
                  <a:cubicBezTo>
                    <a:pt x="282" y="55"/>
                    <a:pt x="282" y="55"/>
                    <a:pt x="282" y="55"/>
                  </a:cubicBezTo>
                  <a:cubicBezTo>
                    <a:pt x="282" y="55"/>
                    <a:pt x="282" y="55"/>
                    <a:pt x="282" y="55"/>
                  </a:cubicBezTo>
                  <a:cubicBezTo>
                    <a:pt x="283" y="55"/>
                    <a:pt x="283" y="55"/>
                    <a:pt x="283" y="55"/>
                  </a:cubicBezTo>
                  <a:cubicBezTo>
                    <a:pt x="283" y="55"/>
                    <a:pt x="283" y="55"/>
                    <a:pt x="283" y="55"/>
                  </a:cubicBezTo>
                  <a:cubicBezTo>
                    <a:pt x="283" y="55"/>
                    <a:pt x="283" y="55"/>
                    <a:pt x="283" y="55"/>
                  </a:cubicBezTo>
                  <a:cubicBezTo>
                    <a:pt x="282" y="56"/>
                    <a:pt x="282" y="56"/>
                    <a:pt x="282" y="56"/>
                  </a:cubicBezTo>
                  <a:cubicBezTo>
                    <a:pt x="282" y="57"/>
                    <a:pt x="282" y="57"/>
                    <a:pt x="282" y="57"/>
                  </a:cubicBezTo>
                  <a:cubicBezTo>
                    <a:pt x="281" y="57"/>
                    <a:pt x="281" y="57"/>
                    <a:pt x="281" y="57"/>
                  </a:cubicBezTo>
                  <a:close/>
                  <a:moveTo>
                    <a:pt x="290" y="49"/>
                  </a:moveTo>
                  <a:cubicBezTo>
                    <a:pt x="291" y="48"/>
                    <a:pt x="291" y="48"/>
                    <a:pt x="291" y="48"/>
                  </a:cubicBezTo>
                  <a:cubicBezTo>
                    <a:pt x="292" y="48"/>
                    <a:pt x="292" y="48"/>
                    <a:pt x="292" y="48"/>
                  </a:cubicBezTo>
                  <a:cubicBezTo>
                    <a:pt x="293" y="47"/>
                    <a:pt x="293" y="47"/>
                    <a:pt x="293" y="47"/>
                  </a:cubicBezTo>
                  <a:cubicBezTo>
                    <a:pt x="294" y="48"/>
                    <a:pt x="294" y="48"/>
                    <a:pt x="294" y="48"/>
                  </a:cubicBezTo>
                  <a:cubicBezTo>
                    <a:pt x="295" y="48"/>
                    <a:pt x="295" y="48"/>
                    <a:pt x="295" y="48"/>
                  </a:cubicBezTo>
                  <a:cubicBezTo>
                    <a:pt x="294" y="49"/>
                    <a:pt x="294" y="49"/>
                    <a:pt x="294" y="49"/>
                  </a:cubicBezTo>
                  <a:cubicBezTo>
                    <a:pt x="293" y="49"/>
                    <a:pt x="293" y="49"/>
                    <a:pt x="293" y="49"/>
                  </a:cubicBezTo>
                  <a:cubicBezTo>
                    <a:pt x="292" y="49"/>
                    <a:pt x="292" y="49"/>
                    <a:pt x="292" y="49"/>
                  </a:cubicBezTo>
                  <a:cubicBezTo>
                    <a:pt x="291" y="50"/>
                    <a:pt x="291" y="50"/>
                    <a:pt x="291" y="50"/>
                  </a:cubicBezTo>
                  <a:cubicBezTo>
                    <a:pt x="291" y="49"/>
                    <a:pt x="291" y="49"/>
                    <a:pt x="291" y="49"/>
                  </a:cubicBezTo>
                  <a:cubicBezTo>
                    <a:pt x="290" y="49"/>
                    <a:pt x="290" y="49"/>
                    <a:pt x="290" y="49"/>
                  </a:cubicBezTo>
                  <a:close/>
                  <a:moveTo>
                    <a:pt x="357" y="2"/>
                  </a:moveTo>
                  <a:cubicBezTo>
                    <a:pt x="357" y="1"/>
                    <a:pt x="357" y="1"/>
                    <a:pt x="357" y="1"/>
                  </a:cubicBezTo>
                  <a:cubicBezTo>
                    <a:pt x="358" y="1"/>
                    <a:pt x="358" y="1"/>
                    <a:pt x="358" y="1"/>
                  </a:cubicBezTo>
                  <a:cubicBezTo>
                    <a:pt x="358" y="2"/>
                    <a:pt x="358" y="2"/>
                    <a:pt x="358" y="2"/>
                  </a:cubicBezTo>
                  <a:cubicBezTo>
                    <a:pt x="358" y="2"/>
                    <a:pt x="358" y="2"/>
                    <a:pt x="358" y="2"/>
                  </a:cubicBezTo>
                  <a:cubicBezTo>
                    <a:pt x="357" y="2"/>
                    <a:pt x="357" y="2"/>
                    <a:pt x="357" y="2"/>
                  </a:cubicBezTo>
                  <a:close/>
                  <a:moveTo>
                    <a:pt x="325" y="58"/>
                  </a:moveTo>
                  <a:cubicBezTo>
                    <a:pt x="325" y="59"/>
                    <a:pt x="325" y="59"/>
                    <a:pt x="325" y="59"/>
                  </a:cubicBezTo>
                  <a:cubicBezTo>
                    <a:pt x="325" y="59"/>
                    <a:pt x="325" y="59"/>
                    <a:pt x="325" y="59"/>
                  </a:cubicBezTo>
                  <a:cubicBezTo>
                    <a:pt x="326" y="59"/>
                    <a:pt x="326" y="59"/>
                    <a:pt x="326" y="59"/>
                  </a:cubicBezTo>
                  <a:cubicBezTo>
                    <a:pt x="326" y="59"/>
                    <a:pt x="326" y="59"/>
                    <a:pt x="326" y="59"/>
                  </a:cubicBezTo>
                  <a:cubicBezTo>
                    <a:pt x="325" y="58"/>
                    <a:pt x="325" y="58"/>
                    <a:pt x="325" y="58"/>
                  </a:cubicBezTo>
                  <a:cubicBezTo>
                    <a:pt x="325" y="58"/>
                    <a:pt x="325" y="58"/>
                    <a:pt x="325" y="58"/>
                  </a:cubicBezTo>
                  <a:close/>
                  <a:moveTo>
                    <a:pt x="309" y="67"/>
                  </a:moveTo>
                  <a:cubicBezTo>
                    <a:pt x="309" y="68"/>
                    <a:pt x="309" y="68"/>
                    <a:pt x="309" y="68"/>
                  </a:cubicBezTo>
                  <a:cubicBezTo>
                    <a:pt x="310" y="68"/>
                    <a:pt x="310" y="68"/>
                    <a:pt x="310" y="68"/>
                  </a:cubicBezTo>
                  <a:cubicBezTo>
                    <a:pt x="310" y="67"/>
                    <a:pt x="310" y="67"/>
                    <a:pt x="310" y="67"/>
                  </a:cubicBezTo>
                  <a:cubicBezTo>
                    <a:pt x="309" y="67"/>
                    <a:pt x="309" y="67"/>
                    <a:pt x="309" y="67"/>
                  </a:cubicBezTo>
                  <a:close/>
                  <a:moveTo>
                    <a:pt x="287" y="67"/>
                  </a:moveTo>
                  <a:cubicBezTo>
                    <a:pt x="286" y="66"/>
                    <a:pt x="286" y="66"/>
                    <a:pt x="286" y="66"/>
                  </a:cubicBezTo>
                  <a:cubicBezTo>
                    <a:pt x="286" y="65"/>
                    <a:pt x="286" y="65"/>
                    <a:pt x="286" y="65"/>
                  </a:cubicBezTo>
                  <a:cubicBezTo>
                    <a:pt x="287" y="65"/>
                    <a:pt x="287" y="65"/>
                    <a:pt x="287" y="65"/>
                  </a:cubicBezTo>
                  <a:cubicBezTo>
                    <a:pt x="287" y="66"/>
                    <a:pt x="287" y="66"/>
                    <a:pt x="287" y="66"/>
                  </a:cubicBezTo>
                  <a:cubicBezTo>
                    <a:pt x="287" y="67"/>
                    <a:pt x="287" y="67"/>
                    <a:pt x="287" y="67"/>
                  </a:cubicBezTo>
                  <a:cubicBezTo>
                    <a:pt x="287" y="67"/>
                    <a:pt x="287" y="67"/>
                    <a:pt x="287" y="67"/>
                  </a:cubicBezTo>
                  <a:cubicBezTo>
                    <a:pt x="287" y="67"/>
                    <a:pt x="287" y="67"/>
                    <a:pt x="287" y="67"/>
                  </a:cubicBezTo>
                  <a:close/>
                  <a:moveTo>
                    <a:pt x="280" y="79"/>
                  </a:moveTo>
                  <a:cubicBezTo>
                    <a:pt x="280" y="78"/>
                    <a:pt x="280" y="78"/>
                    <a:pt x="280" y="78"/>
                  </a:cubicBezTo>
                  <a:cubicBezTo>
                    <a:pt x="280" y="78"/>
                    <a:pt x="280" y="78"/>
                    <a:pt x="280" y="78"/>
                  </a:cubicBezTo>
                  <a:cubicBezTo>
                    <a:pt x="280" y="77"/>
                    <a:pt x="280" y="77"/>
                    <a:pt x="280" y="77"/>
                  </a:cubicBezTo>
                  <a:cubicBezTo>
                    <a:pt x="280" y="77"/>
                    <a:pt x="280" y="77"/>
                    <a:pt x="280" y="77"/>
                  </a:cubicBezTo>
                  <a:cubicBezTo>
                    <a:pt x="279" y="77"/>
                    <a:pt x="279" y="77"/>
                    <a:pt x="279" y="77"/>
                  </a:cubicBezTo>
                  <a:cubicBezTo>
                    <a:pt x="279" y="78"/>
                    <a:pt x="279" y="78"/>
                    <a:pt x="279" y="78"/>
                  </a:cubicBezTo>
                  <a:cubicBezTo>
                    <a:pt x="279" y="79"/>
                    <a:pt x="279" y="79"/>
                    <a:pt x="279" y="79"/>
                  </a:cubicBezTo>
                  <a:cubicBezTo>
                    <a:pt x="280" y="80"/>
                    <a:pt x="280" y="80"/>
                    <a:pt x="280" y="80"/>
                  </a:cubicBezTo>
                  <a:cubicBezTo>
                    <a:pt x="280" y="81"/>
                    <a:pt x="280" y="81"/>
                    <a:pt x="280" y="81"/>
                  </a:cubicBezTo>
                  <a:cubicBezTo>
                    <a:pt x="279" y="81"/>
                    <a:pt x="279" y="81"/>
                    <a:pt x="279" y="81"/>
                  </a:cubicBezTo>
                  <a:cubicBezTo>
                    <a:pt x="279" y="80"/>
                    <a:pt x="279" y="80"/>
                    <a:pt x="279" y="80"/>
                  </a:cubicBezTo>
                  <a:cubicBezTo>
                    <a:pt x="277" y="80"/>
                    <a:pt x="277" y="80"/>
                    <a:pt x="277" y="80"/>
                  </a:cubicBezTo>
                  <a:cubicBezTo>
                    <a:pt x="277" y="80"/>
                    <a:pt x="277" y="80"/>
                    <a:pt x="277" y="80"/>
                  </a:cubicBezTo>
                  <a:cubicBezTo>
                    <a:pt x="276" y="80"/>
                    <a:pt x="276" y="80"/>
                    <a:pt x="276" y="80"/>
                  </a:cubicBezTo>
                  <a:cubicBezTo>
                    <a:pt x="275" y="79"/>
                    <a:pt x="275" y="79"/>
                    <a:pt x="275" y="79"/>
                  </a:cubicBezTo>
                  <a:cubicBezTo>
                    <a:pt x="275" y="79"/>
                    <a:pt x="275" y="79"/>
                    <a:pt x="275" y="79"/>
                  </a:cubicBezTo>
                  <a:cubicBezTo>
                    <a:pt x="274" y="79"/>
                    <a:pt x="274" y="79"/>
                    <a:pt x="274" y="79"/>
                  </a:cubicBezTo>
                  <a:cubicBezTo>
                    <a:pt x="274" y="78"/>
                    <a:pt x="274" y="78"/>
                    <a:pt x="274" y="78"/>
                  </a:cubicBezTo>
                  <a:cubicBezTo>
                    <a:pt x="274" y="78"/>
                    <a:pt x="274" y="78"/>
                    <a:pt x="274" y="78"/>
                  </a:cubicBezTo>
                  <a:cubicBezTo>
                    <a:pt x="274" y="78"/>
                    <a:pt x="274" y="78"/>
                    <a:pt x="274" y="78"/>
                  </a:cubicBezTo>
                  <a:cubicBezTo>
                    <a:pt x="274" y="77"/>
                    <a:pt x="274" y="77"/>
                    <a:pt x="274" y="77"/>
                  </a:cubicBezTo>
                  <a:cubicBezTo>
                    <a:pt x="274" y="77"/>
                    <a:pt x="274" y="77"/>
                    <a:pt x="274" y="77"/>
                  </a:cubicBezTo>
                  <a:cubicBezTo>
                    <a:pt x="275" y="77"/>
                    <a:pt x="275" y="77"/>
                    <a:pt x="275" y="77"/>
                  </a:cubicBezTo>
                  <a:cubicBezTo>
                    <a:pt x="275" y="76"/>
                    <a:pt x="275" y="76"/>
                    <a:pt x="275" y="76"/>
                  </a:cubicBezTo>
                  <a:cubicBezTo>
                    <a:pt x="274" y="75"/>
                    <a:pt x="274" y="75"/>
                    <a:pt x="274" y="75"/>
                  </a:cubicBezTo>
                  <a:cubicBezTo>
                    <a:pt x="274" y="75"/>
                    <a:pt x="274" y="75"/>
                    <a:pt x="274" y="75"/>
                  </a:cubicBezTo>
                  <a:cubicBezTo>
                    <a:pt x="274" y="75"/>
                    <a:pt x="274" y="75"/>
                    <a:pt x="274" y="75"/>
                  </a:cubicBezTo>
                  <a:cubicBezTo>
                    <a:pt x="274" y="76"/>
                    <a:pt x="274" y="76"/>
                    <a:pt x="274" y="76"/>
                  </a:cubicBezTo>
                  <a:cubicBezTo>
                    <a:pt x="274" y="76"/>
                    <a:pt x="274" y="76"/>
                    <a:pt x="274" y="76"/>
                  </a:cubicBezTo>
                  <a:cubicBezTo>
                    <a:pt x="274" y="77"/>
                    <a:pt x="274" y="77"/>
                    <a:pt x="274" y="77"/>
                  </a:cubicBezTo>
                  <a:cubicBezTo>
                    <a:pt x="273" y="77"/>
                    <a:pt x="273" y="77"/>
                    <a:pt x="273" y="77"/>
                  </a:cubicBezTo>
                  <a:cubicBezTo>
                    <a:pt x="273" y="77"/>
                    <a:pt x="273" y="77"/>
                    <a:pt x="273" y="77"/>
                  </a:cubicBezTo>
                  <a:cubicBezTo>
                    <a:pt x="273" y="77"/>
                    <a:pt x="273" y="77"/>
                    <a:pt x="273" y="77"/>
                  </a:cubicBezTo>
                  <a:cubicBezTo>
                    <a:pt x="273" y="78"/>
                    <a:pt x="273" y="78"/>
                    <a:pt x="273" y="78"/>
                  </a:cubicBezTo>
                  <a:cubicBezTo>
                    <a:pt x="273" y="78"/>
                    <a:pt x="273" y="78"/>
                    <a:pt x="273" y="78"/>
                  </a:cubicBezTo>
                  <a:cubicBezTo>
                    <a:pt x="272" y="78"/>
                    <a:pt x="272" y="78"/>
                    <a:pt x="272" y="78"/>
                  </a:cubicBezTo>
                  <a:cubicBezTo>
                    <a:pt x="272" y="77"/>
                    <a:pt x="272" y="77"/>
                    <a:pt x="272" y="77"/>
                  </a:cubicBezTo>
                  <a:cubicBezTo>
                    <a:pt x="272" y="77"/>
                    <a:pt x="272" y="77"/>
                    <a:pt x="272" y="77"/>
                  </a:cubicBezTo>
                  <a:cubicBezTo>
                    <a:pt x="272" y="76"/>
                    <a:pt x="272" y="76"/>
                    <a:pt x="272" y="76"/>
                  </a:cubicBezTo>
                  <a:cubicBezTo>
                    <a:pt x="272" y="75"/>
                    <a:pt x="272" y="75"/>
                    <a:pt x="272" y="75"/>
                  </a:cubicBezTo>
                  <a:cubicBezTo>
                    <a:pt x="272" y="75"/>
                    <a:pt x="272" y="75"/>
                    <a:pt x="272" y="75"/>
                  </a:cubicBezTo>
                  <a:cubicBezTo>
                    <a:pt x="272" y="74"/>
                    <a:pt x="272" y="74"/>
                    <a:pt x="272" y="74"/>
                  </a:cubicBezTo>
                  <a:cubicBezTo>
                    <a:pt x="272" y="75"/>
                    <a:pt x="272" y="75"/>
                    <a:pt x="272" y="75"/>
                  </a:cubicBezTo>
                  <a:cubicBezTo>
                    <a:pt x="271" y="75"/>
                    <a:pt x="271" y="75"/>
                    <a:pt x="271" y="75"/>
                  </a:cubicBezTo>
                  <a:cubicBezTo>
                    <a:pt x="271" y="76"/>
                    <a:pt x="271" y="76"/>
                    <a:pt x="271" y="76"/>
                  </a:cubicBezTo>
                  <a:cubicBezTo>
                    <a:pt x="271" y="76"/>
                    <a:pt x="271" y="76"/>
                    <a:pt x="271" y="76"/>
                  </a:cubicBezTo>
                  <a:cubicBezTo>
                    <a:pt x="271" y="77"/>
                    <a:pt x="271" y="77"/>
                    <a:pt x="271" y="77"/>
                  </a:cubicBezTo>
                  <a:cubicBezTo>
                    <a:pt x="270" y="77"/>
                    <a:pt x="270" y="77"/>
                    <a:pt x="270" y="77"/>
                  </a:cubicBezTo>
                  <a:cubicBezTo>
                    <a:pt x="269" y="77"/>
                    <a:pt x="269" y="77"/>
                    <a:pt x="269" y="77"/>
                  </a:cubicBezTo>
                  <a:cubicBezTo>
                    <a:pt x="269" y="77"/>
                    <a:pt x="269" y="77"/>
                    <a:pt x="269" y="77"/>
                  </a:cubicBezTo>
                  <a:cubicBezTo>
                    <a:pt x="269" y="76"/>
                    <a:pt x="269" y="76"/>
                    <a:pt x="269" y="76"/>
                  </a:cubicBezTo>
                  <a:cubicBezTo>
                    <a:pt x="269" y="76"/>
                    <a:pt x="269" y="76"/>
                    <a:pt x="269" y="76"/>
                  </a:cubicBezTo>
                  <a:cubicBezTo>
                    <a:pt x="269" y="75"/>
                    <a:pt x="269" y="75"/>
                    <a:pt x="269" y="75"/>
                  </a:cubicBezTo>
                  <a:cubicBezTo>
                    <a:pt x="269" y="74"/>
                    <a:pt x="269" y="74"/>
                    <a:pt x="269" y="74"/>
                  </a:cubicBezTo>
                  <a:cubicBezTo>
                    <a:pt x="269" y="74"/>
                    <a:pt x="269" y="74"/>
                    <a:pt x="269" y="74"/>
                  </a:cubicBezTo>
                  <a:cubicBezTo>
                    <a:pt x="270" y="72"/>
                    <a:pt x="270" y="72"/>
                    <a:pt x="270" y="72"/>
                  </a:cubicBezTo>
                  <a:cubicBezTo>
                    <a:pt x="270" y="72"/>
                    <a:pt x="270" y="72"/>
                    <a:pt x="270" y="72"/>
                  </a:cubicBezTo>
                  <a:cubicBezTo>
                    <a:pt x="269" y="73"/>
                    <a:pt x="269" y="73"/>
                    <a:pt x="269" y="73"/>
                  </a:cubicBezTo>
                  <a:cubicBezTo>
                    <a:pt x="269" y="74"/>
                    <a:pt x="269" y="74"/>
                    <a:pt x="269" y="74"/>
                  </a:cubicBezTo>
                  <a:cubicBezTo>
                    <a:pt x="269" y="75"/>
                    <a:pt x="269" y="75"/>
                    <a:pt x="269" y="75"/>
                  </a:cubicBezTo>
                  <a:cubicBezTo>
                    <a:pt x="268" y="76"/>
                    <a:pt x="268" y="76"/>
                    <a:pt x="268" y="76"/>
                  </a:cubicBezTo>
                  <a:cubicBezTo>
                    <a:pt x="268" y="76"/>
                    <a:pt x="268" y="76"/>
                    <a:pt x="268" y="76"/>
                  </a:cubicBezTo>
                  <a:cubicBezTo>
                    <a:pt x="268" y="75"/>
                    <a:pt x="268" y="75"/>
                    <a:pt x="268" y="75"/>
                  </a:cubicBezTo>
                  <a:cubicBezTo>
                    <a:pt x="268" y="75"/>
                    <a:pt x="268" y="75"/>
                    <a:pt x="268" y="75"/>
                  </a:cubicBezTo>
                  <a:cubicBezTo>
                    <a:pt x="268" y="75"/>
                    <a:pt x="268" y="75"/>
                    <a:pt x="268" y="75"/>
                  </a:cubicBezTo>
                  <a:cubicBezTo>
                    <a:pt x="268" y="76"/>
                    <a:pt x="268" y="76"/>
                    <a:pt x="268" y="76"/>
                  </a:cubicBezTo>
                  <a:cubicBezTo>
                    <a:pt x="267" y="76"/>
                    <a:pt x="267" y="76"/>
                    <a:pt x="267" y="76"/>
                  </a:cubicBezTo>
                  <a:cubicBezTo>
                    <a:pt x="266" y="75"/>
                    <a:pt x="266" y="75"/>
                    <a:pt x="266" y="75"/>
                  </a:cubicBezTo>
                  <a:cubicBezTo>
                    <a:pt x="266" y="74"/>
                    <a:pt x="266" y="74"/>
                    <a:pt x="266" y="74"/>
                  </a:cubicBezTo>
                  <a:cubicBezTo>
                    <a:pt x="266" y="74"/>
                    <a:pt x="266" y="74"/>
                    <a:pt x="266" y="74"/>
                  </a:cubicBezTo>
                  <a:cubicBezTo>
                    <a:pt x="266" y="73"/>
                    <a:pt x="266" y="73"/>
                    <a:pt x="266" y="73"/>
                  </a:cubicBezTo>
                  <a:cubicBezTo>
                    <a:pt x="267" y="73"/>
                    <a:pt x="267" y="73"/>
                    <a:pt x="267" y="73"/>
                  </a:cubicBezTo>
                  <a:cubicBezTo>
                    <a:pt x="268" y="72"/>
                    <a:pt x="268" y="72"/>
                    <a:pt x="268" y="72"/>
                  </a:cubicBezTo>
                  <a:cubicBezTo>
                    <a:pt x="267" y="72"/>
                    <a:pt x="267" y="72"/>
                    <a:pt x="267" y="72"/>
                  </a:cubicBezTo>
                  <a:cubicBezTo>
                    <a:pt x="268" y="71"/>
                    <a:pt x="268" y="71"/>
                    <a:pt x="268" y="71"/>
                  </a:cubicBezTo>
                  <a:cubicBezTo>
                    <a:pt x="268" y="70"/>
                    <a:pt x="268" y="70"/>
                    <a:pt x="268" y="70"/>
                  </a:cubicBezTo>
                  <a:cubicBezTo>
                    <a:pt x="269" y="70"/>
                    <a:pt x="269" y="70"/>
                    <a:pt x="269" y="70"/>
                  </a:cubicBezTo>
                  <a:cubicBezTo>
                    <a:pt x="269" y="70"/>
                    <a:pt x="269" y="70"/>
                    <a:pt x="269" y="70"/>
                  </a:cubicBezTo>
                  <a:cubicBezTo>
                    <a:pt x="271" y="70"/>
                    <a:pt x="271" y="70"/>
                    <a:pt x="271" y="70"/>
                  </a:cubicBezTo>
                  <a:cubicBezTo>
                    <a:pt x="271" y="69"/>
                    <a:pt x="271" y="69"/>
                    <a:pt x="271" y="69"/>
                  </a:cubicBezTo>
                  <a:cubicBezTo>
                    <a:pt x="272" y="69"/>
                    <a:pt x="272" y="69"/>
                    <a:pt x="272" y="69"/>
                  </a:cubicBezTo>
                  <a:cubicBezTo>
                    <a:pt x="272" y="69"/>
                    <a:pt x="272" y="69"/>
                    <a:pt x="272" y="69"/>
                  </a:cubicBezTo>
                  <a:cubicBezTo>
                    <a:pt x="272" y="69"/>
                    <a:pt x="272" y="69"/>
                    <a:pt x="272" y="69"/>
                  </a:cubicBezTo>
                  <a:cubicBezTo>
                    <a:pt x="273" y="68"/>
                    <a:pt x="273" y="68"/>
                    <a:pt x="273" y="68"/>
                  </a:cubicBezTo>
                  <a:cubicBezTo>
                    <a:pt x="274" y="68"/>
                    <a:pt x="274" y="68"/>
                    <a:pt x="274" y="68"/>
                  </a:cubicBezTo>
                  <a:cubicBezTo>
                    <a:pt x="275" y="69"/>
                    <a:pt x="275" y="69"/>
                    <a:pt x="275" y="69"/>
                  </a:cubicBezTo>
                  <a:cubicBezTo>
                    <a:pt x="276" y="69"/>
                    <a:pt x="276" y="69"/>
                    <a:pt x="276" y="69"/>
                  </a:cubicBezTo>
                  <a:cubicBezTo>
                    <a:pt x="277" y="68"/>
                    <a:pt x="277" y="68"/>
                    <a:pt x="277" y="68"/>
                  </a:cubicBezTo>
                  <a:cubicBezTo>
                    <a:pt x="277" y="69"/>
                    <a:pt x="277" y="69"/>
                    <a:pt x="277" y="69"/>
                  </a:cubicBezTo>
                  <a:cubicBezTo>
                    <a:pt x="278" y="69"/>
                    <a:pt x="278" y="69"/>
                    <a:pt x="278" y="69"/>
                  </a:cubicBezTo>
                  <a:cubicBezTo>
                    <a:pt x="278" y="69"/>
                    <a:pt x="278" y="69"/>
                    <a:pt x="278" y="69"/>
                  </a:cubicBezTo>
                  <a:cubicBezTo>
                    <a:pt x="278" y="69"/>
                    <a:pt x="278" y="69"/>
                    <a:pt x="278" y="69"/>
                  </a:cubicBezTo>
                  <a:cubicBezTo>
                    <a:pt x="279" y="69"/>
                    <a:pt x="279" y="69"/>
                    <a:pt x="279" y="69"/>
                  </a:cubicBezTo>
                  <a:cubicBezTo>
                    <a:pt x="280" y="69"/>
                    <a:pt x="280" y="69"/>
                    <a:pt x="280" y="69"/>
                  </a:cubicBezTo>
                  <a:cubicBezTo>
                    <a:pt x="280" y="69"/>
                    <a:pt x="280" y="69"/>
                    <a:pt x="280" y="69"/>
                  </a:cubicBezTo>
                  <a:cubicBezTo>
                    <a:pt x="281" y="69"/>
                    <a:pt x="281" y="69"/>
                    <a:pt x="281" y="69"/>
                  </a:cubicBezTo>
                  <a:cubicBezTo>
                    <a:pt x="281" y="69"/>
                    <a:pt x="281" y="69"/>
                    <a:pt x="281" y="69"/>
                  </a:cubicBezTo>
                  <a:cubicBezTo>
                    <a:pt x="281" y="69"/>
                    <a:pt x="281" y="69"/>
                    <a:pt x="281" y="69"/>
                  </a:cubicBezTo>
                  <a:cubicBezTo>
                    <a:pt x="280" y="69"/>
                    <a:pt x="280" y="69"/>
                    <a:pt x="280" y="69"/>
                  </a:cubicBezTo>
                  <a:cubicBezTo>
                    <a:pt x="280" y="68"/>
                    <a:pt x="280" y="68"/>
                    <a:pt x="280" y="68"/>
                  </a:cubicBezTo>
                  <a:cubicBezTo>
                    <a:pt x="279" y="68"/>
                    <a:pt x="279" y="68"/>
                    <a:pt x="279" y="68"/>
                  </a:cubicBezTo>
                  <a:cubicBezTo>
                    <a:pt x="280" y="68"/>
                    <a:pt x="280" y="68"/>
                    <a:pt x="280" y="68"/>
                  </a:cubicBezTo>
                  <a:cubicBezTo>
                    <a:pt x="280" y="68"/>
                    <a:pt x="280" y="68"/>
                    <a:pt x="280" y="68"/>
                  </a:cubicBezTo>
                  <a:cubicBezTo>
                    <a:pt x="280" y="67"/>
                    <a:pt x="280" y="67"/>
                    <a:pt x="280" y="67"/>
                  </a:cubicBezTo>
                  <a:cubicBezTo>
                    <a:pt x="279" y="67"/>
                    <a:pt x="279" y="67"/>
                    <a:pt x="279" y="67"/>
                  </a:cubicBezTo>
                  <a:cubicBezTo>
                    <a:pt x="280" y="67"/>
                    <a:pt x="280" y="67"/>
                    <a:pt x="280" y="67"/>
                  </a:cubicBezTo>
                  <a:cubicBezTo>
                    <a:pt x="280" y="67"/>
                    <a:pt x="280" y="67"/>
                    <a:pt x="280" y="67"/>
                  </a:cubicBezTo>
                  <a:cubicBezTo>
                    <a:pt x="281" y="67"/>
                    <a:pt x="281" y="67"/>
                    <a:pt x="281" y="67"/>
                  </a:cubicBezTo>
                  <a:cubicBezTo>
                    <a:pt x="280" y="66"/>
                    <a:pt x="280" y="66"/>
                    <a:pt x="280" y="66"/>
                  </a:cubicBezTo>
                  <a:cubicBezTo>
                    <a:pt x="279" y="66"/>
                    <a:pt x="279" y="66"/>
                    <a:pt x="279" y="66"/>
                  </a:cubicBezTo>
                  <a:cubicBezTo>
                    <a:pt x="279" y="67"/>
                    <a:pt x="279" y="67"/>
                    <a:pt x="279" y="67"/>
                  </a:cubicBezTo>
                  <a:cubicBezTo>
                    <a:pt x="278" y="66"/>
                    <a:pt x="278" y="66"/>
                    <a:pt x="278" y="66"/>
                  </a:cubicBezTo>
                  <a:cubicBezTo>
                    <a:pt x="279" y="65"/>
                    <a:pt x="279" y="65"/>
                    <a:pt x="279" y="65"/>
                  </a:cubicBezTo>
                  <a:cubicBezTo>
                    <a:pt x="279" y="65"/>
                    <a:pt x="279" y="65"/>
                    <a:pt x="279" y="65"/>
                  </a:cubicBezTo>
                  <a:cubicBezTo>
                    <a:pt x="279" y="64"/>
                    <a:pt x="279" y="64"/>
                    <a:pt x="279" y="64"/>
                  </a:cubicBezTo>
                  <a:cubicBezTo>
                    <a:pt x="279" y="64"/>
                    <a:pt x="279" y="64"/>
                    <a:pt x="279" y="64"/>
                  </a:cubicBezTo>
                  <a:cubicBezTo>
                    <a:pt x="279" y="64"/>
                    <a:pt x="279" y="64"/>
                    <a:pt x="279" y="64"/>
                  </a:cubicBezTo>
                  <a:cubicBezTo>
                    <a:pt x="279" y="62"/>
                    <a:pt x="279" y="62"/>
                    <a:pt x="279" y="62"/>
                  </a:cubicBezTo>
                  <a:cubicBezTo>
                    <a:pt x="279" y="62"/>
                    <a:pt x="279" y="62"/>
                    <a:pt x="279" y="62"/>
                  </a:cubicBezTo>
                  <a:cubicBezTo>
                    <a:pt x="279" y="61"/>
                    <a:pt x="279" y="61"/>
                    <a:pt x="279" y="61"/>
                  </a:cubicBezTo>
                  <a:cubicBezTo>
                    <a:pt x="279" y="61"/>
                    <a:pt x="279" y="61"/>
                    <a:pt x="279" y="61"/>
                  </a:cubicBezTo>
                  <a:cubicBezTo>
                    <a:pt x="279" y="61"/>
                    <a:pt x="279" y="61"/>
                    <a:pt x="279" y="61"/>
                  </a:cubicBezTo>
                  <a:cubicBezTo>
                    <a:pt x="280" y="60"/>
                    <a:pt x="280" y="60"/>
                    <a:pt x="280" y="60"/>
                  </a:cubicBezTo>
                  <a:cubicBezTo>
                    <a:pt x="281" y="61"/>
                    <a:pt x="281" y="61"/>
                    <a:pt x="281" y="61"/>
                  </a:cubicBezTo>
                  <a:cubicBezTo>
                    <a:pt x="282" y="60"/>
                    <a:pt x="282" y="60"/>
                    <a:pt x="282" y="60"/>
                  </a:cubicBezTo>
                  <a:cubicBezTo>
                    <a:pt x="283" y="61"/>
                    <a:pt x="283" y="61"/>
                    <a:pt x="283" y="61"/>
                  </a:cubicBezTo>
                  <a:cubicBezTo>
                    <a:pt x="283" y="61"/>
                    <a:pt x="283" y="61"/>
                    <a:pt x="283" y="61"/>
                  </a:cubicBezTo>
                  <a:cubicBezTo>
                    <a:pt x="284" y="62"/>
                    <a:pt x="284" y="62"/>
                    <a:pt x="284" y="62"/>
                  </a:cubicBezTo>
                  <a:cubicBezTo>
                    <a:pt x="285" y="63"/>
                    <a:pt x="285" y="63"/>
                    <a:pt x="285" y="63"/>
                  </a:cubicBezTo>
                  <a:cubicBezTo>
                    <a:pt x="285" y="66"/>
                    <a:pt x="285" y="66"/>
                    <a:pt x="285" y="66"/>
                  </a:cubicBezTo>
                  <a:cubicBezTo>
                    <a:pt x="284" y="67"/>
                    <a:pt x="284" y="67"/>
                    <a:pt x="284" y="67"/>
                  </a:cubicBezTo>
                  <a:cubicBezTo>
                    <a:pt x="285" y="67"/>
                    <a:pt x="285" y="67"/>
                    <a:pt x="285" y="67"/>
                  </a:cubicBezTo>
                  <a:cubicBezTo>
                    <a:pt x="285" y="67"/>
                    <a:pt x="285" y="67"/>
                    <a:pt x="285" y="67"/>
                  </a:cubicBezTo>
                  <a:cubicBezTo>
                    <a:pt x="287" y="67"/>
                    <a:pt x="287" y="67"/>
                    <a:pt x="287" y="67"/>
                  </a:cubicBezTo>
                  <a:cubicBezTo>
                    <a:pt x="287" y="68"/>
                    <a:pt x="287" y="68"/>
                    <a:pt x="287" y="68"/>
                  </a:cubicBezTo>
                  <a:cubicBezTo>
                    <a:pt x="288" y="69"/>
                    <a:pt x="288" y="69"/>
                    <a:pt x="288" y="69"/>
                  </a:cubicBezTo>
                  <a:cubicBezTo>
                    <a:pt x="288" y="68"/>
                    <a:pt x="288" y="68"/>
                    <a:pt x="288" y="68"/>
                  </a:cubicBezTo>
                  <a:cubicBezTo>
                    <a:pt x="290" y="68"/>
                    <a:pt x="290" y="68"/>
                    <a:pt x="290" y="68"/>
                  </a:cubicBezTo>
                  <a:cubicBezTo>
                    <a:pt x="291" y="69"/>
                    <a:pt x="291" y="69"/>
                    <a:pt x="291" y="69"/>
                  </a:cubicBezTo>
                  <a:cubicBezTo>
                    <a:pt x="291" y="69"/>
                    <a:pt x="291" y="69"/>
                    <a:pt x="291" y="69"/>
                  </a:cubicBezTo>
                  <a:cubicBezTo>
                    <a:pt x="291" y="68"/>
                    <a:pt x="291" y="68"/>
                    <a:pt x="291" y="68"/>
                  </a:cubicBezTo>
                  <a:cubicBezTo>
                    <a:pt x="292" y="68"/>
                    <a:pt x="292" y="68"/>
                    <a:pt x="292" y="68"/>
                  </a:cubicBezTo>
                  <a:cubicBezTo>
                    <a:pt x="293" y="67"/>
                    <a:pt x="293" y="67"/>
                    <a:pt x="293" y="67"/>
                  </a:cubicBezTo>
                  <a:cubicBezTo>
                    <a:pt x="294" y="66"/>
                    <a:pt x="294" y="66"/>
                    <a:pt x="294" y="66"/>
                  </a:cubicBezTo>
                  <a:cubicBezTo>
                    <a:pt x="295" y="65"/>
                    <a:pt x="295" y="65"/>
                    <a:pt x="295" y="65"/>
                  </a:cubicBezTo>
                  <a:cubicBezTo>
                    <a:pt x="297" y="64"/>
                    <a:pt x="297" y="64"/>
                    <a:pt x="297" y="64"/>
                  </a:cubicBezTo>
                  <a:cubicBezTo>
                    <a:pt x="297" y="63"/>
                    <a:pt x="297" y="63"/>
                    <a:pt x="297" y="63"/>
                  </a:cubicBezTo>
                  <a:cubicBezTo>
                    <a:pt x="298" y="62"/>
                    <a:pt x="298" y="62"/>
                    <a:pt x="298" y="62"/>
                  </a:cubicBezTo>
                  <a:cubicBezTo>
                    <a:pt x="297" y="62"/>
                    <a:pt x="297" y="62"/>
                    <a:pt x="297" y="62"/>
                  </a:cubicBezTo>
                  <a:cubicBezTo>
                    <a:pt x="296" y="63"/>
                    <a:pt x="296" y="63"/>
                    <a:pt x="296" y="63"/>
                  </a:cubicBezTo>
                  <a:cubicBezTo>
                    <a:pt x="296" y="63"/>
                    <a:pt x="296" y="63"/>
                    <a:pt x="296" y="63"/>
                  </a:cubicBezTo>
                  <a:cubicBezTo>
                    <a:pt x="295" y="65"/>
                    <a:pt x="295" y="65"/>
                    <a:pt x="295" y="65"/>
                  </a:cubicBezTo>
                  <a:cubicBezTo>
                    <a:pt x="294" y="65"/>
                    <a:pt x="294" y="65"/>
                    <a:pt x="294" y="65"/>
                  </a:cubicBezTo>
                  <a:cubicBezTo>
                    <a:pt x="294" y="66"/>
                    <a:pt x="294" y="66"/>
                    <a:pt x="294" y="66"/>
                  </a:cubicBezTo>
                  <a:cubicBezTo>
                    <a:pt x="293" y="67"/>
                    <a:pt x="293" y="67"/>
                    <a:pt x="293" y="67"/>
                  </a:cubicBezTo>
                  <a:cubicBezTo>
                    <a:pt x="291" y="67"/>
                    <a:pt x="291" y="67"/>
                    <a:pt x="291" y="67"/>
                  </a:cubicBezTo>
                  <a:cubicBezTo>
                    <a:pt x="291" y="67"/>
                    <a:pt x="291" y="67"/>
                    <a:pt x="291" y="67"/>
                  </a:cubicBezTo>
                  <a:cubicBezTo>
                    <a:pt x="290" y="67"/>
                    <a:pt x="290" y="67"/>
                    <a:pt x="290" y="67"/>
                  </a:cubicBezTo>
                  <a:cubicBezTo>
                    <a:pt x="290" y="67"/>
                    <a:pt x="290" y="67"/>
                    <a:pt x="290" y="67"/>
                  </a:cubicBezTo>
                  <a:cubicBezTo>
                    <a:pt x="289" y="67"/>
                    <a:pt x="289" y="67"/>
                    <a:pt x="289" y="67"/>
                  </a:cubicBezTo>
                  <a:cubicBezTo>
                    <a:pt x="288" y="66"/>
                    <a:pt x="288" y="66"/>
                    <a:pt x="288" y="66"/>
                  </a:cubicBezTo>
                  <a:cubicBezTo>
                    <a:pt x="288" y="66"/>
                    <a:pt x="288" y="66"/>
                    <a:pt x="288" y="66"/>
                  </a:cubicBezTo>
                  <a:cubicBezTo>
                    <a:pt x="289" y="65"/>
                    <a:pt x="289" y="65"/>
                    <a:pt x="289" y="65"/>
                  </a:cubicBezTo>
                  <a:cubicBezTo>
                    <a:pt x="289" y="65"/>
                    <a:pt x="289" y="65"/>
                    <a:pt x="289" y="65"/>
                  </a:cubicBezTo>
                  <a:cubicBezTo>
                    <a:pt x="290" y="64"/>
                    <a:pt x="290" y="64"/>
                    <a:pt x="290" y="64"/>
                  </a:cubicBezTo>
                  <a:cubicBezTo>
                    <a:pt x="289" y="65"/>
                    <a:pt x="289" y="65"/>
                    <a:pt x="289" y="65"/>
                  </a:cubicBezTo>
                  <a:cubicBezTo>
                    <a:pt x="288" y="65"/>
                    <a:pt x="288" y="65"/>
                    <a:pt x="288" y="65"/>
                  </a:cubicBezTo>
                  <a:cubicBezTo>
                    <a:pt x="287" y="65"/>
                    <a:pt x="287" y="65"/>
                    <a:pt x="287" y="65"/>
                  </a:cubicBezTo>
                  <a:cubicBezTo>
                    <a:pt x="287" y="64"/>
                    <a:pt x="287" y="64"/>
                    <a:pt x="287" y="64"/>
                  </a:cubicBezTo>
                  <a:cubicBezTo>
                    <a:pt x="287" y="64"/>
                    <a:pt x="287" y="64"/>
                    <a:pt x="287" y="64"/>
                  </a:cubicBezTo>
                  <a:cubicBezTo>
                    <a:pt x="288" y="64"/>
                    <a:pt x="288" y="64"/>
                    <a:pt x="288" y="64"/>
                  </a:cubicBezTo>
                  <a:cubicBezTo>
                    <a:pt x="288" y="64"/>
                    <a:pt x="288" y="64"/>
                    <a:pt x="288" y="64"/>
                  </a:cubicBezTo>
                  <a:cubicBezTo>
                    <a:pt x="288" y="63"/>
                    <a:pt x="288" y="63"/>
                    <a:pt x="288" y="63"/>
                  </a:cubicBezTo>
                  <a:cubicBezTo>
                    <a:pt x="288" y="63"/>
                    <a:pt x="288" y="63"/>
                    <a:pt x="288" y="63"/>
                  </a:cubicBezTo>
                  <a:cubicBezTo>
                    <a:pt x="288" y="63"/>
                    <a:pt x="288" y="63"/>
                    <a:pt x="288" y="63"/>
                  </a:cubicBezTo>
                  <a:cubicBezTo>
                    <a:pt x="288" y="63"/>
                    <a:pt x="288" y="63"/>
                    <a:pt x="288" y="63"/>
                  </a:cubicBezTo>
                  <a:cubicBezTo>
                    <a:pt x="289" y="63"/>
                    <a:pt x="289" y="63"/>
                    <a:pt x="289" y="63"/>
                  </a:cubicBezTo>
                  <a:cubicBezTo>
                    <a:pt x="289" y="63"/>
                    <a:pt x="289" y="63"/>
                    <a:pt x="289" y="63"/>
                  </a:cubicBezTo>
                  <a:cubicBezTo>
                    <a:pt x="289" y="62"/>
                    <a:pt x="289" y="62"/>
                    <a:pt x="289" y="62"/>
                  </a:cubicBezTo>
                  <a:cubicBezTo>
                    <a:pt x="289" y="62"/>
                    <a:pt x="289" y="62"/>
                    <a:pt x="289" y="62"/>
                  </a:cubicBezTo>
                  <a:cubicBezTo>
                    <a:pt x="288" y="62"/>
                    <a:pt x="288" y="62"/>
                    <a:pt x="288" y="62"/>
                  </a:cubicBezTo>
                  <a:cubicBezTo>
                    <a:pt x="288" y="62"/>
                    <a:pt x="288" y="62"/>
                    <a:pt x="288" y="62"/>
                  </a:cubicBezTo>
                  <a:cubicBezTo>
                    <a:pt x="287" y="62"/>
                    <a:pt x="287" y="62"/>
                    <a:pt x="287" y="62"/>
                  </a:cubicBezTo>
                  <a:cubicBezTo>
                    <a:pt x="287" y="62"/>
                    <a:pt x="287" y="62"/>
                    <a:pt x="287" y="62"/>
                  </a:cubicBezTo>
                  <a:cubicBezTo>
                    <a:pt x="287" y="61"/>
                    <a:pt x="287" y="61"/>
                    <a:pt x="287" y="61"/>
                  </a:cubicBezTo>
                  <a:cubicBezTo>
                    <a:pt x="288" y="61"/>
                    <a:pt x="288" y="61"/>
                    <a:pt x="288" y="61"/>
                  </a:cubicBezTo>
                  <a:cubicBezTo>
                    <a:pt x="288" y="61"/>
                    <a:pt x="288" y="61"/>
                    <a:pt x="288" y="61"/>
                  </a:cubicBezTo>
                  <a:cubicBezTo>
                    <a:pt x="289" y="61"/>
                    <a:pt x="289" y="61"/>
                    <a:pt x="289" y="61"/>
                  </a:cubicBezTo>
                  <a:cubicBezTo>
                    <a:pt x="290" y="61"/>
                    <a:pt x="290" y="61"/>
                    <a:pt x="290" y="61"/>
                  </a:cubicBezTo>
                  <a:cubicBezTo>
                    <a:pt x="291" y="61"/>
                    <a:pt x="291" y="61"/>
                    <a:pt x="291" y="61"/>
                  </a:cubicBezTo>
                  <a:cubicBezTo>
                    <a:pt x="290" y="61"/>
                    <a:pt x="290" y="61"/>
                    <a:pt x="290" y="61"/>
                  </a:cubicBezTo>
                  <a:cubicBezTo>
                    <a:pt x="290" y="60"/>
                    <a:pt x="290" y="60"/>
                    <a:pt x="290" y="60"/>
                  </a:cubicBezTo>
                  <a:cubicBezTo>
                    <a:pt x="290" y="60"/>
                    <a:pt x="290" y="60"/>
                    <a:pt x="290" y="60"/>
                  </a:cubicBezTo>
                  <a:cubicBezTo>
                    <a:pt x="291" y="60"/>
                    <a:pt x="291" y="60"/>
                    <a:pt x="291" y="60"/>
                  </a:cubicBezTo>
                  <a:cubicBezTo>
                    <a:pt x="291" y="59"/>
                    <a:pt x="291" y="59"/>
                    <a:pt x="291" y="59"/>
                  </a:cubicBezTo>
                  <a:cubicBezTo>
                    <a:pt x="291" y="59"/>
                    <a:pt x="291" y="59"/>
                    <a:pt x="291" y="59"/>
                  </a:cubicBezTo>
                  <a:cubicBezTo>
                    <a:pt x="291" y="59"/>
                    <a:pt x="291" y="59"/>
                    <a:pt x="291" y="59"/>
                  </a:cubicBezTo>
                  <a:cubicBezTo>
                    <a:pt x="291" y="58"/>
                    <a:pt x="291" y="58"/>
                    <a:pt x="291" y="58"/>
                  </a:cubicBezTo>
                  <a:cubicBezTo>
                    <a:pt x="292" y="58"/>
                    <a:pt x="292" y="58"/>
                    <a:pt x="292" y="58"/>
                  </a:cubicBezTo>
                  <a:cubicBezTo>
                    <a:pt x="292" y="57"/>
                    <a:pt x="292" y="57"/>
                    <a:pt x="292" y="57"/>
                  </a:cubicBezTo>
                  <a:cubicBezTo>
                    <a:pt x="293" y="56"/>
                    <a:pt x="293" y="56"/>
                    <a:pt x="293" y="56"/>
                  </a:cubicBezTo>
                  <a:cubicBezTo>
                    <a:pt x="293" y="56"/>
                    <a:pt x="293" y="56"/>
                    <a:pt x="293" y="56"/>
                  </a:cubicBezTo>
                  <a:cubicBezTo>
                    <a:pt x="294" y="55"/>
                    <a:pt x="294" y="55"/>
                    <a:pt x="294" y="55"/>
                  </a:cubicBezTo>
                  <a:cubicBezTo>
                    <a:pt x="293" y="55"/>
                    <a:pt x="293" y="55"/>
                    <a:pt x="293" y="55"/>
                  </a:cubicBezTo>
                  <a:cubicBezTo>
                    <a:pt x="292" y="57"/>
                    <a:pt x="292" y="57"/>
                    <a:pt x="292" y="57"/>
                  </a:cubicBezTo>
                  <a:cubicBezTo>
                    <a:pt x="291" y="58"/>
                    <a:pt x="291" y="58"/>
                    <a:pt x="291" y="58"/>
                  </a:cubicBezTo>
                  <a:cubicBezTo>
                    <a:pt x="289" y="59"/>
                    <a:pt x="289" y="59"/>
                    <a:pt x="289" y="59"/>
                  </a:cubicBezTo>
                  <a:cubicBezTo>
                    <a:pt x="288" y="60"/>
                    <a:pt x="288" y="60"/>
                    <a:pt x="288" y="60"/>
                  </a:cubicBezTo>
                  <a:cubicBezTo>
                    <a:pt x="288" y="60"/>
                    <a:pt x="288" y="60"/>
                    <a:pt x="288" y="60"/>
                  </a:cubicBezTo>
                  <a:cubicBezTo>
                    <a:pt x="286" y="60"/>
                    <a:pt x="286" y="60"/>
                    <a:pt x="286" y="60"/>
                  </a:cubicBezTo>
                  <a:cubicBezTo>
                    <a:pt x="286" y="59"/>
                    <a:pt x="286" y="59"/>
                    <a:pt x="286" y="59"/>
                  </a:cubicBezTo>
                  <a:cubicBezTo>
                    <a:pt x="287" y="59"/>
                    <a:pt x="287" y="59"/>
                    <a:pt x="287" y="59"/>
                  </a:cubicBezTo>
                  <a:cubicBezTo>
                    <a:pt x="288" y="58"/>
                    <a:pt x="288" y="58"/>
                    <a:pt x="288" y="58"/>
                  </a:cubicBezTo>
                  <a:cubicBezTo>
                    <a:pt x="288" y="57"/>
                    <a:pt x="288" y="57"/>
                    <a:pt x="288" y="57"/>
                  </a:cubicBezTo>
                  <a:cubicBezTo>
                    <a:pt x="287" y="58"/>
                    <a:pt x="287" y="58"/>
                    <a:pt x="287" y="58"/>
                  </a:cubicBezTo>
                  <a:cubicBezTo>
                    <a:pt x="285" y="58"/>
                    <a:pt x="285" y="58"/>
                    <a:pt x="285" y="58"/>
                  </a:cubicBezTo>
                  <a:cubicBezTo>
                    <a:pt x="285" y="59"/>
                    <a:pt x="285" y="59"/>
                    <a:pt x="285" y="59"/>
                  </a:cubicBezTo>
                  <a:cubicBezTo>
                    <a:pt x="285" y="59"/>
                    <a:pt x="285" y="59"/>
                    <a:pt x="285" y="59"/>
                  </a:cubicBezTo>
                  <a:cubicBezTo>
                    <a:pt x="284" y="59"/>
                    <a:pt x="284" y="59"/>
                    <a:pt x="284" y="59"/>
                  </a:cubicBezTo>
                  <a:cubicBezTo>
                    <a:pt x="282" y="58"/>
                    <a:pt x="282" y="58"/>
                    <a:pt x="282" y="58"/>
                  </a:cubicBezTo>
                  <a:cubicBezTo>
                    <a:pt x="283" y="58"/>
                    <a:pt x="283" y="58"/>
                    <a:pt x="283" y="58"/>
                  </a:cubicBezTo>
                  <a:cubicBezTo>
                    <a:pt x="284" y="58"/>
                    <a:pt x="284" y="58"/>
                    <a:pt x="284" y="58"/>
                  </a:cubicBezTo>
                  <a:cubicBezTo>
                    <a:pt x="284" y="57"/>
                    <a:pt x="284" y="57"/>
                    <a:pt x="284" y="57"/>
                  </a:cubicBezTo>
                  <a:cubicBezTo>
                    <a:pt x="283" y="57"/>
                    <a:pt x="283" y="57"/>
                    <a:pt x="283" y="57"/>
                  </a:cubicBezTo>
                  <a:cubicBezTo>
                    <a:pt x="283" y="56"/>
                    <a:pt x="283" y="56"/>
                    <a:pt x="283" y="56"/>
                  </a:cubicBezTo>
                  <a:cubicBezTo>
                    <a:pt x="284" y="56"/>
                    <a:pt x="284" y="56"/>
                    <a:pt x="284" y="56"/>
                  </a:cubicBezTo>
                  <a:cubicBezTo>
                    <a:pt x="284" y="55"/>
                    <a:pt x="284" y="55"/>
                    <a:pt x="284" y="55"/>
                  </a:cubicBezTo>
                  <a:cubicBezTo>
                    <a:pt x="285" y="55"/>
                    <a:pt x="285" y="55"/>
                    <a:pt x="285" y="55"/>
                  </a:cubicBezTo>
                  <a:cubicBezTo>
                    <a:pt x="286" y="54"/>
                    <a:pt x="286" y="54"/>
                    <a:pt x="286" y="54"/>
                  </a:cubicBezTo>
                  <a:cubicBezTo>
                    <a:pt x="287" y="54"/>
                    <a:pt x="287" y="54"/>
                    <a:pt x="287" y="54"/>
                  </a:cubicBezTo>
                  <a:cubicBezTo>
                    <a:pt x="287" y="53"/>
                    <a:pt x="287" y="53"/>
                    <a:pt x="287" y="53"/>
                  </a:cubicBezTo>
                  <a:cubicBezTo>
                    <a:pt x="288" y="52"/>
                    <a:pt x="288" y="52"/>
                    <a:pt x="288" y="52"/>
                  </a:cubicBezTo>
                  <a:cubicBezTo>
                    <a:pt x="289" y="51"/>
                    <a:pt x="289" y="51"/>
                    <a:pt x="289" y="51"/>
                  </a:cubicBezTo>
                  <a:cubicBezTo>
                    <a:pt x="290" y="51"/>
                    <a:pt x="290" y="51"/>
                    <a:pt x="290" y="51"/>
                  </a:cubicBezTo>
                  <a:cubicBezTo>
                    <a:pt x="291" y="51"/>
                    <a:pt x="291" y="51"/>
                    <a:pt x="291" y="51"/>
                  </a:cubicBezTo>
                  <a:cubicBezTo>
                    <a:pt x="293" y="51"/>
                    <a:pt x="293" y="51"/>
                    <a:pt x="293" y="51"/>
                  </a:cubicBezTo>
                  <a:cubicBezTo>
                    <a:pt x="293" y="51"/>
                    <a:pt x="293" y="51"/>
                    <a:pt x="293" y="51"/>
                  </a:cubicBezTo>
                  <a:cubicBezTo>
                    <a:pt x="294" y="51"/>
                    <a:pt x="294" y="51"/>
                    <a:pt x="294" y="51"/>
                  </a:cubicBezTo>
                  <a:cubicBezTo>
                    <a:pt x="295" y="50"/>
                    <a:pt x="295" y="50"/>
                    <a:pt x="295" y="50"/>
                  </a:cubicBezTo>
                  <a:cubicBezTo>
                    <a:pt x="296" y="50"/>
                    <a:pt x="296" y="50"/>
                    <a:pt x="296" y="50"/>
                  </a:cubicBezTo>
                  <a:cubicBezTo>
                    <a:pt x="296" y="50"/>
                    <a:pt x="296" y="50"/>
                    <a:pt x="296" y="50"/>
                  </a:cubicBezTo>
                  <a:cubicBezTo>
                    <a:pt x="297" y="51"/>
                    <a:pt x="297" y="51"/>
                    <a:pt x="297" y="51"/>
                  </a:cubicBezTo>
                  <a:cubicBezTo>
                    <a:pt x="297" y="51"/>
                    <a:pt x="297" y="51"/>
                    <a:pt x="297" y="51"/>
                  </a:cubicBezTo>
                  <a:cubicBezTo>
                    <a:pt x="299" y="52"/>
                    <a:pt x="299" y="52"/>
                    <a:pt x="299" y="52"/>
                  </a:cubicBezTo>
                  <a:cubicBezTo>
                    <a:pt x="300" y="53"/>
                    <a:pt x="300" y="53"/>
                    <a:pt x="300" y="53"/>
                  </a:cubicBezTo>
                  <a:cubicBezTo>
                    <a:pt x="300" y="54"/>
                    <a:pt x="300" y="54"/>
                    <a:pt x="300" y="54"/>
                  </a:cubicBezTo>
                  <a:cubicBezTo>
                    <a:pt x="301" y="54"/>
                    <a:pt x="301" y="54"/>
                    <a:pt x="301" y="54"/>
                  </a:cubicBezTo>
                  <a:cubicBezTo>
                    <a:pt x="302" y="55"/>
                    <a:pt x="302" y="55"/>
                    <a:pt x="302" y="55"/>
                  </a:cubicBezTo>
                  <a:cubicBezTo>
                    <a:pt x="302" y="54"/>
                    <a:pt x="302" y="54"/>
                    <a:pt x="302" y="54"/>
                  </a:cubicBezTo>
                  <a:cubicBezTo>
                    <a:pt x="303" y="54"/>
                    <a:pt x="303" y="54"/>
                    <a:pt x="303" y="54"/>
                  </a:cubicBezTo>
                  <a:cubicBezTo>
                    <a:pt x="302" y="54"/>
                    <a:pt x="302" y="54"/>
                    <a:pt x="302" y="54"/>
                  </a:cubicBezTo>
                  <a:cubicBezTo>
                    <a:pt x="301" y="54"/>
                    <a:pt x="301" y="54"/>
                    <a:pt x="301" y="54"/>
                  </a:cubicBezTo>
                  <a:cubicBezTo>
                    <a:pt x="301" y="53"/>
                    <a:pt x="301" y="53"/>
                    <a:pt x="301" y="53"/>
                  </a:cubicBezTo>
                  <a:cubicBezTo>
                    <a:pt x="301" y="53"/>
                    <a:pt x="301" y="53"/>
                    <a:pt x="301" y="53"/>
                  </a:cubicBezTo>
                  <a:cubicBezTo>
                    <a:pt x="302" y="52"/>
                    <a:pt x="302" y="52"/>
                    <a:pt x="302" y="52"/>
                  </a:cubicBezTo>
                  <a:cubicBezTo>
                    <a:pt x="304" y="52"/>
                    <a:pt x="304" y="52"/>
                    <a:pt x="304" y="52"/>
                  </a:cubicBezTo>
                  <a:cubicBezTo>
                    <a:pt x="305" y="53"/>
                    <a:pt x="305" y="53"/>
                    <a:pt x="305" y="53"/>
                  </a:cubicBezTo>
                  <a:cubicBezTo>
                    <a:pt x="305" y="53"/>
                    <a:pt x="305" y="53"/>
                    <a:pt x="305" y="53"/>
                  </a:cubicBezTo>
                  <a:cubicBezTo>
                    <a:pt x="305" y="52"/>
                    <a:pt x="305" y="52"/>
                    <a:pt x="305" y="52"/>
                  </a:cubicBezTo>
                  <a:cubicBezTo>
                    <a:pt x="305" y="51"/>
                    <a:pt x="305" y="51"/>
                    <a:pt x="305" y="51"/>
                  </a:cubicBezTo>
                  <a:cubicBezTo>
                    <a:pt x="305" y="50"/>
                    <a:pt x="305" y="50"/>
                    <a:pt x="305" y="50"/>
                  </a:cubicBezTo>
                  <a:cubicBezTo>
                    <a:pt x="305" y="50"/>
                    <a:pt x="305" y="50"/>
                    <a:pt x="305" y="50"/>
                  </a:cubicBezTo>
                  <a:cubicBezTo>
                    <a:pt x="305" y="51"/>
                    <a:pt x="305" y="51"/>
                    <a:pt x="305" y="51"/>
                  </a:cubicBezTo>
                  <a:cubicBezTo>
                    <a:pt x="304" y="52"/>
                    <a:pt x="304" y="52"/>
                    <a:pt x="304" y="52"/>
                  </a:cubicBezTo>
                  <a:cubicBezTo>
                    <a:pt x="303" y="52"/>
                    <a:pt x="303" y="52"/>
                    <a:pt x="303" y="52"/>
                  </a:cubicBezTo>
                  <a:cubicBezTo>
                    <a:pt x="301" y="52"/>
                    <a:pt x="301" y="52"/>
                    <a:pt x="301" y="52"/>
                  </a:cubicBezTo>
                  <a:cubicBezTo>
                    <a:pt x="300" y="52"/>
                    <a:pt x="300" y="52"/>
                    <a:pt x="300" y="52"/>
                  </a:cubicBezTo>
                  <a:cubicBezTo>
                    <a:pt x="300" y="51"/>
                    <a:pt x="300" y="51"/>
                    <a:pt x="300" y="51"/>
                  </a:cubicBezTo>
                  <a:cubicBezTo>
                    <a:pt x="299" y="51"/>
                    <a:pt x="299" y="51"/>
                    <a:pt x="299" y="51"/>
                  </a:cubicBezTo>
                  <a:cubicBezTo>
                    <a:pt x="298" y="51"/>
                    <a:pt x="298" y="51"/>
                    <a:pt x="298" y="51"/>
                  </a:cubicBezTo>
                  <a:cubicBezTo>
                    <a:pt x="297" y="49"/>
                    <a:pt x="297" y="49"/>
                    <a:pt x="297" y="49"/>
                  </a:cubicBezTo>
                  <a:cubicBezTo>
                    <a:pt x="296" y="48"/>
                    <a:pt x="296" y="48"/>
                    <a:pt x="296" y="48"/>
                  </a:cubicBezTo>
                  <a:cubicBezTo>
                    <a:pt x="297" y="47"/>
                    <a:pt x="297" y="47"/>
                    <a:pt x="297" y="47"/>
                  </a:cubicBezTo>
                  <a:cubicBezTo>
                    <a:pt x="298" y="48"/>
                    <a:pt x="298" y="48"/>
                    <a:pt x="298" y="48"/>
                  </a:cubicBezTo>
                  <a:cubicBezTo>
                    <a:pt x="298" y="49"/>
                    <a:pt x="298" y="49"/>
                    <a:pt x="298" y="49"/>
                  </a:cubicBezTo>
                  <a:cubicBezTo>
                    <a:pt x="298" y="49"/>
                    <a:pt x="298" y="49"/>
                    <a:pt x="298" y="49"/>
                  </a:cubicBezTo>
                  <a:cubicBezTo>
                    <a:pt x="299" y="48"/>
                    <a:pt x="299" y="48"/>
                    <a:pt x="299" y="48"/>
                  </a:cubicBezTo>
                  <a:cubicBezTo>
                    <a:pt x="299" y="47"/>
                    <a:pt x="299" y="47"/>
                    <a:pt x="299" y="47"/>
                  </a:cubicBezTo>
                  <a:cubicBezTo>
                    <a:pt x="299" y="47"/>
                    <a:pt x="299" y="47"/>
                    <a:pt x="299" y="47"/>
                  </a:cubicBezTo>
                  <a:cubicBezTo>
                    <a:pt x="298" y="47"/>
                    <a:pt x="298" y="47"/>
                    <a:pt x="298" y="47"/>
                  </a:cubicBezTo>
                  <a:cubicBezTo>
                    <a:pt x="298" y="46"/>
                    <a:pt x="298" y="46"/>
                    <a:pt x="298" y="46"/>
                  </a:cubicBezTo>
                  <a:cubicBezTo>
                    <a:pt x="299" y="45"/>
                    <a:pt x="299" y="45"/>
                    <a:pt x="299" y="45"/>
                  </a:cubicBezTo>
                  <a:cubicBezTo>
                    <a:pt x="299" y="44"/>
                    <a:pt x="299" y="44"/>
                    <a:pt x="299" y="44"/>
                  </a:cubicBezTo>
                  <a:cubicBezTo>
                    <a:pt x="300" y="43"/>
                    <a:pt x="300" y="43"/>
                    <a:pt x="300" y="43"/>
                  </a:cubicBezTo>
                  <a:cubicBezTo>
                    <a:pt x="299" y="40"/>
                    <a:pt x="299" y="40"/>
                    <a:pt x="299" y="40"/>
                  </a:cubicBezTo>
                  <a:cubicBezTo>
                    <a:pt x="299" y="39"/>
                    <a:pt x="299" y="39"/>
                    <a:pt x="299" y="39"/>
                  </a:cubicBezTo>
                  <a:cubicBezTo>
                    <a:pt x="298" y="39"/>
                    <a:pt x="298" y="39"/>
                    <a:pt x="298" y="39"/>
                  </a:cubicBezTo>
                  <a:cubicBezTo>
                    <a:pt x="298" y="38"/>
                    <a:pt x="298" y="38"/>
                    <a:pt x="298" y="38"/>
                  </a:cubicBezTo>
                  <a:cubicBezTo>
                    <a:pt x="298" y="38"/>
                    <a:pt x="298" y="38"/>
                    <a:pt x="298" y="38"/>
                  </a:cubicBezTo>
                  <a:cubicBezTo>
                    <a:pt x="299" y="37"/>
                    <a:pt x="299" y="37"/>
                    <a:pt x="299" y="37"/>
                  </a:cubicBezTo>
                  <a:cubicBezTo>
                    <a:pt x="299" y="37"/>
                    <a:pt x="299" y="37"/>
                    <a:pt x="299" y="37"/>
                  </a:cubicBezTo>
                  <a:cubicBezTo>
                    <a:pt x="300" y="38"/>
                    <a:pt x="300" y="38"/>
                    <a:pt x="300" y="38"/>
                  </a:cubicBezTo>
                  <a:cubicBezTo>
                    <a:pt x="300" y="38"/>
                    <a:pt x="300" y="38"/>
                    <a:pt x="300" y="38"/>
                  </a:cubicBezTo>
                  <a:cubicBezTo>
                    <a:pt x="301" y="39"/>
                    <a:pt x="301" y="39"/>
                    <a:pt x="301" y="39"/>
                  </a:cubicBezTo>
                  <a:cubicBezTo>
                    <a:pt x="301" y="39"/>
                    <a:pt x="301" y="39"/>
                    <a:pt x="301" y="39"/>
                  </a:cubicBezTo>
                  <a:cubicBezTo>
                    <a:pt x="301" y="38"/>
                    <a:pt x="301" y="38"/>
                    <a:pt x="301" y="38"/>
                  </a:cubicBezTo>
                  <a:cubicBezTo>
                    <a:pt x="301" y="37"/>
                    <a:pt x="301" y="37"/>
                    <a:pt x="301" y="37"/>
                  </a:cubicBezTo>
                  <a:cubicBezTo>
                    <a:pt x="300" y="37"/>
                    <a:pt x="300" y="37"/>
                    <a:pt x="300" y="37"/>
                  </a:cubicBezTo>
                  <a:cubicBezTo>
                    <a:pt x="299" y="36"/>
                    <a:pt x="299" y="36"/>
                    <a:pt x="299" y="36"/>
                  </a:cubicBezTo>
                  <a:cubicBezTo>
                    <a:pt x="299" y="36"/>
                    <a:pt x="299" y="36"/>
                    <a:pt x="299" y="36"/>
                  </a:cubicBezTo>
                  <a:cubicBezTo>
                    <a:pt x="300" y="35"/>
                    <a:pt x="300" y="35"/>
                    <a:pt x="300" y="35"/>
                  </a:cubicBezTo>
                  <a:cubicBezTo>
                    <a:pt x="302" y="32"/>
                    <a:pt x="302" y="32"/>
                    <a:pt x="302" y="32"/>
                  </a:cubicBezTo>
                  <a:cubicBezTo>
                    <a:pt x="304" y="32"/>
                    <a:pt x="304" y="32"/>
                    <a:pt x="304" y="32"/>
                  </a:cubicBezTo>
                  <a:cubicBezTo>
                    <a:pt x="304" y="32"/>
                    <a:pt x="304" y="32"/>
                    <a:pt x="304" y="32"/>
                  </a:cubicBezTo>
                  <a:cubicBezTo>
                    <a:pt x="305" y="33"/>
                    <a:pt x="305" y="33"/>
                    <a:pt x="305" y="33"/>
                  </a:cubicBezTo>
                  <a:cubicBezTo>
                    <a:pt x="306" y="33"/>
                    <a:pt x="306" y="33"/>
                    <a:pt x="306" y="33"/>
                  </a:cubicBezTo>
                  <a:cubicBezTo>
                    <a:pt x="307" y="33"/>
                    <a:pt x="307" y="33"/>
                    <a:pt x="307" y="33"/>
                  </a:cubicBezTo>
                  <a:cubicBezTo>
                    <a:pt x="308" y="35"/>
                    <a:pt x="308" y="35"/>
                    <a:pt x="308" y="35"/>
                  </a:cubicBezTo>
                  <a:cubicBezTo>
                    <a:pt x="308" y="35"/>
                    <a:pt x="308" y="35"/>
                    <a:pt x="308" y="35"/>
                  </a:cubicBezTo>
                  <a:cubicBezTo>
                    <a:pt x="309" y="37"/>
                    <a:pt x="309" y="37"/>
                    <a:pt x="309" y="37"/>
                  </a:cubicBezTo>
                  <a:cubicBezTo>
                    <a:pt x="310" y="38"/>
                    <a:pt x="310" y="38"/>
                    <a:pt x="310" y="38"/>
                  </a:cubicBezTo>
                  <a:cubicBezTo>
                    <a:pt x="310" y="40"/>
                    <a:pt x="310" y="40"/>
                    <a:pt x="310" y="40"/>
                  </a:cubicBezTo>
                  <a:cubicBezTo>
                    <a:pt x="310" y="41"/>
                    <a:pt x="310" y="41"/>
                    <a:pt x="310" y="41"/>
                  </a:cubicBezTo>
                  <a:cubicBezTo>
                    <a:pt x="311" y="42"/>
                    <a:pt x="311" y="42"/>
                    <a:pt x="311" y="42"/>
                  </a:cubicBezTo>
                  <a:cubicBezTo>
                    <a:pt x="311" y="42"/>
                    <a:pt x="311" y="42"/>
                    <a:pt x="311" y="42"/>
                  </a:cubicBezTo>
                  <a:cubicBezTo>
                    <a:pt x="311" y="42"/>
                    <a:pt x="311" y="42"/>
                    <a:pt x="311" y="42"/>
                  </a:cubicBezTo>
                  <a:cubicBezTo>
                    <a:pt x="312" y="42"/>
                    <a:pt x="312" y="42"/>
                    <a:pt x="312" y="42"/>
                  </a:cubicBezTo>
                  <a:cubicBezTo>
                    <a:pt x="312" y="43"/>
                    <a:pt x="312" y="43"/>
                    <a:pt x="312" y="43"/>
                  </a:cubicBezTo>
                  <a:cubicBezTo>
                    <a:pt x="313" y="42"/>
                    <a:pt x="313" y="42"/>
                    <a:pt x="313" y="42"/>
                  </a:cubicBezTo>
                  <a:cubicBezTo>
                    <a:pt x="313" y="42"/>
                    <a:pt x="313" y="42"/>
                    <a:pt x="313" y="42"/>
                  </a:cubicBezTo>
                  <a:cubicBezTo>
                    <a:pt x="314" y="42"/>
                    <a:pt x="314" y="42"/>
                    <a:pt x="314" y="42"/>
                  </a:cubicBezTo>
                  <a:cubicBezTo>
                    <a:pt x="313" y="42"/>
                    <a:pt x="313" y="42"/>
                    <a:pt x="313" y="42"/>
                  </a:cubicBezTo>
                  <a:cubicBezTo>
                    <a:pt x="312" y="42"/>
                    <a:pt x="312" y="42"/>
                    <a:pt x="312" y="42"/>
                  </a:cubicBezTo>
                  <a:cubicBezTo>
                    <a:pt x="312" y="41"/>
                    <a:pt x="312" y="41"/>
                    <a:pt x="312" y="41"/>
                  </a:cubicBezTo>
                  <a:cubicBezTo>
                    <a:pt x="311" y="41"/>
                    <a:pt x="311" y="41"/>
                    <a:pt x="311" y="41"/>
                  </a:cubicBezTo>
                  <a:cubicBezTo>
                    <a:pt x="311" y="40"/>
                    <a:pt x="311" y="40"/>
                    <a:pt x="311" y="40"/>
                  </a:cubicBezTo>
                  <a:cubicBezTo>
                    <a:pt x="312" y="39"/>
                    <a:pt x="312" y="39"/>
                    <a:pt x="312" y="39"/>
                  </a:cubicBezTo>
                  <a:cubicBezTo>
                    <a:pt x="312" y="39"/>
                    <a:pt x="312" y="39"/>
                    <a:pt x="312" y="39"/>
                  </a:cubicBezTo>
                  <a:cubicBezTo>
                    <a:pt x="312" y="36"/>
                    <a:pt x="312" y="36"/>
                    <a:pt x="312" y="36"/>
                  </a:cubicBezTo>
                  <a:cubicBezTo>
                    <a:pt x="311" y="35"/>
                    <a:pt x="311" y="35"/>
                    <a:pt x="311" y="35"/>
                  </a:cubicBezTo>
                  <a:cubicBezTo>
                    <a:pt x="312" y="34"/>
                    <a:pt x="312" y="34"/>
                    <a:pt x="312" y="34"/>
                  </a:cubicBezTo>
                  <a:cubicBezTo>
                    <a:pt x="313" y="34"/>
                    <a:pt x="313" y="34"/>
                    <a:pt x="313" y="34"/>
                  </a:cubicBezTo>
                  <a:cubicBezTo>
                    <a:pt x="314" y="34"/>
                    <a:pt x="314" y="34"/>
                    <a:pt x="314" y="34"/>
                  </a:cubicBezTo>
                  <a:cubicBezTo>
                    <a:pt x="315" y="35"/>
                    <a:pt x="315" y="35"/>
                    <a:pt x="315" y="35"/>
                  </a:cubicBezTo>
                  <a:cubicBezTo>
                    <a:pt x="316" y="35"/>
                    <a:pt x="316" y="35"/>
                    <a:pt x="316" y="35"/>
                  </a:cubicBezTo>
                  <a:cubicBezTo>
                    <a:pt x="318" y="35"/>
                    <a:pt x="318" y="35"/>
                    <a:pt x="318" y="35"/>
                  </a:cubicBezTo>
                  <a:cubicBezTo>
                    <a:pt x="320" y="35"/>
                    <a:pt x="320" y="35"/>
                    <a:pt x="320" y="35"/>
                  </a:cubicBezTo>
                  <a:cubicBezTo>
                    <a:pt x="321" y="35"/>
                    <a:pt x="321" y="35"/>
                    <a:pt x="321" y="35"/>
                  </a:cubicBezTo>
                  <a:cubicBezTo>
                    <a:pt x="322" y="35"/>
                    <a:pt x="322" y="35"/>
                    <a:pt x="322" y="35"/>
                  </a:cubicBezTo>
                  <a:cubicBezTo>
                    <a:pt x="323" y="35"/>
                    <a:pt x="323" y="35"/>
                    <a:pt x="323" y="35"/>
                  </a:cubicBezTo>
                  <a:cubicBezTo>
                    <a:pt x="324" y="36"/>
                    <a:pt x="324" y="36"/>
                    <a:pt x="324" y="36"/>
                  </a:cubicBezTo>
                  <a:cubicBezTo>
                    <a:pt x="325" y="36"/>
                    <a:pt x="325" y="36"/>
                    <a:pt x="325" y="36"/>
                  </a:cubicBezTo>
                  <a:cubicBezTo>
                    <a:pt x="326" y="36"/>
                    <a:pt x="326" y="36"/>
                    <a:pt x="326" y="36"/>
                  </a:cubicBezTo>
                  <a:cubicBezTo>
                    <a:pt x="326" y="35"/>
                    <a:pt x="326" y="35"/>
                    <a:pt x="326" y="35"/>
                  </a:cubicBezTo>
                  <a:cubicBezTo>
                    <a:pt x="325" y="35"/>
                    <a:pt x="325" y="35"/>
                    <a:pt x="325" y="35"/>
                  </a:cubicBezTo>
                  <a:cubicBezTo>
                    <a:pt x="324" y="35"/>
                    <a:pt x="324" y="35"/>
                    <a:pt x="324" y="35"/>
                  </a:cubicBezTo>
                  <a:cubicBezTo>
                    <a:pt x="323" y="35"/>
                    <a:pt x="323" y="35"/>
                    <a:pt x="323" y="35"/>
                  </a:cubicBezTo>
                  <a:cubicBezTo>
                    <a:pt x="322" y="34"/>
                    <a:pt x="322" y="34"/>
                    <a:pt x="322" y="34"/>
                  </a:cubicBezTo>
                  <a:cubicBezTo>
                    <a:pt x="322" y="34"/>
                    <a:pt x="322" y="34"/>
                    <a:pt x="322" y="34"/>
                  </a:cubicBezTo>
                  <a:cubicBezTo>
                    <a:pt x="323" y="34"/>
                    <a:pt x="323" y="34"/>
                    <a:pt x="323" y="34"/>
                  </a:cubicBezTo>
                  <a:cubicBezTo>
                    <a:pt x="324" y="34"/>
                    <a:pt x="324" y="34"/>
                    <a:pt x="324" y="34"/>
                  </a:cubicBezTo>
                  <a:cubicBezTo>
                    <a:pt x="327" y="33"/>
                    <a:pt x="327" y="33"/>
                    <a:pt x="327" y="33"/>
                  </a:cubicBezTo>
                  <a:cubicBezTo>
                    <a:pt x="329" y="33"/>
                    <a:pt x="329" y="33"/>
                    <a:pt x="329" y="33"/>
                  </a:cubicBezTo>
                  <a:cubicBezTo>
                    <a:pt x="331" y="34"/>
                    <a:pt x="331" y="34"/>
                    <a:pt x="331" y="34"/>
                  </a:cubicBezTo>
                  <a:cubicBezTo>
                    <a:pt x="332" y="34"/>
                    <a:pt x="332" y="34"/>
                    <a:pt x="332" y="34"/>
                  </a:cubicBezTo>
                  <a:cubicBezTo>
                    <a:pt x="333" y="34"/>
                    <a:pt x="333" y="34"/>
                    <a:pt x="333" y="34"/>
                  </a:cubicBezTo>
                  <a:cubicBezTo>
                    <a:pt x="334" y="34"/>
                    <a:pt x="334" y="34"/>
                    <a:pt x="334" y="34"/>
                  </a:cubicBezTo>
                  <a:cubicBezTo>
                    <a:pt x="333" y="33"/>
                    <a:pt x="333" y="33"/>
                    <a:pt x="333" y="33"/>
                  </a:cubicBezTo>
                  <a:cubicBezTo>
                    <a:pt x="333" y="33"/>
                    <a:pt x="333" y="33"/>
                    <a:pt x="333" y="33"/>
                  </a:cubicBezTo>
                  <a:cubicBezTo>
                    <a:pt x="332" y="33"/>
                    <a:pt x="332" y="33"/>
                    <a:pt x="332" y="33"/>
                  </a:cubicBezTo>
                  <a:cubicBezTo>
                    <a:pt x="332" y="33"/>
                    <a:pt x="332" y="33"/>
                    <a:pt x="332" y="33"/>
                  </a:cubicBezTo>
                  <a:cubicBezTo>
                    <a:pt x="331" y="32"/>
                    <a:pt x="331" y="32"/>
                    <a:pt x="331" y="32"/>
                  </a:cubicBezTo>
                  <a:cubicBezTo>
                    <a:pt x="330" y="32"/>
                    <a:pt x="330" y="32"/>
                    <a:pt x="330" y="32"/>
                  </a:cubicBezTo>
                  <a:cubicBezTo>
                    <a:pt x="330" y="32"/>
                    <a:pt x="330" y="32"/>
                    <a:pt x="330" y="32"/>
                  </a:cubicBezTo>
                  <a:cubicBezTo>
                    <a:pt x="327" y="32"/>
                    <a:pt x="327" y="32"/>
                    <a:pt x="327" y="32"/>
                  </a:cubicBezTo>
                  <a:cubicBezTo>
                    <a:pt x="327" y="32"/>
                    <a:pt x="327" y="32"/>
                    <a:pt x="327" y="32"/>
                  </a:cubicBezTo>
                  <a:cubicBezTo>
                    <a:pt x="328" y="31"/>
                    <a:pt x="328" y="31"/>
                    <a:pt x="328" y="31"/>
                  </a:cubicBezTo>
                  <a:cubicBezTo>
                    <a:pt x="328" y="30"/>
                    <a:pt x="328" y="30"/>
                    <a:pt x="328" y="30"/>
                  </a:cubicBezTo>
                  <a:cubicBezTo>
                    <a:pt x="329" y="30"/>
                    <a:pt x="329" y="30"/>
                    <a:pt x="329" y="30"/>
                  </a:cubicBezTo>
                  <a:cubicBezTo>
                    <a:pt x="330" y="29"/>
                    <a:pt x="330" y="29"/>
                    <a:pt x="330" y="29"/>
                  </a:cubicBezTo>
                  <a:cubicBezTo>
                    <a:pt x="331" y="28"/>
                    <a:pt x="331" y="28"/>
                    <a:pt x="331" y="28"/>
                  </a:cubicBezTo>
                  <a:cubicBezTo>
                    <a:pt x="333" y="27"/>
                    <a:pt x="333" y="27"/>
                    <a:pt x="333" y="27"/>
                  </a:cubicBezTo>
                  <a:cubicBezTo>
                    <a:pt x="334" y="27"/>
                    <a:pt x="334" y="27"/>
                    <a:pt x="334" y="27"/>
                  </a:cubicBezTo>
                  <a:cubicBezTo>
                    <a:pt x="336" y="26"/>
                    <a:pt x="336" y="26"/>
                    <a:pt x="336" y="26"/>
                  </a:cubicBezTo>
                  <a:cubicBezTo>
                    <a:pt x="336" y="26"/>
                    <a:pt x="336" y="26"/>
                    <a:pt x="336" y="26"/>
                  </a:cubicBezTo>
                  <a:cubicBezTo>
                    <a:pt x="334" y="26"/>
                    <a:pt x="334" y="26"/>
                    <a:pt x="334" y="26"/>
                  </a:cubicBezTo>
                  <a:cubicBezTo>
                    <a:pt x="332" y="27"/>
                    <a:pt x="332" y="27"/>
                    <a:pt x="332" y="27"/>
                  </a:cubicBezTo>
                  <a:cubicBezTo>
                    <a:pt x="330" y="28"/>
                    <a:pt x="330" y="28"/>
                    <a:pt x="330" y="28"/>
                  </a:cubicBezTo>
                  <a:cubicBezTo>
                    <a:pt x="330" y="29"/>
                    <a:pt x="330" y="29"/>
                    <a:pt x="330" y="29"/>
                  </a:cubicBezTo>
                  <a:cubicBezTo>
                    <a:pt x="329" y="29"/>
                    <a:pt x="329" y="29"/>
                    <a:pt x="329" y="29"/>
                  </a:cubicBezTo>
                  <a:cubicBezTo>
                    <a:pt x="329" y="28"/>
                    <a:pt x="329" y="28"/>
                    <a:pt x="329" y="28"/>
                  </a:cubicBezTo>
                  <a:cubicBezTo>
                    <a:pt x="329" y="28"/>
                    <a:pt x="329" y="28"/>
                    <a:pt x="329" y="28"/>
                  </a:cubicBezTo>
                  <a:cubicBezTo>
                    <a:pt x="328" y="29"/>
                    <a:pt x="328" y="29"/>
                    <a:pt x="328" y="29"/>
                  </a:cubicBezTo>
                  <a:cubicBezTo>
                    <a:pt x="327" y="29"/>
                    <a:pt x="327" y="29"/>
                    <a:pt x="327" y="29"/>
                  </a:cubicBezTo>
                  <a:cubicBezTo>
                    <a:pt x="326" y="30"/>
                    <a:pt x="326" y="30"/>
                    <a:pt x="326" y="30"/>
                  </a:cubicBezTo>
                  <a:cubicBezTo>
                    <a:pt x="327" y="30"/>
                    <a:pt x="327" y="30"/>
                    <a:pt x="327" y="30"/>
                  </a:cubicBezTo>
                  <a:cubicBezTo>
                    <a:pt x="327" y="31"/>
                    <a:pt x="327" y="31"/>
                    <a:pt x="327" y="31"/>
                  </a:cubicBezTo>
                  <a:cubicBezTo>
                    <a:pt x="325" y="32"/>
                    <a:pt x="325" y="32"/>
                    <a:pt x="325" y="32"/>
                  </a:cubicBezTo>
                  <a:cubicBezTo>
                    <a:pt x="324" y="32"/>
                    <a:pt x="324" y="32"/>
                    <a:pt x="324" y="32"/>
                  </a:cubicBezTo>
                  <a:cubicBezTo>
                    <a:pt x="321" y="33"/>
                    <a:pt x="321" y="33"/>
                    <a:pt x="321" y="33"/>
                  </a:cubicBezTo>
                  <a:cubicBezTo>
                    <a:pt x="320" y="33"/>
                    <a:pt x="320" y="33"/>
                    <a:pt x="320" y="33"/>
                  </a:cubicBezTo>
                  <a:cubicBezTo>
                    <a:pt x="319" y="33"/>
                    <a:pt x="319" y="33"/>
                    <a:pt x="319" y="33"/>
                  </a:cubicBezTo>
                  <a:cubicBezTo>
                    <a:pt x="317" y="33"/>
                    <a:pt x="317" y="33"/>
                    <a:pt x="317" y="33"/>
                  </a:cubicBezTo>
                  <a:cubicBezTo>
                    <a:pt x="316" y="32"/>
                    <a:pt x="316" y="32"/>
                    <a:pt x="316" y="32"/>
                  </a:cubicBezTo>
                  <a:cubicBezTo>
                    <a:pt x="314" y="32"/>
                    <a:pt x="314" y="32"/>
                    <a:pt x="314" y="32"/>
                  </a:cubicBezTo>
                  <a:cubicBezTo>
                    <a:pt x="314" y="32"/>
                    <a:pt x="314" y="32"/>
                    <a:pt x="314" y="32"/>
                  </a:cubicBezTo>
                  <a:cubicBezTo>
                    <a:pt x="314" y="32"/>
                    <a:pt x="314" y="32"/>
                    <a:pt x="314" y="32"/>
                  </a:cubicBezTo>
                  <a:cubicBezTo>
                    <a:pt x="315" y="31"/>
                    <a:pt x="315" y="31"/>
                    <a:pt x="315" y="31"/>
                  </a:cubicBezTo>
                  <a:cubicBezTo>
                    <a:pt x="316" y="31"/>
                    <a:pt x="316" y="31"/>
                    <a:pt x="316" y="31"/>
                  </a:cubicBezTo>
                  <a:cubicBezTo>
                    <a:pt x="317" y="30"/>
                    <a:pt x="317" y="30"/>
                    <a:pt x="317" y="30"/>
                  </a:cubicBezTo>
                  <a:cubicBezTo>
                    <a:pt x="318" y="30"/>
                    <a:pt x="318" y="30"/>
                    <a:pt x="318" y="30"/>
                  </a:cubicBezTo>
                  <a:cubicBezTo>
                    <a:pt x="319" y="29"/>
                    <a:pt x="319" y="29"/>
                    <a:pt x="319" y="29"/>
                  </a:cubicBezTo>
                  <a:cubicBezTo>
                    <a:pt x="318" y="29"/>
                    <a:pt x="318" y="29"/>
                    <a:pt x="318" y="29"/>
                  </a:cubicBezTo>
                  <a:cubicBezTo>
                    <a:pt x="317" y="30"/>
                    <a:pt x="317" y="30"/>
                    <a:pt x="317" y="30"/>
                  </a:cubicBezTo>
                  <a:cubicBezTo>
                    <a:pt x="316" y="30"/>
                    <a:pt x="316" y="30"/>
                    <a:pt x="316" y="30"/>
                  </a:cubicBezTo>
                  <a:cubicBezTo>
                    <a:pt x="315" y="30"/>
                    <a:pt x="315" y="30"/>
                    <a:pt x="315" y="30"/>
                  </a:cubicBezTo>
                  <a:cubicBezTo>
                    <a:pt x="314" y="30"/>
                    <a:pt x="314" y="30"/>
                    <a:pt x="314" y="30"/>
                  </a:cubicBezTo>
                  <a:cubicBezTo>
                    <a:pt x="314" y="29"/>
                    <a:pt x="314" y="29"/>
                    <a:pt x="314" y="29"/>
                  </a:cubicBezTo>
                  <a:cubicBezTo>
                    <a:pt x="315" y="29"/>
                    <a:pt x="315" y="29"/>
                    <a:pt x="315" y="29"/>
                  </a:cubicBezTo>
                  <a:cubicBezTo>
                    <a:pt x="315" y="29"/>
                    <a:pt x="315" y="29"/>
                    <a:pt x="315" y="29"/>
                  </a:cubicBezTo>
                  <a:cubicBezTo>
                    <a:pt x="313" y="29"/>
                    <a:pt x="313" y="29"/>
                    <a:pt x="313" y="29"/>
                  </a:cubicBezTo>
                  <a:cubicBezTo>
                    <a:pt x="313" y="30"/>
                    <a:pt x="313" y="30"/>
                    <a:pt x="313" y="30"/>
                  </a:cubicBezTo>
                  <a:cubicBezTo>
                    <a:pt x="312" y="31"/>
                    <a:pt x="312" y="31"/>
                    <a:pt x="312" y="31"/>
                  </a:cubicBezTo>
                  <a:cubicBezTo>
                    <a:pt x="310" y="31"/>
                    <a:pt x="310" y="31"/>
                    <a:pt x="310" y="31"/>
                  </a:cubicBezTo>
                  <a:cubicBezTo>
                    <a:pt x="309" y="31"/>
                    <a:pt x="309" y="31"/>
                    <a:pt x="309" y="31"/>
                  </a:cubicBezTo>
                  <a:cubicBezTo>
                    <a:pt x="307" y="31"/>
                    <a:pt x="307" y="31"/>
                    <a:pt x="307" y="31"/>
                  </a:cubicBezTo>
                  <a:cubicBezTo>
                    <a:pt x="306" y="30"/>
                    <a:pt x="306" y="30"/>
                    <a:pt x="306" y="30"/>
                  </a:cubicBezTo>
                  <a:cubicBezTo>
                    <a:pt x="306" y="29"/>
                    <a:pt x="306" y="29"/>
                    <a:pt x="306" y="29"/>
                  </a:cubicBezTo>
                  <a:cubicBezTo>
                    <a:pt x="305" y="29"/>
                    <a:pt x="305" y="29"/>
                    <a:pt x="305" y="29"/>
                  </a:cubicBezTo>
                  <a:cubicBezTo>
                    <a:pt x="304" y="29"/>
                    <a:pt x="304" y="29"/>
                    <a:pt x="304" y="29"/>
                  </a:cubicBezTo>
                  <a:cubicBezTo>
                    <a:pt x="304" y="28"/>
                    <a:pt x="304" y="28"/>
                    <a:pt x="304" y="28"/>
                  </a:cubicBezTo>
                  <a:cubicBezTo>
                    <a:pt x="305" y="28"/>
                    <a:pt x="305" y="28"/>
                    <a:pt x="305" y="28"/>
                  </a:cubicBezTo>
                  <a:cubicBezTo>
                    <a:pt x="306" y="27"/>
                    <a:pt x="306" y="27"/>
                    <a:pt x="306" y="27"/>
                  </a:cubicBezTo>
                  <a:cubicBezTo>
                    <a:pt x="307" y="26"/>
                    <a:pt x="307" y="26"/>
                    <a:pt x="307" y="26"/>
                  </a:cubicBezTo>
                  <a:cubicBezTo>
                    <a:pt x="308" y="25"/>
                    <a:pt x="308" y="25"/>
                    <a:pt x="308" y="25"/>
                  </a:cubicBezTo>
                  <a:cubicBezTo>
                    <a:pt x="309" y="24"/>
                    <a:pt x="309" y="24"/>
                    <a:pt x="309" y="24"/>
                  </a:cubicBezTo>
                  <a:cubicBezTo>
                    <a:pt x="309" y="24"/>
                    <a:pt x="309" y="24"/>
                    <a:pt x="309" y="24"/>
                  </a:cubicBezTo>
                  <a:cubicBezTo>
                    <a:pt x="310" y="24"/>
                    <a:pt x="310" y="24"/>
                    <a:pt x="310" y="24"/>
                  </a:cubicBezTo>
                  <a:cubicBezTo>
                    <a:pt x="312" y="24"/>
                    <a:pt x="312" y="24"/>
                    <a:pt x="312" y="24"/>
                  </a:cubicBezTo>
                  <a:cubicBezTo>
                    <a:pt x="313" y="24"/>
                    <a:pt x="313" y="24"/>
                    <a:pt x="313" y="24"/>
                  </a:cubicBezTo>
                  <a:cubicBezTo>
                    <a:pt x="313" y="24"/>
                    <a:pt x="313" y="24"/>
                    <a:pt x="313" y="24"/>
                  </a:cubicBezTo>
                  <a:cubicBezTo>
                    <a:pt x="315" y="25"/>
                    <a:pt x="315" y="25"/>
                    <a:pt x="315" y="25"/>
                  </a:cubicBezTo>
                  <a:cubicBezTo>
                    <a:pt x="317" y="25"/>
                    <a:pt x="317" y="25"/>
                    <a:pt x="317" y="25"/>
                  </a:cubicBezTo>
                  <a:cubicBezTo>
                    <a:pt x="317" y="25"/>
                    <a:pt x="317" y="25"/>
                    <a:pt x="317" y="25"/>
                  </a:cubicBezTo>
                  <a:cubicBezTo>
                    <a:pt x="319" y="25"/>
                    <a:pt x="319" y="25"/>
                    <a:pt x="319" y="25"/>
                  </a:cubicBezTo>
                  <a:cubicBezTo>
                    <a:pt x="319" y="25"/>
                    <a:pt x="319" y="25"/>
                    <a:pt x="319" y="25"/>
                  </a:cubicBezTo>
                  <a:cubicBezTo>
                    <a:pt x="318" y="24"/>
                    <a:pt x="318" y="24"/>
                    <a:pt x="318" y="24"/>
                  </a:cubicBezTo>
                  <a:cubicBezTo>
                    <a:pt x="317" y="25"/>
                    <a:pt x="317" y="25"/>
                    <a:pt x="317" y="25"/>
                  </a:cubicBezTo>
                  <a:cubicBezTo>
                    <a:pt x="315" y="24"/>
                    <a:pt x="315" y="24"/>
                    <a:pt x="315" y="24"/>
                  </a:cubicBezTo>
                  <a:cubicBezTo>
                    <a:pt x="314" y="24"/>
                    <a:pt x="314" y="24"/>
                    <a:pt x="314" y="24"/>
                  </a:cubicBezTo>
                  <a:cubicBezTo>
                    <a:pt x="313" y="24"/>
                    <a:pt x="313" y="24"/>
                    <a:pt x="313" y="24"/>
                  </a:cubicBezTo>
                  <a:cubicBezTo>
                    <a:pt x="311" y="24"/>
                    <a:pt x="311" y="24"/>
                    <a:pt x="311" y="24"/>
                  </a:cubicBezTo>
                  <a:cubicBezTo>
                    <a:pt x="309" y="23"/>
                    <a:pt x="309" y="23"/>
                    <a:pt x="309" y="23"/>
                  </a:cubicBezTo>
                  <a:cubicBezTo>
                    <a:pt x="308" y="23"/>
                    <a:pt x="308" y="23"/>
                    <a:pt x="308" y="23"/>
                  </a:cubicBezTo>
                  <a:cubicBezTo>
                    <a:pt x="308" y="24"/>
                    <a:pt x="308" y="24"/>
                    <a:pt x="308" y="24"/>
                  </a:cubicBezTo>
                  <a:cubicBezTo>
                    <a:pt x="307" y="25"/>
                    <a:pt x="307" y="25"/>
                    <a:pt x="307" y="25"/>
                  </a:cubicBezTo>
                  <a:cubicBezTo>
                    <a:pt x="306" y="26"/>
                    <a:pt x="306" y="26"/>
                    <a:pt x="306" y="26"/>
                  </a:cubicBezTo>
                  <a:cubicBezTo>
                    <a:pt x="304" y="26"/>
                    <a:pt x="304" y="26"/>
                    <a:pt x="304" y="26"/>
                  </a:cubicBezTo>
                  <a:cubicBezTo>
                    <a:pt x="303" y="28"/>
                    <a:pt x="303" y="28"/>
                    <a:pt x="303" y="28"/>
                  </a:cubicBezTo>
                  <a:cubicBezTo>
                    <a:pt x="303" y="28"/>
                    <a:pt x="303" y="28"/>
                    <a:pt x="303" y="28"/>
                  </a:cubicBezTo>
                  <a:cubicBezTo>
                    <a:pt x="302" y="27"/>
                    <a:pt x="302" y="27"/>
                    <a:pt x="302" y="27"/>
                  </a:cubicBezTo>
                  <a:cubicBezTo>
                    <a:pt x="301" y="26"/>
                    <a:pt x="301" y="26"/>
                    <a:pt x="301" y="26"/>
                  </a:cubicBezTo>
                  <a:cubicBezTo>
                    <a:pt x="300" y="26"/>
                    <a:pt x="300" y="26"/>
                    <a:pt x="300" y="26"/>
                  </a:cubicBezTo>
                  <a:cubicBezTo>
                    <a:pt x="300" y="25"/>
                    <a:pt x="300" y="25"/>
                    <a:pt x="300" y="25"/>
                  </a:cubicBezTo>
                  <a:cubicBezTo>
                    <a:pt x="299" y="24"/>
                    <a:pt x="299" y="24"/>
                    <a:pt x="299" y="24"/>
                  </a:cubicBezTo>
                  <a:cubicBezTo>
                    <a:pt x="299" y="23"/>
                    <a:pt x="299" y="23"/>
                    <a:pt x="299" y="23"/>
                  </a:cubicBezTo>
                  <a:cubicBezTo>
                    <a:pt x="299" y="23"/>
                    <a:pt x="299" y="23"/>
                    <a:pt x="299" y="23"/>
                  </a:cubicBezTo>
                  <a:cubicBezTo>
                    <a:pt x="299" y="22"/>
                    <a:pt x="299" y="22"/>
                    <a:pt x="299" y="22"/>
                  </a:cubicBezTo>
                  <a:cubicBezTo>
                    <a:pt x="299" y="21"/>
                    <a:pt x="299" y="21"/>
                    <a:pt x="299" y="21"/>
                  </a:cubicBezTo>
                  <a:cubicBezTo>
                    <a:pt x="300" y="22"/>
                    <a:pt x="300" y="22"/>
                    <a:pt x="300" y="22"/>
                  </a:cubicBezTo>
                  <a:cubicBezTo>
                    <a:pt x="301" y="21"/>
                    <a:pt x="301" y="21"/>
                    <a:pt x="301" y="21"/>
                  </a:cubicBezTo>
                  <a:cubicBezTo>
                    <a:pt x="301" y="22"/>
                    <a:pt x="301" y="22"/>
                    <a:pt x="301" y="22"/>
                  </a:cubicBezTo>
                  <a:cubicBezTo>
                    <a:pt x="304" y="22"/>
                    <a:pt x="304" y="22"/>
                    <a:pt x="304" y="22"/>
                  </a:cubicBezTo>
                  <a:cubicBezTo>
                    <a:pt x="305" y="23"/>
                    <a:pt x="305" y="23"/>
                    <a:pt x="305" y="23"/>
                  </a:cubicBezTo>
                  <a:cubicBezTo>
                    <a:pt x="306" y="23"/>
                    <a:pt x="306" y="23"/>
                    <a:pt x="306" y="23"/>
                  </a:cubicBezTo>
                  <a:cubicBezTo>
                    <a:pt x="306" y="23"/>
                    <a:pt x="306" y="23"/>
                    <a:pt x="306" y="23"/>
                  </a:cubicBezTo>
                  <a:cubicBezTo>
                    <a:pt x="307" y="23"/>
                    <a:pt x="307" y="23"/>
                    <a:pt x="307" y="23"/>
                  </a:cubicBezTo>
                  <a:cubicBezTo>
                    <a:pt x="308" y="22"/>
                    <a:pt x="308" y="22"/>
                    <a:pt x="308" y="22"/>
                  </a:cubicBezTo>
                  <a:cubicBezTo>
                    <a:pt x="309" y="23"/>
                    <a:pt x="309" y="23"/>
                    <a:pt x="309" y="23"/>
                  </a:cubicBezTo>
                  <a:cubicBezTo>
                    <a:pt x="310" y="22"/>
                    <a:pt x="310" y="22"/>
                    <a:pt x="310" y="22"/>
                  </a:cubicBezTo>
                  <a:cubicBezTo>
                    <a:pt x="311" y="22"/>
                    <a:pt x="311" y="22"/>
                    <a:pt x="311" y="22"/>
                  </a:cubicBezTo>
                  <a:cubicBezTo>
                    <a:pt x="311" y="22"/>
                    <a:pt x="311" y="22"/>
                    <a:pt x="311" y="22"/>
                  </a:cubicBezTo>
                  <a:cubicBezTo>
                    <a:pt x="313" y="22"/>
                    <a:pt x="313" y="22"/>
                    <a:pt x="313" y="22"/>
                  </a:cubicBezTo>
                  <a:cubicBezTo>
                    <a:pt x="315" y="21"/>
                    <a:pt x="315" y="21"/>
                    <a:pt x="315" y="21"/>
                  </a:cubicBezTo>
                  <a:cubicBezTo>
                    <a:pt x="315" y="21"/>
                    <a:pt x="315" y="21"/>
                    <a:pt x="315" y="21"/>
                  </a:cubicBezTo>
                  <a:cubicBezTo>
                    <a:pt x="315" y="20"/>
                    <a:pt x="315" y="20"/>
                    <a:pt x="315" y="20"/>
                  </a:cubicBezTo>
                  <a:cubicBezTo>
                    <a:pt x="314" y="21"/>
                    <a:pt x="314" y="21"/>
                    <a:pt x="314" y="21"/>
                  </a:cubicBezTo>
                  <a:cubicBezTo>
                    <a:pt x="314" y="21"/>
                    <a:pt x="314" y="21"/>
                    <a:pt x="314" y="21"/>
                  </a:cubicBezTo>
                  <a:cubicBezTo>
                    <a:pt x="313" y="21"/>
                    <a:pt x="313" y="21"/>
                    <a:pt x="313" y="21"/>
                  </a:cubicBezTo>
                  <a:cubicBezTo>
                    <a:pt x="312" y="21"/>
                    <a:pt x="312" y="21"/>
                    <a:pt x="312" y="21"/>
                  </a:cubicBezTo>
                  <a:cubicBezTo>
                    <a:pt x="310" y="21"/>
                    <a:pt x="310" y="21"/>
                    <a:pt x="310" y="21"/>
                  </a:cubicBezTo>
                  <a:cubicBezTo>
                    <a:pt x="309" y="22"/>
                    <a:pt x="309" y="22"/>
                    <a:pt x="309" y="22"/>
                  </a:cubicBezTo>
                  <a:cubicBezTo>
                    <a:pt x="308" y="22"/>
                    <a:pt x="308" y="22"/>
                    <a:pt x="308" y="22"/>
                  </a:cubicBezTo>
                  <a:cubicBezTo>
                    <a:pt x="307" y="22"/>
                    <a:pt x="307" y="22"/>
                    <a:pt x="307" y="22"/>
                  </a:cubicBezTo>
                  <a:cubicBezTo>
                    <a:pt x="307" y="22"/>
                    <a:pt x="307" y="22"/>
                    <a:pt x="307" y="22"/>
                  </a:cubicBezTo>
                  <a:cubicBezTo>
                    <a:pt x="306" y="22"/>
                    <a:pt x="306" y="22"/>
                    <a:pt x="306" y="22"/>
                  </a:cubicBezTo>
                  <a:cubicBezTo>
                    <a:pt x="305" y="21"/>
                    <a:pt x="305" y="21"/>
                    <a:pt x="305" y="21"/>
                  </a:cubicBezTo>
                  <a:cubicBezTo>
                    <a:pt x="304" y="21"/>
                    <a:pt x="304" y="21"/>
                    <a:pt x="304" y="21"/>
                  </a:cubicBezTo>
                  <a:cubicBezTo>
                    <a:pt x="304" y="21"/>
                    <a:pt x="304" y="21"/>
                    <a:pt x="304" y="21"/>
                  </a:cubicBezTo>
                  <a:cubicBezTo>
                    <a:pt x="303" y="21"/>
                    <a:pt x="303" y="21"/>
                    <a:pt x="303" y="21"/>
                  </a:cubicBezTo>
                  <a:cubicBezTo>
                    <a:pt x="301" y="20"/>
                    <a:pt x="301" y="20"/>
                    <a:pt x="301" y="20"/>
                  </a:cubicBezTo>
                  <a:cubicBezTo>
                    <a:pt x="300" y="21"/>
                    <a:pt x="300" y="21"/>
                    <a:pt x="300" y="21"/>
                  </a:cubicBezTo>
                  <a:cubicBezTo>
                    <a:pt x="299" y="20"/>
                    <a:pt x="299" y="20"/>
                    <a:pt x="299" y="20"/>
                  </a:cubicBezTo>
                  <a:cubicBezTo>
                    <a:pt x="299" y="20"/>
                    <a:pt x="299" y="20"/>
                    <a:pt x="299" y="20"/>
                  </a:cubicBezTo>
                  <a:cubicBezTo>
                    <a:pt x="300" y="19"/>
                    <a:pt x="300" y="19"/>
                    <a:pt x="300" y="19"/>
                  </a:cubicBezTo>
                  <a:cubicBezTo>
                    <a:pt x="300" y="18"/>
                    <a:pt x="300" y="18"/>
                    <a:pt x="300" y="18"/>
                  </a:cubicBezTo>
                  <a:cubicBezTo>
                    <a:pt x="300" y="18"/>
                    <a:pt x="300" y="18"/>
                    <a:pt x="300" y="18"/>
                  </a:cubicBezTo>
                  <a:cubicBezTo>
                    <a:pt x="301" y="18"/>
                    <a:pt x="301" y="18"/>
                    <a:pt x="301" y="18"/>
                  </a:cubicBezTo>
                  <a:cubicBezTo>
                    <a:pt x="301" y="19"/>
                    <a:pt x="301" y="19"/>
                    <a:pt x="301" y="19"/>
                  </a:cubicBezTo>
                  <a:cubicBezTo>
                    <a:pt x="303" y="18"/>
                    <a:pt x="303" y="18"/>
                    <a:pt x="303" y="18"/>
                  </a:cubicBezTo>
                  <a:cubicBezTo>
                    <a:pt x="303" y="18"/>
                    <a:pt x="303" y="18"/>
                    <a:pt x="303" y="18"/>
                  </a:cubicBezTo>
                  <a:cubicBezTo>
                    <a:pt x="302" y="18"/>
                    <a:pt x="302" y="18"/>
                    <a:pt x="302" y="18"/>
                  </a:cubicBezTo>
                  <a:cubicBezTo>
                    <a:pt x="302" y="18"/>
                    <a:pt x="302" y="18"/>
                    <a:pt x="302" y="18"/>
                  </a:cubicBezTo>
                  <a:cubicBezTo>
                    <a:pt x="301" y="17"/>
                    <a:pt x="301" y="17"/>
                    <a:pt x="301" y="17"/>
                  </a:cubicBezTo>
                  <a:cubicBezTo>
                    <a:pt x="301" y="17"/>
                    <a:pt x="301" y="17"/>
                    <a:pt x="301" y="17"/>
                  </a:cubicBezTo>
                  <a:cubicBezTo>
                    <a:pt x="303" y="17"/>
                    <a:pt x="303" y="17"/>
                    <a:pt x="303" y="17"/>
                  </a:cubicBezTo>
                  <a:cubicBezTo>
                    <a:pt x="304" y="16"/>
                    <a:pt x="304" y="16"/>
                    <a:pt x="304" y="16"/>
                  </a:cubicBezTo>
                  <a:cubicBezTo>
                    <a:pt x="305" y="16"/>
                    <a:pt x="305" y="16"/>
                    <a:pt x="305" y="16"/>
                  </a:cubicBezTo>
                  <a:cubicBezTo>
                    <a:pt x="306" y="15"/>
                    <a:pt x="306" y="15"/>
                    <a:pt x="306" y="15"/>
                  </a:cubicBezTo>
                  <a:cubicBezTo>
                    <a:pt x="307" y="15"/>
                    <a:pt x="307" y="15"/>
                    <a:pt x="307" y="15"/>
                  </a:cubicBezTo>
                  <a:cubicBezTo>
                    <a:pt x="307" y="16"/>
                    <a:pt x="307" y="16"/>
                    <a:pt x="307" y="16"/>
                  </a:cubicBezTo>
                  <a:cubicBezTo>
                    <a:pt x="308" y="15"/>
                    <a:pt x="308" y="15"/>
                    <a:pt x="308" y="15"/>
                  </a:cubicBezTo>
                  <a:cubicBezTo>
                    <a:pt x="308" y="15"/>
                    <a:pt x="308" y="15"/>
                    <a:pt x="308" y="15"/>
                  </a:cubicBezTo>
                  <a:cubicBezTo>
                    <a:pt x="308" y="15"/>
                    <a:pt x="308" y="15"/>
                    <a:pt x="308" y="15"/>
                  </a:cubicBezTo>
                  <a:cubicBezTo>
                    <a:pt x="306" y="15"/>
                    <a:pt x="306" y="15"/>
                    <a:pt x="306" y="15"/>
                  </a:cubicBezTo>
                  <a:cubicBezTo>
                    <a:pt x="304" y="15"/>
                    <a:pt x="304" y="15"/>
                    <a:pt x="304" y="15"/>
                  </a:cubicBezTo>
                  <a:cubicBezTo>
                    <a:pt x="303" y="15"/>
                    <a:pt x="303" y="15"/>
                    <a:pt x="303" y="15"/>
                  </a:cubicBezTo>
                  <a:cubicBezTo>
                    <a:pt x="302" y="15"/>
                    <a:pt x="302" y="15"/>
                    <a:pt x="302" y="15"/>
                  </a:cubicBezTo>
                  <a:cubicBezTo>
                    <a:pt x="302" y="16"/>
                    <a:pt x="302" y="16"/>
                    <a:pt x="302" y="16"/>
                  </a:cubicBezTo>
                  <a:cubicBezTo>
                    <a:pt x="301" y="16"/>
                    <a:pt x="301" y="16"/>
                    <a:pt x="301" y="16"/>
                  </a:cubicBezTo>
                  <a:cubicBezTo>
                    <a:pt x="301" y="15"/>
                    <a:pt x="301" y="15"/>
                    <a:pt x="301" y="15"/>
                  </a:cubicBezTo>
                  <a:cubicBezTo>
                    <a:pt x="301" y="15"/>
                    <a:pt x="301" y="15"/>
                    <a:pt x="301" y="15"/>
                  </a:cubicBezTo>
                  <a:cubicBezTo>
                    <a:pt x="302" y="14"/>
                    <a:pt x="302" y="14"/>
                    <a:pt x="302" y="14"/>
                  </a:cubicBezTo>
                  <a:cubicBezTo>
                    <a:pt x="303" y="13"/>
                    <a:pt x="303" y="13"/>
                    <a:pt x="303" y="13"/>
                  </a:cubicBezTo>
                  <a:cubicBezTo>
                    <a:pt x="304" y="13"/>
                    <a:pt x="304" y="13"/>
                    <a:pt x="304" y="13"/>
                  </a:cubicBezTo>
                  <a:cubicBezTo>
                    <a:pt x="305" y="13"/>
                    <a:pt x="305" y="13"/>
                    <a:pt x="305" y="13"/>
                  </a:cubicBezTo>
                  <a:cubicBezTo>
                    <a:pt x="304" y="13"/>
                    <a:pt x="304" y="13"/>
                    <a:pt x="304" y="13"/>
                  </a:cubicBezTo>
                  <a:cubicBezTo>
                    <a:pt x="304" y="13"/>
                    <a:pt x="304" y="13"/>
                    <a:pt x="304" y="13"/>
                  </a:cubicBezTo>
                  <a:cubicBezTo>
                    <a:pt x="304" y="11"/>
                    <a:pt x="304" y="11"/>
                    <a:pt x="304" y="11"/>
                  </a:cubicBezTo>
                  <a:cubicBezTo>
                    <a:pt x="303" y="12"/>
                    <a:pt x="303" y="12"/>
                    <a:pt x="303" y="12"/>
                  </a:cubicBezTo>
                  <a:cubicBezTo>
                    <a:pt x="303" y="12"/>
                    <a:pt x="303" y="12"/>
                    <a:pt x="303" y="12"/>
                  </a:cubicBezTo>
                  <a:cubicBezTo>
                    <a:pt x="303" y="13"/>
                    <a:pt x="303" y="13"/>
                    <a:pt x="303" y="13"/>
                  </a:cubicBezTo>
                  <a:cubicBezTo>
                    <a:pt x="303" y="12"/>
                    <a:pt x="303" y="12"/>
                    <a:pt x="303" y="12"/>
                  </a:cubicBezTo>
                  <a:cubicBezTo>
                    <a:pt x="302" y="12"/>
                    <a:pt x="302" y="12"/>
                    <a:pt x="302" y="12"/>
                  </a:cubicBezTo>
                  <a:cubicBezTo>
                    <a:pt x="302" y="12"/>
                    <a:pt x="302" y="12"/>
                    <a:pt x="302" y="12"/>
                  </a:cubicBezTo>
                  <a:cubicBezTo>
                    <a:pt x="301" y="12"/>
                    <a:pt x="301" y="12"/>
                    <a:pt x="301" y="12"/>
                  </a:cubicBezTo>
                  <a:cubicBezTo>
                    <a:pt x="301" y="13"/>
                    <a:pt x="301" y="13"/>
                    <a:pt x="301" y="13"/>
                  </a:cubicBezTo>
                  <a:cubicBezTo>
                    <a:pt x="300" y="14"/>
                    <a:pt x="300" y="14"/>
                    <a:pt x="300" y="14"/>
                  </a:cubicBezTo>
                  <a:cubicBezTo>
                    <a:pt x="299" y="14"/>
                    <a:pt x="299" y="14"/>
                    <a:pt x="299" y="14"/>
                  </a:cubicBezTo>
                  <a:cubicBezTo>
                    <a:pt x="299" y="13"/>
                    <a:pt x="299" y="13"/>
                    <a:pt x="299" y="13"/>
                  </a:cubicBezTo>
                  <a:cubicBezTo>
                    <a:pt x="299" y="12"/>
                    <a:pt x="299" y="12"/>
                    <a:pt x="299" y="12"/>
                  </a:cubicBezTo>
                  <a:cubicBezTo>
                    <a:pt x="299" y="12"/>
                    <a:pt x="299" y="12"/>
                    <a:pt x="299" y="12"/>
                  </a:cubicBezTo>
                  <a:cubicBezTo>
                    <a:pt x="299" y="11"/>
                    <a:pt x="299" y="11"/>
                    <a:pt x="299" y="11"/>
                  </a:cubicBezTo>
                  <a:cubicBezTo>
                    <a:pt x="299" y="11"/>
                    <a:pt x="299" y="11"/>
                    <a:pt x="299" y="11"/>
                  </a:cubicBezTo>
                  <a:cubicBezTo>
                    <a:pt x="300" y="12"/>
                    <a:pt x="300" y="12"/>
                    <a:pt x="300" y="12"/>
                  </a:cubicBezTo>
                  <a:cubicBezTo>
                    <a:pt x="300" y="11"/>
                    <a:pt x="300" y="11"/>
                    <a:pt x="300" y="11"/>
                  </a:cubicBezTo>
                  <a:cubicBezTo>
                    <a:pt x="300" y="10"/>
                    <a:pt x="300" y="10"/>
                    <a:pt x="300" y="10"/>
                  </a:cubicBezTo>
                  <a:cubicBezTo>
                    <a:pt x="301" y="10"/>
                    <a:pt x="301" y="10"/>
                    <a:pt x="301" y="10"/>
                  </a:cubicBezTo>
                  <a:cubicBezTo>
                    <a:pt x="302" y="10"/>
                    <a:pt x="302" y="10"/>
                    <a:pt x="302" y="10"/>
                  </a:cubicBezTo>
                  <a:cubicBezTo>
                    <a:pt x="303" y="9"/>
                    <a:pt x="303" y="9"/>
                    <a:pt x="303" y="9"/>
                  </a:cubicBezTo>
                  <a:cubicBezTo>
                    <a:pt x="304" y="9"/>
                    <a:pt x="304" y="9"/>
                    <a:pt x="304" y="9"/>
                  </a:cubicBezTo>
                  <a:cubicBezTo>
                    <a:pt x="305" y="9"/>
                    <a:pt x="305" y="9"/>
                    <a:pt x="305" y="9"/>
                  </a:cubicBezTo>
                  <a:cubicBezTo>
                    <a:pt x="307" y="8"/>
                    <a:pt x="307" y="8"/>
                    <a:pt x="307" y="8"/>
                  </a:cubicBezTo>
                  <a:cubicBezTo>
                    <a:pt x="307" y="8"/>
                    <a:pt x="307" y="8"/>
                    <a:pt x="307" y="8"/>
                  </a:cubicBezTo>
                  <a:cubicBezTo>
                    <a:pt x="308" y="8"/>
                    <a:pt x="308" y="8"/>
                    <a:pt x="308" y="8"/>
                  </a:cubicBezTo>
                  <a:cubicBezTo>
                    <a:pt x="308" y="9"/>
                    <a:pt x="308" y="9"/>
                    <a:pt x="308" y="9"/>
                  </a:cubicBezTo>
                  <a:cubicBezTo>
                    <a:pt x="308" y="9"/>
                    <a:pt x="308" y="9"/>
                    <a:pt x="308" y="9"/>
                  </a:cubicBezTo>
                  <a:cubicBezTo>
                    <a:pt x="308" y="11"/>
                    <a:pt x="308" y="11"/>
                    <a:pt x="308" y="11"/>
                  </a:cubicBezTo>
                  <a:cubicBezTo>
                    <a:pt x="308" y="11"/>
                    <a:pt x="308" y="11"/>
                    <a:pt x="308" y="11"/>
                  </a:cubicBezTo>
                  <a:cubicBezTo>
                    <a:pt x="309" y="10"/>
                    <a:pt x="309" y="10"/>
                    <a:pt x="309" y="10"/>
                  </a:cubicBezTo>
                  <a:cubicBezTo>
                    <a:pt x="309" y="9"/>
                    <a:pt x="309" y="9"/>
                    <a:pt x="309" y="9"/>
                  </a:cubicBezTo>
                  <a:cubicBezTo>
                    <a:pt x="310" y="10"/>
                    <a:pt x="310" y="10"/>
                    <a:pt x="310" y="10"/>
                  </a:cubicBezTo>
                  <a:cubicBezTo>
                    <a:pt x="309" y="10"/>
                    <a:pt x="309" y="10"/>
                    <a:pt x="309" y="10"/>
                  </a:cubicBezTo>
                  <a:cubicBezTo>
                    <a:pt x="309" y="11"/>
                    <a:pt x="309" y="11"/>
                    <a:pt x="309" y="11"/>
                  </a:cubicBezTo>
                  <a:cubicBezTo>
                    <a:pt x="310" y="10"/>
                    <a:pt x="310" y="10"/>
                    <a:pt x="310" y="10"/>
                  </a:cubicBezTo>
                  <a:cubicBezTo>
                    <a:pt x="310" y="10"/>
                    <a:pt x="310" y="10"/>
                    <a:pt x="310" y="10"/>
                  </a:cubicBezTo>
                  <a:cubicBezTo>
                    <a:pt x="310" y="9"/>
                    <a:pt x="310" y="9"/>
                    <a:pt x="310" y="9"/>
                  </a:cubicBezTo>
                  <a:cubicBezTo>
                    <a:pt x="310" y="9"/>
                    <a:pt x="310" y="9"/>
                    <a:pt x="310" y="9"/>
                  </a:cubicBezTo>
                  <a:cubicBezTo>
                    <a:pt x="310" y="8"/>
                    <a:pt x="310" y="8"/>
                    <a:pt x="310" y="8"/>
                  </a:cubicBezTo>
                  <a:cubicBezTo>
                    <a:pt x="311" y="8"/>
                    <a:pt x="311" y="8"/>
                    <a:pt x="311" y="8"/>
                  </a:cubicBezTo>
                  <a:cubicBezTo>
                    <a:pt x="312" y="7"/>
                    <a:pt x="312" y="7"/>
                    <a:pt x="312" y="7"/>
                  </a:cubicBezTo>
                  <a:cubicBezTo>
                    <a:pt x="312" y="7"/>
                    <a:pt x="312" y="7"/>
                    <a:pt x="312" y="7"/>
                  </a:cubicBezTo>
                  <a:cubicBezTo>
                    <a:pt x="312" y="8"/>
                    <a:pt x="312" y="8"/>
                    <a:pt x="312" y="8"/>
                  </a:cubicBezTo>
                  <a:cubicBezTo>
                    <a:pt x="312" y="9"/>
                    <a:pt x="312" y="9"/>
                    <a:pt x="312" y="9"/>
                  </a:cubicBezTo>
                  <a:cubicBezTo>
                    <a:pt x="313" y="9"/>
                    <a:pt x="313" y="9"/>
                    <a:pt x="313" y="9"/>
                  </a:cubicBezTo>
                  <a:cubicBezTo>
                    <a:pt x="313" y="10"/>
                    <a:pt x="313" y="10"/>
                    <a:pt x="313" y="10"/>
                  </a:cubicBezTo>
                  <a:cubicBezTo>
                    <a:pt x="313" y="11"/>
                    <a:pt x="313" y="11"/>
                    <a:pt x="313" y="11"/>
                  </a:cubicBezTo>
                  <a:cubicBezTo>
                    <a:pt x="313" y="11"/>
                    <a:pt x="313" y="11"/>
                    <a:pt x="313" y="11"/>
                  </a:cubicBezTo>
                  <a:cubicBezTo>
                    <a:pt x="313" y="12"/>
                    <a:pt x="313" y="12"/>
                    <a:pt x="313" y="12"/>
                  </a:cubicBezTo>
                  <a:cubicBezTo>
                    <a:pt x="314" y="12"/>
                    <a:pt x="314" y="12"/>
                    <a:pt x="314" y="12"/>
                  </a:cubicBezTo>
                  <a:cubicBezTo>
                    <a:pt x="314" y="12"/>
                    <a:pt x="314" y="12"/>
                    <a:pt x="314" y="12"/>
                  </a:cubicBezTo>
                  <a:cubicBezTo>
                    <a:pt x="314" y="11"/>
                    <a:pt x="314" y="11"/>
                    <a:pt x="314" y="11"/>
                  </a:cubicBezTo>
                  <a:cubicBezTo>
                    <a:pt x="314" y="10"/>
                    <a:pt x="314" y="10"/>
                    <a:pt x="314" y="10"/>
                  </a:cubicBezTo>
                  <a:cubicBezTo>
                    <a:pt x="314" y="10"/>
                    <a:pt x="314" y="10"/>
                    <a:pt x="314" y="10"/>
                  </a:cubicBezTo>
                  <a:cubicBezTo>
                    <a:pt x="315" y="9"/>
                    <a:pt x="315" y="9"/>
                    <a:pt x="315" y="9"/>
                  </a:cubicBezTo>
                  <a:cubicBezTo>
                    <a:pt x="316" y="9"/>
                    <a:pt x="316" y="9"/>
                    <a:pt x="316" y="9"/>
                  </a:cubicBezTo>
                  <a:cubicBezTo>
                    <a:pt x="317" y="10"/>
                    <a:pt x="317" y="10"/>
                    <a:pt x="317" y="10"/>
                  </a:cubicBezTo>
                  <a:cubicBezTo>
                    <a:pt x="317" y="11"/>
                    <a:pt x="317" y="11"/>
                    <a:pt x="317" y="11"/>
                  </a:cubicBezTo>
                  <a:cubicBezTo>
                    <a:pt x="316" y="12"/>
                    <a:pt x="316" y="12"/>
                    <a:pt x="316" y="12"/>
                  </a:cubicBezTo>
                  <a:cubicBezTo>
                    <a:pt x="317" y="12"/>
                    <a:pt x="317" y="12"/>
                    <a:pt x="317" y="12"/>
                  </a:cubicBezTo>
                  <a:cubicBezTo>
                    <a:pt x="317" y="13"/>
                    <a:pt x="317" y="13"/>
                    <a:pt x="317" y="13"/>
                  </a:cubicBezTo>
                  <a:cubicBezTo>
                    <a:pt x="317" y="12"/>
                    <a:pt x="317" y="12"/>
                    <a:pt x="317" y="12"/>
                  </a:cubicBezTo>
                  <a:cubicBezTo>
                    <a:pt x="317" y="11"/>
                    <a:pt x="317" y="11"/>
                    <a:pt x="317" y="11"/>
                  </a:cubicBezTo>
                  <a:cubicBezTo>
                    <a:pt x="318" y="11"/>
                    <a:pt x="318" y="11"/>
                    <a:pt x="318" y="11"/>
                  </a:cubicBezTo>
                  <a:cubicBezTo>
                    <a:pt x="318" y="11"/>
                    <a:pt x="318" y="11"/>
                    <a:pt x="318" y="11"/>
                  </a:cubicBezTo>
                  <a:cubicBezTo>
                    <a:pt x="319" y="11"/>
                    <a:pt x="319" y="11"/>
                    <a:pt x="319" y="11"/>
                  </a:cubicBezTo>
                  <a:cubicBezTo>
                    <a:pt x="318" y="12"/>
                    <a:pt x="318" y="12"/>
                    <a:pt x="318" y="12"/>
                  </a:cubicBezTo>
                  <a:cubicBezTo>
                    <a:pt x="318" y="12"/>
                    <a:pt x="318" y="12"/>
                    <a:pt x="318" y="12"/>
                  </a:cubicBezTo>
                  <a:cubicBezTo>
                    <a:pt x="319" y="13"/>
                    <a:pt x="319" y="13"/>
                    <a:pt x="319" y="13"/>
                  </a:cubicBezTo>
                  <a:cubicBezTo>
                    <a:pt x="319" y="12"/>
                    <a:pt x="319" y="12"/>
                    <a:pt x="319" y="12"/>
                  </a:cubicBezTo>
                  <a:cubicBezTo>
                    <a:pt x="320" y="12"/>
                    <a:pt x="320" y="12"/>
                    <a:pt x="320" y="12"/>
                  </a:cubicBezTo>
                  <a:cubicBezTo>
                    <a:pt x="320" y="13"/>
                    <a:pt x="320" y="13"/>
                    <a:pt x="320" y="13"/>
                  </a:cubicBezTo>
                  <a:cubicBezTo>
                    <a:pt x="320" y="12"/>
                    <a:pt x="320" y="12"/>
                    <a:pt x="320" y="12"/>
                  </a:cubicBezTo>
                  <a:cubicBezTo>
                    <a:pt x="320" y="11"/>
                    <a:pt x="320" y="11"/>
                    <a:pt x="320" y="11"/>
                  </a:cubicBezTo>
                  <a:cubicBezTo>
                    <a:pt x="319" y="10"/>
                    <a:pt x="319" y="10"/>
                    <a:pt x="319" y="10"/>
                  </a:cubicBezTo>
                  <a:cubicBezTo>
                    <a:pt x="319" y="10"/>
                    <a:pt x="319" y="10"/>
                    <a:pt x="319" y="10"/>
                  </a:cubicBezTo>
                  <a:cubicBezTo>
                    <a:pt x="319" y="10"/>
                    <a:pt x="319" y="10"/>
                    <a:pt x="319" y="10"/>
                  </a:cubicBezTo>
                  <a:cubicBezTo>
                    <a:pt x="319" y="9"/>
                    <a:pt x="319" y="9"/>
                    <a:pt x="319" y="9"/>
                  </a:cubicBezTo>
                  <a:cubicBezTo>
                    <a:pt x="318" y="8"/>
                    <a:pt x="318" y="8"/>
                    <a:pt x="318" y="8"/>
                  </a:cubicBezTo>
                  <a:cubicBezTo>
                    <a:pt x="318" y="8"/>
                    <a:pt x="318" y="8"/>
                    <a:pt x="318" y="8"/>
                  </a:cubicBezTo>
                  <a:cubicBezTo>
                    <a:pt x="317" y="7"/>
                    <a:pt x="317" y="7"/>
                    <a:pt x="317" y="7"/>
                  </a:cubicBezTo>
                  <a:cubicBezTo>
                    <a:pt x="317" y="6"/>
                    <a:pt x="317" y="6"/>
                    <a:pt x="317" y="6"/>
                  </a:cubicBezTo>
                  <a:cubicBezTo>
                    <a:pt x="318" y="6"/>
                    <a:pt x="318" y="6"/>
                    <a:pt x="318" y="6"/>
                  </a:cubicBezTo>
                  <a:cubicBezTo>
                    <a:pt x="319" y="7"/>
                    <a:pt x="319" y="7"/>
                    <a:pt x="319" y="7"/>
                  </a:cubicBezTo>
                  <a:cubicBezTo>
                    <a:pt x="320" y="7"/>
                    <a:pt x="320" y="7"/>
                    <a:pt x="320" y="7"/>
                  </a:cubicBezTo>
                  <a:cubicBezTo>
                    <a:pt x="321" y="7"/>
                    <a:pt x="321" y="7"/>
                    <a:pt x="321" y="7"/>
                  </a:cubicBezTo>
                  <a:cubicBezTo>
                    <a:pt x="321" y="6"/>
                    <a:pt x="321" y="6"/>
                    <a:pt x="321" y="6"/>
                  </a:cubicBezTo>
                  <a:cubicBezTo>
                    <a:pt x="321" y="5"/>
                    <a:pt x="321" y="5"/>
                    <a:pt x="321" y="5"/>
                  </a:cubicBezTo>
                  <a:cubicBezTo>
                    <a:pt x="320" y="4"/>
                    <a:pt x="320" y="4"/>
                    <a:pt x="320" y="4"/>
                  </a:cubicBezTo>
                  <a:cubicBezTo>
                    <a:pt x="321" y="4"/>
                    <a:pt x="321" y="4"/>
                    <a:pt x="321" y="4"/>
                  </a:cubicBezTo>
                  <a:cubicBezTo>
                    <a:pt x="322" y="3"/>
                    <a:pt x="322" y="3"/>
                    <a:pt x="322" y="3"/>
                  </a:cubicBezTo>
                  <a:cubicBezTo>
                    <a:pt x="322" y="4"/>
                    <a:pt x="322" y="4"/>
                    <a:pt x="322" y="4"/>
                  </a:cubicBezTo>
                  <a:cubicBezTo>
                    <a:pt x="324" y="4"/>
                    <a:pt x="324" y="4"/>
                    <a:pt x="324" y="4"/>
                  </a:cubicBezTo>
                  <a:cubicBezTo>
                    <a:pt x="324" y="4"/>
                    <a:pt x="324" y="4"/>
                    <a:pt x="324" y="4"/>
                  </a:cubicBezTo>
                  <a:cubicBezTo>
                    <a:pt x="324" y="5"/>
                    <a:pt x="324" y="5"/>
                    <a:pt x="324" y="5"/>
                  </a:cubicBezTo>
                  <a:cubicBezTo>
                    <a:pt x="324" y="5"/>
                    <a:pt x="324" y="5"/>
                    <a:pt x="324" y="5"/>
                  </a:cubicBezTo>
                  <a:cubicBezTo>
                    <a:pt x="324" y="6"/>
                    <a:pt x="324" y="6"/>
                    <a:pt x="324" y="6"/>
                  </a:cubicBezTo>
                  <a:cubicBezTo>
                    <a:pt x="325" y="6"/>
                    <a:pt x="325" y="6"/>
                    <a:pt x="325" y="6"/>
                  </a:cubicBezTo>
                  <a:cubicBezTo>
                    <a:pt x="325" y="7"/>
                    <a:pt x="325" y="7"/>
                    <a:pt x="325" y="7"/>
                  </a:cubicBezTo>
                  <a:cubicBezTo>
                    <a:pt x="325" y="8"/>
                    <a:pt x="325" y="8"/>
                    <a:pt x="325" y="8"/>
                  </a:cubicBezTo>
                  <a:cubicBezTo>
                    <a:pt x="325" y="10"/>
                    <a:pt x="325" y="10"/>
                    <a:pt x="325" y="10"/>
                  </a:cubicBezTo>
                  <a:cubicBezTo>
                    <a:pt x="326" y="9"/>
                    <a:pt x="326" y="9"/>
                    <a:pt x="326" y="9"/>
                  </a:cubicBezTo>
                  <a:cubicBezTo>
                    <a:pt x="327" y="9"/>
                    <a:pt x="327" y="9"/>
                    <a:pt x="327" y="9"/>
                  </a:cubicBezTo>
                  <a:cubicBezTo>
                    <a:pt x="327" y="9"/>
                    <a:pt x="327" y="9"/>
                    <a:pt x="327" y="9"/>
                  </a:cubicBezTo>
                  <a:cubicBezTo>
                    <a:pt x="327" y="9"/>
                    <a:pt x="327" y="9"/>
                    <a:pt x="327" y="9"/>
                  </a:cubicBezTo>
                  <a:cubicBezTo>
                    <a:pt x="327" y="10"/>
                    <a:pt x="327" y="10"/>
                    <a:pt x="327" y="10"/>
                  </a:cubicBezTo>
                  <a:cubicBezTo>
                    <a:pt x="328" y="9"/>
                    <a:pt x="328" y="9"/>
                    <a:pt x="328" y="9"/>
                  </a:cubicBezTo>
                  <a:cubicBezTo>
                    <a:pt x="328" y="9"/>
                    <a:pt x="328" y="9"/>
                    <a:pt x="328" y="9"/>
                  </a:cubicBezTo>
                  <a:cubicBezTo>
                    <a:pt x="329" y="8"/>
                    <a:pt x="329" y="8"/>
                    <a:pt x="329" y="8"/>
                  </a:cubicBezTo>
                  <a:cubicBezTo>
                    <a:pt x="330" y="8"/>
                    <a:pt x="330" y="8"/>
                    <a:pt x="330" y="8"/>
                  </a:cubicBezTo>
                  <a:cubicBezTo>
                    <a:pt x="329" y="6"/>
                    <a:pt x="329" y="6"/>
                    <a:pt x="329" y="6"/>
                  </a:cubicBezTo>
                  <a:cubicBezTo>
                    <a:pt x="330" y="6"/>
                    <a:pt x="330" y="6"/>
                    <a:pt x="330" y="6"/>
                  </a:cubicBezTo>
                  <a:cubicBezTo>
                    <a:pt x="330" y="6"/>
                    <a:pt x="330" y="6"/>
                    <a:pt x="330" y="6"/>
                  </a:cubicBezTo>
                  <a:cubicBezTo>
                    <a:pt x="331" y="6"/>
                    <a:pt x="331" y="6"/>
                    <a:pt x="331" y="6"/>
                  </a:cubicBezTo>
                  <a:cubicBezTo>
                    <a:pt x="332" y="6"/>
                    <a:pt x="332" y="6"/>
                    <a:pt x="332" y="6"/>
                  </a:cubicBezTo>
                  <a:cubicBezTo>
                    <a:pt x="332" y="6"/>
                    <a:pt x="332" y="6"/>
                    <a:pt x="332" y="6"/>
                  </a:cubicBezTo>
                  <a:cubicBezTo>
                    <a:pt x="331" y="5"/>
                    <a:pt x="331" y="5"/>
                    <a:pt x="331" y="5"/>
                  </a:cubicBezTo>
                  <a:cubicBezTo>
                    <a:pt x="330" y="4"/>
                    <a:pt x="330" y="4"/>
                    <a:pt x="330" y="4"/>
                  </a:cubicBezTo>
                  <a:cubicBezTo>
                    <a:pt x="331" y="3"/>
                    <a:pt x="331" y="3"/>
                    <a:pt x="331" y="3"/>
                  </a:cubicBezTo>
                  <a:cubicBezTo>
                    <a:pt x="331" y="3"/>
                    <a:pt x="331" y="3"/>
                    <a:pt x="331" y="3"/>
                  </a:cubicBezTo>
                  <a:cubicBezTo>
                    <a:pt x="331" y="3"/>
                    <a:pt x="331" y="3"/>
                    <a:pt x="331" y="3"/>
                  </a:cubicBezTo>
                  <a:cubicBezTo>
                    <a:pt x="333" y="3"/>
                    <a:pt x="333" y="3"/>
                    <a:pt x="333" y="3"/>
                  </a:cubicBezTo>
                  <a:cubicBezTo>
                    <a:pt x="333" y="5"/>
                    <a:pt x="333" y="5"/>
                    <a:pt x="333" y="5"/>
                  </a:cubicBezTo>
                  <a:cubicBezTo>
                    <a:pt x="334" y="5"/>
                    <a:pt x="334" y="5"/>
                    <a:pt x="334" y="5"/>
                  </a:cubicBezTo>
                  <a:cubicBezTo>
                    <a:pt x="333" y="6"/>
                    <a:pt x="333" y="6"/>
                    <a:pt x="333" y="6"/>
                  </a:cubicBezTo>
                  <a:cubicBezTo>
                    <a:pt x="334" y="7"/>
                    <a:pt x="334" y="7"/>
                    <a:pt x="334" y="7"/>
                  </a:cubicBezTo>
                  <a:cubicBezTo>
                    <a:pt x="334" y="8"/>
                    <a:pt x="334" y="8"/>
                    <a:pt x="334" y="8"/>
                  </a:cubicBezTo>
                  <a:cubicBezTo>
                    <a:pt x="334" y="9"/>
                    <a:pt x="334" y="9"/>
                    <a:pt x="334" y="9"/>
                  </a:cubicBezTo>
                  <a:cubicBezTo>
                    <a:pt x="335" y="8"/>
                    <a:pt x="335" y="8"/>
                    <a:pt x="335" y="8"/>
                  </a:cubicBezTo>
                  <a:cubicBezTo>
                    <a:pt x="335" y="7"/>
                    <a:pt x="335" y="7"/>
                    <a:pt x="335" y="7"/>
                  </a:cubicBezTo>
                  <a:cubicBezTo>
                    <a:pt x="335" y="7"/>
                    <a:pt x="335" y="7"/>
                    <a:pt x="335" y="7"/>
                  </a:cubicBezTo>
                  <a:cubicBezTo>
                    <a:pt x="335" y="6"/>
                    <a:pt x="335" y="6"/>
                    <a:pt x="335" y="6"/>
                  </a:cubicBezTo>
                  <a:cubicBezTo>
                    <a:pt x="334" y="5"/>
                    <a:pt x="334" y="5"/>
                    <a:pt x="334" y="5"/>
                  </a:cubicBezTo>
                  <a:cubicBezTo>
                    <a:pt x="334" y="3"/>
                    <a:pt x="334" y="3"/>
                    <a:pt x="334" y="3"/>
                  </a:cubicBezTo>
                  <a:cubicBezTo>
                    <a:pt x="334" y="2"/>
                    <a:pt x="334" y="2"/>
                    <a:pt x="334" y="2"/>
                  </a:cubicBezTo>
                  <a:cubicBezTo>
                    <a:pt x="335" y="1"/>
                    <a:pt x="335" y="1"/>
                    <a:pt x="335" y="1"/>
                  </a:cubicBezTo>
                  <a:cubicBezTo>
                    <a:pt x="335" y="1"/>
                    <a:pt x="335" y="1"/>
                    <a:pt x="335" y="1"/>
                  </a:cubicBezTo>
                  <a:cubicBezTo>
                    <a:pt x="336" y="2"/>
                    <a:pt x="336" y="2"/>
                    <a:pt x="336" y="2"/>
                  </a:cubicBezTo>
                  <a:cubicBezTo>
                    <a:pt x="337" y="2"/>
                    <a:pt x="337" y="2"/>
                    <a:pt x="337" y="2"/>
                  </a:cubicBezTo>
                  <a:cubicBezTo>
                    <a:pt x="337" y="2"/>
                    <a:pt x="337" y="2"/>
                    <a:pt x="337" y="2"/>
                  </a:cubicBezTo>
                  <a:cubicBezTo>
                    <a:pt x="337" y="3"/>
                    <a:pt x="337" y="3"/>
                    <a:pt x="337" y="3"/>
                  </a:cubicBezTo>
                  <a:cubicBezTo>
                    <a:pt x="337" y="4"/>
                    <a:pt x="337" y="4"/>
                    <a:pt x="337" y="4"/>
                  </a:cubicBezTo>
                  <a:cubicBezTo>
                    <a:pt x="337" y="5"/>
                    <a:pt x="337" y="5"/>
                    <a:pt x="337" y="5"/>
                  </a:cubicBezTo>
                  <a:cubicBezTo>
                    <a:pt x="337" y="6"/>
                    <a:pt x="337" y="6"/>
                    <a:pt x="337" y="6"/>
                  </a:cubicBezTo>
                  <a:cubicBezTo>
                    <a:pt x="338" y="6"/>
                    <a:pt x="338" y="6"/>
                    <a:pt x="338" y="6"/>
                  </a:cubicBezTo>
                  <a:cubicBezTo>
                    <a:pt x="338" y="6"/>
                    <a:pt x="338" y="6"/>
                    <a:pt x="338" y="6"/>
                  </a:cubicBezTo>
                  <a:cubicBezTo>
                    <a:pt x="338" y="5"/>
                    <a:pt x="338" y="5"/>
                    <a:pt x="338" y="5"/>
                  </a:cubicBezTo>
                  <a:cubicBezTo>
                    <a:pt x="338" y="5"/>
                    <a:pt x="338" y="5"/>
                    <a:pt x="338" y="5"/>
                  </a:cubicBezTo>
                  <a:cubicBezTo>
                    <a:pt x="340" y="7"/>
                    <a:pt x="340" y="7"/>
                    <a:pt x="340" y="7"/>
                  </a:cubicBezTo>
                  <a:cubicBezTo>
                    <a:pt x="340" y="6"/>
                    <a:pt x="340" y="6"/>
                    <a:pt x="340" y="6"/>
                  </a:cubicBezTo>
                  <a:cubicBezTo>
                    <a:pt x="341" y="6"/>
                    <a:pt x="341" y="6"/>
                    <a:pt x="341" y="6"/>
                  </a:cubicBezTo>
                  <a:cubicBezTo>
                    <a:pt x="341" y="6"/>
                    <a:pt x="341" y="6"/>
                    <a:pt x="341" y="6"/>
                  </a:cubicBezTo>
                  <a:cubicBezTo>
                    <a:pt x="340" y="6"/>
                    <a:pt x="340" y="6"/>
                    <a:pt x="340" y="6"/>
                  </a:cubicBezTo>
                  <a:cubicBezTo>
                    <a:pt x="340" y="5"/>
                    <a:pt x="340" y="5"/>
                    <a:pt x="340" y="5"/>
                  </a:cubicBezTo>
                  <a:cubicBezTo>
                    <a:pt x="340" y="4"/>
                    <a:pt x="340" y="4"/>
                    <a:pt x="340" y="4"/>
                  </a:cubicBezTo>
                  <a:cubicBezTo>
                    <a:pt x="340" y="4"/>
                    <a:pt x="340" y="4"/>
                    <a:pt x="340" y="4"/>
                  </a:cubicBezTo>
                  <a:cubicBezTo>
                    <a:pt x="339" y="3"/>
                    <a:pt x="339" y="3"/>
                    <a:pt x="339" y="3"/>
                  </a:cubicBezTo>
                  <a:cubicBezTo>
                    <a:pt x="339" y="3"/>
                    <a:pt x="339" y="3"/>
                    <a:pt x="339" y="3"/>
                  </a:cubicBezTo>
                  <a:cubicBezTo>
                    <a:pt x="339" y="2"/>
                    <a:pt x="339" y="2"/>
                    <a:pt x="339" y="2"/>
                  </a:cubicBezTo>
                  <a:cubicBezTo>
                    <a:pt x="340" y="2"/>
                    <a:pt x="340" y="2"/>
                    <a:pt x="340" y="2"/>
                  </a:cubicBezTo>
                  <a:cubicBezTo>
                    <a:pt x="339" y="2"/>
                    <a:pt x="339" y="2"/>
                    <a:pt x="339" y="2"/>
                  </a:cubicBezTo>
                  <a:cubicBezTo>
                    <a:pt x="339" y="2"/>
                    <a:pt x="339" y="2"/>
                    <a:pt x="339" y="2"/>
                  </a:cubicBezTo>
                  <a:cubicBezTo>
                    <a:pt x="338" y="1"/>
                    <a:pt x="338" y="1"/>
                    <a:pt x="338" y="1"/>
                  </a:cubicBezTo>
                  <a:cubicBezTo>
                    <a:pt x="339" y="1"/>
                    <a:pt x="339" y="1"/>
                    <a:pt x="339" y="1"/>
                  </a:cubicBezTo>
                  <a:cubicBezTo>
                    <a:pt x="339" y="1"/>
                    <a:pt x="339" y="1"/>
                    <a:pt x="339" y="1"/>
                  </a:cubicBezTo>
                  <a:cubicBezTo>
                    <a:pt x="340" y="0"/>
                    <a:pt x="340" y="0"/>
                    <a:pt x="340" y="0"/>
                  </a:cubicBezTo>
                  <a:cubicBezTo>
                    <a:pt x="342" y="0"/>
                    <a:pt x="342" y="0"/>
                    <a:pt x="342" y="0"/>
                  </a:cubicBezTo>
                  <a:cubicBezTo>
                    <a:pt x="343" y="1"/>
                    <a:pt x="343" y="1"/>
                    <a:pt x="343" y="1"/>
                  </a:cubicBezTo>
                  <a:cubicBezTo>
                    <a:pt x="343" y="2"/>
                    <a:pt x="343" y="2"/>
                    <a:pt x="343" y="2"/>
                  </a:cubicBezTo>
                  <a:cubicBezTo>
                    <a:pt x="342" y="2"/>
                    <a:pt x="342" y="2"/>
                    <a:pt x="342" y="2"/>
                  </a:cubicBezTo>
                  <a:cubicBezTo>
                    <a:pt x="342" y="3"/>
                    <a:pt x="342" y="3"/>
                    <a:pt x="342" y="3"/>
                  </a:cubicBezTo>
                  <a:cubicBezTo>
                    <a:pt x="343" y="3"/>
                    <a:pt x="343" y="3"/>
                    <a:pt x="343" y="3"/>
                  </a:cubicBezTo>
                  <a:cubicBezTo>
                    <a:pt x="343" y="2"/>
                    <a:pt x="343" y="2"/>
                    <a:pt x="343" y="2"/>
                  </a:cubicBezTo>
                  <a:cubicBezTo>
                    <a:pt x="344" y="2"/>
                    <a:pt x="344" y="2"/>
                    <a:pt x="344" y="2"/>
                  </a:cubicBezTo>
                  <a:cubicBezTo>
                    <a:pt x="344" y="2"/>
                    <a:pt x="344" y="2"/>
                    <a:pt x="344" y="2"/>
                  </a:cubicBezTo>
                  <a:cubicBezTo>
                    <a:pt x="344" y="3"/>
                    <a:pt x="344" y="3"/>
                    <a:pt x="344" y="3"/>
                  </a:cubicBezTo>
                  <a:cubicBezTo>
                    <a:pt x="344" y="3"/>
                    <a:pt x="344" y="3"/>
                    <a:pt x="344" y="3"/>
                  </a:cubicBezTo>
                  <a:cubicBezTo>
                    <a:pt x="345" y="3"/>
                    <a:pt x="345" y="3"/>
                    <a:pt x="345" y="3"/>
                  </a:cubicBezTo>
                  <a:cubicBezTo>
                    <a:pt x="345" y="3"/>
                    <a:pt x="345" y="3"/>
                    <a:pt x="345" y="3"/>
                  </a:cubicBezTo>
                  <a:cubicBezTo>
                    <a:pt x="346" y="2"/>
                    <a:pt x="346" y="2"/>
                    <a:pt x="346" y="2"/>
                  </a:cubicBezTo>
                  <a:cubicBezTo>
                    <a:pt x="346" y="2"/>
                    <a:pt x="346" y="2"/>
                    <a:pt x="346" y="2"/>
                  </a:cubicBezTo>
                  <a:cubicBezTo>
                    <a:pt x="346" y="3"/>
                    <a:pt x="346" y="3"/>
                    <a:pt x="346" y="3"/>
                  </a:cubicBezTo>
                  <a:cubicBezTo>
                    <a:pt x="346" y="4"/>
                    <a:pt x="346" y="4"/>
                    <a:pt x="346" y="4"/>
                  </a:cubicBezTo>
                  <a:cubicBezTo>
                    <a:pt x="346" y="5"/>
                    <a:pt x="346" y="5"/>
                    <a:pt x="346" y="5"/>
                  </a:cubicBezTo>
                  <a:cubicBezTo>
                    <a:pt x="346" y="6"/>
                    <a:pt x="346" y="6"/>
                    <a:pt x="346" y="6"/>
                  </a:cubicBezTo>
                  <a:cubicBezTo>
                    <a:pt x="346" y="6"/>
                    <a:pt x="346" y="6"/>
                    <a:pt x="346" y="6"/>
                  </a:cubicBezTo>
                  <a:cubicBezTo>
                    <a:pt x="347" y="6"/>
                    <a:pt x="347" y="6"/>
                    <a:pt x="347" y="6"/>
                  </a:cubicBezTo>
                  <a:cubicBezTo>
                    <a:pt x="348" y="6"/>
                    <a:pt x="348" y="6"/>
                    <a:pt x="348" y="6"/>
                  </a:cubicBezTo>
                  <a:cubicBezTo>
                    <a:pt x="348" y="6"/>
                    <a:pt x="348" y="6"/>
                    <a:pt x="348" y="6"/>
                  </a:cubicBezTo>
                  <a:cubicBezTo>
                    <a:pt x="348" y="5"/>
                    <a:pt x="348" y="5"/>
                    <a:pt x="348" y="5"/>
                  </a:cubicBezTo>
                  <a:cubicBezTo>
                    <a:pt x="349" y="3"/>
                    <a:pt x="349" y="3"/>
                    <a:pt x="349" y="3"/>
                  </a:cubicBezTo>
                  <a:cubicBezTo>
                    <a:pt x="348" y="2"/>
                    <a:pt x="348" y="2"/>
                    <a:pt x="348" y="2"/>
                  </a:cubicBezTo>
                  <a:cubicBezTo>
                    <a:pt x="348" y="0"/>
                    <a:pt x="348" y="0"/>
                    <a:pt x="348" y="0"/>
                  </a:cubicBezTo>
                  <a:cubicBezTo>
                    <a:pt x="349" y="0"/>
                    <a:pt x="349" y="0"/>
                    <a:pt x="349" y="0"/>
                  </a:cubicBezTo>
                  <a:cubicBezTo>
                    <a:pt x="349" y="1"/>
                    <a:pt x="349" y="1"/>
                    <a:pt x="349" y="1"/>
                  </a:cubicBezTo>
                  <a:cubicBezTo>
                    <a:pt x="350" y="1"/>
                    <a:pt x="350" y="1"/>
                    <a:pt x="350" y="1"/>
                  </a:cubicBezTo>
                  <a:cubicBezTo>
                    <a:pt x="351" y="1"/>
                    <a:pt x="351" y="1"/>
                    <a:pt x="351" y="1"/>
                  </a:cubicBezTo>
                  <a:cubicBezTo>
                    <a:pt x="352" y="0"/>
                    <a:pt x="352" y="0"/>
                    <a:pt x="352" y="0"/>
                  </a:cubicBezTo>
                  <a:cubicBezTo>
                    <a:pt x="353" y="1"/>
                    <a:pt x="353" y="1"/>
                    <a:pt x="353" y="1"/>
                  </a:cubicBezTo>
                  <a:cubicBezTo>
                    <a:pt x="353" y="1"/>
                    <a:pt x="353" y="1"/>
                    <a:pt x="353" y="1"/>
                  </a:cubicBezTo>
                  <a:cubicBezTo>
                    <a:pt x="354" y="2"/>
                    <a:pt x="354" y="2"/>
                    <a:pt x="354" y="2"/>
                  </a:cubicBezTo>
                  <a:cubicBezTo>
                    <a:pt x="355" y="1"/>
                    <a:pt x="355" y="1"/>
                    <a:pt x="355" y="1"/>
                  </a:cubicBezTo>
                  <a:cubicBezTo>
                    <a:pt x="357" y="2"/>
                    <a:pt x="357" y="2"/>
                    <a:pt x="357" y="2"/>
                  </a:cubicBezTo>
                  <a:cubicBezTo>
                    <a:pt x="357" y="3"/>
                    <a:pt x="357" y="3"/>
                    <a:pt x="357" y="3"/>
                  </a:cubicBezTo>
                  <a:cubicBezTo>
                    <a:pt x="357" y="3"/>
                    <a:pt x="357" y="3"/>
                    <a:pt x="357" y="3"/>
                  </a:cubicBezTo>
                  <a:cubicBezTo>
                    <a:pt x="357" y="4"/>
                    <a:pt x="357" y="4"/>
                    <a:pt x="357" y="4"/>
                  </a:cubicBezTo>
                  <a:cubicBezTo>
                    <a:pt x="357" y="5"/>
                    <a:pt x="357" y="5"/>
                    <a:pt x="357" y="5"/>
                  </a:cubicBezTo>
                  <a:cubicBezTo>
                    <a:pt x="357" y="5"/>
                    <a:pt x="357" y="5"/>
                    <a:pt x="357" y="5"/>
                  </a:cubicBezTo>
                  <a:cubicBezTo>
                    <a:pt x="358" y="5"/>
                    <a:pt x="358" y="5"/>
                    <a:pt x="358" y="5"/>
                  </a:cubicBezTo>
                  <a:cubicBezTo>
                    <a:pt x="359" y="4"/>
                    <a:pt x="359" y="4"/>
                    <a:pt x="359" y="4"/>
                  </a:cubicBezTo>
                  <a:cubicBezTo>
                    <a:pt x="360" y="3"/>
                    <a:pt x="360" y="3"/>
                    <a:pt x="360" y="3"/>
                  </a:cubicBezTo>
                  <a:cubicBezTo>
                    <a:pt x="361" y="3"/>
                    <a:pt x="361" y="3"/>
                    <a:pt x="361" y="3"/>
                  </a:cubicBezTo>
                  <a:cubicBezTo>
                    <a:pt x="361" y="3"/>
                    <a:pt x="361" y="3"/>
                    <a:pt x="361" y="3"/>
                  </a:cubicBezTo>
                  <a:cubicBezTo>
                    <a:pt x="362" y="3"/>
                    <a:pt x="362" y="3"/>
                    <a:pt x="362" y="3"/>
                  </a:cubicBezTo>
                  <a:cubicBezTo>
                    <a:pt x="364" y="3"/>
                    <a:pt x="364" y="3"/>
                    <a:pt x="364" y="3"/>
                  </a:cubicBezTo>
                  <a:cubicBezTo>
                    <a:pt x="363" y="4"/>
                    <a:pt x="363" y="4"/>
                    <a:pt x="363" y="4"/>
                  </a:cubicBezTo>
                  <a:cubicBezTo>
                    <a:pt x="362" y="5"/>
                    <a:pt x="362" y="5"/>
                    <a:pt x="362" y="5"/>
                  </a:cubicBezTo>
                  <a:cubicBezTo>
                    <a:pt x="363" y="5"/>
                    <a:pt x="363" y="5"/>
                    <a:pt x="363" y="5"/>
                  </a:cubicBezTo>
                  <a:cubicBezTo>
                    <a:pt x="363" y="5"/>
                    <a:pt x="363" y="5"/>
                    <a:pt x="363" y="5"/>
                  </a:cubicBezTo>
                  <a:cubicBezTo>
                    <a:pt x="364" y="4"/>
                    <a:pt x="364" y="4"/>
                    <a:pt x="364" y="4"/>
                  </a:cubicBezTo>
                  <a:cubicBezTo>
                    <a:pt x="365" y="4"/>
                    <a:pt x="365" y="4"/>
                    <a:pt x="365" y="4"/>
                  </a:cubicBezTo>
                  <a:cubicBezTo>
                    <a:pt x="365" y="4"/>
                    <a:pt x="365" y="4"/>
                    <a:pt x="365" y="4"/>
                  </a:cubicBezTo>
                  <a:cubicBezTo>
                    <a:pt x="367" y="4"/>
                    <a:pt x="367" y="4"/>
                    <a:pt x="367" y="4"/>
                  </a:cubicBezTo>
                  <a:cubicBezTo>
                    <a:pt x="368" y="4"/>
                    <a:pt x="368" y="4"/>
                    <a:pt x="368" y="4"/>
                  </a:cubicBezTo>
                  <a:cubicBezTo>
                    <a:pt x="369" y="5"/>
                    <a:pt x="369" y="5"/>
                    <a:pt x="369" y="5"/>
                  </a:cubicBezTo>
                  <a:cubicBezTo>
                    <a:pt x="369" y="5"/>
                    <a:pt x="369" y="5"/>
                    <a:pt x="369" y="5"/>
                  </a:cubicBezTo>
                  <a:cubicBezTo>
                    <a:pt x="368" y="5"/>
                    <a:pt x="368" y="5"/>
                    <a:pt x="368" y="5"/>
                  </a:cubicBezTo>
                  <a:cubicBezTo>
                    <a:pt x="368" y="6"/>
                    <a:pt x="368" y="6"/>
                    <a:pt x="368" y="6"/>
                  </a:cubicBezTo>
                  <a:cubicBezTo>
                    <a:pt x="368" y="6"/>
                    <a:pt x="368" y="6"/>
                    <a:pt x="368" y="6"/>
                  </a:cubicBezTo>
                  <a:cubicBezTo>
                    <a:pt x="368" y="7"/>
                    <a:pt x="368" y="7"/>
                    <a:pt x="368" y="7"/>
                  </a:cubicBezTo>
                  <a:cubicBezTo>
                    <a:pt x="369" y="7"/>
                    <a:pt x="369" y="7"/>
                    <a:pt x="369" y="7"/>
                  </a:cubicBezTo>
                  <a:cubicBezTo>
                    <a:pt x="370" y="6"/>
                    <a:pt x="370" y="6"/>
                    <a:pt x="370" y="6"/>
                  </a:cubicBezTo>
                  <a:cubicBezTo>
                    <a:pt x="370" y="7"/>
                    <a:pt x="370" y="7"/>
                    <a:pt x="370" y="7"/>
                  </a:cubicBezTo>
                  <a:cubicBezTo>
                    <a:pt x="370" y="7"/>
                    <a:pt x="370" y="7"/>
                    <a:pt x="370" y="7"/>
                  </a:cubicBezTo>
                  <a:cubicBezTo>
                    <a:pt x="371" y="7"/>
                    <a:pt x="371" y="7"/>
                    <a:pt x="371" y="7"/>
                  </a:cubicBezTo>
                  <a:cubicBezTo>
                    <a:pt x="372" y="6"/>
                    <a:pt x="372" y="6"/>
                    <a:pt x="372" y="6"/>
                  </a:cubicBezTo>
                  <a:cubicBezTo>
                    <a:pt x="372" y="7"/>
                    <a:pt x="372" y="7"/>
                    <a:pt x="372" y="7"/>
                  </a:cubicBezTo>
                  <a:cubicBezTo>
                    <a:pt x="372" y="8"/>
                    <a:pt x="372" y="8"/>
                    <a:pt x="372" y="8"/>
                  </a:cubicBezTo>
                  <a:cubicBezTo>
                    <a:pt x="372" y="8"/>
                    <a:pt x="372" y="8"/>
                    <a:pt x="372" y="8"/>
                  </a:cubicBezTo>
                  <a:cubicBezTo>
                    <a:pt x="373" y="8"/>
                    <a:pt x="373" y="8"/>
                    <a:pt x="373" y="8"/>
                  </a:cubicBezTo>
                  <a:cubicBezTo>
                    <a:pt x="373" y="8"/>
                    <a:pt x="373" y="8"/>
                    <a:pt x="373" y="8"/>
                  </a:cubicBezTo>
                  <a:cubicBezTo>
                    <a:pt x="374" y="7"/>
                    <a:pt x="374" y="7"/>
                    <a:pt x="374" y="7"/>
                  </a:cubicBezTo>
                  <a:cubicBezTo>
                    <a:pt x="374" y="7"/>
                    <a:pt x="374" y="7"/>
                    <a:pt x="374" y="7"/>
                  </a:cubicBezTo>
                  <a:cubicBezTo>
                    <a:pt x="374" y="8"/>
                    <a:pt x="374" y="8"/>
                    <a:pt x="374" y="8"/>
                  </a:cubicBezTo>
                  <a:cubicBezTo>
                    <a:pt x="376" y="9"/>
                    <a:pt x="376" y="9"/>
                    <a:pt x="376" y="9"/>
                  </a:cubicBezTo>
                  <a:cubicBezTo>
                    <a:pt x="377" y="9"/>
                    <a:pt x="377" y="9"/>
                    <a:pt x="377" y="9"/>
                  </a:cubicBezTo>
                  <a:cubicBezTo>
                    <a:pt x="377" y="9"/>
                    <a:pt x="377" y="9"/>
                    <a:pt x="377" y="9"/>
                  </a:cubicBezTo>
                  <a:cubicBezTo>
                    <a:pt x="377" y="10"/>
                    <a:pt x="377" y="10"/>
                    <a:pt x="377" y="10"/>
                  </a:cubicBezTo>
                  <a:cubicBezTo>
                    <a:pt x="375" y="10"/>
                    <a:pt x="375" y="10"/>
                    <a:pt x="375" y="10"/>
                  </a:cubicBezTo>
                  <a:cubicBezTo>
                    <a:pt x="374" y="11"/>
                    <a:pt x="374" y="11"/>
                    <a:pt x="374" y="11"/>
                  </a:cubicBezTo>
                  <a:cubicBezTo>
                    <a:pt x="373" y="12"/>
                    <a:pt x="373" y="12"/>
                    <a:pt x="373" y="12"/>
                  </a:cubicBezTo>
                  <a:cubicBezTo>
                    <a:pt x="372" y="12"/>
                    <a:pt x="372" y="12"/>
                    <a:pt x="372" y="12"/>
                  </a:cubicBezTo>
                  <a:cubicBezTo>
                    <a:pt x="371" y="12"/>
                    <a:pt x="371" y="12"/>
                    <a:pt x="371" y="12"/>
                  </a:cubicBezTo>
                  <a:cubicBezTo>
                    <a:pt x="370" y="12"/>
                    <a:pt x="370" y="12"/>
                    <a:pt x="370" y="12"/>
                  </a:cubicBezTo>
                  <a:cubicBezTo>
                    <a:pt x="370" y="12"/>
                    <a:pt x="370" y="12"/>
                    <a:pt x="370" y="12"/>
                  </a:cubicBezTo>
                  <a:cubicBezTo>
                    <a:pt x="369" y="13"/>
                    <a:pt x="369" y="13"/>
                    <a:pt x="369" y="13"/>
                  </a:cubicBezTo>
                  <a:cubicBezTo>
                    <a:pt x="371" y="13"/>
                    <a:pt x="371" y="13"/>
                    <a:pt x="371" y="13"/>
                  </a:cubicBezTo>
                  <a:cubicBezTo>
                    <a:pt x="372" y="13"/>
                    <a:pt x="372" y="13"/>
                    <a:pt x="372" y="13"/>
                  </a:cubicBezTo>
                  <a:cubicBezTo>
                    <a:pt x="373" y="13"/>
                    <a:pt x="373" y="13"/>
                    <a:pt x="373" y="13"/>
                  </a:cubicBezTo>
                  <a:cubicBezTo>
                    <a:pt x="374" y="13"/>
                    <a:pt x="374" y="13"/>
                    <a:pt x="374" y="13"/>
                  </a:cubicBezTo>
                  <a:cubicBezTo>
                    <a:pt x="374" y="12"/>
                    <a:pt x="374" y="12"/>
                    <a:pt x="374" y="12"/>
                  </a:cubicBezTo>
                  <a:cubicBezTo>
                    <a:pt x="375" y="12"/>
                    <a:pt x="375" y="12"/>
                    <a:pt x="375" y="12"/>
                  </a:cubicBezTo>
                  <a:cubicBezTo>
                    <a:pt x="375" y="12"/>
                    <a:pt x="375" y="12"/>
                    <a:pt x="375" y="12"/>
                  </a:cubicBezTo>
                  <a:cubicBezTo>
                    <a:pt x="376" y="11"/>
                    <a:pt x="376" y="11"/>
                    <a:pt x="376" y="11"/>
                  </a:cubicBezTo>
                  <a:cubicBezTo>
                    <a:pt x="377" y="11"/>
                    <a:pt x="377" y="11"/>
                    <a:pt x="377" y="11"/>
                  </a:cubicBezTo>
                  <a:cubicBezTo>
                    <a:pt x="378" y="11"/>
                    <a:pt x="378" y="11"/>
                    <a:pt x="378" y="11"/>
                  </a:cubicBezTo>
                  <a:cubicBezTo>
                    <a:pt x="378" y="11"/>
                    <a:pt x="378" y="11"/>
                    <a:pt x="378" y="11"/>
                  </a:cubicBezTo>
                  <a:cubicBezTo>
                    <a:pt x="378" y="12"/>
                    <a:pt x="378" y="12"/>
                    <a:pt x="378" y="12"/>
                  </a:cubicBezTo>
                  <a:cubicBezTo>
                    <a:pt x="378" y="13"/>
                    <a:pt x="378" y="13"/>
                    <a:pt x="378" y="13"/>
                  </a:cubicBezTo>
                  <a:cubicBezTo>
                    <a:pt x="379" y="12"/>
                    <a:pt x="379" y="12"/>
                    <a:pt x="379" y="12"/>
                  </a:cubicBezTo>
                  <a:cubicBezTo>
                    <a:pt x="379" y="12"/>
                    <a:pt x="379" y="12"/>
                    <a:pt x="379" y="12"/>
                  </a:cubicBezTo>
                  <a:cubicBezTo>
                    <a:pt x="380" y="11"/>
                    <a:pt x="380" y="11"/>
                    <a:pt x="380" y="11"/>
                  </a:cubicBezTo>
                  <a:cubicBezTo>
                    <a:pt x="380" y="11"/>
                    <a:pt x="380" y="11"/>
                    <a:pt x="380" y="11"/>
                  </a:cubicBezTo>
                  <a:cubicBezTo>
                    <a:pt x="380" y="12"/>
                    <a:pt x="380" y="12"/>
                    <a:pt x="380" y="12"/>
                  </a:cubicBezTo>
                  <a:cubicBezTo>
                    <a:pt x="380" y="12"/>
                    <a:pt x="380" y="12"/>
                    <a:pt x="380" y="12"/>
                  </a:cubicBezTo>
                  <a:cubicBezTo>
                    <a:pt x="380" y="13"/>
                    <a:pt x="380" y="13"/>
                    <a:pt x="380" y="13"/>
                  </a:cubicBezTo>
                  <a:cubicBezTo>
                    <a:pt x="380" y="13"/>
                    <a:pt x="380" y="13"/>
                    <a:pt x="380" y="13"/>
                  </a:cubicBezTo>
                  <a:cubicBezTo>
                    <a:pt x="381" y="13"/>
                    <a:pt x="381" y="13"/>
                    <a:pt x="381" y="13"/>
                  </a:cubicBezTo>
                  <a:cubicBezTo>
                    <a:pt x="381" y="13"/>
                    <a:pt x="381" y="13"/>
                    <a:pt x="381" y="13"/>
                  </a:cubicBezTo>
                  <a:cubicBezTo>
                    <a:pt x="381" y="12"/>
                    <a:pt x="381" y="12"/>
                    <a:pt x="381" y="12"/>
                  </a:cubicBezTo>
                  <a:cubicBezTo>
                    <a:pt x="382" y="12"/>
                    <a:pt x="382" y="12"/>
                    <a:pt x="382" y="12"/>
                  </a:cubicBezTo>
                  <a:cubicBezTo>
                    <a:pt x="383" y="12"/>
                    <a:pt x="383" y="12"/>
                    <a:pt x="383" y="12"/>
                  </a:cubicBezTo>
                  <a:cubicBezTo>
                    <a:pt x="382" y="14"/>
                    <a:pt x="382" y="14"/>
                    <a:pt x="382" y="14"/>
                  </a:cubicBezTo>
                  <a:cubicBezTo>
                    <a:pt x="382" y="14"/>
                    <a:pt x="382" y="14"/>
                    <a:pt x="382" y="14"/>
                  </a:cubicBezTo>
                  <a:cubicBezTo>
                    <a:pt x="382" y="14"/>
                    <a:pt x="382" y="14"/>
                    <a:pt x="382" y="14"/>
                  </a:cubicBezTo>
                  <a:cubicBezTo>
                    <a:pt x="382" y="15"/>
                    <a:pt x="382" y="15"/>
                    <a:pt x="382" y="15"/>
                  </a:cubicBezTo>
                  <a:cubicBezTo>
                    <a:pt x="382" y="16"/>
                    <a:pt x="382" y="16"/>
                    <a:pt x="382" y="16"/>
                  </a:cubicBezTo>
                  <a:cubicBezTo>
                    <a:pt x="382" y="17"/>
                    <a:pt x="382" y="17"/>
                    <a:pt x="382" y="17"/>
                  </a:cubicBezTo>
                  <a:cubicBezTo>
                    <a:pt x="381" y="17"/>
                    <a:pt x="381" y="17"/>
                    <a:pt x="381" y="17"/>
                  </a:cubicBezTo>
                  <a:cubicBezTo>
                    <a:pt x="380" y="18"/>
                    <a:pt x="380" y="18"/>
                    <a:pt x="380" y="18"/>
                  </a:cubicBezTo>
                  <a:cubicBezTo>
                    <a:pt x="381" y="19"/>
                    <a:pt x="381" y="19"/>
                    <a:pt x="381" y="19"/>
                  </a:cubicBezTo>
                  <a:cubicBezTo>
                    <a:pt x="381" y="19"/>
                    <a:pt x="381" y="19"/>
                    <a:pt x="381" y="19"/>
                  </a:cubicBezTo>
                  <a:cubicBezTo>
                    <a:pt x="382" y="18"/>
                    <a:pt x="382" y="18"/>
                    <a:pt x="382" y="18"/>
                  </a:cubicBezTo>
                  <a:cubicBezTo>
                    <a:pt x="383" y="18"/>
                    <a:pt x="383" y="18"/>
                    <a:pt x="383" y="18"/>
                  </a:cubicBezTo>
                  <a:cubicBezTo>
                    <a:pt x="383" y="18"/>
                    <a:pt x="383" y="18"/>
                    <a:pt x="383" y="18"/>
                  </a:cubicBezTo>
                  <a:cubicBezTo>
                    <a:pt x="383" y="18"/>
                    <a:pt x="383" y="18"/>
                    <a:pt x="383" y="18"/>
                  </a:cubicBezTo>
                  <a:cubicBezTo>
                    <a:pt x="384" y="18"/>
                    <a:pt x="384" y="18"/>
                    <a:pt x="384" y="18"/>
                  </a:cubicBezTo>
                  <a:cubicBezTo>
                    <a:pt x="385" y="19"/>
                    <a:pt x="385" y="19"/>
                    <a:pt x="385" y="19"/>
                  </a:cubicBezTo>
                  <a:cubicBezTo>
                    <a:pt x="385" y="20"/>
                    <a:pt x="385" y="20"/>
                    <a:pt x="385" y="20"/>
                  </a:cubicBezTo>
                  <a:cubicBezTo>
                    <a:pt x="385" y="22"/>
                    <a:pt x="385" y="22"/>
                    <a:pt x="385" y="22"/>
                  </a:cubicBezTo>
                  <a:cubicBezTo>
                    <a:pt x="384" y="24"/>
                    <a:pt x="384" y="24"/>
                    <a:pt x="384" y="24"/>
                  </a:cubicBezTo>
                  <a:cubicBezTo>
                    <a:pt x="382" y="25"/>
                    <a:pt x="382" y="25"/>
                    <a:pt x="382" y="25"/>
                  </a:cubicBezTo>
                  <a:cubicBezTo>
                    <a:pt x="382" y="25"/>
                    <a:pt x="382" y="25"/>
                    <a:pt x="382" y="25"/>
                  </a:cubicBezTo>
                  <a:cubicBezTo>
                    <a:pt x="381" y="25"/>
                    <a:pt x="381" y="25"/>
                    <a:pt x="381" y="25"/>
                  </a:cubicBezTo>
                  <a:cubicBezTo>
                    <a:pt x="380" y="25"/>
                    <a:pt x="380" y="25"/>
                    <a:pt x="380" y="25"/>
                  </a:cubicBezTo>
                  <a:cubicBezTo>
                    <a:pt x="380" y="26"/>
                    <a:pt x="380" y="26"/>
                    <a:pt x="380" y="26"/>
                  </a:cubicBezTo>
                  <a:cubicBezTo>
                    <a:pt x="379" y="26"/>
                    <a:pt x="379" y="26"/>
                    <a:pt x="379" y="26"/>
                  </a:cubicBezTo>
                  <a:cubicBezTo>
                    <a:pt x="377" y="27"/>
                    <a:pt x="377" y="27"/>
                    <a:pt x="377" y="27"/>
                  </a:cubicBezTo>
                  <a:cubicBezTo>
                    <a:pt x="376" y="28"/>
                    <a:pt x="376" y="28"/>
                    <a:pt x="376" y="28"/>
                  </a:cubicBezTo>
                  <a:cubicBezTo>
                    <a:pt x="375" y="28"/>
                    <a:pt x="375" y="28"/>
                    <a:pt x="375" y="28"/>
                  </a:cubicBezTo>
                  <a:cubicBezTo>
                    <a:pt x="374" y="29"/>
                    <a:pt x="374" y="29"/>
                    <a:pt x="374" y="29"/>
                  </a:cubicBezTo>
                  <a:cubicBezTo>
                    <a:pt x="372" y="29"/>
                    <a:pt x="372" y="29"/>
                    <a:pt x="372" y="29"/>
                  </a:cubicBezTo>
                  <a:cubicBezTo>
                    <a:pt x="372" y="28"/>
                    <a:pt x="372" y="28"/>
                    <a:pt x="372" y="28"/>
                  </a:cubicBezTo>
                  <a:cubicBezTo>
                    <a:pt x="371" y="29"/>
                    <a:pt x="371" y="29"/>
                    <a:pt x="371" y="29"/>
                  </a:cubicBezTo>
                  <a:cubicBezTo>
                    <a:pt x="371" y="29"/>
                    <a:pt x="371" y="29"/>
                    <a:pt x="371" y="29"/>
                  </a:cubicBezTo>
                  <a:cubicBezTo>
                    <a:pt x="370" y="28"/>
                    <a:pt x="370" y="28"/>
                    <a:pt x="370" y="28"/>
                  </a:cubicBezTo>
                  <a:cubicBezTo>
                    <a:pt x="369" y="28"/>
                    <a:pt x="369" y="28"/>
                    <a:pt x="369" y="28"/>
                  </a:cubicBezTo>
                  <a:cubicBezTo>
                    <a:pt x="368" y="28"/>
                    <a:pt x="368" y="28"/>
                    <a:pt x="368" y="28"/>
                  </a:cubicBezTo>
                  <a:cubicBezTo>
                    <a:pt x="368" y="28"/>
                    <a:pt x="368" y="28"/>
                    <a:pt x="368" y="28"/>
                  </a:cubicBezTo>
                  <a:cubicBezTo>
                    <a:pt x="369" y="28"/>
                    <a:pt x="369" y="28"/>
                    <a:pt x="369" y="28"/>
                  </a:cubicBezTo>
                  <a:cubicBezTo>
                    <a:pt x="369" y="29"/>
                    <a:pt x="369" y="29"/>
                    <a:pt x="369" y="29"/>
                  </a:cubicBezTo>
                  <a:cubicBezTo>
                    <a:pt x="368" y="29"/>
                    <a:pt x="368" y="29"/>
                    <a:pt x="368" y="29"/>
                  </a:cubicBezTo>
                  <a:cubicBezTo>
                    <a:pt x="367" y="29"/>
                    <a:pt x="367" y="29"/>
                    <a:pt x="367" y="29"/>
                  </a:cubicBezTo>
                  <a:cubicBezTo>
                    <a:pt x="367" y="29"/>
                    <a:pt x="367" y="29"/>
                    <a:pt x="367" y="29"/>
                  </a:cubicBezTo>
                  <a:cubicBezTo>
                    <a:pt x="366" y="29"/>
                    <a:pt x="366" y="29"/>
                    <a:pt x="366" y="29"/>
                  </a:cubicBezTo>
                  <a:cubicBezTo>
                    <a:pt x="364" y="28"/>
                    <a:pt x="364" y="28"/>
                    <a:pt x="364" y="28"/>
                  </a:cubicBezTo>
                  <a:cubicBezTo>
                    <a:pt x="364" y="28"/>
                    <a:pt x="364" y="28"/>
                    <a:pt x="364" y="28"/>
                  </a:cubicBezTo>
                  <a:cubicBezTo>
                    <a:pt x="363" y="28"/>
                    <a:pt x="363" y="28"/>
                    <a:pt x="363" y="28"/>
                  </a:cubicBezTo>
                  <a:cubicBezTo>
                    <a:pt x="363" y="28"/>
                    <a:pt x="363" y="28"/>
                    <a:pt x="363" y="28"/>
                  </a:cubicBezTo>
                  <a:cubicBezTo>
                    <a:pt x="362" y="27"/>
                    <a:pt x="362" y="27"/>
                    <a:pt x="362" y="27"/>
                  </a:cubicBezTo>
                  <a:cubicBezTo>
                    <a:pt x="361" y="26"/>
                    <a:pt x="361" y="26"/>
                    <a:pt x="361" y="26"/>
                  </a:cubicBezTo>
                  <a:cubicBezTo>
                    <a:pt x="361" y="27"/>
                    <a:pt x="361" y="27"/>
                    <a:pt x="361" y="27"/>
                  </a:cubicBezTo>
                  <a:cubicBezTo>
                    <a:pt x="362" y="28"/>
                    <a:pt x="362" y="28"/>
                    <a:pt x="362" y="28"/>
                  </a:cubicBezTo>
                  <a:cubicBezTo>
                    <a:pt x="362" y="28"/>
                    <a:pt x="362" y="28"/>
                    <a:pt x="362" y="28"/>
                  </a:cubicBezTo>
                  <a:cubicBezTo>
                    <a:pt x="361" y="28"/>
                    <a:pt x="361" y="28"/>
                    <a:pt x="361" y="28"/>
                  </a:cubicBezTo>
                  <a:cubicBezTo>
                    <a:pt x="360" y="28"/>
                    <a:pt x="360" y="28"/>
                    <a:pt x="360" y="28"/>
                  </a:cubicBezTo>
                  <a:cubicBezTo>
                    <a:pt x="361" y="28"/>
                    <a:pt x="361" y="28"/>
                    <a:pt x="361" y="28"/>
                  </a:cubicBezTo>
                  <a:cubicBezTo>
                    <a:pt x="363" y="29"/>
                    <a:pt x="363" y="29"/>
                    <a:pt x="363" y="29"/>
                  </a:cubicBezTo>
                  <a:cubicBezTo>
                    <a:pt x="365" y="29"/>
                    <a:pt x="365" y="29"/>
                    <a:pt x="365" y="29"/>
                  </a:cubicBezTo>
                  <a:cubicBezTo>
                    <a:pt x="366" y="30"/>
                    <a:pt x="366" y="30"/>
                    <a:pt x="366" y="30"/>
                  </a:cubicBezTo>
                  <a:cubicBezTo>
                    <a:pt x="365" y="30"/>
                    <a:pt x="365" y="30"/>
                    <a:pt x="365" y="30"/>
                  </a:cubicBezTo>
                  <a:cubicBezTo>
                    <a:pt x="361" y="32"/>
                    <a:pt x="361" y="32"/>
                    <a:pt x="361" y="32"/>
                  </a:cubicBezTo>
                  <a:cubicBezTo>
                    <a:pt x="359" y="32"/>
                    <a:pt x="359" y="32"/>
                    <a:pt x="359" y="32"/>
                  </a:cubicBezTo>
                  <a:cubicBezTo>
                    <a:pt x="358" y="32"/>
                    <a:pt x="358" y="32"/>
                    <a:pt x="358" y="32"/>
                  </a:cubicBezTo>
                  <a:cubicBezTo>
                    <a:pt x="356" y="32"/>
                    <a:pt x="356" y="32"/>
                    <a:pt x="356" y="32"/>
                  </a:cubicBezTo>
                  <a:cubicBezTo>
                    <a:pt x="355" y="32"/>
                    <a:pt x="355" y="32"/>
                    <a:pt x="355" y="32"/>
                  </a:cubicBezTo>
                  <a:cubicBezTo>
                    <a:pt x="355" y="32"/>
                    <a:pt x="355" y="32"/>
                    <a:pt x="355" y="32"/>
                  </a:cubicBezTo>
                  <a:cubicBezTo>
                    <a:pt x="354" y="32"/>
                    <a:pt x="354" y="32"/>
                    <a:pt x="354" y="32"/>
                  </a:cubicBezTo>
                  <a:cubicBezTo>
                    <a:pt x="354" y="32"/>
                    <a:pt x="354" y="32"/>
                    <a:pt x="354" y="32"/>
                  </a:cubicBezTo>
                  <a:cubicBezTo>
                    <a:pt x="353" y="32"/>
                    <a:pt x="353" y="32"/>
                    <a:pt x="353" y="32"/>
                  </a:cubicBezTo>
                  <a:cubicBezTo>
                    <a:pt x="352" y="33"/>
                    <a:pt x="352" y="33"/>
                    <a:pt x="352" y="33"/>
                  </a:cubicBezTo>
                  <a:cubicBezTo>
                    <a:pt x="353" y="32"/>
                    <a:pt x="353" y="32"/>
                    <a:pt x="353" y="32"/>
                  </a:cubicBezTo>
                  <a:cubicBezTo>
                    <a:pt x="353" y="33"/>
                    <a:pt x="353" y="33"/>
                    <a:pt x="353" y="33"/>
                  </a:cubicBezTo>
                  <a:cubicBezTo>
                    <a:pt x="354" y="33"/>
                    <a:pt x="354" y="33"/>
                    <a:pt x="354" y="33"/>
                  </a:cubicBezTo>
                  <a:cubicBezTo>
                    <a:pt x="357" y="33"/>
                    <a:pt x="357" y="33"/>
                    <a:pt x="357" y="33"/>
                  </a:cubicBezTo>
                  <a:cubicBezTo>
                    <a:pt x="358" y="33"/>
                    <a:pt x="358" y="33"/>
                    <a:pt x="358" y="33"/>
                  </a:cubicBezTo>
                  <a:cubicBezTo>
                    <a:pt x="361" y="33"/>
                    <a:pt x="361" y="33"/>
                    <a:pt x="361" y="33"/>
                  </a:cubicBezTo>
                  <a:cubicBezTo>
                    <a:pt x="364" y="32"/>
                    <a:pt x="364" y="32"/>
                    <a:pt x="364" y="32"/>
                  </a:cubicBezTo>
                  <a:cubicBezTo>
                    <a:pt x="365" y="31"/>
                    <a:pt x="365" y="31"/>
                    <a:pt x="365" y="31"/>
                  </a:cubicBezTo>
                  <a:cubicBezTo>
                    <a:pt x="366" y="31"/>
                    <a:pt x="366" y="31"/>
                    <a:pt x="366" y="31"/>
                  </a:cubicBezTo>
                  <a:cubicBezTo>
                    <a:pt x="367" y="31"/>
                    <a:pt x="367" y="31"/>
                    <a:pt x="367" y="31"/>
                  </a:cubicBezTo>
                  <a:cubicBezTo>
                    <a:pt x="368" y="31"/>
                    <a:pt x="368" y="31"/>
                    <a:pt x="368" y="31"/>
                  </a:cubicBezTo>
                  <a:cubicBezTo>
                    <a:pt x="369" y="31"/>
                    <a:pt x="369" y="31"/>
                    <a:pt x="369" y="31"/>
                  </a:cubicBezTo>
                  <a:cubicBezTo>
                    <a:pt x="369" y="32"/>
                    <a:pt x="369" y="32"/>
                    <a:pt x="369" y="32"/>
                  </a:cubicBezTo>
                  <a:cubicBezTo>
                    <a:pt x="368" y="33"/>
                    <a:pt x="368" y="33"/>
                    <a:pt x="368" y="33"/>
                  </a:cubicBezTo>
                  <a:cubicBezTo>
                    <a:pt x="366" y="34"/>
                    <a:pt x="366" y="34"/>
                    <a:pt x="366" y="34"/>
                  </a:cubicBezTo>
                  <a:cubicBezTo>
                    <a:pt x="366" y="34"/>
                    <a:pt x="366" y="34"/>
                    <a:pt x="366" y="34"/>
                  </a:cubicBezTo>
                  <a:cubicBezTo>
                    <a:pt x="364" y="35"/>
                    <a:pt x="364" y="35"/>
                    <a:pt x="364" y="35"/>
                  </a:cubicBezTo>
                  <a:cubicBezTo>
                    <a:pt x="364" y="35"/>
                    <a:pt x="364" y="35"/>
                    <a:pt x="364" y="35"/>
                  </a:cubicBezTo>
                  <a:cubicBezTo>
                    <a:pt x="363" y="36"/>
                    <a:pt x="363" y="36"/>
                    <a:pt x="363" y="36"/>
                  </a:cubicBezTo>
                  <a:cubicBezTo>
                    <a:pt x="362" y="36"/>
                    <a:pt x="362" y="36"/>
                    <a:pt x="362" y="36"/>
                  </a:cubicBezTo>
                  <a:cubicBezTo>
                    <a:pt x="361" y="37"/>
                    <a:pt x="361" y="37"/>
                    <a:pt x="361" y="37"/>
                  </a:cubicBezTo>
                  <a:cubicBezTo>
                    <a:pt x="360" y="37"/>
                    <a:pt x="360" y="37"/>
                    <a:pt x="360" y="37"/>
                  </a:cubicBezTo>
                  <a:cubicBezTo>
                    <a:pt x="359" y="37"/>
                    <a:pt x="359" y="37"/>
                    <a:pt x="359" y="37"/>
                  </a:cubicBezTo>
                  <a:cubicBezTo>
                    <a:pt x="358" y="37"/>
                    <a:pt x="358" y="37"/>
                    <a:pt x="358" y="37"/>
                  </a:cubicBezTo>
                  <a:cubicBezTo>
                    <a:pt x="357" y="38"/>
                    <a:pt x="357" y="38"/>
                    <a:pt x="357" y="38"/>
                  </a:cubicBezTo>
                  <a:cubicBezTo>
                    <a:pt x="356" y="38"/>
                    <a:pt x="356" y="38"/>
                    <a:pt x="356" y="38"/>
                  </a:cubicBezTo>
                  <a:cubicBezTo>
                    <a:pt x="355" y="39"/>
                    <a:pt x="355" y="39"/>
                    <a:pt x="355" y="39"/>
                  </a:cubicBezTo>
                  <a:cubicBezTo>
                    <a:pt x="353" y="39"/>
                    <a:pt x="353" y="39"/>
                    <a:pt x="353" y="39"/>
                  </a:cubicBezTo>
                  <a:cubicBezTo>
                    <a:pt x="352" y="40"/>
                    <a:pt x="352" y="40"/>
                    <a:pt x="352" y="40"/>
                  </a:cubicBezTo>
                  <a:cubicBezTo>
                    <a:pt x="352" y="39"/>
                    <a:pt x="352" y="39"/>
                    <a:pt x="352" y="39"/>
                  </a:cubicBezTo>
                  <a:cubicBezTo>
                    <a:pt x="351" y="40"/>
                    <a:pt x="351" y="40"/>
                    <a:pt x="351" y="40"/>
                  </a:cubicBezTo>
                  <a:cubicBezTo>
                    <a:pt x="350" y="40"/>
                    <a:pt x="350" y="40"/>
                    <a:pt x="350" y="40"/>
                  </a:cubicBezTo>
                  <a:cubicBezTo>
                    <a:pt x="350" y="40"/>
                    <a:pt x="350" y="40"/>
                    <a:pt x="350" y="40"/>
                  </a:cubicBezTo>
                  <a:cubicBezTo>
                    <a:pt x="350" y="41"/>
                    <a:pt x="350" y="41"/>
                    <a:pt x="350" y="41"/>
                  </a:cubicBezTo>
                  <a:cubicBezTo>
                    <a:pt x="349" y="42"/>
                    <a:pt x="349" y="42"/>
                    <a:pt x="349" y="42"/>
                  </a:cubicBezTo>
                  <a:cubicBezTo>
                    <a:pt x="349" y="43"/>
                    <a:pt x="349" y="43"/>
                    <a:pt x="349" y="43"/>
                  </a:cubicBezTo>
                  <a:cubicBezTo>
                    <a:pt x="347" y="43"/>
                    <a:pt x="347" y="43"/>
                    <a:pt x="347" y="43"/>
                  </a:cubicBezTo>
                  <a:cubicBezTo>
                    <a:pt x="346" y="43"/>
                    <a:pt x="346" y="43"/>
                    <a:pt x="346" y="43"/>
                  </a:cubicBezTo>
                  <a:cubicBezTo>
                    <a:pt x="345" y="43"/>
                    <a:pt x="345" y="43"/>
                    <a:pt x="345" y="43"/>
                  </a:cubicBezTo>
                  <a:cubicBezTo>
                    <a:pt x="345" y="42"/>
                    <a:pt x="345" y="42"/>
                    <a:pt x="345" y="42"/>
                  </a:cubicBezTo>
                  <a:cubicBezTo>
                    <a:pt x="346" y="42"/>
                    <a:pt x="346" y="42"/>
                    <a:pt x="346" y="42"/>
                  </a:cubicBezTo>
                  <a:cubicBezTo>
                    <a:pt x="346" y="41"/>
                    <a:pt x="346" y="41"/>
                    <a:pt x="346" y="41"/>
                  </a:cubicBezTo>
                  <a:cubicBezTo>
                    <a:pt x="345" y="41"/>
                    <a:pt x="345" y="41"/>
                    <a:pt x="345" y="41"/>
                  </a:cubicBezTo>
                  <a:cubicBezTo>
                    <a:pt x="345" y="42"/>
                    <a:pt x="345" y="42"/>
                    <a:pt x="345" y="42"/>
                  </a:cubicBezTo>
                  <a:cubicBezTo>
                    <a:pt x="345" y="42"/>
                    <a:pt x="345" y="42"/>
                    <a:pt x="345" y="42"/>
                  </a:cubicBezTo>
                  <a:cubicBezTo>
                    <a:pt x="344" y="43"/>
                    <a:pt x="344" y="43"/>
                    <a:pt x="344" y="43"/>
                  </a:cubicBezTo>
                  <a:cubicBezTo>
                    <a:pt x="345" y="43"/>
                    <a:pt x="345" y="43"/>
                    <a:pt x="345" y="43"/>
                  </a:cubicBezTo>
                  <a:cubicBezTo>
                    <a:pt x="346" y="44"/>
                    <a:pt x="346" y="44"/>
                    <a:pt x="346" y="44"/>
                  </a:cubicBezTo>
                  <a:cubicBezTo>
                    <a:pt x="345" y="45"/>
                    <a:pt x="345" y="45"/>
                    <a:pt x="345" y="45"/>
                  </a:cubicBezTo>
                  <a:cubicBezTo>
                    <a:pt x="344" y="45"/>
                    <a:pt x="344" y="45"/>
                    <a:pt x="344" y="45"/>
                  </a:cubicBezTo>
                  <a:cubicBezTo>
                    <a:pt x="343" y="44"/>
                    <a:pt x="343" y="44"/>
                    <a:pt x="343" y="44"/>
                  </a:cubicBezTo>
                  <a:cubicBezTo>
                    <a:pt x="343" y="45"/>
                    <a:pt x="343" y="45"/>
                    <a:pt x="343" y="45"/>
                  </a:cubicBezTo>
                  <a:cubicBezTo>
                    <a:pt x="341" y="44"/>
                    <a:pt x="341" y="44"/>
                    <a:pt x="341" y="44"/>
                  </a:cubicBezTo>
                  <a:cubicBezTo>
                    <a:pt x="341" y="44"/>
                    <a:pt x="341" y="44"/>
                    <a:pt x="341" y="44"/>
                  </a:cubicBezTo>
                  <a:cubicBezTo>
                    <a:pt x="340" y="45"/>
                    <a:pt x="340" y="45"/>
                    <a:pt x="340" y="45"/>
                  </a:cubicBezTo>
                  <a:cubicBezTo>
                    <a:pt x="340" y="44"/>
                    <a:pt x="340" y="44"/>
                    <a:pt x="340" y="44"/>
                  </a:cubicBezTo>
                  <a:cubicBezTo>
                    <a:pt x="340" y="44"/>
                    <a:pt x="340" y="44"/>
                    <a:pt x="340" y="44"/>
                  </a:cubicBezTo>
                  <a:cubicBezTo>
                    <a:pt x="339" y="44"/>
                    <a:pt x="339" y="44"/>
                    <a:pt x="339" y="44"/>
                  </a:cubicBezTo>
                  <a:cubicBezTo>
                    <a:pt x="339" y="44"/>
                    <a:pt x="339" y="44"/>
                    <a:pt x="339" y="44"/>
                  </a:cubicBezTo>
                  <a:cubicBezTo>
                    <a:pt x="339" y="45"/>
                    <a:pt x="339" y="45"/>
                    <a:pt x="339" y="45"/>
                  </a:cubicBezTo>
                  <a:cubicBezTo>
                    <a:pt x="340" y="45"/>
                    <a:pt x="340" y="45"/>
                    <a:pt x="340" y="45"/>
                  </a:cubicBezTo>
                  <a:cubicBezTo>
                    <a:pt x="343" y="45"/>
                    <a:pt x="343" y="45"/>
                    <a:pt x="343" y="45"/>
                  </a:cubicBezTo>
                  <a:cubicBezTo>
                    <a:pt x="343" y="46"/>
                    <a:pt x="343" y="46"/>
                    <a:pt x="343" y="46"/>
                  </a:cubicBezTo>
                  <a:cubicBezTo>
                    <a:pt x="343" y="46"/>
                    <a:pt x="343" y="46"/>
                    <a:pt x="343" y="46"/>
                  </a:cubicBezTo>
                  <a:cubicBezTo>
                    <a:pt x="342" y="47"/>
                    <a:pt x="342" y="47"/>
                    <a:pt x="342" y="47"/>
                  </a:cubicBezTo>
                  <a:cubicBezTo>
                    <a:pt x="341" y="47"/>
                    <a:pt x="341" y="47"/>
                    <a:pt x="341" y="47"/>
                  </a:cubicBezTo>
                  <a:cubicBezTo>
                    <a:pt x="340" y="47"/>
                    <a:pt x="340" y="47"/>
                    <a:pt x="340" y="47"/>
                  </a:cubicBezTo>
                  <a:cubicBezTo>
                    <a:pt x="339" y="47"/>
                    <a:pt x="339" y="47"/>
                    <a:pt x="339" y="47"/>
                  </a:cubicBezTo>
                  <a:cubicBezTo>
                    <a:pt x="340" y="48"/>
                    <a:pt x="340" y="48"/>
                    <a:pt x="340" y="48"/>
                  </a:cubicBezTo>
                  <a:cubicBezTo>
                    <a:pt x="340" y="47"/>
                    <a:pt x="340" y="47"/>
                    <a:pt x="340" y="47"/>
                  </a:cubicBezTo>
                  <a:cubicBezTo>
                    <a:pt x="341" y="48"/>
                    <a:pt x="341" y="48"/>
                    <a:pt x="341" y="48"/>
                  </a:cubicBezTo>
                  <a:cubicBezTo>
                    <a:pt x="341" y="48"/>
                    <a:pt x="341" y="48"/>
                    <a:pt x="341" y="48"/>
                  </a:cubicBezTo>
                  <a:cubicBezTo>
                    <a:pt x="339" y="50"/>
                    <a:pt x="339" y="50"/>
                    <a:pt x="339" y="50"/>
                  </a:cubicBezTo>
                  <a:cubicBezTo>
                    <a:pt x="338" y="50"/>
                    <a:pt x="338" y="50"/>
                    <a:pt x="338" y="50"/>
                  </a:cubicBezTo>
                  <a:cubicBezTo>
                    <a:pt x="336" y="49"/>
                    <a:pt x="336" y="49"/>
                    <a:pt x="336" y="49"/>
                  </a:cubicBezTo>
                  <a:cubicBezTo>
                    <a:pt x="336" y="49"/>
                    <a:pt x="336" y="49"/>
                    <a:pt x="336" y="49"/>
                  </a:cubicBezTo>
                  <a:cubicBezTo>
                    <a:pt x="335" y="49"/>
                    <a:pt x="335" y="49"/>
                    <a:pt x="335" y="49"/>
                  </a:cubicBezTo>
                  <a:cubicBezTo>
                    <a:pt x="334" y="49"/>
                    <a:pt x="334" y="49"/>
                    <a:pt x="334" y="49"/>
                  </a:cubicBezTo>
                  <a:cubicBezTo>
                    <a:pt x="334" y="47"/>
                    <a:pt x="334" y="47"/>
                    <a:pt x="334" y="47"/>
                  </a:cubicBezTo>
                  <a:cubicBezTo>
                    <a:pt x="333" y="47"/>
                    <a:pt x="333" y="47"/>
                    <a:pt x="333" y="47"/>
                  </a:cubicBezTo>
                  <a:cubicBezTo>
                    <a:pt x="333" y="47"/>
                    <a:pt x="333" y="47"/>
                    <a:pt x="333" y="47"/>
                  </a:cubicBezTo>
                  <a:cubicBezTo>
                    <a:pt x="333" y="46"/>
                    <a:pt x="333" y="46"/>
                    <a:pt x="333" y="46"/>
                  </a:cubicBezTo>
                  <a:cubicBezTo>
                    <a:pt x="332" y="46"/>
                    <a:pt x="332" y="46"/>
                    <a:pt x="332" y="46"/>
                  </a:cubicBezTo>
                  <a:cubicBezTo>
                    <a:pt x="332" y="46"/>
                    <a:pt x="332" y="46"/>
                    <a:pt x="332" y="46"/>
                  </a:cubicBezTo>
                  <a:cubicBezTo>
                    <a:pt x="331" y="46"/>
                    <a:pt x="331" y="46"/>
                    <a:pt x="331" y="46"/>
                  </a:cubicBezTo>
                  <a:cubicBezTo>
                    <a:pt x="330" y="46"/>
                    <a:pt x="330" y="46"/>
                    <a:pt x="330" y="46"/>
                  </a:cubicBezTo>
                  <a:cubicBezTo>
                    <a:pt x="329" y="46"/>
                    <a:pt x="329" y="46"/>
                    <a:pt x="329" y="46"/>
                  </a:cubicBezTo>
                  <a:cubicBezTo>
                    <a:pt x="330" y="46"/>
                    <a:pt x="330" y="46"/>
                    <a:pt x="330" y="46"/>
                  </a:cubicBezTo>
                  <a:cubicBezTo>
                    <a:pt x="330" y="46"/>
                    <a:pt x="330" y="46"/>
                    <a:pt x="330" y="46"/>
                  </a:cubicBezTo>
                  <a:cubicBezTo>
                    <a:pt x="331" y="46"/>
                    <a:pt x="331" y="46"/>
                    <a:pt x="331" y="46"/>
                  </a:cubicBezTo>
                  <a:cubicBezTo>
                    <a:pt x="333" y="48"/>
                    <a:pt x="333" y="48"/>
                    <a:pt x="333" y="48"/>
                  </a:cubicBezTo>
                  <a:cubicBezTo>
                    <a:pt x="333" y="50"/>
                    <a:pt x="333" y="50"/>
                    <a:pt x="333" y="50"/>
                  </a:cubicBezTo>
                  <a:cubicBezTo>
                    <a:pt x="333" y="51"/>
                    <a:pt x="333" y="51"/>
                    <a:pt x="333" y="51"/>
                  </a:cubicBezTo>
                  <a:cubicBezTo>
                    <a:pt x="332" y="50"/>
                    <a:pt x="332" y="50"/>
                    <a:pt x="332" y="50"/>
                  </a:cubicBezTo>
                  <a:cubicBezTo>
                    <a:pt x="331" y="50"/>
                    <a:pt x="331" y="50"/>
                    <a:pt x="331" y="50"/>
                  </a:cubicBezTo>
                  <a:cubicBezTo>
                    <a:pt x="330" y="50"/>
                    <a:pt x="330" y="50"/>
                    <a:pt x="330" y="50"/>
                  </a:cubicBezTo>
                  <a:cubicBezTo>
                    <a:pt x="330" y="50"/>
                    <a:pt x="330" y="50"/>
                    <a:pt x="330" y="50"/>
                  </a:cubicBezTo>
                  <a:cubicBezTo>
                    <a:pt x="330" y="51"/>
                    <a:pt x="330" y="51"/>
                    <a:pt x="330" y="51"/>
                  </a:cubicBezTo>
                  <a:cubicBezTo>
                    <a:pt x="329" y="50"/>
                    <a:pt x="329" y="50"/>
                    <a:pt x="329" y="50"/>
                  </a:cubicBezTo>
                  <a:cubicBezTo>
                    <a:pt x="328" y="50"/>
                    <a:pt x="328" y="50"/>
                    <a:pt x="328" y="50"/>
                  </a:cubicBezTo>
                  <a:cubicBezTo>
                    <a:pt x="328" y="51"/>
                    <a:pt x="328" y="51"/>
                    <a:pt x="328" y="51"/>
                  </a:cubicBezTo>
                  <a:cubicBezTo>
                    <a:pt x="327" y="51"/>
                    <a:pt x="327" y="51"/>
                    <a:pt x="327" y="51"/>
                  </a:cubicBezTo>
                  <a:cubicBezTo>
                    <a:pt x="327" y="50"/>
                    <a:pt x="327" y="50"/>
                    <a:pt x="327" y="50"/>
                  </a:cubicBezTo>
                  <a:cubicBezTo>
                    <a:pt x="326" y="50"/>
                    <a:pt x="326" y="50"/>
                    <a:pt x="326" y="50"/>
                  </a:cubicBezTo>
                  <a:cubicBezTo>
                    <a:pt x="326" y="49"/>
                    <a:pt x="326" y="49"/>
                    <a:pt x="326" y="49"/>
                  </a:cubicBezTo>
                  <a:cubicBezTo>
                    <a:pt x="325" y="49"/>
                    <a:pt x="325" y="49"/>
                    <a:pt x="325" y="49"/>
                  </a:cubicBezTo>
                  <a:cubicBezTo>
                    <a:pt x="325" y="48"/>
                    <a:pt x="325" y="48"/>
                    <a:pt x="325" y="48"/>
                  </a:cubicBezTo>
                  <a:cubicBezTo>
                    <a:pt x="324" y="48"/>
                    <a:pt x="324" y="48"/>
                    <a:pt x="324" y="48"/>
                  </a:cubicBezTo>
                  <a:cubicBezTo>
                    <a:pt x="323" y="48"/>
                    <a:pt x="323" y="48"/>
                    <a:pt x="323" y="48"/>
                  </a:cubicBezTo>
                  <a:cubicBezTo>
                    <a:pt x="323" y="47"/>
                    <a:pt x="323" y="47"/>
                    <a:pt x="323" y="47"/>
                  </a:cubicBezTo>
                  <a:cubicBezTo>
                    <a:pt x="322" y="48"/>
                    <a:pt x="322" y="48"/>
                    <a:pt x="322" y="48"/>
                  </a:cubicBezTo>
                  <a:cubicBezTo>
                    <a:pt x="322" y="48"/>
                    <a:pt x="322" y="48"/>
                    <a:pt x="322" y="48"/>
                  </a:cubicBezTo>
                  <a:cubicBezTo>
                    <a:pt x="323" y="49"/>
                    <a:pt x="323" y="49"/>
                    <a:pt x="323" y="49"/>
                  </a:cubicBezTo>
                  <a:cubicBezTo>
                    <a:pt x="324" y="49"/>
                    <a:pt x="324" y="49"/>
                    <a:pt x="324" y="49"/>
                  </a:cubicBezTo>
                  <a:cubicBezTo>
                    <a:pt x="325" y="50"/>
                    <a:pt x="325" y="50"/>
                    <a:pt x="325" y="50"/>
                  </a:cubicBezTo>
                  <a:cubicBezTo>
                    <a:pt x="325" y="51"/>
                    <a:pt x="325" y="51"/>
                    <a:pt x="325" y="51"/>
                  </a:cubicBezTo>
                  <a:cubicBezTo>
                    <a:pt x="323" y="50"/>
                    <a:pt x="323" y="50"/>
                    <a:pt x="323" y="50"/>
                  </a:cubicBezTo>
                  <a:cubicBezTo>
                    <a:pt x="322" y="50"/>
                    <a:pt x="322" y="50"/>
                    <a:pt x="322" y="50"/>
                  </a:cubicBezTo>
                  <a:cubicBezTo>
                    <a:pt x="322" y="49"/>
                    <a:pt x="322" y="49"/>
                    <a:pt x="322" y="49"/>
                  </a:cubicBezTo>
                  <a:cubicBezTo>
                    <a:pt x="321" y="49"/>
                    <a:pt x="321" y="49"/>
                    <a:pt x="321" y="49"/>
                  </a:cubicBezTo>
                  <a:cubicBezTo>
                    <a:pt x="321" y="49"/>
                    <a:pt x="321" y="49"/>
                    <a:pt x="321" y="49"/>
                  </a:cubicBezTo>
                  <a:cubicBezTo>
                    <a:pt x="321" y="49"/>
                    <a:pt x="321" y="49"/>
                    <a:pt x="321" y="49"/>
                  </a:cubicBezTo>
                  <a:cubicBezTo>
                    <a:pt x="321" y="50"/>
                    <a:pt x="321" y="50"/>
                    <a:pt x="321" y="50"/>
                  </a:cubicBezTo>
                  <a:cubicBezTo>
                    <a:pt x="320" y="50"/>
                    <a:pt x="320" y="50"/>
                    <a:pt x="320" y="50"/>
                  </a:cubicBezTo>
                  <a:cubicBezTo>
                    <a:pt x="320" y="49"/>
                    <a:pt x="320" y="49"/>
                    <a:pt x="320" y="49"/>
                  </a:cubicBezTo>
                  <a:cubicBezTo>
                    <a:pt x="319" y="49"/>
                    <a:pt x="319" y="49"/>
                    <a:pt x="319" y="49"/>
                  </a:cubicBezTo>
                  <a:cubicBezTo>
                    <a:pt x="319" y="50"/>
                    <a:pt x="319" y="50"/>
                    <a:pt x="319" y="50"/>
                  </a:cubicBezTo>
                  <a:cubicBezTo>
                    <a:pt x="320" y="50"/>
                    <a:pt x="320" y="50"/>
                    <a:pt x="320" y="50"/>
                  </a:cubicBezTo>
                  <a:cubicBezTo>
                    <a:pt x="320" y="51"/>
                    <a:pt x="320" y="51"/>
                    <a:pt x="320" y="51"/>
                  </a:cubicBezTo>
                  <a:cubicBezTo>
                    <a:pt x="321" y="51"/>
                    <a:pt x="321" y="51"/>
                    <a:pt x="321" y="51"/>
                  </a:cubicBezTo>
                  <a:cubicBezTo>
                    <a:pt x="321" y="51"/>
                    <a:pt x="321" y="51"/>
                    <a:pt x="321" y="51"/>
                  </a:cubicBezTo>
                  <a:cubicBezTo>
                    <a:pt x="322" y="51"/>
                    <a:pt x="322" y="51"/>
                    <a:pt x="322" y="51"/>
                  </a:cubicBezTo>
                  <a:cubicBezTo>
                    <a:pt x="322" y="51"/>
                    <a:pt x="322" y="51"/>
                    <a:pt x="322" y="51"/>
                  </a:cubicBezTo>
                  <a:cubicBezTo>
                    <a:pt x="323" y="52"/>
                    <a:pt x="323" y="52"/>
                    <a:pt x="323" y="52"/>
                  </a:cubicBezTo>
                  <a:cubicBezTo>
                    <a:pt x="324" y="52"/>
                    <a:pt x="324" y="52"/>
                    <a:pt x="324" y="52"/>
                  </a:cubicBezTo>
                  <a:cubicBezTo>
                    <a:pt x="324" y="52"/>
                    <a:pt x="324" y="52"/>
                    <a:pt x="324" y="52"/>
                  </a:cubicBezTo>
                  <a:cubicBezTo>
                    <a:pt x="325" y="52"/>
                    <a:pt x="325" y="52"/>
                    <a:pt x="325" y="52"/>
                  </a:cubicBezTo>
                  <a:cubicBezTo>
                    <a:pt x="328" y="53"/>
                    <a:pt x="328" y="53"/>
                    <a:pt x="328" y="53"/>
                  </a:cubicBezTo>
                  <a:cubicBezTo>
                    <a:pt x="328" y="53"/>
                    <a:pt x="328" y="53"/>
                    <a:pt x="328" y="53"/>
                  </a:cubicBezTo>
                  <a:cubicBezTo>
                    <a:pt x="327" y="54"/>
                    <a:pt x="327" y="54"/>
                    <a:pt x="327" y="54"/>
                  </a:cubicBezTo>
                  <a:cubicBezTo>
                    <a:pt x="328" y="54"/>
                    <a:pt x="328" y="54"/>
                    <a:pt x="328" y="54"/>
                  </a:cubicBezTo>
                  <a:cubicBezTo>
                    <a:pt x="327" y="55"/>
                    <a:pt x="327" y="55"/>
                    <a:pt x="327" y="55"/>
                  </a:cubicBezTo>
                  <a:cubicBezTo>
                    <a:pt x="328" y="56"/>
                    <a:pt x="328" y="56"/>
                    <a:pt x="328" y="56"/>
                  </a:cubicBezTo>
                  <a:cubicBezTo>
                    <a:pt x="327" y="56"/>
                    <a:pt x="327" y="56"/>
                    <a:pt x="327" y="56"/>
                  </a:cubicBezTo>
                  <a:cubicBezTo>
                    <a:pt x="327" y="56"/>
                    <a:pt x="327" y="56"/>
                    <a:pt x="327" y="56"/>
                  </a:cubicBezTo>
                  <a:cubicBezTo>
                    <a:pt x="326" y="55"/>
                    <a:pt x="326" y="55"/>
                    <a:pt x="326" y="55"/>
                  </a:cubicBezTo>
                  <a:cubicBezTo>
                    <a:pt x="325" y="55"/>
                    <a:pt x="325" y="55"/>
                    <a:pt x="325" y="55"/>
                  </a:cubicBezTo>
                  <a:cubicBezTo>
                    <a:pt x="324" y="54"/>
                    <a:pt x="324" y="54"/>
                    <a:pt x="324" y="54"/>
                  </a:cubicBezTo>
                  <a:cubicBezTo>
                    <a:pt x="324" y="54"/>
                    <a:pt x="324" y="54"/>
                    <a:pt x="324" y="54"/>
                  </a:cubicBezTo>
                  <a:cubicBezTo>
                    <a:pt x="324" y="53"/>
                    <a:pt x="324" y="53"/>
                    <a:pt x="324" y="53"/>
                  </a:cubicBezTo>
                  <a:cubicBezTo>
                    <a:pt x="323" y="52"/>
                    <a:pt x="323" y="52"/>
                    <a:pt x="323" y="52"/>
                  </a:cubicBezTo>
                  <a:cubicBezTo>
                    <a:pt x="322" y="52"/>
                    <a:pt x="322" y="52"/>
                    <a:pt x="322" y="52"/>
                  </a:cubicBezTo>
                  <a:cubicBezTo>
                    <a:pt x="320" y="52"/>
                    <a:pt x="320" y="52"/>
                    <a:pt x="320" y="52"/>
                  </a:cubicBezTo>
                  <a:cubicBezTo>
                    <a:pt x="319" y="51"/>
                    <a:pt x="319" y="51"/>
                    <a:pt x="319" y="51"/>
                  </a:cubicBezTo>
                  <a:cubicBezTo>
                    <a:pt x="318" y="51"/>
                    <a:pt x="318" y="51"/>
                    <a:pt x="318" y="51"/>
                  </a:cubicBezTo>
                  <a:cubicBezTo>
                    <a:pt x="318" y="52"/>
                    <a:pt x="318" y="52"/>
                    <a:pt x="318" y="52"/>
                  </a:cubicBezTo>
                  <a:cubicBezTo>
                    <a:pt x="319" y="52"/>
                    <a:pt x="319" y="52"/>
                    <a:pt x="319" y="52"/>
                  </a:cubicBezTo>
                  <a:cubicBezTo>
                    <a:pt x="321" y="52"/>
                    <a:pt x="321" y="52"/>
                    <a:pt x="321" y="52"/>
                  </a:cubicBezTo>
                  <a:cubicBezTo>
                    <a:pt x="323" y="53"/>
                    <a:pt x="323" y="53"/>
                    <a:pt x="323" y="53"/>
                  </a:cubicBezTo>
                  <a:cubicBezTo>
                    <a:pt x="323" y="54"/>
                    <a:pt x="323" y="54"/>
                    <a:pt x="323" y="54"/>
                  </a:cubicBezTo>
                  <a:cubicBezTo>
                    <a:pt x="323" y="54"/>
                    <a:pt x="323" y="54"/>
                    <a:pt x="323" y="54"/>
                  </a:cubicBezTo>
                  <a:cubicBezTo>
                    <a:pt x="322" y="53"/>
                    <a:pt x="322" y="53"/>
                    <a:pt x="322" y="53"/>
                  </a:cubicBezTo>
                  <a:cubicBezTo>
                    <a:pt x="320" y="53"/>
                    <a:pt x="320" y="53"/>
                    <a:pt x="320" y="53"/>
                  </a:cubicBezTo>
                  <a:cubicBezTo>
                    <a:pt x="319" y="54"/>
                    <a:pt x="319" y="54"/>
                    <a:pt x="319" y="54"/>
                  </a:cubicBezTo>
                  <a:cubicBezTo>
                    <a:pt x="319" y="53"/>
                    <a:pt x="319" y="53"/>
                    <a:pt x="319" y="53"/>
                  </a:cubicBezTo>
                  <a:cubicBezTo>
                    <a:pt x="318" y="53"/>
                    <a:pt x="318" y="53"/>
                    <a:pt x="318" y="53"/>
                  </a:cubicBezTo>
                  <a:cubicBezTo>
                    <a:pt x="317" y="52"/>
                    <a:pt x="317" y="52"/>
                    <a:pt x="317" y="52"/>
                  </a:cubicBezTo>
                  <a:cubicBezTo>
                    <a:pt x="316" y="52"/>
                    <a:pt x="316" y="52"/>
                    <a:pt x="316" y="52"/>
                  </a:cubicBezTo>
                  <a:cubicBezTo>
                    <a:pt x="316" y="53"/>
                    <a:pt x="316" y="53"/>
                    <a:pt x="316" y="53"/>
                  </a:cubicBezTo>
                  <a:cubicBezTo>
                    <a:pt x="318" y="53"/>
                    <a:pt x="318" y="53"/>
                    <a:pt x="318" y="53"/>
                  </a:cubicBezTo>
                  <a:cubicBezTo>
                    <a:pt x="318" y="54"/>
                    <a:pt x="318" y="54"/>
                    <a:pt x="318" y="54"/>
                  </a:cubicBezTo>
                  <a:cubicBezTo>
                    <a:pt x="318" y="54"/>
                    <a:pt x="318" y="54"/>
                    <a:pt x="318" y="54"/>
                  </a:cubicBezTo>
                  <a:cubicBezTo>
                    <a:pt x="318" y="54"/>
                    <a:pt x="318" y="54"/>
                    <a:pt x="318" y="54"/>
                  </a:cubicBezTo>
                  <a:cubicBezTo>
                    <a:pt x="318" y="54"/>
                    <a:pt x="318" y="54"/>
                    <a:pt x="318" y="54"/>
                  </a:cubicBezTo>
                  <a:cubicBezTo>
                    <a:pt x="319" y="54"/>
                    <a:pt x="319" y="54"/>
                    <a:pt x="319" y="54"/>
                  </a:cubicBezTo>
                  <a:cubicBezTo>
                    <a:pt x="320" y="54"/>
                    <a:pt x="320" y="54"/>
                    <a:pt x="320" y="54"/>
                  </a:cubicBezTo>
                  <a:cubicBezTo>
                    <a:pt x="320" y="54"/>
                    <a:pt x="320" y="54"/>
                    <a:pt x="320" y="54"/>
                  </a:cubicBezTo>
                  <a:cubicBezTo>
                    <a:pt x="320" y="54"/>
                    <a:pt x="320" y="54"/>
                    <a:pt x="320" y="54"/>
                  </a:cubicBezTo>
                  <a:cubicBezTo>
                    <a:pt x="321" y="54"/>
                    <a:pt x="321" y="54"/>
                    <a:pt x="321" y="54"/>
                  </a:cubicBezTo>
                  <a:cubicBezTo>
                    <a:pt x="322" y="54"/>
                    <a:pt x="322" y="54"/>
                    <a:pt x="322" y="54"/>
                  </a:cubicBezTo>
                  <a:cubicBezTo>
                    <a:pt x="323" y="55"/>
                    <a:pt x="323" y="55"/>
                    <a:pt x="323" y="55"/>
                  </a:cubicBezTo>
                  <a:cubicBezTo>
                    <a:pt x="323" y="56"/>
                    <a:pt x="323" y="56"/>
                    <a:pt x="323" y="56"/>
                  </a:cubicBezTo>
                  <a:cubicBezTo>
                    <a:pt x="322" y="56"/>
                    <a:pt x="322" y="56"/>
                    <a:pt x="322" y="56"/>
                  </a:cubicBezTo>
                  <a:cubicBezTo>
                    <a:pt x="321" y="56"/>
                    <a:pt x="321" y="56"/>
                    <a:pt x="321" y="56"/>
                  </a:cubicBezTo>
                  <a:cubicBezTo>
                    <a:pt x="321" y="56"/>
                    <a:pt x="321" y="56"/>
                    <a:pt x="321" y="56"/>
                  </a:cubicBezTo>
                  <a:cubicBezTo>
                    <a:pt x="322" y="56"/>
                    <a:pt x="322" y="56"/>
                    <a:pt x="322" y="56"/>
                  </a:cubicBezTo>
                  <a:cubicBezTo>
                    <a:pt x="322" y="56"/>
                    <a:pt x="322" y="56"/>
                    <a:pt x="322" y="56"/>
                  </a:cubicBezTo>
                  <a:cubicBezTo>
                    <a:pt x="323" y="56"/>
                    <a:pt x="323" y="56"/>
                    <a:pt x="323" y="56"/>
                  </a:cubicBezTo>
                  <a:cubicBezTo>
                    <a:pt x="324" y="57"/>
                    <a:pt x="324" y="57"/>
                    <a:pt x="324" y="57"/>
                  </a:cubicBezTo>
                  <a:cubicBezTo>
                    <a:pt x="325" y="57"/>
                    <a:pt x="325" y="57"/>
                    <a:pt x="325" y="57"/>
                  </a:cubicBezTo>
                  <a:cubicBezTo>
                    <a:pt x="325" y="58"/>
                    <a:pt x="325" y="58"/>
                    <a:pt x="325" y="58"/>
                  </a:cubicBezTo>
                  <a:cubicBezTo>
                    <a:pt x="324" y="59"/>
                    <a:pt x="324" y="59"/>
                    <a:pt x="324" y="59"/>
                  </a:cubicBezTo>
                  <a:cubicBezTo>
                    <a:pt x="323" y="61"/>
                    <a:pt x="323" y="61"/>
                    <a:pt x="323" y="61"/>
                  </a:cubicBezTo>
                  <a:cubicBezTo>
                    <a:pt x="323" y="61"/>
                    <a:pt x="323" y="61"/>
                    <a:pt x="323" y="61"/>
                  </a:cubicBezTo>
                  <a:cubicBezTo>
                    <a:pt x="322" y="62"/>
                    <a:pt x="322" y="62"/>
                    <a:pt x="322" y="62"/>
                  </a:cubicBezTo>
                  <a:cubicBezTo>
                    <a:pt x="321" y="61"/>
                    <a:pt x="321" y="61"/>
                    <a:pt x="321" y="61"/>
                  </a:cubicBezTo>
                  <a:cubicBezTo>
                    <a:pt x="320" y="61"/>
                    <a:pt x="320" y="61"/>
                    <a:pt x="320" y="61"/>
                  </a:cubicBezTo>
                  <a:cubicBezTo>
                    <a:pt x="320" y="61"/>
                    <a:pt x="320" y="61"/>
                    <a:pt x="320" y="61"/>
                  </a:cubicBezTo>
                  <a:cubicBezTo>
                    <a:pt x="320" y="61"/>
                    <a:pt x="320" y="61"/>
                    <a:pt x="320" y="61"/>
                  </a:cubicBezTo>
                  <a:cubicBezTo>
                    <a:pt x="319" y="60"/>
                    <a:pt x="319" y="60"/>
                    <a:pt x="319" y="60"/>
                  </a:cubicBezTo>
                  <a:cubicBezTo>
                    <a:pt x="318" y="60"/>
                    <a:pt x="318" y="60"/>
                    <a:pt x="318" y="60"/>
                  </a:cubicBezTo>
                  <a:cubicBezTo>
                    <a:pt x="318" y="61"/>
                    <a:pt x="318" y="61"/>
                    <a:pt x="318" y="61"/>
                  </a:cubicBezTo>
                  <a:cubicBezTo>
                    <a:pt x="319" y="61"/>
                    <a:pt x="319" y="61"/>
                    <a:pt x="319" y="61"/>
                  </a:cubicBezTo>
                  <a:cubicBezTo>
                    <a:pt x="319" y="61"/>
                    <a:pt x="319" y="61"/>
                    <a:pt x="319" y="61"/>
                  </a:cubicBezTo>
                  <a:cubicBezTo>
                    <a:pt x="320" y="61"/>
                    <a:pt x="320" y="61"/>
                    <a:pt x="320" y="61"/>
                  </a:cubicBezTo>
                  <a:cubicBezTo>
                    <a:pt x="321" y="62"/>
                    <a:pt x="321" y="62"/>
                    <a:pt x="321" y="62"/>
                  </a:cubicBezTo>
                  <a:cubicBezTo>
                    <a:pt x="321" y="63"/>
                    <a:pt x="321" y="63"/>
                    <a:pt x="321" y="63"/>
                  </a:cubicBezTo>
                  <a:cubicBezTo>
                    <a:pt x="321" y="64"/>
                    <a:pt x="321" y="64"/>
                    <a:pt x="321" y="64"/>
                  </a:cubicBezTo>
                  <a:cubicBezTo>
                    <a:pt x="320" y="64"/>
                    <a:pt x="320" y="64"/>
                    <a:pt x="320" y="64"/>
                  </a:cubicBezTo>
                  <a:cubicBezTo>
                    <a:pt x="319" y="64"/>
                    <a:pt x="319" y="64"/>
                    <a:pt x="319" y="64"/>
                  </a:cubicBezTo>
                  <a:cubicBezTo>
                    <a:pt x="318" y="65"/>
                    <a:pt x="318" y="65"/>
                    <a:pt x="318" y="65"/>
                  </a:cubicBezTo>
                  <a:cubicBezTo>
                    <a:pt x="317" y="64"/>
                    <a:pt x="317" y="64"/>
                    <a:pt x="317" y="64"/>
                  </a:cubicBezTo>
                  <a:cubicBezTo>
                    <a:pt x="316" y="64"/>
                    <a:pt x="316" y="64"/>
                    <a:pt x="316" y="64"/>
                  </a:cubicBezTo>
                  <a:cubicBezTo>
                    <a:pt x="316" y="63"/>
                    <a:pt x="316" y="63"/>
                    <a:pt x="316" y="63"/>
                  </a:cubicBezTo>
                  <a:cubicBezTo>
                    <a:pt x="315" y="63"/>
                    <a:pt x="315" y="63"/>
                    <a:pt x="315" y="63"/>
                  </a:cubicBezTo>
                  <a:cubicBezTo>
                    <a:pt x="314" y="64"/>
                    <a:pt x="314" y="64"/>
                    <a:pt x="314" y="64"/>
                  </a:cubicBezTo>
                  <a:cubicBezTo>
                    <a:pt x="315" y="64"/>
                    <a:pt x="315" y="64"/>
                    <a:pt x="315" y="64"/>
                  </a:cubicBezTo>
                  <a:cubicBezTo>
                    <a:pt x="317" y="65"/>
                    <a:pt x="317" y="65"/>
                    <a:pt x="317" y="65"/>
                  </a:cubicBezTo>
                  <a:cubicBezTo>
                    <a:pt x="318" y="65"/>
                    <a:pt x="318" y="65"/>
                    <a:pt x="318" y="65"/>
                  </a:cubicBezTo>
                  <a:cubicBezTo>
                    <a:pt x="318" y="66"/>
                    <a:pt x="318" y="66"/>
                    <a:pt x="318" y="66"/>
                  </a:cubicBezTo>
                  <a:cubicBezTo>
                    <a:pt x="317" y="66"/>
                    <a:pt x="317" y="66"/>
                    <a:pt x="317" y="66"/>
                  </a:cubicBezTo>
                  <a:cubicBezTo>
                    <a:pt x="317" y="67"/>
                    <a:pt x="317" y="67"/>
                    <a:pt x="317" y="67"/>
                  </a:cubicBezTo>
                  <a:cubicBezTo>
                    <a:pt x="316" y="67"/>
                    <a:pt x="316" y="67"/>
                    <a:pt x="316" y="67"/>
                  </a:cubicBezTo>
                  <a:cubicBezTo>
                    <a:pt x="315" y="66"/>
                    <a:pt x="315" y="66"/>
                    <a:pt x="315" y="66"/>
                  </a:cubicBezTo>
                  <a:cubicBezTo>
                    <a:pt x="315" y="67"/>
                    <a:pt x="315" y="67"/>
                    <a:pt x="315" y="67"/>
                  </a:cubicBezTo>
                  <a:cubicBezTo>
                    <a:pt x="314" y="67"/>
                    <a:pt x="314" y="67"/>
                    <a:pt x="314" y="67"/>
                  </a:cubicBezTo>
                  <a:cubicBezTo>
                    <a:pt x="312" y="67"/>
                    <a:pt x="312" y="67"/>
                    <a:pt x="312" y="67"/>
                  </a:cubicBezTo>
                  <a:cubicBezTo>
                    <a:pt x="312" y="66"/>
                    <a:pt x="312" y="66"/>
                    <a:pt x="312" y="66"/>
                  </a:cubicBezTo>
                  <a:cubicBezTo>
                    <a:pt x="310" y="66"/>
                    <a:pt x="310" y="66"/>
                    <a:pt x="310" y="66"/>
                  </a:cubicBezTo>
                  <a:cubicBezTo>
                    <a:pt x="309" y="66"/>
                    <a:pt x="309" y="66"/>
                    <a:pt x="309" y="66"/>
                  </a:cubicBezTo>
                  <a:cubicBezTo>
                    <a:pt x="309" y="68"/>
                    <a:pt x="309" y="68"/>
                    <a:pt x="309" y="68"/>
                  </a:cubicBezTo>
                  <a:cubicBezTo>
                    <a:pt x="308" y="69"/>
                    <a:pt x="308" y="69"/>
                    <a:pt x="308" y="69"/>
                  </a:cubicBezTo>
                  <a:cubicBezTo>
                    <a:pt x="309" y="68"/>
                    <a:pt x="309" y="68"/>
                    <a:pt x="309" y="68"/>
                  </a:cubicBezTo>
                  <a:cubicBezTo>
                    <a:pt x="309" y="69"/>
                    <a:pt x="309" y="69"/>
                    <a:pt x="309" y="69"/>
                  </a:cubicBezTo>
                  <a:cubicBezTo>
                    <a:pt x="309" y="69"/>
                    <a:pt x="309" y="69"/>
                    <a:pt x="309" y="69"/>
                  </a:cubicBezTo>
                  <a:cubicBezTo>
                    <a:pt x="308" y="70"/>
                    <a:pt x="308" y="70"/>
                    <a:pt x="308" y="70"/>
                  </a:cubicBezTo>
                  <a:cubicBezTo>
                    <a:pt x="308" y="71"/>
                    <a:pt x="308" y="71"/>
                    <a:pt x="308" y="71"/>
                  </a:cubicBezTo>
                  <a:cubicBezTo>
                    <a:pt x="307" y="71"/>
                    <a:pt x="307" y="71"/>
                    <a:pt x="307" y="71"/>
                  </a:cubicBezTo>
                  <a:cubicBezTo>
                    <a:pt x="306" y="71"/>
                    <a:pt x="306" y="71"/>
                    <a:pt x="306" y="71"/>
                  </a:cubicBezTo>
                  <a:cubicBezTo>
                    <a:pt x="306" y="71"/>
                    <a:pt x="306" y="71"/>
                    <a:pt x="306" y="71"/>
                  </a:cubicBezTo>
                  <a:cubicBezTo>
                    <a:pt x="306" y="72"/>
                    <a:pt x="306" y="72"/>
                    <a:pt x="306" y="72"/>
                  </a:cubicBezTo>
                  <a:cubicBezTo>
                    <a:pt x="305" y="72"/>
                    <a:pt x="305" y="72"/>
                    <a:pt x="305" y="72"/>
                  </a:cubicBezTo>
                  <a:cubicBezTo>
                    <a:pt x="304" y="72"/>
                    <a:pt x="304" y="72"/>
                    <a:pt x="304" y="72"/>
                  </a:cubicBezTo>
                  <a:cubicBezTo>
                    <a:pt x="305" y="72"/>
                    <a:pt x="305" y="72"/>
                    <a:pt x="305" y="72"/>
                  </a:cubicBezTo>
                  <a:cubicBezTo>
                    <a:pt x="304" y="72"/>
                    <a:pt x="304" y="72"/>
                    <a:pt x="304" y="72"/>
                  </a:cubicBezTo>
                  <a:cubicBezTo>
                    <a:pt x="304" y="72"/>
                    <a:pt x="304" y="72"/>
                    <a:pt x="304" y="72"/>
                  </a:cubicBezTo>
                  <a:cubicBezTo>
                    <a:pt x="303" y="73"/>
                    <a:pt x="303" y="73"/>
                    <a:pt x="303" y="73"/>
                  </a:cubicBezTo>
                  <a:cubicBezTo>
                    <a:pt x="303" y="73"/>
                    <a:pt x="303" y="73"/>
                    <a:pt x="303" y="73"/>
                  </a:cubicBezTo>
                  <a:cubicBezTo>
                    <a:pt x="301" y="72"/>
                    <a:pt x="301" y="72"/>
                    <a:pt x="301" y="72"/>
                  </a:cubicBezTo>
                  <a:cubicBezTo>
                    <a:pt x="300" y="72"/>
                    <a:pt x="300" y="72"/>
                    <a:pt x="300" y="72"/>
                  </a:cubicBezTo>
                  <a:cubicBezTo>
                    <a:pt x="299" y="73"/>
                    <a:pt x="299" y="73"/>
                    <a:pt x="299" y="73"/>
                  </a:cubicBezTo>
                  <a:cubicBezTo>
                    <a:pt x="298" y="73"/>
                    <a:pt x="298" y="73"/>
                    <a:pt x="298" y="73"/>
                  </a:cubicBezTo>
                  <a:cubicBezTo>
                    <a:pt x="296" y="71"/>
                    <a:pt x="296" y="71"/>
                    <a:pt x="296" y="71"/>
                  </a:cubicBezTo>
                  <a:cubicBezTo>
                    <a:pt x="296" y="69"/>
                    <a:pt x="296" y="69"/>
                    <a:pt x="296" y="69"/>
                  </a:cubicBezTo>
                  <a:cubicBezTo>
                    <a:pt x="297" y="68"/>
                    <a:pt x="297" y="68"/>
                    <a:pt x="297" y="68"/>
                  </a:cubicBezTo>
                  <a:cubicBezTo>
                    <a:pt x="297" y="68"/>
                    <a:pt x="297" y="68"/>
                    <a:pt x="297" y="68"/>
                  </a:cubicBezTo>
                  <a:cubicBezTo>
                    <a:pt x="296" y="67"/>
                    <a:pt x="296" y="67"/>
                    <a:pt x="296" y="67"/>
                  </a:cubicBezTo>
                  <a:cubicBezTo>
                    <a:pt x="296" y="67"/>
                    <a:pt x="296" y="67"/>
                    <a:pt x="296" y="67"/>
                  </a:cubicBezTo>
                  <a:cubicBezTo>
                    <a:pt x="296" y="68"/>
                    <a:pt x="296" y="68"/>
                    <a:pt x="296" y="68"/>
                  </a:cubicBezTo>
                  <a:cubicBezTo>
                    <a:pt x="296" y="68"/>
                    <a:pt x="296" y="68"/>
                    <a:pt x="296" y="68"/>
                  </a:cubicBezTo>
                  <a:cubicBezTo>
                    <a:pt x="295" y="69"/>
                    <a:pt x="295" y="69"/>
                    <a:pt x="295" y="69"/>
                  </a:cubicBezTo>
                  <a:cubicBezTo>
                    <a:pt x="295" y="70"/>
                    <a:pt x="295" y="70"/>
                    <a:pt x="295" y="70"/>
                  </a:cubicBezTo>
                  <a:cubicBezTo>
                    <a:pt x="296" y="71"/>
                    <a:pt x="296" y="71"/>
                    <a:pt x="296" y="71"/>
                  </a:cubicBezTo>
                  <a:cubicBezTo>
                    <a:pt x="295" y="71"/>
                    <a:pt x="295" y="71"/>
                    <a:pt x="295" y="71"/>
                  </a:cubicBezTo>
                  <a:cubicBezTo>
                    <a:pt x="295" y="71"/>
                    <a:pt x="295" y="71"/>
                    <a:pt x="295" y="71"/>
                  </a:cubicBezTo>
                  <a:cubicBezTo>
                    <a:pt x="294" y="71"/>
                    <a:pt x="294" y="71"/>
                    <a:pt x="294" y="71"/>
                  </a:cubicBezTo>
                  <a:cubicBezTo>
                    <a:pt x="294" y="71"/>
                    <a:pt x="294" y="71"/>
                    <a:pt x="294" y="71"/>
                  </a:cubicBezTo>
                  <a:cubicBezTo>
                    <a:pt x="293" y="71"/>
                    <a:pt x="293" y="71"/>
                    <a:pt x="293" y="71"/>
                  </a:cubicBezTo>
                  <a:cubicBezTo>
                    <a:pt x="294" y="72"/>
                    <a:pt x="294" y="72"/>
                    <a:pt x="294" y="72"/>
                  </a:cubicBezTo>
                  <a:cubicBezTo>
                    <a:pt x="293" y="73"/>
                    <a:pt x="293" y="73"/>
                    <a:pt x="293" y="73"/>
                  </a:cubicBezTo>
                  <a:cubicBezTo>
                    <a:pt x="294" y="73"/>
                    <a:pt x="294" y="73"/>
                    <a:pt x="294" y="73"/>
                  </a:cubicBezTo>
                  <a:cubicBezTo>
                    <a:pt x="295" y="72"/>
                    <a:pt x="295" y="72"/>
                    <a:pt x="295" y="72"/>
                  </a:cubicBezTo>
                  <a:cubicBezTo>
                    <a:pt x="295" y="72"/>
                    <a:pt x="295" y="72"/>
                    <a:pt x="295" y="72"/>
                  </a:cubicBezTo>
                  <a:cubicBezTo>
                    <a:pt x="296" y="72"/>
                    <a:pt x="296" y="72"/>
                    <a:pt x="296" y="72"/>
                  </a:cubicBezTo>
                  <a:cubicBezTo>
                    <a:pt x="296" y="72"/>
                    <a:pt x="296" y="72"/>
                    <a:pt x="296" y="72"/>
                  </a:cubicBezTo>
                  <a:cubicBezTo>
                    <a:pt x="297" y="72"/>
                    <a:pt x="297" y="72"/>
                    <a:pt x="297" y="72"/>
                  </a:cubicBezTo>
                  <a:cubicBezTo>
                    <a:pt x="298" y="73"/>
                    <a:pt x="298" y="73"/>
                    <a:pt x="298" y="73"/>
                  </a:cubicBezTo>
                  <a:cubicBezTo>
                    <a:pt x="297" y="74"/>
                    <a:pt x="297" y="74"/>
                    <a:pt x="297" y="74"/>
                  </a:cubicBezTo>
                  <a:cubicBezTo>
                    <a:pt x="298" y="73"/>
                    <a:pt x="298" y="73"/>
                    <a:pt x="298" y="73"/>
                  </a:cubicBezTo>
                  <a:cubicBezTo>
                    <a:pt x="300" y="73"/>
                    <a:pt x="300" y="73"/>
                    <a:pt x="300" y="73"/>
                  </a:cubicBezTo>
                  <a:cubicBezTo>
                    <a:pt x="301" y="73"/>
                    <a:pt x="301" y="73"/>
                    <a:pt x="301" y="73"/>
                  </a:cubicBezTo>
                  <a:cubicBezTo>
                    <a:pt x="301" y="74"/>
                    <a:pt x="301" y="74"/>
                    <a:pt x="301" y="74"/>
                  </a:cubicBezTo>
                  <a:cubicBezTo>
                    <a:pt x="301" y="75"/>
                    <a:pt x="301" y="75"/>
                    <a:pt x="301" y="75"/>
                  </a:cubicBezTo>
                  <a:cubicBezTo>
                    <a:pt x="300" y="76"/>
                    <a:pt x="300" y="76"/>
                    <a:pt x="300" y="76"/>
                  </a:cubicBezTo>
                  <a:cubicBezTo>
                    <a:pt x="300" y="76"/>
                    <a:pt x="300" y="76"/>
                    <a:pt x="300" y="76"/>
                  </a:cubicBezTo>
                  <a:cubicBezTo>
                    <a:pt x="300" y="77"/>
                    <a:pt x="300" y="77"/>
                    <a:pt x="300" y="77"/>
                  </a:cubicBezTo>
                  <a:cubicBezTo>
                    <a:pt x="300" y="77"/>
                    <a:pt x="300" y="77"/>
                    <a:pt x="300" y="77"/>
                  </a:cubicBezTo>
                  <a:cubicBezTo>
                    <a:pt x="301" y="77"/>
                    <a:pt x="301" y="77"/>
                    <a:pt x="301" y="77"/>
                  </a:cubicBezTo>
                  <a:cubicBezTo>
                    <a:pt x="301" y="77"/>
                    <a:pt x="301" y="77"/>
                    <a:pt x="301" y="77"/>
                  </a:cubicBezTo>
                  <a:cubicBezTo>
                    <a:pt x="300" y="78"/>
                    <a:pt x="300" y="78"/>
                    <a:pt x="300" y="78"/>
                  </a:cubicBezTo>
                  <a:cubicBezTo>
                    <a:pt x="301" y="78"/>
                    <a:pt x="301" y="78"/>
                    <a:pt x="301" y="78"/>
                  </a:cubicBezTo>
                  <a:cubicBezTo>
                    <a:pt x="301" y="77"/>
                    <a:pt x="301" y="77"/>
                    <a:pt x="301" y="77"/>
                  </a:cubicBezTo>
                  <a:cubicBezTo>
                    <a:pt x="302" y="77"/>
                    <a:pt x="302" y="77"/>
                    <a:pt x="302" y="77"/>
                  </a:cubicBezTo>
                  <a:cubicBezTo>
                    <a:pt x="303" y="77"/>
                    <a:pt x="303" y="77"/>
                    <a:pt x="303" y="77"/>
                  </a:cubicBezTo>
                  <a:cubicBezTo>
                    <a:pt x="303" y="77"/>
                    <a:pt x="303" y="77"/>
                    <a:pt x="303" y="77"/>
                  </a:cubicBezTo>
                  <a:cubicBezTo>
                    <a:pt x="304" y="77"/>
                    <a:pt x="304" y="77"/>
                    <a:pt x="304" y="77"/>
                  </a:cubicBezTo>
                  <a:cubicBezTo>
                    <a:pt x="303" y="78"/>
                    <a:pt x="303" y="78"/>
                    <a:pt x="303" y="78"/>
                  </a:cubicBezTo>
                  <a:cubicBezTo>
                    <a:pt x="304" y="78"/>
                    <a:pt x="304" y="78"/>
                    <a:pt x="304" y="78"/>
                  </a:cubicBezTo>
                  <a:cubicBezTo>
                    <a:pt x="303" y="80"/>
                    <a:pt x="303" y="80"/>
                    <a:pt x="303" y="80"/>
                  </a:cubicBezTo>
                  <a:cubicBezTo>
                    <a:pt x="302" y="81"/>
                    <a:pt x="302" y="81"/>
                    <a:pt x="302" y="81"/>
                  </a:cubicBezTo>
                  <a:cubicBezTo>
                    <a:pt x="302" y="81"/>
                    <a:pt x="302" y="81"/>
                    <a:pt x="302" y="81"/>
                  </a:cubicBezTo>
                  <a:cubicBezTo>
                    <a:pt x="301" y="82"/>
                    <a:pt x="301" y="82"/>
                    <a:pt x="301" y="82"/>
                  </a:cubicBezTo>
                  <a:cubicBezTo>
                    <a:pt x="300" y="82"/>
                    <a:pt x="300" y="82"/>
                    <a:pt x="300" y="82"/>
                  </a:cubicBezTo>
                  <a:cubicBezTo>
                    <a:pt x="299" y="83"/>
                    <a:pt x="299" y="83"/>
                    <a:pt x="299" y="83"/>
                  </a:cubicBezTo>
                  <a:cubicBezTo>
                    <a:pt x="299" y="83"/>
                    <a:pt x="299" y="83"/>
                    <a:pt x="299" y="83"/>
                  </a:cubicBezTo>
                  <a:cubicBezTo>
                    <a:pt x="299" y="82"/>
                    <a:pt x="299" y="82"/>
                    <a:pt x="299" y="82"/>
                  </a:cubicBezTo>
                  <a:cubicBezTo>
                    <a:pt x="299" y="81"/>
                    <a:pt x="299" y="81"/>
                    <a:pt x="299" y="81"/>
                  </a:cubicBezTo>
                  <a:cubicBezTo>
                    <a:pt x="299" y="81"/>
                    <a:pt x="299" y="81"/>
                    <a:pt x="299" y="81"/>
                  </a:cubicBezTo>
                  <a:cubicBezTo>
                    <a:pt x="299" y="81"/>
                    <a:pt x="299" y="81"/>
                    <a:pt x="299" y="81"/>
                  </a:cubicBezTo>
                  <a:cubicBezTo>
                    <a:pt x="298" y="82"/>
                    <a:pt x="298" y="82"/>
                    <a:pt x="298" y="82"/>
                  </a:cubicBezTo>
                  <a:cubicBezTo>
                    <a:pt x="297" y="82"/>
                    <a:pt x="297" y="82"/>
                    <a:pt x="297" y="82"/>
                  </a:cubicBezTo>
                  <a:cubicBezTo>
                    <a:pt x="296" y="83"/>
                    <a:pt x="296" y="83"/>
                    <a:pt x="296" y="83"/>
                  </a:cubicBezTo>
                  <a:cubicBezTo>
                    <a:pt x="296" y="83"/>
                    <a:pt x="296" y="83"/>
                    <a:pt x="296" y="83"/>
                  </a:cubicBezTo>
                  <a:cubicBezTo>
                    <a:pt x="295" y="83"/>
                    <a:pt x="295" y="83"/>
                    <a:pt x="295" y="83"/>
                  </a:cubicBezTo>
                  <a:cubicBezTo>
                    <a:pt x="293" y="84"/>
                    <a:pt x="293" y="84"/>
                    <a:pt x="293" y="84"/>
                  </a:cubicBezTo>
                  <a:cubicBezTo>
                    <a:pt x="293" y="84"/>
                    <a:pt x="293" y="84"/>
                    <a:pt x="293" y="84"/>
                  </a:cubicBezTo>
                  <a:cubicBezTo>
                    <a:pt x="292" y="84"/>
                    <a:pt x="292" y="84"/>
                    <a:pt x="292" y="84"/>
                  </a:cubicBezTo>
                  <a:cubicBezTo>
                    <a:pt x="291" y="84"/>
                    <a:pt x="291" y="84"/>
                    <a:pt x="291" y="84"/>
                  </a:cubicBezTo>
                  <a:cubicBezTo>
                    <a:pt x="291" y="84"/>
                    <a:pt x="291" y="84"/>
                    <a:pt x="291" y="84"/>
                  </a:cubicBezTo>
                  <a:cubicBezTo>
                    <a:pt x="291" y="83"/>
                    <a:pt x="291" y="83"/>
                    <a:pt x="291" y="83"/>
                  </a:cubicBezTo>
                  <a:cubicBezTo>
                    <a:pt x="291" y="83"/>
                    <a:pt x="291" y="83"/>
                    <a:pt x="291" y="83"/>
                  </a:cubicBezTo>
                  <a:cubicBezTo>
                    <a:pt x="292" y="82"/>
                    <a:pt x="292" y="82"/>
                    <a:pt x="292" y="82"/>
                  </a:cubicBezTo>
                  <a:cubicBezTo>
                    <a:pt x="292" y="81"/>
                    <a:pt x="292" y="81"/>
                    <a:pt x="292" y="81"/>
                  </a:cubicBezTo>
                  <a:cubicBezTo>
                    <a:pt x="291" y="80"/>
                    <a:pt x="291" y="80"/>
                    <a:pt x="291" y="80"/>
                  </a:cubicBezTo>
                  <a:cubicBezTo>
                    <a:pt x="291" y="81"/>
                    <a:pt x="291" y="81"/>
                    <a:pt x="291" y="81"/>
                  </a:cubicBezTo>
                  <a:cubicBezTo>
                    <a:pt x="289" y="80"/>
                    <a:pt x="289" y="80"/>
                    <a:pt x="289" y="80"/>
                  </a:cubicBezTo>
                  <a:cubicBezTo>
                    <a:pt x="289" y="80"/>
                    <a:pt x="289" y="80"/>
                    <a:pt x="289" y="80"/>
                  </a:cubicBezTo>
                  <a:cubicBezTo>
                    <a:pt x="290" y="79"/>
                    <a:pt x="290" y="79"/>
                    <a:pt x="290" y="79"/>
                  </a:cubicBezTo>
                  <a:cubicBezTo>
                    <a:pt x="290" y="79"/>
                    <a:pt x="290" y="79"/>
                    <a:pt x="290" y="79"/>
                  </a:cubicBezTo>
                  <a:cubicBezTo>
                    <a:pt x="290" y="79"/>
                    <a:pt x="290" y="79"/>
                    <a:pt x="290" y="79"/>
                  </a:cubicBezTo>
                  <a:cubicBezTo>
                    <a:pt x="289" y="78"/>
                    <a:pt x="289" y="78"/>
                    <a:pt x="289" y="78"/>
                  </a:cubicBezTo>
                  <a:cubicBezTo>
                    <a:pt x="289" y="77"/>
                    <a:pt x="289" y="77"/>
                    <a:pt x="289" y="77"/>
                  </a:cubicBezTo>
                  <a:cubicBezTo>
                    <a:pt x="289" y="77"/>
                    <a:pt x="289" y="77"/>
                    <a:pt x="289" y="77"/>
                  </a:cubicBezTo>
                  <a:cubicBezTo>
                    <a:pt x="289" y="76"/>
                    <a:pt x="289" y="76"/>
                    <a:pt x="289" y="76"/>
                  </a:cubicBezTo>
                  <a:cubicBezTo>
                    <a:pt x="289" y="75"/>
                    <a:pt x="289" y="75"/>
                    <a:pt x="289" y="75"/>
                  </a:cubicBezTo>
                  <a:cubicBezTo>
                    <a:pt x="289" y="76"/>
                    <a:pt x="289" y="76"/>
                    <a:pt x="289" y="76"/>
                  </a:cubicBezTo>
                  <a:cubicBezTo>
                    <a:pt x="288" y="77"/>
                    <a:pt x="288" y="77"/>
                    <a:pt x="288" y="77"/>
                  </a:cubicBezTo>
                  <a:cubicBezTo>
                    <a:pt x="289" y="79"/>
                    <a:pt x="289" y="79"/>
                    <a:pt x="289" y="79"/>
                  </a:cubicBezTo>
                  <a:cubicBezTo>
                    <a:pt x="289" y="79"/>
                    <a:pt x="289" y="79"/>
                    <a:pt x="289" y="79"/>
                  </a:cubicBezTo>
                  <a:cubicBezTo>
                    <a:pt x="288" y="80"/>
                    <a:pt x="288" y="80"/>
                    <a:pt x="288" y="80"/>
                  </a:cubicBezTo>
                  <a:cubicBezTo>
                    <a:pt x="288" y="80"/>
                    <a:pt x="288" y="80"/>
                    <a:pt x="288" y="80"/>
                  </a:cubicBezTo>
                  <a:cubicBezTo>
                    <a:pt x="288" y="81"/>
                    <a:pt x="288" y="81"/>
                    <a:pt x="288" y="81"/>
                  </a:cubicBezTo>
                  <a:cubicBezTo>
                    <a:pt x="287" y="81"/>
                    <a:pt x="287" y="81"/>
                    <a:pt x="287" y="81"/>
                  </a:cubicBezTo>
                  <a:cubicBezTo>
                    <a:pt x="286" y="81"/>
                    <a:pt x="286" y="81"/>
                    <a:pt x="286" y="81"/>
                  </a:cubicBezTo>
                  <a:cubicBezTo>
                    <a:pt x="286" y="80"/>
                    <a:pt x="286" y="80"/>
                    <a:pt x="286" y="80"/>
                  </a:cubicBezTo>
                  <a:cubicBezTo>
                    <a:pt x="285" y="80"/>
                    <a:pt x="285" y="80"/>
                    <a:pt x="285" y="80"/>
                  </a:cubicBezTo>
                  <a:cubicBezTo>
                    <a:pt x="286" y="78"/>
                    <a:pt x="286" y="78"/>
                    <a:pt x="286" y="78"/>
                  </a:cubicBezTo>
                  <a:cubicBezTo>
                    <a:pt x="286" y="77"/>
                    <a:pt x="286" y="77"/>
                    <a:pt x="286" y="77"/>
                  </a:cubicBezTo>
                  <a:cubicBezTo>
                    <a:pt x="286" y="77"/>
                    <a:pt x="286" y="77"/>
                    <a:pt x="286" y="77"/>
                  </a:cubicBezTo>
                  <a:cubicBezTo>
                    <a:pt x="287" y="76"/>
                    <a:pt x="287" y="76"/>
                    <a:pt x="287" y="76"/>
                  </a:cubicBezTo>
                  <a:cubicBezTo>
                    <a:pt x="286" y="76"/>
                    <a:pt x="286" y="76"/>
                    <a:pt x="286" y="76"/>
                  </a:cubicBezTo>
                  <a:cubicBezTo>
                    <a:pt x="285" y="77"/>
                    <a:pt x="285" y="77"/>
                    <a:pt x="285" y="77"/>
                  </a:cubicBezTo>
                  <a:cubicBezTo>
                    <a:pt x="285" y="78"/>
                    <a:pt x="285" y="78"/>
                    <a:pt x="285" y="78"/>
                  </a:cubicBezTo>
                  <a:cubicBezTo>
                    <a:pt x="285" y="78"/>
                    <a:pt x="285" y="78"/>
                    <a:pt x="285" y="78"/>
                  </a:cubicBezTo>
                  <a:cubicBezTo>
                    <a:pt x="285" y="80"/>
                    <a:pt x="285" y="80"/>
                    <a:pt x="285" y="80"/>
                  </a:cubicBezTo>
                  <a:cubicBezTo>
                    <a:pt x="284" y="80"/>
                    <a:pt x="284" y="80"/>
                    <a:pt x="284" y="80"/>
                  </a:cubicBezTo>
                  <a:cubicBezTo>
                    <a:pt x="283" y="79"/>
                    <a:pt x="283" y="79"/>
                    <a:pt x="283" y="79"/>
                  </a:cubicBezTo>
                  <a:cubicBezTo>
                    <a:pt x="283" y="79"/>
                    <a:pt x="283" y="79"/>
                    <a:pt x="283" y="79"/>
                  </a:cubicBezTo>
                  <a:cubicBezTo>
                    <a:pt x="283" y="78"/>
                    <a:pt x="283" y="78"/>
                    <a:pt x="283" y="78"/>
                  </a:cubicBezTo>
                  <a:cubicBezTo>
                    <a:pt x="283" y="78"/>
                    <a:pt x="283" y="78"/>
                    <a:pt x="283" y="78"/>
                  </a:cubicBezTo>
                  <a:cubicBezTo>
                    <a:pt x="283" y="77"/>
                    <a:pt x="283" y="77"/>
                    <a:pt x="283" y="77"/>
                  </a:cubicBezTo>
                  <a:cubicBezTo>
                    <a:pt x="283" y="77"/>
                    <a:pt x="283" y="77"/>
                    <a:pt x="283" y="77"/>
                  </a:cubicBezTo>
                  <a:cubicBezTo>
                    <a:pt x="283" y="76"/>
                    <a:pt x="283" y="76"/>
                    <a:pt x="283" y="76"/>
                  </a:cubicBezTo>
                  <a:cubicBezTo>
                    <a:pt x="283" y="76"/>
                    <a:pt x="283" y="76"/>
                    <a:pt x="283" y="76"/>
                  </a:cubicBezTo>
                  <a:cubicBezTo>
                    <a:pt x="283" y="76"/>
                    <a:pt x="283" y="76"/>
                    <a:pt x="283" y="76"/>
                  </a:cubicBezTo>
                  <a:cubicBezTo>
                    <a:pt x="283" y="77"/>
                    <a:pt x="283" y="77"/>
                    <a:pt x="283" y="77"/>
                  </a:cubicBezTo>
                  <a:cubicBezTo>
                    <a:pt x="282" y="78"/>
                    <a:pt x="282" y="78"/>
                    <a:pt x="282" y="78"/>
                  </a:cubicBezTo>
                  <a:cubicBezTo>
                    <a:pt x="282" y="78"/>
                    <a:pt x="282" y="78"/>
                    <a:pt x="282" y="78"/>
                  </a:cubicBezTo>
                  <a:cubicBezTo>
                    <a:pt x="282" y="79"/>
                    <a:pt x="282" y="79"/>
                    <a:pt x="282" y="79"/>
                  </a:cubicBezTo>
                  <a:cubicBezTo>
                    <a:pt x="281" y="79"/>
                    <a:pt x="281" y="79"/>
                    <a:pt x="281" y="79"/>
                  </a:cubicBezTo>
                  <a:cubicBezTo>
                    <a:pt x="281" y="79"/>
                    <a:pt x="281" y="79"/>
                    <a:pt x="281" y="79"/>
                  </a:cubicBezTo>
                  <a:cubicBezTo>
                    <a:pt x="280" y="79"/>
                    <a:pt x="280" y="79"/>
                    <a:pt x="280" y="79"/>
                  </a:cubicBezTo>
                  <a:close/>
                  <a:moveTo>
                    <a:pt x="304" y="198"/>
                  </a:moveTo>
                  <a:cubicBezTo>
                    <a:pt x="304" y="199"/>
                    <a:pt x="304" y="199"/>
                    <a:pt x="304" y="199"/>
                  </a:cubicBezTo>
                  <a:cubicBezTo>
                    <a:pt x="304" y="200"/>
                    <a:pt x="304" y="200"/>
                    <a:pt x="304" y="200"/>
                  </a:cubicBezTo>
                  <a:cubicBezTo>
                    <a:pt x="304" y="201"/>
                    <a:pt x="304" y="201"/>
                    <a:pt x="304" y="201"/>
                  </a:cubicBezTo>
                  <a:cubicBezTo>
                    <a:pt x="305" y="200"/>
                    <a:pt x="305" y="200"/>
                    <a:pt x="305" y="200"/>
                  </a:cubicBezTo>
                  <a:cubicBezTo>
                    <a:pt x="304" y="200"/>
                    <a:pt x="304" y="200"/>
                    <a:pt x="304" y="200"/>
                  </a:cubicBezTo>
                  <a:cubicBezTo>
                    <a:pt x="305" y="199"/>
                    <a:pt x="305" y="199"/>
                    <a:pt x="305" y="199"/>
                  </a:cubicBezTo>
                  <a:cubicBezTo>
                    <a:pt x="305" y="198"/>
                    <a:pt x="305" y="198"/>
                    <a:pt x="305" y="198"/>
                  </a:cubicBezTo>
                  <a:cubicBezTo>
                    <a:pt x="304" y="198"/>
                    <a:pt x="304" y="198"/>
                    <a:pt x="304" y="198"/>
                  </a:cubicBezTo>
                  <a:close/>
                  <a:moveTo>
                    <a:pt x="303" y="194"/>
                  </a:moveTo>
                  <a:cubicBezTo>
                    <a:pt x="303" y="193"/>
                    <a:pt x="303" y="193"/>
                    <a:pt x="303" y="193"/>
                  </a:cubicBezTo>
                  <a:cubicBezTo>
                    <a:pt x="304" y="193"/>
                    <a:pt x="304" y="193"/>
                    <a:pt x="304" y="193"/>
                  </a:cubicBezTo>
                  <a:cubicBezTo>
                    <a:pt x="304" y="193"/>
                    <a:pt x="304" y="193"/>
                    <a:pt x="304" y="193"/>
                  </a:cubicBezTo>
                  <a:cubicBezTo>
                    <a:pt x="304" y="194"/>
                    <a:pt x="304" y="194"/>
                    <a:pt x="304" y="194"/>
                  </a:cubicBezTo>
                  <a:cubicBezTo>
                    <a:pt x="303" y="194"/>
                    <a:pt x="303" y="194"/>
                    <a:pt x="303" y="194"/>
                  </a:cubicBezTo>
                  <a:close/>
                  <a:moveTo>
                    <a:pt x="302" y="191"/>
                  </a:moveTo>
                  <a:cubicBezTo>
                    <a:pt x="303" y="190"/>
                    <a:pt x="303" y="190"/>
                    <a:pt x="303" y="190"/>
                  </a:cubicBezTo>
                  <a:cubicBezTo>
                    <a:pt x="303" y="190"/>
                    <a:pt x="303" y="190"/>
                    <a:pt x="303" y="190"/>
                  </a:cubicBezTo>
                  <a:cubicBezTo>
                    <a:pt x="304" y="190"/>
                    <a:pt x="304" y="190"/>
                    <a:pt x="304" y="190"/>
                  </a:cubicBezTo>
                  <a:cubicBezTo>
                    <a:pt x="303" y="191"/>
                    <a:pt x="303" y="191"/>
                    <a:pt x="303" y="191"/>
                  </a:cubicBezTo>
                  <a:cubicBezTo>
                    <a:pt x="303" y="191"/>
                    <a:pt x="303" y="191"/>
                    <a:pt x="303" y="191"/>
                  </a:cubicBezTo>
                  <a:cubicBezTo>
                    <a:pt x="302" y="191"/>
                    <a:pt x="302" y="191"/>
                    <a:pt x="302" y="191"/>
                  </a:cubicBezTo>
                  <a:close/>
                  <a:moveTo>
                    <a:pt x="295" y="131"/>
                  </a:moveTo>
                  <a:cubicBezTo>
                    <a:pt x="295" y="131"/>
                    <a:pt x="295" y="131"/>
                    <a:pt x="295" y="131"/>
                  </a:cubicBezTo>
                  <a:cubicBezTo>
                    <a:pt x="295" y="130"/>
                    <a:pt x="295" y="130"/>
                    <a:pt x="295" y="130"/>
                  </a:cubicBezTo>
                  <a:cubicBezTo>
                    <a:pt x="295" y="131"/>
                    <a:pt x="295" y="131"/>
                    <a:pt x="295" y="131"/>
                  </a:cubicBezTo>
                  <a:cubicBezTo>
                    <a:pt x="295" y="131"/>
                    <a:pt x="295" y="131"/>
                    <a:pt x="295" y="131"/>
                  </a:cubicBezTo>
                  <a:close/>
                  <a:moveTo>
                    <a:pt x="296" y="132"/>
                  </a:moveTo>
                  <a:cubicBezTo>
                    <a:pt x="296" y="131"/>
                    <a:pt x="296" y="131"/>
                    <a:pt x="296" y="131"/>
                  </a:cubicBezTo>
                  <a:cubicBezTo>
                    <a:pt x="296" y="131"/>
                    <a:pt x="296" y="131"/>
                    <a:pt x="296" y="131"/>
                  </a:cubicBezTo>
                  <a:cubicBezTo>
                    <a:pt x="297" y="131"/>
                    <a:pt x="297" y="131"/>
                    <a:pt x="297" y="131"/>
                  </a:cubicBezTo>
                  <a:cubicBezTo>
                    <a:pt x="297" y="131"/>
                    <a:pt x="297" y="131"/>
                    <a:pt x="297" y="131"/>
                  </a:cubicBezTo>
                  <a:cubicBezTo>
                    <a:pt x="297" y="132"/>
                    <a:pt x="297" y="132"/>
                    <a:pt x="297" y="132"/>
                  </a:cubicBezTo>
                  <a:cubicBezTo>
                    <a:pt x="296" y="132"/>
                    <a:pt x="296" y="132"/>
                    <a:pt x="296" y="132"/>
                  </a:cubicBezTo>
                  <a:close/>
                  <a:moveTo>
                    <a:pt x="295" y="134"/>
                  </a:moveTo>
                  <a:cubicBezTo>
                    <a:pt x="295" y="133"/>
                    <a:pt x="295" y="133"/>
                    <a:pt x="295" y="133"/>
                  </a:cubicBezTo>
                  <a:cubicBezTo>
                    <a:pt x="295" y="133"/>
                    <a:pt x="295" y="133"/>
                    <a:pt x="295" y="133"/>
                  </a:cubicBezTo>
                  <a:cubicBezTo>
                    <a:pt x="295" y="132"/>
                    <a:pt x="295" y="132"/>
                    <a:pt x="295" y="132"/>
                  </a:cubicBezTo>
                  <a:cubicBezTo>
                    <a:pt x="295" y="132"/>
                    <a:pt x="295" y="132"/>
                    <a:pt x="295" y="132"/>
                  </a:cubicBezTo>
                  <a:cubicBezTo>
                    <a:pt x="295" y="132"/>
                    <a:pt x="295" y="132"/>
                    <a:pt x="295" y="132"/>
                  </a:cubicBezTo>
                  <a:cubicBezTo>
                    <a:pt x="296" y="132"/>
                    <a:pt x="296" y="132"/>
                    <a:pt x="296" y="132"/>
                  </a:cubicBezTo>
                  <a:cubicBezTo>
                    <a:pt x="296" y="133"/>
                    <a:pt x="296" y="133"/>
                    <a:pt x="296" y="133"/>
                  </a:cubicBezTo>
                  <a:cubicBezTo>
                    <a:pt x="295" y="133"/>
                    <a:pt x="295" y="133"/>
                    <a:pt x="295" y="133"/>
                  </a:cubicBezTo>
                  <a:cubicBezTo>
                    <a:pt x="295" y="134"/>
                    <a:pt x="295" y="134"/>
                    <a:pt x="295" y="134"/>
                  </a:cubicBezTo>
                  <a:cubicBezTo>
                    <a:pt x="295" y="134"/>
                    <a:pt x="295" y="134"/>
                    <a:pt x="295" y="134"/>
                  </a:cubicBezTo>
                  <a:close/>
                  <a:moveTo>
                    <a:pt x="308" y="152"/>
                  </a:moveTo>
                  <a:cubicBezTo>
                    <a:pt x="309" y="151"/>
                    <a:pt x="309" y="151"/>
                    <a:pt x="309" y="151"/>
                  </a:cubicBezTo>
                  <a:cubicBezTo>
                    <a:pt x="309" y="152"/>
                    <a:pt x="309" y="152"/>
                    <a:pt x="309" y="152"/>
                  </a:cubicBezTo>
                  <a:cubicBezTo>
                    <a:pt x="309" y="152"/>
                    <a:pt x="309" y="152"/>
                    <a:pt x="309" y="152"/>
                  </a:cubicBezTo>
                  <a:cubicBezTo>
                    <a:pt x="308" y="152"/>
                    <a:pt x="308" y="152"/>
                    <a:pt x="308" y="152"/>
                  </a:cubicBezTo>
                  <a:cubicBezTo>
                    <a:pt x="308" y="152"/>
                    <a:pt x="308" y="152"/>
                    <a:pt x="308" y="152"/>
                  </a:cubicBezTo>
                  <a:close/>
                  <a:moveTo>
                    <a:pt x="307" y="152"/>
                  </a:moveTo>
                  <a:cubicBezTo>
                    <a:pt x="307" y="151"/>
                    <a:pt x="307" y="151"/>
                    <a:pt x="307" y="151"/>
                  </a:cubicBezTo>
                  <a:cubicBezTo>
                    <a:pt x="308" y="151"/>
                    <a:pt x="308" y="151"/>
                    <a:pt x="308" y="151"/>
                  </a:cubicBezTo>
                  <a:cubicBezTo>
                    <a:pt x="308" y="151"/>
                    <a:pt x="308" y="151"/>
                    <a:pt x="308" y="151"/>
                  </a:cubicBezTo>
                  <a:cubicBezTo>
                    <a:pt x="308" y="151"/>
                    <a:pt x="308" y="151"/>
                    <a:pt x="308" y="151"/>
                  </a:cubicBezTo>
                  <a:cubicBezTo>
                    <a:pt x="307" y="152"/>
                    <a:pt x="307" y="152"/>
                    <a:pt x="307" y="152"/>
                  </a:cubicBezTo>
                  <a:cubicBezTo>
                    <a:pt x="307" y="152"/>
                    <a:pt x="307" y="152"/>
                    <a:pt x="307" y="152"/>
                  </a:cubicBezTo>
                  <a:cubicBezTo>
                    <a:pt x="307" y="152"/>
                    <a:pt x="307" y="152"/>
                    <a:pt x="307" y="152"/>
                  </a:cubicBezTo>
                  <a:close/>
                  <a:moveTo>
                    <a:pt x="304" y="160"/>
                  </a:moveTo>
                  <a:cubicBezTo>
                    <a:pt x="305" y="160"/>
                    <a:pt x="305" y="160"/>
                    <a:pt x="305" y="160"/>
                  </a:cubicBezTo>
                  <a:cubicBezTo>
                    <a:pt x="305" y="160"/>
                    <a:pt x="305" y="160"/>
                    <a:pt x="305" y="160"/>
                  </a:cubicBezTo>
                  <a:cubicBezTo>
                    <a:pt x="305" y="160"/>
                    <a:pt x="305" y="160"/>
                    <a:pt x="305" y="160"/>
                  </a:cubicBezTo>
                  <a:cubicBezTo>
                    <a:pt x="304" y="160"/>
                    <a:pt x="304" y="160"/>
                    <a:pt x="304" y="160"/>
                  </a:cubicBezTo>
                  <a:close/>
                  <a:moveTo>
                    <a:pt x="308" y="163"/>
                  </a:moveTo>
                  <a:cubicBezTo>
                    <a:pt x="308" y="164"/>
                    <a:pt x="308" y="164"/>
                    <a:pt x="308" y="164"/>
                  </a:cubicBezTo>
                  <a:cubicBezTo>
                    <a:pt x="309" y="164"/>
                    <a:pt x="309" y="164"/>
                    <a:pt x="309" y="164"/>
                  </a:cubicBezTo>
                  <a:cubicBezTo>
                    <a:pt x="309" y="163"/>
                    <a:pt x="309" y="163"/>
                    <a:pt x="309" y="163"/>
                  </a:cubicBezTo>
                  <a:cubicBezTo>
                    <a:pt x="308" y="163"/>
                    <a:pt x="308" y="163"/>
                    <a:pt x="308" y="163"/>
                  </a:cubicBezTo>
                  <a:cubicBezTo>
                    <a:pt x="308" y="163"/>
                    <a:pt x="308" y="163"/>
                    <a:pt x="308" y="163"/>
                  </a:cubicBezTo>
                  <a:close/>
                  <a:moveTo>
                    <a:pt x="315" y="170"/>
                  </a:moveTo>
                  <a:cubicBezTo>
                    <a:pt x="314" y="169"/>
                    <a:pt x="314" y="169"/>
                    <a:pt x="314" y="169"/>
                  </a:cubicBezTo>
                  <a:cubicBezTo>
                    <a:pt x="315" y="168"/>
                    <a:pt x="315" y="168"/>
                    <a:pt x="315" y="168"/>
                  </a:cubicBezTo>
                  <a:cubicBezTo>
                    <a:pt x="315" y="169"/>
                    <a:pt x="315" y="169"/>
                    <a:pt x="315" y="169"/>
                  </a:cubicBezTo>
                  <a:cubicBezTo>
                    <a:pt x="315" y="169"/>
                    <a:pt x="315" y="169"/>
                    <a:pt x="315" y="169"/>
                  </a:cubicBezTo>
                  <a:cubicBezTo>
                    <a:pt x="315" y="170"/>
                    <a:pt x="315" y="170"/>
                    <a:pt x="315" y="170"/>
                  </a:cubicBezTo>
                  <a:cubicBezTo>
                    <a:pt x="315" y="170"/>
                    <a:pt x="315" y="170"/>
                    <a:pt x="315" y="170"/>
                  </a:cubicBezTo>
                  <a:close/>
                  <a:moveTo>
                    <a:pt x="318" y="173"/>
                  </a:moveTo>
                  <a:cubicBezTo>
                    <a:pt x="318" y="173"/>
                    <a:pt x="318" y="173"/>
                    <a:pt x="318" y="173"/>
                  </a:cubicBezTo>
                  <a:cubicBezTo>
                    <a:pt x="319" y="172"/>
                    <a:pt x="319" y="172"/>
                    <a:pt x="319" y="172"/>
                  </a:cubicBezTo>
                  <a:cubicBezTo>
                    <a:pt x="319" y="172"/>
                    <a:pt x="319" y="172"/>
                    <a:pt x="319" y="172"/>
                  </a:cubicBezTo>
                  <a:cubicBezTo>
                    <a:pt x="319" y="172"/>
                    <a:pt x="319" y="172"/>
                    <a:pt x="319" y="172"/>
                  </a:cubicBezTo>
                  <a:cubicBezTo>
                    <a:pt x="319" y="173"/>
                    <a:pt x="319" y="173"/>
                    <a:pt x="319" y="173"/>
                  </a:cubicBezTo>
                  <a:cubicBezTo>
                    <a:pt x="318" y="173"/>
                    <a:pt x="318" y="173"/>
                    <a:pt x="318" y="173"/>
                  </a:cubicBezTo>
                  <a:cubicBezTo>
                    <a:pt x="318" y="173"/>
                    <a:pt x="318" y="173"/>
                    <a:pt x="318" y="173"/>
                  </a:cubicBezTo>
                  <a:close/>
                  <a:moveTo>
                    <a:pt x="293" y="88"/>
                  </a:moveTo>
                  <a:cubicBezTo>
                    <a:pt x="293" y="87"/>
                    <a:pt x="293" y="87"/>
                    <a:pt x="293" y="87"/>
                  </a:cubicBezTo>
                  <a:cubicBezTo>
                    <a:pt x="294" y="87"/>
                    <a:pt x="294" y="87"/>
                    <a:pt x="294" y="87"/>
                  </a:cubicBezTo>
                  <a:cubicBezTo>
                    <a:pt x="294" y="86"/>
                    <a:pt x="294" y="86"/>
                    <a:pt x="294" y="86"/>
                  </a:cubicBezTo>
                  <a:cubicBezTo>
                    <a:pt x="296" y="85"/>
                    <a:pt x="296" y="85"/>
                    <a:pt x="296" y="85"/>
                  </a:cubicBezTo>
                  <a:cubicBezTo>
                    <a:pt x="297" y="85"/>
                    <a:pt x="297" y="85"/>
                    <a:pt x="297" y="85"/>
                  </a:cubicBezTo>
                  <a:cubicBezTo>
                    <a:pt x="297" y="85"/>
                    <a:pt x="297" y="85"/>
                    <a:pt x="297" y="85"/>
                  </a:cubicBezTo>
                  <a:cubicBezTo>
                    <a:pt x="295" y="86"/>
                    <a:pt x="295" y="86"/>
                    <a:pt x="295" y="86"/>
                  </a:cubicBezTo>
                  <a:cubicBezTo>
                    <a:pt x="295" y="87"/>
                    <a:pt x="295" y="87"/>
                    <a:pt x="295" y="87"/>
                  </a:cubicBezTo>
                  <a:cubicBezTo>
                    <a:pt x="295" y="87"/>
                    <a:pt x="295" y="87"/>
                    <a:pt x="295" y="87"/>
                  </a:cubicBezTo>
                  <a:cubicBezTo>
                    <a:pt x="295" y="88"/>
                    <a:pt x="295" y="88"/>
                    <a:pt x="295" y="88"/>
                  </a:cubicBezTo>
                  <a:cubicBezTo>
                    <a:pt x="295" y="88"/>
                    <a:pt x="295" y="88"/>
                    <a:pt x="295" y="88"/>
                  </a:cubicBezTo>
                  <a:cubicBezTo>
                    <a:pt x="295" y="87"/>
                    <a:pt x="295" y="87"/>
                    <a:pt x="295" y="87"/>
                  </a:cubicBezTo>
                  <a:cubicBezTo>
                    <a:pt x="294" y="87"/>
                    <a:pt x="294" y="87"/>
                    <a:pt x="294" y="87"/>
                  </a:cubicBezTo>
                  <a:cubicBezTo>
                    <a:pt x="294" y="88"/>
                    <a:pt x="294" y="88"/>
                    <a:pt x="294" y="88"/>
                  </a:cubicBezTo>
                  <a:cubicBezTo>
                    <a:pt x="293" y="88"/>
                    <a:pt x="293" y="88"/>
                    <a:pt x="293" y="88"/>
                  </a:cubicBezTo>
                  <a:close/>
                  <a:moveTo>
                    <a:pt x="289" y="84"/>
                  </a:moveTo>
                  <a:cubicBezTo>
                    <a:pt x="289" y="84"/>
                    <a:pt x="289" y="84"/>
                    <a:pt x="289" y="84"/>
                  </a:cubicBezTo>
                  <a:cubicBezTo>
                    <a:pt x="290" y="84"/>
                    <a:pt x="290" y="84"/>
                    <a:pt x="290" y="84"/>
                  </a:cubicBezTo>
                  <a:cubicBezTo>
                    <a:pt x="290" y="84"/>
                    <a:pt x="290" y="84"/>
                    <a:pt x="290" y="84"/>
                  </a:cubicBezTo>
                  <a:cubicBezTo>
                    <a:pt x="290" y="84"/>
                    <a:pt x="290" y="84"/>
                    <a:pt x="290" y="84"/>
                  </a:cubicBezTo>
                  <a:cubicBezTo>
                    <a:pt x="289" y="84"/>
                    <a:pt x="289" y="84"/>
                    <a:pt x="289" y="84"/>
                  </a:cubicBezTo>
                  <a:close/>
                  <a:moveTo>
                    <a:pt x="265" y="74"/>
                  </a:moveTo>
                  <a:cubicBezTo>
                    <a:pt x="264" y="74"/>
                    <a:pt x="264" y="74"/>
                    <a:pt x="264" y="74"/>
                  </a:cubicBezTo>
                  <a:cubicBezTo>
                    <a:pt x="264" y="73"/>
                    <a:pt x="264" y="73"/>
                    <a:pt x="264" y="73"/>
                  </a:cubicBezTo>
                  <a:cubicBezTo>
                    <a:pt x="264" y="72"/>
                    <a:pt x="264" y="72"/>
                    <a:pt x="264" y="72"/>
                  </a:cubicBezTo>
                  <a:cubicBezTo>
                    <a:pt x="264" y="71"/>
                    <a:pt x="264" y="71"/>
                    <a:pt x="264" y="71"/>
                  </a:cubicBezTo>
                  <a:cubicBezTo>
                    <a:pt x="264" y="70"/>
                    <a:pt x="264" y="70"/>
                    <a:pt x="264" y="70"/>
                  </a:cubicBezTo>
                  <a:cubicBezTo>
                    <a:pt x="264" y="70"/>
                    <a:pt x="264" y="70"/>
                    <a:pt x="264" y="70"/>
                  </a:cubicBezTo>
                  <a:cubicBezTo>
                    <a:pt x="265" y="70"/>
                    <a:pt x="265" y="70"/>
                    <a:pt x="265" y="70"/>
                  </a:cubicBezTo>
                  <a:cubicBezTo>
                    <a:pt x="266" y="70"/>
                    <a:pt x="266" y="70"/>
                    <a:pt x="266" y="70"/>
                  </a:cubicBezTo>
                  <a:cubicBezTo>
                    <a:pt x="266" y="71"/>
                    <a:pt x="266" y="71"/>
                    <a:pt x="266" y="71"/>
                  </a:cubicBezTo>
                  <a:cubicBezTo>
                    <a:pt x="265" y="73"/>
                    <a:pt x="265" y="73"/>
                    <a:pt x="265" y="73"/>
                  </a:cubicBezTo>
                  <a:cubicBezTo>
                    <a:pt x="265" y="73"/>
                    <a:pt x="265" y="73"/>
                    <a:pt x="265" y="73"/>
                  </a:cubicBezTo>
                  <a:cubicBezTo>
                    <a:pt x="265" y="74"/>
                    <a:pt x="265" y="74"/>
                    <a:pt x="265" y="74"/>
                  </a:cubicBezTo>
                  <a:cubicBezTo>
                    <a:pt x="266" y="74"/>
                    <a:pt x="266" y="74"/>
                    <a:pt x="266" y="74"/>
                  </a:cubicBezTo>
                  <a:cubicBezTo>
                    <a:pt x="265" y="74"/>
                    <a:pt x="265" y="74"/>
                    <a:pt x="265" y="74"/>
                  </a:cubicBezTo>
                  <a:close/>
                  <a:moveTo>
                    <a:pt x="265" y="30"/>
                  </a:moveTo>
                  <a:cubicBezTo>
                    <a:pt x="266" y="29"/>
                    <a:pt x="266" y="29"/>
                    <a:pt x="266" y="29"/>
                  </a:cubicBezTo>
                  <a:cubicBezTo>
                    <a:pt x="266" y="28"/>
                    <a:pt x="266" y="28"/>
                    <a:pt x="266" y="28"/>
                  </a:cubicBezTo>
                  <a:cubicBezTo>
                    <a:pt x="266" y="27"/>
                    <a:pt x="266" y="27"/>
                    <a:pt x="266" y="27"/>
                  </a:cubicBezTo>
                  <a:cubicBezTo>
                    <a:pt x="268" y="27"/>
                    <a:pt x="268" y="27"/>
                    <a:pt x="268" y="27"/>
                  </a:cubicBezTo>
                  <a:cubicBezTo>
                    <a:pt x="268" y="26"/>
                    <a:pt x="268" y="26"/>
                    <a:pt x="268" y="26"/>
                  </a:cubicBezTo>
                  <a:cubicBezTo>
                    <a:pt x="268" y="25"/>
                    <a:pt x="268" y="25"/>
                    <a:pt x="268" y="25"/>
                  </a:cubicBezTo>
                  <a:cubicBezTo>
                    <a:pt x="267" y="25"/>
                    <a:pt x="267" y="25"/>
                    <a:pt x="267" y="25"/>
                  </a:cubicBezTo>
                  <a:cubicBezTo>
                    <a:pt x="266" y="25"/>
                    <a:pt x="266" y="25"/>
                    <a:pt x="266" y="25"/>
                  </a:cubicBezTo>
                  <a:cubicBezTo>
                    <a:pt x="267" y="24"/>
                    <a:pt x="267" y="24"/>
                    <a:pt x="267" y="24"/>
                  </a:cubicBezTo>
                  <a:cubicBezTo>
                    <a:pt x="266" y="24"/>
                    <a:pt x="266" y="24"/>
                    <a:pt x="266" y="24"/>
                  </a:cubicBezTo>
                  <a:cubicBezTo>
                    <a:pt x="265" y="25"/>
                    <a:pt x="265" y="25"/>
                    <a:pt x="265" y="25"/>
                  </a:cubicBezTo>
                  <a:cubicBezTo>
                    <a:pt x="264" y="25"/>
                    <a:pt x="264" y="25"/>
                    <a:pt x="264" y="25"/>
                  </a:cubicBezTo>
                  <a:cubicBezTo>
                    <a:pt x="264" y="26"/>
                    <a:pt x="264" y="26"/>
                    <a:pt x="264" y="26"/>
                  </a:cubicBezTo>
                  <a:cubicBezTo>
                    <a:pt x="263" y="26"/>
                    <a:pt x="263" y="26"/>
                    <a:pt x="263" y="26"/>
                  </a:cubicBezTo>
                  <a:cubicBezTo>
                    <a:pt x="263" y="27"/>
                    <a:pt x="263" y="27"/>
                    <a:pt x="263" y="27"/>
                  </a:cubicBezTo>
                  <a:cubicBezTo>
                    <a:pt x="264" y="27"/>
                    <a:pt x="264" y="27"/>
                    <a:pt x="264" y="27"/>
                  </a:cubicBezTo>
                  <a:cubicBezTo>
                    <a:pt x="265" y="27"/>
                    <a:pt x="265" y="27"/>
                    <a:pt x="265" y="27"/>
                  </a:cubicBezTo>
                  <a:cubicBezTo>
                    <a:pt x="265" y="28"/>
                    <a:pt x="265" y="28"/>
                    <a:pt x="265" y="28"/>
                  </a:cubicBezTo>
                  <a:cubicBezTo>
                    <a:pt x="264" y="28"/>
                    <a:pt x="264" y="28"/>
                    <a:pt x="264" y="28"/>
                  </a:cubicBezTo>
                  <a:cubicBezTo>
                    <a:pt x="264" y="29"/>
                    <a:pt x="264" y="29"/>
                    <a:pt x="264" y="29"/>
                  </a:cubicBezTo>
                  <a:cubicBezTo>
                    <a:pt x="265" y="29"/>
                    <a:pt x="265" y="29"/>
                    <a:pt x="265" y="29"/>
                  </a:cubicBezTo>
                  <a:cubicBezTo>
                    <a:pt x="265" y="30"/>
                    <a:pt x="265" y="30"/>
                    <a:pt x="265" y="30"/>
                  </a:cubicBezTo>
                  <a:close/>
                  <a:moveTo>
                    <a:pt x="253" y="54"/>
                  </a:moveTo>
                  <a:cubicBezTo>
                    <a:pt x="253" y="53"/>
                    <a:pt x="253" y="53"/>
                    <a:pt x="253" y="53"/>
                  </a:cubicBezTo>
                  <a:cubicBezTo>
                    <a:pt x="254" y="53"/>
                    <a:pt x="254" y="53"/>
                    <a:pt x="254" y="53"/>
                  </a:cubicBezTo>
                  <a:cubicBezTo>
                    <a:pt x="253" y="52"/>
                    <a:pt x="253" y="52"/>
                    <a:pt x="253" y="52"/>
                  </a:cubicBezTo>
                  <a:cubicBezTo>
                    <a:pt x="253" y="51"/>
                    <a:pt x="253" y="51"/>
                    <a:pt x="253" y="51"/>
                  </a:cubicBezTo>
                  <a:cubicBezTo>
                    <a:pt x="253" y="51"/>
                    <a:pt x="253" y="51"/>
                    <a:pt x="253" y="51"/>
                  </a:cubicBezTo>
                  <a:cubicBezTo>
                    <a:pt x="253" y="50"/>
                    <a:pt x="253" y="50"/>
                    <a:pt x="253" y="50"/>
                  </a:cubicBezTo>
                  <a:cubicBezTo>
                    <a:pt x="253" y="50"/>
                    <a:pt x="253" y="50"/>
                    <a:pt x="253" y="50"/>
                  </a:cubicBezTo>
                  <a:cubicBezTo>
                    <a:pt x="254" y="50"/>
                    <a:pt x="254" y="50"/>
                    <a:pt x="254" y="50"/>
                  </a:cubicBezTo>
                  <a:cubicBezTo>
                    <a:pt x="255" y="50"/>
                    <a:pt x="255" y="50"/>
                    <a:pt x="255" y="50"/>
                  </a:cubicBezTo>
                  <a:cubicBezTo>
                    <a:pt x="255" y="50"/>
                    <a:pt x="255" y="50"/>
                    <a:pt x="255" y="50"/>
                  </a:cubicBezTo>
                  <a:cubicBezTo>
                    <a:pt x="256" y="50"/>
                    <a:pt x="256" y="50"/>
                    <a:pt x="256" y="50"/>
                  </a:cubicBezTo>
                  <a:cubicBezTo>
                    <a:pt x="255" y="49"/>
                    <a:pt x="255" y="49"/>
                    <a:pt x="255" y="49"/>
                  </a:cubicBezTo>
                  <a:cubicBezTo>
                    <a:pt x="254" y="48"/>
                    <a:pt x="254" y="48"/>
                    <a:pt x="254" y="48"/>
                  </a:cubicBezTo>
                  <a:cubicBezTo>
                    <a:pt x="254" y="48"/>
                    <a:pt x="254" y="48"/>
                    <a:pt x="254" y="48"/>
                  </a:cubicBezTo>
                  <a:cubicBezTo>
                    <a:pt x="255" y="48"/>
                    <a:pt x="255" y="48"/>
                    <a:pt x="255" y="48"/>
                  </a:cubicBezTo>
                  <a:cubicBezTo>
                    <a:pt x="254" y="47"/>
                    <a:pt x="254" y="47"/>
                    <a:pt x="254" y="47"/>
                  </a:cubicBezTo>
                  <a:cubicBezTo>
                    <a:pt x="255" y="46"/>
                    <a:pt x="255" y="46"/>
                    <a:pt x="255" y="46"/>
                  </a:cubicBezTo>
                  <a:cubicBezTo>
                    <a:pt x="255" y="45"/>
                    <a:pt x="255" y="45"/>
                    <a:pt x="255" y="45"/>
                  </a:cubicBezTo>
                  <a:cubicBezTo>
                    <a:pt x="255" y="44"/>
                    <a:pt x="255" y="44"/>
                    <a:pt x="255" y="44"/>
                  </a:cubicBezTo>
                  <a:cubicBezTo>
                    <a:pt x="256" y="44"/>
                    <a:pt x="256" y="44"/>
                    <a:pt x="256" y="44"/>
                  </a:cubicBezTo>
                  <a:cubicBezTo>
                    <a:pt x="256" y="44"/>
                    <a:pt x="256" y="44"/>
                    <a:pt x="256" y="44"/>
                  </a:cubicBezTo>
                  <a:cubicBezTo>
                    <a:pt x="256" y="42"/>
                    <a:pt x="256" y="42"/>
                    <a:pt x="256" y="42"/>
                  </a:cubicBezTo>
                  <a:cubicBezTo>
                    <a:pt x="257" y="42"/>
                    <a:pt x="257" y="42"/>
                    <a:pt x="257" y="42"/>
                  </a:cubicBezTo>
                  <a:cubicBezTo>
                    <a:pt x="258" y="41"/>
                    <a:pt x="258" y="41"/>
                    <a:pt x="258" y="41"/>
                  </a:cubicBezTo>
                  <a:cubicBezTo>
                    <a:pt x="259" y="41"/>
                    <a:pt x="259" y="41"/>
                    <a:pt x="259" y="41"/>
                  </a:cubicBezTo>
                  <a:cubicBezTo>
                    <a:pt x="260" y="42"/>
                    <a:pt x="260" y="42"/>
                    <a:pt x="260" y="42"/>
                  </a:cubicBezTo>
                  <a:cubicBezTo>
                    <a:pt x="260" y="43"/>
                    <a:pt x="260" y="43"/>
                    <a:pt x="260" y="43"/>
                  </a:cubicBezTo>
                  <a:cubicBezTo>
                    <a:pt x="260" y="44"/>
                    <a:pt x="260" y="44"/>
                    <a:pt x="260" y="44"/>
                  </a:cubicBezTo>
                  <a:cubicBezTo>
                    <a:pt x="261" y="44"/>
                    <a:pt x="261" y="44"/>
                    <a:pt x="261" y="44"/>
                  </a:cubicBezTo>
                  <a:cubicBezTo>
                    <a:pt x="261" y="44"/>
                    <a:pt x="261" y="44"/>
                    <a:pt x="261" y="44"/>
                  </a:cubicBezTo>
                  <a:cubicBezTo>
                    <a:pt x="261" y="45"/>
                    <a:pt x="261" y="45"/>
                    <a:pt x="261" y="45"/>
                  </a:cubicBezTo>
                  <a:cubicBezTo>
                    <a:pt x="262" y="46"/>
                    <a:pt x="262" y="46"/>
                    <a:pt x="262" y="46"/>
                  </a:cubicBezTo>
                  <a:cubicBezTo>
                    <a:pt x="262" y="46"/>
                    <a:pt x="262" y="46"/>
                    <a:pt x="262" y="46"/>
                  </a:cubicBezTo>
                  <a:cubicBezTo>
                    <a:pt x="262" y="47"/>
                    <a:pt x="262" y="47"/>
                    <a:pt x="262" y="47"/>
                  </a:cubicBezTo>
                  <a:cubicBezTo>
                    <a:pt x="263" y="47"/>
                    <a:pt x="263" y="47"/>
                    <a:pt x="263" y="47"/>
                  </a:cubicBezTo>
                  <a:cubicBezTo>
                    <a:pt x="263" y="47"/>
                    <a:pt x="263" y="47"/>
                    <a:pt x="263" y="47"/>
                  </a:cubicBezTo>
                  <a:cubicBezTo>
                    <a:pt x="263" y="48"/>
                    <a:pt x="263" y="48"/>
                    <a:pt x="263" y="48"/>
                  </a:cubicBezTo>
                  <a:cubicBezTo>
                    <a:pt x="264" y="50"/>
                    <a:pt x="264" y="50"/>
                    <a:pt x="264" y="50"/>
                  </a:cubicBezTo>
                  <a:cubicBezTo>
                    <a:pt x="263" y="50"/>
                    <a:pt x="263" y="50"/>
                    <a:pt x="263" y="50"/>
                  </a:cubicBezTo>
                  <a:cubicBezTo>
                    <a:pt x="262" y="51"/>
                    <a:pt x="262" y="51"/>
                    <a:pt x="262" y="51"/>
                  </a:cubicBezTo>
                  <a:cubicBezTo>
                    <a:pt x="262" y="51"/>
                    <a:pt x="262" y="51"/>
                    <a:pt x="262" y="51"/>
                  </a:cubicBezTo>
                  <a:cubicBezTo>
                    <a:pt x="261" y="51"/>
                    <a:pt x="261" y="51"/>
                    <a:pt x="261" y="51"/>
                  </a:cubicBezTo>
                  <a:cubicBezTo>
                    <a:pt x="261" y="51"/>
                    <a:pt x="261" y="51"/>
                    <a:pt x="261" y="51"/>
                  </a:cubicBezTo>
                  <a:cubicBezTo>
                    <a:pt x="262" y="51"/>
                    <a:pt x="262" y="51"/>
                    <a:pt x="262" y="51"/>
                  </a:cubicBezTo>
                  <a:cubicBezTo>
                    <a:pt x="262" y="52"/>
                    <a:pt x="262" y="52"/>
                    <a:pt x="262" y="52"/>
                  </a:cubicBezTo>
                  <a:cubicBezTo>
                    <a:pt x="262" y="53"/>
                    <a:pt x="262" y="53"/>
                    <a:pt x="262" y="53"/>
                  </a:cubicBezTo>
                  <a:cubicBezTo>
                    <a:pt x="260" y="54"/>
                    <a:pt x="260" y="54"/>
                    <a:pt x="260" y="54"/>
                  </a:cubicBezTo>
                  <a:cubicBezTo>
                    <a:pt x="260" y="55"/>
                    <a:pt x="260" y="55"/>
                    <a:pt x="260" y="55"/>
                  </a:cubicBezTo>
                  <a:cubicBezTo>
                    <a:pt x="259" y="54"/>
                    <a:pt x="259" y="54"/>
                    <a:pt x="259" y="54"/>
                  </a:cubicBezTo>
                  <a:cubicBezTo>
                    <a:pt x="259" y="54"/>
                    <a:pt x="259" y="54"/>
                    <a:pt x="259" y="54"/>
                  </a:cubicBezTo>
                  <a:cubicBezTo>
                    <a:pt x="259" y="53"/>
                    <a:pt x="259" y="53"/>
                    <a:pt x="259" y="53"/>
                  </a:cubicBezTo>
                  <a:cubicBezTo>
                    <a:pt x="258" y="54"/>
                    <a:pt x="258" y="54"/>
                    <a:pt x="258" y="54"/>
                  </a:cubicBezTo>
                  <a:cubicBezTo>
                    <a:pt x="257" y="54"/>
                    <a:pt x="257" y="54"/>
                    <a:pt x="257" y="54"/>
                  </a:cubicBezTo>
                  <a:cubicBezTo>
                    <a:pt x="256" y="54"/>
                    <a:pt x="256" y="54"/>
                    <a:pt x="256" y="54"/>
                  </a:cubicBezTo>
                  <a:cubicBezTo>
                    <a:pt x="255" y="54"/>
                    <a:pt x="255" y="54"/>
                    <a:pt x="255" y="54"/>
                  </a:cubicBezTo>
                  <a:cubicBezTo>
                    <a:pt x="255" y="53"/>
                    <a:pt x="255" y="53"/>
                    <a:pt x="255" y="53"/>
                  </a:cubicBezTo>
                  <a:cubicBezTo>
                    <a:pt x="255" y="53"/>
                    <a:pt x="255" y="53"/>
                    <a:pt x="255" y="53"/>
                  </a:cubicBezTo>
                  <a:cubicBezTo>
                    <a:pt x="254" y="54"/>
                    <a:pt x="254" y="54"/>
                    <a:pt x="254" y="54"/>
                  </a:cubicBezTo>
                  <a:cubicBezTo>
                    <a:pt x="253" y="54"/>
                    <a:pt x="253" y="54"/>
                    <a:pt x="253" y="54"/>
                  </a:cubicBezTo>
                  <a:close/>
                  <a:moveTo>
                    <a:pt x="264" y="53"/>
                  </a:moveTo>
                  <a:cubicBezTo>
                    <a:pt x="264" y="53"/>
                    <a:pt x="264" y="53"/>
                    <a:pt x="264" y="53"/>
                  </a:cubicBezTo>
                  <a:cubicBezTo>
                    <a:pt x="264" y="52"/>
                    <a:pt x="264" y="52"/>
                    <a:pt x="264" y="52"/>
                  </a:cubicBezTo>
                  <a:cubicBezTo>
                    <a:pt x="264" y="51"/>
                    <a:pt x="264" y="51"/>
                    <a:pt x="264" y="51"/>
                  </a:cubicBezTo>
                  <a:cubicBezTo>
                    <a:pt x="264" y="51"/>
                    <a:pt x="264" y="51"/>
                    <a:pt x="264" y="51"/>
                  </a:cubicBezTo>
                  <a:cubicBezTo>
                    <a:pt x="263" y="51"/>
                    <a:pt x="263" y="51"/>
                    <a:pt x="263" y="51"/>
                  </a:cubicBezTo>
                  <a:cubicBezTo>
                    <a:pt x="263" y="52"/>
                    <a:pt x="263" y="52"/>
                    <a:pt x="263" y="52"/>
                  </a:cubicBezTo>
                  <a:cubicBezTo>
                    <a:pt x="264" y="53"/>
                    <a:pt x="264" y="53"/>
                    <a:pt x="264" y="53"/>
                  </a:cubicBezTo>
                  <a:close/>
                  <a:moveTo>
                    <a:pt x="267" y="65"/>
                  </a:moveTo>
                  <a:cubicBezTo>
                    <a:pt x="267" y="66"/>
                    <a:pt x="267" y="66"/>
                    <a:pt x="267" y="66"/>
                  </a:cubicBezTo>
                  <a:cubicBezTo>
                    <a:pt x="268" y="66"/>
                    <a:pt x="268" y="66"/>
                    <a:pt x="268" y="66"/>
                  </a:cubicBezTo>
                  <a:cubicBezTo>
                    <a:pt x="269" y="66"/>
                    <a:pt x="269" y="66"/>
                    <a:pt x="269" y="66"/>
                  </a:cubicBezTo>
                  <a:cubicBezTo>
                    <a:pt x="270" y="66"/>
                    <a:pt x="270" y="66"/>
                    <a:pt x="270" y="66"/>
                  </a:cubicBezTo>
                  <a:cubicBezTo>
                    <a:pt x="270" y="65"/>
                    <a:pt x="270" y="65"/>
                    <a:pt x="270" y="65"/>
                  </a:cubicBezTo>
                  <a:cubicBezTo>
                    <a:pt x="271" y="64"/>
                    <a:pt x="271" y="64"/>
                    <a:pt x="271" y="64"/>
                  </a:cubicBezTo>
                  <a:cubicBezTo>
                    <a:pt x="270" y="64"/>
                    <a:pt x="270" y="64"/>
                    <a:pt x="270" y="64"/>
                  </a:cubicBezTo>
                  <a:cubicBezTo>
                    <a:pt x="270" y="63"/>
                    <a:pt x="270" y="63"/>
                    <a:pt x="270" y="63"/>
                  </a:cubicBezTo>
                  <a:cubicBezTo>
                    <a:pt x="270" y="63"/>
                    <a:pt x="270" y="63"/>
                    <a:pt x="270" y="63"/>
                  </a:cubicBezTo>
                  <a:cubicBezTo>
                    <a:pt x="269" y="63"/>
                    <a:pt x="269" y="63"/>
                    <a:pt x="269" y="63"/>
                  </a:cubicBezTo>
                  <a:cubicBezTo>
                    <a:pt x="269" y="62"/>
                    <a:pt x="269" y="62"/>
                    <a:pt x="269" y="62"/>
                  </a:cubicBezTo>
                  <a:cubicBezTo>
                    <a:pt x="268" y="62"/>
                    <a:pt x="268" y="62"/>
                    <a:pt x="268" y="62"/>
                  </a:cubicBezTo>
                  <a:cubicBezTo>
                    <a:pt x="267" y="63"/>
                    <a:pt x="267" y="63"/>
                    <a:pt x="267" y="63"/>
                  </a:cubicBezTo>
                  <a:cubicBezTo>
                    <a:pt x="267" y="63"/>
                    <a:pt x="267" y="63"/>
                    <a:pt x="267" y="63"/>
                  </a:cubicBezTo>
                  <a:cubicBezTo>
                    <a:pt x="267" y="64"/>
                    <a:pt x="267" y="64"/>
                    <a:pt x="267" y="64"/>
                  </a:cubicBezTo>
                  <a:cubicBezTo>
                    <a:pt x="267" y="65"/>
                    <a:pt x="267" y="65"/>
                    <a:pt x="267" y="65"/>
                  </a:cubicBezTo>
                  <a:close/>
                  <a:moveTo>
                    <a:pt x="266" y="65"/>
                  </a:moveTo>
                  <a:cubicBezTo>
                    <a:pt x="266" y="66"/>
                    <a:pt x="266" y="66"/>
                    <a:pt x="266" y="66"/>
                  </a:cubicBezTo>
                  <a:cubicBezTo>
                    <a:pt x="266" y="66"/>
                    <a:pt x="266" y="66"/>
                    <a:pt x="266" y="66"/>
                  </a:cubicBezTo>
                  <a:cubicBezTo>
                    <a:pt x="266" y="67"/>
                    <a:pt x="266" y="67"/>
                    <a:pt x="266" y="67"/>
                  </a:cubicBezTo>
                  <a:cubicBezTo>
                    <a:pt x="267" y="66"/>
                    <a:pt x="267" y="66"/>
                    <a:pt x="267" y="66"/>
                  </a:cubicBezTo>
                  <a:cubicBezTo>
                    <a:pt x="266" y="66"/>
                    <a:pt x="266" y="66"/>
                    <a:pt x="266" y="66"/>
                  </a:cubicBezTo>
                  <a:cubicBezTo>
                    <a:pt x="266" y="66"/>
                    <a:pt x="266" y="66"/>
                    <a:pt x="266" y="66"/>
                  </a:cubicBezTo>
                  <a:cubicBezTo>
                    <a:pt x="266" y="65"/>
                    <a:pt x="266" y="65"/>
                    <a:pt x="266" y="65"/>
                  </a:cubicBezTo>
                  <a:cubicBezTo>
                    <a:pt x="266" y="65"/>
                    <a:pt x="266" y="65"/>
                    <a:pt x="266" y="65"/>
                  </a:cubicBezTo>
                  <a:close/>
                  <a:moveTo>
                    <a:pt x="253" y="59"/>
                  </a:moveTo>
                  <a:cubicBezTo>
                    <a:pt x="253" y="58"/>
                    <a:pt x="253" y="58"/>
                    <a:pt x="253" y="58"/>
                  </a:cubicBezTo>
                  <a:cubicBezTo>
                    <a:pt x="253" y="57"/>
                    <a:pt x="253" y="57"/>
                    <a:pt x="253" y="57"/>
                  </a:cubicBezTo>
                  <a:cubicBezTo>
                    <a:pt x="254" y="56"/>
                    <a:pt x="254" y="56"/>
                    <a:pt x="254" y="56"/>
                  </a:cubicBezTo>
                  <a:cubicBezTo>
                    <a:pt x="255" y="56"/>
                    <a:pt x="255" y="56"/>
                    <a:pt x="255" y="56"/>
                  </a:cubicBezTo>
                  <a:cubicBezTo>
                    <a:pt x="255" y="56"/>
                    <a:pt x="255" y="56"/>
                    <a:pt x="255" y="56"/>
                  </a:cubicBezTo>
                  <a:cubicBezTo>
                    <a:pt x="256" y="56"/>
                    <a:pt x="256" y="56"/>
                    <a:pt x="256" y="56"/>
                  </a:cubicBezTo>
                  <a:cubicBezTo>
                    <a:pt x="257" y="56"/>
                    <a:pt x="257" y="56"/>
                    <a:pt x="257" y="56"/>
                  </a:cubicBezTo>
                  <a:cubicBezTo>
                    <a:pt x="257" y="56"/>
                    <a:pt x="257" y="56"/>
                    <a:pt x="257" y="56"/>
                  </a:cubicBezTo>
                  <a:cubicBezTo>
                    <a:pt x="257" y="57"/>
                    <a:pt x="257" y="57"/>
                    <a:pt x="257" y="57"/>
                  </a:cubicBezTo>
                  <a:cubicBezTo>
                    <a:pt x="258" y="57"/>
                    <a:pt x="258" y="57"/>
                    <a:pt x="258" y="57"/>
                  </a:cubicBezTo>
                  <a:cubicBezTo>
                    <a:pt x="258" y="56"/>
                    <a:pt x="258" y="56"/>
                    <a:pt x="258" y="56"/>
                  </a:cubicBezTo>
                  <a:cubicBezTo>
                    <a:pt x="259" y="57"/>
                    <a:pt x="259" y="57"/>
                    <a:pt x="259" y="57"/>
                  </a:cubicBezTo>
                  <a:cubicBezTo>
                    <a:pt x="260" y="57"/>
                    <a:pt x="260" y="57"/>
                    <a:pt x="260" y="57"/>
                  </a:cubicBezTo>
                  <a:cubicBezTo>
                    <a:pt x="260" y="58"/>
                    <a:pt x="260" y="58"/>
                    <a:pt x="260" y="58"/>
                  </a:cubicBezTo>
                  <a:cubicBezTo>
                    <a:pt x="261" y="58"/>
                    <a:pt x="261" y="58"/>
                    <a:pt x="261" y="58"/>
                  </a:cubicBezTo>
                  <a:cubicBezTo>
                    <a:pt x="261" y="58"/>
                    <a:pt x="261" y="58"/>
                    <a:pt x="261" y="58"/>
                  </a:cubicBezTo>
                  <a:cubicBezTo>
                    <a:pt x="261" y="59"/>
                    <a:pt x="261" y="59"/>
                    <a:pt x="261" y="59"/>
                  </a:cubicBezTo>
                  <a:cubicBezTo>
                    <a:pt x="262" y="59"/>
                    <a:pt x="262" y="59"/>
                    <a:pt x="262" y="59"/>
                  </a:cubicBezTo>
                  <a:cubicBezTo>
                    <a:pt x="262" y="58"/>
                    <a:pt x="262" y="58"/>
                    <a:pt x="262" y="58"/>
                  </a:cubicBezTo>
                  <a:cubicBezTo>
                    <a:pt x="263" y="59"/>
                    <a:pt x="263" y="59"/>
                    <a:pt x="263" y="59"/>
                  </a:cubicBezTo>
                  <a:cubicBezTo>
                    <a:pt x="263" y="60"/>
                    <a:pt x="263" y="60"/>
                    <a:pt x="263" y="60"/>
                  </a:cubicBezTo>
                  <a:cubicBezTo>
                    <a:pt x="263" y="60"/>
                    <a:pt x="263" y="60"/>
                    <a:pt x="263" y="60"/>
                  </a:cubicBezTo>
                  <a:cubicBezTo>
                    <a:pt x="263" y="60"/>
                    <a:pt x="263" y="60"/>
                    <a:pt x="263" y="60"/>
                  </a:cubicBezTo>
                  <a:cubicBezTo>
                    <a:pt x="263" y="61"/>
                    <a:pt x="263" y="61"/>
                    <a:pt x="263" y="61"/>
                  </a:cubicBezTo>
                  <a:cubicBezTo>
                    <a:pt x="262" y="61"/>
                    <a:pt x="262" y="61"/>
                    <a:pt x="262" y="61"/>
                  </a:cubicBezTo>
                  <a:cubicBezTo>
                    <a:pt x="261" y="61"/>
                    <a:pt x="261" y="61"/>
                    <a:pt x="261" y="61"/>
                  </a:cubicBezTo>
                  <a:cubicBezTo>
                    <a:pt x="260" y="62"/>
                    <a:pt x="260" y="62"/>
                    <a:pt x="260" y="62"/>
                  </a:cubicBezTo>
                  <a:cubicBezTo>
                    <a:pt x="259" y="61"/>
                    <a:pt x="259" y="61"/>
                    <a:pt x="259" y="61"/>
                  </a:cubicBezTo>
                  <a:cubicBezTo>
                    <a:pt x="258" y="61"/>
                    <a:pt x="258" y="61"/>
                    <a:pt x="258" y="61"/>
                  </a:cubicBezTo>
                  <a:cubicBezTo>
                    <a:pt x="257" y="60"/>
                    <a:pt x="257" y="60"/>
                    <a:pt x="257" y="60"/>
                  </a:cubicBezTo>
                  <a:cubicBezTo>
                    <a:pt x="256" y="60"/>
                    <a:pt x="256" y="60"/>
                    <a:pt x="256" y="60"/>
                  </a:cubicBezTo>
                  <a:cubicBezTo>
                    <a:pt x="255" y="60"/>
                    <a:pt x="255" y="60"/>
                    <a:pt x="255" y="60"/>
                  </a:cubicBezTo>
                  <a:cubicBezTo>
                    <a:pt x="254" y="59"/>
                    <a:pt x="254" y="59"/>
                    <a:pt x="254" y="59"/>
                  </a:cubicBezTo>
                  <a:cubicBezTo>
                    <a:pt x="253" y="59"/>
                    <a:pt x="253" y="59"/>
                    <a:pt x="253" y="59"/>
                  </a:cubicBezTo>
                  <a:cubicBezTo>
                    <a:pt x="253" y="59"/>
                    <a:pt x="253" y="59"/>
                    <a:pt x="253" y="59"/>
                  </a:cubicBezTo>
                  <a:close/>
                  <a:moveTo>
                    <a:pt x="242" y="46"/>
                  </a:moveTo>
                  <a:cubicBezTo>
                    <a:pt x="242" y="45"/>
                    <a:pt x="242" y="45"/>
                    <a:pt x="242" y="45"/>
                  </a:cubicBezTo>
                  <a:cubicBezTo>
                    <a:pt x="243" y="45"/>
                    <a:pt x="243" y="45"/>
                    <a:pt x="243" y="45"/>
                  </a:cubicBezTo>
                  <a:cubicBezTo>
                    <a:pt x="243" y="45"/>
                    <a:pt x="243" y="45"/>
                    <a:pt x="243" y="45"/>
                  </a:cubicBezTo>
                  <a:cubicBezTo>
                    <a:pt x="243" y="46"/>
                    <a:pt x="243" y="46"/>
                    <a:pt x="243" y="46"/>
                  </a:cubicBezTo>
                  <a:cubicBezTo>
                    <a:pt x="242" y="46"/>
                    <a:pt x="242" y="46"/>
                    <a:pt x="242" y="46"/>
                  </a:cubicBezTo>
                  <a:cubicBezTo>
                    <a:pt x="242" y="46"/>
                    <a:pt x="242" y="46"/>
                    <a:pt x="242" y="46"/>
                  </a:cubicBezTo>
                  <a:close/>
                  <a:moveTo>
                    <a:pt x="243" y="50"/>
                  </a:moveTo>
                  <a:cubicBezTo>
                    <a:pt x="243" y="52"/>
                    <a:pt x="243" y="52"/>
                    <a:pt x="243" y="52"/>
                  </a:cubicBezTo>
                  <a:cubicBezTo>
                    <a:pt x="244" y="52"/>
                    <a:pt x="244" y="52"/>
                    <a:pt x="244" y="52"/>
                  </a:cubicBezTo>
                  <a:cubicBezTo>
                    <a:pt x="244" y="52"/>
                    <a:pt x="244" y="52"/>
                    <a:pt x="244" y="52"/>
                  </a:cubicBezTo>
                  <a:cubicBezTo>
                    <a:pt x="245" y="52"/>
                    <a:pt x="245" y="52"/>
                    <a:pt x="245" y="52"/>
                  </a:cubicBezTo>
                  <a:cubicBezTo>
                    <a:pt x="245" y="53"/>
                    <a:pt x="245" y="53"/>
                    <a:pt x="245" y="53"/>
                  </a:cubicBezTo>
                  <a:cubicBezTo>
                    <a:pt x="246" y="53"/>
                    <a:pt x="246" y="53"/>
                    <a:pt x="246" y="53"/>
                  </a:cubicBezTo>
                  <a:cubicBezTo>
                    <a:pt x="247" y="52"/>
                    <a:pt x="247" y="52"/>
                    <a:pt x="247" y="52"/>
                  </a:cubicBezTo>
                  <a:cubicBezTo>
                    <a:pt x="247" y="51"/>
                    <a:pt x="247" y="51"/>
                    <a:pt x="247" y="51"/>
                  </a:cubicBezTo>
                  <a:cubicBezTo>
                    <a:pt x="248" y="51"/>
                    <a:pt x="248" y="51"/>
                    <a:pt x="248" y="51"/>
                  </a:cubicBezTo>
                  <a:cubicBezTo>
                    <a:pt x="249" y="50"/>
                    <a:pt x="249" y="50"/>
                    <a:pt x="249" y="50"/>
                  </a:cubicBezTo>
                  <a:cubicBezTo>
                    <a:pt x="249" y="49"/>
                    <a:pt x="249" y="49"/>
                    <a:pt x="249" y="49"/>
                  </a:cubicBezTo>
                  <a:cubicBezTo>
                    <a:pt x="249" y="48"/>
                    <a:pt x="249" y="48"/>
                    <a:pt x="249" y="48"/>
                  </a:cubicBezTo>
                  <a:cubicBezTo>
                    <a:pt x="250" y="47"/>
                    <a:pt x="250" y="47"/>
                    <a:pt x="250" y="47"/>
                  </a:cubicBezTo>
                  <a:cubicBezTo>
                    <a:pt x="249" y="46"/>
                    <a:pt x="249" y="46"/>
                    <a:pt x="249" y="46"/>
                  </a:cubicBezTo>
                  <a:cubicBezTo>
                    <a:pt x="249" y="46"/>
                    <a:pt x="249" y="46"/>
                    <a:pt x="249" y="46"/>
                  </a:cubicBezTo>
                  <a:cubicBezTo>
                    <a:pt x="250" y="46"/>
                    <a:pt x="250" y="46"/>
                    <a:pt x="250" y="46"/>
                  </a:cubicBezTo>
                  <a:cubicBezTo>
                    <a:pt x="250" y="45"/>
                    <a:pt x="250" y="45"/>
                    <a:pt x="250" y="45"/>
                  </a:cubicBezTo>
                  <a:cubicBezTo>
                    <a:pt x="251" y="44"/>
                    <a:pt x="251" y="44"/>
                    <a:pt x="251" y="44"/>
                  </a:cubicBezTo>
                  <a:cubicBezTo>
                    <a:pt x="252" y="44"/>
                    <a:pt x="252" y="44"/>
                    <a:pt x="252" y="44"/>
                  </a:cubicBezTo>
                  <a:cubicBezTo>
                    <a:pt x="253" y="43"/>
                    <a:pt x="253" y="43"/>
                    <a:pt x="253" y="43"/>
                  </a:cubicBezTo>
                  <a:cubicBezTo>
                    <a:pt x="253" y="42"/>
                    <a:pt x="253" y="42"/>
                    <a:pt x="253" y="42"/>
                  </a:cubicBezTo>
                  <a:cubicBezTo>
                    <a:pt x="253" y="41"/>
                    <a:pt x="253" y="41"/>
                    <a:pt x="253" y="41"/>
                  </a:cubicBezTo>
                  <a:cubicBezTo>
                    <a:pt x="253" y="41"/>
                    <a:pt x="253" y="41"/>
                    <a:pt x="253" y="41"/>
                  </a:cubicBezTo>
                  <a:cubicBezTo>
                    <a:pt x="254" y="40"/>
                    <a:pt x="254" y="40"/>
                    <a:pt x="254" y="40"/>
                  </a:cubicBezTo>
                  <a:cubicBezTo>
                    <a:pt x="253" y="40"/>
                    <a:pt x="253" y="40"/>
                    <a:pt x="253" y="40"/>
                  </a:cubicBezTo>
                  <a:cubicBezTo>
                    <a:pt x="253" y="39"/>
                    <a:pt x="253" y="39"/>
                    <a:pt x="253" y="39"/>
                  </a:cubicBezTo>
                  <a:cubicBezTo>
                    <a:pt x="253" y="39"/>
                    <a:pt x="253" y="39"/>
                    <a:pt x="253" y="39"/>
                  </a:cubicBezTo>
                  <a:cubicBezTo>
                    <a:pt x="252" y="38"/>
                    <a:pt x="252" y="38"/>
                    <a:pt x="252" y="38"/>
                  </a:cubicBezTo>
                  <a:cubicBezTo>
                    <a:pt x="251" y="38"/>
                    <a:pt x="251" y="38"/>
                    <a:pt x="251" y="38"/>
                  </a:cubicBezTo>
                  <a:cubicBezTo>
                    <a:pt x="250" y="38"/>
                    <a:pt x="250" y="38"/>
                    <a:pt x="250" y="38"/>
                  </a:cubicBezTo>
                  <a:cubicBezTo>
                    <a:pt x="251" y="37"/>
                    <a:pt x="251" y="37"/>
                    <a:pt x="251" y="37"/>
                  </a:cubicBezTo>
                  <a:cubicBezTo>
                    <a:pt x="252" y="37"/>
                    <a:pt x="252" y="37"/>
                    <a:pt x="252" y="37"/>
                  </a:cubicBezTo>
                  <a:cubicBezTo>
                    <a:pt x="252" y="36"/>
                    <a:pt x="252" y="36"/>
                    <a:pt x="252" y="36"/>
                  </a:cubicBezTo>
                  <a:cubicBezTo>
                    <a:pt x="252" y="36"/>
                    <a:pt x="252" y="36"/>
                    <a:pt x="252" y="36"/>
                  </a:cubicBezTo>
                  <a:cubicBezTo>
                    <a:pt x="252" y="35"/>
                    <a:pt x="252" y="35"/>
                    <a:pt x="252" y="35"/>
                  </a:cubicBezTo>
                  <a:cubicBezTo>
                    <a:pt x="252" y="34"/>
                    <a:pt x="252" y="34"/>
                    <a:pt x="252" y="34"/>
                  </a:cubicBezTo>
                  <a:cubicBezTo>
                    <a:pt x="251" y="33"/>
                    <a:pt x="251" y="33"/>
                    <a:pt x="251" y="33"/>
                  </a:cubicBezTo>
                  <a:cubicBezTo>
                    <a:pt x="251" y="33"/>
                    <a:pt x="251" y="33"/>
                    <a:pt x="251" y="33"/>
                  </a:cubicBezTo>
                  <a:cubicBezTo>
                    <a:pt x="249" y="34"/>
                    <a:pt x="249" y="34"/>
                    <a:pt x="249" y="34"/>
                  </a:cubicBezTo>
                  <a:cubicBezTo>
                    <a:pt x="248" y="34"/>
                    <a:pt x="248" y="34"/>
                    <a:pt x="248" y="34"/>
                  </a:cubicBezTo>
                  <a:cubicBezTo>
                    <a:pt x="248" y="35"/>
                    <a:pt x="248" y="35"/>
                    <a:pt x="248" y="35"/>
                  </a:cubicBezTo>
                  <a:cubicBezTo>
                    <a:pt x="247" y="36"/>
                    <a:pt x="247" y="36"/>
                    <a:pt x="247" y="36"/>
                  </a:cubicBezTo>
                  <a:cubicBezTo>
                    <a:pt x="247" y="35"/>
                    <a:pt x="247" y="35"/>
                    <a:pt x="247" y="35"/>
                  </a:cubicBezTo>
                  <a:cubicBezTo>
                    <a:pt x="247" y="35"/>
                    <a:pt x="247" y="35"/>
                    <a:pt x="247" y="35"/>
                  </a:cubicBezTo>
                  <a:cubicBezTo>
                    <a:pt x="247" y="34"/>
                    <a:pt x="247" y="34"/>
                    <a:pt x="247" y="34"/>
                  </a:cubicBezTo>
                  <a:cubicBezTo>
                    <a:pt x="248" y="34"/>
                    <a:pt x="248" y="34"/>
                    <a:pt x="248" y="34"/>
                  </a:cubicBezTo>
                  <a:cubicBezTo>
                    <a:pt x="248" y="33"/>
                    <a:pt x="248" y="33"/>
                    <a:pt x="248" y="33"/>
                  </a:cubicBezTo>
                  <a:cubicBezTo>
                    <a:pt x="248" y="31"/>
                    <a:pt x="248" y="31"/>
                    <a:pt x="248" y="31"/>
                  </a:cubicBezTo>
                  <a:cubicBezTo>
                    <a:pt x="248" y="30"/>
                    <a:pt x="248" y="30"/>
                    <a:pt x="248" y="30"/>
                  </a:cubicBezTo>
                  <a:cubicBezTo>
                    <a:pt x="247" y="30"/>
                    <a:pt x="247" y="30"/>
                    <a:pt x="247" y="30"/>
                  </a:cubicBezTo>
                  <a:cubicBezTo>
                    <a:pt x="247" y="29"/>
                    <a:pt x="247" y="29"/>
                    <a:pt x="247" y="29"/>
                  </a:cubicBezTo>
                  <a:cubicBezTo>
                    <a:pt x="246" y="29"/>
                    <a:pt x="246" y="29"/>
                    <a:pt x="246" y="29"/>
                  </a:cubicBezTo>
                  <a:cubicBezTo>
                    <a:pt x="245" y="29"/>
                    <a:pt x="245" y="29"/>
                    <a:pt x="245" y="29"/>
                  </a:cubicBezTo>
                  <a:cubicBezTo>
                    <a:pt x="244" y="29"/>
                    <a:pt x="244" y="29"/>
                    <a:pt x="244" y="29"/>
                  </a:cubicBezTo>
                  <a:cubicBezTo>
                    <a:pt x="243" y="30"/>
                    <a:pt x="243" y="30"/>
                    <a:pt x="243" y="30"/>
                  </a:cubicBezTo>
                  <a:cubicBezTo>
                    <a:pt x="243" y="29"/>
                    <a:pt x="243" y="29"/>
                    <a:pt x="243" y="29"/>
                  </a:cubicBezTo>
                  <a:cubicBezTo>
                    <a:pt x="242" y="28"/>
                    <a:pt x="242" y="28"/>
                    <a:pt x="242" y="28"/>
                  </a:cubicBezTo>
                  <a:cubicBezTo>
                    <a:pt x="242" y="28"/>
                    <a:pt x="242" y="28"/>
                    <a:pt x="242" y="28"/>
                  </a:cubicBezTo>
                  <a:cubicBezTo>
                    <a:pt x="242" y="28"/>
                    <a:pt x="242" y="28"/>
                    <a:pt x="242" y="28"/>
                  </a:cubicBezTo>
                  <a:cubicBezTo>
                    <a:pt x="241" y="29"/>
                    <a:pt x="241" y="29"/>
                    <a:pt x="241" y="29"/>
                  </a:cubicBezTo>
                  <a:cubicBezTo>
                    <a:pt x="240" y="30"/>
                    <a:pt x="240" y="30"/>
                    <a:pt x="240" y="30"/>
                  </a:cubicBezTo>
                  <a:cubicBezTo>
                    <a:pt x="240" y="30"/>
                    <a:pt x="240" y="30"/>
                    <a:pt x="240" y="30"/>
                  </a:cubicBezTo>
                  <a:cubicBezTo>
                    <a:pt x="239" y="31"/>
                    <a:pt x="239" y="31"/>
                    <a:pt x="239" y="31"/>
                  </a:cubicBezTo>
                  <a:cubicBezTo>
                    <a:pt x="239" y="32"/>
                    <a:pt x="239" y="32"/>
                    <a:pt x="239" y="32"/>
                  </a:cubicBezTo>
                  <a:cubicBezTo>
                    <a:pt x="240" y="33"/>
                    <a:pt x="240" y="33"/>
                    <a:pt x="240" y="33"/>
                  </a:cubicBezTo>
                  <a:cubicBezTo>
                    <a:pt x="240" y="32"/>
                    <a:pt x="240" y="32"/>
                    <a:pt x="240" y="32"/>
                  </a:cubicBezTo>
                  <a:cubicBezTo>
                    <a:pt x="241" y="32"/>
                    <a:pt x="241" y="32"/>
                    <a:pt x="241" y="32"/>
                  </a:cubicBezTo>
                  <a:cubicBezTo>
                    <a:pt x="242" y="32"/>
                    <a:pt x="242" y="32"/>
                    <a:pt x="242" y="32"/>
                  </a:cubicBezTo>
                  <a:cubicBezTo>
                    <a:pt x="241" y="33"/>
                    <a:pt x="241" y="33"/>
                    <a:pt x="241" y="33"/>
                  </a:cubicBezTo>
                  <a:cubicBezTo>
                    <a:pt x="239" y="34"/>
                    <a:pt x="239" y="34"/>
                    <a:pt x="239" y="34"/>
                  </a:cubicBezTo>
                  <a:cubicBezTo>
                    <a:pt x="239" y="35"/>
                    <a:pt x="239" y="35"/>
                    <a:pt x="239" y="35"/>
                  </a:cubicBezTo>
                  <a:cubicBezTo>
                    <a:pt x="239" y="35"/>
                    <a:pt x="239" y="35"/>
                    <a:pt x="239" y="35"/>
                  </a:cubicBezTo>
                  <a:cubicBezTo>
                    <a:pt x="240" y="35"/>
                    <a:pt x="240" y="35"/>
                    <a:pt x="240" y="35"/>
                  </a:cubicBezTo>
                  <a:cubicBezTo>
                    <a:pt x="241" y="34"/>
                    <a:pt x="241" y="34"/>
                    <a:pt x="241" y="34"/>
                  </a:cubicBezTo>
                  <a:cubicBezTo>
                    <a:pt x="242" y="34"/>
                    <a:pt x="242" y="34"/>
                    <a:pt x="242" y="34"/>
                  </a:cubicBezTo>
                  <a:cubicBezTo>
                    <a:pt x="242" y="33"/>
                    <a:pt x="242" y="33"/>
                    <a:pt x="242" y="33"/>
                  </a:cubicBezTo>
                  <a:cubicBezTo>
                    <a:pt x="243" y="34"/>
                    <a:pt x="243" y="34"/>
                    <a:pt x="243" y="34"/>
                  </a:cubicBezTo>
                  <a:cubicBezTo>
                    <a:pt x="242" y="35"/>
                    <a:pt x="242" y="35"/>
                    <a:pt x="242" y="35"/>
                  </a:cubicBezTo>
                  <a:cubicBezTo>
                    <a:pt x="242" y="35"/>
                    <a:pt x="242" y="35"/>
                    <a:pt x="242" y="35"/>
                  </a:cubicBezTo>
                  <a:cubicBezTo>
                    <a:pt x="241" y="36"/>
                    <a:pt x="241" y="36"/>
                    <a:pt x="241" y="36"/>
                  </a:cubicBezTo>
                  <a:cubicBezTo>
                    <a:pt x="241" y="36"/>
                    <a:pt x="241" y="36"/>
                    <a:pt x="241" y="36"/>
                  </a:cubicBezTo>
                  <a:cubicBezTo>
                    <a:pt x="241" y="37"/>
                    <a:pt x="241" y="37"/>
                    <a:pt x="241" y="37"/>
                  </a:cubicBezTo>
                  <a:cubicBezTo>
                    <a:pt x="242" y="37"/>
                    <a:pt x="242" y="37"/>
                    <a:pt x="242" y="37"/>
                  </a:cubicBezTo>
                  <a:cubicBezTo>
                    <a:pt x="243" y="37"/>
                    <a:pt x="243" y="37"/>
                    <a:pt x="243" y="37"/>
                  </a:cubicBezTo>
                  <a:cubicBezTo>
                    <a:pt x="242" y="38"/>
                    <a:pt x="242" y="38"/>
                    <a:pt x="242" y="38"/>
                  </a:cubicBezTo>
                  <a:cubicBezTo>
                    <a:pt x="241" y="38"/>
                    <a:pt x="241" y="38"/>
                    <a:pt x="241" y="38"/>
                  </a:cubicBezTo>
                  <a:cubicBezTo>
                    <a:pt x="240" y="38"/>
                    <a:pt x="240" y="38"/>
                    <a:pt x="240" y="38"/>
                  </a:cubicBezTo>
                  <a:cubicBezTo>
                    <a:pt x="240" y="38"/>
                    <a:pt x="240" y="38"/>
                    <a:pt x="240" y="38"/>
                  </a:cubicBezTo>
                  <a:cubicBezTo>
                    <a:pt x="241" y="39"/>
                    <a:pt x="241" y="39"/>
                    <a:pt x="241" y="39"/>
                  </a:cubicBezTo>
                  <a:cubicBezTo>
                    <a:pt x="241" y="39"/>
                    <a:pt x="241" y="39"/>
                    <a:pt x="241" y="39"/>
                  </a:cubicBezTo>
                  <a:cubicBezTo>
                    <a:pt x="239" y="40"/>
                    <a:pt x="239" y="40"/>
                    <a:pt x="239" y="40"/>
                  </a:cubicBezTo>
                  <a:cubicBezTo>
                    <a:pt x="239" y="40"/>
                    <a:pt x="239" y="40"/>
                    <a:pt x="239" y="40"/>
                  </a:cubicBezTo>
                  <a:cubicBezTo>
                    <a:pt x="239" y="39"/>
                    <a:pt x="239" y="39"/>
                    <a:pt x="239" y="39"/>
                  </a:cubicBezTo>
                  <a:cubicBezTo>
                    <a:pt x="238" y="39"/>
                    <a:pt x="238" y="39"/>
                    <a:pt x="238" y="39"/>
                  </a:cubicBezTo>
                  <a:cubicBezTo>
                    <a:pt x="237" y="38"/>
                    <a:pt x="237" y="38"/>
                    <a:pt x="237" y="38"/>
                  </a:cubicBezTo>
                  <a:cubicBezTo>
                    <a:pt x="235" y="39"/>
                    <a:pt x="235" y="39"/>
                    <a:pt x="235" y="39"/>
                  </a:cubicBezTo>
                  <a:cubicBezTo>
                    <a:pt x="235" y="39"/>
                    <a:pt x="235" y="39"/>
                    <a:pt x="235" y="39"/>
                  </a:cubicBezTo>
                  <a:cubicBezTo>
                    <a:pt x="235" y="40"/>
                    <a:pt x="235" y="40"/>
                    <a:pt x="235" y="40"/>
                  </a:cubicBezTo>
                  <a:cubicBezTo>
                    <a:pt x="235" y="41"/>
                    <a:pt x="235" y="41"/>
                    <a:pt x="235" y="41"/>
                  </a:cubicBezTo>
                  <a:cubicBezTo>
                    <a:pt x="235" y="42"/>
                    <a:pt x="235" y="42"/>
                    <a:pt x="235" y="42"/>
                  </a:cubicBezTo>
                  <a:cubicBezTo>
                    <a:pt x="236" y="43"/>
                    <a:pt x="236" y="43"/>
                    <a:pt x="236" y="43"/>
                  </a:cubicBezTo>
                  <a:cubicBezTo>
                    <a:pt x="237" y="42"/>
                    <a:pt x="237" y="42"/>
                    <a:pt x="237" y="42"/>
                  </a:cubicBezTo>
                  <a:cubicBezTo>
                    <a:pt x="237" y="42"/>
                    <a:pt x="237" y="42"/>
                    <a:pt x="237" y="42"/>
                  </a:cubicBezTo>
                  <a:cubicBezTo>
                    <a:pt x="239" y="42"/>
                    <a:pt x="239" y="42"/>
                    <a:pt x="239" y="42"/>
                  </a:cubicBezTo>
                  <a:cubicBezTo>
                    <a:pt x="240" y="42"/>
                    <a:pt x="240" y="42"/>
                    <a:pt x="240" y="42"/>
                  </a:cubicBezTo>
                  <a:cubicBezTo>
                    <a:pt x="240" y="43"/>
                    <a:pt x="240" y="43"/>
                    <a:pt x="240" y="43"/>
                  </a:cubicBezTo>
                  <a:cubicBezTo>
                    <a:pt x="242" y="42"/>
                    <a:pt x="242" y="42"/>
                    <a:pt x="242" y="42"/>
                  </a:cubicBezTo>
                  <a:cubicBezTo>
                    <a:pt x="242" y="43"/>
                    <a:pt x="242" y="43"/>
                    <a:pt x="242" y="43"/>
                  </a:cubicBezTo>
                  <a:cubicBezTo>
                    <a:pt x="241" y="43"/>
                    <a:pt x="241" y="43"/>
                    <a:pt x="241" y="43"/>
                  </a:cubicBezTo>
                  <a:cubicBezTo>
                    <a:pt x="241" y="44"/>
                    <a:pt x="241" y="44"/>
                    <a:pt x="241" y="44"/>
                  </a:cubicBezTo>
                  <a:cubicBezTo>
                    <a:pt x="241" y="44"/>
                    <a:pt x="241" y="44"/>
                    <a:pt x="241" y="44"/>
                  </a:cubicBezTo>
                  <a:cubicBezTo>
                    <a:pt x="242" y="44"/>
                    <a:pt x="242" y="44"/>
                    <a:pt x="242" y="44"/>
                  </a:cubicBezTo>
                  <a:cubicBezTo>
                    <a:pt x="243" y="45"/>
                    <a:pt x="243" y="45"/>
                    <a:pt x="243" y="45"/>
                  </a:cubicBezTo>
                  <a:cubicBezTo>
                    <a:pt x="243" y="46"/>
                    <a:pt x="243" y="46"/>
                    <a:pt x="243" y="46"/>
                  </a:cubicBezTo>
                  <a:cubicBezTo>
                    <a:pt x="244" y="46"/>
                    <a:pt x="244" y="46"/>
                    <a:pt x="244" y="46"/>
                  </a:cubicBezTo>
                  <a:cubicBezTo>
                    <a:pt x="244" y="46"/>
                    <a:pt x="244" y="46"/>
                    <a:pt x="244" y="46"/>
                  </a:cubicBezTo>
                  <a:cubicBezTo>
                    <a:pt x="244" y="47"/>
                    <a:pt x="244" y="47"/>
                    <a:pt x="244" y="47"/>
                  </a:cubicBezTo>
                  <a:cubicBezTo>
                    <a:pt x="244" y="48"/>
                    <a:pt x="244" y="48"/>
                    <a:pt x="244" y="48"/>
                  </a:cubicBezTo>
                  <a:cubicBezTo>
                    <a:pt x="243" y="50"/>
                    <a:pt x="243" y="50"/>
                    <a:pt x="243" y="50"/>
                  </a:cubicBezTo>
                  <a:close/>
                  <a:moveTo>
                    <a:pt x="238" y="44"/>
                  </a:moveTo>
                  <a:cubicBezTo>
                    <a:pt x="238" y="44"/>
                    <a:pt x="238" y="44"/>
                    <a:pt x="238" y="44"/>
                  </a:cubicBezTo>
                  <a:cubicBezTo>
                    <a:pt x="239" y="43"/>
                    <a:pt x="239" y="43"/>
                    <a:pt x="239" y="43"/>
                  </a:cubicBezTo>
                  <a:cubicBezTo>
                    <a:pt x="240" y="43"/>
                    <a:pt x="240" y="43"/>
                    <a:pt x="240" y="43"/>
                  </a:cubicBezTo>
                  <a:cubicBezTo>
                    <a:pt x="240" y="44"/>
                    <a:pt x="240" y="44"/>
                    <a:pt x="240" y="44"/>
                  </a:cubicBezTo>
                  <a:cubicBezTo>
                    <a:pt x="239" y="44"/>
                    <a:pt x="239" y="44"/>
                    <a:pt x="239" y="44"/>
                  </a:cubicBezTo>
                  <a:cubicBezTo>
                    <a:pt x="238" y="45"/>
                    <a:pt x="238" y="45"/>
                    <a:pt x="238" y="45"/>
                  </a:cubicBezTo>
                  <a:cubicBezTo>
                    <a:pt x="238" y="44"/>
                    <a:pt x="238" y="44"/>
                    <a:pt x="238" y="44"/>
                  </a:cubicBezTo>
                  <a:close/>
                  <a:moveTo>
                    <a:pt x="236" y="49"/>
                  </a:moveTo>
                  <a:cubicBezTo>
                    <a:pt x="237" y="48"/>
                    <a:pt x="237" y="48"/>
                    <a:pt x="237" y="48"/>
                  </a:cubicBezTo>
                  <a:cubicBezTo>
                    <a:pt x="238" y="48"/>
                    <a:pt x="238" y="48"/>
                    <a:pt x="238" y="48"/>
                  </a:cubicBezTo>
                  <a:cubicBezTo>
                    <a:pt x="239" y="48"/>
                    <a:pt x="239" y="48"/>
                    <a:pt x="239" y="48"/>
                  </a:cubicBezTo>
                  <a:cubicBezTo>
                    <a:pt x="241" y="50"/>
                    <a:pt x="241" y="50"/>
                    <a:pt x="241" y="50"/>
                  </a:cubicBezTo>
                  <a:cubicBezTo>
                    <a:pt x="240" y="50"/>
                    <a:pt x="240" y="50"/>
                    <a:pt x="240" y="50"/>
                  </a:cubicBezTo>
                  <a:cubicBezTo>
                    <a:pt x="241" y="52"/>
                    <a:pt x="241" y="52"/>
                    <a:pt x="241" y="52"/>
                  </a:cubicBezTo>
                  <a:cubicBezTo>
                    <a:pt x="240" y="52"/>
                    <a:pt x="240" y="52"/>
                    <a:pt x="240" y="52"/>
                  </a:cubicBezTo>
                  <a:cubicBezTo>
                    <a:pt x="239" y="51"/>
                    <a:pt x="239" y="51"/>
                    <a:pt x="239" y="51"/>
                  </a:cubicBezTo>
                  <a:cubicBezTo>
                    <a:pt x="238" y="52"/>
                    <a:pt x="238" y="52"/>
                    <a:pt x="238" y="52"/>
                  </a:cubicBezTo>
                  <a:cubicBezTo>
                    <a:pt x="238" y="52"/>
                    <a:pt x="238" y="52"/>
                    <a:pt x="238" y="52"/>
                  </a:cubicBezTo>
                  <a:cubicBezTo>
                    <a:pt x="237" y="51"/>
                    <a:pt x="237" y="51"/>
                    <a:pt x="237" y="51"/>
                  </a:cubicBezTo>
                  <a:cubicBezTo>
                    <a:pt x="236" y="50"/>
                    <a:pt x="236" y="50"/>
                    <a:pt x="236" y="50"/>
                  </a:cubicBezTo>
                  <a:cubicBezTo>
                    <a:pt x="236" y="49"/>
                    <a:pt x="236" y="49"/>
                    <a:pt x="236" y="49"/>
                  </a:cubicBezTo>
                  <a:close/>
                  <a:moveTo>
                    <a:pt x="225" y="56"/>
                  </a:moveTo>
                  <a:cubicBezTo>
                    <a:pt x="226" y="55"/>
                    <a:pt x="226" y="55"/>
                    <a:pt x="226" y="55"/>
                  </a:cubicBezTo>
                  <a:cubicBezTo>
                    <a:pt x="227" y="55"/>
                    <a:pt x="227" y="55"/>
                    <a:pt x="227" y="55"/>
                  </a:cubicBezTo>
                  <a:cubicBezTo>
                    <a:pt x="227" y="56"/>
                    <a:pt x="227" y="56"/>
                    <a:pt x="227" y="56"/>
                  </a:cubicBezTo>
                  <a:cubicBezTo>
                    <a:pt x="226" y="56"/>
                    <a:pt x="226" y="56"/>
                    <a:pt x="226" y="56"/>
                  </a:cubicBezTo>
                  <a:cubicBezTo>
                    <a:pt x="225" y="56"/>
                    <a:pt x="225" y="56"/>
                    <a:pt x="225" y="56"/>
                  </a:cubicBezTo>
                  <a:close/>
                  <a:moveTo>
                    <a:pt x="224" y="55"/>
                  </a:moveTo>
                  <a:cubicBezTo>
                    <a:pt x="224" y="54"/>
                    <a:pt x="224" y="54"/>
                    <a:pt x="224" y="54"/>
                  </a:cubicBezTo>
                  <a:cubicBezTo>
                    <a:pt x="224" y="53"/>
                    <a:pt x="224" y="53"/>
                    <a:pt x="224" y="53"/>
                  </a:cubicBezTo>
                  <a:cubicBezTo>
                    <a:pt x="224" y="52"/>
                    <a:pt x="224" y="52"/>
                    <a:pt x="224" y="52"/>
                  </a:cubicBezTo>
                  <a:cubicBezTo>
                    <a:pt x="224" y="51"/>
                    <a:pt x="224" y="51"/>
                    <a:pt x="224" y="51"/>
                  </a:cubicBezTo>
                  <a:cubicBezTo>
                    <a:pt x="225" y="50"/>
                    <a:pt x="225" y="50"/>
                    <a:pt x="225" y="50"/>
                  </a:cubicBezTo>
                  <a:cubicBezTo>
                    <a:pt x="225" y="50"/>
                    <a:pt x="225" y="50"/>
                    <a:pt x="225" y="50"/>
                  </a:cubicBezTo>
                  <a:cubicBezTo>
                    <a:pt x="226" y="50"/>
                    <a:pt x="226" y="50"/>
                    <a:pt x="226" y="50"/>
                  </a:cubicBezTo>
                  <a:cubicBezTo>
                    <a:pt x="226" y="49"/>
                    <a:pt x="226" y="49"/>
                    <a:pt x="226" y="49"/>
                  </a:cubicBezTo>
                  <a:cubicBezTo>
                    <a:pt x="226" y="48"/>
                    <a:pt x="226" y="48"/>
                    <a:pt x="226" y="48"/>
                  </a:cubicBezTo>
                  <a:cubicBezTo>
                    <a:pt x="226" y="47"/>
                    <a:pt x="226" y="47"/>
                    <a:pt x="226" y="47"/>
                  </a:cubicBezTo>
                  <a:cubicBezTo>
                    <a:pt x="227" y="47"/>
                    <a:pt x="227" y="47"/>
                    <a:pt x="227" y="47"/>
                  </a:cubicBezTo>
                  <a:cubicBezTo>
                    <a:pt x="227" y="47"/>
                    <a:pt x="227" y="47"/>
                    <a:pt x="227" y="47"/>
                  </a:cubicBezTo>
                  <a:cubicBezTo>
                    <a:pt x="228" y="48"/>
                    <a:pt x="228" y="48"/>
                    <a:pt x="228" y="48"/>
                  </a:cubicBezTo>
                  <a:cubicBezTo>
                    <a:pt x="228" y="49"/>
                    <a:pt x="228" y="49"/>
                    <a:pt x="228" y="49"/>
                  </a:cubicBezTo>
                  <a:cubicBezTo>
                    <a:pt x="227" y="50"/>
                    <a:pt x="227" y="50"/>
                    <a:pt x="227" y="50"/>
                  </a:cubicBezTo>
                  <a:cubicBezTo>
                    <a:pt x="227" y="51"/>
                    <a:pt x="227" y="51"/>
                    <a:pt x="227" y="51"/>
                  </a:cubicBezTo>
                  <a:cubicBezTo>
                    <a:pt x="227" y="52"/>
                    <a:pt x="227" y="52"/>
                    <a:pt x="227" y="52"/>
                  </a:cubicBezTo>
                  <a:cubicBezTo>
                    <a:pt x="227" y="52"/>
                    <a:pt x="227" y="52"/>
                    <a:pt x="227" y="52"/>
                  </a:cubicBezTo>
                  <a:cubicBezTo>
                    <a:pt x="227" y="54"/>
                    <a:pt x="227" y="54"/>
                    <a:pt x="227" y="54"/>
                  </a:cubicBezTo>
                  <a:cubicBezTo>
                    <a:pt x="225" y="55"/>
                    <a:pt x="225" y="55"/>
                    <a:pt x="225" y="55"/>
                  </a:cubicBezTo>
                  <a:cubicBezTo>
                    <a:pt x="224" y="55"/>
                    <a:pt x="224" y="55"/>
                    <a:pt x="224" y="55"/>
                  </a:cubicBezTo>
                  <a:close/>
                  <a:moveTo>
                    <a:pt x="214" y="36"/>
                  </a:moveTo>
                  <a:cubicBezTo>
                    <a:pt x="214" y="36"/>
                    <a:pt x="214" y="36"/>
                    <a:pt x="214" y="36"/>
                  </a:cubicBezTo>
                  <a:cubicBezTo>
                    <a:pt x="213" y="35"/>
                    <a:pt x="213" y="35"/>
                    <a:pt x="213" y="35"/>
                  </a:cubicBezTo>
                  <a:cubicBezTo>
                    <a:pt x="214" y="34"/>
                    <a:pt x="214" y="34"/>
                    <a:pt x="214" y="34"/>
                  </a:cubicBezTo>
                  <a:cubicBezTo>
                    <a:pt x="213" y="34"/>
                    <a:pt x="213" y="34"/>
                    <a:pt x="213" y="34"/>
                  </a:cubicBezTo>
                  <a:cubicBezTo>
                    <a:pt x="212" y="34"/>
                    <a:pt x="212" y="34"/>
                    <a:pt x="212" y="34"/>
                  </a:cubicBezTo>
                  <a:cubicBezTo>
                    <a:pt x="212" y="34"/>
                    <a:pt x="212" y="34"/>
                    <a:pt x="212" y="34"/>
                  </a:cubicBezTo>
                  <a:cubicBezTo>
                    <a:pt x="211" y="34"/>
                    <a:pt x="211" y="34"/>
                    <a:pt x="211" y="34"/>
                  </a:cubicBezTo>
                  <a:cubicBezTo>
                    <a:pt x="210" y="34"/>
                    <a:pt x="210" y="34"/>
                    <a:pt x="210" y="34"/>
                  </a:cubicBezTo>
                  <a:cubicBezTo>
                    <a:pt x="210" y="34"/>
                    <a:pt x="210" y="34"/>
                    <a:pt x="210" y="34"/>
                  </a:cubicBezTo>
                  <a:cubicBezTo>
                    <a:pt x="210" y="33"/>
                    <a:pt x="210" y="33"/>
                    <a:pt x="210" y="33"/>
                  </a:cubicBezTo>
                  <a:cubicBezTo>
                    <a:pt x="210" y="33"/>
                    <a:pt x="210" y="33"/>
                    <a:pt x="210" y="33"/>
                  </a:cubicBezTo>
                  <a:cubicBezTo>
                    <a:pt x="211" y="32"/>
                    <a:pt x="211" y="32"/>
                    <a:pt x="211" y="32"/>
                  </a:cubicBezTo>
                  <a:cubicBezTo>
                    <a:pt x="211" y="32"/>
                    <a:pt x="211" y="32"/>
                    <a:pt x="211" y="32"/>
                  </a:cubicBezTo>
                  <a:cubicBezTo>
                    <a:pt x="212" y="32"/>
                    <a:pt x="212" y="32"/>
                    <a:pt x="212" y="32"/>
                  </a:cubicBezTo>
                  <a:cubicBezTo>
                    <a:pt x="215" y="31"/>
                    <a:pt x="215" y="31"/>
                    <a:pt x="215" y="31"/>
                  </a:cubicBezTo>
                  <a:cubicBezTo>
                    <a:pt x="216" y="31"/>
                    <a:pt x="216" y="31"/>
                    <a:pt x="216" y="31"/>
                  </a:cubicBezTo>
                  <a:cubicBezTo>
                    <a:pt x="217" y="32"/>
                    <a:pt x="217" y="32"/>
                    <a:pt x="217" y="32"/>
                  </a:cubicBezTo>
                  <a:cubicBezTo>
                    <a:pt x="217" y="32"/>
                    <a:pt x="217" y="32"/>
                    <a:pt x="217" y="32"/>
                  </a:cubicBezTo>
                  <a:cubicBezTo>
                    <a:pt x="218" y="32"/>
                    <a:pt x="218" y="32"/>
                    <a:pt x="218" y="32"/>
                  </a:cubicBezTo>
                  <a:cubicBezTo>
                    <a:pt x="219" y="31"/>
                    <a:pt x="219" y="31"/>
                    <a:pt x="219" y="31"/>
                  </a:cubicBezTo>
                  <a:cubicBezTo>
                    <a:pt x="221" y="31"/>
                    <a:pt x="221" y="31"/>
                    <a:pt x="221" y="31"/>
                  </a:cubicBezTo>
                  <a:cubicBezTo>
                    <a:pt x="221" y="31"/>
                    <a:pt x="221" y="31"/>
                    <a:pt x="221" y="31"/>
                  </a:cubicBezTo>
                  <a:cubicBezTo>
                    <a:pt x="221" y="31"/>
                    <a:pt x="221" y="31"/>
                    <a:pt x="221" y="31"/>
                  </a:cubicBezTo>
                  <a:cubicBezTo>
                    <a:pt x="222" y="31"/>
                    <a:pt x="222" y="31"/>
                    <a:pt x="222" y="31"/>
                  </a:cubicBezTo>
                  <a:cubicBezTo>
                    <a:pt x="222" y="32"/>
                    <a:pt x="222" y="32"/>
                    <a:pt x="222" y="32"/>
                  </a:cubicBezTo>
                  <a:cubicBezTo>
                    <a:pt x="223" y="32"/>
                    <a:pt x="223" y="32"/>
                    <a:pt x="223" y="32"/>
                  </a:cubicBezTo>
                  <a:cubicBezTo>
                    <a:pt x="223" y="33"/>
                    <a:pt x="223" y="33"/>
                    <a:pt x="223" y="33"/>
                  </a:cubicBezTo>
                  <a:cubicBezTo>
                    <a:pt x="222" y="34"/>
                    <a:pt x="222" y="34"/>
                    <a:pt x="222" y="34"/>
                  </a:cubicBezTo>
                  <a:cubicBezTo>
                    <a:pt x="222" y="35"/>
                    <a:pt x="222" y="35"/>
                    <a:pt x="222" y="35"/>
                  </a:cubicBezTo>
                  <a:cubicBezTo>
                    <a:pt x="222" y="37"/>
                    <a:pt x="222" y="37"/>
                    <a:pt x="222" y="37"/>
                  </a:cubicBezTo>
                  <a:cubicBezTo>
                    <a:pt x="221" y="37"/>
                    <a:pt x="221" y="37"/>
                    <a:pt x="221" y="37"/>
                  </a:cubicBezTo>
                  <a:cubicBezTo>
                    <a:pt x="220" y="38"/>
                    <a:pt x="220" y="38"/>
                    <a:pt x="220" y="38"/>
                  </a:cubicBezTo>
                  <a:cubicBezTo>
                    <a:pt x="219" y="38"/>
                    <a:pt x="219" y="38"/>
                    <a:pt x="219" y="38"/>
                  </a:cubicBezTo>
                  <a:cubicBezTo>
                    <a:pt x="218" y="38"/>
                    <a:pt x="218" y="38"/>
                    <a:pt x="218" y="38"/>
                  </a:cubicBezTo>
                  <a:cubicBezTo>
                    <a:pt x="218" y="37"/>
                    <a:pt x="218" y="37"/>
                    <a:pt x="218" y="37"/>
                  </a:cubicBezTo>
                  <a:cubicBezTo>
                    <a:pt x="217" y="38"/>
                    <a:pt x="217" y="38"/>
                    <a:pt x="217" y="38"/>
                  </a:cubicBezTo>
                  <a:cubicBezTo>
                    <a:pt x="216" y="36"/>
                    <a:pt x="216" y="36"/>
                    <a:pt x="216" y="36"/>
                  </a:cubicBezTo>
                  <a:cubicBezTo>
                    <a:pt x="216" y="36"/>
                    <a:pt x="216" y="36"/>
                    <a:pt x="216" y="36"/>
                  </a:cubicBezTo>
                  <a:cubicBezTo>
                    <a:pt x="215" y="35"/>
                    <a:pt x="215" y="35"/>
                    <a:pt x="215" y="35"/>
                  </a:cubicBezTo>
                  <a:cubicBezTo>
                    <a:pt x="215" y="35"/>
                    <a:pt x="215" y="35"/>
                    <a:pt x="215" y="35"/>
                  </a:cubicBezTo>
                  <a:cubicBezTo>
                    <a:pt x="215" y="36"/>
                    <a:pt x="215" y="36"/>
                    <a:pt x="215" y="36"/>
                  </a:cubicBezTo>
                  <a:cubicBezTo>
                    <a:pt x="214" y="36"/>
                    <a:pt x="214" y="36"/>
                    <a:pt x="214" y="36"/>
                  </a:cubicBezTo>
                  <a:close/>
                  <a:moveTo>
                    <a:pt x="202" y="42"/>
                  </a:moveTo>
                  <a:cubicBezTo>
                    <a:pt x="203" y="42"/>
                    <a:pt x="203" y="42"/>
                    <a:pt x="203" y="42"/>
                  </a:cubicBezTo>
                  <a:cubicBezTo>
                    <a:pt x="203" y="41"/>
                    <a:pt x="203" y="41"/>
                    <a:pt x="203" y="41"/>
                  </a:cubicBezTo>
                  <a:cubicBezTo>
                    <a:pt x="204" y="40"/>
                    <a:pt x="204" y="40"/>
                    <a:pt x="204" y="40"/>
                  </a:cubicBezTo>
                  <a:cubicBezTo>
                    <a:pt x="204" y="39"/>
                    <a:pt x="204" y="39"/>
                    <a:pt x="204" y="39"/>
                  </a:cubicBezTo>
                  <a:cubicBezTo>
                    <a:pt x="205" y="39"/>
                    <a:pt x="205" y="39"/>
                    <a:pt x="205" y="39"/>
                  </a:cubicBezTo>
                  <a:cubicBezTo>
                    <a:pt x="206" y="39"/>
                    <a:pt x="206" y="39"/>
                    <a:pt x="206" y="39"/>
                  </a:cubicBezTo>
                  <a:cubicBezTo>
                    <a:pt x="206" y="39"/>
                    <a:pt x="206" y="39"/>
                    <a:pt x="206" y="39"/>
                  </a:cubicBezTo>
                  <a:cubicBezTo>
                    <a:pt x="208" y="38"/>
                    <a:pt x="208" y="38"/>
                    <a:pt x="208" y="38"/>
                  </a:cubicBezTo>
                  <a:cubicBezTo>
                    <a:pt x="209" y="38"/>
                    <a:pt x="209" y="38"/>
                    <a:pt x="209" y="38"/>
                  </a:cubicBezTo>
                  <a:cubicBezTo>
                    <a:pt x="210" y="38"/>
                    <a:pt x="210" y="38"/>
                    <a:pt x="210" y="38"/>
                  </a:cubicBezTo>
                  <a:cubicBezTo>
                    <a:pt x="210" y="39"/>
                    <a:pt x="210" y="39"/>
                    <a:pt x="210" y="39"/>
                  </a:cubicBezTo>
                  <a:cubicBezTo>
                    <a:pt x="211" y="39"/>
                    <a:pt x="211" y="39"/>
                    <a:pt x="211" y="39"/>
                  </a:cubicBezTo>
                  <a:cubicBezTo>
                    <a:pt x="212" y="39"/>
                    <a:pt x="212" y="39"/>
                    <a:pt x="212" y="39"/>
                  </a:cubicBezTo>
                  <a:cubicBezTo>
                    <a:pt x="213" y="39"/>
                    <a:pt x="213" y="39"/>
                    <a:pt x="213" y="39"/>
                  </a:cubicBezTo>
                  <a:cubicBezTo>
                    <a:pt x="213" y="39"/>
                    <a:pt x="213" y="39"/>
                    <a:pt x="213" y="39"/>
                  </a:cubicBezTo>
                  <a:cubicBezTo>
                    <a:pt x="214" y="39"/>
                    <a:pt x="214" y="39"/>
                    <a:pt x="214" y="39"/>
                  </a:cubicBezTo>
                  <a:cubicBezTo>
                    <a:pt x="215" y="39"/>
                    <a:pt x="215" y="39"/>
                    <a:pt x="215" y="39"/>
                  </a:cubicBezTo>
                  <a:cubicBezTo>
                    <a:pt x="216" y="40"/>
                    <a:pt x="216" y="40"/>
                    <a:pt x="216" y="40"/>
                  </a:cubicBezTo>
                  <a:cubicBezTo>
                    <a:pt x="217" y="40"/>
                    <a:pt x="217" y="40"/>
                    <a:pt x="217" y="40"/>
                  </a:cubicBezTo>
                  <a:cubicBezTo>
                    <a:pt x="217" y="40"/>
                    <a:pt x="217" y="40"/>
                    <a:pt x="217" y="40"/>
                  </a:cubicBezTo>
                  <a:cubicBezTo>
                    <a:pt x="216" y="41"/>
                    <a:pt x="216" y="41"/>
                    <a:pt x="216" y="41"/>
                  </a:cubicBezTo>
                  <a:cubicBezTo>
                    <a:pt x="215" y="41"/>
                    <a:pt x="215" y="41"/>
                    <a:pt x="215" y="41"/>
                  </a:cubicBezTo>
                  <a:cubicBezTo>
                    <a:pt x="213" y="42"/>
                    <a:pt x="213" y="42"/>
                    <a:pt x="213" y="42"/>
                  </a:cubicBezTo>
                  <a:cubicBezTo>
                    <a:pt x="213" y="42"/>
                    <a:pt x="213" y="42"/>
                    <a:pt x="213" y="42"/>
                  </a:cubicBezTo>
                  <a:cubicBezTo>
                    <a:pt x="211" y="43"/>
                    <a:pt x="211" y="43"/>
                    <a:pt x="211" y="43"/>
                  </a:cubicBezTo>
                  <a:cubicBezTo>
                    <a:pt x="211" y="43"/>
                    <a:pt x="211" y="43"/>
                    <a:pt x="211" y="43"/>
                  </a:cubicBezTo>
                  <a:cubicBezTo>
                    <a:pt x="212" y="43"/>
                    <a:pt x="212" y="43"/>
                    <a:pt x="212" y="43"/>
                  </a:cubicBezTo>
                  <a:cubicBezTo>
                    <a:pt x="213" y="43"/>
                    <a:pt x="213" y="43"/>
                    <a:pt x="213" y="43"/>
                  </a:cubicBezTo>
                  <a:cubicBezTo>
                    <a:pt x="213" y="44"/>
                    <a:pt x="213" y="44"/>
                    <a:pt x="213" y="44"/>
                  </a:cubicBezTo>
                  <a:cubicBezTo>
                    <a:pt x="212" y="45"/>
                    <a:pt x="212" y="45"/>
                    <a:pt x="212" y="45"/>
                  </a:cubicBezTo>
                  <a:cubicBezTo>
                    <a:pt x="212" y="46"/>
                    <a:pt x="212" y="46"/>
                    <a:pt x="212" y="46"/>
                  </a:cubicBezTo>
                  <a:cubicBezTo>
                    <a:pt x="211" y="46"/>
                    <a:pt x="211" y="46"/>
                    <a:pt x="211" y="46"/>
                  </a:cubicBezTo>
                  <a:cubicBezTo>
                    <a:pt x="211" y="46"/>
                    <a:pt x="211" y="46"/>
                    <a:pt x="211" y="46"/>
                  </a:cubicBezTo>
                  <a:cubicBezTo>
                    <a:pt x="210" y="47"/>
                    <a:pt x="210" y="47"/>
                    <a:pt x="210" y="47"/>
                  </a:cubicBezTo>
                  <a:cubicBezTo>
                    <a:pt x="209" y="47"/>
                    <a:pt x="209" y="47"/>
                    <a:pt x="209" y="47"/>
                  </a:cubicBezTo>
                  <a:cubicBezTo>
                    <a:pt x="208" y="47"/>
                    <a:pt x="208" y="47"/>
                    <a:pt x="208" y="47"/>
                  </a:cubicBezTo>
                  <a:cubicBezTo>
                    <a:pt x="207" y="47"/>
                    <a:pt x="207" y="47"/>
                    <a:pt x="207" y="47"/>
                  </a:cubicBezTo>
                  <a:cubicBezTo>
                    <a:pt x="207" y="47"/>
                    <a:pt x="207" y="47"/>
                    <a:pt x="207" y="47"/>
                  </a:cubicBezTo>
                  <a:cubicBezTo>
                    <a:pt x="206" y="47"/>
                    <a:pt x="206" y="47"/>
                    <a:pt x="206" y="47"/>
                  </a:cubicBezTo>
                  <a:cubicBezTo>
                    <a:pt x="205" y="47"/>
                    <a:pt x="205" y="47"/>
                    <a:pt x="205" y="47"/>
                  </a:cubicBezTo>
                  <a:cubicBezTo>
                    <a:pt x="204" y="47"/>
                    <a:pt x="204" y="47"/>
                    <a:pt x="204" y="47"/>
                  </a:cubicBezTo>
                  <a:cubicBezTo>
                    <a:pt x="204" y="46"/>
                    <a:pt x="204" y="46"/>
                    <a:pt x="204" y="46"/>
                  </a:cubicBezTo>
                  <a:cubicBezTo>
                    <a:pt x="204" y="46"/>
                    <a:pt x="204" y="46"/>
                    <a:pt x="204" y="46"/>
                  </a:cubicBezTo>
                  <a:cubicBezTo>
                    <a:pt x="204" y="45"/>
                    <a:pt x="204" y="45"/>
                    <a:pt x="204" y="45"/>
                  </a:cubicBezTo>
                  <a:cubicBezTo>
                    <a:pt x="203" y="44"/>
                    <a:pt x="203" y="44"/>
                    <a:pt x="203" y="44"/>
                  </a:cubicBezTo>
                  <a:cubicBezTo>
                    <a:pt x="202" y="44"/>
                    <a:pt x="202" y="44"/>
                    <a:pt x="202" y="44"/>
                  </a:cubicBezTo>
                  <a:cubicBezTo>
                    <a:pt x="202" y="43"/>
                    <a:pt x="202" y="43"/>
                    <a:pt x="202" y="43"/>
                  </a:cubicBezTo>
                  <a:cubicBezTo>
                    <a:pt x="202" y="42"/>
                    <a:pt x="202" y="42"/>
                    <a:pt x="202" y="42"/>
                  </a:cubicBezTo>
                  <a:close/>
                  <a:moveTo>
                    <a:pt x="201" y="40"/>
                  </a:moveTo>
                  <a:cubicBezTo>
                    <a:pt x="201" y="40"/>
                    <a:pt x="201" y="40"/>
                    <a:pt x="201" y="40"/>
                  </a:cubicBezTo>
                  <a:cubicBezTo>
                    <a:pt x="203" y="40"/>
                    <a:pt x="203" y="40"/>
                    <a:pt x="203" y="40"/>
                  </a:cubicBezTo>
                  <a:cubicBezTo>
                    <a:pt x="203" y="39"/>
                    <a:pt x="203" y="39"/>
                    <a:pt x="203" y="39"/>
                  </a:cubicBezTo>
                  <a:cubicBezTo>
                    <a:pt x="203" y="38"/>
                    <a:pt x="203" y="38"/>
                    <a:pt x="203" y="38"/>
                  </a:cubicBezTo>
                  <a:cubicBezTo>
                    <a:pt x="204" y="37"/>
                    <a:pt x="204" y="37"/>
                    <a:pt x="204" y="37"/>
                  </a:cubicBezTo>
                  <a:cubicBezTo>
                    <a:pt x="203" y="37"/>
                    <a:pt x="203" y="37"/>
                    <a:pt x="203" y="37"/>
                  </a:cubicBezTo>
                  <a:cubicBezTo>
                    <a:pt x="204" y="36"/>
                    <a:pt x="204" y="36"/>
                    <a:pt x="204" y="36"/>
                  </a:cubicBezTo>
                  <a:cubicBezTo>
                    <a:pt x="203" y="36"/>
                    <a:pt x="203" y="36"/>
                    <a:pt x="203" y="36"/>
                  </a:cubicBezTo>
                  <a:cubicBezTo>
                    <a:pt x="203" y="36"/>
                    <a:pt x="203" y="36"/>
                    <a:pt x="203" y="36"/>
                  </a:cubicBezTo>
                  <a:cubicBezTo>
                    <a:pt x="202" y="35"/>
                    <a:pt x="202" y="35"/>
                    <a:pt x="202" y="35"/>
                  </a:cubicBezTo>
                  <a:cubicBezTo>
                    <a:pt x="201" y="36"/>
                    <a:pt x="201" y="36"/>
                    <a:pt x="201" y="36"/>
                  </a:cubicBezTo>
                  <a:cubicBezTo>
                    <a:pt x="201" y="36"/>
                    <a:pt x="201" y="36"/>
                    <a:pt x="201" y="36"/>
                  </a:cubicBezTo>
                  <a:cubicBezTo>
                    <a:pt x="200" y="37"/>
                    <a:pt x="200" y="37"/>
                    <a:pt x="200" y="37"/>
                  </a:cubicBezTo>
                  <a:cubicBezTo>
                    <a:pt x="200" y="38"/>
                    <a:pt x="200" y="38"/>
                    <a:pt x="200" y="38"/>
                  </a:cubicBezTo>
                  <a:cubicBezTo>
                    <a:pt x="200" y="38"/>
                    <a:pt x="200" y="38"/>
                    <a:pt x="200" y="38"/>
                  </a:cubicBezTo>
                  <a:cubicBezTo>
                    <a:pt x="201" y="40"/>
                    <a:pt x="201" y="40"/>
                    <a:pt x="201" y="40"/>
                  </a:cubicBezTo>
                  <a:close/>
                  <a:moveTo>
                    <a:pt x="276" y="99"/>
                  </a:moveTo>
                  <a:cubicBezTo>
                    <a:pt x="277" y="99"/>
                    <a:pt x="277" y="99"/>
                    <a:pt x="277" y="99"/>
                  </a:cubicBezTo>
                  <a:cubicBezTo>
                    <a:pt x="277" y="99"/>
                    <a:pt x="277" y="99"/>
                    <a:pt x="277" y="99"/>
                  </a:cubicBezTo>
                  <a:cubicBezTo>
                    <a:pt x="278" y="99"/>
                    <a:pt x="278" y="99"/>
                    <a:pt x="278" y="99"/>
                  </a:cubicBezTo>
                  <a:cubicBezTo>
                    <a:pt x="278" y="99"/>
                    <a:pt x="278" y="99"/>
                    <a:pt x="278" y="99"/>
                  </a:cubicBezTo>
                  <a:cubicBezTo>
                    <a:pt x="279" y="100"/>
                    <a:pt x="279" y="100"/>
                    <a:pt x="279" y="100"/>
                  </a:cubicBezTo>
                  <a:cubicBezTo>
                    <a:pt x="279" y="100"/>
                    <a:pt x="279" y="100"/>
                    <a:pt x="279" y="100"/>
                  </a:cubicBezTo>
                  <a:cubicBezTo>
                    <a:pt x="281" y="99"/>
                    <a:pt x="281" y="99"/>
                    <a:pt x="281" y="99"/>
                  </a:cubicBezTo>
                  <a:cubicBezTo>
                    <a:pt x="282" y="99"/>
                    <a:pt x="282" y="99"/>
                    <a:pt x="282" y="99"/>
                  </a:cubicBezTo>
                  <a:cubicBezTo>
                    <a:pt x="283" y="99"/>
                    <a:pt x="283" y="99"/>
                    <a:pt x="283" y="99"/>
                  </a:cubicBezTo>
                  <a:cubicBezTo>
                    <a:pt x="284" y="99"/>
                    <a:pt x="284" y="99"/>
                    <a:pt x="284" y="99"/>
                  </a:cubicBezTo>
                  <a:cubicBezTo>
                    <a:pt x="284" y="100"/>
                    <a:pt x="284" y="100"/>
                    <a:pt x="284" y="100"/>
                  </a:cubicBezTo>
                  <a:cubicBezTo>
                    <a:pt x="285" y="99"/>
                    <a:pt x="285" y="99"/>
                    <a:pt x="285" y="99"/>
                  </a:cubicBezTo>
                  <a:cubicBezTo>
                    <a:pt x="285" y="99"/>
                    <a:pt x="285" y="99"/>
                    <a:pt x="285" y="99"/>
                  </a:cubicBezTo>
                  <a:cubicBezTo>
                    <a:pt x="285" y="98"/>
                    <a:pt x="285" y="98"/>
                    <a:pt x="285" y="98"/>
                  </a:cubicBezTo>
                  <a:cubicBezTo>
                    <a:pt x="286" y="98"/>
                    <a:pt x="286" y="98"/>
                    <a:pt x="286" y="98"/>
                  </a:cubicBezTo>
                  <a:cubicBezTo>
                    <a:pt x="286" y="97"/>
                    <a:pt x="286" y="97"/>
                    <a:pt x="286" y="97"/>
                  </a:cubicBezTo>
                  <a:cubicBezTo>
                    <a:pt x="285" y="96"/>
                    <a:pt x="285" y="96"/>
                    <a:pt x="285" y="96"/>
                  </a:cubicBezTo>
                  <a:cubicBezTo>
                    <a:pt x="285" y="95"/>
                    <a:pt x="285" y="95"/>
                    <a:pt x="285" y="95"/>
                  </a:cubicBezTo>
                  <a:cubicBezTo>
                    <a:pt x="286" y="96"/>
                    <a:pt x="286" y="96"/>
                    <a:pt x="286" y="96"/>
                  </a:cubicBezTo>
                  <a:cubicBezTo>
                    <a:pt x="286" y="96"/>
                    <a:pt x="286" y="96"/>
                    <a:pt x="286" y="96"/>
                  </a:cubicBezTo>
                  <a:cubicBezTo>
                    <a:pt x="287" y="97"/>
                    <a:pt x="287" y="97"/>
                    <a:pt x="287" y="97"/>
                  </a:cubicBezTo>
                  <a:cubicBezTo>
                    <a:pt x="287" y="97"/>
                    <a:pt x="287" y="97"/>
                    <a:pt x="287" y="97"/>
                  </a:cubicBezTo>
                  <a:cubicBezTo>
                    <a:pt x="288" y="97"/>
                    <a:pt x="288" y="97"/>
                    <a:pt x="288" y="97"/>
                  </a:cubicBezTo>
                  <a:cubicBezTo>
                    <a:pt x="288" y="97"/>
                    <a:pt x="288" y="97"/>
                    <a:pt x="288" y="97"/>
                  </a:cubicBezTo>
                  <a:cubicBezTo>
                    <a:pt x="289" y="97"/>
                    <a:pt x="289" y="97"/>
                    <a:pt x="289" y="97"/>
                  </a:cubicBezTo>
                  <a:cubicBezTo>
                    <a:pt x="289" y="97"/>
                    <a:pt x="289" y="97"/>
                    <a:pt x="289" y="97"/>
                  </a:cubicBezTo>
                  <a:cubicBezTo>
                    <a:pt x="289" y="96"/>
                    <a:pt x="289" y="96"/>
                    <a:pt x="289" y="96"/>
                  </a:cubicBezTo>
                  <a:cubicBezTo>
                    <a:pt x="289" y="95"/>
                    <a:pt x="289" y="95"/>
                    <a:pt x="289" y="95"/>
                  </a:cubicBezTo>
                  <a:cubicBezTo>
                    <a:pt x="288" y="95"/>
                    <a:pt x="288" y="95"/>
                    <a:pt x="288" y="95"/>
                  </a:cubicBezTo>
                  <a:cubicBezTo>
                    <a:pt x="287" y="95"/>
                    <a:pt x="287" y="95"/>
                    <a:pt x="287" y="95"/>
                  </a:cubicBezTo>
                  <a:cubicBezTo>
                    <a:pt x="286" y="95"/>
                    <a:pt x="286" y="95"/>
                    <a:pt x="286" y="95"/>
                  </a:cubicBezTo>
                  <a:cubicBezTo>
                    <a:pt x="286" y="95"/>
                    <a:pt x="286" y="95"/>
                    <a:pt x="286" y="95"/>
                  </a:cubicBezTo>
                  <a:cubicBezTo>
                    <a:pt x="286" y="94"/>
                    <a:pt x="286" y="94"/>
                    <a:pt x="286" y="94"/>
                  </a:cubicBezTo>
                  <a:cubicBezTo>
                    <a:pt x="287" y="94"/>
                    <a:pt x="287" y="94"/>
                    <a:pt x="287" y="94"/>
                  </a:cubicBezTo>
                  <a:cubicBezTo>
                    <a:pt x="288" y="94"/>
                    <a:pt x="288" y="94"/>
                    <a:pt x="288" y="94"/>
                  </a:cubicBezTo>
                  <a:cubicBezTo>
                    <a:pt x="288" y="93"/>
                    <a:pt x="288" y="93"/>
                    <a:pt x="288" y="93"/>
                  </a:cubicBezTo>
                  <a:cubicBezTo>
                    <a:pt x="289" y="94"/>
                    <a:pt x="289" y="94"/>
                    <a:pt x="289" y="94"/>
                  </a:cubicBezTo>
                  <a:cubicBezTo>
                    <a:pt x="289" y="94"/>
                    <a:pt x="289" y="94"/>
                    <a:pt x="289" y="94"/>
                  </a:cubicBezTo>
                  <a:cubicBezTo>
                    <a:pt x="290" y="93"/>
                    <a:pt x="290" y="93"/>
                    <a:pt x="290" y="93"/>
                  </a:cubicBezTo>
                  <a:cubicBezTo>
                    <a:pt x="290" y="93"/>
                    <a:pt x="290" y="93"/>
                    <a:pt x="290" y="93"/>
                  </a:cubicBezTo>
                  <a:cubicBezTo>
                    <a:pt x="290" y="92"/>
                    <a:pt x="290" y="92"/>
                    <a:pt x="290" y="92"/>
                  </a:cubicBezTo>
                  <a:cubicBezTo>
                    <a:pt x="290" y="91"/>
                    <a:pt x="290" y="91"/>
                    <a:pt x="290" y="91"/>
                  </a:cubicBezTo>
                  <a:cubicBezTo>
                    <a:pt x="290" y="91"/>
                    <a:pt x="290" y="91"/>
                    <a:pt x="290" y="91"/>
                  </a:cubicBezTo>
                  <a:cubicBezTo>
                    <a:pt x="291" y="91"/>
                    <a:pt x="291" y="91"/>
                    <a:pt x="291" y="91"/>
                  </a:cubicBezTo>
                  <a:cubicBezTo>
                    <a:pt x="289" y="91"/>
                    <a:pt x="289" y="91"/>
                    <a:pt x="289" y="91"/>
                  </a:cubicBezTo>
                  <a:cubicBezTo>
                    <a:pt x="289" y="91"/>
                    <a:pt x="289" y="91"/>
                    <a:pt x="289" y="91"/>
                  </a:cubicBezTo>
                  <a:cubicBezTo>
                    <a:pt x="289" y="90"/>
                    <a:pt x="289" y="90"/>
                    <a:pt x="289" y="90"/>
                  </a:cubicBezTo>
                  <a:cubicBezTo>
                    <a:pt x="289" y="90"/>
                    <a:pt x="289" y="90"/>
                    <a:pt x="289" y="90"/>
                  </a:cubicBezTo>
                  <a:cubicBezTo>
                    <a:pt x="290" y="89"/>
                    <a:pt x="290" y="89"/>
                    <a:pt x="290" y="89"/>
                  </a:cubicBezTo>
                  <a:cubicBezTo>
                    <a:pt x="289" y="89"/>
                    <a:pt x="289" y="89"/>
                    <a:pt x="289" y="89"/>
                  </a:cubicBezTo>
                  <a:cubicBezTo>
                    <a:pt x="287" y="89"/>
                    <a:pt x="287" y="89"/>
                    <a:pt x="287" y="89"/>
                  </a:cubicBezTo>
                  <a:cubicBezTo>
                    <a:pt x="287" y="88"/>
                    <a:pt x="287" y="88"/>
                    <a:pt x="287" y="88"/>
                  </a:cubicBezTo>
                  <a:cubicBezTo>
                    <a:pt x="287" y="88"/>
                    <a:pt x="287" y="88"/>
                    <a:pt x="287" y="88"/>
                  </a:cubicBezTo>
                  <a:cubicBezTo>
                    <a:pt x="287" y="88"/>
                    <a:pt x="287" y="88"/>
                    <a:pt x="287" y="88"/>
                  </a:cubicBezTo>
                  <a:cubicBezTo>
                    <a:pt x="287" y="87"/>
                    <a:pt x="287" y="87"/>
                    <a:pt x="287" y="87"/>
                  </a:cubicBezTo>
                  <a:cubicBezTo>
                    <a:pt x="286" y="86"/>
                    <a:pt x="286" y="86"/>
                    <a:pt x="286" y="86"/>
                  </a:cubicBezTo>
                  <a:cubicBezTo>
                    <a:pt x="285" y="86"/>
                    <a:pt x="285" y="86"/>
                    <a:pt x="285" y="86"/>
                  </a:cubicBezTo>
                  <a:cubicBezTo>
                    <a:pt x="284" y="86"/>
                    <a:pt x="284" y="86"/>
                    <a:pt x="284" y="86"/>
                  </a:cubicBezTo>
                  <a:cubicBezTo>
                    <a:pt x="283" y="86"/>
                    <a:pt x="283" y="86"/>
                    <a:pt x="283" y="86"/>
                  </a:cubicBezTo>
                  <a:cubicBezTo>
                    <a:pt x="282" y="87"/>
                    <a:pt x="282" y="87"/>
                    <a:pt x="282" y="87"/>
                  </a:cubicBezTo>
                  <a:cubicBezTo>
                    <a:pt x="280" y="86"/>
                    <a:pt x="280" y="86"/>
                    <a:pt x="280" y="86"/>
                  </a:cubicBezTo>
                  <a:cubicBezTo>
                    <a:pt x="280" y="85"/>
                    <a:pt x="280" y="85"/>
                    <a:pt x="280" y="85"/>
                  </a:cubicBezTo>
                  <a:cubicBezTo>
                    <a:pt x="279" y="85"/>
                    <a:pt x="279" y="85"/>
                    <a:pt x="279" y="85"/>
                  </a:cubicBezTo>
                  <a:cubicBezTo>
                    <a:pt x="279" y="85"/>
                    <a:pt x="279" y="85"/>
                    <a:pt x="279" y="85"/>
                  </a:cubicBezTo>
                  <a:cubicBezTo>
                    <a:pt x="278" y="85"/>
                    <a:pt x="278" y="85"/>
                    <a:pt x="278" y="85"/>
                  </a:cubicBezTo>
                  <a:cubicBezTo>
                    <a:pt x="278" y="85"/>
                    <a:pt x="278" y="85"/>
                    <a:pt x="278" y="85"/>
                  </a:cubicBezTo>
                  <a:cubicBezTo>
                    <a:pt x="277" y="85"/>
                    <a:pt x="277" y="85"/>
                    <a:pt x="277" y="85"/>
                  </a:cubicBezTo>
                  <a:cubicBezTo>
                    <a:pt x="276" y="86"/>
                    <a:pt x="276" y="86"/>
                    <a:pt x="276" y="86"/>
                  </a:cubicBezTo>
                  <a:cubicBezTo>
                    <a:pt x="276" y="86"/>
                    <a:pt x="276" y="86"/>
                    <a:pt x="276" y="86"/>
                  </a:cubicBezTo>
                  <a:cubicBezTo>
                    <a:pt x="275" y="85"/>
                    <a:pt x="275" y="85"/>
                    <a:pt x="275" y="85"/>
                  </a:cubicBezTo>
                  <a:cubicBezTo>
                    <a:pt x="274" y="86"/>
                    <a:pt x="274" y="86"/>
                    <a:pt x="274" y="86"/>
                  </a:cubicBezTo>
                  <a:cubicBezTo>
                    <a:pt x="273" y="86"/>
                    <a:pt x="273" y="86"/>
                    <a:pt x="273" y="86"/>
                  </a:cubicBezTo>
                  <a:cubicBezTo>
                    <a:pt x="273" y="86"/>
                    <a:pt x="273" y="86"/>
                    <a:pt x="273" y="86"/>
                  </a:cubicBezTo>
                  <a:cubicBezTo>
                    <a:pt x="273" y="87"/>
                    <a:pt x="273" y="87"/>
                    <a:pt x="273" y="87"/>
                  </a:cubicBezTo>
                  <a:cubicBezTo>
                    <a:pt x="273" y="86"/>
                    <a:pt x="273" y="86"/>
                    <a:pt x="273" y="86"/>
                  </a:cubicBezTo>
                  <a:cubicBezTo>
                    <a:pt x="273" y="86"/>
                    <a:pt x="273" y="86"/>
                    <a:pt x="273" y="86"/>
                  </a:cubicBezTo>
                  <a:cubicBezTo>
                    <a:pt x="272" y="86"/>
                    <a:pt x="272" y="86"/>
                    <a:pt x="272" y="86"/>
                  </a:cubicBezTo>
                  <a:cubicBezTo>
                    <a:pt x="270" y="86"/>
                    <a:pt x="270" y="86"/>
                    <a:pt x="270" y="86"/>
                  </a:cubicBezTo>
                  <a:cubicBezTo>
                    <a:pt x="270" y="86"/>
                    <a:pt x="270" y="86"/>
                    <a:pt x="270" y="86"/>
                  </a:cubicBezTo>
                  <a:cubicBezTo>
                    <a:pt x="270" y="86"/>
                    <a:pt x="270" y="86"/>
                    <a:pt x="270" y="86"/>
                  </a:cubicBezTo>
                  <a:cubicBezTo>
                    <a:pt x="270" y="87"/>
                    <a:pt x="270" y="87"/>
                    <a:pt x="270" y="87"/>
                  </a:cubicBezTo>
                  <a:cubicBezTo>
                    <a:pt x="271" y="88"/>
                    <a:pt x="271" y="88"/>
                    <a:pt x="271" y="88"/>
                  </a:cubicBezTo>
                  <a:cubicBezTo>
                    <a:pt x="270" y="87"/>
                    <a:pt x="270" y="87"/>
                    <a:pt x="270" y="87"/>
                  </a:cubicBezTo>
                  <a:cubicBezTo>
                    <a:pt x="270" y="87"/>
                    <a:pt x="270" y="87"/>
                    <a:pt x="270" y="87"/>
                  </a:cubicBezTo>
                  <a:cubicBezTo>
                    <a:pt x="269" y="87"/>
                    <a:pt x="269" y="87"/>
                    <a:pt x="269" y="87"/>
                  </a:cubicBezTo>
                  <a:cubicBezTo>
                    <a:pt x="268" y="87"/>
                    <a:pt x="268" y="87"/>
                    <a:pt x="268" y="87"/>
                  </a:cubicBezTo>
                  <a:cubicBezTo>
                    <a:pt x="267" y="87"/>
                    <a:pt x="267" y="87"/>
                    <a:pt x="267" y="87"/>
                  </a:cubicBezTo>
                  <a:cubicBezTo>
                    <a:pt x="268" y="86"/>
                    <a:pt x="268" y="86"/>
                    <a:pt x="268" y="86"/>
                  </a:cubicBezTo>
                  <a:cubicBezTo>
                    <a:pt x="268" y="86"/>
                    <a:pt x="268" y="86"/>
                    <a:pt x="268" y="86"/>
                  </a:cubicBezTo>
                  <a:cubicBezTo>
                    <a:pt x="267" y="85"/>
                    <a:pt x="267" y="85"/>
                    <a:pt x="267" y="85"/>
                  </a:cubicBezTo>
                  <a:cubicBezTo>
                    <a:pt x="267" y="84"/>
                    <a:pt x="267" y="84"/>
                    <a:pt x="267" y="84"/>
                  </a:cubicBezTo>
                  <a:cubicBezTo>
                    <a:pt x="267" y="84"/>
                    <a:pt x="267" y="84"/>
                    <a:pt x="267" y="84"/>
                  </a:cubicBezTo>
                  <a:cubicBezTo>
                    <a:pt x="266" y="84"/>
                    <a:pt x="266" y="84"/>
                    <a:pt x="266" y="84"/>
                  </a:cubicBezTo>
                  <a:cubicBezTo>
                    <a:pt x="266" y="85"/>
                    <a:pt x="266" y="85"/>
                    <a:pt x="266" y="85"/>
                  </a:cubicBezTo>
                  <a:cubicBezTo>
                    <a:pt x="266" y="85"/>
                    <a:pt x="266" y="85"/>
                    <a:pt x="266" y="85"/>
                  </a:cubicBezTo>
                  <a:cubicBezTo>
                    <a:pt x="265" y="85"/>
                    <a:pt x="265" y="85"/>
                    <a:pt x="265" y="85"/>
                  </a:cubicBezTo>
                  <a:cubicBezTo>
                    <a:pt x="266" y="85"/>
                    <a:pt x="266" y="85"/>
                    <a:pt x="266" y="85"/>
                  </a:cubicBezTo>
                  <a:cubicBezTo>
                    <a:pt x="266" y="84"/>
                    <a:pt x="266" y="84"/>
                    <a:pt x="266" y="84"/>
                  </a:cubicBezTo>
                  <a:cubicBezTo>
                    <a:pt x="265" y="84"/>
                    <a:pt x="265" y="84"/>
                    <a:pt x="265" y="84"/>
                  </a:cubicBezTo>
                  <a:cubicBezTo>
                    <a:pt x="264" y="84"/>
                    <a:pt x="264" y="84"/>
                    <a:pt x="264" y="84"/>
                  </a:cubicBezTo>
                  <a:cubicBezTo>
                    <a:pt x="264" y="84"/>
                    <a:pt x="264" y="84"/>
                    <a:pt x="264" y="84"/>
                  </a:cubicBezTo>
                  <a:cubicBezTo>
                    <a:pt x="264" y="84"/>
                    <a:pt x="264" y="84"/>
                    <a:pt x="264" y="84"/>
                  </a:cubicBezTo>
                  <a:cubicBezTo>
                    <a:pt x="264" y="83"/>
                    <a:pt x="264" y="83"/>
                    <a:pt x="264" y="83"/>
                  </a:cubicBezTo>
                  <a:cubicBezTo>
                    <a:pt x="264" y="82"/>
                    <a:pt x="264" y="82"/>
                    <a:pt x="264" y="82"/>
                  </a:cubicBezTo>
                  <a:cubicBezTo>
                    <a:pt x="263" y="83"/>
                    <a:pt x="263" y="83"/>
                    <a:pt x="263" y="83"/>
                  </a:cubicBezTo>
                  <a:cubicBezTo>
                    <a:pt x="262" y="84"/>
                    <a:pt x="262" y="84"/>
                    <a:pt x="262" y="84"/>
                  </a:cubicBezTo>
                  <a:cubicBezTo>
                    <a:pt x="262" y="85"/>
                    <a:pt x="262" y="85"/>
                    <a:pt x="262" y="85"/>
                  </a:cubicBezTo>
                  <a:cubicBezTo>
                    <a:pt x="261" y="85"/>
                    <a:pt x="261" y="85"/>
                    <a:pt x="261" y="85"/>
                  </a:cubicBezTo>
                  <a:cubicBezTo>
                    <a:pt x="261" y="84"/>
                    <a:pt x="261" y="84"/>
                    <a:pt x="261" y="84"/>
                  </a:cubicBezTo>
                  <a:cubicBezTo>
                    <a:pt x="261" y="83"/>
                    <a:pt x="261" y="83"/>
                    <a:pt x="261" y="83"/>
                  </a:cubicBezTo>
                  <a:cubicBezTo>
                    <a:pt x="261" y="83"/>
                    <a:pt x="261" y="83"/>
                    <a:pt x="261" y="83"/>
                  </a:cubicBezTo>
                  <a:cubicBezTo>
                    <a:pt x="262" y="82"/>
                    <a:pt x="262" y="82"/>
                    <a:pt x="262" y="82"/>
                  </a:cubicBezTo>
                  <a:cubicBezTo>
                    <a:pt x="261" y="81"/>
                    <a:pt x="261" y="81"/>
                    <a:pt x="261" y="81"/>
                  </a:cubicBezTo>
                  <a:cubicBezTo>
                    <a:pt x="260" y="81"/>
                    <a:pt x="260" y="81"/>
                    <a:pt x="260" y="81"/>
                  </a:cubicBezTo>
                  <a:cubicBezTo>
                    <a:pt x="260" y="81"/>
                    <a:pt x="260" y="81"/>
                    <a:pt x="260" y="81"/>
                  </a:cubicBezTo>
                  <a:cubicBezTo>
                    <a:pt x="261" y="81"/>
                    <a:pt x="261" y="81"/>
                    <a:pt x="261" y="81"/>
                  </a:cubicBezTo>
                  <a:cubicBezTo>
                    <a:pt x="261" y="80"/>
                    <a:pt x="261" y="80"/>
                    <a:pt x="261" y="80"/>
                  </a:cubicBezTo>
                  <a:cubicBezTo>
                    <a:pt x="261" y="79"/>
                    <a:pt x="261" y="79"/>
                    <a:pt x="261" y="79"/>
                  </a:cubicBezTo>
                  <a:cubicBezTo>
                    <a:pt x="261" y="79"/>
                    <a:pt x="261" y="79"/>
                    <a:pt x="261" y="79"/>
                  </a:cubicBezTo>
                  <a:cubicBezTo>
                    <a:pt x="260" y="79"/>
                    <a:pt x="260" y="79"/>
                    <a:pt x="260" y="79"/>
                  </a:cubicBezTo>
                  <a:cubicBezTo>
                    <a:pt x="260" y="79"/>
                    <a:pt x="260" y="79"/>
                    <a:pt x="260" y="79"/>
                  </a:cubicBezTo>
                  <a:cubicBezTo>
                    <a:pt x="259" y="79"/>
                    <a:pt x="259" y="79"/>
                    <a:pt x="259" y="79"/>
                  </a:cubicBezTo>
                  <a:cubicBezTo>
                    <a:pt x="259" y="79"/>
                    <a:pt x="259" y="79"/>
                    <a:pt x="259" y="79"/>
                  </a:cubicBezTo>
                  <a:cubicBezTo>
                    <a:pt x="259" y="79"/>
                    <a:pt x="259" y="79"/>
                    <a:pt x="259" y="79"/>
                  </a:cubicBezTo>
                  <a:cubicBezTo>
                    <a:pt x="258" y="79"/>
                    <a:pt x="258" y="79"/>
                    <a:pt x="258" y="79"/>
                  </a:cubicBezTo>
                  <a:cubicBezTo>
                    <a:pt x="258" y="79"/>
                    <a:pt x="258" y="79"/>
                    <a:pt x="258" y="79"/>
                  </a:cubicBezTo>
                  <a:cubicBezTo>
                    <a:pt x="257" y="79"/>
                    <a:pt x="257" y="79"/>
                    <a:pt x="257" y="79"/>
                  </a:cubicBezTo>
                  <a:cubicBezTo>
                    <a:pt x="257" y="79"/>
                    <a:pt x="257" y="79"/>
                    <a:pt x="257" y="79"/>
                  </a:cubicBezTo>
                  <a:cubicBezTo>
                    <a:pt x="257" y="79"/>
                    <a:pt x="257" y="79"/>
                    <a:pt x="257" y="79"/>
                  </a:cubicBezTo>
                  <a:cubicBezTo>
                    <a:pt x="258" y="78"/>
                    <a:pt x="258" y="78"/>
                    <a:pt x="258" y="78"/>
                  </a:cubicBezTo>
                  <a:cubicBezTo>
                    <a:pt x="258" y="77"/>
                    <a:pt x="258" y="77"/>
                    <a:pt x="258" y="77"/>
                  </a:cubicBezTo>
                  <a:cubicBezTo>
                    <a:pt x="259" y="77"/>
                    <a:pt x="259" y="77"/>
                    <a:pt x="259" y="77"/>
                  </a:cubicBezTo>
                  <a:cubicBezTo>
                    <a:pt x="259" y="78"/>
                    <a:pt x="259" y="78"/>
                    <a:pt x="259" y="78"/>
                  </a:cubicBezTo>
                  <a:cubicBezTo>
                    <a:pt x="261" y="78"/>
                    <a:pt x="261" y="78"/>
                    <a:pt x="261" y="78"/>
                  </a:cubicBezTo>
                  <a:cubicBezTo>
                    <a:pt x="260" y="78"/>
                    <a:pt x="260" y="78"/>
                    <a:pt x="260" y="78"/>
                  </a:cubicBezTo>
                  <a:cubicBezTo>
                    <a:pt x="260" y="77"/>
                    <a:pt x="260" y="77"/>
                    <a:pt x="260" y="77"/>
                  </a:cubicBezTo>
                  <a:cubicBezTo>
                    <a:pt x="259" y="77"/>
                    <a:pt x="259" y="77"/>
                    <a:pt x="259" y="77"/>
                  </a:cubicBezTo>
                  <a:cubicBezTo>
                    <a:pt x="259" y="77"/>
                    <a:pt x="259" y="77"/>
                    <a:pt x="259" y="77"/>
                  </a:cubicBezTo>
                  <a:cubicBezTo>
                    <a:pt x="258" y="76"/>
                    <a:pt x="258" y="76"/>
                    <a:pt x="258" y="76"/>
                  </a:cubicBezTo>
                  <a:cubicBezTo>
                    <a:pt x="257" y="75"/>
                    <a:pt x="257" y="75"/>
                    <a:pt x="257" y="75"/>
                  </a:cubicBezTo>
                  <a:cubicBezTo>
                    <a:pt x="258" y="75"/>
                    <a:pt x="258" y="75"/>
                    <a:pt x="258" y="75"/>
                  </a:cubicBezTo>
                  <a:cubicBezTo>
                    <a:pt x="258" y="75"/>
                    <a:pt x="258" y="75"/>
                    <a:pt x="258" y="75"/>
                  </a:cubicBezTo>
                  <a:cubicBezTo>
                    <a:pt x="258" y="75"/>
                    <a:pt x="258" y="75"/>
                    <a:pt x="258" y="75"/>
                  </a:cubicBezTo>
                  <a:cubicBezTo>
                    <a:pt x="259" y="75"/>
                    <a:pt x="259" y="75"/>
                    <a:pt x="259" y="75"/>
                  </a:cubicBezTo>
                  <a:cubicBezTo>
                    <a:pt x="260" y="76"/>
                    <a:pt x="260" y="76"/>
                    <a:pt x="260" y="76"/>
                  </a:cubicBezTo>
                  <a:cubicBezTo>
                    <a:pt x="261" y="76"/>
                    <a:pt x="261" y="76"/>
                    <a:pt x="261" y="76"/>
                  </a:cubicBezTo>
                  <a:cubicBezTo>
                    <a:pt x="261" y="77"/>
                    <a:pt x="261" y="77"/>
                    <a:pt x="261" y="77"/>
                  </a:cubicBezTo>
                  <a:cubicBezTo>
                    <a:pt x="262" y="77"/>
                    <a:pt x="262" y="77"/>
                    <a:pt x="262" y="77"/>
                  </a:cubicBezTo>
                  <a:cubicBezTo>
                    <a:pt x="262" y="77"/>
                    <a:pt x="262" y="77"/>
                    <a:pt x="262" y="77"/>
                  </a:cubicBezTo>
                  <a:cubicBezTo>
                    <a:pt x="264" y="77"/>
                    <a:pt x="264" y="77"/>
                    <a:pt x="264" y="77"/>
                  </a:cubicBezTo>
                  <a:cubicBezTo>
                    <a:pt x="265" y="77"/>
                    <a:pt x="265" y="77"/>
                    <a:pt x="265" y="77"/>
                  </a:cubicBezTo>
                  <a:cubicBezTo>
                    <a:pt x="265" y="77"/>
                    <a:pt x="265" y="77"/>
                    <a:pt x="265" y="77"/>
                  </a:cubicBezTo>
                  <a:cubicBezTo>
                    <a:pt x="265" y="76"/>
                    <a:pt x="265" y="76"/>
                    <a:pt x="265" y="76"/>
                  </a:cubicBezTo>
                  <a:cubicBezTo>
                    <a:pt x="263" y="75"/>
                    <a:pt x="263" y="75"/>
                    <a:pt x="263" y="75"/>
                  </a:cubicBezTo>
                  <a:cubicBezTo>
                    <a:pt x="262" y="74"/>
                    <a:pt x="262" y="74"/>
                    <a:pt x="262" y="74"/>
                  </a:cubicBezTo>
                  <a:cubicBezTo>
                    <a:pt x="262" y="74"/>
                    <a:pt x="262" y="74"/>
                    <a:pt x="262" y="74"/>
                  </a:cubicBezTo>
                  <a:cubicBezTo>
                    <a:pt x="261" y="73"/>
                    <a:pt x="261" y="73"/>
                    <a:pt x="261" y="73"/>
                  </a:cubicBezTo>
                  <a:cubicBezTo>
                    <a:pt x="261" y="73"/>
                    <a:pt x="261" y="73"/>
                    <a:pt x="261" y="73"/>
                  </a:cubicBezTo>
                  <a:cubicBezTo>
                    <a:pt x="260" y="73"/>
                    <a:pt x="260" y="73"/>
                    <a:pt x="260" y="73"/>
                  </a:cubicBezTo>
                  <a:cubicBezTo>
                    <a:pt x="260" y="72"/>
                    <a:pt x="260" y="72"/>
                    <a:pt x="260" y="72"/>
                  </a:cubicBezTo>
                  <a:cubicBezTo>
                    <a:pt x="260" y="72"/>
                    <a:pt x="260" y="72"/>
                    <a:pt x="260" y="72"/>
                  </a:cubicBezTo>
                  <a:cubicBezTo>
                    <a:pt x="261" y="72"/>
                    <a:pt x="261" y="72"/>
                    <a:pt x="261" y="72"/>
                  </a:cubicBezTo>
                  <a:cubicBezTo>
                    <a:pt x="261" y="73"/>
                    <a:pt x="261" y="73"/>
                    <a:pt x="261" y="73"/>
                  </a:cubicBezTo>
                  <a:cubicBezTo>
                    <a:pt x="262" y="73"/>
                    <a:pt x="262" y="73"/>
                    <a:pt x="262" y="73"/>
                  </a:cubicBezTo>
                  <a:cubicBezTo>
                    <a:pt x="262" y="73"/>
                    <a:pt x="262" y="73"/>
                    <a:pt x="262" y="73"/>
                  </a:cubicBezTo>
                  <a:cubicBezTo>
                    <a:pt x="263" y="73"/>
                    <a:pt x="263" y="73"/>
                    <a:pt x="263" y="73"/>
                  </a:cubicBezTo>
                  <a:cubicBezTo>
                    <a:pt x="263" y="73"/>
                    <a:pt x="263" y="73"/>
                    <a:pt x="263" y="73"/>
                  </a:cubicBezTo>
                  <a:cubicBezTo>
                    <a:pt x="263" y="71"/>
                    <a:pt x="263" y="71"/>
                    <a:pt x="263" y="71"/>
                  </a:cubicBezTo>
                  <a:cubicBezTo>
                    <a:pt x="262" y="70"/>
                    <a:pt x="262" y="70"/>
                    <a:pt x="262" y="70"/>
                  </a:cubicBezTo>
                  <a:cubicBezTo>
                    <a:pt x="261" y="70"/>
                    <a:pt x="261" y="70"/>
                    <a:pt x="261" y="70"/>
                  </a:cubicBezTo>
                  <a:cubicBezTo>
                    <a:pt x="261" y="70"/>
                    <a:pt x="261" y="70"/>
                    <a:pt x="261" y="70"/>
                  </a:cubicBezTo>
                  <a:cubicBezTo>
                    <a:pt x="260" y="70"/>
                    <a:pt x="260" y="70"/>
                    <a:pt x="260" y="70"/>
                  </a:cubicBezTo>
                  <a:cubicBezTo>
                    <a:pt x="259" y="71"/>
                    <a:pt x="259" y="71"/>
                    <a:pt x="259" y="71"/>
                  </a:cubicBezTo>
                  <a:cubicBezTo>
                    <a:pt x="258" y="71"/>
                    <a:pt x="258" y="71"/>
                    <a:pt x="258" y="71"/>
                  </a:cubicBezTo>
                  <a:cubicBezTo>
                    <a:pt x="257" y="70"/>
                    <a:pt x="257" y="70"/>
                    <a:pt x="257" y="70"/>
                  </a:cubicBezTo>
                  <a:cubicBezTo>
                    <a:pt x="257" y="70"/>
                    <a:pt x="257" y="70"/>
                    <a:pt x="257" y="70"/>
                  </a:cubicBezTo>
                  <a:cubicBezTo>
                    <a:pt x="256" y="70"/>
                    <a:pt x="256" y="70"/>
                    <a:pt x="256" y="70"/>
                  </a:cubicBezTo>
                  <a:cubicBezTo>
                    <a:pt x="255" y="71"/>
                    <a:pt x="255" y="71"/>
                    <a:pt x="255" y="71"/>
                  </a:cubicBezTo>
                  <a:cubicBezTo>
                    <a:pt x="254" y="71"/>
                    <a:pt x="254" y="71"/>
                    <a:pt x="254" y="71"/>
                  </a:cubicBezTo>
                  <a:cubicBezTo>
                    <a:pt x="254" y="72"/>
                    <a:pt x="254" y="72"/>
                    <a:pt x="254" y="72"/>
                  </a:cubicBezTo>
                  <a:cubicBezTo>
                    <a:pt x="253" y="72"/>
                    <a:pt x="253" y="72"/>
                    <a:pt x="253" y="72"/>
                  </a:cubicBezTo>
                  <a:cubicBezTo>
                    <a:pt x="253" y="72"/>
                    <a:pt x="253" y="72"/>
                    <a:pt x="253" y="72"/>
                  </a:cubicBezTo>
                  <a:cubicBezTo>
                    <a:pt x="254" y="71"/>
                    <a:pt x="254" y="71"/>
                    <a:pt x="254" y="71"/>
                  </a:cubicBezTo>
                  <a:cubicBezTo>
                    <a:pt x="254" y="71"/>
                    <a:pt x="254" y="71"/>
                    <a:pt x="254" y="71"/>
                  </a:cubicBezTo>
                  <a:cubicBezTo>
                    <a:pt x="256" y="69"/>
                    <a:pt x="256" y="69"/>
                    <a:pt x="256" y="69"/>
                  </a:cubicBezTo>
                  <a:cubicBezTo>
                    <a:pt x="256" y="69"/>
                    <a:pt x="256" y="69"/>
                    <a:pt x="256" y="69"/>
                  </a:cubicBezTo>
                  <a:cubicBezTo>
                    <a:pt x="256" y="68"/>
                    <a:pt x="256" y="68"/>
                    <a:pt x="256" y="68"/>
                  </a:cubicBezTo>
                  <a:cubicBezTo>
                    <a:pt x="256" y="66"/>
                    <a:pt x="256" y="66"/>
                    <a:pt x="256" y="66"/>
                  </a:cubicBezTo>
                  <a:cubicBezTo>
                    <a:pt x="256" y="66"/>
                    <a:pt x="256" y="66"/>
                    <a:pt x="256" y="66"/>
                  </a:cubicBezTo>
                  <a:cubicBezTo>
                    <a:pt x="255" y="65"/>
                    <a:pt x="255" y="65"/>
                    <a:pt x="255" y="65"/>
                  </a:cubicBezTo>
                  <a:cubicBezTo>
                    <a:pt x="255" y="66"/>
                    <a:pt x="255" y="66"/>
                    <a:pt x="255" y="66"/>
                  </a:cubicBezTo>
                  <a:cubicBezTo>
                    <a:pt x="254" y="66"/>
                    <a:pt x="254" y="66"/>
                    <a:pt x="254" y="66"/>
                  </a:cubicBezTo>
                  <a:cubicBezTo>
                    <a:pt x="254" y="65"/>
                    <a:pt x="254" y="65"/>
                    <a:pt x="254" y="65"/>
                  </a:cubicBezTo>
                  <a:cubicBezTo>
                    <a:pt x="254" y="65"/>
                    <a:pt x="254" y="65"/>
                    <a:pt x="254" y="65"/>
                  </a:cubicBezTo>
                  <a:cubicBezTo>
                    <a:pt x="253" y="64"/>
                    <a:pt x="253" y="64"/>
                    <a:pt x="253" y="64"/>
                  </a:cubicBezTo>
                  <a:cubicBezTo>
                    <a:pt x="252" y="64"/>
                    <a:pt x="252" y="64"/>
                    <a:pt x="252" y="64"/>
                  </a:cubicBezTo>
                  <a:cubicBezTo>
                    <a:pt x="251" y="63"/>
                    <a:pt x="251" y="63"/>
                    <a:pt x="251" y="63"/>
                  </a:cubicBezTo>
                  <a:cubicBezTo>
                    <a:pt x="250" y="63"/>
                    <a:pt x="250" y="63"/>
                    <a:pt x="250" y="63"/>
                  </a:cubicBezTo>
                  <a:cubicBezTo>
                    <a:pt x="250" y="63"/>
                    <a:pt x="250" y="63"/>
                    <a:pt x="250" y="63"/>
                  </a:cubicBezTo>
                  <a:cubicBezTo>
                    <a:pt x="249" y="63"/>
                    <a:pt x="249" y="63"/>
                    <a:pt x="249" y="63"/>
                  </a:cubicBezTo>
                  <a:cubicBezTo>
                    <a:pt x="248" y="63"/>
                    <a:pt x="248" y="63"/>
                    <a:pt x="248" y="63"/>
                  </a:cubicBezTo>
                  <a:cubicBezTo>
                    <a:pt x="247" y="63"/>
                    <a:pt x="247" y="63"/>
                    <a:pt x="247" y="63"/>
                  </a:cubicBezTo>
                  <a:cubicBezTo>
                    <a:pt x="247" y="63"/>
                    <a:pt x="247" y="63"/>
                    <a:pt x="247" y="63"/>
                  </a:cubicBezTo>
                  <a:cubicBezTo>
                    <a:pt x="247" y="64"/>
                    <a:pt x="247" y="64"/>
                    <a:pt x="247" y="64"/>
                  </a:cubicBezTo>
                  <a:cubicBezTo>
                    <a:pt x="247" y="65"/>
                    <a:pt x="247" y="65"/>
                    <a:pt x="247" y="65"/>
                  </a:cubicBezTo>
                  <a:cubicBezTo>
                    <a:pt x="247" y="66"/>
                    <a:pt x="247" y="66"/>
                    <a:pt x="247" y="66"/>
                  </a:cubicBezTo>
                  <a:cubicBezTo>
                    <a:pt x="247" y="66"/>
                    <a:pt x="247" y="66"/>
                    <a:pt x="247" y="66"/>
                  </a:cubicBezTo>
                  <a:cubicBezTo>
                    <a:pt x="246" y="64"/>
                    <a:pt x="246" y="64"/>
                    <a:pt x="246" y="64"/>
                  </a:cubicBezTo>
                  <a:cubicBezTo>
                    <a:pt x="246" y="65"/>
                    <a:pt x="246" y="65"/>
                    <a:pt x="246" y="65"/>
                  </a:cubicBezTo>
                  <a:cubicBezTo>
                    <a:pt x="246" y="66"/>
                    <a:pt x="246" y="66"/>
                    <a:pt x="246" y="66"/>
                  </a:cubicBezTo>
                  <a:cubicBezTo>
                    <a:pt x="247" y="66"/>
                    <a:pt x="247" y="66"/>
                    <a:pt x="247" y="66"/>
                  </a:cubicBezTo>
                  <a:cubicBezTo>
                    <a:pt x="248" y="68"/>
                    <a:pt x="248" y="68"/>
                    <a:pt x="248" y="68"/>
                  </a:cubicBezTo>
                  <a:cubicBezTo>
                    <a:pt x="249" y="68"/>
                    <a:pt x="249" y="68"/>
                    <a:pt x="249" y="68"/>
                  </a:cubicBezTo>
                  <a:cubicBezTo>
                    <a:pt x="248" y="68"/>
                    <a:pt x="248" y="68"/>
                    <a:pt x="248" y="68"/>
                  </a:cubicBezTo>
                  <a:cubicBezTo>
                    <a:pt x="247" y="68"/>
                    <a:pt x="247" y="68"/>
                    <a:pt x="247" y="68"/>
                  </a:cubicBezTo>
                  <a:cubicBezTo>
                    <a:pt x="247" y="69"/>
                    <a:pt x="247" y="69"/>
                    <a:pt x="247" y="69"/>
                  </a:cubicBezTo>
                  <a:cubicBezTo>
                    <a:pt x="248" y="70"/>
                    <a:pt x="248" y="70"/>
                    <a:pt x="248" y="70"/>
                  </a:cubicBezTo>
                  <a:cubicBezTo>
                    <a:pt x="249" y="70"/>
                    <a:pt x="249" y="70"/>
                    <a:pt x="249" y="70"/>
                  </a:cubicBezTo>
                  <a:cubicBezTo>
                    <a:pt x="249" y="71"/>
                    <a:pt x="249" y="71"/>
                    <a:pt x="249" y="71"/>
                  </a:cubicBezTo>
                  <a:cubicBezTo>
                    <a:pt x="249" y="71"/>
                    <a:pt x="249" y="71"/>
                    <a:pt x="249" y="71"/>
                  </a:cubicBezTo>
                  <a:cubicBezTo>
                    <a:pt x="247" y="71"/>
                    <a:pt x="247" y="71"/>
                    <a:pt x="247" y="71"/>
                  </a:cubicBezTo>
                  <a:cubicBezTo>
                    <a:pt x="247" y="71"/>
                    <a:pt x="247" y="71"/>
                    <a:pt x="247" y="71"/>
                  </a:cubicBezTo>
                  <a:cubicBezTo>
                    <a:pt x="247" y="71"/>
                    <a:pt x="247" y="71"/>
                    <a:pt x="247" y="71"/>
                  </a:cubicBezTo>
                  <a:cubicBezTo>
                    <a:pt x="247" y="72"/>
                    <a:pt x="247" y="72"/>
                    <a:pt x="247" y="72"/>
                  </a:cubicBezTo>
                  <a:cubicBezTo>
                    <a:pt x="248" y="71"/>
                    <a:pt x="248" y="71"/>
                    <a:pt x="248" y="71"/>
                  </a:cubicBezTo>
                  <a:cubicBezTo>
                    <a:pt x="248" y="72"/>
                    <a:pt x="248" y="72"/>
                    <a:pt x="248" y="72"/>
                  </a:cubicBezTo>
                  <a:cubicBezTo>
                    <a:pt x="250" y="71"/>
                    <a:pt x="250" y="71"/>
                    <a:pt x="250" y="71"/>
                  </a:cubicBezTo>
                  <a:cubicBezTo>
                    <a:pt x="250" y="72"/>
                    <a:pt x="250" y="72"/>
                    <a:pt x="250" y="72"/>
                  </a:cubicBezTo>
                  <a:cubicBezTo>
                    <a:pt x="251" y="72"/>
                    <a:pt x="251" y="72"/>
                    <a:pt x="251" y="72"/>
                  </a:cubicBezTo>
                  <a:cubicBezTo>
                    <a:pt x="251" y="73"/>
                    <a:pt x="251" y="73"/>
                    <a:pt x="251" y="73"/>
                  </a:cubicBezTo>
                  <a:cubicBezTo>
                    <a:pt x="252" y="74"/>
                    <a:pt x="252" y="74"/>
                    <a:pt x="252" y="74"/>
                  </a:cubicBezTo>
                  <a:cubicBezTo>
                    <a:pt x="253" y="74"/>
                    <a:pt x="253" y="74"/>
                    <a:pt x="253" y="74"/>
                  </a:cubicBezTo>
                  <a:cubicBezTo>
                    <a:pt x="253" y="73"/>
                    <a:pt x="253" y="73"/>
                    <a:pt x="253" y="73"/>
                  </a:cubicBezTo>
                  <a:cubicBezTo>
                    <a:pt x="253" y="73"/>
                    <a:pt x="253" y="73"/>
                    <a:pt x="253" y="73"/>
                  </a:cubicBezTo>
                  <a:cubicBezTo>
                    <a:pt x="254" y="73"/>
                    <a:pt x="254" y="73"/>
                    <a:pt x="254" y="73"/>
                  </a:cubicBezTo>
                  <a:cubicBezTo>
                    <a:pt x="254" y="73"/>
                    <a:pt x="254" y="73"/>
                    <a:pt x="254" y="73"/>
                  </a:cubicBezTo>
                  <a:cubicBezTo>
                    <a:pt x="255" y="74"/>
                    <a:pt x="255" y="74"/>
                    <a:pt x="255" y="74"/>
                  </a:cubicBezTo>
                  <a:cubicBezTo>
                    <a:pt x="254" y="74"/>
                    <a:pt x="254" y="74"/>
                    <a:pt x="254" y="74"/>
                  </a:cubicBezTo>
                  <a:cubicBezTo>
                    <a:pt x="254" y="76"/>
                    <a:pt x="254" y="76"/>
                    <a:pt x="254" y="76"/>
                  </a:cubicBezTo>
                  <a:cubicBezTo>
                    <a:pt x="254" y="77"/>
                    <a:pt x="254" y="77"/>
                    <a:pt x="254" y="77"/>
                  </a:cubicBezTo>
                  <a:cubicBezTo>
                    <a:pt x="254" y="77"/>
                    <a:pt x="254" y="77"/>
                    <a:pt x="254" y="77"/>
                  </a:cubicBezTo>
                  <a:cubicBezTo>
                    <a:pt x="255" y="78"/>
                    <a:pt x="255" y="78"/>
                    <a:pt x="255" y="78"/>
                  </a:cubicBezTo>
                  <a:cubicBezTo>
                    <a:pt x="254" y="79"/>
                    <a:pt x="254" y="79"/>
                    <a:pt x="254" y="79"/>
                  </a:cubicBezTo>
                  <a:cubicBezTo>
                    <a:pt x="254" y="80"/>
                    <a:pt x="254" y="80"/>
                    <a:pt x="254" y="80"/>
                  </a:cubicBezTo>
                  <a:cubicBezTo>
                    <a:pt x="254" y="81"/>
                    <a:pt x="254" y="81"/>
                    <a:pt x="254" y="81"/>
                  </a:cubicBezTo>
                  <a:cubicBezTo>
                    <a:pt x="253" y="81"/>
                    <a:pt x="253" y="81"/>
                    <a:pt x="253" y="81"/>
                  </a:cubicBezTo>
                  <a:cubicBezTo>
                    <a:pt x="252" y="82"/>
                    <a:pt x="252" y="82"/>
                    <a:pt x="252" y="82"/>
                  </a:cubicBezTo>
                  <a:cubicBezTo>
                    <a:pt x="251" y="82"/>
                    <a:pt x="251" y="82"/>
                    <a:pt x="251" y="82"/>
                  </a:cubicBezTo>
                  <a:cubicBezTo>
                    <a:pt x="250" y="83"/>
                    <a:pt x="250" y="83"/>
                    <a:pt x="250" y="83"/>
                  </a:cubicBezTo>
                  <a:cubicBezTo>
                    <a:pt x="251" y="84"/>
                    <a:pt x="251" y="84"/>
                    <a:pt x="251" y="84"/>
                  </a:cubicBezTo>
                  <a:cubicBezTo>
                    <a:pt x="250" y="84"/>
                    <a:pt x="250" y="84"/>
                    <a:pt x="250" y="84"/>
                  </a:cubicBezTo>
                  <a:cubicBezTo>
                    <a:pt x="249" y="85"/>
                    <a:pt x="249" y="85"/>
                    <a:pt x="249" y="85"/>
                  </a:cubicBezTo>
                  <a:cubicBezTo>
                    <a:pt x="249" y="86"/>
                    <a:pt x="249" y="86"/>
                    <a:pt x="249" y="86"/>
                  </a:cubicBezTo>
                  <a:cubicBezTo>
                    <a:pt x="250" y="86"/>
                    <a:pt x="250" y="86"/>
                    <a:pt x="250" y="86"/>
                  </a:cubicBezTo>
                  <a:cubicBezTo>
                    <a:pt x="250" y="86"/>
                    <a:pt x="250" y="86"/>
                    <a:pt x="250" y="86"/>
                  </a:cubicBezTo>
                  <a:cubicBezTo>
                    <a:pt x="249" y="87"/>
                    <a:pt x="249" y="87"/>
                    <a:pt x="249" y="87"/>
                  </a:cubicBezTo>
                  <a:cubicBezTo>
                    <a:pt x="249" y="87"/>
                    <a:pt x="249" y="87"/>
                    <a:pt x="249" y="87"/>
                  </a:cubicBezTo>
                  <a:cubicBezTo>
                    <a:pt x="249" y="88"/>
                    <a:pt x="249" y="88"/>
                    <a:pt x="249" y="88"/>
                  </a:cubicBezTo>
                  <a:cubicBezTo>
                    <a:pt x="249" y="88"/>
                    <a:pt x="249" y="88"/>
                    <a:pt x="249" y="88"/>
                  </a:cubicBezTo>
                  <a:cubicBezTo>
                    <a:pt x="249" y="89"/>
                    <a:pt x="249" y="89"/>
                    <a:pt x="249" y="89"/>
                  </a:cubicBezTo>
                  <a:cubicBezTo>
                    <a:pt x="249" y="90"/>
                    <a:pt x="249" y="90"/>
                    <a:pt x="249" y="90"/>
                  </a:cubicBezTo>
                  <a:cubicBezTo>
                    <a:pt x="249" y="90"/>
                    <a:pt x="249" y="90"/>
                    <a:pt x="249" y="90"/>
                  </a:cubicBezTo>
                  <a:cubicBezTo>
                    <a:pt x="249" y="91"/>
                    <a:pt x="249" y="91"/>
                    <a:pt x="249" y="91"/>
                  </a:cubicBezTo>
                  <a:cubicBezTo>
                    <a:pt x="250" y="91"/>
                    <a:pt x="250" y="91"/>
                    <a:pt x="250" y="91"/>
                  </a:cubicBezTo>
                  <a:cubicBezTo>
                    <a:pt x="251" y="91"/>
                    <a:pt x="251" y="91"/>
                    <a:pt x="251" y="91"/>
                  </a:cubicBezTo>
                  <a:cubicBezTo>
                    <a:pt x="251" y="90"/>
                    <a:pt x="251" y="90"/>
                    <a:pt x="251" y="90"/>
                  </a:cubicBezTo>
                  <a:cubicBezTo>
                    <a:pt x="251" y="90"/>
                    <a:pt x="251" y="90"/>
                    <a:pt x="251" y="90"/>
                  </a:cubicBezTo>
                  <a:cubicBezTo>
                    <a:pt x="251" y="90"/>
                    <a:pt x="251" y="90"/>
                    <a:pt x="251" y="90"/>
                  </a:cubicBezTo>
                  <a:cubicBezTo>
                    <a:pt x="252" y="90"/>
                    <a:pt x="252" y="90"/>
                    <a:pt x="252" y="90"/>
                  </a:cubicBezTo>
                  <a:cubicBezTo>
                    <a:pt x="253" y="89"/>
                    <a:pt x="253" y="89"/>
                    <a:pt x="253" y="89"/>
                  </a:cubicBezTo>
                  <a:cubicBezTo>
                    <a:pt x="253" y="90"/>
                    <a:pt x="253" y="90"/>
                    <a:pt x="253" y="90"/>
                  </a:cubicBezTo>
                  <a:cubicBezTo>
                    <a:pt x="252" y="91"/>
                    <a:pt x="252" y="91"/>
                    <a:pt x="252" y="91"/>
                  </a:cubicBezTo>
                  <a:cubicBezTo>
                    <a:pt x="252" y="91"/>
                    <a:pt x="252" y="91"/>
                    <a:pt x="252" y="91"/>
                  </a:cubicBezTo>
                  <a:cubicBezTo>
                    <a:pt x="252" y="91"/>
                    <a:pt x="252" y="91"/>
                    <a:pt x="252" y="91"/>
                  </a:cubicBezTo>
                  <a:cubicBezTo>
                    <a:pt x="252" y="92"/>
                    <a:pt x="252" y="92"/>
                    <a:pt x="252" y="92"/>
                  </a:cubicBezTo>
                  <a:cubicBezTo>
                    <a:pt x="252" y="92"/>
                    <a:pt x="252" y="92"/>
                    <a:pt x="252" y="92"/>
                  </a:cubicBezTo>
                  <a:cubicBezTo>
                    <a:pt x="253" y="93"/>
                    <a:pt x="253" y="93"/>
                    <a:pt x="253" y="93"/>
                  </a:cubicBezTo>
                  <a:cubicBezTo>
                    <a:pt x="254" y="93"/>
                    <a:pt x="254" y="93"/>
                    <a:pt x="254" y="93"/>
                  </a:cubicBezTo>
                  <a:cubicBezTo>
                    <a:pt x="254" y="93"/>
                    <a:pt x="254" y="93"/>
                    <a:pt x="254" y="93"/>
                  </a:cubicBezTo>
                  <a:cubicBezTo>
                    <a:pt x="255" y="93"/>
                    <a:pt x="255" y="93"/>
                    <a:pt x="255" y="93"/>
                  </a:cubicBezTo>
                  <a:cubicBezTo>
                    <a:pt x="255" y="93"/>
                    <a:pt x="255" y="93"/>
                    <a:pt x="255" y="93"/>
                  </a:cubicBezTo>
                  <a:cubicBezTo>
                    <a:pt x="256" y="92"/>
                    <a:pt x="256" y="92"/>
                    <a:pt x="256" y="92"/>
                  </a:cubicBezTo>
                  <a:cubicBezTo>
                    <a:pt x="256" y="92"/>
                    <a:pt x="256" y="92"/>
                    <a:pt x="256" y="92"/>
                  </a:cubicBezTo>
                  <a:cubicBezTo>
                    <a:pt x="257" y="91"/>
                    <a:pt x="257" y="91"/>
                    <a:pt x="257" y="91"/>
                  </a:cubicBezTo>
                  <a:cubicBezTo>
                    <a:pt x="257" y="91"/>
                    <a:pt x="257" y="91"/>
                    <a:pt x="257" y="91"/>
                  </a:cubicBezTo>
                  <a:cubicBezTo>
                    <a:pt x="257" y="92"/>
                    <a:pt x="257" y="92"/>
                    <a:pt x="257" y="92"/>
                  </a:cubicBezTo>
                  <a:cubicBezTo>
                    <a:pt x="257" y="92"/>
                    <a:pt x="257" y="92"/>
                    <a:pt x="257" y="92"/>
                  </a:cubicBezTo>
                  <a:cubicBezTo>
                    <a:pt x="257" y="92"/>
                    <a:pt x="257" y="92"/>
                    <a:pt x="257" y="92"/>
                  </a:cubicBezTo>
                  <a:cubicBezTo>
                    <a:pt x="258" y="92"/>
                    <a:pt x="258" y="92"/>
                    <a:pt x="258" y="92"/>
                  </a:cubicBezTo>
                  <a:cubicBezTo>
                    <a:pt x="258" y="91"/>
                    <a:pt x="258" y="91"/>
                    <a:pt x="258" y="91"/>
                  </a:cubicBezTo>
                  <a:cubicBezTo>
                    <a:pt x="259" y="91"/>
                    <a:pt x="259" y="91"/>
                    <a:pt x="259" y="91"/>
                  </a:cubicBezTo>
                  <a:cubicBezTo>
                    <a:pt x="259" y="91"/>
                    <a:pt x="259" y="91"/>
                    <a:pt x="259" y="91"/>
                  </a:cubicBezTo>
                  <a:cubicBezTo>
                    <a:pt x="259" y="92"/>
                    <a:pt x="259" y="92"/>
                    <a:pt x="259" y="92"/>
                  </a:cubicBezTo>
                  <a:cubicBezTo>
                    <a:pt x="258" y="94"/>
                    <a:pt x="258" y="94"/>
                    <a:pt x="258" y="94"/>
                  </a:cubicBezTo>
                  <a:cubicBezTo>
                    <a:pt x="257" y="94"/>
                    <a:pt x="257" y="94"/>
                    <a:pt x="257" y="94"/>
                  </a:cubicBezTo>
                  <a:cubicBezTo>
                    <a:pt x="257" y="95"/>
                    <a:pt x="257" y="95"/>
                    <a:pt x="257" y="95"/>
                  </a:cubicBezTo>
                  <a:cubicBezTo>
                    <a:pt x="258" y="95"/>
                    <a:pt x="258" y="95"/>
                    <a:pt x="258" y="95"/>
                  </a:cubicBezTo>
                  <a:cubicBezTo>
                    <a:pt x="259" y="95"/>
                    <a:pt x="259" y="95"/>
                    <a:pt x="259" y="95"/>
                  </a:cubicBezTo>
                  <a:cubicBezTo>
                    <a:pt x="260" y="95"/>
                    <a:pt x="260" y="95"/>
                    <a:pt x="260" y="95"/>
                  </a:cubicBezTo>
                  <a:cubicBezTo>
                    <a:pt x="260" y="96"/>
                    <a:pt x="260" y="96"/>
                    <a:pt x="260" y="96"/>
                  </a:cubicBezTo>
                  <a:cubicBezTo>
                    <a:pt x="261" y="96"/>
                    <a:pt x="261" y="96"/>
                    <a:pt x="261" y="96"/>
                  </a:cubicBezTo>
                  <a:cubicBezTo>
                    <a:pt x="261" y="95"/>
                    <a:pt x="261" y="95"/>
                    <a:pt x="261" y="95"/>
                  </a:cubicBezTo>
                  <a:cubicBezTo>
                    <a:pt x="262" y="95"/>
                    <a:pt x="262" y="95"/>
                    <a:pt x="262" y="95"/>
                  </a:cubicBezTo>
                  <a:cubicBezTo>
                    <a:pt x="262" y="96"/>
                    <a:pt x="262" y="96"/>
                    <a:pt x="262" y="96"/>
                  </a:cubicBezTo>
                  <a:cubicBezTo>
                    <a:pt x="262" y="96"/>
                    <a:pt x="262" y="96"/>
                    <a:pt x="262" y="96"/>
                  </a:cubicBezTo>
                  <a:cubicBezTo>
                    <a:pt x="262" y="96"/>
                    <a:pt x="262" y="96"/>
                    <a:pt x="262" y="96"/>
                  </a:cubicBezTo>
                  <a:cubicBezTo>
                    <a:pt x="263" y="97"/>
                    <a:pt x="263" y="97"/>
                    <a:pt x="263" y="97"/>
                  </a:cubicBezTo>
                  <a:cubicBezTo>
                    <a:pt x="264" y="96"/>
                    <a:pt x="264" y="96"/>
                    <a:pt x="264" y="96"/>
                  </a:cubicBezTo>
                  <a:cubicBezTo>
                    <a:pt x="263" y="96"/>
                    <a:pt x="263" y="96"/>
                    <a:pt x="263" y="96"/>
                  </a:cubicBezTo>
                  <a:cubicBezTo>
                    <a:pt x="263" y="95"/>
                    <a:pt x="263" y="95"/>
                    <a:pt x="263" y="95"/>
                  </a:cubicBezTo>
                  <a:cubicBezTo>
                    <a:pt x="264" y="95"/>
                    <a:pt x="264" y="95"/>
                    <a:pt x="264" y="95"/>
                  </a:cubicBezTo>
                  <a:cubicBezTo>
                    <a:pt x="264" y="95"/>
                    <a:pt x="264" y="95"/>
                    <a:pt x="264" y="95"/>
                  </a:cubicBezTo>
                  <a:cubicBezTo>
                    <a:pt x="264" y="96"/>
                    <a:pt x="264" y="96"/>
                    <a:pt x="264" y="96"/>
                  </a:cubicBezTo>
                  <a:cubicBezTo>
                    <a:pt x="264" y="97"/>
                    <a:pt x="264" y="97"/>
                    <a:pt x="264" y="97"/>
                  </a:cubicBezTo>
                  <a:cubicBezTo>
                    <a:pt x="265" y="97"/>
                    <a:pt x="265" y="97"/>
                    <a:pt x="265" y="97"/>
                  </a:cubicBezTo>
                  <a:cubicBezTo>
                    <a:pt x="265" y="96"/>
                    <a:pt x="265" y="96"/>
                    <a:pt x="265" y="96"/>
                  </a:cubicBezTo>
                  <a:cubicBezTo>
                    <a:pt x="265" y="95"/>
                    <a:pt x="265" y="95"/>
                    <a:pt x="265" y="95"/>
                  </a:cubicBezTo>
                  <a:cubicBezTo>
                    <a:pt x="266" y="95"/>
                    <a:pt x="266" y="95"/>
                    <a:pt x="266" y="95"/>
                  </a:cubicBezTo>
                  <a:cubicBezTo>
                    <a:pt x="266" y="96"/>
                    <a:pt x="266" y="96"/>
                    <a:pt x="266" y="96"/>
                  </a:cubicBezTo>
                  <a:cubicBezTo>
                    <a:pt x="265" y="96"/>
                    <a:pt x="265" y="96"/>
                    <a:pt x="265" y="96"/>
                  </a:cubicBezTo>
                  <a:cubicBezTo>
                    <a:pt x="265" y="97"/>
                    <a:pt x="265" y="97"/>
                    <a:pt x="265" y="97"/>
                  </a:cubicBezTo>
                  <a:cubicBezTo>
                    <a:pt x="267" y="97"/>
                    <a:pt x="267" y="97"/>
                    <a:pt x="267" y="97"/>
                  </a:cubicBezTo>
                  <a:cubicBezTo>
                    <a:pt x="267" y="96"/>
                    <a:pt x="267" y="96"/>
                    <a:pt x="267" y="96"/>
                  </a:cubicBezTo>
                  <a:cubicBezTo>
                    <a:pt x="268" y="95"/>
                    <a:pt x="268" y="95"/>
                    <a:pt x="268" y="95"/>
                  </a:cubicBezTo>
                  <a:cubicBezTo>
                    <a:pt x="268" y="96"/>
                    <a:pt x="268" y="96"/>
                    <a:pt x="268" y="96"/>
                  </a:cubicBezTo>
                  <a:cubicBezTo>
                    <a:pt x="268" y="96"/>
                    <a:pt x="268" y="96"/>
                    <a:pt x="268" y="96"/>
                  </a:cubicBezTo>
                  <a:cubicBezTo>
                    <a:pt x="268" y="97"/>
                    <a:pt x="268" y="97"/>
                    <a:pt x="268" y="97"/>
                  </a:cubicBezTo>
                  <a:cubicBezTo>
                    <a:pt x="269" y="97"/>
                    <a:pt x="269" y="97"/>
                    <a:pt x="269" y="97"/>
                  </a:cubicBezTo>
                  <a:cubicBezTo>
                    <a:pt x="269" y="96"/>
                    <a:pt x="269" y="96"/>
                    <a:pt x="269" y="96"/>
                  </a:cubicBezTo>
                  <a:cubicBezTo>
                    <a:pt x="269" y="95"/>
                    <a:pt x="269" y="95"/>
                    <a:pt x="269" y="95"/>
                  </a:cubicBezTo>
                  <a:cubicBezTo>
                    <a:pt x="269" y="97"/>
                    <a:pt x="269" y="97"/>
                    <a:pt x="269" y="97"/>
                  </a:cubicBezTo>
                  <a:cubicBezTo>
                    <a:pt x="269" y="97"/>
                    <a:pt x="269" y="97"/>
                    <a:pt x="269" y="97"/>
                  </a:cubicBezTo>
                  <a:cubicBezTo>
                    <a:pt x="270" y="97"/>
                    <a:pt x="270" y="97"/>
                    <a:pt x="270" y="97"/>
                  </a:cubicBezTo>
                  <a:cubicBezTo>
                    <a:pt x="271" y="98"/>
                    <a:pt x="271" y="98"/>
                    <a:pt x="271" y="98"/>
                  </a:cubicBezTo>
                  <a:cubicBezTo>
                    <a:pt x="272" y="98"/>
                    <a:pt x="272" y="98"/>
                    <a:pt x="272" y="98"/>
                  </a:cubicBezTo>
                  <a:cubicBezTo>
                    <a:pt x="273" y="98"/>
                    <a:pt x="273" y="98"/>
                    <a:pt x="273" y="98"/>
                  </a:cubicBezTo>
                  <a:cubicBezTo>
                    <a:pt x="273" y="98"/>
                    <a:pt x="273" y="98"/>
                    <a:pt x="273" y="98"/>
                  </a:cubicBezTo>
                  <a:cubicBezTo>
                    <a:pt x="274" y="98"/>
                    <a:pt x="274" y="98"/>
                    <a:pt x="274" y="98"/>
                  </a:cubicBezTo>
                  <a:cubicBezTo>
                    <a:pt x="274" y="97"/>
                    <a:pt x="274" y="97"/>
                    <a:pt x="274" y="97"/>
                  </a:cubicBezTo>
                  <a:cubicBezTo>
                    <a:pt x="274" y="97"/>
                    <a:pt x="274" y="97"/>
                    <a:pt x="274" y="97"/>
                  </a:cubicBezTo>
                  <a:cubicBezTo>
                    <a:pt x="275" y="96"/>
                    <a:pt x="275" y="96"/>
                    <a:pt x="275" y="96"/>
                  </a:cubicBezTo>
                  <a:cubicBezTo>
                    <a:pt x="276" y="95"/>
                    <a:pt x="276" y="95"/>
                    <a:pt x="276" y="95"/>
                  </a:cubicBezTo>
                  <a:cubicBezTo>
                    <a:pt x="275" y="95"/>
                    <a:pt x="275" y="95"/>
                    <a:pt x="275" y="95"/>
                  </a:cubicBezTo>
                  <a:cubicBezTo>
                    <a:pt x="276" y="94"/>
                    <a:pt x="276" y="94"/>
                    <a:pt x="276" y="94"/>
                  </a:cubicBezTo>
                  <a:cubicBezTo>
                    <a:pt x="276" y="94"/>
                    <a:pt x="276" y="94"/>
                    <a:pt x="276" y="94"/>
                  </a:cubicBezTo>
                  <a:cubicBezTo>
                    <a:pt x="276" y="95"/>
                    <a:pt x="276" y="95"/>
                    <a:pt x="276" y="95"/>
                  </a:cubicBezTo>
                  <a:cubicBezTo>
                    <a:pt x="277" y="95"/>
                    <a:pt x="277" y="95"/>
                    <a:pt x="277" y="95"/>
                  </a:cubicBezTo>
                  <a:cubicBezTo>
                    <a:pt x="277" y="95"/>
                    <a:pt x="277" y="95"/>
                    <a:pt x="277" y="95"/>
                  </a:cubicBezTo>
                  <a:cubicBezTo>
                    <a:pt x="276" y="96"/>
                    <a:pt x="276" y="96"/>
                    <a:pt x="276" y="96"/>
                  </a:cubicBezTo>
                  <a:cubicBezTo>
                    <a:pt x="276" y="97"/>
                    <a:pt x="276" y="97"/>
                    <a:pt x="276" y="97"/>
                  </a:cubicBezTo>
                  <a:cubicBezTo>
                    <a:pt x="276" y="99"/>
                    <a:pt x="276" y="99"/>
                    <a:pt x="276" y="99"/>
                  </a:cubicBezTo>
                  <a:close/>
                  <a:moveTo>
                    <a:pt x="245" y="62"/>
                  </a:moveTo>
                  <a:cubicBezTo>
                    <a:pt x="246" y="62"/>
                    <a:pt x="246" y="62"/>
                    <a:pt x="246" y="62"/>
                  </a:cubicBezTo>
                  <a:cubicBezTo>
                    <a:pt x="246" y="62"/>
                    <a:pt x="246" y="62"/>
                    <a:pt x="246" y="62"/>
                  </a:cubicBezTo>
                  <a:cubicBezTo>
                    <a:pt x="245" y="62"/>
                    <a:pt x="245" y="62"/>
                    <a:pt x="245" y="62"/>
                  </a:cubicBezTo>
                  <a:cubicBezTo>
                    <a:pt x="245" y="62"/>
                    <a:pt x="245" y="62"/>
                    <a:pt x="245" y="62"/>
                  </a:cubicBezTo>
                  <a:cubicBezTo>
                    <a:pt x="245" y="62"/>
                    <a:pt x="245" y="62"/>
                    <a:pt x="245" y="62"/>
                  </a:cubicBezTo>
                  <a:close/>
                  <a:moveTo>
                    <a:pt x="244" y="67"/>
                  </a:moveTo>
                  <a:cubicBezTo>
                    <a:pt x="244" y="67"/>
                    <a:pt x="244" y="67"/>
                    <a:pt x="244" y="67"/>
                  </a:cubicBezTo>
                  <a:cubicBezTo>
                    <a:pt x="244" y="66"/>
                    <a:pt x="244" y="66"/>
                    <a:pt x="244" y="66"/>
                  </a:cubicBezTo>
                  <a:cubicBezTo>
                    <a:pt x="245" y="67"/>
                    <a:pt x="245" y="67"/>
                    <a:pt x="245" y="67"/>
                  </a:cubicBezTo>
                  <a:cubicBezTo>
                    <a:pt x="244" y="67"/>
                    <a:pt x="244" y="67"/>
                    <a:pt x="244" y="67"/>
                  </a:cubicBezTo>
                  <a:cubicBezTo>
                    <a:pt x="244" y="67"/>
                    <a:pt x="244" y="67"/>
                    <a:pt x="244" y="67"/>
                  </a:cubicBezTo>
                  <a:close/>
                  <a:moveTo>
                    <a:pt x="222" y="74"/>
                  </a:moveTo>
                  <a:cubicBezTo>
                    <a:pt x="222" y="75"/>
                    <a:pt x="222" y="75"/>
                    <a:pt x="222" y="75"/>
                  </a:cubicBezTo>
                  <a:cubicBezTo>
                    <a:pt x="223" y="75"/>
                    <a:pt x="223" y="75"/>
                    <a:pt x="223" y="75"/>
                  </a:cubicBezTo>
                  <a:cubicBezTo>
                    <a:pt x="223" y="75"/>
                    <a:pt x="223" y="75"/>
                    <a:pt x="223" y="75"/>
                  </a:cubicBezTo>
                  <a:cubicBezTo>
                    <a:pt x="222" y="74"/>
                    <a:pt x="222" y="74"/>
                    <a:pt x="222" y="74"/>
                  </a:cubicBezTo>
                  <a:close/>
                  <a:moveTo>
                    <a:pt x="236" y="62"/>
                  </a:moveTo>
                  <a:cubicBezTo>
                    <a:pt x="236" y="62"/>
                    <a:pt x="236" y="62"/>
                    <a:pt x="236" y="62"/>
                  </a:cubicBezTo>
                  <a:cubicBezTo>
                    <a:pt x="237" y="63"/>
                    <a:pt x="237" y="63"/>
                    <a:pt x="237" y="63"/>
                  </a:cubicBezTo>
                  <a:cubicBezTo>
                    <a:pt x="237" y="64"/>
                    <a:pt x="237" y="64"/>
                    <a:pt x="237" y="64"/>
                  </a:cubicBezTo>
                  <a:cubicBezTo>
                    <a:pt x="237" y="63"/>
                    <a:pt x="237" y="63"/>
                    <a:pt x="237" y="63"/>
                  </a:cubicBezTo>
                  <a:cubicBezTo>
                    <a:pt x="237" y="63"/>
                    <a:pt x="237" y="63"/>
                    <a:pt x="237" y="63"/>
                  </a:cubicBezTo>
                  <a:cubicBezTo>
                    <a:pt x="237" y="62"/>
                    <a:pt x="237" y="62"/>
                    <a:pt x="237" y="62"/>
                  </a:cubicBezTo>
                  <a:cubicBezTo>
                    <a:pt x="236" y="62"/>
                    <a:pt x="236" y="62"/>
                    <a:pt x="236" y="62"/>
                  </a:cubicBezTo>
                  <a:close/>
                  <a:moveTo>
                    <a:pt x="230" y="62"/>
                  </a:moveTo>
                  <a:cubicBezTo>
                    <a:pt x="230" y="63"/>
                    <a:pt x="230" y="63"/>
                    <a:pt x="230" y="63"/>
                  </a:cubicBezTo>
                  <a:cubicBezTo>
                    <a:pt x="230" y="63"/>
                    <a:pt x="230" y="63"/>
                    <a:pt x="230" y="63"/>
                  </a:cubicBezTo>
                  <a:cubicBezTo>
                    <a:pt x="231" y="63"/>
                    <a:pt x="231" y="63"/>
                    <a:pt x="231" y="63"/>
                  </a:cubicBezTo>
                  <a:cubicBezTo>
                    <a:pt x="231" y="63"/>
                    <a:pt x="231" y="63"/>
                    <a:pt x="231" y="63"/>
                  </a:cubicBezTo>
                  <a:cubicBezTo>
                    <a:pt x="232" y="63"/>
                    <a:pt x="232" y="63"/>
                    <a:pt x="232" y="63"/>
                  </a:cubicBezTo>
                  <a:cubicBezTo>
                    <a:pt x="233" y="62"/>
                    <a:pt x="233" y="62"/>
                    <a:pt x="233" y="62"/>
                  </a:cubicBezTo>
                  <a:cubicBezTo>
                    <a:pt x="234" y="62"/>
                    <a:pt x="234" y="62"/>
                    <a:pt x="234" y="62"/>
                  </a:cubicBezTo>
                  <a:cubicBezTo>
                    <a:pt x="235" y="62"/>
                    <a:pt x="235" y="62"/>
                    <a:pt x="235" y="62"/>
                  </a:cubicBezTo>
                  <a:cubicBezTo>
                    <a:pt x="235" y="62"/>
                    <a:pt x="235" y="62"/>
                    <a:pt x="235" y="62"/>
                  </a:cubicBezTo>
                  <a:cubicBezTo>
                    <a:pt x="233" y="61"/>
                    <a:pt x="233" y="61"/>
                    <a:pt x="233" y="61"/>
                  </a:cubicBezTo>
                  <a:cubicBezTo>
                    <a:pt x="232" y="62"/>
                    <a:pt x="232" y="62"/>
                    <a:pt x="232" y="62"/>
                  </a:cubicBezTo>
                  <a:cubicBezTo>
                    <a:pt x="232" y="62"/>
                    <a:pt x="232" y="62"/>
                    <a:pt x="232" y="62"/>
                  </a:cubicBezTo>
                  <a:cubicBezTo>
                    <a:pt x="231" y="62"/>
                    <a:pt x="231" y="62"/>
                    <a:pt x="231" y="62"/>
                  </a:cubicBezTo>
                  <a:cubicBezTo>
                    <a:pt x="230" y="62"/>
                    <a:pt x="230" y="62"/>
                    <a:pt x="230" y="62"/>
                  </a:cubicBezTo>
                  <a:cubicBezTo>
                    <a:pt x="230" y="62"/>
                    <a:pt x="230" y="62"/>
                    <a:pt x="230" y="62"/>
                  </a:cubicBezTo>
                  <a:close/>
                  <a:moveTo>
                    <a:pt x="223" y="65"/>
                  </a:moveTo>
                  <a:cubicBezTo>
                    <a:pt x="222" y="64"/>
                    <a:pt x="222" y="64"/>
                    <a:pt x="222" y="64"/>
                  </a:cubicBezTo>
                  <a:cubicBezTo>
                    <a:pt x="221" y="64"/>
                    <a:pt x="221" y="64"/>
                    <a:pt x="221" y="64"/>
                  </a:cubicBezTo>
                  <a:cubicBezTo>
                    <a:pt x="220" y="64"/>
                    <a:pt x="220" y="64"/>
                    <a:pt x="220" y="64"/>
                  </a:cubicBezTo>
                  <a:cubicBezTo>
                    <a:pt x="220" y="63"/>
                    <a:pt x="220" y="63"/>
                    <a:pt x="220" y="63"/>
                  </a:cubicBezTo>
                  <a:cubicBezTo>
                    <a:pt x="221" y="62"/>
                    <a:pt x="221" y="62"/>
                    <a:pt x="221" y="62"/>
                  </a:cubicBezTo>
                  <a:cubicBezTo>
                    <a:pt x="221" y="62"/>
                    <a:pt x="221" y="62"/>
                    <a:pt x="221" y="62"/>
                  </a:cubicBezTo>
                  <a:cubicBezTo>
                    <a:pt x="221" y="61"/>
                    <a:pt x="221" y="61"/>
                    <a:pt x="221" y="61"/>
                  </a:cubicBezTo>
                  <a:cubicBezTo>
                    <a:pt x="221" y="60"/>
                    <a:pt x="221" y="60"/>
                    <a:pt x="221" y="60"/>
                  </a:cubicBezTo>
                  <a:cubicBezTo>
                    <a:pt x="221" y="60"/>
                    <a:pt x="221" y="60"/>
                    <a:pt x="221" y="60"/>
                  </a:cubicBezTo>
                  <a:cubicBezTo>
                    <a:pt x="222" y="60"/>
                    <a:pt x="222" y="60"/>
                    <a:pt x="222" y="60"/>
                  </a:cubicBezTo>
                  <a:cubicBezTo>
                    <a:pt x="223" y="60"/>
                    <a:pt x="223" y="60"/>
                    <a:pt x="223" y="60"/>
                  </a:cubicBezTo>
                  <a:cubicBezTo>
                    <a:pt x="223" y="60"/>
                    <a:pt x="223" y="60"/>
                    <a:pt x="223" y="60"/>
                  </a:cubicBezTo>
                  <a:cubicBezTo>
                    <a:pt x="223" y="61"/>
                    <a:pt x="223" y="61"/>
                    <a:pt x="223" y="61"/>
                  </a:cubicBezTo>
                  <a:cubicBezTo>
                    <a:pt x="223" y="61"/>
                    <a:pt x="223" y="61"/>
                    <a:pt x="223" y="61"/>
                  </a:cubicBezTo>
                  <a:cubicBezTo>
                    <a:pt x="222" y="61"/>
                    <a:pt x="222" y="61"/>
                    <a:pt x="222" y="61"/>
                  </a:cubicBezTo>
                  <a:cubicBezTo>
                    <a:pt x="223" y="62"/>
                    <a:pt x="223" y="62"/>
                    <a:pt x="223" y="62"/>
                  </a:cubicBezTo>
                  <a:cubicBezTo>
                    <a:pt x="224" y="62"/>
                    <a:pt x="224" y="62"/>
                    <a:pt x="224" y="62"/>
                  </a:cubicBezTo>
                  <a:cubicBezTo>
                    <a:pt x="224" y="62"/>
                    <a:pt x="224" y="62"/>
                    <a:pt x="224" y="62"/>
                  </a:cubicBezTo>
                  <a:cubicBezTo>
                    <a:pt x="223" y="62"/>
                    <a:pt x="223" y="62"/>
                    <a:pt x="223" y="62"/>
                  </a:cubicBezTo>
                  <a:cubicBezTo>
                    <a:pt x="224" y="63"/>
                    <a:pt x="224" y="63"/>
                    <a:pt x="224" y="63"/>
                  </a:cubicBezTo>
                  <a:cubicBezTo>
                    <a:pt x="224" y="64"/>
                    <a:pt x="224" y="64"/>
                    <a:pt x="224" y="64"/>
                  </a:cubicBezTo>
                  <a:cubicBezTo>
                    <a:pt x="223" y="64"/>
                    <a:pt x="223" y="64"/>
                    <a:pt x="223" y="64"/>
                  </a:cubicBezTo>
                  <a:cubicBezTo>
                    <a:pt x="223" y="65"/>
                    <a:pt x="223" y="65"/>
                    <a:pt x="223" y="65"/>
                  </a:cubicBezTo>
                  <a:close/>
                  <a:moveTo>
                    <a:pt x="222" y="67"/>
                  </a:moveTo>
                  <a:cubicBezTo>
                    <a:pt x="223" y="68"/>
                    <a:pt x="223" y="68"/>
                    <a:pt x="223" y="68"/>
                  </a:cubicBezTo>
                  <a:cubicBezTo>
                    <a:pt x="224" y="67"/>
                    <a:pt x="224" y="67"/>
                    <a:pt x="224" y="67"/>
                  </a:cubicBezTo>
                  <a:cubicBezTo>
                    <a:pt x="225" y="66"/>
                    <a:pt x="225" y="66"/>
                    <a:pt x="225" y="66"/>
                  </a:cubicBezTo>
                  <a:cubicBezTo>
                    <a:pt x="224" y="65"/>
                    <a:pt x="224" y="65"/>
                    <a:pt x="224" y="65"/>
                  </a:cubicBezTo>
                  <a:cubicBezTo>
                    <a:pt x="223" y="65"/>
                    <a:pt x="223" y="65"/>
                    <a:pt x="223" y="65"/>
                  </a:cubicBezTo>
                  <a:cubicBezTo>
                    <a:pt x="222" y="65"/>
                    <a:pt x="222" y="65"/>
                    <a:pt x="222" y="65"/>
                  </a:cubicBezTo>
                  <a:cubicBezTo>
                    <a:pt x="221" y="65"/>
                    <a:pt x="221" y="65"/>
                    <a:pt x="221" y="65"/>
                  </a:cubicBezTo>
                  <a:cubicBezTo>
                    <a:pt x="220" y="65"/>
                    <a:pt x="220" y="65"/>
                    <a:pt x="220" y="65"/>
                  </a:cubicBezTo>
                  <a:cubicBezTo>
                    <a:pt x="220" y="65"/>
                    <a:pt x="220" y="65"/>
                    <a:pt x="220" y="65"/>
                  </a:cubicBezTo>
                  <a:cubicBezTo>
                    <a:pt x="219" y="65"/>
                    <a:pt x="219" y="65"/>
                    <a:pt x="219" y="65"/>
                  </a:cubicBezTo>
                  <a:cubicBezTo>
                    <a:pt x="219" y="65"/>
                    <a:pt x="219" y="65"/>
                    <a:pt x="219" y="65"/>
                  </a:cubicBezTo>
                  <a:cubicBezTo>
                    <a:pt x="218" y="66"/>
                    <a:pt x="218" y="66"/>
                    <a:pt x="218" y="66"/>
                  </a:cubicBezTo>
                  <a:cubicBezTo>
                    <a:pt x="219" y="66"/>
                    <a:pt x="219" y="66"/>
                    <a:pt x="219" y="66"/>
                  </a:cubicBezTo>
                  <a:cubicBezTo>
                    <a:pt x="219" y="66"/>
                    <a:pt x="219" y="66"/>
                    <a:pt x="219" y="66"/>
                  </a:cubicBezTo>
                  <a:cubicBezTo>
                    <a:pt x="219" y="67"/>
                    <a:pt x="219" y="67"/>
                    <a:pt x="219" y="67"/>
                  </a:cubicBezTo>
                  <a:cubicBezTo>
                    <a:pt x="220" y="67"/>
                    <a:pt x="220" y="67"/>
                    <a:pt x="220" y="67"/>
                  </a:cubicBezTo>
                  <a:cubicBezTo>
                    <a:pt x="221" y="67"/>
                    <a:pt x="221" y="67"/>
                    <a:pt x="221" y="67"/>
                  </a:cubicBezTo>
                  <a:cubicBezTo>
                    <a:pt x="222" y="67"/>
                    <a:pt x="222" y="67"/>
                    <a:pt x="222" y="67"/>
                  </a:cubicBezTo>
                  <a:close/>
                  <a:moveTo>
                    <a:pt x="218" y="69"/>
                  </a:moveTo>
                  <a:cubicBezTo>
                    <a:pt x="220" y="69"/>
                    <a:pt x="220" y="69"/>
                    <a:pt x="220" y="69"/>
                  </a:cubicBezTo>
                  <a:cubicBezTo>
                    <a:pt x="221" y="69"/>
                    <a:pt x="221" y="69"/>
                    <a:pt x="221" y="69"/>
                  </a:cubicBezTo>
                  <a:cubicBezTo>
                    <a:pt x="222" y="69"/>
                    <a:pt x="222" y="69"/>
                    <a:pt x="222" y="69"/>
                  </a:cubicBezTo>
                  <a:cubicBezTo>
                    <a:pt x="222" y="69"/>
                    <a:pt x="222" y="69"/>
                    <a:pt x="222" y="69"/>
                  </a:cubicBezTo>
                  <a:cubicBezTo>
                    <a:pt x="223" y="69"/>
                    <a:pt x="223" y="69"/>
                    <a:pt x="223" y="69"/>
                  </a:cubicBezTo>
                  <a:cubicBezTo>
                    <a:pt x="224" y="69"/>
                    <a:pt x="224" y="69"/>
                    <a:pt x="224" y="69"/>
                  </a:cubicBezTo>
                  <a:cubicBezTo>
                    <a:pt x="224" y="68"/>
                    <a:pt x="224" y="68"/>
                    <a:pt x="224" y="68"/>
                  </a:cubicBezTo>
                  <a:cubicBezTo>
                    <a:pt x="223" y="68"/>
                    <a:pt x="223" y="68"/>
                    <a:pt x="223" y="68"/>
                  </a:cubicBezTo>
                  <a:cubicBezTo>
                    <a:pt x="221" y="68"/>
                    <a:pt x="221" y="68"/>
                    <a:pt x="221" y="68"/>
                  </a:cubicBezTo>
                  <a:cubicBezTo>
                    <a:pt x="220" y="68"/>
                    <a:pt x="220" y="68"/>
                    <a:pt x="220" y="68"/>
                  </a:cubicBezTo>
                  <a:cubicBezTo>
                    <a:pt x="220" y="68"/>
                    <a:pt x="220" y="68"/>
                    <a:pt x="220" y="68"/>
                  </a:cubicBezTo>
                  <a:cubicBezTo>
                    <a:pt x="219" y="68"/>
                    <a:pt x="219" y="68"/>
                    <a:pt x="219" y="68"/>
                  </a:cubicBezTo>
                  <a:cubicBezTo>
                    <a:pt x="218" y="68"/>
                    <a:pt x="218" y="68"/>
                    <a:pt x="218" y="68"/>
                  </a:cubicBezTo>
                  <a:cubicBezTo>
                    <a:pt x="218" y="69"/>
                    <a:pt x="218" y="69"/>
                    <a:pt x="218" y="69"/>
                  </a:cubicBezTo>
                  <a:close/>
                  <a:moveTo>
                    <a:pt x="218" y="71"/>
                  </a:moveTo>
                  <a:cubicBezTo>
                    <a:pt x="219" y="70"/>
                    <a:pt x="219" y="70"/>
                    <a:pt x="219" y="70"/>
                  </a:cubicBezTo>
                  <a:cubicBezTo>
                    <a:pt x="219" y="70"/>
                    <a:pt x="219" y="70"/>
                    <a:pt x="219" y="70"/>
                  </a:cubicBezTo>
                  <a:cubicBezTo>
                    <a:pt x="220" y="70"/>
                    <a:pt x="220" y="70"/>
                    <a:pt x="220" y="70"/>
                  </a:cubicBezTo>
                  <a:cubicBezTo>
                    <a:pt x="222" y="69"/>
                    <a:pt x="222" y="69"/>
                    <a:pt x="222" y="69"/>
                  </a:cubicBezTo>
                  <a:cubicBezTo>
                    <a:pt x="223" y="70"/>
                    <a:pt x="223" y="70"/>
                    <a:pt x="223" y="70"/>
                  </a:cubicBezTo>
                  <a:cubicBezTo>
                    <a:pt x="223" y="69"/>
                    <a:pt x="223" y="69"/>
                    <a:pt x="223" y="69"/>
                  </a:cubicBezTo>
                  <a:cubicBezTo>
                    <a:pt x="224" y="69"/>
                    <a:pt x="224" y="69"/>
                    <a:pt x="224" y="69"/>
                  </a:cubicBezTo>
                  <a:cubicBezTo>
                    <a:pt x="224" y="70"/>
                    <a:pt x="224" y="70"/>
                    <a:pt x="224" y="70"/>
                  </a:cubicBezTo>
                  <a:cubicBezTo>
                    <a:pt x="223" y="70"/>
                    <a:pt x="223" y="70"/>
                    <a:pt x="223" y="70"/>
                  </a:cubicBezTo>
                  <a:cubicBezTo>
                    <a:pt x="222" y="70"/>
                    <a:pt x="222" y="70"/>
                    <a:pt x="222" y="70"/>
                  </a:cubicBezTo>
                  <a:cubicBezTo>
                    <a:pt x="221" y="70"/>
                    <a:pt x="221" y="70"/>
                    <a:pt x="221" y="70"/>
                  </a:cubicBezTo>
                  <a:cubicBezTo>
                    <a:pt x="221" y="71"/>
                    <a:pt x="221" y="71"/>
                    <a:pt x="221" y="71"/>
                  </a:cubicBezTo>
                  <a:cubicBezTo>
                    <a:pt x="220" y="71"/>
                    <a:pt x="220" y="71"/>
                    <a:pt x="220" y="71"/>
                  </a:cubicBezTo>
                  <a:cubicBezTo>
                    <a:pt x="219" y="71"/>
                    <a:pt x="219" y="71"/>
                    <a:pt x="219" y="71"/>
                  </a:cubicBezTo>
                  <a:cubicBezTo>
                    <a:pt x="219" y="71"/>
                    <a:pt x="219" y="71"/>
                    <a:pt x="219" y="71"/>
                  </a:cubicBezTo>
                  <a:cubicBezTo>
                    <a:pt x="218" y="71"/>
                    <a:pt x="218" y="71"/>
                    <a:pt x="218" y="71"/>
                  </a:cubicBezTo>
                  <a:cubicBezTo>
                    <a:pt x="218" y="71"/>
                    <a:pt x="218" y="71"/>
                    <a:pt x="218" y="71"/>
                  </a:cubicBezTo>
                  <a:cubicBezTo>
                    <a:pt x="218" y="71"/>
                    <a:pt x="218" y="71"/>
                    <a:pt x="218" y="71"/>
                  </a:cubicBezTo>
                  <a:close/>
                  <a:moveTo>
                    <a:pt x="197" y="47"/>
                  </a:moveTo>
                  <a:cubicBezTo>
                    <a:pt x="197" y="46"/>
                    <a:pt x="197" y="46"/>
                    <a:pt x="197" y="46"/>
                  </a:cubicBezTo>
                  <a:cubicBezTo>
                    <a:pt x="197" y="46"/>
                    <a:pt x="197" y="46"/>
                    <a:pt x="197" y="46"/>
                  </a:cubicBezTo>
                  <a:cubicBezTo>
                    <a:pt x="198" y="46"/>
                    <a:pt x="198" y="46"/>
                    <a:pt x="198" y="46"/>
                  </a:cubicBezTo>
                  <a:cubicBezTo>
                    <a:pt x="198" y="46"/>
                    <a:pt x="198" y="46"/>
                    <a:pt x="198" y="46"/>
                  </a:cubicBezTo>
                  <a:cubicBezTo>
                    <a:pt x="197" y="47"/>
                    <a:pt x="197" y="47"/>
                    <a:pt x="197" y="47"/>
                  </a:cubicBezTo>
                  <a:close/>
                  <a:moveTo>
                    <a:pt x="191" y="49"/>
                  </a:moveTo>
                  <a:cubicBezTo>
                    <a:pt x="192" y="49"/>
                    <a:pt x="192" y="49"/>
                    <a:pt x="192" y="49"/>
                  </a:cubicBezTo>
                  <a:cubicBezTo>
                    <a:pt x="192" y="48"/>
                    <a:pt x="192" y="48"/>
                    <a:pt x="192" y="48"/>
                  </a:cubicBezTo>
                  <a:cubicBezTo>
                    <a:pt x="194" y="49"/>
                    <a:pt x="194" y="49"/>
                    <a:pt x="194" y="49"/>
                  </a:cubicBezTo>
                  <a:cubicBezTo>
                    <a:pt x="194" y="49"/>
                    <a:pt x="194" y="49"/>
                    <a:pt x="194" y="49"/>
                  </a:cubicBezTo>
                  <a:cubicBezTo>
                    <a:pt x="195" y="49"/>
                    <a:pt x="195" y="49"/>
                    <a:pt x="195" y="49"/>
                  </a:cubicBezTo>
                  <a:cubicBezTo>
                    <a:pt x="195" y="50"/>
                    <a:pt x="195" y="50"/>
                    <a:pt x="195" y="50"/>
                  </a:cubicBezTo>
                  <a:cubicBezTo>
                    <a:pt x="195" y="50"/>
                    <a:pt x="195" y="50"/>
                    <a:pt x="195" y="50"/>
                  </a:cubicBezTo>
                  <a:cubicBezTo>
                    <a:pt x="195" y="51"/>
                    <a:pt x="195" y="51"/>
                    <a:pt x="195" y="51"/>
                  </a:cubicBezTo>
                  <a:cubicBezTo>
                    <a:pt x="194" y="51"/>
                    <a:pt x="194" y="51"/>
                    <a:pt x="194" y="51"/>
                  </a:cubicBezTo>
                  <a:cubicBezTo>
                    <a:pt x="193" y="51"/>
                    <a:pt x="193" y="51"/>
                    <a:pt x="193" y="51"/>
                  </a:cubicBezTo>
                  <a:cubicBezTo>
                    <a:pt x="193" y="51"/>
                    <a:pt x="193" y="51"/>
                    <a:pt x="193" y="51"/>
                  </a:cubicBezTo>
                  <a:cubicBezTo>
                    <a:pt x="192" y="50"/>
                    <a:pt x="192" y="50"/>
                    <a:pt x="192" y="50"/>
                  </a:cubicBezTo>
                  <a:cubicBezTo>
                    <a:pt x="192" y="49"/>
                    <a:pt x="192" y="49"/>
                    <a:pt x="192" y="49"/>
                  </a:cubicBezTo>
                  <a:cubicBezTo>
                    <a:pt x="191" y="49"/>
                    <a:pt x="191" y="49"/>
                    <a:pt x="191" y="49"/>
                  </a:cubicBezTo>
                  <a:cubicBezTo>
                    <a:pt x="191" y="49"/>
                    <a:pt x="191" y="49"/>
                    <a:pt x="191" y="49"/>
                  </a:cubicBezTo>
                  <a:close/>
                  <a:moveTo>
                    <a:pt x="160" y="50"/>
                  </a:moveTo>
                  <a:cubicBezTo>
                    <a:pt x="159" y="50"/>
                    <a:pt x="159" y="50"/>
                    <a:pt x="159" y="50"/>
                  </a:cubicBezTo>
                  <a:cubicBezTo>
                    <a:pt x="159" y="50"/>
                    <a:pt x="159" y="50"/>
                    <a:pt x="159" y="50"/>
                  </a:cubicBezTo>
                  <a:cubicBezTo>
                    <a:pt x="159" y="50"/>
                    <a:pt x="159" y="50"/>
                    <a:pt x="159" y="50"/>
                  </a:cubicBezTo>
                  <a:cubicBezTo>
                    <a:pt x="160" y="50"/>
                    <a:pt x="160" y="50"/>
                    <a:pt x="160" y="50"/>
                  </a:cubicBezTo>
                  <a:cubicBezTo>
                    <a:pt x="160" y="50"/>
                    <a:pt x="160" y="50"/>
                    <a:pt x="160" y="50"/>
                  </a:cubicBezTo>
                  <a:cubicBezTo>
                    <a:pt x="160" y="50"/>
                    <a:pt x="160" y="50"/>
                    <a:pt x="160" y="50"/>
                  </a:cubicBezTo>
                  <a:close/>
                  <a:moveTo>
                    <a:pt x="163" y="54"/>
                  </a:moveTo>
                  <a:cubicBezTo>
                    <a:pt x="164" y="54"/>
                    <a:pt x="164" y="54"/>
                    <a:pt x="164" y="54"/>
                  </a:cubicBezTo>
                  <a:cubicBezTo>
                    <a:pt x="164" y="54"/>
                    <a:pt x="164" y="54"/>
                    <a:pt x="164" y="54"/>
                  </a:cubicBezTo>
                  <a:cubicBezTo>
                    <a:pt x="163" y="55"/>
                    <a:pt x="163" y="55"/>
                    <a:pt x="163" y="55"/>
                  </a:cubicBezTo>
                  <a:cubicBezTo>
                    <a:pt x="163" y="55"/>
                    <a:pt x="163" y="54"/>
                    <a:pt x="163" y="54"/>
                  </a:cubicBezTo>
                  <a:close/>
                  <a:moveTo>
                    <a:pt x="165" y="53"/>
                  </a:moveTo>
                  <a:cubicBezTo>
                    <a:pt x="165" y="53"/>
                    <a:pt x="165" y="53"/>
                    <a:pt x="165" y="53"/>
                  </a:cubicBezTo>
                  <a:cubicBezTo>
                    <a:pt x="165" y="52"/>
                    <a:pt x="165" y="52"/>
                    <a:pt x="165" y="52"/>
                  </a:cubicBezTo>
                  <a:cubicBezTo>
                    <a:pt x="166" y="52"/>
                    <a:pt x="166" y="52"/>
                    <a:pt x="166" y="52"/>
                  </a:cubicBezTo>
                  <a:cubicBezTo>
                    <a:pt x="166" y="51"/>
                    <a:pt x="166" y="51"/>
                    <a:pt x="166" y="51"/>
                  </a:cubicBezTo>
                  <a:cubicBezTo>
                    <a:pt x="167" y="51"/>
                    <a:pt x="167" y="51"/>
                    <a:pt x="167" y="51"/>
                  </a:cubicBezTo>
                  <a:cubicBezTo>
                    <a:pt x="168" y="50"/>
                    <a:pt x="168" y="50"/>
                    <a:pt x="168" y="50"/>
                  </a:cubicBezTo>
                  <a:cubicBezTo>
                    <a:pt x="168" y="51"/>
                    <a:pt x="168" y="51"/>
                    <a:pt x="168" y="51"/>
                  </a:cubicBezTo>
                  <a:cubicBezTo>
                    <a:pt x="168" y="51"/>
                    <a:pt x="168" y="51"/>
                    <a:pt x="168" y="51"/>
                  </a:cubicBezTo>
                  <a:cubicBezTo>
                    <a:pt x="167" y="52"/>
                    <a:pt x="167" y="52"/>
                    <a:pt x="167" y="52"/>
                  </a:cubicBezTo>
                  <a:cubicBezTo>
                    <a:pt x="167" y="53"/>
                    <a:pt x="167" y="53"/>
                    <a:pt x="167" y="53"/>
                  </a:cubicBezTo>
                  <a:cubicBezTo>
                    <a:pt x="167" y="53"/>
                    <a:pt x="167" y="53"/>
                    <a:pt x="167" y="53"/>
                  </a:cubicBezTo>
                  <a:cubicBezTo>
                    <a:pt x="166" y="54"/>
                    <a:pt x="166" y="54"/>
                    <a:pt x="166" y="54"/>
                  </a:cubicBezTo>
                  <a:cubicBezTo>
                    <a:pt x="166" y="54"/>
                    <a:pt x="166" y="54"/>
                    <a:pt x="166" y="54"/>
                  </a:cubicBezTo>
                  <a:cubicBezTo>
                    <a:pt x="167" y="55"/>
                    <a:pt x="167" y="55"/>
                    <a:pt x="167" y="55"/>
                  </a:cubicBezTo>
                  <a:cubicBezTo>
                    <a:pt x="167" y="54"/>
                    <a:pt x="167" y="54"/>
                    <a:pt x="167" y="54"/>
                  </a:cubicBezTo>
                  <a:cubicBezTo>
                    <a:pt x="168" y="54"/>
                    <a:pt x="168" y="54"/>
                    <a:pt x="168" y="54"/>
                  </a:cubicBezTo>
                  <a:cubicBezTo>
                    <a:pt x="168" y="55"/>
                    <a:pt x="168" y="55"/>
                    <a:pt x="168" y="55"/>
                  </a:cubicBezTo>
                  <a:cubicBezTo>
                    <a:pt x="168" y="55"/>
                    <a:pt x="168" y="55"/>
                    <a:pt x="168" y="55"/>
                  </a:cubicBezTo>
                  <a:cubicBezTo>
                    <a:pt x="169" y="54"/>
                    <a:pt x="169" y="54"/>
                    <a:pt x="169" y="54"/>
                  </a:cubicBezTo>
                  <a:cubicBezTo>
                    <a:pt x="170" y="54"/>
                    <a:pt x="170" y="54"/>
                    <a:pt x="170" y="54"/>
                  </a:cubicBezTo>
                  <a:cubicBezTo>
                    <a:pt x="170" y="54"/>
                    <a:pt x="170" y="54"/>
                    <a:pt x="170" y="54"/>
                  </a:cubicBezTo>
                  <a:cubicBezTo>
                    <a:pt x="171" y="53"/>
                    <a:pt x="171" y="53"/>
                    <a:pt x="171" y="53"/>
                  </a:cubicBezTo>
                  <a:cubicBezTo>
                    <a:pt x="171" y="52"/>
                    <a:pt x="171" y="52"/>
                    <a:pt x="171" y="52"/>
                  </a:cubicBezTo>
                  <a:cubicBezTo>
                    <a:pt x="171" y="52"/>
                    <a:pt x="171" y="52"/>
                    <a:pt x="171" y="52"/>
                  </a:cubicBezTo>
                  <a:cubicBezTo>
                    <a:pt x="172" y="51"/>
                    <a:pt x="172" y="51"/>
                    <a:pt x="172" y="51"/>
                  </a:cubicBezTo>
                  <a:cubicBezTo>
                    <a:pt x="172" y="50"/>
                    <a:pt x="172" y="50"/>
                    <a:pt x="172" y="50"/>
                  </a:cubicBezTo>
                  <a:cubicBezTo>
                    <a:pt x="172" y="50"/>
                    <a:pt x="172" y="50"/>
                    <a:pt x="172" y="50"/>
                  </a:cubicBezTo>
                  <a:cubicBezTo>
                    <a:pt x="173" y="50"/>
                    <a:pt x="173" y="50"/>
                    <a:pt x="173" y="50"/>
                  </a:cubicBezTo>
                  <a:cubicBezTo>
                    <a:pt x="173" y="51"/>
                    <a:pt x="173" y="51"/>
                    <a:pt x="173" y="51"/>
                  </a:cubicBezTo>
                  <a:cubicBezTo>
                    <a:pt x="173" y="52"/>
                    <a:pt x="173" y="52"/>
                    <a:pt x="173" y="52"/>
                  </a:cubicBezTo>
                  <a:cubicBezTo>
                    <a:pt x="172" y="53"/>
                    <a:pt x="172" y="53"/>
                    <a:pt x="172" y="53"/>
                  </a:cubicBezTo>
                  <a:cubicBezTo>
                    <a:pt x="173" y="53"/>
                    <a:pt x="173" y="53"/>
                    <a:pt x="173" y="53"/>
                  </a:cubicBezTo>
                  <a:cubicBezTo>
                    <a:pt x="173" y="53"/>
                    <a:pt x="173" y="53"/>
                    <a:pt x="173" y="53"/>
                  </a:cubicBezTo>
                  <a:cubicBezTo>
                    <a:pt x="174" y="52"/>
                    <a:pt x="174" y="52"/>
                    <a:pt x="174" y="52"/>
                  </a:cubicBezTo>
                  <a:cubicBezTo>
                    <a:pt x="174" y="52"/>
                    <a:pt x="174" y="52"/>
                    <a:pt x="174" y="52"/>
                  </a:cubicBezTo>
                  <a:cubicBezTo>
                    <a:pt x="174" y="51"/>
                    <a:pt x="174" y="51"/>
                    <a:pt x="174" y="51"/>
                  </a:cubicBezTo>
                  <a:cubicBezTo>
                    <a:pt x="175" y="51"/>
                    <a:pt x="175" y="51"/>
                    <a:pt x="175" y="51"/>
                  </a:cubicBezTo>
                  <a:cubicBezTo>
                    <a:pt x="176" y="50"/>
                    <a:pt x="176" y="50"/>
                    <a:pt x="176" y="50"/>
                  </a:cubicBezTo>
                  <a:cubicBezTo>
                    <a:pt x="176" y="49"/>
                    <a:pt x="176" y="49"/>
                    <a:pt x="176" y="49"/>
                  </a:cubicBezTo>
                  <a:cubicBezTo>
                    <a:pt x="176" y="48"/>
                    <a:pt x="176" y="48"/>
                    <a:pt x="176" y="48"/>
                  </a:cubicBezTo>
                  <a:cubicBezTo>
                    <a:pt x="176" y="48"/>
                    <a:pt x="176" y="48"/>
                    <a:pt x="176" y="48"/>
                  </a:cubicBezTo>
                  <a:cubicBezTo>
                    <a:pt x="177" y="48"/>
                    <a:pt x="177" y="48"/>
                    <a:pt x="177" y="48"/>
                  </a:cubicBezTo>
                  <a:cubicBezTo>
                    <a:pt x="178" y="48"/>
                    <a:pt x="178" y="48"/>
                    <a:pt x="178" y="48"/>
                  </a:cubicBezTo>
                  <a:cubicBezTo>
                    <a:pt x="179" y="47"/>
                    <a:pt x="179" y="47"/>
                    <a:pt x="179" y="47"/>
                  </a:cubicBezTo>
                  <a:cubicBezTo>
                    <a:pt x="179" y="46"/>
                    <a:pt x="179" y="46"/>
                    <a:pt x="179" y="46"/>
                  </a:cubicBezTo>
                  <a:cubicBezTo>
                    <a:pt x="180" y="46"/>
                    <a:pt x="180" y="46"/>
                    <a:pt x="180" y="46"/>
                  </a:cubicBezTo>
                  <a:cubicBezTo>
                    <a:pt x="180" y="45"/>
                    <a:pt x="180" y="45"/>
                    <a:pt x="180" y="45"/>
                  </a:cubicBezTo>
                  <a:cubicBezTo>
                    <a:pt x="181" y="46"/>
                    <a:pt x="181" y="46"/>
                    <a:pt x="181" y="46"/>
                  </a:cubicBezTo>
                  <a:cubicBezTo>
                    <a:pt x="181" y="45"/>
                    <a:pt x="181" y="45"/>
                    <a:pt x="181" y="45"/>
                  </a:cubicBezTo>
                  <a:cubicBezTo>
                    <a:pt x="182" y="45"/>
                    <a:pt x="182" y="45"/>
                    <a:pt x="182" y="45"/>
                  </a:cubicBezTo>
                  <a:cubicBezTo>
                    <a:pt x="181" y="47"/>
                    <a:pt x="181" y="47"/>
                    <a:pt x="181" y="47"/>
                  </a:cubicBezTo>
                  <a:cubicBezTo>
                    <a:pt x="180" y="48"/>
                    <a:pt x="180" y="48"/>
                    <a:pt x="180" y="48"/>
                  </a:cubicBezTo>
                  <a:cubicBezTo>
                    <a:pt x="180" y="49"/>
                    <a:pt x="180" y="49"/>
                    <a:pt x="180" y="49"/>
                  </a:cubicBezTo>
                  <a:cubicBezTo>
                    <a:pt x="180" y="49"/>
                    <a:pt x="180" y="49"/>
                    <a:pt x="180" y="49"/>
                  </a:cubicBezTo>
                  <a:cubicBezTo>
                    <a:pt x="180" y="50"/>
                    <a:pt x="180" y="50"/>
                    <a:pt x="180" y="50"/>
                  </a:cubicBezTo>
                  <a:cubicBezTo>
                    <a:pt x="179" y="50"/>
                    <a:pt x="179" y="50"/>
                    <a:pt x="179" y="50"/>
                  </a:cubicBezTo>
                  <a:cubicBezTo>
                    <a:pt x="178" y="52"/>
                    <a:pt x="178" y="52"/>
                    <a:pt x="178" y="52"/>
                  </a:cubicBezTo>
                  <a:cubicBezTo>
                    <a:pt x="178" y="52"/>
                    <a:pt x="178" y="52"/>
                    <a:pt x="178" y="52"/>
                  </a:cubicBezTo>
                  <a:cubicBezTo>
                    <a:pt x="178" y="53"/>
                    <a:pt x="178" y="53"/>
                    <a:pt x="178" y="53"/>
                  </a:cubicBezTo>
                  <a:cubicBezTo>
                    <a:pt x="178" y="53"/>
                    <a:pt x="178" y="53"/>
                    <a:pt x="178" y="53"/>
                  </a:cubicBezTo>
                  <a:cubicBezTo>
                    <a:pt x="179" y="54"/>
                    <a:pt x="179" y="54"/>
                    <a:pt x="179" y="54"/>
                  </a:cubicBezTo>
                  <a:cubicBezTo>
                    <a:pt x="179" y="54"/>
                    <a:pt x="179" y="54"/>
                    <a:pt x="179" y="54"/>
                  </a:cubicBezTo>
                  <a:cubicBezTo>
                    <a:pt x="180" y="53"/>
                    <a:pt x="180" y="53"/>
                    <a:pt x="180" y="53"/>
                  </a:cubicBezTo>
                  <a:cubicBezTo>
                    <a:pt x="181" y="53"/>
                    <a:pt x="181" y="53"/>
                    <a:pt x="181" y="53"/>
                  </a:cubicBezTo>
                  <a:cubicBezTo>
                    <a:pt x="181" y="52"/>
                    <a:pt x="181" y="52"/>
                    <a:pt x="181" y="52"/>
                  </a:cubicBezTo>
                  <a:cubicBezTo>
                    <a:pt x="181" y="52"/>
                    <a:pt x="181" y="52"/>
                    <a:pt x="181" y="52"/>
                  </a:cubicBezTo>
                  <a:cubicBezTo>
                    <a:pt x="182" y="51"/>
                    <a:pt x="182" y="51"/>
                    <a:pt x="182" y="51"/>
                  </a:cubicBezTo>
                  <a:cubicBezTo>
                    <a:pt x="182" y="50"/>
                    <a:pt x="182" y="50"/>
                    <a:pt x="182" y="50"/>
                  </a:cubicBezTo>
                  <a:cubicBezTo>
                    <a:pt x="183" y="50"/>
                    <a:pt x="183" y="50"/>
                    <a:pt x="183" y="50"/>
                  </a:cubicBezTo>
                  <a:cubicBezTo>
                    <a:pt x="183" y="50"/>
                    <a:pt x="183" y="50"/>
                    <a:pt x="183" y="50"/>
                  </a:cubicBezTo>
                  <a:cubicBezTo>
                    <a:pt x="183" y="51"/>
                    <a:pt x="183" y="51"/>
                    <a:pt x="183" y="51"/>
                  </a:cubicBezTo>
                  <a:cubicBezTo>
                    <a:pt x="184" y="51"/>
                    <a:pt x="184" y="51"/>
                    <a:pt x="184" y="51"/>
                  </a:cubicBezTo>
                  <a:cubicBezTo>
                    <a:pt x="185" y="50"/>
                    <a:pt x="185" y="50"/>
                    <a:pt x="185" y="50"/>
                  </a:cubicBezTo>
                  <a:cubicBezTo>
                    <a:pt x="186" y="50"/>
                    <a:pt x="186" y="50"/>
                    <a:pt x="186" y="50"/>
                  </a:cubicBezTo>
                  <a:cubicBezTo>
                    <a:pt x="187" y="49"/>
                    <a:pt x="187" y="49"/>
                    <a:pt x="187" y="49"/>
                  </a:cubicBezTo>
                  <a:cubicBezTo>
                    <a:pt x="187" y="48"/>
                    <a:pt x="187" y="48"/>
                    <a:pt x="187" y="48"/>
                  </a:cubicBezTo>
                  <a:cubicBezTo>
                    <a:pt x="188" y="47"/>
                    <a:pt x="188" y="47"/>
                    <a:pt x="188" y="47"/>
                  </a:cubicBezTo>
                  <a:cubicBezTo>
                    <a:pt x="188" y="46"/>
                    <a:pt x="188" y="46"/>
                    <a:pt x="188" y="46"/>
                  </a:cubicBezTo>
                  <a:cubicBezTo>
                    <a:pt x="188" y="46"/>
                    <a:pt x="188" y="46"/>
                    <a:pt x="188" y="46"/>
                  </a:cubicBezTo>
                  <a:cubicBezTo>
                    <a:pt x="189" y="47"/>
                    <a:pt x="189" y="47"/>
                    <a:pt x="189" y="47"/>
                  </a:cubicBezTo>
                  <a:cubicBezTo>
                    <a:pt x="190" y="47"/>
                    <a:pt x="190" y="47"/>
                    <a:pt x="190" y="47"/>
                  </a:cubicBezTo>
                  <a:cubicBezTo>
                    <a:pt x="190" y="46"/>
                    <a:pt x="190" y="46"/>
                    <a:pt x="190" y="46"/>
                  </a:cubicBezTo>
                  <a:cubicBezTo>
                    <a:pt x="190" y="46"/>
                    <a:pt x="190" y="46"/>
                    <a:pt x="190" y="46"/>
                  </a:cubicBezTo>
                  <a:cubicBezTo>
                    <a:pt x="189" y="45"/>
                    <a:pt x="189" y="45"/>
                    <a:pt x="189" y="45"/>
                  </a:cubicBezTo>
                  <a:cubicBezTo>
                    <a:pt x="189" y="44"/>
                    <a:pt x="189" y="44"/>
                    <a:pt x="189" y="44"/>
                  </a:cubicBezTo>
                  <a:cubicBezTo>
                    <a:pt x="190" y="44"/>
                    <a:pt x="190" y="44"/>
                    <a:pt x="190" y="44"/>
                  </a:cubicBezTo>
                  <a:cubicBezTo>
                    <a:pt x="191" y="43"/>
                    <a:pt x="191" y="43"/>
                    <a:pt x="191" y="43"/>
                  </a:cubicBezTo>
                  <a:cubicBezTo>
                    <a:pt x="192" y="43"/>
                    <a:pt x="192" y="43"/>
                    <a:pt x="192" y="43"/>
                  </a:cubicBezTo>
                  <a:cubicBezTo>
                    <a:pt x="192" y="43"/>
                    <a:pt x="192" y="43"/>
                    <a:pt x="192" y="43"/>
                  </a:cubicBezTo>
                  <a:cubicBezTo>
                    <a:pt x="193" y="43"/>
                    <a:pt x="193" y="43"/>
                    <a:pt x="193" y="43"/>
                  </a:cubicBezTo>
                  <a:cubicBezTo>
                    <a:pt x="194" y="42"/>
                    <a:pt x="194" y="42"/>
                    <a:pt x="194" y="42"/>
                  </a:cubicBezTo>
                  <a:cubicBezTo>
                    <a:pt x="193" y="42"/>
                    <a:pt x="193" y="42"/>
                    <a:pt x="193" y="42"/>
                  </a:cubicBezTo>
                  <a:cubicBezTo>
                    <a:pt x="193" y="40"/>
                    <a:pt x="193" y="40"/>
                    <a:pt x="193" y="40"/>
                  </a:cubicBezTo>
                  <a:cubicBezTo>
                    <a:pt x="194" y="40"/>
                    <a:pt x="194" y="40"/>
                    <a:pt x="194" y="40"/>
                  </a:cubicBezTo>
                  <a:cubicBezTo>
                    <a:pt x="193" y="39"/>
                    <a:pt x="193" y="39"/>
                    <a:pt x="193" y="39"/>
                  </a:cubicBezTo>
                  <a:cubicBezTo>
                    <a:pt x="193" y="38"/>
                    <a:pt x="193" y="38"/>
                    <a:pt x="193" y="38"/>
                  </a:cubicBezTo>
                  <a:cubicBezTo>
                    <a:pt x="193" y="38"/>
                    <a:pt x="193" y="38"/>
                    <a:pt x="193" y="38"/>
                  </a:cubicBezTo>
                  <a:cubicBezTo>
                    <a:pt x="192" y="38"/>
                    <a:pt x="192" y="38"/>
                    <a:pt x="192" y="38"/>
                  </a:cubicBezTo>
                  <a:cubicBezTo>
                    <a:pt x="191" y="39"/>
                    <a:pt x="191" y="39"/>
                    <a:pt x="191" y="39"/>
                  </a:cubicBezTo>
                  <a:cubicBezTo>
                    <a:pt x="191" y="40"/>
                    <a:pt x="191" y="40"/>
                    <a:pt x="191" y="40"/>
                  </a:cubicBezTo>
                  <a:cubicBezTo>
                    <a:pt x="191" y="40"/>
                    <a:pt x="191" y="40"/>
                    <a:pt x="191" y="40"/>
                  </a:cubicBezTo>
                  <a:cubicBezTo>
                    <a:pt x="191" y="41"/>
                    <a:pt x="191" y="41"/>
                    <a:pt x="191" y="41"/>
                  </a:cubicBezTo>
                  <a:cubicBezTo>
                    <a:pt x="190" y="41"/>
                    <a:pt x="190" y="41"/>
                    <a:pt x="190" y="41"/>
                  </a:cubicBezTo>
                  <a:cubicBezTo>
                    <a:pt x="190" y="40"/>
                    <a:pt x="190" y="40"/>
                    <a:pt x="190" y="40"/>
                  </a:cubicBezTo>
                  <a:cubicBezTo>
                    <a:pt x="190" y="40"/>
                    <a:pt x="190" y="40"/>
                    <a:pt x="190" y="40"/>
                  </a:cubicBezTo>
                  <a:cubicBezTo>
                    <a:pt x="190" y="41"/>
                    <a:pt x="190" y="41"/>
                    <a:pt x="190" y="41"/>
                  </a:cubicBezTo>
                  <a:cubicBezTo>
                    <a:pt x="189" y="41"/>
                    <a:pt x="189" y="41"/>
                    <a:pt x="189" y="41"/>
                  </a:cubicBezTo>
                  <a:cubicBezTo>
                    <a:pt x="189" y="41"/>
                    <a:pt x="189" y="41"/>
                    <a:pt x="189" y="41"/>
                  </a:cubicBezTo>
                  <a:cubicBezTo>
                    <a:pt x="189" y="39"/>
                    <a:pt x="189" y="39"/>
                    <a:pt x="189" y="39"/>
                  </a:cubicBezTo>
                  <a:cubicBezTo>
                    <a:pt x="188" y="39"/>
                    <a:pt x="188" y="39"/>
                    <a:pt x="188" y="39"/>
                  </a:cubicBezTo>
                  <a:cubicBezTo>
                    <a:pt x="187" y="39"/>
                    <a:pt x="187" y="39"/>
                    <a:pt x="187" y="39"/>
                  </a:cubicBezTo>
                  <a:cubicBezTo>
                    <a:pt x="187" y="39"/>
                    <a:pt x="187" y="39"/>
                    <a:pt x="187" y="39"/>
                  </a:cubicBezTo>
                  <a:cubicBezTo>
                    <a:pt x="186" y="39"/>
                    <a:pt x="186" y="39"/>
                    <a:pt x="186" y="39"/>
                  </a:cubicBezTo>
                  <a:cubicBezTo>
                    <a:pt x="185" y="39"/>
                    <a:pt x="185" y="39"/>
                    <a:pt x="185" y="39"/>
                  </a:cubicBezTo>
                  <a:cubicBezTo>
                    <a:pt x="185" y="39"/>
                    <a:pt x="185" y="39"/>
                    <a:pt x="185" y="39"/>
                  </a:cubicBezTo>
                  <a:cubicBezTo>
                    <a:pt x="183" y="39"/>
                    <a:pt x="183" y="39"/>
                    <a:pt x="183" y="39"/>
                  </a:cubicBezTo>
                  <a:cubicBezTo>
                    <a:pt x="182" y="39"/>
                    <a:pt x="182" y="39"/>
                    <a:pt x="182" y="39"/>
                  </a:cubicBezTo>
                  <a:cubicBezTo>
                    <a:pt x="181" y="40"/>
                    <a:pt x="181" y="40"/>
                    <a:pt x="181" y="40"/>
                  </a:cubicBezTo>
                  <a:cubicBezTo>
                    <a:pt x="181" y="40"/>
                    <a:pt x="181" y="40"/>
                    <a:pt x="181" y="40"/>
                  </a:cubicBezTo>
                  <a:cubicBezTo>
                    <a:pt x="181" y="40"/>
                    <a:pt x="181" y="40"/>
                    <a:pt x="181" y="40"/>
                  </a:cubicBezTo>
                  <a:cubicBezTo>
                    <a:pt x="180" y="40"/>
                    <a:pt x="180" y="40"/>
                    <a:pt x="180" y="40"/>
                  </a:cubicBezTo>
                  <a:cubicBezTo>
                    <a:pt x="178" y="42"/>
                    <a:pt x="178" y="42"/>
                    <a:pt x="178" y="42"/>
                  </a:cubicBezTo>
                  <a:cubicBezTo>
                    <a:pt x="177" y="42"/>
                    <a:pt x="177" y="42"/>
                    <a:pt x="177" y="42"/>
                  </a:cubicBezTo>
                  <a:cubicBezTo>
                    <a:pt x="177" y="42"/>
                    <a:pt x="177" y="42"/>
                    <a:pt x="177" y="42"/>
                  </a:cubicBezTo>
                  <a:cubicBezTo>
                    <a:pt x="176" y="43"/>
                    <a:pt x="176" y="43"/>
                    <a:pt x="176" y="43"/>
                  </a:cubicBezTo>
                  <a:cubicBezTo>
                    <a:pt x="175" y="43"/>
                    <a:pt x="175" y="43"/>
                    <a:pt x="175" y="43"/>
                  </a:cubicBezTo>
                  <a:cubicBezTo>
                    <a:pt x="174" y="44"/>
                    <a:pt x="174" y="44"/>
                    <a:pt x="174" y="44"/>
                  </a:cubicBezTo>
                  <a:cubicBezTo>
                    <a:pt x="174" y="44"/>
                    <a:pt x="174" y="44"/>
                    <a:pt x="174" y="44"/>
                  </a:cubicBezTo>
                  <a:cubicBezTo>
                    <a:pt x="172" y="44"/>
                    <a:pt x="172" y="44"/>
                    <a:pt x="172" y="44"/>
                  </a:cubicBezTo>
                  <a:cubicBezTo>
                    <a:pt x="172" y="44"/>
                    <a:pt x="172" y="44"/>
                    <a:pt x="172" y="44"/>
                  </a:cubicBezTo>
                  <a:cubicBezTo>
                    <a:pt x="171" y="44"/>
                    <a:pt x="171" y="44"/>
                    <a:pt x="171" y="44"/>
                  </a:cubicBezTo>
                  <a:cubicBezTo>
                    <a:pt x="171" y="45"/>
                    <a:pt x="171" y="45"/>
                    <a:pt x="171" y="45"/>
                  </a:cubicBezTo>
                  <a:cubicBezTo>
                    <a:pt x="170" y="45"/>
                    <a:pt x="170" y="45"/>
                    <a:pt x="170" y="45"/>
                  </a:cubicBezTo>
                  <a:cubicBezTo>
                    <a:pt x="169" y="46"/>
                    <a:pt x="169" y="46"/>
                    <a:pt x="169" y="46"/>
                  </a:cubicBezTo>
                  <a:cubicBezTo>
                    <a:pt x="168" y="46"/>
                    <a:pt x="168" y="46"/>
                    <a:pt x="168" y="46"/>
                  </a:cubicBezTo>
                  <a:cubicBezTo>
                    <a:pt x="167" y="46"/>
                    <a:pt x="167" y="46"/>
                    <a:pt x="167" y="46"/>
                  </a:cubicBezTo>
                  <a:cubicBezTo>
                    <a:pt x="166" y="46"/>
                    <a:pt x="166" y="46"/>
                    <a:pt x="166" y="46"/>
                  </a:cubicBezTo>
                  <a:cubicBezTo>
                    <a:pt x="164" y="46"/>
                    <a:pt x="164" y="46"/>
                    <a:pt x="164" y="46"/>
                  </a:cubicBezTo>
                  <a:cubicBezTo>
                    <a:pt x="163" y="48"/>
                    <a:pt x="163" y="48"/>
                    <a:pt x="163" y="48"/>
                  </a:cubicBezTo>
                  <a:cubicBezTo>
                    <a:pt x="162" y="48"/>
                    <a:pt x="162" y="48"/>
                    <a:pt x="162" y="48"/>
                  </a:cubicBezTo>
                  <a:cubicBezTo>
                    <a:pt x="161" y="48"/>
                    <a:pt x="161" y="48"/>
                    <a:pt x="161" y="48"/>
                  </a:cubicBezTo>
                  <a:cubicBezTo>
                    <a:pt x="161" y="49"/>
                    <a:pt x="161" y="49"/>
                    <a:pt x="161" y="49"/>
                  </a:cubicBezTo>
                  <a:cubicBezTo>
                    <a:pt x="161" y="49"/>
                    <a:pt x="161" y="49"/>
                    <a:pt x="161" y="49"/>
                  </a:cubicBezTo>
                  <a:cubicBezTo>
                    <a:pt x="162" y="49"/>
                    <a:pt x="162" y="49"/>
                    <a:pt x="162" y="49"/>
                  </a:cubicBezTo>
                  <a:cubicBezTo>
                    <a:pt x="161" y="49"/>
                    <a:pt x="161" y="49"/>
                    <a:pt x="161" y="49"/>
                  </a:cubicBezTo>
                  <a:cubicBezTo>
                    <a:pt x="161" y="50"/>
                    <a:pt x="161" y="50"/>
                    <a:pt x="161" y="50"/>
                  </a:cubicBezTo>
                  <a:cubicBezTo>
                    <a:pt x="161" y="50"/>
                    <a:pt x="161" y="50"/>
                    <a:pt x="161" y="50"/>
                  </a:cubicBezTo>
                  <a:cubicBezTo>
                    <a:pt x="161" y="51"/>
                    <a:pt x="161" y="51"/>
                    <a:pt x="161" y="51"/>
                  </a:cubicBezTo>
                  <a:cubicBezTo>
                    <a:pt x="160" y="51"/>
                    <a:pt x="160" y="51"/>
                    <a:pt x="160" y="51"/>
                  </a:cubicBezTo>
                  <a:cubicBezTo>
                    <a:pt x="160" y="51"/>
                    <a:pt x="160" y="51"/>
                    <a:pt x="160" y="51"/>
                  </a:cubicBezTo>
                  <a:cubicBezTo>
                    <a:pt x="161" y="52"/>
                    <a:pt x="161" y="52"/>
                    <a:pt x="161" y="52"/>
                  </a:cubicBezTo>
                  <a:cubicBezTo>
                    <a:pt x="162" y="51"/>
                    <a:pt x="162" y="51"/>
                    <a:pt x="162" y="51"/>
                  </a:cubicBezTo>
                  <a:cubicBezTo>
                    <a:pt x="162" y="51"/>
                    <a:pt x="162" y="51"/>
                    <a:pt x="162" y="51"/>
                  </a:cubicBezTo>
                  <a:cubicBezTo>
                    <a:pt x="163" y="51"/>
                    <a:pt x="163" y="51"/>
                    <a:pt x="163" y="51"/>
                  </a:cubicBezTo>
                  <a:cubicBezTo>
                    <a:pt x="164" y="51"/>
                    <a:pt x="164" y="51"/>
                    <a:pt x="164" y="51"/>
                  </a:cubicBezTo>
                  <a:cubicBezTo>
                    <a:pt x="164" y="52"/>
                    <a:pt x="164" y="52"/>
                    <a:pt x="164" y="52"/>
                  </a:cubicBezTo>
                  <a:cubicBezTo>
                    <a:pt x="164" y="53"/>
                    <a:pt x="164" y="53"/>
                    <a:pt x="164" y="53"/>
                  </a:cubicBezTo>
                  <a:cubicBezTo>
                    <a:pt x="165" y="53"/>
                    <a:pt x="165" y="53"/>
                    <a:pt x="165" y="53"/>
                  </a:cubicBezTo>
                  <a:close/>
                  <a:moveTo>
                    <a:pt x="250" y="98"/>
                  </a:moveTo>
                  <a:cubicBezTo>
                    <a:pt x="250" y="98"/>
                    <a:pt x="250" y="98"/>
                    <a:pt x="250" y="98"/>
                  </a:cubicBezTo>
                  <a:cubicBezTo>
                    <a:pt x="251" y="98"/>
                    <a:pt x="251" y="98"/>
                    <a:pt x="251" y="98"/>
                  </a:cubicBezTo>
                  <a:cubicBezTo>
                    <a:pt x="251" y="98"/>
                    <a:pt x="251" y="98"/>
                    <a:pt x="251" y="98"/>
                  </a:cubicBezTo>
                  <a:cubicBezTo>
                    <a:pt x="250" y="99"/>
                    <a:pt x="250" y="99"/>
                    <a:pt x="250" y="99"/>
                  </a:cubicBezTo>
                  <a:cubicBezTo>
                    <a:pt x="250" y="99"/>
                    <a:pt x="250" y="99"/>
                    <a:pt x="250" y="99"/>
                  </a:cubicBezTo>
                  <a:cubicBezTo>
                    <a:pt x="250" y="98"/>
                    <a:pt x="250" y="98"/>
                    <a:pt x="250" y="98"/>
                  </a:cubicBezTo>
                  <a:close/>
                  <a:moveTo>
                    <a:pt x="240" y="81"/>
                  </a:moveTo>
                  <a:cubicBezTo>
                    <a:pt x="239" y="80"/>
                    <a:pt x="239" y="80"/>
                    <a:pt x="239" y="80"/>
                  </a:cubicBezTo>
                  <a:cubicBezTo>
                    <a:pt x="238" y="80"/>
                    <a:pt x="238" y="80"/>
                    <a:pt x="238" y="80"/>
                  </a:cubicBezTo>
                  <a:cubicBezTo>
                    <a:pt x="238" y="80"/>
                    <a:pt x="238" y="80"/>
                    <a:pt x="238" y="80"/>
                  </a:cubicBezTo>
                  <a:cubicBezTo>
                    <a:pt x="239" y="80"/>
                    <a:pt x="239" y="80"/>
                    <a:pt x="239" y="80"/>
                  </a:cubicBezTo>
                  <a:cubicBezTo>
                    <a:pt x="239" y="81"/>
                    <a:pt x="239" y="81"/>
                    <a:pt x="239" y="81"/>
                  </a:cubicBezTo>
                  <a:cubicBezTo>
                    <a:pt x="239" y="81"/>
                    <a:pt x="239" y="81"/>
                    <a:pt x="239" y="81"/>
                  </a:cubicBezTo>
                  <a:cubicBezTo>
                    <a:pt x="238" y="81"/>
                    <a:pt x="238" y="81"/>
                    <a:pt x="238" y="81"/>
                  </a:cubicBezTo>
                  <a:cubicBezTo>
                    <a:pt x="237" y="81"/>
                    <a:pt x="237" y="81"/>
                    <a:pt x="237" y="81"/>
                  </a:cubicBezTo>
                  <a:cubicBezTo>
                    <a:pt x="238" y="82"/>
                    <a:pt x="238" y="82"/>
                    <a:pt x="238" y="82"/>
                  </a:cubicBezTo>
                  <a:cubicBezTo>
                    <a:pt x="238" y="82"/>
                    <a:pt x="238" y="82"/>
                    <a:pt x="238" y="82"/>
                  </a:cubicBezTo>
                  <a:cubicBezTo>
                    <a:pt x="238" y="83"/>
                    <a:pt x="238" y="83"/>
                    <a:pt x="238" y="83"/>
                  </a:cubicBezTo>
                  <a:cubicBezTo>
                    <a:pt x="237" y="82"/>
                    <a:pt x="237" y="82"/>
                    <a:pt x="237" y="82"/>
                  </a:cubicBezTo>
                  <a:cubicBezTo>
                    <a:pt x="236" y="83"/>
                    <a:pt x="236" y="83"/>
                    <a:pt x="236" y="83"/>
                  </a:cubicBezTo>
                  <a:cubicBezTo>
                    <a:pt x="235" y="83"/>
                    <a:pt x="235" y="83"/>
                    <a:pt x="235" y="83"/>
                  </a:cubicBezTo>
                  <a:cubicBezTo>
                    <a:pt x="235" y="84"/>
                    <a:pt x="235" y="84"/>
                    <a:pt x="235" y="84"/>
                  </a:cubicBezTo>
                  <a:cubicBezTo>
                    <a:pt x="235" y="84"/>
                    <a:pt x="235" y="84"/>
                    <a:pt x="235" y="84"/>
                  </a:cubicBezTo>
                  <a:cubicBezTo>
                    <a:pt x="235" y="84"/>
                    <a:pt x="235" y="84"/>
                    <a:pt x="235" y="84"/>
                  </a:cubicBezTo>
                  <a:cubicBezTo>
                    <a:pt x="235" y="84"/>
                    <a:pt x="235" y="84"/>
                    <a:pt x="235" y="84"/>
                  </a:cubicBezTo>
                  <a:cubicBezTo>
                    <a:pt x="235" y="85"/>
                    <a:pt x="235" y="85"/>
                    <a:pt x="235" y="85"/>
                  </a:cubicBezTo>
                  <a:cubicBezTo>
                    <a:pt x="235" y="85"/>
                    <a:pt x="235" y="85"/>
                    <a:pt x="235" y="85"/>
                  </a:cubicBezTo>
                  <a:cubicBezTo>
                    <a:pt x="235" y="85"/>
                    <a:pt x="235" y="85"/>
                    <a:pt x="235" y="85"/>
                  </a:cubicBezTo>
                  <a:cubicBezTo>
                    <a:pt x="236" y="85"/>
                    <a:pt x="236" y="85"/>
                    <a:pt x="236" y="85"/>
                  </a:cubicBezTo>
                  <a:cubicBezTo>
                    <a:pt x="236" y="85"/>
                    <a:pt x="236" y="85"/>
                    <a:pt x="236" y="85"/>
                  </a:cubicBezTo>
                  <a:cubicBezTo>
                    <a:pt x="236" y="86"/>
                    <a:pt x="236" y="86"/>
                    <a:pt x="236" y="86"/>
                  </a:cubicBezTo>
                  <a:cubicBezTo>
                    <a:pt x="236" y="86"/>
                    <a:pt x="236" y="86"/>
                    <a:pt x="236" y="86"/>
                  </a:cubicBezTo>
                  <a:cubicBezTo>
                    <a:pt x="236" y="86"/>
                    <a:pt x="236" y="86"/>
                    <a:pt x="236" y="86"/>
                  </a:cubicBezTo>
                  <a:cubicBezTo>
                    <a:pt x="237" y="86"/>
                    <a:pt x="237" y="86"/>
                    <a:pt x="237" y="86"/>
                  </a:cubicBezTo>
                  <a:cubicBezTo>
                    <a:pt x="237" y="86"/>
                    <a:pt x="237" y="86"/>
                    <a:pt x="237" y="86"/>
                  </a:cubicBezTo>
                  <a:cubicBezTo>
                    <a:pt x="237" y="87"/>
                    <a:pt x="237" y="87"/>
                    <a:pt x="237" y="87"/>
                  </a:cubicBezTo>
                  <a:cubicBezTo>
                    <a:pt x="237" y="87"/>
                    <a:pt x="237" y="87"/>
                    <a:pt x="237" y="87"/>
                  </a:cubicBezTo>
                  <a:cubicBezTo>
                    <a:pt x="238" y="87"/>
                    <a:pt x="238" y="87"/>
                    <a:pt x="238" y="87"/>
                  </a:cubicBezTo>
                  <a:cubicBezTo>
                    <a:pt x="238" y="87"/>
                    <a:pt x="238" y="87"/>
                    <a:pt x="238" y="87"/>
                  </a:cubicBezTo>
                  <a:cubicBezTo>
                    <a:pt x="238" y="88"/>
                    <a:pt x="238" y="88"/>
                    <a:pt x="238" y="88"/>
                  </a:cubicBezTo>
                  <a:cubicBezTo>
                    <a:pt x="238" y="88"/>
                    <a:pt x="238" y="88"/>
                    <a:pt x="238" y="88"/>
                  </a:cubicBezTo>
                  <a:cubicBezTo>
                    <a:pt x="239" y="88"/>
                    <a:pt x="239" y="88"/>
                    <a:pt x="239" y="88"/>
                  </a:cubicBezTo>
                  <a:cubicBezTo>
                    <a:pt x="239" y="89"/>
                    <a:pt x="239" y="89"/>
                    <a:pt x="239" y="89"/>
                  </a:cubicBezTo>
                  <a:cubicBezTo>
                    <a:pt x="240" y="89"/>
                    <a:pt x="240" y="89"/>
                    <a:pt x="240" y="89"/>
                  </a:cubicBezTo>
                  <a:cubicBezTo>
                    <a:pt x="241" y="89"/>
                    <a:pt x="241" y="89"/>
                    <a:pt x="241" y="89"/>
                  </a:cubicBezTo>
                  <a:cubicBezTo>
                    <a:pt x="242" y="89"/>
                    <a:pt x="242" y="89"/>
                    <a:pt x="242" y="89"/>
                  </a:cubicBezTo>
                  <a:cubicBezTo>
                    <a:pt x="242" y="90"/>
                    <a:pt x="242" y="90"/>
                    <a:pt x="242" y="90"/>
                  </a:cubicBezTo>
                  <a:cubicBezTo>
                    <a:pt x="243" y="89"/>
                    <a:pt x="243" y="89"/>
                    <a:pt x="243" y="89"/>
                  </a:cubicBezTo>
                  <a:cubicBezTo>
                    <a:pt x="242" y="89"/>
                    <a:pt x="242" y="89"/>
                    <a:pt x="242" y="89"/>
                  </a:cubicBezTo>
                  <a:cubicBezTo>
                    <a:pt x="243" y="89"/>
                    <a:pt x="243" y="89"/>
                    <a:pt x="243" y="89"/>
                  </a:cubicBezTo>
                  <a:cubicBezTo>
                    <a:pt x="244" y="88"/>
                    <a:pt x="244" y="88"/>
                    <a:pt x="244" y="88"/>
                  </a:cubicBezTo>
                  <a:cubicBezTo>
                    <a:pt x="243" y="87"/>
                    <a:pt x="243" y="87"/>
                    <a:pt x="243" y="87"/>
                  </a:cubicBezTo>
                  <a:cubicBezTo>
                    <a:pt x="244" y="86"/>
                    <a:pt x="244" y="86"/>
                    <a:pt x="244" y="86"/>
                  </a:cubicBezTo>
                  <a:cubicBezTo>
                    <a:pt x="244" y="85"/>
                    <a:pt x="244" y="85"/>
                    <a:pt x="244" y="85"/>
                  </a:cubicBezTo>
                  <a:cubicBezTo>
                    <a:pt x="245" y="84"/>
                    <a:pt x="245" y="84"/>
                    <a:pt x="245" y="84"/>
                  </a:cubicBezTo>
                  <a:cubicBezTo>
                    <a:pt x="245" y="83"/>
                    <a:pt x="245" y="83"/>
                    <a:pt x="245" y="83"/>
                  </a:cubicBezTo>
                  <a:cubicBezTo>
                    <a:pt x="245" y="83"/>
                    <a:pt x="245" y="83"/>
                    <a:pt x="245" y="83"/>
                  </a:cubicBezTo>
                  <a:cubicBezTo>
                    <a:pt x="245" y="82"/>
                    <a:pt x="245" y="82"/>
                    <a:pt x="245" y="82"/>
                  </a:cubicBezTo>
                  <a:cubicBezTo>
                    <a:pt x="244" y="81"/>
                    <a:pt x="244" y="81"/>
                    <a:pt x="244" y="81"/>
                  </a:cubicBezTo>
                  <a:cubicBezTo>
                    <a:pt x="244" y="81"/>
                    <a:pt x="244" y="81"/>
                    <a:pt x="244" y="81"/>
                  </a:cubicBezTo>
                  <a:cubicBezTo>
                    <a:pt x="244" y="80"/>
                    <a:pt x="244" y="80"/>
                    <a:pt x="244" y="80"/>
                  </a:cubicBezTo>
                  <a:cubicBezTo>
                    <a:pt x="244" y="80"/>
                    <a:pt x="244" y="80"/>
                    <a:pt x="244" y="80"/>
                  </a:cubicBezTo>
                  <a:cubicBezTo>
                    <a:pt x="243" y="79"/>
                    <a:pt x="243" y="79"/>
                    <a:pt x="243" y="79"/>
                  </a:cubicBezTo>
                  <a:cubicBezTo>
                    <a:pt x="242" y="79"/>
                    <a:pt x="242" y="79"/>
                    <a:pt x="242" y="79"/>
                  </a:cubicBezTo>
                  <a:cubicBezTo>
                    <a:pt x="241" y="79"/>
                    <a:pt x="241" y="79"/>
                    <a:pt x="241" y="79"/>
                  </a:cubicBezTo>
                  <a:cubicBezTo>
                    <a:pt x="240" y="79"/>
                    <a:pt x="240" y="79"/>
                    <a:pt x="240" y="79"/>
                  </a:cubicBezTo>
                  <a:cubicBezTo>
                    <a:pt x="240" y="80"/>
                    <a:pt x="240" y="80"/>
                    <a:pt x="240" y="80"/>
                  </a:cubicBezTo>
                  <a:cubicBezTo>
                    <a:pt x="240" y="80"/>
                    <a:pt x="240" y="80"/>
                    <a:pt x="240" y="80"/>
                  </a:cubicBezTo>
                  <a:cubicBezTo>
                    <a:pt x="240" y="81"/>
                    <a:pt x="240" y="81"/>
                    <a:pt x="240" y="81"/>
                  </a:cubicBezTo>
                  <a:cubicBezTo>
                    <a:pt x="240" y="81"/>
                    <a:pt x="240" y="81"/>
                    <a:pt x="240" y="81"/>
                  </a:cubicBezTo>
                  <a:close/>
                  <a:moveTo>
                    <a:pt x="245" y="74"/>
                  </a:moveTo>
                  <a:cubicBezTo>
                    <a:pt x="245" y="74"/>
                    <a:pt x="245" y="74"/>
                    <a:pt x="245" y="74"/>
                  </a:cubicBezTo>
                  <a:cubicBezTo>
                    <a:pt x="245" y="74"/>
                    <a:pt x="245" y="74"/>
                    <a:pt x="245" y="74"/>
                  </a:cubicBezTo>
                  <a:cubicBezTo>
                    <a:pt x="246" y="74"/>
                    <a:pt x="246" y="74"/>
                    <a:pt x="246" y="74"/>
                  </a:cubicBezTo>
                  <a:cubicBezTo>
                    <a:pt x="246" y="74"/>
                    <a:pt x="246" y="74"/>
                    <a:pt x="245" y="74"/>
                  </a:cubicBezTo>
                  <a:close/>
                  <a:moveTo>
                    <a:pt x="244" y="78"/>
                  </a:moveTo>
                  <a:cubicBezTo>
                    <a:pt x="244" y="78"/>
                    <a:pt x="244" y="78"/>
                    <a:pt x="244" y="78"/>
                  </a:cubicBezTo>
                  <a:cubicBezTo>
                    <a:pt x="244" y="78"/>
                    <a:pt x="244" y="78"/>
                    <a:pt x="244" y="78"/>
                  </a:cubicBezTo>
                  <a:cubicBezTo>
                    <a:pt x="244" y="77"/>
                    <a:pt x="244" y="77"/>
                    <a:pt x="244" y="77"/>
                  </a:cubicBezTo>
                  <a:cubicBezTo>
                    <a:pt x="244" y="77"/>
                    <a:pt x="244" y="77"/>
                    <a:pt x="244" y="77"/>
                  </a:cubicBezTo>
                  <a:cubicBezTo>
                    <a:pt x="244" y="76"/>
                    <a:pt x="244" y="76"/>
                    <a:pt x="244" y="76"/>
                  </a:cubicBezTo>
                  <a:cubicBezTo>
                    <a:pt x="244" y="76"/>
                    <a:pt x="244" y="76"/>
                    <a:pt x="244" y="76"/>
                  </a:cubicBezTo>
                  <a:cubicBezTo>
                    <a:pt x="246" y="76"/>
                    <a:pt x="246" y="76"/>
                    <a:pt x="246" y="76"/>
                  </a:cubicBezTo>
                  <a:cubicBezTo>
                    <a:pt x="245" y="77"/>
                    <a:pt x="245" y="77"/>
                    <a:pt x="245" y="77"/>
                  </a:cubicBezTo>
                  <a:cubicBezTo>
                    <a:pt x="245" y="78"/>
                    <a:pt x="245" y="78"/>
                    <a:pt x="245" y="78"/>
                  </a:cubicBezTo>
                  <a:cubicBezTo>
                    <a:pt x="245" y="78"/>
                    <a:pt x="244" y="78"/>
                    <a:pt x="244" y="78"/>
                  </a:cubicBezTo>
                  <a:close/>
                  <a:moveTo>
                    <a:pt x="238" y="77"/>
                  </a:moveTo>
                  <a:cubicBezTo>
                    <a:pt x="238" y="76"/>
                    <a:pt x="238" y="76"/>
                    <a:pt x="238" y="76"/>
                  </a:cubicBezTo>
                  <a:cubicBezTo>
                    <a:pt x="238" y="76"/>
                    <a:pt x="238" y="76"/>
                    <a:pt x="238" y="76"/>
                  </a:cubicBezTo>
                  <a:cubicBezTo>
                    <a:pt x="239" y="76"/>
                    <a:pt x="239" y="76"/>
                    <a:pt x="239" y="76"/>
                  </a:cubicBezTo>
                  <a:cubicBezTo>
                    <a:pt x="239" y="76"/>
                    <a:pt x="239" y="76"/>
                    <a:pt x="239" y="76"/>
                  </a:cubicBezTo>
                  <a:cubicBezTo>
                    <a:pt x="239" y="76"/>
                    <a:pt x="239" y="76"/>
                    <a:pt x="239" y="76"/>
                  </a:cubicBezTo>
                  <a:cubicBezTo>
                    <a:pt x="239" y="77"/>
                    <a:pt x="239" y="77"/>
                    <a:pt x="239" y="77"/>
                  </a:cubicBezTo>
                  <a:cubicBezTo>
                    <a:pt x="238" y="77"/>
                    <a:pt x="238" y="77"/>
                    <a:pt x="238" y="77"/>
                  </a:cubicBezTo>
                  <a:close/>
                  <a:moveTo>
                    <a:pt x="237" y="78"/>
                  </a:moveTo>
                  <a:cubicBezTo>
                    <a:pt x="237" y="77"/>
                    <a:pt x="237" y="77"/>
                    <a:pt x="237" y="77"/>
                  </a:cubicBezTo>
                  <a:cubicBezTo>
                    <a:pt x="237" y="77"/>
                    <a:pt x="237" y="77"/>
                    <a:pt x="237" y="77"/>
                  </a:cubicBezTo>
                  <a:cubicBezTo>
                    <a:pt x="237" y="77"/>
                    <a:pt x="237" y="77"/>
                    <a:pt x="237" y="77"/>
                  </a:cubicBezTo>
                  <a:cubicBezTo>
                    <a:pt x="237" y="77"/>
                    <a:pt x="237" y="77"/>
                    <a:pt x="237" y="77"/>
                  </a:cubicBezTo>
                  <a:cubicBezTo>
                    <a:pt x="237" y="78"/>
                    <a:pt x="237" y="78"/>
                    <a:pt x="237" y="78"/>
                  </a:cubicBezTo>
                  <a:close/>
                  <a:moveTo>
                    <a:pt x="238" y="79"/>
                  </a:moveTo>
                  <a:cubicBezTo>
                    <a:pt x="238" y="79"/>
                    <a:pt x="238" y="79"/>
                    <a:pt x="238" y="79"/>
                  </a:cubicBezTo>
                  <a:cubicBezTo>
                    <a:pt x="238" y="79"/>
                    <a:pt x="238" y="79"/>
                    <a:pt x="238" y="79"/>
                  </a:cubicBezTo>
                  <a:cubicBezTo>
                    <a:pt x="238" y="78"/>
                    <a:pt x="238" y="78"/>
                    <a:pt x="238" y="78"/>
                  </a:cubicBezTo>
                  <a:cubicBezTo>
                    <a:pt x="238" y="78"/>
                    <a:pt x="238" y="78"/>
                    <a:pt x="238" y="78"/>
                  </a:cubicBezTo>
                  <a:cubicBezTo>
                    <a:pt x="239" y="78"/>
                    <a:pt x="239" y="78"/>
                    <a:pt x="239" y="78"/>
                  </a:cubicBezTo>
                  <a:cubicBezTo>
                    <a:pt x="239" y="79"/>
                    <a:pt x="239" y="79"/>
                    <a:pt x="239" y="79"/>
                  </a:cubicBezTo>
                  <a:cubicBezTo>
                    <a:pt x="238" y="79"/>
                    <a:pt x="238" y="79"/>
                    <a:pt x="238" y="79"/>
                  </a:cubicBezTo>
                  <a:cubicBezTo>
                    <a:pt x="238" y="79"/>
                    <a:pt x="238" y="79"/>
                    <a:pt x="238" y="79"/>
                  </a:cubicBezTo>
                  <a:close/>
                  <a:moveTo>
                    <a:pt x="236" y="80"/>
                  </a:moveTo>
                  <a:cubicBezTo>
                    <a:pt x="236" y="80"/>
                    <a:pt x="236" y="80"/>
                    <a:pt x="236" y="80"/>
                  </a:cubicBezTo>
                  <a:cubicBezTo>
                    <a:pt x="235" y="79"/>
                    <a:pt x="235" y="79"/>
                    <a:pt x="235" y="79"/>
                  </a:cubicBezTo>
                  <a:cubicBezTo>
                    <a:pt x="236" y="79"/>
                    <a:pt x="236" y="79"/>
                    <a:pt x="236" y="79"/>
                  </a:cubicBezTo>
                  <a:cubicBezTo>
                    <a:pt x="236" y="78"/>
                    <a:pt x="236" y="78"/>
                    <a:pt x="236" y="78"/>
                  </a:cubicBezTo>
                  <a:cubicBezTo>
                    <a:pt x="237" y="78"/>
                    <a:pt x="237" y="78"/>
                    <a:pt x="237" y="78"/>
                  </a:cubicBezTo>
                  <a:cubicBezTo>
                    <a:pt x="237" y="78"/>
                    <a:pt x="237" y="78"/>
                    <a:pt x="237" y="78"/>
                  </a:cubicBezTo>
                  <a:cubicBezTo>
                    <a:pt x="237" y="79"/>
                    <a:pt x="237" y="79"/>
                    <a:pt x="237" y="79"/>
                  </a:cubicBezTo>
                  <a:cubicBezTo>
                    <a:pt x="237" y="79"/>
                    <a:pt x="237" y="79"/>
                    <a:pt x="237" y="79"/>
                  </a:cubicBezTo>
                  <a:cubicBezTo>
                    <a:pt x="237" y="80"/>
                    <a:pt x="237" y="80"/>
                    <a:pt x="237" y="80"/>
                  </a:cubicBezTo>
                  <a:cubicBezTo>
                    <a:pt x="237" y="80"/>
                    <a:pt x="237" y="80"/>
                    <a:pt x="237" y="80"/>
                  </a:cubicBezTo>
                  <a:cubicBezTo>
                    <a:pt x="236" y="80"/>
                    <a:pt x="236" y="80"/>
                    <a:pt x="236" y="80"/>
                  </a:cubicBezTo>
                  <a:cubicBezTo>
                    <a:pt x="236" y="80"/>
                    <a:pt x="236" y="80"/>
                    <a:pt x="236" y="80"/>
                  </a:cubicBezTo>
                  <a:close/>
                  <a:moveTo>
                    <a:pt x="234" y="81"/>
                  </a:moveTo>
                  <a:cubicBezTo>
                    <a:pt x="234" y="80"/>
                    <a:pt x="234" y="80"/>
                    <a:pt x="234" y="80"/>
                  </a:cubicBezTo>
                  <a:cubicBezTo>
                    <a:pt x="234" y="80"/>
                    <a:pt x="234" y="80"/>
                    <a:pt x="234" y="80"/>
                  </a:cubicBezTo>
                  <a:cubicBezTo>
                    <a:pt x="234" y="80"/>
                    <a:pt x="234" y="80"/>
                    <a:pt x="234" y="80"/>
                  </a:cubicBezTo>
                  <a:cubicBezTo>
                    <a:pt x="234" y="80"/>
                    <a:pt x="234" y="80"/>
                    <a:pt x="234" y="80"/>
                  </a:cubicBezTo>
                  <a:cubicBezTo>
                    <a:pt x="234" y="81"/>
                    <a:pt x="234" y="81"/>
                    <a:pt x="234" y="81"/>
                  </a:cubicBezTo>
                  <a:close/>
                  <a:moveTo>
                    <a:pt x="225" y="82"/>
                  </a:moveTo>
                  <a:cubicBezTo>
                    <a:pt x="224" y="81"/>
                    <a:pt x="224" y="81"/>
                    <a:pt x="224" y="81"/>
                  </a:cubicBezTo>
                  <a:cubicBezTo>
                    <a:pt x="223" y="81"/>
                    <a:pt x="223" y="81"/>
                    <a:pt x="223" y="81"/>
                  </a:cubicBezTo>
                  <a:cubicBezTo>
                    <a:pt x="223" y="81"/>
                    <a:pt x="223" y="81"/>
                    <a:pt x="223" y="81"/>
                  </a:cubicBezTo>
                  <a:cubicBezTo>
                    <a:pt x="223" y="80"/>
                    <a:pt x="223" y="80"/>
                    <a:pt x="223" y="80"/>
                  </a:cubicBezTo>
                  <a:cubicBezTo>
                    <a:pt x="223" y="80"/>
                    <a:pt x="223" y="80"/>
                    <a:pt x="223" y="80"/>
                  </a:cubicBezTo>
                  <a:cubicBezTo>
                    <a:pt x="223" y="79"/>
                    <a:pt x="223" y="79"/>
                    <a:pt x="223" y="79"/>
                  </a:cubicBezTo>
                  <a:cubicBezTo>
                    <a:pt x="224" y="78"/>
                    <a:pt x="224" y="78"/>
                    <a:pt x="224" y="78"/>
                  </a:cubicBezTo>
                  <a:cubicBezTo>
                    <a:pt x="224" y="79"/>
                    <a:pt x="224" y="79"/>
                    <a:pt x="224" y="79"/>
                  </a:cubicBezTo>
                  <a:cubicBezTo>
                    <a:pt x="224" y="79"/>
                    <a:pt x="224" y="79"/>
                    <a:pt x="224" y="79"/>
                  </a:cubicBezTo>
                  <a:cubicBezTo>
                    <a:pt x="225" y="79"/>
                    <a:pt x="225" y="79"/>
                    <a:pt x="225" y="79"/>
                  </a:cubicBezTo>
                  <a:cubicBezTo>
                    <a:pt x="224" y="78"/>
                    <a:pt x="224" y="78"/>
                    <a:pt x="224" y="78"/>
                  </a:cubicBezTo>
                  <a:cubicBezTo>
                    <a:pt x="224" y="78"/>
                    <a:pt x="224" y="78"/>
                    <a:pt x="224" y="78"/>
                  </a:cubicBezTo>
                  <a:cubicBezTo>
                    <a:pt x="224" y="78"/>
                    <a:pt x="224" y="78"/>
                    <a:pt x="224" y="78"/>
                  </a:cubicBezTo>
                  <a:cubicBezTo>
                    <a:pt x="223" y="77"/>
                    <a:pt x="223" y="77"/>
                    <a:pt x="223" y="77"/>
                  </a:cubicBezTo>
                  <a:cubicBezTo>
                    <a:pt x="223" y="77"/>
                    <a:pt x="223" y="77"/>
                    <a:pt x="223" y="77"/>
                  </a:cubicBezTo>
                  <a:cubicBezTo>
                    <a:pt x="223" y="77"/>
                    <a:pt x="223" y="77"/>
                    <a:pt x="223" y="77"/>
                  </a:cubicBezTo>
                  <a:cubicBezTo>
                    <a:pt x="223" y="77"/>
                    <a:pt x="223" y="77"/>
                    <a:pt x="223" y="77"/>
                  </a:cubicBezTo>
                  <a:cubicBezTo>
                    <a:pt x="224" y="77"/>
                    <a:pt x="224" y="77"/>
                    <a:pt x="224" y="77"/>
                  </a:cubicBezTo>
                  <a:cubicBezTo>
                    <a:pt x="224" y="77"/>
                    <a:pt x="224" y="77"/>
                    <a:pt x="224" y="77"/>
                  </a:cubicBezTo>
                  <a:cubicBezTo>
                    <a:pt x="224" y="76"/>
                    <a:pt x="224" y="76"/>
                    <a:pt x="224" y="76"/>
                  </a:cubicBezTo>
                  <a:cubicBezTo>
                    <a:pt x="225" y="76"/>
                    <a:pt x="225" y="76"/>
                    <a:pt x="225" y="76"/>
                  </a:cubicBezTo>
                  <a:cubicBezTo>
                    <a:pt x="225" y="76"/>
                    <a:pt x="225" y="76"/>
                    <a:pt x="225" y="76"/>
                  </a:cubicBezTo>
                  <a:cubicBezTo>
                    <a:pt x="227" y="77"/>
                    <a:pt x="227" y="77"/>
                    <a:pt x="227" y="77"/>
                  </a:cubicBezTo>
                  <a:cubicBezTo>
                    <a:pt x="227" y="76"/>
                    <a:pt x="227" y="76"/>
                    <a:pt x="227" y="76"/>
                  </a:cubicBezTo>
                  <a:cubicBezTo>
                    <a:pt x="227" y="76"/>
                    <a:pt x="227" y="76"/>
                    <a:pt x="227" y="76"/>
                  </a:cubicBezTo>
                  <a:cubicBezTo>
                    <a:pt x="226" y="76"/>
                    <a:pt x="226" y="76"/>
                    <a:pt x="226" y="76"/>
                  </a:cubicBezTo>
                  <a:cubicBezTo>
                    <a:pt x="226" y="76"/>
                    <a:pt x="226" y="76"/>
                    <a:pt x="226" y="76"/>
                  </a:cubicBezTo>
                  <a:cubicBezTo>
                    <a:pt x="228" y="76"/>
                    <a:pt x="228" y="76"/>
                    <a:pt x="228" y="76"/>
                  </a:cubicBezTo>
                  <a:cubicBezTo>
                    <a:pt x="228" y="75"/>
                    <a:pt x="228" y="75"/>
                    <a:pt x="228" y="75"/>
                  </a:cubicBezTo>
                  <a:cubicBezTo>
                    <a:pt x="230" y="75"/>
                    <a:pt x="230" y="75"/>
                    <a:pt x="230" y="75"/>
                  </a:cubicBezTo>
                  <a:cubicBezTo>
                    <a:pt x="230" y="75"/>
                    <a:pt x="230" y="75"/>
                    <a:pt x="230" y="75"/>
                  </a:cubicBezTo>
                  <a:cubicBezTo>
                    <a:pt x="231" y="75"/>
                    <a:pt x="231" y="75"/>
                    <a:pt x="231" y="75"/>
                  </a:cubicBezTo>
                  <a:cubicBezTo>
                    <a:pt x="231" y="75"/>
                    <a:pt x="231" y="75"/>
                    <a:pt x="231" y="75"/>
                  </a:cubicBezTo>
                  <a:cubicBezTo>
                    <a:pt x="227" y="74"/>
                    <a:pt x="227" y="74"/>
                    <a:pt x="227" y="74"/>
                  </a:cubicBezTo>
                  <a:cubicBezTo>
                    <a:pt x="226" y="74"/>
                    <a:pt x="226" y="74"/>
                    <a:pt x="226" y="74"/>
                  </a:cubicBezTo>
                  <a:cubicBezTo>
                    <a:pt x="226" y="74"/>
                    <a:pt x="226" y="74"/>
                    <a:pt x="226" y="74"/>
                  </a:cubicBezTo>
                  <a:cubicBezTo>
                    <a:pt x="224" y="74"/>
                    <a:pt x="224" y="74"/>
                    <a:pt x="224" y="74"/>
                  </a:cubicBezTo>
                  <a:cubicBezTo>
                    <a:pt x="223" y="74"/>
                    <a:pt x="223" y="74"/>
                    <a:pt x="223" y="74"/>
                  </a:cubicBezTo>
                  <a:cubicBezTo>
                    <a:pt x="223" y="74"/>
                    <a:pt x="223" y="74"/>
                    <a:pt x="223" y="74"/>
                  </a:cubicBezTo>
                  <a:cubicBezTo>
                    <a:pt x="222" y="73"/>
                    <a:pt x="222" y="73"/>
                    <a:pt x="222" y="73"/>
                  </a:cubicBezTo>
                  <a:cubicBezTo>
                    <a:pt x="221" y="73"/>
                    <a:pt x="221" y="73"/>
                    <a:pt x="221" y="73"/>
                  </a:cubicBezTo>
                  <a:cubicBezTo>
                    <a:pt x="221" y="74"/>
                    <a:pt x="221" y="74"/>
                    <a:pt x="221" y="74"/>
                  </a:cubicBezTo>
                  <a:cubicBezTo>
                    <a:pt x="221" y="74"/>
                    <a:pt x="221" y="74"/>
                    <a:pt x="221" y="74"/>
                  </a:cubicBezTo>
                  <a:cubicBezTo>
                    <a:pt x="220" y="74"/>
                    <a:pt x="220" y="74"/>
                    <a:pt x="220" y="74"/>
                  </a:cubicBezTo>
                  <a:cubicBezTo>
                    <a:pt x="220" y="73"/>
                    <a:pt x="220" y="73"/>
                    <a:pt x="220" y="73"/>
                  </a:cubicBezTo>
                  <a:cubicBezTo>
                    <a:pt x="220" y="72"/>
                    <a:pt x="220" y="72"/>
                    <a:pt x="220" y="72"/>
                  </a:cubicBezTo>
                  <a:cubicBezTo>
                    <a:pt x="220" y="73"/>
                    <a:pt x="220" y="73"/>
                    <a:pt x="220" y="73"/>
                  </a:cubicBezTo>
                  <a:cubicBezTo>
                    <a:pt x="221" y="72"/>
                    <a:pt x="221" y="72"/>
                    <a:pt x="221" y="72"/>
                  </a:cubicBezTo>
                  <a:cubicBezTo>
                    <a:pt x="221" y="72"/>
                    <a:pt x="221" y="72"/>
                    <a:pt x="221" y="72"/>
                  </a:cubicBezTo>
                  <a:cubicBezTo>
                    <a:pt x="222" y="72"/>
                    <a:pt x="222" y="72"/>
                    <a:pt x="222" y="72"/>
                  </a:cubicBezTo>
                  <a:cubicBezTo>
                    <a:pt x="222" y="72"/>
                    <a:pt x="222" y="72"/>
                    <a:pt x="222" y="72"/>
                  </a:cubicBezTo>
                  <a:cubicBezTo>
                    <a:pt x="222" y="71"/>
                    <a:pt x="222" y="71"/>
                    <a:pt x="222" y="71"/>
                  </a:cubicBezTo>
                  <a:cubicBezTo>
                    <a:pt x="222" y="71"/>
                    <a:pt x="222" y="71"/>
                    <a:pt x="222" y="71"/>
                  </a:cubicBezTo>
                  <a:cubicBezTo>
                    <a:pt x="223" y="71"/>
                    <a:pt x="223" y="71"/>
                    <a:pt x="223" y="71"/>
                  </a:cubicBezTo>
                  <a:cubicBezTo>
                    <a:pt x="224" y="71"/>
                    <a:pt x="224" y="71"/>
                    <a:pt x="224" y="71"/>
                  </a:cubicBezTo>
                  <a:cubicBezTo>
                    <a:pt x="224" y="71"/>
                    <a:pt x="224" y="71"/>
                    <a:pt x="224" y="71"/>
                  </a:cubicBezTo>
                  <a:cubicBezTo>
                    <a:pt x="224" y="72"/>
                    <a:pt x="224" y="72"/>
                    <a:pt x="224" y="72"/>
                  </a:cubicBezTo>
                  <a:cubicBezTo>
                    <a:pt x="224" y="73"/>
                    <a:pt x="224" y="73"/>
                    <a:pt x="224" y="73"/>
                  </a:cubicBezTo>
                  <a:cubicBezTo>
                    <a:pt x="225" y="73"/>
                    <a:pt x="225" y="73"/>
                    <a:pt x="225" y="73"/>
                  </a:cubicBezTo>
                  <a:cubicBezTo>
                    <a:pt x="225" y="72"/>
                    <a:pt x="225" y="72"/>
                    <a:pt x="225" y="72"/>
                  </a:cubicBezTo>
                  <a:cubicBezTo>
                    <a:pt x="225" y="72"/>
                    <a:pt x="225" y="72"/>
                    <a:pt x="225" y="72"/>
                  </a:cubicBezTo>
                  <a:cubicBezTo>
                    <a:pt x="224" y="71"/>
                    <a:pt x="224" y="71"/>
                    <a:pt x="224" y="71"/>
                  </a:cubicBezTo>
                  <a:cubicBezTo>
                    <a:pt x="225" y="70"/>
                    <a:pt x="225" y="70"/>
                    <a:pt x="225" y="70"/>
                  </a:cubicBezTo>
                  <a:cubicBezTo>
                    <a:pt x="226" y="70"/>
                    <a:pt x="226" y="70"/>
                    <a:pt x="226" y="70"/>
                  </a:cubicBezTo>
                  <a:cubicBezTo>
                    <a:pt x="226" y="70"/>
                    <a:pt x="226" y="70"/>
                    <a:pt x="226" y="70"/>
                  </a:cubicBezTo>
                  <a:cubicBezTo>
                    <a:pt x="225" y="69"/>
                    <a:pt x="225" y="69"/>
                    <a:pt x="225" y="69"/>
                  </a:cubicBezTo>
                  <a:cubicBezTo>
                    <a:pt x="225" y="68"/>
                    <a:pt x="225" y="68"/>
                    <a:pt x="225" y="68"/>
                  </a:cubicBezTo>
                  <a:cubicBezTo>
                    <a:pt x="226" y="68"/>
                    <a:pt x="226" y="68"/>
                    <a:pt x="226" y="68"/>
                  </a:cubicBezTo>
                  <a:cubicBezTo>
                    <a:pt x="226" y="68"/>
                    <a:pt x="226" y="68"/>
                    <a:pt x="226" y="68"/>
                  </a:cubicBezTo>
                  <a:cubicBezTo>
                    <a:pt x="227" y="67"/>
                    <a:pt x="227" y="67"/>
                    <a:pt x="227" y="67"/>
                  </a:cubicBezTo>
                  <a:cubicBezTo>
                    <a:pt x="227" y="67"/>
                    <a:pt x="227" y="67"/>
                    <a:pt x="227" y="67"/>
                  </a:cubicBezTo>
                  <a:cubicBezTo>
                    <a:pt x="226" y="67"/>
                    <a:pt x="226" y="67"/>
                    <a:pt x="226" y="67"/>
                  </a:cubicBezTo>
                  <a:cubicBezTo>
                    <a:pt x="226" y="67"/>
                    <a:pt x="226" y="67"/>
                    <a:pt x="226" y="67"/>
                  </a:cubicBezTo>
                  <a:cubicBezTo>
                    <a:pt x="226" y="66"/>
                    <a:pt x="226" y="66"/>
                    <a:pt x="226" y="66"/>
                  </a:cubicBezTo>
                  <a:cubicBezTo>
                    <a:pt x="227" y="66"/>
                    <a:pt x="227" y="66"/>
                    <a:pt x="227" y="66"/>
                  </a:cubicBezTo>
                  <a:cubicBezTo>
                    <a:pt x="227" y="65"/>
                    <a:pt x="227" y="65"/>
                    <a:pt x="227" y="65"/>
                  </a:cubicBezTo>
                  <a:cubicBezTo>
                    <a:pt x="228" y="65"/>
                    <a:pt x="228" y="65"/>
                    <a:pt x="228" y="65"/>
                  </a:cubicBezTo>
                  <a:cubicBezTo>
                    <a:pt x="228" y="65"/>
                    <a:pt x="228" y="65"/>
                    <a:pt x="228" y="65"/>
                  </a:cubicBezTo>
                  <a:cubicBezTo>
                    <a:pt x="228" y="66"/>
                    <a:pt x="228" y="66"/>
                    <a:pt x="228" y="66"/>
                  </a:cubicBezTo>
                  <a:cubicBezTo>
                    <a:pt x="229" y="66"/>
                    <a:pt x="229" y="66"/>
                    <a:pt x="229" y="66"/>
                  </a:cubicBezTo>
                  <a:cubicBezTo>
                    <a:pt x="229" y="67"/>
                    <a:pt x="229" y="67"/>
                    <a:pt x="229" y="67"/>
                  </a:cubicBezTo>
                  <a:cubicBezTo>
                    <a:pt x="229" y="67"/>
                    <a:pt x="229" y="67"/>
                    <a:pt x="229" y="67"/>
                  </a:cubicBezTo>
                  <a:cubicBezTo>
                    <a:pt x="229" y="68"/>
                    <a:pt x="229" y="68"/>
                    <a:pt x="229" y="68"/>
                  </a:cubicBezTo>
                  <a:cubicBezTo>
                    <a:pt x="229" y="68"/>
                    <a:pt x="229" y="68"/>
                    <a:pt x="229" y="68"/>
                  </a:cubicBezTo>
                  <a:cubicBezTo>
                    <a:pt x="230" y="71"/>
                    <a:pt x="230" y="71"/>
                    <a:pt x="230" y="71"/>
                  </a:cubicBezTo>
                  <a:cubicBezTo>
                    <a:pt x="229" y="71"/>
                    <a:pt x="229" y="71"/>
                    <a:pt x="229" y="71"/>
                  </a:cubicBezTo>
                  <a:cubicBezTo>
                    <a:pt x="229" y="72"/>
                    <a:pt x="229" y="72"/>
                    <a:pt x="229" y="72"/>
                  </a:cubicBezTo>
                  <a:cubicBezTo>
                    <a:pt x="230" y="72"/>
                    <a:pt x="230" y="72"/>
                    <a:pt x="230" y="72"/>
                  </a:cubicBezTo>
                  <a:cubicBezTo>
                    <a:pt x="231" y="72"/>
                    <a:pt x="231" y="72"/>
                    <a:pt x="231" y="72"/>
                  </a:cubicBezTo>
                  <a:cubicBezTo>
                    <a:pt x="231" y="71"/>
                    <a:pt x="231" y="71"/>
                    <a:pt x="231" y="71"/>
                  </a:cubicBezTo>
                  <a:cubicBezTo>
                    <a:pt x="231" y="70"/>
                    <a:pt x="231" y="70"/>
                    <a:pt x="231" y="70"/>
                  </a:cubicBezTo>
                  <a:cubicBezTo>
                    <a:pt x="232" y="70"/>
                    <a:pt x="232" y="70"/>
                    <a:pt x="232" y="70"/>
                  </a:cubicBezTo>
                  <a:cubicBezTo>
                    <a:pt x="232" y="69"/>
                    <a:pt x="232" y="69"/>
                    <a:pt x="232" y="69"/>
                  </a:cubicBezTo>
                  <a:cubicBezTo>
                    <a:pt x="230" y="68"/>
                    <a:pt x="230" y="68"/>
                    <a:pt x="230" y="68"/>
                  </a:cubicBezTo>
                  <a:cubicBezTo>
                    <a:pt x="230" y="68"/>
                    <a:pt x="230" y="68"/>
                    <a:pt x="230" y="68"/>
                  </a:cubicBezTo>
                  <a:cubicBezTo>
                    <a:pt x="231" y="68"/>
                    <a:pt x="231" y="68"/>
                    <a:pt x="231" y="68"/>
                  </a:cubicBezTo>
                  <a:cubicBezTo>
                    <a:pt x="232" y="68"/>
                    <a:pt x="232" y="68"/>
                    <a:pt x="232" y="68"/>
                  </a:cubicBezTo>
                  <a:cubicBezTo>
                    <a:pt x="232" y="68"/>
                    <a:pt x="232" y="68"/>
                    <a:pt x="232" y="68"/>
                  </a:cubicBezTo>
                  <a:cubicBezTo>
                    <a:pt x="231" y="67"/>
                    <a:pt x="231" y="67"/>
                    <a:pt x="231" y="67"/>
                  </a:cubicBezTo>
                  <a:cubicBezTo>
                    <a:pt x="231" y="66"/>
                    <a:pt x="231" y="66"/>
                    <a:pt x="231" y="66"/>
                  </a:cubicBezTo>
                  <a:cubicBezTo>
                    <a:pt x="231" y="65"/>
                    <a:pt x="231" y="65"/>
                    <a:pt x="231" y="65"/>
                  </a:cubicBezTo>
                  <a:cubicBezTo>
                    <a:pt x="231" y="64"/>
                    <a:pt x="231" y="64"/>
                    <a:pt x="231" y="64"/>
                  </a:cubicBezTo>
                  <a:cubicBezTo>
                    <a:pt x="232" y="64"/>
                    <a:pt x="232" y="64"/>
                    <a:pt x="232" y="64"/>
                  </a:cubicBezTo>
                  <a:cubicBezTo>
                    <a:pt x="232" y="64"/>
                    <a:pt x="232" y="64"/>
                    <a:pt x="232" y="64"/>
                  </a:cubicBezTo>
                  <a:cubicBezTo>
                    <a:pt x="233" y="64"/>
                    <a:pt x="233" y="64"/>
                    <a:pt x="233" y="64"/>
                  </a:cubicBezTo>
                  <a:cubicBezTo>
                    <a:pt x="233" y="64"/>
                    <a:pt x="233" y="64"/>
                    <a:pt x="233" y="64"/>
                  </a:cubicBezTo>
                  <a:cubicBezTo>
                    <a:pt x="233" y="64"/>
                    <a:pt x="234" y="63"/>
                    <a:pt x="234" y="63"/>
                  </a:cubicBezTo>
                  <a:cubicBezTo>
                    <a:pt x="234" y="63"/>
                    <a:pt x="235" y="63"/>
                    <a:pt x="235" y="63"/>
                  </a:cubicBezTo>
                  <a:cubicBezTo>
                    <a:pt x="235" y="64"/>
                    <a:pt x="235" y="64"/>
                    <a:pt x="235" y="64"/>
                  </a:cubicBezTo>
                  <a:cubicBezTo>
                    <a:pt x="236" y="64"/>
                    <a:pt x="236" y="64"/>
                    <a:pt x="236" y="64"/>
                  </a:cubicBezTo>
                  <a:cubicBezTo>
                    <a:pt x="236" y="64"/>
                    <a:pt x="236" y="64"/>
                    <a:pt x="236" y="64"/>
                  </a:cubicBezTo>
                  <a:cubicBezTo>
                    <a:pt x="237" y="64"/>
                    <a:pt x="237" y="64"/>
                    <a:pt x="237" y="64"/>
                  </a:cubicBezTo>
                  <a:cubicBezTo>
                    <a:pt x="237" y="66"/>
                    <a:pt x="237" y="66"/>
                    <a:pt x="237" y="66"/>
                  </a:cubicBezTo>
                  <a:cubicBezTo>
                    <a:pt x="236" y="67"/>
                    <a:pt x="236" y="67"/>
                    <a:pt x="236" y="67"/>
                  </a:cubicBezTo>
                  <a:cubicBezTo>
                    <a:pt x="236" y="67"/>
                    <a:pt x="236" y="67"/>
                    <a:pt x="236" y="67"/>
                  </a:cubicBezTo>
                  <a:cubicBezTo>
                    <a:pt x="237" y="67"/>
                    <a:pt x="237" y="67"/>
                    <a:pt x="237" y="67"/>
                  </a:cubicBezTo>
                  <a:cubicBezTo>
                    <a:pt x="237" y="67"/>
                    <a:pt x="237" y="67"/>
                    <a:pt x="237" y="67"/>
                  </a:cubicBezTo>
                  <a:cubicBezTo>
                    <a:pt x="237" y="67"/>
                    <a:pt x="237" y="67"/>
                    <a:pt x="237" y="67"/>
                  </a:cubicBezTo>
                  <a:cubicBezTo>
                    <a:pt x="238" y="66"/>
                    <a:pt x="238" y="66"/>
                    <a:pt x="238" y="66"/>
                  </a:cubicBezTo>
                  <a:cubicBezTo>
                    <a:pt x="238" y="65"/>
                    <a:pt x="238" y="65"/>
                    <a:pt x="238" y="65"/>
                  </a:cubicBezTo>
                  <a:cubicBezTo>
                    <a:pt x="238" y="65"/>
                    <a:pt x="238" y="65"/>
                    <a:pt x="238" y="65"/>
                  </a:cubicBezTo>
                  <a:cubicBezTo>
                    <a:pt x="239" y="65"/>
                    <a:pt x="239" y="65"/>
                    <a:pt x="239" y="65"/>
                  </a:cubicBezTo>
                  <a:cubicBezTo>
                    <a:pt x="240" y="65"/>
                    <a:pt x="240" y="65"/>
                    <a:pt x="240" y="65"/>
                  </a:cubicBezTo>
                  <a:cubicBezTo>
                    <a:pt x="240" y="64"/>
                    <a:pt x="240" y="64"/>
                    <a:pt x="240" y="64"/>
                  </a:cubicBezTo>
                  <a:cubicBezTo>
                    <a:pt x="239" y="64"/>
                    <a:pt x="239" y="64"/>
                    <a:pt x="239" y="64"/>
                  </a:cubicBezTo>
                  <a:cubicBezTo>
                    <a:pt x="240" y="64"/>
                    <a:pt x="240" y="64"/>
                    <a:pt x="240" y="64"/>
                  </a:cubicBezTo>
                  <a:cubicBezTo>
                    <a:pt x="240" y="65"/>
                    <a:pt x="240" y="65"/>
                    <a:pt x="240" y="65"/>
                  </a:cubicBezTo>
                  <a:cubicBezTo>
                    <a:pt x="240" y="65"/>
                    <a:pt x="240" y="65"/>
                    <a:pt x="240" y="65"/>
                  </a:cubicBezTo>
                  <a:cubicBezTo>
                    <a:pt x="240" y="65"/>
                    <a:pt x="240" y="65"/>
                    <a:pt x="240" y="65"/>
                  </a:cubicBezTo>
                  <a:cubicBezTo>
                    <a:pt x="240" y="66"/>
                    <a:pt x="240" y="66"/>
                    <a:pt x="240" y="66"/>
                  </a:cubicBezTo>
                  <a:cubicBezTo>
                    <a:pt x="240" y="66"/>
                    <a:pt x="240" y="66"/>
                    <a:pt x="240" y="66"/>
                  </a:cubicBezTo>
                  <a:cubicBezTo>
                    <a:pt x="240" y="66"/>
                    <a:pt x="240" y="66"/>
                    <a:pt x="240" y="66"/>
                  </a:cubicBezTo>
                  <a:cubicBezTo>
                    <a:pt x="241" y="67"/>
                    <a:pt x="241" y="67"/>
                    <a:pt x="241" y="67"/>
                  </a:cubicBezTo>
                  <a:cubicBezTo>
                    <a:pt x="241" y="67"/>
                    <a:pt x="241" y="67"/>
                    <a:pt x="241" y="67"/>
                  </a:cubicBezTo>
                  <a:cubicBezTo>
                    <a:pt x="241" y="68"/>
                    <a:pt x="241" y="68"/>
                    <a:pt x="241" y="68"/>
                  </a:cubicBezTo>
                  <a:cubicBezTo>
                    <a:pt x="240" y="69"/>
                    <a:pt x="240" y="69"/>
                    <a:pt x="240" y="69"/>
                  </a:cubicBezTo>
                  <a:cubicBezTo>
                    <a:pt x="240" y="70"/>
                    <a:pt x="240" y="70"/>
                    <a:pt x="240" y="70"/>
                  </a:cubicBezTo>
                  <a:cubicBezTo>
                    <a:pt x="240" y="71"/>
                    <a:pt x="240" y="71"/>
                    <a:pt x="240" y="71"/>
                  </a:cubicBezTo>
                  <a:cubicBezTo>
                    <a:pt x="239" y="71"/>
                    <a:pt x="239" y="71"/>
                    <a:pt x="239" y="71"/>
                  </a:cubicBezTo>
                  <a:cubicBezTo>
                    <a:pt x="239" y="72"/>
                    <a:pt x="239" y="72"/>
                    <a:pt x="239" y="72"/>
                  </a:cubicBezTo>
                  <a:cubicBezTo>
                    <a:pt x="238" y="73"/>
                    <a:pt x="238" y="73"/>
                    <a:pt x="238" y="73"/>
                  </a:cubicBezTo>
                  <a:cubicBezTo>
                    <a:pt x="237" y="73"/>
                    <a:pt x="237" y="73"/>
                    <a:pt x="237" y="73"/>
                  </a:cubicBezTo>
                  <a:cubicBezTo>
                    <a:pt x="237" y="74"/>
                    <a:pt x="237" y="74"/>
                    <a:pt x="237" y="74"/>
                  </a:cubicBezTo>
                  <a:cubicBezTo>
                    <a:pt x="237" y="74"/>
                    <a:pt x="237" y="74"/>
                    <a:pt x="237" y="74"/>
                  </a:cubicBezTo>
                  <a:cubicBezTo>
                    <a:pt x="236" y="75"/>
                    <a:pt x="236" y="75"/>
                    <a:pt x="236" y="75"/>
                  </a:cubicBezTo>
                  <a:cubicBezTo>
                    <a:pt x="236" y="75"/>
                    <a:pt x="236" y="75"/>
                    <a:pt x="236" y="75"/>
                  </a:cubicBezTo>
                  <a:cubicBezTo>
                    <a:pt x="235" y="75"/>
                    <a:pt x="235" y="75"/>
                    <a:pt x="235" y="75"/>
                  </a:cubicBezTo>
                  <a:cubicBezTo>
                    <a:pt x="235" y="75"/>
                    <a:pt x="235" y="75"/>
                    <a:pt x="235" y="75"/>
                  </a:cubicBezTo>
                  <a:cubicBezTo>
                    <a:pt x="235" y="76"/>
                    <a:pt x="235" y="76"/>
                    <a:pt x="235" y="76"/>
                  </a:cubicBezTo>
                  <a:cubicBezTo>
                    <a:pt x="236" y="76"/>
                    <a:pt x="236" y="76"/>
                    <a:pt x="236" y="76"/>
                  </a:cubicBezTo>
                  <a:cubicBezTo>
                    <a:pt x="236" y="77"/>
                    <a:pt x="236" y="77"/>
                    <a:pt x="236" y="77"/>
                  </a:cubicBezTo>
                  <a:cubicBezTo>
                    <a:pt x="235" y="78"/>
                    <a:pt x="235" y="78"/>
                    <a:pt x="235" y="78"/>
                  </a:cubicBezTo>
                  <a:cubicBezTo>
                    <a:pt x="234" y="78"/>
                    <a:pt x="234" y="78"/>
                    <a:pt x="234" y="78"/>
                  </a:cubicBezTo>
                  <a:cubicBezTo>
                    <a:pt x="234" y="78"/>
                    <a:pt x="234" y="78"/>
                    <a:pt x="234" y="78"/>
                  </a:cubicBezTo>
                  <a:cubicBezTo>
                    <a:pt x="234" y="77"/>
                    <a:pt x="234" y="77"/>
                    <a:pt x="234" y="77"/>
                  </a:cubicBezTo>
                  <a:cubicBezTo>
                    <a:pt x="234" y="77"/>
                    <a:pt x="234" y="77"/>
                    <a:pt x="234" y="77"/>
                  </a:cubicBezTo>
                  <a:cubicBezTo>
                    <a:pt x="233" y="77"/>
                    <a:pt x="233" y="77"/>
                    <a:pt x="233" y="77"/>
                  </a:cubicBezTo>
                  <a:cubicBezTo>
                    <a:pt x="233" y="78"/>
                    <a:pt x="233" y="78"/>
                    <a:pt x="233" y="78"/>
                  </a:cubicBezTo>
                  <a:cubicBezTo>
                    <a:pt x="233" y="78"/>
                    <a:pt x="233" y="78"/>
                    <a:pt x="233" y="78"/>
                  </a:cubicBezTo>
                  <a:cubicBezTo>
                    <a:pt x="232" y="79"/>
                    <a:pt x="232" y="79"/>
                    <a:pt x="232" y="79"/>
                  </a:cubicBezTo>
                  <a:cubicBezTo>
                    <a:pt x="231" y="79"/>
                    <a:pt x="231" y="79"/>
                    <a:pt x="231" y="79"/>
                  </a:cubicBezTo>
                  <a:cubicBezTo>
                    <a:pt x="231" y="80"/>
                    <a:pt x="231" y="80"/>
                    <a:pt x="231" y="80"/>
                  </a:cubicBezTo>
                  <a:cubicBezTo>
                    <a:pt x="232" y="80"/>
                    <a:pt x="232" y="80"/>
                    <a:pt x="232" y="80"/>
                  </a:cubicBezTo>
                  <a:cubicBezTo>
                    <a:pt x="232" y="80"/>
                    <a:pt x="232" y="80"/>
                    <a:pt x="232" y="80"/>
                  </a:cubicBezTo>
                  <a:cubicBezTo>
                    <a:pt x="232" y="80"/>
                    <a:pt x="232" y="80"/>
                    <a:pt x="232" y="80"/>
                  </a:cubicBezTo>
                  <a:cubicBezTo>
                    <a:pt x="232" y="81"/>
                    <a:pt x="232" y="81"/>
                    <a:pt x="232" y="81"/>
                  </a:cubicBezTo>
                  <a:cubicBezTo>
                    <a:pt x="232" y="81"/>
                    <a:pt x="232" y="81"/>
                    <a:pt x="232" y="81"/>
                  </a:cubicBezTo>
                  <a:cubicBezTo>
                    <a:pt x="232" y="82"/>
                    <a:pt x="232" y="82"/>
                    <a:pt x="232" y="82"/>
                  </a:cubicBezTo>
                  <a:cubicBezTo>
                    <a:pt x="232" y="82"/>
                    <a:pt x="232" y="82"/>
                    <a:pt x="232" y="82"/>
                  </a:cubicBezTo>
                  <a:cubicBezTo>
                    <a:pt x="231" y="81"/>
                    <a:pt x="231" y="81"/>
                    <a:pt x="231" y="81"/>
                  </a:cubicBezTo>
                  <a:cubicBezTo>
                    <a:pt x="231" y="80"/>
                    <a:pt x="231" y="80"/>
                    <a:pt x="231" y="80"/>
                  </a:cubicBezTo>
                  <a:cubicBezTo>
                    <a:pt x="231" y="80"/>
                    <a:pt x="231" y="80"/>
                    <a:pt x="231" y="80"/>
                  </a:cubicBezTo>
                  <a:cubicBezTo>
                    <a:pt x="230" y="80"/>
                    <a:pt x="230" y="80"/>
                    <a:pt x="230" y="80"/>
                  </a:cubicBezTo>
                  <a:cubicBezTo>
                    <a:pt x="230" y="81"/>
                    <a:pt x="230" y="81"/>
                    <a:pt x="230" y="81"/>
                  </a:cubicBezTo>
                  <a:cubicBezTo>
                    <a:pt x="231" y="82"/>
                    <a:pt x="231" y="82"/>
                    <a:pt x="231" y="82"/>
                  </a:cubicBezTo>
                  <a:cubicBezTo>
                    <a:pt x="230" y="82"/>
                    <a:pt x="230" y="82"/>
                    <a:pt x="230" y="82"/>
                  </a:cubicBezTo>
                  <a:cubicBezTo>
                    <a:pt x="228" y="82"/>
                    <a:pt x="228" y="82"/>
                    <a:pt x="228" y="82"/>
                  </a:cubicBezTo>
                  <a:cubicBezTo>
                    <a:pt x="227" y="82"/>
                    <a:pt x="227" y="82"/>
                    <a:pt x="227" y="82"/>
                  </a:cubicBezTo>
                  <a:cubicBezTo>
                    <a:pt x="227" y="81"/>
                    <a:pt x="227" y="81"/>
                    <a:pt x="227" y="81"/>
                  </a:cubicBezTo>
                  <a:cubicBezTo>
                    <a:pt x="227" y="82"/>
                    <a:pt x="227" y="82"/>
                    <a:pt x="227" y="82"/>
                  </a:cubicBezTo>
                  <a:cubicBezTo>
                    <a:pt x="226" y="82"/>
                    <a:pt x="226" y="82"/>
                    <a:pt x="226" y="82"/>
                  </a:cubicBezTo>
                  <a:cubicBezTo>
                    <a:pt x="226" y="81"/>
                    <a:pt x="226" y="81"/>
                    <a:pt x="226" y="81"/>
                  </a:cubicBezTo>
                  <a:cubicBezTo>
                    <a:pt x="226" y="80"/>
                    <a:pt x="226" y="80"/>
                    <a:pt x="226" y="80"/>
                  </a:cubicBezTo>
                  <a:cubicBezTo>
                    <a:pt x="225" y="81"/>
                    <a:pt x="225" y="81"/>
                    <a:pt x="225" y="81"/>
                  </a:cubicBezTo>
                  <a:cubicBezTo>
                    <a:pt x="225" y="81"/>
                    <a:pt x="225" y="81"/>
                    <a:pt x="225" y="81"/>
                  </a:cubicBezTo>
                  <a:cubicBezTo>
                    <a:pt x="225" y="82"/>
                    <a:pt x="225" y="82"/>
                    <a:pt x="225" y="82"/>
                  </a:cubicBezTo>
                  <a:close/>
                  <a:moveTo>
                    <a:pt x="167" y="60"/>
                  </a:moveTo>
                  <a:cubicBezTo>
                    <a:pt x="167" y="59"/>
                    <a:pt x="167" y="59"/>
                    <a:pt x="167" y="59"/>
                  </a:cubicBezTo>
                  <a:cubicBezTo>
                    <a:pt x="167" y="58"/>
                    <a:pt x="167" y="58"/>
                    <a:pt x="167" y="58"/>
                  </a:cubicBezTo>
                  <a:cubicBezTo>
                    <a:pt x="169" y="57"/>
                    <a:pt x="169" y="57"/>
                    <a:pt x="169" y="57"/>
                  </a:cubicBezTo>
                  <a:cubicBezTo>
                    <a:pt x="170" y="57"/>
                    <a:pt x="170" y="57"/>
                    <a:pt x="170" y="57"/>
                  </a:cubicBezTo>
                  <a:cubicBezTo>
                    <a:pt x="171" y="56"/>
                    <a:pt x="171" y="56"/>
                    <a:pt x="171" y="56"/>
                  </a:cubicBezTo>
                  <a:cubicBezTo>
                    <a:pt x="171" y="56"/>
                    <a:pt x="171" y="56"/>
                    <a:pt x="171" y="56"/>
                  </a:cubicBezTo>
                  <a:cubicBezTo>
                    <a:pt x="173" y="55"/>
                    <a:pt x="173" y="55"/>
                    <a:pt x="173" y="55"/>
                  </a:cubicBezTo>
                  <a:cubicBezTo>
                    <a:pt x="174" y="55"/>
                    <a:pt x="174" y="55"/>
                    <a:pt x="174" y="55"/>
                  </a:cubicBezTo>
                  <a:cubicBezTo>
                    <a:pt x="175" y="55"/>
                    <a:pt x="175" y="55"/>
                    <a:pt x="175" y="55"/>
                  </a:cubicBezTo>
                  <a:cubicBezTo>
                    <a:pt x="175" y="55"/>
                    <a:pt x="175" y="55"/>
                    <a:pt x="175" y="55"/>
                  </a:cubicBezTo>
                  <a:cubicBezTo>
                    <a:pt x="177" y="55"/>
                    <a:pt x="177" y="55"/>
                    <a:pt x="177" y="55"/>
                  </a:cubicBezTo>
                  <a:cubicBezTo>
                    <a:pt x="177" y="55"/>
                    <a:pt x="177" y="55"/>
                    <a:pt x="177" y="55"/>
                  </a:cubicBezTo>
                  <a:cubicBezTo>
                    <a:pt x="177" y="55"/>
                    <a:pt x="177" y="55"/>
                    <a:pt x="177" y="55"/>
                  </a:cubicBezTo>
                  <a:cubicBezTo>
                    <a:pt x="175" y="56"/>
                    <a:pt x="175" y="56"/>
                    <a:pt x="175" y="56"/>
                  </a:cubicBezTo>
                  <a:cubicBezTo>
                    <a:pt x="174" y="57"/>
                    <a:pt x="174" y="57"/>
                    <a:pt x="174" y="57"/>
                  </a:cubicBezTo>
                  <a:cubicBezTo>
                    <a:pt x="171" y="59"/>
                    <a:pt x="171" y="59"/>
                    <a:pt x="171" y="59"/>
                  </a:cubicBezTo>
                  <a:cubicBezTo>
                    <a:pt x="170" y="60"/>
                    <a:pt x="170" y="60"/>
                    <a:pt x="170" y="60"/>
                  </a:cubicBezTo>
                  <a:cubicBezTo>
                    <a:pt x="170" y="60"/>
                    <a:pt x="170" y="60"/>
                    <a:pt x="170" y="60"/>
                  </a:cubicBezTo>
                  <a:cubicBezTo>
                    <a:pt x="169" y="60"/>
                    <a:pt x="169" y="60"/>
                    <a:pt x="169" y="60"/>
                  </a:cubicBezTo>
                  <a:cubicBezTo>
                    <a:pt x="169" y="60"/>
                    <a:pt x="169" y="60"/>
                    <a:pt x="169" y="60"/>
                  </a:cubicBezTo>
                  <a:cubicBezTo>
                    <a:pt x="168" y="61"/>
                    <a:pt x="168" y="61"/>
                    <a:pt x="168" y="61"/>
                  </a:cubicBezTo>
                  <a:cubicBezTo>
                    <a:pt x="168" y="60"/>
                    <a:pt x="168" y="60"/>
                    <a:pt x="168" y="60"/>
                  </a:cubicBezTo>
                  <a:cubicBezTo>
                    <a:pt x="168" y="60"/>
                    <a:pt x="168" y="60"/>
                    <a:pt x="168" y="60"/>
                  </a:cubicBezTo>
                  <a:cubicBezTo>
                    <a:pt x="167" y="60"/>
                    <a:pt x="167" y="60"/>
                    <a:pt x="167" y="60"/>
                  </a:cubicBezTo>
                  <a:close/>
                  <a:moveTo>
                    <a:pt x="210" y="76"/>
                  </a:moveTo>
                  <a:cubicBezTo>
                    <a:pt x="210" y="76"/>
                    <a:pt x="210" y="76"/>
                    <a:pt x="210" y="76"/>
                  </a:cubicBezTo>
                  <a:cubicBezTo>
                    <a:pt x="210" y="75"/>
                    <a:pt x="210" y="75"/>
                    <a:pt x="210" y="75"/>
                  </a:cubicBezTo>
                  <a:cubicBezTo>
                    <a:pt x="211" y="75"/>
                    <a:pt x="211" y="75"/>
                    <a:pt x="211" y="75"/>
                  </a:cubicBezTo>
                  <a:cubicBezTo>
                    <a:pt x="211" y="75"/>
                    <a:pt x="211" y="75"/>
                    <a:pt x="211" y="75"/>
                  </a:cubicBezTo>
                  <a:cubicBezTo>
                    <a:pt x="211" y="74"/>
                    <a:pt x="211" y="74"/>
                    <a:pt x="211" y="74"/>
                  </a:cubicBezTo>
                  <a:cubicBezTo>
                    <a:pt x="212" y="74"/>
                    <a:pt x="212" y="74"/>
                    <a:pt x="212" y="74"/>
                  </a:cubicBezTo>
                  <a:cubicBezTo>
                    <a:pt x="213" y="73"/>
                    <a:pt x="213" y="73"/>
                    <a:pt x="213" y="73"/>
                  </a:cubicBezTo>
                  <a:cubicBezTo>
                    <a:pt x="213" y="73"/>
                    <a:pt x="213" y="73"/>
                    <a:pt x="213" y="73"/>
                  </a:cubicBezTo>
                  <a:cubicBezTo>
                    <a:pt x="213" y="74"/>
                    <a:pt x="213" y="74"/>
                    <a:pt x="213" y="74"/>
                  </a:cubicBezTo>
                  <a:cubicBezTo>
                    <a:pt x="214" y="74"/>
                    <a:pt x="214" y="74"/>
                    <a:pt x="214" y="74"/>
                  </a:cubicBezTo>
                  <a:cubicBezTo>
                    <a:pt x="214" y="75"/>
                    <a:pt x="214" y="75"/>
                    <a:pt x="214" y="75"/>
                  </a:cubicBezTo>
                  <a:cubicBezTo>
                    <a:pt x="213" y="76"/>
                    <a:pt x="213" y="76"/>
                    <a:pt x="213" y="76"/>
                  </a:cubicBezTo>
                  <a:cubicBezTo>
                    <a:pt x="213" y="77"/>
                    <a:pt x="213" y="77"/>
                    <a:pt x="213" y="77"/>
                  </a:cubicBezTo>
                  <a:cubicBezTo>
                    <a:pt x="212" y="77"/>
                    <a:pt x="212" y="77"/>
                    <a:pt x="212" y="77"/>
                  </a:cubicBezTo>
                  <a:cubicBezTo>
                    <a:pt x="211" y="77"/>
                    <a:pt x="211" y="77"/>
                    <a:pt x="211" y="77"/>
                  </a:cubicBezTo>
                  <a:cubicBezTo>
                    <a:pt x="211" y="77"/>
                    <a:pt x="211" y="77"/>
                    <a:pt x="211" y="77"/>
                  </a:cubicBezTo>
                  <a:cubicBezTo>
                    <a:pt x="210" y="76"/>
                    <a:pt x="210" y="76"/>
                    <a:pt x="210" y="76"/>
                  </a:cubicBezTo>
                  <a:cubicBezTo>
                    <a:pt x="210" y="76"/>
                    <a:pt x="210" y="76"/>
                    <a:pt x="210" y="76"/>
                  </a:cubicBezTo>
                  <a:close/>
                  <a:moveTo>
                    <a:pt x="176" y="75"/>
                  </a:moveTo>
                  <a:cubicBezTo>
                    <a:pt x="176" y="74"/>
                    <a:pt x="176" y="74"/>
                    <a:pt x="176" y="74"/>
                  </a:cubicBezTo>
                  <a:cubicBezTo>
                    <a:pt x="176" y="73"/>
                    <a:pt x="176" y="73"/>
                    <a:pt x="176" y="73"/>
                  </a:cubicBezTo>
                  <a:cubicBezTo>
                    <a:pt x="176" y="72"/>
                    <a:pt x="176" y="72"/>
                    <a:pt x="176" y="72"/>
                  </a:cubicBezTo>
                  <a:cubicBezTo>
                    <a:pt x="177" y="72"/>
                    <a:pt x="177" y="72"/>
                    <a:pt x="177" y="72"/>
                  </a:cubicBezTo>
                  <a:cubicBezTo>
                    <a:pt x="179" y="72"/>
                    <a:pt x="179" y="72"/>
                    <a:pt x="179" y="72"/>
                  </a:cubicBezTo>
                  <a:cubicBezTo>
                    <a:pt x="179" y="72"/>
                    <a:pt x="179" y="72"/>
                    <a:pt x="179" y="72"/>
                  </a:cubicBezTo>
                  <a:cubicBezTo>
                    <a:pt x="180" y="72"/>
                    <a:pt x="180" y="72"/>
                    <a:pt x="180" y="72"/>
                  </a:cubicBezTo>
                  <a:cubicBezTo>
                    <a:pt x="181" y="72"/>
                    <a:pt x="181" y="72"/>
                    <a:pt x="181" y="72"/>
                  </a:cubicBezTo>
                  <a:cubicBezTo>
                    <a:pt x="182" y="71"/>
                    <a:pt x="182" y="71"/>
                    <a:pt x="182" y="71"/>
                  </a:cubicBezTo>
                  <a:cubicBezTo>
                    <a:pt x="184" y="71"/>
                    <a:pt x="184" y="71"/>
                    <a:pt x="184" y="71"/>
                  </a:cubicBezTo>
                  <a:cubicBezTo>
                    <a:pt x="185" y="72"/>
                    <a:pt x="185" y="72"/>
                    <a:pt x="185" y="72"/>
                  </a:cubicBezTo>
                  <a:cubicBezTo>
                    <a:pt x="186" y="72"/>
                    <a:pt x="186" y="72"/>
                    <a:pt x="186" y="72"/>
                  </a:cubicBezTo>
                  <a:cubicBezTo>
                    <a:pt x="187" y="72"/>
                    <a:pt x="187" y="72"/>
                    <a:pt x="187" y="72"/>
                  </a:cubicBezTo>
                  <a:cubicBezTo>
                    <a:pt x="187" y="71"/>
                    <a:pt x="187" y="71"/>
                    <a:pt x="187" y="71"/>
                  </a:cubicBezTo>
                  <a:cubicBezTo>
                    <a:pt x="189" y="71"/>
                    <a:pt x="189" y="71"/>
                    <a:pt x="189" y="71"/>
                  </a:cubicBezTo>
                  <a:cubicBezTo>
                    <a:pt x="190" y="71"/>
                    <a:pt x="190" y="71"/>
                    <a:pt x="190" y="71"/>
                  </a:cubicBezTo>
                  <a:cubicBezTo>
                    <a:pt x="190" y="70"/>
                    <a:pt x="190" y="70"/>
                    <a:pt x="190" y="70"/>
                  </a:cubicBezTo>
                  <a:cubicBezTo>
                    <a:pt x="190" y="70"/>
                    <a:pt x="190" y="70"/>
                    <a:pt x="190" y="70"/>
                  </a:cubicBezTo>
                  <a:cubicBezTo>
                    <a:pt x="189" y="71"/>
                    <a:pt x="189" y="71"/>
                    <a:pt x="189" y="71"/>
                  </a:cubicBezTo>
                  <a:cubicBezTo>
                    <a:pt x="188" y="71"/>
                    <a:pt x="188" y="71"/>
                    <a:pt x="188" y="71"/>
                  </a:cubicBezTo>
                  <a:cubicBezTo>
                    <a:pt x="188" y="70"/>
                    <a:pt x="188" y="70"/>
                    <a:pt x="188" y="70"/>
                  </a:cubicBezTo>
                  <a:cubicBezTo>
                    <a:pt x="187" y="71"/>
                    <a:pt x="187" y="71"/>
                    <a:pt x="187" y="71"/>
                  </a:cubicBezTo>
                  <a:cubicBezTo>
                    <a:pt x="186" y="71"/>
                    <a:pt x="186" y="71"/>
                    <a:pt x="186" y="71"/>
                  </a:cubicBezTo>
                  <a:cubicBezTo>
                    <a:pt x="186" y="70"/>
                    <a:pt x="186" y="70"/>
                    <a:pt x="186" y="70"/>
                  </a:cubicBezTo>
                  <a:cubicBezTo>
                    <a:pt x="185" y="70"/>
                    <a:pt x="185" y="70"/>
                    <a:pt x="185" y="70"/>
                  </a:cubicBezTo>
                  <a:cubicBezTo>
                    <a:pt x="184" y="70"/>
                    <a:pt x="184" y="70"/>
                    <a:pt x="184" y="70"/>
                  </a:cubicBezTo>
                  <a:cubicBezTo>
                    <a:pt x="183" y="70"/>
                    <a:pt x="183" y="70"/>
                    <a:pt x="183" y="70"/>
                  </a:cubicBezTo>
                  <a:cubicBezTo>
                    <a:pt x="183" y="70"/>
                    <a:pt x="183" y="70"/>
                    <a:pt x="183" y="70"/>
                  </a:cubicBezTo>
                  <a:cubicBezTo>
                    <a:pt x="182" y="70"/>
                    <a:pt x="182" y="70"/>
                    <a:pt x="182" y="70"/>
                  </a:cubicBezTo>
                  <a:cubicBezTo>
                    <a:pt x="181" y="70"/>
                    <a:pt x="181" y="70"/>
                    <a:pt x="181" y="70"/>
                  </a:cubicBezTo>
                  <a:cubicBezTo>
                    <a:pt x="180" y="70"/>
                    <a:pt x="180" y="70"/>
                    <a:pt x="180" y="70"/>
                  </a:cubicBezTo>
                  <a:cubicBezTo>
                    <a:pt x="180" y="69"/>
                    <a:pt x="180" y="69"/>
                    <a:pt x="180" y="69"/>
                  </a:cubicBezTo>
                  <a:cubicBezTo>
                    <a:pt x="181" y="69"/>
                    <a:pt x="181" y="69"/>
                    <a:pt x="181" y="69"/>
                  </a:cubicBezTo>
                  <a:cubicBezTo>
                    <a:pt x="182" y="68"/>
                    <a:pt x="182" y="68"/>
                    <a:pt x="182" y="68"/>
                  </a:cubicBezTo>
                  <a:cubicBezTo>
                    <a:pt x="182" y="68"/>
                    <a:pt x="182" y="68"/>
                    <a:pt x="182" y="68"/>
                  </a:cubicBezTo>
                  <a:cubicBezTo>
                    <a:pt x="181" y="68"/>
                    <a:pt x="181" y="68"/>
                    <a:pt x="181" y="68"/>
                  </a:cubicBezTo>
                  <a:cubicBezTo>
                    <a:pt x="180" y="69"/>
                    <a:pt x="180" y="69"/>
                    <a:pt x="180" y="69"/>
                  </a:cubicBezTo>
                  <a:cubicBezTo>
                    <a:pt x="180" y="68"/>
                    <a:pt x="180" y="68"/>
                    <a:pt x="180" y="68"/>
                  </a:cubicBezTo>
                  <a:cubicBezTo>
                    <a:pt x="179" y="68"/>
                    <a:pt x="179" y="68"/>
                    <a:pt x="179" y="68"/>
                  </a:cubicBezTo>
                  <a:cubicBezTo>
                    <a:pt x="179" y="69"/>
                    <a:pt x="179" y="69"/>
                    <a:pt x="179" y="69"/>
                  </a:cubicBezTo>
                  <a:cubicBezTo>
                    <a:pt x="178" y="70"/>
                    <a:pt x="178" y="70"/>
                    <a:pt x="178" y="70"/>
                  </a:cubicBezTo>
                  <a:cubicBezTo>
                    <a:pt x="178" y="70"/>
                    <a:pt x="178" y="70"/>
                    <a:pt x="178" y="70"/>
                  </a:cubicBezTo>
                  <a:cubicBezTo>
                    <a:pt x="177" y="70"/>
                    <a:pt x="177" y="70"/>
                    <a:pt x="177" y="70"/>
                  </a:cubicBezTo>
                  <a:cubicBezTo>
                    <a:pt x="176" y="70"/>
                    <a:pt x="176" y="70"/>
                    <a:pt x="176" y="70"/>
                  </a:cubicBezTo>
                  <a:cubicBezTo>
                    <a:pt x="176" y="69"/>
                    <a:pt x="176" y="69"/>
                    <a:pt x="176" y="69"/>
                  </a:cubicBezTo>
                  <a:cubicBezTo>
                    <a:pt x="176" y="69"/>
                    <a:pt x="176" y="69"/>
                    <a:pt x="176" y="69"/>
                  </a:cubicBezTo>
                  <a:cubicBezTo>
                    <a:pt x="176" y="69"/>
                    <a:pt x="176" y="69"/>
                    <a:pt x="176" y="69"/>
                  </a:cubicBezTo>
                  <a:cubicBezTo>
                    <a:pt x="175" y="68"/>
                    <a:pt x="175" y="68"/>
                    <a:pt x="175" y="68"/>
                  </a:cubicBezTo>
                  <a:cubicBezTo>
                    <a:pt x="175" y="69"/>
                    <a:pt x="175" y="69"/>
                    <a:pt x="175" y="69"/>
                  </a:cubicBezTo>
                  <a:cubicBezTo>
                    <a:pt x="175" y="70"/>
                    <a:pt x="175" y="70"/>
                    <a:pt x="175" y="70"/>
                  </a:cubicBezTo>
                  <a:cubicBezTo>
                    <a:pt x="174" y="69"/>
                    <a:pt x="174" y="69"/>
                    <a:pt x="174" y="69"/>
                  </a:cubicBezTo>
                  <a:cubicBezTo>
                    <a:pt x="174" y="68"/>
                    <a:pt x="174" y="68"/>
                    <a:pt x="174" y="68"/>
                  </a:cubicBezTo>
                  <a:cubicBezTo>
                    <a:pt x="173" y="68"/>
                    <a:pt x="173" y="68"/>
                    <a:pt x="173" y="68"/>
                  </a:cubicBezTo>
                  <a:cubicBezTo>
                    <a:pt x="173" y="67"/>
                    <a:pt x="173" y="67"/>
                    <a:pt x="173" y="67"/>
                  </a:cubicBezTo>
                  <a:cubicBezTo>
                    <a:pt x="173" y="67"/>
                    <a:pt x="173" y="67"/>
                    <a:pt x="173" y="67"/>
                  </a:cubicBezTo>
                  <a:cubicBezTo>
                    <a:pt x="172" y="68"/>
                    <a:pt x="172" y="68"/>
                    <a:pt x="172" y="68"/>
                  </a:cubicBezTo>
                  <a:cubicBezTo>
                    <a:pt x="172" y="68"/>
                    <a:pt x="172" y="68"/>
                    <a:pt x="172" y="68"/>
                  </a:cubicBezTo>
                  <a:cubicBezTo>
                    <a:pt x="171" y="67"/>
                    <a:pt x="171" y="67"/>
                    <a:pt x="171" y="67"/>
                  </a:cubicBezTo>
                  <a:cubicBezTo>
                    <a:pt x="169" y="66"/>
                    <a:pt x="169" y="66"/>
                    <a:pt x="169" y="66"/>
                  </a:cubicBezTo>
                  <a:cubicBezTo>
                    <a:pt x="169" y="65"/>
                    <a:pt x="169" y="65"/>
                    <a:pt x="169" y="65"/>
                  </a:cubicBezTo>
                  <a:cubicBezTo>
                    <a:pt x="170" y="65"/>
                    <a:pt x="170" y="65"/>
                    <a:pt x="170" y="65"/>
                  </a:cubicBezTo>
                  <a:cubicBezTo>
                    <a:pt x="170" y="65"/>
                    <a:pt x="170" y="65"/>
                    <a:pt x="170" y="65"/>
                  </a:cubicBezTo>
                  <a:cubicBezTo>
                    <a:pt x="170" y="64"/>
                    <a:pt x="170" y="64"/>
                    <a:pt x="170" y="64"/>
                  </a:cubicBezTo>
                  <a:cubicBezTo>
                    <a:pt x="172" y="63"/>
                    <a:pt x="172" y="63"/>
                    <a:pt x="172" y="63"/>
                  </a:cubicBezTo>
                  <a:cubicBezTo>
                    <a:pt x="173" y="63"/>
                    <a:pt x="173" y="63"/>
                    <a:pt x="173" y="63"/>
                  </a:cubicBezTo>
                  <a:cubicBezTo>
                    <a:pt x="173" y="63"/>
                    <a:pt x="173" y="63"/>
                    <a:pt x="173" y="63"/>
                  </a:cubicBezTo>
                  <a:cubicBezTo>
                    <a:pt x="175" y="63"/>
                    <a:pt x="175" y="63"/>
                    <a:pt x="175" y="63"/>
                  </a:cubicBezTo>
                  <a:cubicBezTo>
                    <a:pt x="176" y="64"/>
                    <a:pt x="176" y="64"/>
                    <a:pt x="176" y="64"/>
                  </a:cubicBezTo>
                  <a:cubicBezTo>
                    <a:pt x="177" y="64"/>
                    <a:pt x="177" y="64"/>
                    <a:pt x="177" y="64"/>
                  </a:cubicBezTo>
                  <a:cubicBezTo>
                    <a:pt x="178" y="63"/>
                    <a:pt x="178" y="63"/>
                    <a:pt x="178" y="63"/>
                  </a:cubicBezTo>
                  <a:cubicBezTo>
                    <a:pt x="179" y="63"/>
                    <a:pt x="179" y="63"/>
                    <a:pt x="179" y="63"/>
                  </a:cubicBezTo>
                  <a:cubicBezTo>
                    <a:pt x="180" y="63"/>
                    <a:pt x="180" y="63"/>
                    <a:pt x="180" y="63"/>
                  </a:cubicBezTo>
                  <a:cubicBezTo>
                    <a:pt x="179" y="62"/>
                    <a:pt x="179" y="62"/>
                    <a:pt x="179" y="62"/>
                  </a:cubicBezTo>
                  <a:cubicBezTo>
                    <a:pt x="179" y="62"/>
                    <a:pt x="179" y="62"/>
                    <a:pt x="179" y="62"/>
                  </a:cubicBezTo>
                  <a:cubicBezTo>
                    <a:pt x="178" y="62"/>
                    <a:pt x="178" y="62"/>
                    <a:pt x="178" y="62"/>
                  </a:cubicBezTo>
                  <a:cubicBezTo>
                    <a:pt x="177" y="62"/>
                    <a:pt x="177" y="62"/>
                    <a:pt x="177" y="62"/>
                  </a:cubicBezTo>
                  <a:cubicBezTo>
                    <a:pt x="175" y="62"/>
                    <a:pt x="175" y="62"/>
                    <a:pt x="175" y="62"/>
                  </a:cubicBezTo>
                  <a:cubicBezTo>
                    <a:pt x="174" y="62"/>
                    <a:pt x="174" y="62"/>
                    <a:pt x="174" y="62"/>
                  </a:cubicBezTo>
                  <a:cubicBezTo>
                    <a:pt x="174" y="61"/>
                    <a:pt x="174" y="61"/>
                    <a:pt x="174" y="61"/>
                  </a:cubicBezTo>
                  <a:cubicBezTo>
                    <a:pt x="175" y="60"/>
                    <a:pt x="175" y="60"/>
                    <a:pt x="175" y="60"/>
                  </a:cubicBezTo>
                  <a:cubicBezTo>
                    <a:pt x="176" y="59"/>
                    <a:pt x="176" y="59"/>
                    <a:pt x="176" y="59"/>
                  </a:cubicBezTo>
                  <a:cubicBezTo>
                    <a:pt x="177" y="59"/>
                    <a:pt x="177" y="59"/>
                    <a:pt x="177" y="59"/>
                  </a:cubicBezTo>
                  <a:cubicBezTo>
                    <a:pt x="178" y="59"/>
                    <a:pt x="178" y="59"/>
                    <a:pt x="178" y="59"/>
                  </a:cubicBezTo>
                  <a:cubicBezTo>
                    <a:pt x="180" y="59"/>
                    <a:pt x="180" y="59"/>
                    <a:pt x="180" y="59"/>
                  </a:cubicBezTo>
                  <a:cubicBezTo>
                    <a:pt x="181" y="59"/>
                    <a:pt x="181" y="59"/>
                    <a:pt x="181" y="59"/>
                  </a:cubicBezTo>
                  <a:cubicBezTo>
                    <a:pt x="183" y="59"/>
                    <a:pt x="183" y="59"/>
                    <a:pt x="183" y="59"/>
                  </a:cubicBezTo>
                  <a:cubicBezTo>
                    <a:pt x="183" y="59"/>
                    <a:pt x="183" y="59"/>
                    <a:pt x="183" y="59"/>
                  </a:cubicBezTo>
                  <a:cubicBezTo>
                    <a:pt x="183" y="59"/>
                    <a:pt x="183" y="59"/>
                    <a:pt x="183" y="59"/>
                  </a:cubicBezTo>
                  <a:cubicBezTo>
                    <a:pt x="182" y="59"/>
                    <a:pt x="182" y="59"/>
                    <a:pt x="182" y="59"/>
                  </a:cubicBezTo>
                  <a:cubicBezTo>
                    <a:pt x="181" y="58"/>
                    <a:pt x="181" y="58"/>
                    <a:pt x="181" y="58"/>
                  </a:cubicBezTo>
                  <a:cubicBezTo>
                    <a:pt x="180" y="58"/>
                    <a:pt x="180" y="58"/>
                    <a:pt x="180" y="58"/>
                  </a:cubicBezTo>
                  <a:cubicBezTo>
                    <a:pt x="179" y="58"/>
                    <a:pt x="179" y="58"/>
                    <a:pt x="179" y="58"/>
                  </a:cubicBezTo>
                  <a:cubicBezTo>
                    <a:pt x="178" y="57"/>
                    <a:pt x="178" y="57"/>
                    <a:pt x="178" y="57"/>
                  </a:cubicBezTo>
                  <a:cubicBezTo>
                    <a:pt x="179" y="56"/>
                    <a:pt x="179" y="56"/>
                    <a:pt x="179" y="56"/>
                  </a:cubicBezTo>
                  <a:cubicBezTo>
                    <a:pt x="180" y="56"/>
                    <a:pt x="180" y="56"/>
                    <a:pt x="180" y="56"/>
                  </a:cubicBezTo>
                  <a:cubicBezTo>
                    <a:pt x="180" y="55"/>
                    <a:pt x="180" y="55"/>
                    <a:pt x="180" y="55"/>
                  </a:cubicBezTo>
                  <a:cubicBezTo>
                    <a:pt x="181" y="55"/>
                    <a:pt x="181" y="55"/>
                    <a:pt x="181" y="55"/>
                  </a:cubicBezTo>
                  <a:cubicBezTo>
                    <a:pt x="182" y="55"/>
                    <a:pt x="182" y="55"/>
                    <a:pt x="182" y="55"/>
                  </a:cubicBezTo>
                  <a:cubicBezTo>
                    <a:pt x="183" y="55"/>
                    <a:pt x="183" y="55"/>
                    <a:pt x="183" y="55"/>
                  </a:cubicBezTo>
                  <a:cubicBezTo>
                    <a:pt x="183" y="55"/>
                    <a:pt x="183" y="55"/>
                    <a:pt x="183" y="55"/>
                  </a:cubicBezTo>
                  <a:cubicBezTo>
                    <a:pt x="184" y="55"/>
                    <a:pt x="184" y="55"/>
                    <a:pt x="184" y="55"/>
                  </a:cubicBezTo>
                  <a:cubicBezTo>
                    <a:pt x="185" y="56"/>
                    <a:pt x="185" y="56"/>
                    <a:pt x="185" y="56"/>
                  </a:cubicBezTo>
                  <a:cubicBezTo>
                    <a:pt x="185" y="56"/>
                    <a:pt x="185" y="56"/>
                    <a:pt x="185" y="56"/>
                  </a:cubicBezTo>
                  <a:cubicBezTo>
                    <a:pt x="185" y="55"/>
                    <a:pt x="185" y="55"/>
                    <a:pt x="185" y="55"/>
                  </a:cubicBezTo>
                  <a:cubicBezTo>
                    <a:pt x="184" y="55"/>
                    <a:pt x="184" y="55"/>
                    <a:pt x="184" y="55"/>
                  </a:cubicBezTo>
                  <a:cubicBezTo>
                    <a:pt x="184" y="54"/>
                    <a:pt x="184" y="54"/>
                    <a:pt x="184" y="54"/>
                  </a:cubicBezTo>
                  <a:cubicBezTo>
                    <a:pt x="183" y="54"/>
                    <a:pt x="183" y="54"/>
                    <a:pt x="183" y="54"/>
                  </a:cubicBezTo>
                  <a:cubicBezTo>
                    <a:pt x="184" y="53"/>
                    <a:pt x="184" y="53"/>
                    <a:pt x="184" y="53"/>
                  </a:cubicBezTo>
                  <a:cubicBezTo>
                    <a:pt x="186" y="53"/>
                    <a:pt x="186" y="53"/>
                    <a:pt x="186" y="53"/>
                  </a:cubicBezTo>
                  <a:cubicBezTo>
                    <a:pt x="187" y="53"/>
                    <a:pt x="187" y="53"/>
                    <a:pt x="187" y="53"/>
                  </a:cubicBezTo>
                  <a:cubicBezTo>
                    <a:pt x="188" y="53"/>
                    <a:pt x="188" y="53"/>
                    <a:pt x="188" y="53"/>
                  </a:cubicBezTo>
                  <a:cubicBezTo>
                    <a:pt x="189" y="54"/>
                    <a:pt x="189" y="54"/>
                    <a:pt x="189" y="54"/>
                  </a:cubicBezTo>
                  <a:cubicBezTo>
                    <a:pt x="190" y="55"/>
                    <a:pt x="190" y="55"/>
                    <a:pt x="190" y="55"/>
                  </a:cubicBezTo>
                  <a:cubicBezTo>
                    <a:pt x="189" y="55"/>
                    <a:pt x="189" y="55"/>
                    <a:pt x="189" y="55"/>
                  </a:cubicBezTo>
                  <a:cubicBezTo>
                    <a:pt x="188" y="56"/>
                    <a:pt x="188" y="56"/>
                    <a:pt x="188" y="56"/>
                  </a:cubicBezTo>
                  <a:cubicBezTo>
                    <a:pt x="189" y="57"/>
                    <a:pt x="189" y="57"/>
                    <a:pt x="189" y="57"/>
                  </a:cubicBezTo>
                  <a:cubicBezTo>
                    <a:pt x="190" y="57"/>
                    <a:pt x="190" y="57"/>
                    <a:pt x="190" y="57"/>
                  </a:cubicBezTo>
                  <a:cubicBezTo>
                    <a:pt x="191" y="57"/>
                    <a:pt x="191" y="57"/>
                    <a:pt x="191" y="57"/>
                  </a:cubicBezTo>
                  <a:cubicBezTo>
                    <a:pt x="191" y="57"/>
                    <a:pt x="191" y="57"/>
                    <a:pt x="191" y="57"/>
                  </a:cubicBezTo>
                  <a:cubicBezTo>
                    <a:pt x="192" y="57"/>
                    <a:pt x="192" y="57"/>
                    <a:pt x="192" y="57"/>
                  </a:cubicBezTo>
                  <a:cubicBezTo>
                    <a:pt x="192" y="57"/>
                    <a:pt x="192" y="57"/>
                    <a:pt x="192" y="57"/>
                  </a:cubicBezTo>
                  <a:cubicBezTo>
                    <a:pt x="192" y="58"/>
                    <a:pt x="192" y="58"/>
                    <a:pt x="192" y="58"/>
                  </a:cubicBezTo>
                  <a:cubicBezTo>
                    <a:pt x="193" y="58"/>
                    <a:pt x="193" y="58"/>
                    <a:pt x="193" y="58"/>
                  </a:cubicBezTo>
                  <a:cubicBezTo>
                    <a:pt x="193" y="59"/>
                    <a:pt x="193" y="59"/>
                    <a:pt x="193" y="59"/>
                  </a:cubicBezTo>
                  <a:cubicBezTo>
                    <a:pt x="192" y="59"/>
                    <a:pt x="192" y="59"/>
                    <a:pt x="192" y="59"/>
                  </a:cubicBezTo>
                  <a:cubicBezTo>
                    <a:pt x="192" y="60"/>
                    <a:pt x="192" y="60"/>
                    <a:pt x="192" y="60"/>
                  </a:cubicBezTo>
                  <a:cubicBezTo>
                    <a:pt x="193" y="61"/>
                    <a:pt x="193" y="61"/>
                    <a:pt x="193" y="61"/>
                  </a:cubicBezTo>
                  <a:cubicBezTo>
                    <a:pt x="193" y="62"/>
                    <a:pt x="193" y="62"/>
                    <a:pt x="193" y="62"/>
                  </a:cubicBezTo>
                  <a:cubicBezTo>
                    <a:pt x="192" y="63"/>
                    <a:pt x="192" y="63"/>
                    <a:pt x="192" y="63"/>
                  </a:cubicBezTo>
                  <a:cubicBezTo>
                    <a:pt x="192" y="62"/>
                    <a:pt x="192" y="62"/>
                    <a:pt x="192" y="62"/>
                  </a:cubicBezTo>
                  <a:cubicBezTo>
                    <a:pt x="191" y="63"/>
                    <a:pt x="191" y="63"/>
                    <a:pt x="191" y="63"/>
                  </a:cubicBezTo>
                  <a:cubicBezTo>
                    <a:pt x="191" y="63"/>
                    <a:pt x="191" y="63"/>
                    <a:pt x="191" y="63"/>
                  </a:cubicBezTo>
                  <a:cubicBezTo>
                    <a:pt x="192" y="63"/>
                    <a:pt x="192" y="63"/>
                    <a:pt x="192" y="63"/>
                  </a:cubicBezTo>
                  <a:cubicBezTo>
                    <a:pt x="193" y="63"/>
                    <a:pt x="193" y="63"/>
                    <a:pt x="193" y="63"/>
                  </a:cubicBezTo>
                  <a:cubicBezTo>
                    <a:pt x="193" y="63"/>
                    <a:pt x="193" y="63"/>
                    <a:pt x="193" y="63"/>
                  </a:cubicBezTo>
                  <a:cubicBezTo>
                    <a:pt x="193" y="65"/>
                    <a:pt x="193" y="65"/>
                    <a:pt x="193" y="65"/>
                  </a:cubicBezTo>
                  <a:cubicBezTo>
                    <a:pt x="192" y="66"/>
                    <a:pt x="192" y="66"/>
                    <a:pt x="192" y="66"/>
                  </a:cubicBezTo>
                  <a:cubicBezTo>
                    <a:pt x="192" y="67"/>
                    <a:pt x="192" y="67"/>
                    <a:pt x="192" y="67"/>
                  </a:cubicBezTo>
                  <a:cubicBezTo>
                    <a:pt x="192" y="67"/>
                    <a:pt x="192" y="67"/>
                    <a:pt x="192" y="67"/>
                  </a:cubicBezTo>
                  <a:cubicBezTo>
                    <a:pt x="193" y="67"/>
                    <a:pt x="193" y="67"/>
                    <a:pt x="193" y="67"/>
                  </a:cubicBezTo>
                  <a:cubicBezTo>
                    <a:pt x="194" y="67"/>
                    <a:pt x="194" y="67"/>
                    <a:pt x="194" y="67"/>
                  </a:cubicBezTo>
                  <a:cubicBezTo>
                    <a:pt x="194" y="67"/>
                    <a:pt x="194" y="67"/>
                    <a:pt x="194" y="67"/>
                  </a:cubicBezTo>
                  <a:cubicBezTo>
                    <a:pt x="195" y="67"/>
                    <a:pt x="195" y="67"/>
                    <a:pt x="195" y="67"/>
                  </a:cubicBezTo>
                  <a:cubicBezTo>
                    <a:pt x="196" y="68"/>
                    <a:pt x="196" y="68"/>
                    <a:pt x="196" y="68"/>
                  </a:cubicBezTo>
                  <a:cubicBezTo>
                    <a:pt x="196" y="67"/>
                    <a:pt x="196" y="67"/>
                    <a:pt x="196" y="67"/>
                  </a:cubicBezTo>
                  <a:cubicBezTo>
                    <a:pt x="198" y="68"/>
                    <a:pt x="198" y="68"/>
                    <a:pt x="198" y="68"/>
                  </a:cubicBezTo>
                  <a:cubicBezTo>
                    <a:pt x="198" y="69"/>
                    <a:pt x="198" y="69"/>
                    <a:pt x="198" y="69"/>
                  </a:cubicBezTo>
                  <a:cubicBezTo>
                    <a:pt x="199" y="69"/>
                    <a:pt x="199" y="69"/>
                    <a:pt x="199" y="69"/>
                  </a:cubicBezTo>
                  <a:cubicBezTo>
                    <a:pt x="199" y="68"/>
                    <a:pt x="199" y="68"/>
                    <a:pt x="199" y="68"/>
                  </a:cubicBezTo>
                  <a:cubicBezTo>
                    <a:pt x="198" y="68"/>
                    <a:pt x="198" y="68"/>
                    <a:pt x="198" y="68"/>
                  </a:cubicBezTo>
                  <a:cubicBezTo>
                    <a:pt x="200" y="67"/>
                    <a:pt x="200" y="67"/>
                    <a:pt x="200" y="67"/>
                  </a:cubicBezTo>
                  <a:cubicBezTo>
                    <a:pt x="199" y="66"/>
                    <a:pt x="199" y="66"/>
                    <a:pt x="199" y="66"/>
                  </a:cubicBezTo>
                  <a:cubicBezTo>
                    <a:pt x="199" y="65"/>
                    <a:pt x="199" y="65"/>
                    <a:pt x="199" y="65"/>
                  </a:cubicBezTo>
                  <a:cubicBezTo>
                    <a:pt x="199" y="65"/>
                    <a:pt x="199" y="65"/>
                    <a:pt x="199" y="65"/>
                  </a:cubicBezTo>
                  <a:cubicBezTo>
                    <a:pt x="198" y="64"/>
                    <a:pt x="198" y="64"/>
                    <a:pt x="198" y="64"/>
                  </a:cubicBezTo>
                  <a:cubicBezTo>
                    <a:pt x="199" y="63"/>
                    <a:pt x="199" y="63"/>
                    <a:pt x="199" y="63"/>
                  </a:cubicBezTo>
                  <a:cubicBezTo>
                    <a:pt x="199" y="63"/>
                    <a:pt x="199" y="63"/>
                    <a:pt x="199" y="63"/>
                  </a:cubicBezTo>
                  <a:cubicBezTo>
                    <a:pt x="200" y="63"/>
                    <a:pt x="200" y="63"/>
                    <a:pt x="200" y="63"/>
                  </a:cubicBezTo>
                  <a:cubicBezTo>
                    <a:pt x="201" y="63"/>
                    <a:pt x="201" y="63"/>
                    <a:pt x="201" y="63"/>
                  </a:cubicBezTo>
                  <a:cubicBezTo>
                    <a:pt x="202" y="62"/>
                    <a:pt x="202" y="62"/>
                    <a:pt x="202" y="62"/>
                  </a:cubicBezTo>
                  <a:cubicBezTo>
                    <a:pt x="201" y="61"/>
                    <a:pt x="201" y="61"/>
                    <a:pt x="201" y="61"/>
                  </a:cubicBezTo>
                  <a:cubicBezTo>
                    <a:pt x="201" y="60"/>
                    <a:pt x="201" y="60"/>
                    <a:pt x="201" y="60"/>
                  </a:cubicBezTo>
                  <a:cubicBezTo>
                    <a:pt x="201" y="59"/>
                    <a:pt x="201" y="59"/>
                    <a:pt x="201" y="59"/>
                  </a:cubicBezTo>
                  <a:cubicBezTo>
                    <a:pt x="200" y="58"/>
                    <a:pt x="200" y="58"/>
                    <a:pt x="200" y="58"/>
                  </a:cubicBezTo>
                  <a:cubicBezTo>
                    <a:pt x="201" y="57"/>
                    <a:pt x="201" y="57"/>
                    <a:pt x="201" y="57"/>
                  </a:cubicBezTo>
                  <a:cubicBezTo>
                    <a:pt x="202" y="57"/>
                    <a:pt x="202" y="57"/>
                    <a:pt x="202" y="57"/>
                  </a:cubicBezTo>
                  <a:cubicBezTo>
                    <a:pt x="202" y="57"/>
                    <a:pt x="202" y="57"/>
                    <a:pt x="202" y="57"/>
                  </a:cubicBezTo>
                  <a:cubicBezTo>
                    <a:pt x="203" y="57"/>
                    <a:pt x="203" y="57"/>
                    <a:pt x="203" y="57"/>
                  </a:cubicBezTo>
                  <a:cubicBezTo>
                    <a:pt x="203" y="57"/>
                    <a:pt x="203" y="57"/>
                    <a:pt x="203" y="57"/>
                  </a:cubicBezTo>
                  <a:cubicBezTo>
                    <a:pt x="203" y="56"/>
                    <a:pt x="203" y="56"/>
                    <a:pt x="203" y="56"/>
                  </a:cubicBezTo>
                  <a:cubicBezTo>
                    <a:pt x="204" y="56"/>
                    <a:pt x="204" y="56"/>
                    <a:pt x="204" y="56"/>
                  </a:cubicBezTo>
                  <a:cubicBezTo>
                    <a:pt x="206" y="54"/>
                    <a:pt x="206" y="54"/>
                    <a:pt x="206" y="54"/>
                  </a:cubicBezTo>
                  <a:cubicBezTo>
                    <a:pt x="207" y="54"/>
                    <a:pt x="207" y="54"/>
                    <a:pt x="207" y="54"/>
                  </a:cubicBezTo>
                  <a:cubicBezTo>
                    <a:pt x="208" y="55"/>
                    <a:pt x="208" y="55"/>
                    <a:pt x="208" y="55"/>
                  </a:cubicBezTo>
                  <a:cubicBezTo>
                    <a:pt x="208" y="55"/>
                    <a:pt x="208" y="55"/>
                    <a:pt x="208" y="55"/>
                  </a:cubicBezTo>
                  <a:cubicBezTo>
                    <a:pt x="208" y="56"/>
                    <a:pt x="208" y="56"/>
                    <a:pt x="208" y="56"/>
                  </a:cubicBezTo>
                  <a:cubicBezTo>
                    <a:pt x="208" y="56"/>
                    <a:pt x="208" y="56"/>
                    <a:pt x="208" y="56"/>
                  </a:cubicBezTo>
                  <a:cubicBezTo>
                    <a:pt x="207" y="56"/>
                    <a:pt x="207" y="56"/>
                    <a:pt x="207" y="56"/>
                  </a:cubicBezTo>
                  <a:cubicBezTo>
                    <a:pt x="207" y="57"/>
                    <a:pt x="207" y="57"/>
                    <a:pt x="207" y="57"/>
                  </a:cubicBezTo>
                  <a:cubicBezTo>
                    <a:pt x="207" y="57"/>
                    <a:pt x="207" y="57"/>
                    <a:pt x="207" y="57"/>
                  </a:cubicBezTo>
                  <a:cubicBezTo>
                    <a:pt x="207" y="58"/>
                    <a:pt x="207" y="58"/>
                    <a:pt x="207" y="58"/>
                  </a:cubicBezTo>
                  <a:cubicBezTo>
                    <a:pt x="207" y="59"/>
                    <a:pt x="207" y="59"/>
                    <a:pt x="207" y="59"/>
                  </a:cubicBezTo>
                  <a:cubicBezTo>
                    <a:pt x="207" y="59"/>
                    <a:pt x="207" y="59"/>
                    <a:pt x="207" y="59"/>
                  </a:cubicBezTo>
                  <a:cubicBezTo>
                    <a:pt x="207" y="61"/>
                    <a:pt x="207" y="61"/>
                    <a:pt x="207" y="61"/>
                  </a:cubicBezTo>
                  <a:cubicBezTo>
                    <a:pt x="206" y="62"/>
                    <a:pt x="206" y="62"/>
                    <a:pt x="206" y="62"/>
                  </a:cubicBezTo>
                  <a:cubicBezTo>
                    <a:pt x="206" y="62"/>
                    <a:pt x="206" y="62"/>
                    <a:pt x="206" y="62"/>
                  </a:cubicBezTo>
                  <a:cubicBezTo>
                    <a:pt x="205" y="63"/>
                    <a:pt x="205" y="63"/>
                    <a:pt x="205" y="63"/>
                  </a:cubicBezTo>
                  <a:cubicBezTo>
                    <a:pt x="204" y="63"/>
                    <a:pt x="204" y="63"/>
                    <a:pt x="204" y="63"/>
                  </a:cubicBezTo>
                  <a:cubicBezTo>
                    <a:pt x="204" y="64"/>
                    <a:pt x="204" y="64"/>
                    <a:pt x="204" y="64"/>
                  </a:cubicBezTo>
                  <a:cubicBezTo>
                    <a:pt x="205" y="64"/>
                    <a:pt x="205" y="64"/>
                    <a:pt x="205" y="64"/>
                  </a:cubicBezTo>
                  <a:cubicBezTo>
                    <a:pt x="205" y="63"/>
                    <a:pt x="205" y="63"/>
                    <a:pt x="205" y="63"/>
                  </a:cubicBezTo>
                  <a:cubicBezTo>
                    <a:pt x="207" y="63"/>
                    <a:pt x="207" y="63"/>
                    <a:pt x="207" y="63"/>
                  </a:cubicBezTo>
                  <a:cubicBezTo>
                    <a:pt x="207" y="64"/>
                    <a:pt x="207" y="64"/>
                    <a:pt x="207" y="64"/>
                  </a:cubicBezTo>
                  <a:cubicBezTo>
                    <a:pt x="206" y="65"/>
                    <a:pt x="206" y="65"/>
                    <a:pt x="206" y="65"/>
                  </a:cubicBezTo>
                  <a:cubicBezTo>
                    <a:pt x="205" y="65"/>
                    <a:pt x="205" y="65"/>
                    <a:pt x="205" y="65"/>
                  </a:cubicBezTo>
                  <a:cubicBezTo>
                    <a:pt x="204" y="66"/>
                    <a:pt x="204" y="66"/>
                    <a:pt x="204" y="66"/>
                  </a:cubicBezTo>
                  <a:cubicBezTo>
                    <a:pt x="203" y="67"/>
                    <a:pt x="203" y="67"/>
                    <a:pt x="203" y="67"/>
                  </a:cubicBezTo>
                  <a:cubicBezTo>
                    <a:pt x="204" y="68"/>
                    <a:pt x="204" y="68"/>
                    <a:pt x="204" y="68"/>
                  </a:cubicBezTo>
                  <a:cubicBezTo>
                    <a:pt x="204" y="67"/>
                    <a:pt x="204" y="67"/>
                    <a:pt x="204" y="67"/>
                  </a:cubicBezTo>
                  <a:cubicBezTo>
                    <a:pt x="206" y="66"/>
                    <a:pt x="206" y="66"/>
                    <a:pt x="206" y="66"/>
                  </a:cubicBezTo>
                  <a:cubicBezTo>
                    <a:pt x="206" y="66"/>
                    <a:pt x="206" y="66"/>
                    <a:pt x="206" y="66"/>
                  </a:cubicBezTo>
                  <a:cubicBezTo>
                    <a:pt x="207" y="65"/>
                    <a:pt x="207" y="65"/>
                    <a:pt x="207" y="65"/>
                  </a:cubicBezTo>
                  <a:cubicBezTo>
                    <a:pt x="208" y="66"/>
                    <a:pt x="208" y="66"/>
                    <a:pt x="208" y="66"/>
                  </a:cubicBezTo>
                  <a:cubicBezTo>
                    <a:pt x="208" y="67"/>
                    <a:pt x="208" y="67"/>
                    <a:pt x="208" y="67"/>
                  </a:cubicBezTo>
                  <a:cubicBezTo>
                    <a:pt x="207" y="68"/>
                    <a:pt x="207" y="68"/>
                    <a:pt x="207" y="68"/>
                  </a:cubicBezTo>
                  <a:cubicBezTo>
                    <a:pt x="207" y="69"/>
                    <a:pt x="207" y="69"/>
                    <a:pt x="207" y="69"/>
                  </a:cubicBezTo>
                  <a:cubicBezTo>
                    <a:pt x="208" y="68"/>
                    <a:pt x="208" y="68"/>
                    <a:pt x="208" y="68"/>
                  </a:cubicBezTo>
                  <a:cubicBezTo>
                    <a:pt x="209" y="68"/>
                    <a:pt x="209" y="68"/>
                    <a:pt x="209" y="68"/>
                  </a:cubicBezTo>
                  <a:cubicBezTo>
                    <a:pt x="209" y="67"/>
                    <a:pt x="209" y="67"/>
                    <a:pt x="209" y="67"/>
                  </a:cubicBezTo>
                  <a:cubicBezTo>
                    <a:pt x="209" y="67"/>
                    <a:pt x="209" y="67"/>
                    <a:pt x="209" y="67"/>
                  </a:cubicBezTo>
                  <a:cubicBezTo>
                    <a:pt x="209" y="66"/>
                    <a:pt x="209" y="66"/>
                    <a:pt x="209" y="66"/>
                  </a:cubicBezTo>
                  <a:cubicBezTo>
                    <a:pt x="209" y="66"/>
                    <a:pt x="209" y="66"/>
                    <a:pt x="209" y="66"/>
                  </a:cubicBezTo>
                  <a:cubicBezTo>
                    <a:pt x="211" y="65"/>
                    <a:pt x="211" y="65"/>
                    <a:pt x="211" y="65"/>
                  </a:cubicBezTo>
                  <a:cubicBezTo>
                    <a:pt x="211" y="65"/>
                    <a:pt x="211" y="65"/>
                    <a:pt x="211" y="65"/>
                  </a:cubicBezTo>
                  <a:cubicBezTo>
                    <a:pt x="212" y="65"/>
                    <a:pt x="212" y="65"/>
                    <a:pt x="212" y="65"/>
                  </a:cubicBezTo>
                  <a:cubicBezTo>
                    <a:pt x="213" y="67"/>
                    <a:pt x="213" y="67"/>
                    <a:pt x="213" y="67"/>
                  </a:cubicBezTo>
                  <a:cubicBezTo>
                    <a:pt x="213" y="67"/>
                    <a:pt x="213" y="67"/>
                    <a:pt x="213" y="67"/>
                  </a:cubicBezTo>
                  <a:cubicBezTo>
                    <a:pt x="213" y="68"/>
                    <a:pt x="213" y="68"/>
                    <a:pt x="213" y="68"/>
                  </a:cubicBezTo>
                  <a:cubicBezTo>
                    <a:pt x="212" y="70"/>
                    <a:pt x="212" y="70"/>
                    <a:pt x="212" y="70"/>
                  </a:cubicBezTo>
                  <a:cubicBezTo>
                    <a:pt x="211" y="71"/>
                    <a:pt x="211" y="71"/>
                    <a:pt x="211" y="71"/>
                  </a:cubicBezTo>
                  <a:cubicBezTo>
                    <a:pt x="210" y="71"/>
                    <a:pt x="210" y="71"/>
                    <a:pt x="210" y="71"/>
                  </a:cubicBezTo>
                  <a:cubicBezTo>
                    <a:pt x="209" y="71"/>
                    <a:pt x="209" y="71"/>
                    <a:pt x="209" y="71"/>
                  </a:cubicBezTo>
                  <a:cubicBezTo>
                    <a:pt x="209" y="72"/>
                    <a:pt x="209" y="72"/>
                    <a:pt x="209" y="72"/>
                  </a:cubicBezTo>
                  <a:cubicBezTo>
                    <a:pt x="209" y="72"/>
                    <a:pt x="209" y="72"/>
                    <a:pt x="209" y="72"/>
                  </a:cubicBezTo>
                  <a:cubicBezTo>
                    <a:pt x="208" y="74"/>
                    <a:pt x="208" y="74"/>
                    <a:pt x="208" y="74"/>
                  </a:cubicBezTo>
                  <a:cubicBezTo>
                    <a:pt x="208" y="74"/>
                    <a:pt x="208" y="74"/>
                    <a:pt x="208" y="74"/>
                  </a:cubicBezTo>
                  <a:cubicBezTo>
                    <a:pt x="207" y="74"/>
                    <a:pt x="207" y="74"/>
                    <a:pt x="207" y="74"/>
                  </a:cubicBezTo>
                  <a:cubicBezTo>
                    <a:pt x="207" y="75"/>
                    <a:pt x="207" y="75"/>
                    <a:pt x="207" y="75"/>
                  </a:cubicBezTo>
                  <a:cubicBezTo>
                    <a:pt x="207" y="75"/>
                    <a:pt x="207" y="75"/>
                    <a:pt x="207" y="75"/>
                  </a:cubicBezTo>
                  <a:cubicBezTo>
                    <a:pt x="206" y="75"/>
                    <a:pt x="206" y="75"/>
                    <a:pt x="206" y="75"/>
                  </a:cubicBezTo>
                  <a:cubicBezTo>
                    <a:pt x="206" y="75"/>
                    <a:pt x="206" y="75"/>
                    <a:pt x="206" y="75"/>
                  </a:cubicBezTo>
                  <a:cubicBezTo>
                    <a:pt x="206" y="76"/>
                    <a:pt x="206" y="76"/>
                    <a:pt x="206" y="76"/>
                  </a:cubicBezTo>
                  <a:cubicBezTo>
                    <a:pt x="205" y="76"/>
                    <a:pt x="205" y="76"/>
                    <a:pt x="205" y="76"/>
                  </a:cubicBezTo>
                  <a:cubicBezTo>
                    <a:pt x="205" y="76"/>
                    <a:pt x="205" y="76"/>
                    <a:pt x="205" y="76"/>
                  </a:cubicBezTo>
                  <a:cubicBezTo>
                    <a:pt x="204" y="76"/>
                    <a:pt x="204" y="76"/>
                    <a:pt x="204" y="76"/>
                  </a:cubicBezTo>
                  <a:cubicBezTo>
                    <a:pt x="203" y="76"/>
                    <a:pt x="203" y="76"/>
                    <a:pt x="203" y="76"/>
                  </a:cubicBezTo>
                  <a:cubicBezTo>
                    <a:pt x="202" y="76"/>
                    <a:pt x="202" y="76"/>
                    <a:pt x="202" y="76"/>
                  </a:cubicBezTo>
                  <a:cubicBezTo>
                    <a:pt x="201" y="77"/>
                    <a:pt x="201" y="77"/>
                    <a:pt x="201" y="77"/>
                  </a:cubicBezTo>
                  <a:cubicBezTo>
                    <a:pt x="199" y="76"/>
                    <a:pt x="199" y="76"/>
                    <a:pt x="199" y="76"/>
                  </a:cubicBezTo>
                  <a:cubicBezTo>
                    <a:pt x="199" y="76"/>
                    <a:pt x="199" y="76"/>
                    <a:pt x="199" y="76"/>
                  </a:cubicBezTo>
                  <a:cubicBezTo>
                    <a:pt x="200" y="75"/>
                    <a:pt x="200" y="75"/>
                    <a:pt x="200" y="75"/>
                  </a:cubicBezTo>
                  <a:cubicBezTo>
                    <a:pt x="200" y="75"/>
                    <a:pt x="200" y="75"/>
                    <a:pt x="200" y="75"/>
                  </a:cubicBezTo>
                  <a:cubicBezTo>
                    <a:pt x="199" y="74"/>
                    <a:pt x="199" y="74"/>
                    <a:pt x="199" y="74"/>
                  </a:cubicBezTo>
                  <a:cubicBezTo>
                    <a:pt x="198" y="75"/>
                    <a:pt x="198" y="75"/>
                    <a:pt x="198" y="75"/>
                  </a:cubicBezTo>
                  <a:cubicBezTo>
                    <a:pt x="198" y="75"/>
                    <a:pt x="198" y="75"/>
                    <a:pt x="198" y="75"/>
                  </a:cubicBezTo>
                  <a:cubicBezTo>
                    <a:pt x="198" y="76"/>
                    <a:pt x="198" y="76"/>
                    <a:pt x="198" y="76"/>
                  </a:cubicBezTo>
                  <a:cubicBezTo>
                    <a:pt x="196" y="75"/>
                    <a:pt x="196" y="75"/>
                    <a:pt x="196" y="75"/>
                  </a:cubicBezTo>
                  <a:cubicBezTo>
                    <a:pt x="196" y="75"/>
                    <a:pt x="196" y="75"/>
                    <a:pt x="196" y="75"/>
                  </a:cubicBezTo>
                  <a:cubicBezTo>
                    <a:pt x="197" y="74"/>
                    <a:pt x="197" y="74"/>
                    <a:pt x="197" y="74"/>
                  </a:cubicBezTo>
                  <a:cubicBezTo>
                    <a:pt x="197" y="74"/>
                    <a:pt x="197" y="74"/>
                    <a:pt x="197" y="74"/>
                  </a:cubicBezTo>
                  <a:cubicBezTo>
                    <a:pt x="196" y="74"/>
                    <a:pt x="196" y="74"/>
                    <a:pt x="196" y="74"/>
                  </a:cubicBezTo>
                  <a:cubicBezTo>
                    <a:pt x="196" y="74"/>
                    <a:pt x="196" y="74"/>
                    <a:pt x="196" y="74"/>
                  </a:cubicBezTo>
                  <a:cubicBezTo>
                    <a:pt x="195" y="74"/>
                    <a:pt x="195" y="74"/>
                    <a:pt x="195" y="74"/>
                  </a:cubicBezTo>
                  <a:cubicBezTo>
                    <a:pt x="195" y="74"/>
                    <a:pt x="195" y="74"/>
                    <a:pt x="195" y="74"/>
                  </a:cubicBezTo>
                  <a:cubicBezTo>
                    <a:pt x="193" y="75"/>
                    <a:pt x="193" y="75"/>
                    <a:pt x="193" y="75"/>
                  </a:cubicBezTo>
                  <a:cubicBezTo>
                    <a:pt x="193" y="75"/>
                    <a:pt x="193" y="75"/>
                    <a:pt x="193" y="75"/>
                  </a:cubicBezTo>
                  <a:cubicBezTo>
                    <a:pt x="192" y="75"/>
                    <a:pt x="192" y="75"/>
                    <a:pt x="192" y="75"/>
                  </a:cubicBezTo>
                  <a:cubicBezTo>
                    <a:pt x="192" y="75"/>
                    <a:pt x="192" y="75"/>
                    <a:pt x="192" y="75"/>
                  </a:cubicBezTo>
                  <a:cubicBezTo>
                    <a:pt x="191" y="75"/>
                    <a:pt x="191" y="75"/>
                    <a:pt x="191" y="75"/>
                  </a:cubicBezTo>
                  <a:cubicBezTo>
                    <a:pt x="190" y="75"/>
                    <a:pt x="190" y="75"/>
                    <a:pt x="190" y="75"/>
                  </a:cubicBezTo>
                  <a:cubicBezTo>
                    <a:pt x="190" y="75"/>
                    <a:pt x="190" y="75"/>
                    <a:pt x="190" y="75"/>
                  </a:cubicBezTo>
                  <a:cubicBezTo>
                    <a:pt x="189" y="75"/>
                    <a:pt x="189" y="75"/>
                    <a:pt x="189" y="75"/>
                  </a:cubicBezTo>
                  <a:cubicBezTo>
                    <a:pt x="188" y="75"/>
                    <a:pt x="188" y="75"/>
                    <a:pt x="188" y="75"/>
                  </a:cubicBezTo>
                  <a:cubicBezTo>
                    <a:pt x="188" y="76"/>
                    <a:pt x="188" y="76"/>
                    <a:pt x="188" y="76"/>
                  </a:cubicBezTo>
                  <a:cubicBezTo>
                    <a:pt x="188" y="76"/>
                    <a:pt x="188" y="76"/>
                    <a:pt x="188" y="76"/>
                  </a:cubicBezTo>
                  <a:cubicBezTo>
                    <a:pt x="187" y="76"/>
                    <a:pt x="187" y="76"/>
                    <a:pt x="187" y="76"/>
                  </a:cubicBezTo>
                  <a:cubicBezTo>
                    <a:pt x="187" y="77"/>
                    <a:pt x="187" y="77"/>
                    <a:pt x="187" y="77"/>
                  </a:cubicBezTo>
                  <a:cubicBezTo>
                    <a:pt x="186" y="77"/>
                    <a:pt x="186" y="77"/>
                    <a:pt x="186" y="77"/>
                  </a:cubicBezTo>
                  <a:cubicBezTo>
                    <a:pt x="185" y="77"/>
                    <a:pt x="185" y="77"/>
                    <a:pt x="185" y="77"/>
                  </a:cubicBezTo>
                  <a:cubicBezTo>
                    <a:pt x="184" y="77"/>
                    <a:pt x="184" y="77"/>
                    <a:pt x="184" y="77"/>
                  </a:cubicBezTo>
                  <a:cubicBezTo>
                    <a:pt x="183" y="77"/>
                    <a:pt x="183" y="77"/>
                    <a:pt x="183" y="77"/>
                  </a:cubicBezTo>
                  <a:cubicBezTo>
                    <a:pt x="183" y="77"/>
                    <a:pt x="183" y="77"/>
                    <a:pt x="183" y="77"/>
                  </a:cubicBezTo>
                  <a:cubicBezTo>
                    <a:pt x="182" y="77"/>
                    <a:pt x="182" y="77"/>
                    <a:pt x="182" y="77"/>
                  </a:cubicBezTo>
                  <a:cubicBezTo>
                    <a:pt x="181" y="77"/>
                    <a:pt x="181" y="77"/>
                    <a:pt x="181" y="77"/>
                  </a:cubicBezTo>
                  <a:cubicBezTo>
                    <a:pt x="179" y="77"/>
                    <a:pt x="179" y="77"/>
                    <a:pt x="179" y="77"/>
                  </a:cubicBezTo>
                  <a:cubicBezTo>
                    <a:pt x="178" y="77"/>
                    <a:pt x="178" y="77"/>
                    <a:pt x="178" y="77"/>
                  </a:cubicBezTo>
                  <a:cubicBezTo>
                    <a:pt x="177" y="76"/>
                    <a:pt x="177" y="76"/>
                    <a:pt x="177" y="76"/>
                  </a:cubicBezTo>
                  <a:cubicBezTo>
                    <a:pt x="176" y="76"/>
                    <a:pt x="176" y="76"/>
                    <a:pt x="176" y="76"/>
                  </a:cubicBezTo>
                  <a:cubicBezTo>
                    <a:pt x="176" y="75"/>
                    <a:pt x="176" y="75"/>
                    <a:pt x="176" y="75"/>
                  </a:cubicBezTo>
                  <a:close/>
                  <a:moveTo>
                    <a:pt x="123" y="100"/>
                  </a:moveTo>
                  <a:cubicBezTo>
                    <a:pt x="123" y="98"/>
                    <a:pt x="123" y="98"/>
                    <a:pt x="123" y="98"/>
                  </a:cubicBezTo>
                  <a:cubicBezTo>
                    <a:pt x="124" y="97"/>
                    <a:pt x="124" y="97"/>
                    <a:pt x="124" y="97"/>
                  </a:cubicBezTo>
                  <a:cubicBezTo>
                    <a:pt x="123" y="96"/>
                    <a:pt x="123" y="96"/>
                    <a:pt x="123" y="96"/>
                  </a:cubicBezTo>
                  <a:cubicBezTo>
                    <a:pt x="124" y="95"/>
                    <a:pt x="124" y="95"/>
                    <a:pt x="124" y="95"/>
                  </a:cubicBezTo>
                  <a:cubicBezTo>
                    <a:pt x="124" y="94"/>
                    <a:pt x="124" y="94"/>
                    <a:pt x="124" y="94"/>
                  </a:cubicBezTo>
                  <a:cubicBezTo>
                    <a:pt x="123" y="94"/>
                    <a:pt x="123" y="94"/>
                    <a:pt x="123" y="94"/>
                  </a:cubicBezTo>
                  <a:cubicBezTo>
                    <a:pt x="122" y="92"/>
                    <a:pt x="122" y="92"/>
                    <a:pt x="122" y="92"/>
                  </a:cubicBezTo>
                  <a:cubicBezTo>
                    <a:pt x="123" y="92"/>
                    <a:pt x="123" y="92"/>
                    <a:pt x="123" y="92"/>
                  </a:cubicBezTo>
                  <a:cubicBezTo>
                    <a:pt x="123" y="91"/>
                    <a:pt x="123" y="91"/>
                    <a:pt x="123" y="91"/>
                  </a:cubicBezTo>
                  <a:cubicBezTo>
                    <a:pt x="122" y="91"/>
                    <a:pt x="122" y="91"/>
                    <a:pt x="122" y="91"/>
                  </a:cubicBezTo>
                  <a:cubicBezTo>
                    <a:pt x="120" y="91"/>
                    <a:pt x="120" y="91"/>
                    <a:pt x="120" y="91"/>
                  </a:cubicBezTo>
                  <a:cubicBezTo>
                    <a:pt x="120" y="90"/>
                    <a:pt x="120" y="90"/>
                    <a:pt x="120" y="90"/>
                  </a:cubicBezTo>
                  <a:cubicBezTo>
                    <a:pt x="121" y="90"/>
                    <a:pt x="121" y="90"/>
                    <a:pt x="121" y="90"/>
                  </a:cubicBezTo>
                  <a:cubicBezTo>
                    <a:pt x="122" y="90"/>
                    <a:pt x="122" y="90"/>
                    <a:pt x="122" y="90"/>
                  </a:cubicBezTo>
                  <a:cubicBezTo>
                    <a:pt x="123" y="89"/>
                    <a:pt x="123" y="89"/>
                    <a:pt x="123" y="89"/>
                  </a:cubicBezTo>
                  <a:cubicBezTo>
                    <a:pt x="123" y="88"/>
                    <a:pt x="123" y="88"/>
                    <a:pt x="123" y="88"/>
                  </a:cubicBezTo>
                  <a:cubicBezTo>
                    <a:pt x="124" y="88"/>
                    <a:pt x="124" y="88"/>
                    <a:pt x="124" y="88"/>
                  </a:cubicBezTo>
                  <a:cubicBezTo>
                    <a:pt x="124" y="88"/>
                    <a:pt x="124" y="88"/>
                    <a:pt x="124" y="88"/>
                  </a:cubicBezTo>
                  <a:cubicBezTo>
                    <a:pt x="125" y="88"/>
                    <a:pt x="125" y="88"/>
                    <a:pt x="125" y="88"/>
                  </a:cubicBezTo>
                  <a:cubicBezTo>
                    <a:pt x="126" y="86"/>
                    <a:pt x="126" y="86"/>
                    <a:pt x="126" y="86"/>
                  </a:cubicBezTo>
                  <a:cubicBezTo>
                    <a:pt x="127" y="86"/>
                    <a:pt x="127" y="86"/>
                    <a:pt x="127" y="86"/>
                  </a:cubicBezTo>
                  <a:cubicBezTo>
                    <a:pt x="127" y="86"/>
                    <a:pt x="127" y="86"/>
                    <a:pt x="127" y="86"/>
                  </a:cubicBezTo>
                  <a:cubicBezTo>
                    <a:pt x="128" y="85"/>
                    <a:pt x="128" y="85"/>
                    <a:pt x="128" y="85"/>
                  </a:cubicBezTo>
                  <a:cubicBezTo>
                    <a:pt x="129" y="84"/>
                    <a:pt x="129" y="84"/>
                    <a:pt x="129" y="84"/>
                  </a:cubicBezTo>
                  <a:cubicBezTo>
                    <a:pt x="129" y="83"/>
                    <a:pt x="129" y="83"/>
                    <a:pt x="129" y="83"/>
                  </a:cubicBezTo>
                  <a:cubicBezTo>
                    <a:pt x="129" y="84"/>
                    <a:pt x="129" y="84"/>
                    <a:pt x="129" y="84"/>
                  </a:cubicBezTo>
                  <a:cubicBezTo>
                    <a:pt x="132" y="84"/>
                    <a:pt x="132" y="84"/>
                    <a:pt x="132" y="84"/>
                  </a:cubicBezTo>
                  <a:cubicBezTo>
                    <a:pt x="132" y="83"/>
                    <a:pt x="132" y="83"/>
                    <a:pt x="132" y="83"/>
                  </a:cubicBezTo>
                  <a:cubicBezTo>
                    <a:pt x="131" y="82"/>
                    <a:pt x="131" y="82"/>
                    <a:pt x="131" y="82"/>
                  </a:cubicBezTo>
                  <a:cubicBezTo>
                    <a:pt x="131" y="81"/>
                    <a:pt x="131" y="81"/>
                    <a:pt x="131" y="81"/>
                  </a:cubicBezTo>
                  <a:cubicBezTo>
                    <a:pt x="132" y="81"/>
                    <a:pt x="132" y="81"/>
                    <a:pt x="132" y="81"/>
                  </a:cubicBezTo>
                  <a:cubicBezTo>
                    <a:pt x="134" y="79"/>
                    <a:pt x="134" y="79"/>
                    <a:pt x="134" y="79"/>
                  </a:cubicBezTo>
                  <a:cubicBezTo>
                    <a:pt x="135" y="78"/>
                    <a:pt x="135" y="78"/>
                    <a:pt x="135" y="78"/>
                  </a:cubicBezTo>
                  <a:cubicBezTo>
                    <a:pt x="137" y="78"/>
                    <a:pt x="137" y="78"/>
                    <a:pt x="137" y="78"/>
                  </a:cubicBezTo>
                  <a:cubicBezTo>
                    <a:pt x="137" y="77"/>
                    <a:pt x="137" y="77"/>
                    <a:pt x="137" y="77"/>
                  </a:cubicBezTo>
                  <a:cubicBezTo>
                    <a:pt x="138" y="76"/>
                    <a:pt x="138" y="76"/>
                    <a:pt x="138" y="76"/>
                  </a:cubicBezTo>
                  <a:cubicBezTo>
                    <a:pt x="139" y="76"/>
                    <a:pt x="139" y="76"/>
                    <a:pt x="139" y="76"/>
                  </a:cubicBezTo>
                  <a:cubicBezTo>
                    <a:pt x="140" y="75"/>
                    <a:pt x="140" y="75"/>
                    <a:pt x="140" y="75"/>
                  </a:cubicBezTo>
                  <a:cubicBezTo>
                    <a:pt x="139" y="75"/>
                    <a:pt x="139" y="75"/>
                    <a:pt x="139" y="75"/>
                  </a:cubicBezTo>
                  <a:cubicBezTo>
                    <a:pt x="139" y="73"/>
                    <a:pt x="139" y="73"/>
                    <a:pt x="139" y="73"/>
                  </a:cubicBezTo>
                  <a:cubicBezTo>
                    <a:pt x="139" y="72"/>
                    <a:pt x="139" y="72"/>
                    <a:pt x="139" y="72"/>
                  </a:cubicBezTo>
                  <a:cubicBezTo>
                    <a:pt x="140" y="71"/>
                    <a:pt x="140" y="71"/>
                    <a:pt x="140" y="71"/>
                  </a:cubicBezTo>
                  <a:cubicBezTo>
                    <a:pt x="140" y="71"/>
                    <a:pt x="140" y="71"/>
                    <a:pt x="140" y="71"/>
                  </a:cubicBezTo>
                  <a:cubicBezTo>
                    <a:pt x="140" y="70"/>
                    <a:pt x="140" y="70"/>
                    <a:pt x="140" y="70"/>
                  </a:cubicBezTo>
                  <a:cubicBezTo>
                    <a:pt x="141" y="70"/>
                    <a:pt x="141" y="70"/>
                    <a:pt x="141" y="70"/>
                  </a:cubicBezTo>
                  <a:cubicBezTo>
                    <a:pt x="142" y="70"/>
                    <a:pt x="142" y="70"/>
                    <a:pt x="142" y="70"/>
                  </a:cubicBezTo>
                  <a:cubicBezTo>
                    <a:pt x="145" y="70"/>
                    <a:pt x="145" y="70"/>
                    <a:pt x="145" y="70"/>
                  </a:cubicBezTo>
                  <a:cubicBezTo>
                    <a:pt x="145" y="70"/>
                    <a:pt x="145" y="70"/>
                    <a:pt x="145" y="70"/>
                  </a:cubicBezTo>
                  <a:cubicBezTo>
                    <a:pt x="148" y="70"/>
                    <a:pt x="148" y="70"/>
                    <a:pt x="148" y="70"/>
                  </a:cubicBezTo>
                  <a:cubicBezTo>
                    <a:pt x="150" y="69"/>
                    <a:pt x="150" y="69"/>
                    <a:pt x="150" y="69"/>
                  </a:cubicBezTo>
                  <a:cubicBezTo>
                    <a:pt x="153" y="70"/>
                    <a:pt x="153" y="70"/>
                    <a:pt x="153" y="70"/>
                  </a:cubicBezTo>
                  <a:cubicBezTo>
                    <a:pt x="152" y="71"/>
                    <a:pt x="152" y="71"/>
                    <a:pt x="152" y="71"/>
                  </a:cubicBezTo>
                  <a:cubicBezTo>
                    <a:pt x="153" y="71"/>
                    <a:pt x="153" y="71"/>
                    <a:pt x="153" y="71"/>
                  </a:cubicBezTo>
                  <a:cubicBezTo>
                    <a:pt x="154" y="72"/>
                    <a:pt x="154" y="72"/>
                    <a:pt x="154" y="72"/>
                  </a:cubicBezTo>
                  <a:cubicBezTo>
                    <a:pt x="156" y="73"/>
                    <a:pt x="156" y="73"/>
                    <a:pt x="156" y="73"/>
                  </a:cubicBezTo>
                  <a:cubicBezTo>
                    <a:pt x="156" y="74"/>
                    <a:pt x="156" y="74"/>
                    <a:pt x="156" y="74"/>
                  </a:cubicBezTo>
                  <a:cubicBezTo>
                    <a:pt x="155" y="74"/>
                    <a:pt x="155" y="74"/>
                    <a:pt x="155" y="74"/>
                  </a:cubicBezTo>
                  <a:cubicBezTo>
                    <a:pt x="156" y="74"/>
                    <a:pt x="156" y="74"/>
                    <a:pt x="156" y="74"/>
                  </a:cubicBezTo>
                  <a:cubicBezTo>
                    <a:pt x="157" y="74"/>
                    <a:pt x="157" y="74"/>
                    <a:pt x="157" y="74"/>
                  </a:cubicBezTo>
                  <a:cubicBezTo>
                    <a:pt x="158" y="74"/>
                    <a:pt x="158" y="74"/>
                    <a:pt x="158" y="74"/>
                  </a:cubicBezTo>
                  <a:cubicBezTo>
                    <a:pt x="157" y="75"/>
                    <a:pt x="157" y="75"/>
                    <a:pt x="157" y="75"/>
                  </a:cubicBezTo>
                  <a:cubicBezTo>
                    <a:pt x="156" y="76"/>
                    <a:pt x="156" y="76"/>
                    <a:pt x="156" y="76"/>
                  </a:cubicBezTo>
                  <a:cubicBezTo>
                    <a:pt x="156" y="77"/>
                    <a:pt x="156" y="77"/>
                    <a:pt x="156" y="77"/>
                  </a:cubicBezTo>
                  <a:cubicBezTo>
                    <a:pt x="158" y="76"/>
                    <a:pt x="158" y="76"/>
                    <a:pt x="158" y="76"/>
                  </a:cubicBezTo>
                  <a:cubicBezTo>
                    <a:pt x="158" y="75"/>
                    <a:pt x="158" y="75"/>
                    <a:pt x="158" y="75"/>
                  </a:cubicBezTo>
                  <a:cubicBezTo>
                    <a:pt x="159" y="74"/>
                    <a:pt x="159" y="74"/>
                    <a:pt x="159" y="74"/>
                  </a:cubicBezTo>
                  <a:cubicBezTo>
                    <a:pt x="160" y="75"/>
                    <a:pt x="160" y="75"/>
                    <a:pt x="160" y="75"/>
                  </a:cubicBezTo>
                  <a:cubicBezTo>
                    <a:pt x="161" y="74"/>
                    <a:pt x="161" y="74"/>
                    <a:pt x="161" y="74"/>
                  </a:cubicBezTo>
                  <a:cubicBezTo>
                    <a:pt x="162" y="74"/>
                    <a:pt x="162" y="74"/>
                    <a:pt x="162" y="74"/>
                  </a:cubicBezTo>
                  <a:cubicBezTo>
                    <a:pt x="162" y="75"/>
                    <a:pt x="162" y="75"/>
                    <a:pt x="162" y="75"/>
                  </a:cubicBezTo>
                  <a:cubicBezTo>
                    <a:pt x="163" y="77"/>
                    <a:pt x="163" y="77"/>
                    <a:pt x="163" y="77"/>
                  </a:cubicBezTo>
                  <a:cubicBezTo>
                    <a:pt x="164" y="79"/>
                    <a:pt x="164" y="79"/>
                    <a:pt x="164" y="79"/>
                  </a:cubicBezTo>
                  <a:cubicBezTo>
                    <a:pt x="163" y="79"/>
                    <a:pt x="163" y="79"/>
                    <a:pt x="163" y="79"/>
                  </a:cubicBezTo>
                  <a:cubicBezTo>
                    <a:pt x="164" y="81"/>
                    <a:pt x="164" y="81"/>
                    <a:pt x="164" y="81"/>
                  </a:cubicBezTo>
                  <a:cubicBezTo>
                    <a:pt x="164" y="82"/>
                    <a:pt x="164" y="82"/>
                    <a:pt x="164" y="82"/>
                  </a:cubicBezTo>
                  <a:cubicBezTo>
                    <a:pt x="164" y="82"/>
                    <a:pt x="164" y="82"/>
                    <a:pt x="164" y="82"/>
                  </a:cubicBezTo>
                  <a:cubicBezTo>
                    <a:pt x="164" y="83"/>
                    <a:pt x="164" y="83"/>
                    <a:pt x="164" y="83"/>
                  </a:cubicBezTo>
                  <a:cubicBezTo>
                    <a:pt x="164" y="84"/>
                    <a:pt x="164" y="84"/>
                    <a:pt x="164" y="84"/>
                  </a:cubicBezTo>
                  <a:cubicBezTo>
                    <a:pt x="164" y="84"/>
                    <a:pt x="164" y="84"/>
                    <a:pt x="164" y="84"/>
                  </a:cubicBezTo>
                  <a:cubicBezTo>
                    <a:pt x="163" y="85"/>
                    <a:pt x="163" y="85"/>
                    <a:pt x="163" y="85"/>
                  </a:cubicBezTo>
                  <a:cubicBezTo>
                    <a:pt x="162" y="86"/>
                    <a:pt x="162" y="86"/>
                    <a:pt x="162" y="86"/>
                  </a:cubicBezTo>
                  <a:cubicBezTo>
                    <a:pt x="161" y="86"/>
                    <a:pt x="161" y="86"/>
                    <a:pt x="161" y="86"/>
                  </a:cubicBezTo>
                  <a:cubicBezTo>
                    <a:pt x="159" y="86"/>
                    <a:pt x="159" y="86"/>
                    <a:pt x="159" y="86"/>
                  </a:cubicBezTo>
                  <a:cubicBezTo>
                    <a:pt x="158" y="86"/>
                    <a:pt x="158" y="86"/>
                    <a:pt x="158" y="86"/>
                  </a:cubicBezTo>
                  <a:cubicBezTo>
                    <a:pt x="155" y="87"/>
                    <a:pt x="155" y="87"/>
                    <a:pt x="155" y="87"/>
                  </a:cubicBezTo>
                  <a:cubicBezTo>
                    <a:pt x="154" y="87"/>
                    <a:pt x="154" y="87"/>
                    <a:pt x="154" y="87"/>
                  </a:cubicBezTo>
                  <a:cubicBezTo>
                    <a:pt x="152" y="88"/>
                    <a:pt x="152" y="88"/>
                    <a:pt x="152" y="88"/>
                  </a:cubicBezTo>
                  <a:cubicBezTo>
                    <a:pt x="151" y="88"/>
                    <a:pt x="151" y="88"/>
                    <a:pt x="151" y="88"/>
                  </a:cubicBezTo>
                  <a:cubicBezTo>
                    <a:pt x="150" y="89"/>
                    <a:pt x="150" y="89"/>
                    <a:pt x="150" y="89"/>
                  </a:cubicBezTo>
                  <a:cubicBezTo>
                    <a:pt x="149" y="89"/>
                    <a:pt x="149" y="89"/>
                    <a:pt x="149" y="89"/>
                  </a:cubicBezTo>
                  <a:cubicBezTo>
                    <a:pt x="148" y="89"/>
                    <a:pt x="148" y="89"/>
                    <a:pt x="148" y="89"/>
                  </a:cubicBezTo>
                  <a:cubicBezTo>
                    <a:pt x="148" y="89"/>
                    <a:pt x="148" y="89"/>
                    <a:pt x="148" y="89"/>
                  </a:cubicBezTo>
                  <a:cubicBezTo>
                    <a:pt x="147" y="89"/>
                    <a:pt x="147" y="89"/>
                    <a:pt x="147" y="89"/>
                  </a:cubicBezTo>
                  <a:cubicBezTo>
                    <a:pt x="146" y="89"/>
                    <a:pt x="146" y="89"/>
                    <a:pt x="146" y="89"/>
                  </a:cubicBezTo>
                  <a:cubicBezTo>
                    <a:pt x="145" y="90"/>
                    <a:pt x="145" y="90"/>
                    <a:pt x="145" y="90"/>
                  </a:cubicBezTo>
                  <a:cubicBezTo>
                    <a:pt x="144" y="91"/>
                    <a:pt x="144" y="91"/>
                    <a:pt x="144" y="91"/>
                  </a:cubicBezTo>
                  <a:cubicBezTo>
                    <a:pt x="144" y="91"/>
                    <a:pt x="144" y="91"/>
                    <a:pt x="144" y="91"/>
                  </a:cubicBezTo>
                  <a:cubicBezTo>
                    <a:pt x="144" y="92"/>
                    <a:pt x="144" y="92"/>
                    <a:pt x="144" y="92"/>
                  </a:cubicBezTo>
                  <a:cubicBezTo>
                    <a:pt x="142" y="92"/>
                    <a:pt x="142" y="92"/>
                    <a:pt x="142" y="92"/>
                  </a:cubicBezTo>
                  <a:cubicBezTo>
                    <a:pt x="141" y="93"/>
                    <a:pt x="141" y="93"/>
                    <a:pt x="141" y="93"/>
                  </a:cubicBezTo>
                  <a:cubicBezTo>
                    <a:pt x="140" y="93"/>
                    <a:pt x="140" y="93"/>
                    <a:pt x="140" y="93"/>
                  </a:cubicBezTo>
                  <a:cubicBezTo>
                    <a:pt x="139" y="92"/>
                    <a:pt x="139" y="92"/>
                    <a:pt x="139" y="92"/>
                  </a:cubicBezTo>
                  <a:cubicBezTo>
                    <a:pt x="139" y="93"/>
                    <a:pt x="139" y="93"/>
                    <a:pt x="139" y="93"/>
                  </a:cubicBezTo>
                  <a:cubicBezTo>
                    <a:pt x="139" y="94"/>
                    <a:pt x="139" y="94"/>
                    <a:pt x="139" y="94"/>
                  </a:cubicBezTo>
                  <a:cubicBezTo>
                    <a:pt x="138" y="94"/>
                    <a:pt x="138" y="94"/>
                    <a:pt x="138" y="94"/>
                  </a:cubicBezTo>
                  <a:cubicBezTo>
                    <a:pt x="137" y="95"/>
                    <a:pt x="137" y="95"/>
                    <a:pt x="137" y="95"/>
                  </a:cubicBezTo>
                  <a:cubicBezTo>
                    <a:pt x="136" y="96"/>
                    <a:pt x="136" y="96"/>
                    <a:pt x="136" y="96"/>
                  </a:cubicBezTo>
                  <a:cubicBezTo>
                    <a:pt x="135" y="97"/>
                    <a:pt x="135" y="97"/>
                    <a:pt x="135" y="97"/>
                  </a:cubicBezTo>
                  <a:cubicBezTo>
                    <a:pt x="136" y="97"/>
                    <a:pt x="136" y="97"/>
                    <a:pt x="136" y="97"/>
                  </a:cubicBezTo>
                  <a:cubicBezTo>
                    <a:pt x="134" y="99"/>
                    <a:pt x="134" y="99"/>
                    <a:pt x="134" y="99"/>
                  </a:cubicBezTo>
                  <a:cubicBezTo>
                    <a:pt x="134" y="99"/>
                    <a:pt x="134" y="99"/>
                    <a:pt x="134" y="99"/>
                  </a:cubicBezTo>
                  <a:cubicBezTo>
                    <a:pt x="132" y="99"/>
                    <a:pt x="132" y="99"/>
                    <a:pt x="132" y="99"/>
                  </a:cubicBezTo>
                  <a:cubicBezTo>
                    <a:pt x="131" y="100"/>
                    <a:pt x="131" y="100"/>
                    <a:pt x="131" y="100"/>
                  </a:cubicBezTo>
                  <a:cubicBezTo>
                    <a:pt x="130" y="100"/>
                    <a:pt x="130" y="100"/>
                    <a:pt x="130" y="100"/>
                  </a:cubicBezTo>
                  <a:cubicBezTo>
                    <a:pt x="130" y="99"/>
                    <a:pt x="130" y="99"/>
                    <a:pt x="130" y="99"/>
                  </a:cubicBezTo>
                  <a:cubicBezTo>
                    <a:pt x="130" y="99"/>
                    <a:pt x="130" y="99"/>
                    <a:pt x="130" y="99"/>
                  </a:cubicBezTo>
                  <a:cubicBezTo>
                    <a:pt x="130" y="98"/>
                    <a:pt x="130" y="98"/>
                    <a:pt x="130" y="98"/>
                  </a:cubicBezTo>
                  <a:cubicBezTo>
                    <a:pt x="130" y="97"/>
                    <a:pt x="130" y="97"/>
                    <a:pt x="130" y="97"/>
                  </a:cubicBezTo>
                  <a:cubicBezTo>
                    <a:pt x="129" y="98"/>
                    <a:pt x="129" y="98"/>
                    <a:pt x="129" y="98"/>
                  </a:cubicBezTo>
                  <a:cubicBezTo>
                    <a:pt x="129" y="98"/>
                    <a:pt x="129" y="98"/>
                    <a:pt x="129" y="98"/>
                  </a:cubicBezTo>
                  <a:cubicBezTo>
                    <a:pt x="129" y="98"/>
                    <a:pt x="129" y="98"/>
                    <a:pt x="129" y="98"/>
                  </a:cubicBezTo>
                  <a:cubicBezTo>
                    <a:pt x="127" y="100"/>
                    <a:pt x="127" y="100"/>
                    <a:pt x="127" y="100"/>
                  </a:cubicBezTo>
                  <a:cubicBezTo>
                    <a:pt x="126" y="100"/>
                    <a:pt x="126" y="100"/>
                    <a:pt x="126" y="100"/>
                  </a:cubicBezTo>
                  <a:cubicBezTo>
                    <a:pt x="125" y="100"/>
                    <a:pt x="125" y="100"/>
                    <a:pt x="125" y="100"/>
                  </a:cubicBezTo>
                  <a:cubicBezTo>
                    <a:pt x="125" y="100"/>
                    <a:pt x="125" y="100"/>
                    <a:pt x="125" y="100"/>
                  </a:cubicBezTo>
                  <a:cubicBezTo>
                    <a:pt x="124" y="100"/>
                    <a:pt x="124" y="100"/>
                    <a:pt x="124" y="100"/>
                  </a:cubicBezTo>
                  <a:cubicBezTo>
                    <a:pt x="123" y="100"/>
                    <a:pt x="123" y="100"/>
                    <a:pt x="123" y="100"/>
                  </a:cubicBezTo>
                  <a:cubicBezTo>
                    <a:pt x="123" y="100"/>
                    <a:pt x="123" y="100"/>
                    <a:pt x="123" y="100"/>
                  </a:cubicBezTo>
                  <a:cubicBezTo>
                    <a:pt x="123" y="100"/>
                    <a:pt x="123" y="100"/>
                    <a:pt x="123" y="100"/>
                  </a:cubicBezTo>
                  <a:close/>
                  <a:moveTo>
                    <a:pt x="236" y="88"/>
                  </a:moveTo>
                  <a:cubicBezTo>
                    <a:pt x="236" y="88"/>
                    <a:pt x="236" y="88"/>
                    <a:pt x="236" y="88"/>
                  </a:cubicBezTo>
                  <a:cubicBezTo>
                    <a:pt x="236" y="89"/>
                    <a:pt x="236" y="89"/>
                    <a:pt x="236" y="89"/>
                  </a:cubicBezTo>
                  <a:cubicBezTo>
                    <a:pt x="236" y="89"/>
                    <a:pt x="236" y="89"/>
                    <a:pt x="236" y="89"/>
                  </a:cubicBezTo>
                  <a:cubicBezTo>
                    <a:pt x="236" y="90"/>
                    <a:pt x="236" y="90"/>
                    <a:pt x="236" y="90"/>
                  </a:cubicBezTo>
                  <a:cubicBezTo>
                    <a:pt x="235" y="89"/>
                    <a:pt x="235" y="89"/>
                    <a:pt x="235" y="89"/>
                  </a:cubicBezTo>
                  <a:cubicBezTo>
                    <a:pt x="235" y="88"/>
                    <a:pt x="235" y="88"/>
                    <a:pt x="235" y="88"/>
                  </a:cubicBezTo>
                  <a:cubicBezTo>
                    <a:pt x="236" y="88"/>
                    <a:pt x="236" y="88"/>
                    <a:pt x="236" y="88"/>
                  </a:cubicBezTo>
                  <a:close/>
                  <a:moveTo>
                    <a:pt x="227" y="88"/>
                  </a:moveTo>
                  <a:cubicBezTo>
                    <a:pt x="227" y="87"/>
                    <a:pt x="227" y="87"/>
                    <a:pt x="227" y="87"/>
                  </a:cubicBezTo>
                  <a:cubicBezTo>
                    <a:pt x="229" y="87"/>
                    <a:pt x="229" y="87"/>
                    <a:pt x="229" y="87"/>
                  </a:cubicBezTo>
                  <a:cubicBezTo>
                    <a:pt x="229" y="87"/>
                    <a:pt x="229" y="87"/>
                    <a:pt x="229" y="87"/>
                  </a:cubicBezTo>
                  <a:cubicBezTo>
                    <a:pt x="229" y="88"/>
                    <a:pt x="229" y="88"/>
                    <a:pt x="229" y="88"/>
                  </a:cubicBezTo>
                  <a:cubicBezTo>
                    <a:pt x="228" y="88"/>
                    <a:pt x="228" y="88"/>
                    <a:pt x="228" y="88"/>
                  </a:cubicBezTo>
                  <a:cubicBezTo>
                    <a:pt x="228" y="88"/>
                    <a:pt x="228" y="88"/>
                    <a:pt x="228" y="88"/>
                  </a:cubicBezTo>
                  <a:cubicBezTo>
                    <a:pt x="227" y="88"/>
                    <a:pt x="227" y="88"/>
                    <a:pt x="227" y="88"/>
                  </a:cubicBezTo>
                  <a:close/>
                  <a:moveTo>
                    <a:pt x="218" y="92"/>
                  </a:moveTo>
                  <a:cubicBezTo>
                    <a:pt x="219" y="93"/>
                    <a:pt x="219" y="93"/>
                    <a:pt x="219" y="93"/>
                  </a:cubicBezTo>
                  <a:cubicBezTo>
                    <a:pt x="220" y="93"/>
                    <a:pt x="220" y="93"/>
                    <a:pt x="220" y="93"/>
                  </a:cubicBezTo>
                  <a:cubicBezTo>
                    <a:pt x="221" y="94"/>
                    <a:pt x="221" y="94"/>
                    <a:pt x="221" y="94"/>
                  </a:cubicBezTo>
                  <a:cubicBezTo>
                    <a:pt x="221" y="94"/>
                    <a:pt x="221" y="94"/>
                    <a:pt x="221" y="94"/>
                  </a:cubicBezTo>
                  <a:cubicBezTo>
                    <a:pt x="222" y="94"/>
                    <a:pt x="222" y="94"/>
                    <a:pt x="222" y="94"/>
                  </a:cubicBezTo>
                  <a:cubicBezTo>
                    <a:pt x="223" y="93"/>
                    <a:pt x="223" y="93"/>
                    <a:pt x="223" y="93"/>
                  </a:cubicBezTo>
                  <a:cubicBezTo>
                    <a:pt x="224" y="94"/>
                    <a:pt x="224" y="94"/>
                    <a:pt x="224" y="94"/>
                  </a:cubicBezTo>
                  <a:cubicBezTo>
                    <a:pt x="225" y="93"/>
                    <a:pt x="225" y="93"/>
                    <a:pt x="225" y="93"/>
                  </a:cubicBezTo>
                  <a:cubicBezTo>
                    <a:pt x="225" y="93"/>
                    <a:pt x="225" y="93"/>
                    <a:pt x="225" y="93"/>
                  </a:cubicBezTo>
                  <a:cubicBezTo>
                    <a:pt x="226" y="93"/>
                    <a:pt x="226" y="93"/>
                    <a:pt x="226" y="93"/>
                  </a:cubicBezTo>
                  <a:cubicBezTo>
                    <a:pt x="226" y="92"/>
                    <a:pt x="226" y="92"/>
                    <a:pt x="226" y="92"/>
                  </a:cubicBezTo>
                  <a:cubicBezTo>
                    <a:pt x="225" y="92"/>
                    <a:pt x="225" y="92"/>
                    <a:pt x="225" y="92"/>
                  </a:cubicBezTo>
                  <a:cubicBezTo>
                    <a:pt x="224" y="92"/>
                    <a:pt x="224" y="92"/>
                    <a:pt x="224" y="92"/>
                  </a:cubicBezTo>
                  <a:cubicBezTo>
                    <a:pt x="223" y="92"/>
                    <a:pt x="223" y="92"/>
                    <a:pt x="223" y="92"/>
                  </a:cubicBezTo>
                  <a:cubicBezTo>
                    <a:pt x="223" y="92"/>
                    <a:pt x="223" y="92"/>
                    <a:pt x="223" y="92"/>
                  </a:cubicBezTo>
                  <a:cubicBezTo>
                    <a:pt x="222" y="92"/>
                    <a:pt x="222" y="92"/>
                    <a:pt x="222" y="92"/>
                  </a:cubicBezTo>
                  <a:cubicBezTo>
                    <a:pt x="221" y="92"/>
                    <a:pt x="221" y="92"/>
                    <a:pt x="221" y="92"/>
                  </a:cubicBezTo>
                  <a:cubicBezTo>
                    <a:pt x="220" y="92"/>
                    <a:pt x="220" y="92"/>
                    <a:pt x="220" y="92"/>
                  </a:cubicBezTo>
                  <a:cubicBezTo>
                    <a:pt x="219" y="92"/>
                    <a:pt x="219" y="92"/>
                    <a:pt x="219" y="92"/>
                  </a:cubicBezTo>
                  <a:cubicBezTo>
                    <a:pt x="218" y="92"/>
                    <a:pt x="218" y="92"/>
                    <a:pt x="218" y="92"/>
                  </a:cubicBezTo>
                  <a:close/>
                  <a:moveTo>
                    <a:pt x="214" y="120"/>
                  </a:moveTo>
                  <a:cubicBezTo>
                    <a:pt x="213" y="120"/>
                    <a:pt x="213" y="120"/>
                    <a:pt x="213" y="120"/>
                  </a:cubicBezTo>
                  <a:cubicBezTo>
                    <a:pt x="213" y="120"/>
                    <a:pt x="213" y="120"/>
                    <a:pt x="213" y="120"/>
                  </a:cubicBezTo>
                  <a:cubicBezTo>
                    <a:pt x="214" y="120"/>
                    <a:pt x="214" y="120"/>
                    <a:pt x="214" y="120"/>
                  </a:cubicBezTo>
                  <a:cubicBezTo>
                    <a:pt x="214" y="120"/>
                    <a:pt x="214" y="120"/>
                    <a:pt x="214" y="120"/>
                  </a:cubicBezTo>
                  <a:cubicBezTo>
                    <a:pt x="214" y="120"/>
                    <a:pt x="214" y="120"/>
                    <a:pt x="214" y="120"/>
                  </a:cubicBezTo>
                  <a:close/>
                  <a:moveTo>
                    <a:pt x="208" y="120"/>
                  </a:moveTo>
                  <a:cubicBezTo>
                    <a:pt x="208" y="119"/>
                    <a:pt x="208" y="119"/>
                    <a:pt x="208" y="119"/>
                  </a:cubicBezTo>
                  <a:cubicBezTo>
                    <a:pt x="208" y="118"/>
                    <a:pt x="208" y="118"/>
                    <a:pt x="208" y="118"/>
                  </a:cubicBezTo>
                  <a:cubicBezTo>
                    <a:pt x="207" y="118"/>
                    <a:pt x="207" y="118"/>
                    <a:pt x="207" y="118"/>
                  </a:cubicBezTo>
                  <a:cubicBezTo>
                    <a:pt x="207" y="118"/>
                    <a:pt x="207" y="118"/>
                    <a:pt x="207" y="118"/>
                  </a:cubicBezTo>
                  <a:cubicBezTo>
                    <a:pt x="207" y="118"/>
                    <a:pt x="207" y="118"/>
                    <a:pt x="207" y="118"/>
                  </a:cubicBezTo>
                  <a:cubicBezTo>
                    <a:pt x="207" y="117"/>
                    <a:pt x="207" y="117"/>
                    <a:pt x="207" y="117"/>
                  </a:cubicBezTo>
                  <a:cubicBezTo>
                    <a:pt x="207" y="116"/>
                    <a:pt x="207" y="116"/>
                    <a:pt x="207" y="116"/>
                  </a:cubicBezTo>
                  <a:cubicBezTo>
                    <a:pt x="206" y="116"/>
                    <a:pt x="206" y="116"/>
                    <a:pt x="206" y="116"/>
                  </a:cubicBezTo>
                  <a:cubicBezTo>
                    <a:pt x="207" y="115"/>
                    <a:pt x="207" y="115"/>
                    <a:pt x="207" y="115"/>
                  </a:cubicBezTo>
                  <a:cubicBezTo>
                    <a:pt x="206" y="114"/>
                    <a:pt x="206" y="114"/>
                    <a:pt x="206" y="114"/>
                  </a:cubicBezTo>
                  <a:cubicBezTo>
                    <a:pt x="207" y="113"/>
                    <a:pt x="207" y="113"/>
                    <a:pt x="207" y="113"/>
                  </a:cubicBezTo>
                  <a:cubicBezTo>
                    <a:pt x="206" y="113"/>
                    <a:pt x="206" y="113"/>
                    <a:pt x="206" y="113"/>
                  </a:cubicBezTo>
                  <a:cubicBezTo>
                    <a:pt x="206" y="112"/>
                    <a:pt x="206" y="112"/>
                    <a:pt x="206" y="112"/>
                  </a:cubicBezTo>
                  <a:cubicBezTo>
                    <a:pt x="206" y="112"/>
                    <a:pt x="206" y="112"/>
                    <a:pt x="206" y="112"/>
                  </a:cubicBezTo>
                  <a:cubicBezTo>
                    <a:pt x="205" y="111"/>
                    <a:pt x="205" y="111"/>
                    <a:pt x="205" y="111"/>
                  </a:cubicBezTo>
                  <a:cubicBezTo>
                    <a:pt x="205" y="110"/>
                    <a:pt x="205" y="110"/>
                    <a:pt x="205" y="110"/>
                  </a:cubicBezTo>
                  <a:cubicBezTo>
                    <a:pt x="204" y="109"/>
                    <a:pt x="204" y="109"/>
                    <a:pt x="204" y="109"/>
                  </a:cubicBezTo>
                  <a:cubicBezTo>
                    <a:pt x="204" y="109"/>
                    <a:pt x="204" y="109"/>
                    <a:pt x="204" y="109"/>
                  </a:cubicBezTo>
                  <a:cubicBezTo>
                    <a:pt x="204" y="108"/>
                    <a:pt x="204" y="108"/>
                    <a:pt x="204" y="108"/>
                  </a:cubicBezTo>
                  <a:cubicBezTo>
                    <a:pt x="204" y="107"/>
                    <a:pt x="204" y="107"/>
                    <a:pt x="204" y="107"/>
                  </a:cubicBezTo>
                  <a:cubicBezTo>
                    <a:pt x="203" y="107"/>
                    <a:pt x="203" y="107"/>
                    <a:pt x="203" y="107"/>
                  </a:cubicBezTo>
                  <a:cubicBezTo>
                    <a:pt x="203" y="107"/>
                    <a:pt x="203" y="107"/>
                    <a:pt x="203" y="107"/>
                  </a:cubicBezTo>
                  <a:cubicBezTo>
                    <a:pt x="202" y="107"/>
                    <a:pt x="202" y="107"/>
                    <a:pt x="202" y="107"/>
                  </a:cubicBezTo>
                  <a:cubicBezTo>
                    <a:pt x="202" y="107"/>
                    <a:pt x="202" y="107"/>
                    <a:pt x="202" y="107"/>
                  </a:cubicBezTo>
                  <a:cubicBezTo>
                    <a:pt x="201" y="107"/>
                    <a:pt x="201" y="107"/>
                    <a:pt x="201" y="107"/>
                  </a:cubicBezTo>
                  <a:cubicBezTo>
                    <a:pt x="201" y="106"/>
                    <a:pt x="201" y="106"/>
                    <a:pt x="201" y="106"/>
                  </a:cubicBezTo>
                  <a:cubicBezTo>
                    <a:pt x="202" y="106"/>
                    <a:pt x="202" y="106"/>
                    <a:pt x="202" y="106"/>
                  </a:cubicBezTo>
                  <a:cubicBezTo>
                    <a:pt x="202" y="104"/>
                    <a:pt x="202" y="104"/>
                    <a:pt x="202" y="104"/>
                  </a:cubicBezTo>
                  <a:cubicBezTo>
                    <a:pt x="202" y="104"/>
                    <a:pt x="202" y="104"/>
                    <a:pt x="202" y="104"/>
                  </a:cubicBezTo>
                  <a:cubicBezTo>
                    <a:pt x="202" y="103"/>
                    <a:pt x="202" y="103"/>
                    <a:pt x="202" y="103"/>
                  </a:cubicBezTo>
                  <a:cubicBezTo>
                    <a:pt x="202" y="102"/>
                    <a:pt x="202" y="102"/>
                    <a:pt x="202" y="102"/>
                  </a:cubicBezTo>
                  <a:cubicBezTo>
                    <a:pt x="202" y="102"/>
                    <a:pt x="202" y="102"/>
                    <a:pt x="202" y="102"/>
                  </a:cubicBezTo>
                  <a:cubicBezTo>
                    <a:pt x="203" y="100"/>
                    <a:pt x="203" y="100"/>
                    <a:pt x="203" y="100"/>
                  </a:cubicBezTo>
                  <a:cubicBezTo>
                    <a:pt x="204" y="100"/>
                    <a:pt x="204" y="100"/>
                    <a:pt x="204" y="100"/>
                  </a:cubicBezTo>
                  <a:cubicBezTo>
                    <a:pt x="204" y="100"/>
                    <a:pt x="204" y="100"/>
                    <a:pt x="204" y="100"/>
                  </a:cubicBezTo>
                  <a:cubicBezTo>
                    <a:pt x="204" y="99"/>
                    <a:pt x="204" y="99"/>
                    <a:pt x="204" y="99"/>
                  </a:cubicBezTo>
                  <a:cubicBezTo>
                    <a:pt x="205" y="100"/>
                    <a:pt x="205" y="100"/>
                    <a:pt x="205" y="100"/>
                  </a:cubicBezTo>
                  <a:cubicBezTo>
                    <a:pt x="206" y="99"/>
                    <a:pt x="206" y="99"/>
                    <a:pt x="206" y="99"/>
                  </a:cubicBezTo>
                  <a:cubicBezTo>
                    <a:pt x="207" y="100"/>
                    <a:pt x="207" y="100"/>
                    <a:pt x="207" y="100"/>
                  </a:cubicBezTo>
                  <a:cubicBezTo>
                    <a:pt x="207" y="100"/>
                    <a:pt x="207" y="100"/>
                    <a:pt x="207" y="100"/>
                  </a:cubicBezTo>
                  <a:cubicBezTo>
                    <a:pt x="207" y="100"/>
                    <a:pt x="207" y="100"/>
                    <a:pt x="207" y="100"/>
                  </a:cubicBezTo>
                  <a:cubicBezTo>
                    <a:pt x="206" y="101"/>
                    <a:pt x="206" y="101"/>
                    <a:pt x="206" y="101"/>
                  </a:cubicBezTo>
                  <a:cubicBezTo>
                    <a:pt x="206" y="101"/>
                    <a:pt x="206" y="101"/>
                    <a:pt x="206" y="101"/>
                  </a:cubicBezTo>
                  <a:cubicBezTo>
                    <a:pt x="207" y="101"/>
                    <a:pt x="207" y="101"/>
                    <a:pt x="207" y="101"/>
                  </a:cubicBezTo>
                  <a:cubicBezTo>
                    <a:pt x="207" y="102"/>
                    <a:pt x="207" y="102"/>
                    <a:pt x="207" y="102"/>
                  </a:cubicBezTo>
                  <a:cubicBezTo>
                    <a:pt x="207" y="102"/>
                    <a:pt x="207" y="102"/>
                    <a:pt x="207" y="102"/>
                  </a:cubicBezTo>
                  <a:cubicBezTo>
                    <a:pt x="208" y="103"/>
                    <a:pt x="208" y="103"/>
                    <a:pt x="208" y="103"/>
                  </a:cubicBezTo>
                  <a:cubicBezTo>
                    <a:pt x="208" y="104"/>
                    <a:pt x="208" y="104"/>
                    <a:pt x="208" y="104"/>
                  </a:cubicBezTo>
                  <a:cubicBezTo>
                    <a:pt x="209" y="105"/>
                    <a:pt x="209" y="105"/>
                    <a:pt x="209" y="105"/>
                  </a:cubicBezTo>
                  <a:cubicBezTo>
                    <a:pt x="210" y="105"/>
                    <a:pt x="210" y="105"/>
                    <a:pt x="210" y="105"/>
                  </a:cubicBezTo>
                  <a:cubicBezTo>
                    <a:pt x="210" y="104"/>
                    <a:pt x="210" y="104"/>
                    <a:pt x="210" y="104"/>
                  </a:cubicBezTo>
                  <a:cubicBezTo>
                    <a:pt x="210" y="104"/>
                    <a:pt x="210" y="104"/>
                    <a:pt x="210" y="104"/>
                  </a:cubicBezTo>
                  <a:cubicBezTo>
                    <a:pt x="210" y="104"/>
                    <a:pt x="210" y="104"/>
                    <a:pt x="210" y="104"/>
                  </a:cubicBezTo>
                  <a:cubicBezTo>
                    <a:pt x="211" y="103"/>
                    <a:pt x="211" y="103"/>
                    <a:pt x="211" y="103"/>
                  </a:cubicBezTo>
                  <a:cubicBezTo>
                    <a:pt x="211" y="102"/>
                    <a:pt x="211" y="102"/>
                    <a:pt x="211" y="102"/>
                  </a:cubicBezTo>
                  <a:cubicBezTo>
                    <a:pt x="211" y="102"/>
                    <a:pt x="211" y="102"/>
                    <a:pt x="211" y="102"/>
                  </a:cubicBezTo>
                  <a:cubicBezTo>
                    <a:pt x="211" y="101"/>
                    <a:pt x="211" y="101"/>
                    <a:pt x="211" y="101"/>
                  </a:cubicBezTo>
                  <a:cubicBezTo>
                    <a:pt x="211" y="100"/>
                    <a:pt x="211" y="100"/>
                    <a:pt x="211" y="100"/>
                  </a:cubicBezTo>
                  <a:cubicBezTo>
                    <a:pt x="211" y="100"/>
                    <a:pt x="211" y="100"/>
                    <a:pt x="211" y="100"/>
                  </a:cubicBezTo>
                  <a:cubicBezTo>
                    <a:pt x="212" y="100"/>
                    <a:pt x="212" y="100"/>
                    <a:pt x="212" y="100"/>
                  </a:cubicBezTo>
                  <a:cubicBezTo>
                    <a:pt x="213" y="100"/>
                    <a:pt x="213" y="100"/>
                    <a:pt x="213" y="100"/>
                  </a:cubicBezTo>
                  <a:cubicBezTo>
                    <a:pt x="213" y="101"/>
                    <a:pt x="213" y="101"/>
                    <a:pt x="213" y="101"/>
                  </a:cubicBezTo>
                  <a:cubicBezTo>
                    <a:pt x="214" y="101"/>
                    <a:pt x="214" y="101"/>
                    <a:pt x="214" y="101"/>
                  </a:cubicBezTo>
                  <a:cubicBezTo>
                    <a:pt x="214" y="100"/>
                    <a:pt x="214" y="100"/>
                    <a:pt x="214" y="100"/>
                  </a:cubicBezTo>
                  <a:cubicBezTo>
                    <a:pt x="213" y="99"/>
                    <a:pt x="213" y="99"/>
                    <a:pt x="213" y="99"/>
                  </a:cubicBezTo>
                  <a:cubicBezTo>
                    <a:pt x="213" y="99"/>
                    <a:pt x="213" y="99"/>
                    <a:pt x="213" y="99"/>
                  </a:cubicBezTo>
                  <a:cubicBezTo>
                    <a:pt x="213" y="99"/>
                    <a:pt x="213" y="99"/>
                    <a:pt x="213" y="99"/>
                  </a:cubicBezTo>
                  <a:cubicBezTo>
                    <a:pt x="212" y="99"/>
                    <a:pt x="212" y="99"/>
                    <a:pt x="212" y="99"/>
                  </a:cubicBezTo>
                  <a:cubicBezTo>
                    <a:pt x="211" y="99"/>
                    <a:pt x="211" y="99"/>
                    <a:pt x="211" y="99"/>
                  </a:cubicBezTo>
                  <a:cubicBezTo>
                    <a:pt x="210" y="98"/>
                    <a:pt x="210" y="98"/>
                    <a:pt x="210" y="98"/>
                  </a:cubicBezTo>
                  <a:cubicBezTo>
                    <a:pt x="210" y="98"/>
                    <a:pt x="210" y="98"/>
                    <a:pt x="210" y="98"/>
                  </a:cubicBezTo>
                  <a:cubicBezTo>
                    <a:pt x="210" y="97"/>
                    <a:pt x="210" y="97"/>
                    <a:pt x="210" y="97"/>
                  </a:cubicBezTo>
                  <a:cubicBezTo>
                    <a:pt x="210" y="96"/>
                    <a:pt x="210" y="96"/>
                    <a:pt x="210" y="96"/>
                  </a:cubicBezTo>
                  <a:cubicBezTo>
                    <a:pt x="210" y="96"/>
                    <a:pt x="210" y="96"/>
                    <a:pt x="210" y="96"/>
                  </a:cubicBezTo>
                  <a:cubicBezTo>
                    <a:pt x="211" y="96"/>
                    <a:pt x="211" y="96"/>
                    <a:pt x="211" y="96"/>
                  </a:cubicBezTo>
                  <a:cubicBezTo>
                    <a:pt x="211" y="95"/>
                    <a:pt x="211" y="95"/>
                    <a:pt x="211" y="95"/>
                  </a:cubicBezTo>
                  <a:cubicBezTo>
                    <a:pt x="212" y="96"/>
                    <a:pt x="212" y="96"/>
                    <a:pt x="212" y="96"/>
                  </a:cubicBezTo>
                  <a:cubicBezTo>
                    <a:pt x="212" y="96"/>
                    <a:pt x="212" y="96"/>
                    <a:pt x="212" y="96"/>
                  </a:cubicBezTo>
                  <a:cubicBezTo>
                    <a:pt x="213" y="98"/>
                    <a:pt x="213" y="98"/>
                    <a:pt x="213" y="98"/>
                  </a:cubicBezTo>
                  <a:cubicBezTo>
                    <a:pt x="213" y="98"/>
                    <a:pt x="213" y="98"/>
                    <a:pt x="213" y="98"/>
                  </a:cubicBezTo>
                  <a:cubicBezTo>
                    <a:pt x="213" y="97"/>
                    <a:pt x="213" y="97"/>
                    <a:pt x="213" y="97"/>
                  </a:cubicBezTo>
                  <a:cubicBezTo>
                    <a:pt x="213" y="97"/>
                    <a:pt x="213" y="97"/>
                    <a:pt x="213" y="97"/>
                  </a:cubicBezTo>
                  <a:cubicBezTo>
                    <a:pt x="213" y="96"/>
                    <a:pt x="213" y="96"/>
                    <a:pt x="213" y="96"/>
                  </a:cubicBezTo>
                  <a:cubicBezTo>
                    <a:pt x="213" y="95"/>
                    <a:pt x="213" y="95"/>
                    <a:pt x="213" y="95"/>
                  </a:cubicBezTo>
                  <a:cubicBezTo>
                    <a:pt x="212" y="95"/>
                    <a:pt x="212" y="95"/>
                    <a:pt x="212" y="95"/>
                  </a:cubicBezTo>
                  <a:cubicBezTo>
                    <a:pt x="212" y="94"/>
                    <a:pt x="212" y="94"/>
                    <a:pt x="212" y="94"/>
                  </a:cubicBezTo>
                  <a:cubicBezTo>
                    <a:pt x="213" y="94"/>
                    <a:pt x="213" y="94"/>
                    <a:pt x="213" y="94"/>
                  </a:cubicBezTo>
                  <a:cubicBezTo>
                    <a:pt x="213" y="93"/>
                    <a:pt x="213" y="93"/>
                    <a:pt x="213" y="93"/>
                  </a:cubicBezTo>
                  <a:cubicBezTo>
                    <a:pt x="214" y="93"/>
                    <a:pt x="214" y="93"/>
                    <a:pt x="214" y="93"/>
                  </a:cubicBezTo>
                  <a:cubicBezTo>
                    <a:pt x="214" y="93"/>
                    <a:pt x="214" y="93"/>
                    <a:pt x="214" y="93"/>
                  </a:cubicBezTo>
                  <a:cubicBezTo>
                    <a:pt x="215" y="93"/>
                    <a:pt x="215" y="93"/>
                    <a:pt x="215" y="93"/>
                  </a:cubicBezTo>
                  <a:cubicBezTo>
                    <a:pt x="215" y="94"/>
                    <a:pt x="215" y="94"/>
                    <a:pt x="215" y="94"/>
                  </a:cubicBezTo>
                  <a:cubicBezTo>
                    <a:pt x="216" y="94"/>
                    <a:pt x="216" y="94"/>
                    <a:pt x="216" y="94"/>
                  </a:cubicBezTo>
                  <a:cubicBezTo>
                    <a:pt x="217" y="93"/>
                    <a:pt x="217" y="93"/>
                    <a:pt x="217" y="93"/>
                  </a:cubicBezTo>
                  <a:cubicBezTo>
                    <a:pt x="216" y="93"/>
                    <a:pt x="216" y="93"/>
                    <a:pt x="216" y="93"/>
                  </a:cubicBezTo>
                  <a:cubicBezTo>
                    <a:pt x="215" y="93"/>
                    <a:pt x="215" y="93"/>
                    <a:pt x="215" y="93"/>
                  </a:cubicBezTo>
                  <a:cubicBezTo>
                    <a:pt x="216" y="92"/>
                    <a:pt x="216" y="92"/>
                    <a:pt x="216" y="92"/>
                  </a:cubicBezTo>
                  <a:cubicBezTo>
                    <a:pt x="217" y="92"/>
                    <a:pt x="217" y="92"/>
                    <a:pt x="217" y="92"/>
                  </a:cubicBezTo>
                  <a:cubicBezTo>
                    <a:pt x="218" y="92"/>
                    <a:pt x="218" y="92"/>
                    <a:pt x="218" y="92"/>
                  </a:cubicBezTo>
                  <a:cubicBezTo>
                    <a:pt x="218" y="93"/>
                    <a:pt x="218" y="93"/>
                    <a:pt x="218" y="93"/>
                  </a:cubicBezTo>
                  <a:cubicBezTo>
                    <a:pt x="218" y="93"/>
                    <a:pt x="218" y="93"/>
                    <a:pt x="218" y="93"/>
                  </a:cubicBezTo>
                  <a:cubicBezTo>
                    <a:pt x="218" y="93"/>
                    <a:pt x="218" y="93"/>
                    <a:pt x="218" y="93"/>
                  </a:cubicBezTo>
                  <a:cubicBezTo>
                    <a:pt x="218" y="94"/>
                    <a:pt x="218" y="94"/>
                    <a:pt x="218" y="94"/>
                  </a:cubicBezTo>
                  <a:cubicBezTo>
                    <a:pt x="219" y="95"/>
                    <a:pt x="219" y="95"/>
                    <a:pt x="219" y="95"/>
                  </a:cubicBezTo>
                  <a:cubicBezTo>
                    <a:pt x="219" y="94"/>
                    <a:pt x="219" y="94"/>
                    <a:pt x="219" y="94"/>
                  </a:cubicBezTo>
                  <a:cubicBezTo>
                    <a:pt x="220" y="95"/>
                    <a:pt x="220" y="95"/>
                    <a:pt x="220" y="95"/>
                  </a:cubicBezTo>
                  <a:cubicBezTo>
                    <a:pt x="221" y="95"/>
                    <a:pt x="221" y="95"/>
                    <a:pt x="221" y="95"/>
                  </a:cubicBezTo>
                  <a:cubicBezTo>
                    <a:pt x="222" y="94"/>
                    <a:pt x="222" y="94"/>
                    <a:pt x="222" y="94"/>
                  </a:cubicBezTo>
                  <a:cubicBezTo>
                    <a:pt x="223" y="94"/>
                    <a:pt x="223" y="94"/>
                    <a:pt x="223" y="94"/>
                  </a:cubicBezTo>
                  <a:cubicBezTo>
                    <a:pt x="225" y="94"/>
                    <a:pt x="225" y="94"/>
                    <a:pt x="225" y="94"/>
                  </a:cubicBezTo>
                  <a:cubicBezTo>
                    <a:pt x="225" y="95"/>
                    <a:pt x="225" y="95"/>
                    <a:pt x="225" y="95"/>
                  </a:cubicBezTo>
                  <a:cubicBezTo>
                    <a:pt x="226" y="95"/>
                    <a:pt x="226" y="95"/>
                    <a:pt x="226" y="95"/>
                  </a:cubicBezTo>
                  <a:cubicBezTo>
                    <a:pt x="226" y="95"/>
                    <a:pt x="226" y="95"/>
                    <a:pt x="226" y="95"/>
                  </a:cubicBezTo>
                  <a:cubicBezTo>
                    <a:pt x="226" y="96"/>
                    <a:pt x="226" y="96"/>
                    <a:pt x="226" y="96"/>
                  </a:cubicBezTo>
                  <a:cubicBezTo>
                    <a:pt x="226" y="96"/>
                    <a:pt x="226" y="96"/>
                    <a:pt x="226" y="96"/>
                  </a:cubicBezTo>
                  <a:cubicBezTo>
                    <a:pt x="226" y="97"/>
                    <a:pt x="226" y="97"/>
                    <a:pt x="226" y="97"/>
                  </a:cubicBezTo>
                  <a:cubicBezTo>
                    <a:pt x="225" y="98"/>
                    <a:pt x="225" y="98"/>
                    <a:pt x="225" y="98"/>
                  </a:cubicBezTo>
                  <a:cubicBezTo>
                    <a:pt x="224" y="97"/>
                    <a:pt x="224" y="97"/>
                    <a:pt x="224" y="97"/>
                  </a:cubicBezTo>
                  <a:cubicBezTo>
                    <a:pt x="224" y="97"/>
                    <a:pt x="224" y="97"/>
                    <a:pt x="224" y="97"/>
                  </a:cubicBezTo>
                  <a:cubicBezTo>
                    <a:pt x="223" y="98"/>
                    <a:pt x="223" y="98"/>
                    <a:pt x="223" y="98"/>
                  </a:cubicBezTo>
                  <a:cubicBezTo>
                    <a:pt x="223" y="98"/>
                    <a:pt x="223" y="98"/>
                    <a:pt x="223" y="98"/>
                  </a:cubicBezTo>
                  <a:cubicBezTo>
                    <a:pt x="223" y="98"/>
                    <a:pt x="223" y="98"/>
                    <a:pt x="223" y="98"/>
                  </a:cubicBezTo>
                  <a:cubicBezTo>
                    <a:pt x="224" y="99"/>
                    <a:pt x="224" y="99"/>
                    <a:pt x="224" y="99"/>
                  </a:cubicBezTo>
                  <a:cubicBezTo>
                    <a:pt x="224" y="99"/>
                    <a:pt x="224" y="99"/>
                    <a:pt x="224" y="99"/>
                  </a:cubicBezTo>
                  <a:cubicBezTo>
                    <a:pt x="223" y="100"/>
                    <a:pt x="223" y="100"/>
                    <a:pt x="223" y="100"/>
                  </a:cubicBezTo>
                  <a:cubicBezTo>
                    <a:pt x="223" y="100"/>
                    <a:pt x="223" y="100"/>
                    <a:pt x="223" y="100"/>
                  </a:cubicBezTo>
                  <a:cubicBezTo>
                    <a:pt x="223" y="100"/>
                    <a:pt x="223" y="100"/>
                    <a:pt x="223" y="100"/>
                  </a:cubicBezTo>
                  <a:cubicBezTo>
                    <a:pt x="222" y="100"/>
                    <a:pt x="222" y="100"/>
                    <a:pt x="222" y="100"/>
                  </a:cubicBezTo>
                  <a:cubicBezTo>
                    <a:pt x="221" y="100"/>
                    <a:pt x="221" y="100"/>
                    <a:pt x="221" y="100"/>
                  </a:cubicBezTo>
                  <a:cubicBezTo>
                    <a:pt x="221" y="101"/>
                    <a:pt x="221" y="101"/>
                    <a:pt x="221" y="101"/>
                  </a:cubicBezTo>
                  <a:cubicBezTo>
                    <a:pt x="219" y="101"/>
                    <a:pt x="219" y="101"/>
                    <a:pt x="219" y="101"/>
                  </a:cubicBezTo>
                  <a:cubicBezTo>
                    <a:pt x="218" y="102"/>
                    <a:pt x="218" y="102"/>
                    <a:pt x="218" y="102"/>
                  </a:cubicBezTo>
                  <a:cubicBezTo>
                    <a:pt x="218" y="102"/>
                    <a:pt x="218" y="102"/>
                    <a:pt x="218" y="102"/>
                  </a:cubicBezTo>
                  <a:cubicBezTo>
                    <a:pt x="217" y="103"/>
                    <a:pt x="217" y="103"/>
                    <a:pt x="217" y="103"/>
                  </a:cubicBezTo>
                  <a:cubicBezTo>
                    <a:pt x="217" y="103"/>
                    <a:pt x="217" y="103"/>
                    <a:pt x="217" y="103"/>
                  </a:cubicBezTo>
                  <a:cubicBezTo>
                    <a:pt x="217" y="103"/>
                    <a:pt x="217" y="103"/>
                    <a:pt x="217" y="103"/>
                  </a:cubicBezTo>
                  <a:cubicBezTo>
                    <a:pt x="218" y="103"/>
                    <a:pt x="218" y="103"/>
                    <a:pt x="218" y="103"/>
                  </a:cubicBezTo>
                  <a:cubicBezTo>
                    <a:pt x="219" y="103"/>
                    <a:pt x="219" y="103"/>
                    <a:pt x="219" y="103"/>
                  </a:cubicBezTo>
                  <a:cubicBezTo>
                    <a:pt x="219" y="103"/>
                    <a:pt x="219" y="103"/>
                    <a:pt x="219" y="103"/>
                  </a:cubicBezTo>
                  <a:cubicBezTo>
                    <a:pt x="221" y="103"/>
                    <a:pt x="221" y="103"/>
                    <a:pt x="221" y="103"/>
                  </a:cubicBezTo>
                  <a:cubicBezTo>
                    <a:pt x="221" y="104"/>
                    <a:pt x="221" y="104"/>
                    <a:pt x="221" y="104"/>
                  </a:cubicBezTo>
                  <a:cubicBezTo>
                    <a:pt x="221" y="104"/>
                    <a:pt x="221" y="104"/>
                    <a:pt x="221" y="104"/>
                  </a:cubicBezTo>
                  <a:cubicBezTo>
                    <a:pt x="220" y="104"/>
                    <a:pt x="220" y="104"/>
                    <a:pt x="220" y="104"/>
                  </a:cubicBezTo>
                  <a:cubicBezTo>
                    <a:pt x="221" y="105"/>
                    <a:pt x="221" y="105"/>
                    <a:pt x="221" y="105"/>
                  </a:cubicBezTo>
                  <a:cubicBezTo>
                    <a:pt x="221" y="105"/>
                    <a:pt x="221" y="105"/>
                    <a:pt x="221" y="105"/>
                  </a:cubicBezTo>
                  <a:cubicBezTo>
                    <a:pt x="221" y="106"/>
                    <a:pt x="221" y="106"/>
                    <a:pt x="221" y="106"/>
                  </a:cubicBezTo>
                  <a:cubicBezTo>
                    <a:pt x="220" y="106"/>
                    <a:pt x="220" y="106"/>
                    <a:pt x="220" y="106"/>
                  </a:cubicBezTo>
                  <a:cubicBezTo>
                    <a:pt x="220" y="107"/>
                    <a:pt x="220" y="107"/>
                    <a:pt x="220" y="107"/>
                  </a:cubicBezTo>
                  <a:cubicBezTo>
                    <a:pt x="220" y="108"/>
                    <a:pt x="220" y="108"/>
                    <a:pt x="220" y="108"/>
                  </a:cubicBezTo>
                  <a:cubicBezTo>
                    <a:pt x="221" y="107"/>
                    <a:pt x="221" y="107"/>
                    <a:pt x="221" y="107"/>
                  </a:cubicBezTo>
                  <a:cubicBezTo>
                    <a:pt x="222" y="106"/>
                    <a:pt x="222" y="106"/>
                    <a:pt x="222" y="106"/>
                  </a:cubicBezTo>
                  <a:cubicBezTo>
                    <a:pt x="222" y="106"/>
                    <a:pt x="222" y="106"/>
                    <a:pt x="222" y="106"/>
                  </a:cubicBezTo>
                  <a:cubicBezTo>
                    <a:pt x="223" y="106"/>
                    <a:pt x="223" y="106"/>
                    <a:pt x="223" y="106"/>
                  </a:cubicBezTo>
                  <a:cubicBezTo>
                    <a:pt x="222" y="107"/>
                    <a:pt x="222" y="107"/>
                    <a:pt x="222" y="107"/>
                  </a:cubicBezTo>
                  <a:cubicBezTo>
                    <a:pt x="222" y="108"/>
                    <a:pt x="222" y="108"/>
                    <a:pt x="222" y="108"/>
                  </a:cubicBezTo>
                  <a:cubicBezTo>
                    <a:pt x="222" y="109"/>
                    <a:pt x="222" y="109"/>
                    <a:pt x="222" y="109"/>
                  </a:cubicBezTo>
                  <a:cubicBezTo>
                    <a:pt x="222" y="110"/>
                    <a:pt x="222" y="110"/>
                    <a:pt x="222" y="110"/>
                  </a:cubicBezTo>
                  <a:cubicBezTo>
                    <a:pt x="220" y="110"/>
                    <a:pt x="220" y="110"/>
                    <a:pt x="220" y="110"/>
                  </a:cubicBezTo>
                  <a:cubicBezTo>
                    <a:pt x="220" y="111"/>
                    <a:pt x="220" y="111"/>
                    <a:pt x="220" y="111"/>
                  </a:cubicBezTo>
                  <a:cubicBezTo>
                    <a:pt x="219" y="111"/>
                    <a:pt x="219" y="111"/>
                    <a:pt x="219" y="111"/>
                  </a:cubicBezTo>
                  <a:cubicBezTo>
                    <a:pt x="220" y="111"/>
                    <a:pt x="220" y="111"/>
                    <a:pt x="220" y="111"/>
                  </a:cubicBezTo>
                  <a:cubicBezTo>
                    <a:pt x="219" y="112"/>
                    <a:pt x="219" y="112"/>
                    <a:pt x="219" y="112"/>
                  </a:cubicBezTo>
                  <a:cubicBezTo>
                    <a:pt x="219" y="112"/>
                    <a:pt x="219" y="112"/>
                    <a:pt x="219" y="112"/>
                  </a:cubicBezTo>
                  <a:cubicBezTo>
                    <a:pt x="219" y="112"/>
                    <a:pt x="219" y="112"/>
                    <a:pt x="219" y="112"/>
                  </a:cubicBezTo>
                  <a:cubicBezTo>
                    <a:pt x="218" y="112"/>
                    <a:pt x="218" y="112"/>
                    <a:pt x="218" y="112"/>
                  </a:cubicBezTo>
                  <a:cubicBezTo>
                    <a:pt x="218" y="113"/>
                    <a:pt x="218" y="113"/>
                    <a:pt x="218" y="113"/>
                  </a:cubicBezTo>
                  <a:cubicBezTo>
                    <a:pt x="219" y="113"/>
                    <a:pt x="219" y="113"/>
                    <a:pt x="219" y="113"/>
                  </a:cubicBezTo>
                  <a:cubicBezTo>
                    <a:pt x="219" y="114"/>
                    <a:pt x="219" y="114"/>
                    <a:pt x="219" y="114"/>
                  </a:cubicBezTo>
                  <a:cubicBezTo>
                    <a:pt x="218" y="114"/>
                    <a:pt x="218" y="114"/>
                    <a:pt x="218" y="114"/>
                  </a:cubicBezTo>
                  <a:cubicBezTo>
                    <a:pt x="219" y="115"/>
                    <a:pt x="219" y="115"/>
                    <a:pt x="219" y="115"/>
                  </a:cubicBezTo>
                  <a:cubicBezTo>
                    <a:pt x="218" y="115"/>
                    <a:pt x="218" y="115"/>
                    <a:pt x="218" y="115"/>
                  </a:cubicBezTo>
                  <a:cubicBezTo>
                    <a:pt x="217" y="115"/>
                    <a:pt x="217" y="115"/>
                    <a:pt x="217" y="115"/>
                  </a:cubicBezTo>
                  <a:cubicBezTo>
                    <a:pt x="217" y="115"/>
                    <a:pt x="217" y="115"/>
                    <a:pt x="217" y="115"/>
                  </a:cubicBezTo>
                  <a:cubicBezTo>
                    <a:pt x="216" y="115"/>
                    <a:pt x="216" y="115"/>
                    <a:pt x="216" y="115"/>
                  </a:cubicBezTo>
                  <a:cubicBezTo>
                    <a:pt x="215" y="116"/>
                    <a:pt x="215" y="116"/>
                    <a:pt x="215" y="116"/>
                  </a:cubicBezTo>
                  <a:cubicBezTo>
                    <a:pt x="215" y="116"/>
                    <a:pt x="215" y="116"/>
                    <a:pt x="215" y="116"/>
                  </a:cubicBezTo>
                  <a:cubicBezTo>
                    <a:pt x="214" y="117"/>
                    <a:pt x="214" y="117"/>
                    <a:pt x="214" y="117"/>
                  </a:cubicBezTo>
                  <a:cubicBezTo>
                    <a:pt x="213" y="116"/>
                    <a:pt x="213" y="116"/>
                    <a:pt x="213" y="116"/>
                  </a:cubicBezTo>
                  <a:cubicBezTo>
                    <a:pt x="212" y="117"/>
                    <a:pt x="212" y="117"/>
                    <a:pt x="212" y="117"/>
                  </a:cubicBezTo>
                  <a:cubicBezTo>
                    <a:pt x="211" y="116"/>
                    <a:pt x="211" y="116"/>
                    <a:pt x="211" y="116"/>
                  </a:cubicBezTo>
                  <a:cubicBezTo>
                    <a:pt x="211" y="115"/>
                    <a:pt x="211" y="115"/>
                    <a:pt x="211" y="115"/>
                  </a:cubicBezTo>
                  <a:cubicBezTo>
                    <a:pt x="212" y="114"/>
                    <a:pt x="212" y="114"/>
                    <a:pt x="212" y="114"/>
                  </a:cubicBezTo>
                  <a:cubicBezTo>
                    <a:pt x="212" y="113"/>
                    <a:pt x="212" y="113"/>
                    <a:pt x="212" y="113"/>
                  </a:cubicBezTo>
                  <a:cubicBezTo>
                    <a:pt x="210" y="114"/>
                    <a:pt x="210" y="114"/>
                    <a:pt x="210" y="114"/>
                  </a:cubicBezTo>
                  <a:cubicBezTo>
                    <a:pt x="210" y="115"/>
                    <a:pt x="210" y="115"/>
                    <a:pt x="210" y="115"/>
                  </a:cubicBezTo>
                  <a:cubicBezTo>
                    <a:pt x="211" y="117"/>
                    <a:pt x="211" y="117"/>
                    <a:pt x="211" y="117"/>
                  </a:cubicBezTo>
                  <a:cubicBezTo>
                    <a:pt x="211" y="117"/>
                    <a:pt x="211" y="117"/>
                    <a:pt x="211" y="117"/>
                  </a:cubicBezTo>
                  <a:cubicBezTo>
                    <a:pt x="211" y="118"/>
                    <a:pt x="211" y="118"/>
                    <a:pt x="211" y="118"/>
                  </a:cubicBezTo>
                  <a:cubicBezTo>
                    <a:pt x="210" y="118"/>
                    <a:pt x="210" y="118"/>
                    <a:pt x="210" y="118"/>
                  </a:cubicBezTo>
                  <a:cubicBezTo>
                    <a:pt x="209" y="119"/>
                    <a:pt x="209" y="119"/>
                    <a:pt x="209" y="119"/>
                  </a:cubicBezTo>
                  <a:cubicBezTo>
                    <a:pt x="209" y="119"/>
                    <a:pt x="208" y="120"/>
                    <a:pt x="208" y="120"/>
                  </a:cubicBezTo>
                  <a:close/>
                  <a:moveTo>
                    <a:pt x="223" y="101"/>
                  </a:moveTo>
                  <a:cubicBezTo>
                    <a:pt x="223" y="101"/>
                    <a:pt x="223" y="101"/>
                    <a:pt x="223" y="101"/>
                  </a:cubicBezTo>
                  <a:cubicBezTo>
                    <a:pt x="223" y="101"/>
                    <a:pt x="223" y="101"/>
                    <a:pt x="223" y="101"/>
                  </a:cubicBezTo>
                  <a:cubicBezTo>
                    <a:pt x="224" y="101"/>
                    <a:pt x="224" y="101"/>
                    <a:pt x="224" y="101"/>
                  </a:cubicBezTo>
                  <a:cubicBezTo>
                    <a:pt x="223" y="101"/>
                    <a:pt x="223" y="101"/>
                    <a:pt x="223" y="101"/>
                  </a:cubicBezTo>
                  <a:close/>
                  <a:moveTo>
                    <a:pt x="222" y="104"/>
                  </a:moveTo>
                  <a:cubicBezTo>
                    <a:pt x="223" y="104"/>
                    <a:pt x="223" y="104"/>
                    <a:pt x="223" y="104"/>
                  </a:cubicBezTo>
                  <a:cubicBezTo>
                    <a:pt x="224" y="103"/>
                    <a:pt x="224" y="103"/>
                    <a:pt x="224" y="103"/>
                  </a:cubicBezTo>
                  <a:cubicBezTo>
                    <a:pt x="224" y="103"/>
                    <a:pt x="224" y="103"/>
                    <a:pt x="224" y="103"/>
                  </a:cubicBezTo>
                  <a:cubicBezTo>
                    <a:pt x="223" y="102"/>
                    <a:pt x="223" y="102"/>
                    <a:pt x="223" y="102"/>
                  </a:cubicBezTo>
                  <a:cubicBezTo>
                    <a:pt x="223" y="102"/>
                    <a:pt x="223" y="102"/>
                    <a:pt x="223" y="102"/>
                  </a:cubicBezTo>
                  <a:cubicBezTo>
                    <a:pt x="223" y="102"/>
                    <a:pt x="223" y="102"/>
                    <a:pt x="223" y="102"/>
                  </a:cubicBezTo>
                  <a:cubicBezTo>
                    <a:pt x="222" y="103"/>
                    <a:pt x="222" y="103"/>
                    <a:pt x="222" y="103"/>
                  </a:cubicBezTo>
                  <a:cubicBezTo>
                    <a:pt x="222" y="103"/>
                    <a:pt x="222" y="103"/>
                    <a:pt x="222" y="103"/>
                  </a:cubicBezTo>
                  <a:cubicBezTo>
                    <a:pt x="222" y="104"/>
                    <a:pt x="222" y="104"/>
                    <a:pt x="222" y="104"/>
                  </a:cubicBezTo>
                  <a:cubicBezTo>
                    <a:pt x="222" y="104"/>
                    <a:pt x="222" y="104"/>
                    <a:pt x="222" y="104"/>
                  </a:cubicBezTo>
                  <a:close/>
                  <a:moveTo>
                    <a:pt x="222" y="106"/>
                  </a:moveTo>
                  <a:cubicBezTo>
                    <a:pt x="222" y="106"/>
                    <a:pt x="222" y="106"/>
                    <a:pt x="222" y="106"/>
                  </a:cubicBezTo>
                  <a:cubicBezTo>
                    <a:pt x="223" y="105"/>
                    <a:pt x="223" y="105"/>
                    <a:pt x="223" y="105"/>
                  </a:cubicBezTo>
                  <a:cubicBezTo>
                    <a:pt x="222" y="105"/>
                    <a:pt x="222" y="105"/>
                    <a:pt x="222" y="105"/>
                  </a:cubicBezTo>
                  <a:cubicBezTo>
                    <a:pt x="221" y="105"/>
                    <a:pt x="221" y="105"/>
                    <a:pt x="221" y="105"/>
                  </a:cubicBezTo>
                  <a:cubicBezTo>
                    <a:pt x="221" y="106"/>
                    <a:pt x="221" y="106"/>
                    <a:pt x="221" y="106"/>
                  </a:cubicBezTo>
                  <a:cubicBezTo>
                    <a:pt x="222" y="106"/>
                    <a:pt x="222" y="106"/>
                    <a:pt x="222" y="106"/>
                  </a:cubicBezTo>
                  <a:close/>
                  <a:moveTo>
                    <a:pt x="188" y="89"/>
                  </a:moveTo>
                  <a:cubicBezTo>
                    <a:pt x="188" y="89"/>
                    <a:pt x="188" y="89"/>
                    <a:pt x="188" y="89"/>
                  </a:cubicBezTo>
                  <a:cubicBezTo>
                    <a:pt x="188" y="90"/>
                    <a:pt x="188" y="90"/>
                    <a:pt x="188" y="90"/>
                  </a:cubicBezTo>
                  <a:cubicBezTo>
                    <a:pt x="189" y="89"/>
                    <a:pt x="189" y="89"/>
                    <a:pt x="189" y="89"/>
                  </a:cubicBezTo>
                  <a:cubicBezTo>
                    <a:pt x="190" y="90"/>
                    <a:pt x="190" y="90"/>
                    <a:pt x="190" y="90"/>
                  </a:cubicBezTo>
                  <a:cubicBezTo>
                    <a:pt x="190" y="89"/>
                    <a:pt x="190" y="89"/>
                    <a:pt x="190" y="89"/>
                  </a:cubicBezTo>
                  <a:cubicBezTo>
                    <a:pt x="189" y="89"/>
                    <a:pt x="189" y="89"/>
                    <a:pt x="189" y="89"/>
                  </a:cubicBezTo>
                  <a:cubicBezTo>
                    <a:pt x="188" y="89"/>
                    <a:pt x="188" y="89"/>
                    <a:pt x="188" y="89"/>
                  </a:cubicBezTo>
                  <a:cubicBezTo>
                    <a:pt x="188" y="89"/>
                    <a:pt x="188" y="89"/>
                    <a:pt x="188" y="89"/>
                  </a:cubicBezTo>
                  <a:close/>
                  <a:moveTo>
                    <a:pt x="194" y="99"/>
                  </a:moveTo>
                  <a:cubicBezTo>
                    <a:pt x="193" y="98"/>
                    <a:pt x="193" y="98"/>
                    <a:pt x="193" y="98"/>
                  </a:cubicBezTo>
                  <a:cubicBezTo>
                    <a:pt x="193" y="96"/>
                    <a:pt x="193" y="96"/>
                    <a:pt x="193" y="96"/>
                  </a:cubicBezTo>
                  <a:cubicBezTo>
                    <a:pt x="193" y="96"/>
                    <a:pt x="193" y="96"/>
                    <a:pt x="193" y="96"/>
                  </a:cubicBezTo>
                  <a:cubicBezTo>
                    <a:pt x="193" y="95"/>
                    <a:pt x="193" y="95"/>
                    <a:pt x="193" y="95"/>
                  </a:cubicBezTo>
                  <a:cubicBezTo>
                    <a:pt x="193" y="95"/>
                    <a:pt x="193" y="95"/>
                    <a:pt x="193" y="95"/>
                  </a:cubicBezTo>
                  <a:cubicBezTo>
                    <a:pt x="192" y="94"/>
                    <a:pt x="192" y="94"/>
                    <a:pt x="192" y="94"/>
                  </a:cubicBezTo>
                  <a:cubicBezTo>
                    <a:pt x="192" y="93"/>
                    <a:pt x="192" y="93"/>
                    <a:pt x="192" y="93"/>
                  </a:cubicBezTo>
                  <a:cubicBezTo>
                    <a:pt x="192" y="92"/>
                    <a:pt x="192" y="92"/>
                    <a:pt x="192" y="92"/>
                  </a:cubicBezTo>
                  <a:cubicBezTo>
                    <a:pt x="191" y="91"/>
                    <a:pt x="191" y="91"/>
                    <a:pt x="191" y="91"/>
                  </a:cubicBezTo>
                  <a:cubicBezTo>
                    <a:pt x="191" y="91"/>
                    <a:pt x="191" y="91"/>
                    <a:pt x="191" y="91"/>
                  </a:cubicBezTo>
                  <a:cubicBezTo>
                    <a:pt x="192" y="90"/>
                    <a:pt x="192" y="90"/>
                    <a:pt x="192" y="90"/>
                  </a:cubicBezTo>
                  <a:cubicBezTo>
                    <a:pt x="193" y="90"/>
                    <a:pt x="193" y="90"/>
                    <a:pt x="193" y="90"/>
                  </a:cubicBezTo>
                  <a:cubicBezTo>
                    <a:pt x="194" y="89"/>
                    <a:pt x="194" y="89"/>
                    <a:pt x="194" y="89"/>
                  </a:cubicBezTo>
                  <a:cubicBezTo>
                    <a:pt x="195" y="89"/>
                    <a:pt x="195" y="89"/>
                    <a:pt x="195" y="89"/>
                  </a:cubicBezTo>
                  <a:cubicBezTo>
                    <a:pt x="196" y="89"/>
                    <a:pt x="196" y="89"/>
                    <a:pt x="196" y="89"/>
                  </a:cubicBezTo>
                  <a:cubicBezTo>
                    <a:pt x="196" y="89"/>
                    <a:pt x="196" y="89"/>
                    <a:pt x="196" y="89"/>
                  </a:cubicBezTo>
                  <a:cubicBezTo>
                    <a:pt x="197" y="90"/>
                    <a:pt x="197" y="90"/>
                    <a:pt x="197" y="90"/>
                  </a:cubicBezTo>
                  <a:cubicBezTo>
                    <a:pt x="198" y="90"/>
                    <a:pt x="198" y="90"/>
                    <a:pt x="198" y="90"/>
                  </a:cubicBezTo>
                  <a:cubicBezTo>
                    <a:pt x="198" y="90"/>
                    <a:pt x="198" y="90"/>
                    <a:pt x="198" y="90"/>
                  </a:cubicBezTo>
                  <a:cubicBezTo>
                    <a:pt x="199" y="90"/>
                    <a:pt x="199" y="90"/>
                    <a:pt x="199" y="90"/>
                  </a:cubicBezTo>
                  <a:cubicBezTo>
                    <a:pt x="200" y="90"/>
                    <a:pt x="200" y="90"/>
                    <a:pt x="200" y="90"/>
                  </a:cubicBezTo>
                  <a:cubicBezTo>
                    <a:pt x="200" y="91"/>
                    <a:pt x="200" y="91"/>
                    <a:pt x="200" y="91"/>
                  </a:cubicBezTo>
                  <a:cubicBezTo>
                    <a:pt x="200" y="91"/>
                    <a:pt x="200" y="91"/>
                    <a:pt x="200" y="91"/>
                  </a:cubicBezTo>
                  <a:cubicBezTo>
                    <a:pt x="200" y="92"/>
                    <a:pt x="200" y="92"/>
                    <a:pt x="200" y="92"/>
                  </a:cubicBezTo>
                  <a:cubicBezTo>
                    <a:pt x="201" y="92"/>
                    <a:pt x="201" y="92"/>
                    <a:pt x="201" y="92"/>
                  </a:cubicBezTo>
                  <a:cubicBezTo>
                    <a:pt x="201" y="93"/>
                    <a:pt x="201" y="93"/>
                    <a:pt x="201" y="93"/>
                  </a:cubicBezTo>
                  <a:cubicBezTo>
                    <a:pt x="200" y="93"/>
                    <a:pt x="200" y="93"/>
                    <a:pt x="200" y="93"/>
                  </a:cubicBezTo>
                  <a:cubicBezTo>
                    <a:pt x="200" y="94"/>
                    <a:pt x="200" y="94"/>
                    <a:pt x="200" y="94"/>
                  </a:cubicBezTo>
                  <a:cubicBezTo>
                    <a:pt x="199" y="95"/>
                    <a:pt x="199" y="95"/>
                    <a:pt x="199" y="95"/>
                  </a:cubicBezTo>
                  <a:cubicBezTo>
                    <a:pt x="199" y="95"/>
                    <a:pt x="199" y="95"/>
                    <a:pt x="199" y="95"/>
                  </a:cubicBezTo>
                  <a:cubicBezTo>
                    <a:pt x="198" y="96"/>
                    <a:pt x="198" y="96"/>
                    <a:pt x="198" y="96"/>
                  </a:cubicBezTo>
                  <a:cubicBezTo>
                    <a:pt x="196" y="97"/>
                    <a:pt x="196" y="97"/>
                    <a:pt x="196" y="97"/>
                  </a:cubicBezTo>
                  <a:cubicBezTo>
                    <a:pt x="195" y="98"/>
                    <a:pt x="195" y="98"/>
                    <a:pt x="195" y="98"/>
                  </a:cubicBezTo>
                  <a:cubicBezTo>
                    <a:pt x="195" y="98"/>
                    <a:pt x="195" y="98"/>
                    <a:pt x="195" y="98"/>
                  </a:cubicBezTo>
                  <a:cubicBezTo>
                    <a:pt x="194" y="98"/>
                    <a:pt x="194" y="98"/>
                    <a:pt x="194" y="98"/>
                  </a:cubicBezTo>
                  <a:cubicBezTo>
                    <a:pt x="194" y="99"/>
                    <a:pt x="194" y="99"/>
                    <a:pt x="194" y="99"/>
                  </a:cubicBezTo>
                  <a:cubicBezTo>
                    <a:pt x="194" y="99"/>
                    <a:pt x="194" y="99"/>
                    <a:pt x="194" y="99"/>
                  </a:cubicBezTo>
                  <a:close/>
                  <a:moveTo>
                    <a:pt x="226" y="115"/>
                  </a:moveTo>
                  <a:cubicBezTo>
                    <a:pt x="224" y="114"/>
                    <a:pt x="224" y="114"/>
                    <a:pt x="224" y="114"/>
                  </a:cubicBezTo>
                  <a:cubicBezTo>
                    <a:pt x="224" y="114"/>
                    <a:pt x="224" y="114"/>
                    <a:pt x="224" y="114"/>
                  </a:cubicBezTo>
                  <a:cubicBezTo>
                    <a:pt x="222" y="114"/>
                    <a:pt x="222" y="114"/>
                    <a:pt x="222" y="114"/>
                  </a:cubicBezTo>
                  <a:cubicBezTo>
                    <a:pt x="223" y="113"/>
                    <a:pt x="223" y="113"/>
                    <a:pt x="223" y="113"/>
                  </a:cubicBezTo>
                  <a:cubicBezTo>
                    <a:pt x="223" y="113"/>
                    <a:pt x="223" y="113"/>
                    <a:pt x="223" y="113"/>
                  </a:cubicBezTo>
                  <a:cubicBezTo>
                    <a:pt x="224" y="113"/>
                    <a:pt x="224" y="113"/>
                    <a:pt x="224" y="113"/>
                  </a:cubicBezTo>
                  <a:cubicBezTo>
                    <a:pt x="224" y="113"/>
                    <a:pt x="224" y="113"/>
                    <a:pt x="224" y="113"/>
                  </a:cubicBezTo>
                  <a:cubicBezTo>
                    <a:pt x="224" y="113"/>
                    <a:pt x="224" y="113"/>
                    <a:pt x="224" y="113"/>
                  </a:cubicBezTo>
                  <a:cubicBezTo>
                    <a:pt x="223" y="113"/>
                    <a:pt x="223" y="113"/>
                    <a:pt x="223" y="113"/>
                  </a:cubicBezTo>
                  <a:cubicBezTo>
                    <a:pt x="223" y="112"/>
                    <a:pt x="223" y="112"/>
                    <a:pt x="223" y="112"/>
                  </a:cubicBezTo>
                  <a:cubicBezTo>
                    <a:pt x="224" y="111"/>
                    <a:pt x="224" y="111"/>
                    <a:pt x="224" y="111"/>
                  </a:cubicBezTo>
                  <a:cubicBezTo>
                    <a:pt x="225" y="110"/>
                    <a:pt x="225" y="110"/>
                    <a:pt x="225" y="110"/>
                  </a:cubicBezTo>
                  <a:cubicBezTo>
                    <a:pt x="225" y="109"/>
                    <a:pt x="225" y="109"/>
                    <a:pt x="225" y="109"/>
                  </a:cubicBezTo>
                  <a:cubicBezTo>
                    <a:pt x="225" y="109"/>
                    <a:pt x="225" y="109"/>
                    <a:pt x="225" y="109"/>
                  </a:cubicBezTo>
                  <a:cubicBezTo>
                    <a:pt x="225" y="108"/>
                    <a:pt x="225" y="108"/>
                    <a:pt x="225" y="108"/>
                  </a:cubicBezTo>
                  <a:cubicBezTo>
                    <a:pt x="224" y="108"/>
                    <a:pt x="224" y="108"/>
                    <a:pt x="224" y="108"/>
                  </a:cubicBezTo>
                  <a:cubicBezTo>
                    <a:pt x="225" y="107"/>
                    <a:pt x="225" y="107"/>
                    <a:pt x="225" y="107"/>
                  </a:cubicBezTo>
                  <a:cubicBezTo>
                    <a:pt x="225" y="106"/>
                    <a:pt x="225" y="106"/>
                    <a:pt x="225" y="106"/>
                  </a:cubicBezTo>
                  <a:cubicBezTo>
                    <a:pt x="226" y="105"/>
                    <a:pt x="226" y="105"/>
                    <a:pt x="226" y="105"/>
                  </a:cubicBezTo>
                  <a:cubicBezTo>
                    <a:pt x="226" y="104"/>
                    <a:pt x="226" y="104"/>
                    <a:pt x="226" y="104"/>
                  </a:cubicBezTo>
                  <a:cubicBezTo>
                    <a:pt x="226" y="104"/>
                    <a:pt x="226" y="104"/>
                    <a:pt x="226" y="104"/>
                  </a:cubicBezTo>
                  <a:cubicBezTo>
                    <a:pt x="227" y="103"/>
                    <a:pt x="227" y="103"/>
                    <a:pt x="227" y="103"/>
                  </a:cubicBezTo>
                  <a:cubicBezTo>
                    <a:pt x="227" y="102"/>
                    <a:pt x="227" y="102"/>
                    <a:pt x="227" y="102"/>
                  </a:cubicBezTo>
                  <a:cubicBezTo>
                    <a:pt x="228" y="102"/>
                    <a:pt x="228" y="102"/>
                    <a:pt x="228" y="102"/>
                  </a:cubicBezTo>
                  <a:cubicBezTo>
                    <a:pt x="228" y="101"/>
                    <a:pt x="228" y="101"/>
                    <a:pt x="228" y="101"/>
                  </a:cubicBezTo>
                  <a:cubicBezTo>
                    <a:pt x="229" y="100"/>
                    <a:pt x="229" y="100"/>
                    <a:pt x="229" y="100"/>
                  </a:cubicBezTo>
                  <a:cubicBezTo>
                    <a:pt x="229" y="99"/>
                    <a:pt x="229" y="99"/>
                    <a:pt x="229" y="99"/>
                  </a:cubicBezTo>
                  <a:cubicBezTo>
                    <a:pt x="230" y="99"/>
                    <a:pt x="230" y="99"/>
                    <a:pt x="230" y="99"/>
                  </a:cubicBezTo>
                  <a:cubicBezTo>
                    <a:pt x="230" y="98"/>
                    <a:pt x="230" y="98"/>
                    <a:pt x="230" y="98"/>
                  </a:cubicBezTo>
                  <a:cubicBezTo>
                    <a:pt x="230" y="98"/>
                    <a:pt x="230" y="98"/>
                    <a:pt x="230" y="98"/>
                  </a:cubicBezTo>
                  <a:cubicBezTo>
                    <a:pt x="230" y="97"/>
                    <a:pt x="230" y="97"/>
                    <a:pt x="230" y="97"/>
                  </a:cubicBezTo>
                  <a:cubicBezTo>
                    <a:pt x="231" y="97"/>
                    <a:pt x="231" y="97"/>
                    <a:pt x="231" y="97"/>
                  </a:cubicBezTo>
                  <a:cubicBezTo>
                    <a:pt x="232" y="98"/>
                    <a:pt x="232" y="98"/>
                    <a:pt x="232" y="98"/>
                  </a:cubicBezTo>
                  <a:cubicBezTo>
                    <a:pt x="232" y="99"/>
                    <a:pt x="232" y="99"/>
                    <a:pt x="232" y="99"/>
                  </a:cubicBezTo>
                  <a:cubicBezTo>
                    <a:pt x="233" y="99"/>
                    <a:pt x="233" y="99"/>
                    <a:pt x="233" y="99"/>
                  </a:cubicBezTo>
                  <a:cubicBezTo>
                    <a:pt x="233" y="98"/>
                    <a:pt x="233" y="98"/>
                    <a:pt x="233" y="98"/>
                  </a:cubicBezTo>
                  <a:cubicBezTo>
                    <a:pt x="232" y="97"/>
                    <a:pt x="232" y="97"/>
                    <a:pt x="232" y="97"/>
                  </a:cubicBezTo>
                  <a:cubicBezTo>
                    <a:pt x="232" y="97"/>
                    <a:pt x="232" y="97"/>
                    <a:pt x="232" y="97"/>
                  </a:cubicBezTo>
                  <a:cubicBezTo>
                    <a:pt x="233" y="97"/>
                    <a:pt x="233" y="97"/>
                    <a:pt x="233" y="97"/>
                  </a:cubicBezTo>
                  <a:cubicBezTo>
                    <a:pt x="232" y="96"/>
                    <a:pt x="232" y="96"/>
                    <a:pt x="232" y="96"/>
                  </a:cubicBezTo>
                  <a:cubicBezTo>
                    <a:pt x="233" y="95"/>
                    <a:pt x="233" y="95"/>
                    <a:pt x="233" y="95"/>
                  </a:cubicBezTo>
                  <a:cubicBezTo>
                    <a:pt x="235" y="94"/>
                    <a:pt x="235" y="94"/>
                    <a:pt x="235" y="94"/>
                  </a:cubicBezTo>
                  <a:cubicBezTo>
                    <a:pt x="236" y="94"/>
                    <a:pt x="236" y="94"/>
                    <a:pt x="236" y="94"/>
                  </a:cubicBezTo>
                  <a:cubicBezTo>
                    <a:pt x="237" y="94"/>
                    <a:pt x="237" y="94"/>
                    <a:pt x="237" y="94"/>
                  </a:cubicBezTo>
                  <a:cubicBezTo>
                    <a:pt x="237" y="95"/>
                    <a:pt x="237" y="95"/>
                    <a:pt x="237" y="95"/>
                  </a:cubicBezTo>
                  <a:cubicBezTo>
                    <a:pt x="238" y="94"/>
                    <a:pt x="238" y="94"/>
                    <a:pt x="238" y="94"/>
                  </a:cubicBezTo>
                  <a:cubicBezTo>
                    <a:pt x="238" y="95"/>
                    <a:pt x="238" y="95"/>
                    <a:pt x="238" y="95"/>
                  </a:cubicBezTo>
                  <a:cubicBezTo>
                    <a:pt x="239" y="95"/>
                    <a:pt x="239" y="95"/>
                    <a:pt x="239" y="95"/>
                  </a:cubicBezTo>
                  <a:cubicBezTo>
                    <a:pt x="240" y="95"/>
                    <a:pt x="240" y="95"/>
                    <a:pt x="240" y="95"/>
                  </a:cubicBezTo>
                  <a:cubicBezTo>
                    <a:pt x="241" y="95"/>
                    <a:pt x="241" y="95"/>
                    <a:pt x="241" y="95"/>
                  </a:cubicBezTo>
                  <a:cubicBezTo>
                    <a:pt x="241" y="96"/>
                    <a:pt x="241" y="96"/>
                    <a:pt x="241" y="96"/>
                  </a:cubicBezTo>
                  <a:cubicBezTo>
                    <a:pt x="242" y="96"/>
                    <a:pt x="242" y="96"/>
                    <a:pt x="242" y="96"/>
                  </a:cubicBezTo>
                  <a:cubicBezTo>
                    <a:pt x="242" y="96"/>
                    <a:pt x="242" y="96"/>
                    <a:pt x="242" y="96"/>
                  </a:cubicBezTo>
                  <a:cubicBezTo>
                    <a:pt x="243" y="97"/>
                    <a:pt x="243" y="97"/>
                    <a:pt x="243" y="97"/>
                  </a:cubicBezTo>
                  <a:cubicBezTo>
                    <a:pt x="242" y="97"/>
                    <a:pt x="242" y="97"/>
                    <a:pt x="242" y="97"/>
                  </a:cubicBezTo>
                  <a:cubicBezTo>
                    <a:pt x="243" y="98"/>
                    <a:pt x="243" y="98"/>
                    <a:pt x="243" y="98"/>
                  </a:cubicBezTo>
                  <a:cubicBezTo>
                    <a:pt x="243" y="97"/>
                    <a:pt x="243" y="97"/>
                    <a:pt x="243" y="97"/>
                  </a:cubicBezTo>
                  <a:cubicBezTo>
                    <a:pt x="245" y="97"/>
                    <a:pt x="245" y="97"/>
                    <a:pt x="245" y="97"/>
                  </a:cubicBezTo>
                  <a:cubicBezTo>
                    <a:pt x="247" y="98"/>
                    <a:pt x="247" y="98"/>
                    <a:pt x="247" y="98"/>
                  </a:cubicBezTo>
                  <a:cubicBezTo>
                    <a:pt x="248" y="98"/>
                    <a:pt x="248" y="98"/>
                    <a:pt x="248" y="98"/>
                  </a:cubicBezTo>
                  <a:cubicBezTo>
                    <a:pt x="248" y="99"/>
                    <a:pt x="248" y="99"/>
                    <a:pt x="248" y="99"/>
                  </a:cubicBezTo>
                  <a:cubicBezTo>
                    <a:pt x="248" y="99"/>
                    <a:pt x="248" y="99"/>
                    <a:pt x="248" y="99"/>
                  </a:cubicBezTo>
                  <a:cubicBezTo>
                    <a:pt x="249" y="100"/>
                    <a:pt x="249" y="100"/>
                    <a:pt x="249" y="100"/>
                  </a:cubicBezTo>
                  <a:cubicBezTo>
                    <a:pt x="248" y="100"/>
                    <a:pt x="248" y="100"/>
                    <a:pt x="248" y="100"/>
                  </a:cubicBezTo>
                  <a:cubicBezTo>
                    <a:pt x="248" y="100"/>
                    <a:pt x="248" y="100"/>
                    <a:pt x="248" y="100"/>
                  </a:cubicBezTo>
                  <a:cubicBezTo>
                    <a:pt x="247" y="101"/>
                    <a:pt x="247" y="101"/>
                    <a:pt x="247" y="101"/>
                  </a:cubicBezTo>
                  <a:cubicBezTo>
                    <a:pt x="246" y="102"/>
                    <a:pt x="246" y="102"/>
                    <a:pt x="246" y="102"/>
                  </a:cubicBezTo>
                  <a:cubicBezTo>
                    <a:pt x="246" y="103"/>
                    <a:pt x="246" y="103"/>
                    <a:pt x="246" y="103"/>
                  </a:cubicBezTo>
                  <a:cubicBezTo>
                    <a:pt x="245" y="103"/>
                    <a:pt x="245" y="103"/>
                    <a:pt x="245" y="103"/>
                  </a:cubicBezTo>
                  <a:cubicBezTo>
                    <a:pt x="245" y="103"/>
                    <a:pt x="245" y="103"/>
                    <a:pt x="245" y="103"/>
                  </a:cubicBezTo>
                  <a:cubicBezTo>
                    <a:pt x="243" y="104"/>
                    <a:pt x="243" y="104"/>
                    <a:pt x="243" y="104"/>
                  </a:cubicBezTo>
                  <a:cubicBezTo>
                    <a:pt x="242" y="106"/>
                    <a:pt x="242" y="106"/>
                    <a:pt x="242" y="106"/>
                  </a:cubicBezTo>
                  <a:cubicBezTo>
                    <a:pt x="241" y="106"/>
                    <a:pt x="241" y="106"/>
                    <a:pt x="241" y="106"/>
                  </a:cubicBezTo>
                  <a:cubicBezTo>
                    <a:pt x="241" y="106"/>
                    <a:pt x="241" y="106"/>
                    <a:pt x="241" y="106"/>
                  </a:cubicBezTo>
                  <a:cubicBezTo>
                    <a:pt x="241" y="106"/>
                    <a:pt x="241" y="106"/>
                    <a:pt x="241" y="106"/>
                  </a:cubicBezTo>
                  <a:cubicBezTo>
                    <a:pt x="241" y="107"/>
                    <a:pt x="241" y="107"/>
                    <a:pt x="241" y="107"/>
                  </a:cubicBezTo>
                  <a:cubicBezTo>
                    <a:pt x="239" y="108"/>
                    <a:pt x="239" y="108"/>
                    <a:pt x="239" y="108"/>
                  </a:cubicBezTo>
                  <a:cubicBezTo>
                    <a:pt x="238" y="109"/>
                    <a:pt x="238" y="109"/>
                    <a:pt x="238" y="109"/>
                  </a:cubicBezTo>
                  <a:cubicBezTo>
                    <a:pt x="237" y="110"/>
                    <a:pt x="237" y="110"/>
                    <a:pt x="237" y="110"/>
                  </a:cubicBezTo>
                  <a:cubicBezTo>
                    <a:pt x="236" y="110"/>
                    <a:pt x="236" y="110"/>
                    <a:pt x="236" y="110"/>
                  </a:cubicBezTo>
                  <a:cubicBezTo>
                    <a:pt x="235" y="110"/>
                    <a:pt x="235" y="110"/>
                    <a:pt x="235" y="110"/>
                  </a:cubicBezTo>
                  <a:cubicBezTo>
                    <a:pt x="235" y="109"/>
                    <a:pt x="235" y="109"/>
                    <a:pt x="235" y="109"/>
                  </a:cubicBezTo>
                  <a:cubicBezTo>
                    <a:pt x="234" y="110"/>
                    <a:pt x="234" y="110"/>
                    <a:pt x="234" y="110"/>
                  </a:cubicBezTo>
                  <a:cubicBezTo>
                    <a:pt x="233" y="109"/>
                    <a:pt x="233" y="109"/>
                    <a:pt x="233" y="109"/>
                  </a:cubicBezTo>
                  <a:cubicBezTo>
                    <a:pt x="233" y="108"/>
                    <a:pt x="233" y="108"/>
                    <a:pt x="233" y="108"/>
                  </a:cubicBezTo>
                  <a:cubicBezTo>
                    <a:pt x="233" y="108"/>
                    <a:pt x="233" y="108"/>
                    <a:pt x="233" y="108"/>
                  </a:cubicBezTo>
                  <a:cubicBezTo>
                    <a:pt x="232" y="108"/>
                    <a:pt x="232" y="108"/>
                    <a:pt x="232" y="108"/>
                  </a:cubicBezTo>
                  <a:cubicBezTo>
                    <a:pt x="231" y="108"/>
                    <a:pt x="231" y="108"/>
                    <a:pt x="231" y="108"/>
                  </a:cubicBezTo>
                  <a:cubicBezTo>
                    <a:pt x="230" y="108"/>
                    <a:pt x="230" y="108"/>
                    <a:pt x="230" y="108"/>
                  </a:cubicBezTo>
                  <a:cubicBezTo>
                    <a:pt x="230" y="108"/>
                    <a:pt x="230" y="108"/>
                    <a:pt x="230" y="108"/>
                  </a:cubicBezTo>
                  <a:cubicBezTo>
                    <a:pt x="229" y="108"/>
                    <a:pt x="229" y="108"/>
                    <a:pt x="229" y="108"/>
                  </a:cubicBezTo>
                  <a:cubicBezTo>
                    <a:pt x="229" y="108"/>
                    <a:pt x="229" y="108"/>
                    <a:pt x="229" y="108"/>
                  </a:cubicBezTo>
                  <a:cubicBezTo>
                    <a:pt x="229" y="108"/>
                    <a:pt x="229" y="108"/>
                    <a:pt x="229" y="108"/>
                  </a:cubicBezTo>
                  <a:cubicBezTo>
                    <a:pt x="231" y="108"/>
                    <a:pt x="231" y="108"/>
                    <a:pt x="231" y="108"/>
                  </a:cubicBezTo>
                  <a:cubicBezTo>
                    <a:pt x="231" y="109"/>
                    <a:pt x="231" y="109"/>
                    <a:pt x="231" y="109"/>
                  </a:cubicBezTo>
                  <a:cubicBezTo>
                    <a:pt x="230" y="110"/>
                    <a:pt x="230" y="110"/>
                    <a:pt x="230" y="110"/>
                  </a:cubicBezTo>
                  <a:cubicBezTo>
                    <a:pt x="231" y="110"/>
                    <a:pt x="231" y="110"/>
                    <a:pt x="231" y="110"/>
                  </a:cubicBezTo>
                  <a:cubicBezTo>
                    <a:pt x="231" y="111"/>
                    <a:pt x="231" y="111"/>
                    <a:pt x="231" y="111"/>
                  </a:cubicBezTo>
                  <a:cubicBezTo>
                    <a:pt x="230" y="112"/>
                    <a:pt x="230" y="112"/>
                    <a:pt x="230" y="112"/>
                  </a:cubicBezTo>
                  <a:cubicBezTo>
                    <a:pt x="230" y="112"/>
                    <a:pt x="230" y="112"/>
                    <a:pt x="230" y="112"/>
                  </a:cubicBezTo>
                  <a:cubicBezTo>
                    <a:pt x="229" y="113"/>
                    <a:pt x="229" y="113"/>
                    <a:pt x="229" y="113"/>
                  </a:cubicBezTo>
                  <a:cubicBezTo>
                    <a:pt x="228" y="113"/>
                    <a:pt x="228" y="113"/>
                    <a:pt x="228" y="113"/>
                  </a:cubicBezTo>
                  <a:cubicBezTo>
                    <a:pt x="228" y="113"/>
                    <a:pt x="228" y="113"/>
                    <a:pt x="228" y="113"/>
                  </a:cubicBezTo>
                  <a:cubicBezTo>
                    <a:pt x="227" y="114"/>
                    <a:pt x="227" y="114"/>
                    <a:pt x="227" y="114"/>
                  </a:cubicBezTo>
                  <a:cubicBezTo>
                    <a:pt x="227" y="114"/>
                    <a:pt x="227" y="114"/>
                    <a:pt x="227" y="114"/>
                  </a:cubicBezTo>
                  <a:cubicBezTo>
                    <a:pt x="226" y="114"/>
                    <a:pt x="226" y="114"/>
                    <a:pt x="226" y="114"/>
                  </a:cubicBezTo>
                  <a:cubicBezTo>
                    <a:pt x="226" y="115"/>
                    <a:pt x="226" y="115"/>
                    <a:pt x="226" y="115"/>
                  </a:cubicBezTo>
                  <a:cubicBezTo>
                    <a:pt x="226" y="115"/>
                    <a:pt x="226" y="115"/>
                    <a:pt x="226" y="115"/>
                  </a:cubicBezTo>
                  <a:close/>
                  <a:moveTo>
                    <a:pt x="280" y="119"/>
                  </a:moveTo>
                  <a:cubicBezTo>
                    <a:pt x="279" y="118"/>
                    <a:pt x="279" y="118"/>
                    <a:pt x="279" y="118"/>
                  </a:cubicBezTo>
                  <a:cubicBezTo>
                    <a:pt x="278" y="118"/>
                    <a:pt x="278" y="118"/>
                    <a:pt x="278" y="118"/>
                  </a:cubicBezTo>
                  <a:cubicBezTo>
                    <a:pt x="278" y="117"/>
                    <a:pt x="278" y="117"/>
                    <a:pt x="278" y="117"/>
                  </a:cubicBezTo>
                  <a:cubicBezTo>
                    <a:pt x="277" y="117"/>
                    <a:pt x="277" y="117"/>
                    <a:pt x="277" y="117"/>
                  </a:cubicBezTo>
                  <a:cubicBezTo>
                    <a:pt x="277" y="116"/>
                    <a:pt x="277" y="116"/>
                    <a:pt x="277" y="116"/>
                  </a:cubicBezTo>
                  <a:cubicBezTo>
                    <a:pt x="277" y="115"/>
                    <a:pt x="277" y="115"/>
                    <a:pt x="277" y="115"/>
                  </a:cubicBezTo>
                  <a:cubicBezTo>
                    <a:pt x="278" y="114"/>
                    <a:pt x="278" y="114"/>
                    <a:pt x="278" y="114"/>
                  </a:cubicBezTo>
                  <a:cubicBezTo>
                    <a:pt x="278" y="114"/>
                    <a:pt x="278" y="114"/>
                    <a:pt x="278" y="114"/>
                  </a:cubicBezTo>
                  <a:cubicBezTo>
                    <a:pt x="278" y="113"/>
                    <a:pt x="278" y="113"/>
                    <a:pt x="278" y="113"/>
                  </a:cubicBezTo>
                  <a:cubicBezTo>
                    <a:pt x="278" y="113"/>
                    <a:pt x="278" y="113"/>
                    <a:pt x="278" y="113"/>
                  </a:cubicBezTo>
                  <a:cubicBezTo>
                    <a:pt x="277" y="112"/>
                    <a:pt x="277" y="112"/>
                    <a:pt x="277" y="112"/>
                  </a:cubicBezTo>
                  <a:cubicBezTo>
                    <a:pt x="277" y="112"/>
                    <a:pt x="277" y="112"/>
                    <a:pt x="277" y="112"/>
                  </a:cubicBezTo>
                  <a:cubicBezTo>
                    <a:pt x="277" y="110"/>
                    <a:pt x="277" y="110"/>
                    <a:pt x="277" y="110"/>
                  </a:cubicBezTo>
                  <a:cubicBezTo>
                    <a:pt x="278" y="110"/>
                    <a:pt x="278" y="110"/>
                    <a:pt x="278" y="110"/>
                  </a:cubicBezTo>
                  <a:cubicBezTo>
                    <a:pt x="278" y="110"/>
                    <a:pt x="278" y="110"/>
                    <a:pt x="278" y="110"/>
                  </a:cubicBezTo>
                  <a:cubicBezTo>
                    <a:pt x="278" y="109"/>
                    <a:pt x="278" y="109"/>
                    <a:pt x="278" y="109"/>
                  </a:cubicBezTo>
                  <a:cubicBezTo>
                    <a:pt x="279" y="108"/>
                    <a:pt x="279" y="108"/>
                    <a:pt x="279" y="108"/>
                  </a:cubicBezTo>
                  <a:cubicBezTo>
                    <a:pt x="279" y="107"/>
                    <a:pt x="279" y="107"/>
                    <a:pt x="279" y="107"/>
                  </a:cubicBezTo>
                  <a:cubicBezTo>
                    <a:pt x="280" y="107"/>
                    <a:pt x="280" y="107"/>
                    <a:pt x="280" y="107"/>
                  </a:cubicBezTo>
                  <a:cubicBezTo>
                    <a:pt x="280" y="108"/>
                    <a:pt x="280" y="108"/>
                    <a:pt x="280" y="108"/>
                  </a:cubicBezTo>
                  <a:cubicBezTo>
                    <a:pt x="280" y="108"/>
                    <a:pt x="280" y="108"/>
                    <a:pt x="280" y="108"/>
                  </a:cubicBezTo>
                  <a:cubicBezTo>
                    <a:pt x="282" y="109"/>
                    <a:pt x="282" y="109"/>
                    <a:pt x="282" y="109"/>
                  </a:cubicBezTo>
                  <a:cubicBezTo>
                    <a:pt x="283" y="109"/>
                    <a:pt x="283" y="109"/>
                    <a:pt x="283" y="109"/>
                  </a:cubicBezTo>
                  <a:cubicBezTo>
                    <a:pt x="284" y="110"/>
                    <a:pt x="284" y="110"/>
                    <a:pt x="284" y="110"/>
                  </a:cubicBezTo>
                  <a:cubicBezTo>
                    <a:pt x="284" y="109"/>
                    <a:pt x="284" y="109"/>
                    <a:pt x="284" y="109"/>
                  </a:cubicBezTo>
                  <a:cubicBezTo>
                    <a:pt x="286" y="110"/>
                    <a:pt x="286" y="110"/>
                    <a:pt x="286" y="110"/>
                  </a:cubicBezTo>
                  <a:cubicBezTo>
                    <a:pt x="287" y="110"/>
                    <a:pt x="287" y="110"/>
                    <a:pt x="287" y="110"/>
                  </a:cubicBezTo>
                  <a:cubicBezTo>
                    <a:pt x="287" y="110"/>
                    <a:pt x="287" y="110"/>
                    <a:pt x="287" y="110"/>
                  </a:cubicBezTo>
                  <a:cubicBezTo>
                    <a:pt x="288" y="111"/>
                    <a:pt x="288" y="111"/>
                    <a:pt x="288" y="111"/>
                  </a:cubicBezTo>
                  <a:cubicBezTo>
                    <a:pt x="289" y="112"/>
                    <a:pt x="289" y="112"/>
                    <a:pt x="289" y="112"/>
                  </a:cubicBezTo>
                  <a:cubicBezTo>
                    <a:pt x="289" y="112"/>
                    <a:pt x="289" y="112"/>
                    <a:pt x="289" y="112"/>
                  </a:cubicBezTo>
                  <a:cubicBezTo>
                    <a:pt x="289" y="113"/>
                    <a:pt x="289" y="113"/>
                    <a:pt x="289" y="113"/>
                  </a:cubicBezTo>
                  <a:cubicBezTo>
                    <a:pt x="289" y="114"/>
                    <a:pt x="289" y="114"/>
                    <a:pt x="289" y="114"/>
                  </a:cubicBezTo>
                  <a:cubicBezTo>
                    <a:pt x="290" y="114"/>
                    <a:pt x="290" y="114"/>
                    <a:pt x="290" y="114"/>
                  </a:cubicBezTo>
                  <a:cubicBezTo>
                    <a:pt x="290" y="115"/>
                    <a:pt x="290" y="115"/>
                    <a:pt x="290" y="115"/>
                  </a:cubicBezTo>
                  <a:cubicBezTo>
                    <a:pt x="290" y="115"/>
                    <a:pt x="290" y="115"/>
                    <a:pt x="290" y="115"/>
                  </a:cubicBezTo>
                  <a:cubicBezTo>
                    <a:pt x="290" y="116"/>
                    <a:pt x="290" y="116"/>
                    <a:pt x="290" y="116"/>
                  </a:cubicBezTo>
                  <a:cubicBezTo>
                    <a:pt x="290" y="117"/>
                    <a:pt x="290" y="117"/>
                    <a:pt x="290" y="117"/>
                  </a:cubicBezTo>
                  <a:cubicBezTo>
                    <a:pt x="290" y="117"/>
                    <a:pt x="290" y="117"/>
                    <a:pt x="290" y="117"/>
                  </a:cubicBezTo>
                  <a:cubicBezTo>
                    <a:pt x="290" y="118"/>
                    <a:pt x="290" y="118"/>
                    <a:pt x="290" y="118"/>
                  </a:cubicBezTo>
                  <a:cubicBezTo>
                    <a:pt x="291" y="118"/>
                    <a:pt x="291" y="118"/>
                    <a:pt x="291" y="118"/>
                  </a:cubicBezTo>
                  <a:cubicBezTo>
                    <a:pt x="291" y="119"/>
                    <a:pt x="291" y="119"/>
                    <a:pt x="291" y="119"/>
                  </a:cubicBezTo>
                  <a:cubicBezTo>
                    <a:pt x="290" y="119"/>
                    <a:pt x="290" y="119"/>
                    <a:pt x="290" y="119"/>
                  </a:cubicBezTo>
                  <a:cubicBezTo>
                    <a:pt x="290" y="119"/>
                    <a:pt x="290" y="119"/>
                    <a:pt x="290" y="119"/>
                  </a:cubicBezTo>
                  <a:cubicBezTo>
                    <a:pt x="288" y="119"/>
                    <a:pt x="288" y="119"/>
                    <a:pt x="288" y="119"/>
                  </a:cubicBezTo>
                  <a:cubicBezTo>
                    <a:pt x="288" y="119"/>
                    <a:pt x="288" y="119"/>
                    <a:pt x="288" y="119"/>
                  </a:cubicBezTo>
                  <a:cubicBezTo>
                    <a:pt x="286" y="118"/>
                    <a:pt x="286" y="118"/>
                    <a:pt x="286" y="118"/>
                  </a:cubicBezTo>
                  <a:cubicBezTo>
                    <a:pt x="286" y="118"/>
                    <a:pt x="286" y="118"/>
                    <a:pt x="286" y="118"/>
                  </a:cubicBezTo>
                  <a:cubicBezTo>
                    <a:pt x="285" y="118"/>
                    <a:pt x="285" y="118"/>
                    <a:pt x="285" y="118"/>
                  </a:cubicBezTo>
                  <a:cubicBezTo>
                    <a:pt x="284" y="118"/>
                    <a:pt x="284" y="118"/>
                    <a:pt x="284" y="118"/>
                  </a:cubicBezTo>
                  <a:cubicBezTo>
                    <a:pt x="284" y="117"/>
                    <a:pt x="284" y="117"/>
                    <a:pt x="284" y="117"/>
                  </a:cubicBezTo>
                  <a:cubicBezTo>
                    <a:pt x="282" y="118"/>
                    <a:pt x="282" y="118"/>
                    <a:pt x="282" y="118"/>
                  </a:cubicBezTo>
                  <a:cubicBezTo>
                    <a:pt x="282" y="118"/>
                    <a:pt x="282" y="118"/>
                    <a:pt x="282" y="118"/>
                  </a:cubicBezTo>
                  <a:cubicBezTo>
                    <a:pt x="281" y="119"/>
                    <a:pt x="281" y="119"/>
                    <a:pt x="281" y="119"/>
                  </a:cubicBezTo>
                  <a:cubicBezTo>
                    <a:pt x="280" y="119"/>
                    <a:pt x="280" y="119"/>
                    <a:pt x="280" y="119"/>
                  </a:cubicBezTo>
                  <a:close/>
                  <a:moveTo>
                    <a:pt x="275" y="120"/>
                  </a:moveTo>
                  <a:cubicBezTo>
                    <a:pt x="275" y="119"/>
                    <a:pt x="275" y="119"/>
                    <a:pt x="275" y="119"/>
                  </a:cubicBezTo>
                  <a:cubicBezTo>
                    <a:pt x="275" y="119"/>
                    <a:pt x="275" y="119"/>
                    <a:pt x="275" y="119"/>
                  </a:cubicBezTo>
                  <a:cubicBezTo>
                    <a:pt x="276" y="119"/>
                    <a:pt x="276" y="119"/>
                    <a:pt x="276" y="119"/>
                  </a:cubicBezTo>
                  <a:cubicBezTo>
                    <a:pt x="276" y="119"/>
                    <a:pt x="276" y="119"/>
                    <a:pt x="276" y="119"/>
                  </a:cubicBezTo>
                  <a:cubicBezTo>
                    <a:pt x="275" y="120"/>
                    <a:pt x="275" y="120"/>
                    <a:pt x="275" y="120"/>
                  </a:cubicBezTo>
                  <a:close/>
                  <a:moveTo>
                    <a:pt x="276" y="121"/>
                  </a:moveTo>
                  <a:cubicBezTo>
                    <a:pt x="276" y="120"/>
                    <a:pt x="276" y="120"/>
                    <a:pt x="276" y="120"/>
                  </a:cubicBezTo>
                  <a:cubicBezTo>
                    <a:pt x="276" y="120"/>
                    <a:pt x="276" y="120"/>
                    <a:pt x="276" y="120"/>
                  </a:cubicBezTo>
                  <a:cubicBezTo>
                    <a:pt x="277" y="120"/>
                    <a:pt x="277" y="120"/>
                    <a:pt x="277" y="120"/>
                  </a:cubicBezTo>
                  <a:cubicBezTo>
                    <a:pt x="277" y="120"/>
                    <a:pt x="277" y="120"/>
                    <a:pt x="277" y="120"/>
                  </a:cubicBezTo>
                  <a:cubicBezTo>
                    <a:pt x="276" y="121"/>
                    <a:pt x="276" y="121"/>
                    <a:pt x="276" y="121"/>
                  </a:cubicBezTo>
                  <a:close/>
                  <a:moveTo>
                    <a:pt x="279" y="121"/>
                  </a:moveTo>
                  <a:cubicBezTo>
                    <a:pt x="278" y="120"/>
                    <a:pt x="278" y="120"/>
                    <a:pt x="278" y="120"/>
                  </a:cubicBezTo>
                  <a:cubicBezTo>
                    <a:pt x="278" y="120"/>
                    <a:pt x="278" y="120"/>
                    <a:pt x="278" y="120"/>
                  </a:cubicBezTo>
                  <a:cubicBezTo>
                    <a:pt x="278" y="120"/>
                    <a:pt x="278" y="120"/>
                    <a:pt x="278" y="120"/>
                  </a:cubicBezTo>
                  <a:cubicBezTo>
                    <a:pt x="279" y="120"/>
                    <a:pt x="279" y="120"/>
                    <a:pt x="279" y="120"/>
                  </a:cubicBezTo>
                  <a:cubicBezTo>
                    <a:pt x="279" y="121"/>
                    <a:pt x="279" y="121"/>
                    <a:pt x="279" y="121"/>
                  </a:cubicBezTo>
                  <a:close/>
                  <a:moveTo>
                    <a:pt x="224" y="138"/>
                  </a:moveTo>
                  <a:cubicBezTo>
                    <a:pt x="224" y="137"/>
                    <a:pt x="224" y="137"/>
                    <a:pt x="224" y="137"/>
                  </a:cubicBezTo>
                  <a:cubicBezTo>
                    <a:pt x="224" y="137"/>
                    <a:pt x="224" y="137"/>
                    <a:pt x="224" y="137"/>
                  </a:cubicBezTo>
                  <a:cubicBezTo>
                    <a:pt x="224" y="137"/>
                    <a:pt x="224" y="137"/>
                    <a:pt x="224" y="137"/>
                  </a:cubicBezTo>
                  <a:cubicBezTo>
                    <a:pt x="225" y="137"/>
                    <a:pt x="225" y="137"/>
                    <a:pt x="225" y="137"/>
                  </a:cubicBezTo>
                  <a:cubicBezTo>
                    <a:pt x="225" y="137"/>
                    <a:pt x="225" y="137"/>
                    <a:pt x="225" y="137"/>
                  </a:cubicBezTo>
                  <a:cubicBezTo>
                    <a:pt x="224" y="137"/>
                    <a:pt x="224" y="137"/>
                    <a:pt x="224" y="137"/>
                  </a:cubicBezTo>
                  <a:cubicBezTo>
                    <a:pt x="224" y="138"/>
                    <a:pt x="224" y="138"/>
                    <a:pt x="224" y="138"/>
                  </a:cubicBezTo>
                  <a:close/>
                  <a:moveTo>
                    <a:pt x="226" y="142"/>
                  </a:moveTo>
                  <a:cubicBezTo>
                    <a:pt x="226" y="143"/>
                    <a:pt x="226" y="143"/>
                    <a:pt x="226" y="143"/>
                  </a:cubicBezTo>
                  <a:cubicBezTo>
                    <a:pt x="227" y="142"/>
                    <a:pt x="227" y="142"/>
                    <a:pt x="227" y="142"/>
                  </a:cubicBezTo>
                  <a:cubicBezTo>
                    <a:pt x="227" y="142"/>
                    <a:pt x="227" y="142"/>
                    <a:pt x="227" y="142"/>
                  </a:cubicBezTo>
                  <a:cubicBezTo>
                    <a:pt x="227" y="141"/>
                    <a:pt x="227" y="141"/>
                    <a:pt x="227" y="141"/>
                  </a:cubicBezTo>
                  <a:cubicBezTo>
                    <a:pt x="227" y="141"/>
                    <a:pt x="227" y="141"/>
                    <a:pt x="227" y="141"/>
                  </a:cubicBezTo>
                  <a:cubicBezTo>
                    <a:pt x="226" y="142"/>
                    <a:pt x="226" y="142"/>
                    <a:pt x="226" y="142"/>
                  </a:cubicBezTo>
                  <a:close/>
                  <a:moveTo>
                    <a:pt x="226" y="142"/>
                  </a:moveTo>
                  <a:cubicBezTo>
                    <a:pt x="225" y="142"/>
                    <a:pt x="225" y="142"/>
                    <a:pt x="225" y="142"/>
                  </a:cubicBezTo>
                  <a:cubicBezTo>
                    <a:pt x="226" y="143"/>
                    <a:pt x="226" y="143"/>
                    <a:pt x="226" y="143"/>
                  </a:cubicBezTo>
                  <a:cubicBezTo>
                    <a:pt x="226" y="143"/>
                    <a:pt x="226" y="143"/>
                    <a:pt x="226" y="143"/>
                  </a:cubicBezTo>
                  <a:cubicBezTo>
                    <a:pt x="226" y="143"/>
                    <a:pt x="226" y="143"/>
                    <a:pt x="226" y="143"/>
                  </a:cubicBezTo>
                  <a:cubicBezTo>
                    <a:pt x="226" y="143"/>
                    <a:pt x="226" y="143"/>
                    <a:pt x="226" y="143"/>
                  </a:cubicBezTo>
                  <a:cubicBezTo>
                    <a:pt x="226" y="142"/>
                    <a:pt x="226" y="142"/>
                    <a:pt x="226" y="142"/>
                  </a:cubicBezTo>
                  <a:cubicBezTo>
                    <a:pt x="226" y="141"/>
                    <a:pt x="226" y="141"/>
                    <a:pt x="226" y="141"/>
                  </a:cubicBezTo>
                  <a:cubicBezTo>
                    <a:pt x="226" y="142"/>
                    <a:pt x="226" y="142"/>
                    <a:pt x="226" y="142"/>
                  </a:cubicBezTo>
                  <a:close/>
                  <a:moveTo>
                    <a:pt x="243" y="139"/>
                  </a:moveTo>
                  <a:cubicBezTo>
                    <a:pt x="242" y="139"/>
                    <a:pt x="242" y="139"/>
                    <a:pt x="242" y="139"/>
                  </a:cubicBezTo>
                  <a:cubicBezTo>
                    <a:pt x="242" y="138"/>
                    <a:pt x="242" y="138"/>
                    <a:pt x="242" y="138"/>
                  </a:cubicBezTo>
                  <a:cubicBezTo>
                    <a:pt x="241" y="138"/>
                    <a:pt x="241" y="138"/>
                    <a:pt x="241" y="138"/>
                  </a:cubicBezTo>
                  <a:cubicBezTo>
                    <a:pt x="241" y="138"/>
                    <a:pt x="241" y="138"/>
                    <a:pt x="241" y="138"/>
                  </a:cubicBezTo>
                  <a:cubicBezTo>
                    <a:pt x="241" y="138"/>
                    <a:pt x="241" y="138"/>
                    <a:pt x="241" y="138"/>
                  </a:cubicBezTo>
                  <a:cubicBezTo>
                    <a:pt x="240" y="138"/>
                    <a:pt x="240" y="138"/>
                    <a:pt x="240" y="138"/>
                  </a:cubicBezTo>
                  <a:cubicBezTo>
                    <a:pt x="240" y="137"/>
                    <a:pt x="240" y="137"/>
                    <a:pt x="240" y="137"/>
                  </a:cubicBezTo>
                  <a:cubicBezTo>
                    <a:pt x="241" y="137"/>
                    <a:pt x="241" y="137"/>
                    <a:pt x="241" y="137"/>
                  </a:cubicBezTo>
                  <a:cubicBezTo>
                    <a:pt x="241" y="137"/>
                    <a:pt x="241" y="137"/>
                    <a:pt x="241" y="137"/>
                  </a:cubicBezTo>
                  <a:cubicBezTo>
                    <a:pt x="242" y="137"/>
                    <a:pt x="242" y="137"/>
                    <a:pt x="242" y="137"/>
                  </a:cubicBezTo>
                  <a:cubicBezTo>
                    <a:pt x="242" y="137"/>
                    <a:pt x="242" y="137"/>
                    <a:pt x="242" y="137"/>
                  </a:cubicBezTo>
                  <a:cubicBezTo>
                    <a:pt x="243" y="138"/>
                    <a:pt x="243" y="138"/>
                    <a:pt x="243" y="138"/>
                  </a:cubicBezTo>
                  <a:cubicBezTo>
                    <a:pt x="243" y="138"/>
                    <a:pt x="243" y="138"/>
                    <a:pt x="243" y="138"/>
                  </a:cubicBezTo>
                  <a:cubicBezTo>
                    <a:pt x="243" y="139"/>
                    <a:pt x="243" y="139"/>
                    <a:pt x="243" y="139"/>
                  </a:cubicBezTo>
                  <a:cubicBezTo>
                    <a:pt x="243" y="139"/>
                    <a:pt x="243" y="139"/>
                    <a:pt x="243" y="139"/>
                  </a:cubicBezTo>
                  <a:close/>
                  <a:moveTo>
                    <a:pt x="252" y="142"/>
                  </a:moveTo>
                  <a:cubicBezTo>
                    <a:pt x="252" y="142"/>
                    <a:pt x="252" y="142"/>
                    <a:pt x="252" y="142"/>
                  </a:cubicBezTo>
                  <a:cubicBezTo>
                    <a:pt x="251" y="142"/>
                    <a:pt x="251" y="142"/>
                    <a:pt x="251" y="142"/>
                  </a:cubicBezTo>
                  <a:cubicBezTo>
                    <a:pt x="252" y="142"/>
                    <a:pt x="252" y="142"/>
                    <a:pt x="252" y="142"/>
                  </a:cubicBezTo>
                  <a:cubicBezTo>
                    <a:pt x="252" y="142"/>
                    <a:pt x="252" y="142"/>
                    <a:pt x="252" y="142"/>
                  </a:cubicBezTo>
                  <a:cubicBezTo>
                    <a:pt x="253" y="142"/>
                    <a:pt x="253" y="142"/>
                    <a:pt x="253" y="142"/>
                  </a:cubicBezTo>
                  <a:cubicBezTo>
                    <a:pt x="252" y="142"/>
                    <a:pt x="252" y="142"/>
                    <a:pt x="252" y="142"/>
                  </a:cubicBezTo>
                  <a:close/>
                  <a:moveTo>
                    <a:pt x="253" y="142"/>
                  </a:moveTo>
                  <a:cubicBezTo>
                    <a:pt x="254" y="143"/>
                    <a:pt x="254" y="143"/>
                    <a:pt x="254" y="143"/>
                  </a:cubicBezTo>
                  <a:cubicBezTo>
                    <a:pt x="254" y="142"/>
                    <a:pt x="254" y="142"/>
                    <a:pt x="254" y="142"/>
                  </a:cubicBezTo>
                  <a:cubicBezTo>
                    <a:pt x="253" y="142"/>
                    <a:pt x="253" y="142"/>
                    <a:pt x="253" y="142"/>
                  </a:cubicBezTo>
                  <a:close/>
                  <a:moveTo>
                    <a:pt x="255" y="143"/>
                  </a:moveTo>
                  <a:cubicBezTo>
                    <a:pt x="255" y="143"/>
                    <a:pt x="255" y="143"/>
                    <a:pt x="255" y="143"/>
                  </a:cubicBezTo>
                  <a:cubicBezTo>
                    <a:pt x="256" y="143"/>
                    <a:pt x="256" y="143"/>
                    <a:pt x="256" y="143"/>
                  </a:cubicBezTo>
                  <a:cubicBezTo>
                    <a:pt x="256" y="143"/>
                    <a:pt x="256" y="143"/>
                    <a:pt x="256" y="143"/>
                  </a:cubicBezTo>
                  <a:cubicBezTo>
                    <a:pt x="256" y="143"/>
                    <a:pt x="256" y="143"/>
                    <a:pt x="256" y="143"/>
                  </a:cubicBezTo>
                  <a:cubicBezTo>
                    <a:pt x="255" y="143"/>
                    <a:pt x="255" y="143"/>
                    <a:pt x="255" y="143"/>
                  </a:cubicBezTo>
                  <a:cubicBezTo>
                    <a:pt x="255" y="142"/>
                    <a:pt x="255" y="142"/>
                    <a:pt x="255" y="142"/>
                  </a:cubicBezTo>
                  <a:cubicBezTo>
                    <a:pt x="255" y="142"/>
                    <a:pt x="255" y="142"/>
                    <a:pt x="255" y="142"/>
                  </a:cubicBezTo>
                  <a:cubicBezTo>
                    <a:pt x="254" y="143"/>
                    <a:pt x="254" y="143"/>
                    <a:pt x="254" y="143"/>
                  </a:cubicBezTo>
                  <a:cubicBezTo>
                    <a:pt x="255" y="143"/>
                    <a:pt x="255" y="143"/>
                    <a:pt x="255" y="143"/>
                  </a:cubicBezTo>
                  <a:close/>
                  <a:moveTo>
                    <a:pt x="265" y="155"/>
                  </a:moveTo>
                  <a:cubicBezTo>
                    <a:pt x="265" y="155"/>
                    <a:pt x="265" y="155"/>
                    <a:pt x="265" y="155"/>
                  </a:cubicBezTo>
                  <a:cubicBezTo>
                    <a:pt x="265" y="155"/>
                    <a:pt x="265" y="155"/>
                    <a:pt x="265" y="155"/>
                  </a:cubicBezTo>
                  <a:cubicBezTo>
                    <a:pt x="265" y="154"/>
                    <a:pt x="265" y="154"/>
                    <a:pt x="265" y="154"/>
                  </a:cubicBezTo>
                  <a:cubicBezTo>
                    <a:pt x="265" y="154"/>
                    <a:pt x="265" y="154"/>
                    <a:pt x="265" y="154"/>
                  </a:cubicBezTo>
                  <a:cubicBezTo>
                    <a:pt x="266" y="154"/>
                    <a:pt x="266" y="154"/>
                    <a:pt x="266" y="154"/>
                  </a:cubicBezTo>
                  <a:cubicBezTo>
                    <a:pt x="266" y="155"/>
                    <a:pt x="266" y="155"/>
                    <a:pt x="266" y="155"/>
                  </a:cubicBezTo>
                  <a:cubicBezTo>
                    <a:pt x="266" y="155"/>
                    <a:pt x="266" y="155"/>
                    <a:pt x="266" y="155"/>
                  </a:cubicBezTo>
                  <a:cubicBezTo>
                    <a:pt x="265" y="155"/>
                    <a:pt x="265" y="155"/>
                    <a:pt x="265" y="155"/>
                  </a:cubicBezTo>
                  <a:close/>
                  <a:moveTo>
                    <a:pt x="264" y="158"/>
                  </a:moveTo>
                  <a:cubicBezTo>
                    <a:pt x="264" y="157"/>
                    <a:pt x="264" y="157"/>
                    <a:pt x="264" y="157"/>
                  </a:cubicBezTo>
                  <a:cubicBezTo>
                    <a:pt x="264" y="156"/>
                    <a:pt x="264" y="156"/>
                    <a:pt x="264" y="156"/>
                  </a:cubicBezTo>
                  <a:cubicBezTo>
                    <a:pt x="264" y="156"/>
                    <a:pt x="264" y="156"/>
                    <a:pt x="264" y="156"/>
                  </a:cubicBezTo>
                  <a:cubicBezTo>
                    <a:pt x="265" y="156"/>
                    <a:pt x="265" y="156"/>
                    <a:pt x="265" y="156"/>
                  </a:cubicBezTo>
                  <a:cubicBezTo>
                    <a:pt x="265" y="157"/>
                    <a:pt x="265" y="157"/>
                    <a:pt x="265" y="157"/>
                  </a:cubicBezTo>
                  <a:cubicBezTo>
                    <a:pt x="265" y="157"/>
                    <a:pt x="265" y="157"/>
                    <a:pt x="265" y="157"/>
                  </a:cubicBezTo>
                  <a:cubicBezTo>
                    <a:pt x="264" y="158"/>
                    <a:pt x="264" y="158"/>
                    <a:pt x="264" y="158"/>
                  </a:cubicBezTo>
                  <a:cubicBezTo>
                    <a:pt x="264" y="158"/>
                    <a:pt x="264" y="158"/>
                    <a:pt x="264" y="158"/>
                  </a:cubicBezTo>
                  <a:close/>
                  <a:moveTo>
                    <a:pt x="258" y="146"/>
                  </a:moveTo>
                  <a:cubicBezTo>
                    <a:pt x="258" y="145"/>
                    <a:pt x="258" y="145"/>
                    <a:pt x="258" y="145"/>
                  </a:cubicBezTo>
                  <a:cubicBezTo>
                    <a:pt x="258" y="145"/>
                    <a:pt x="258" y="145"/>
                    <a:pt x="258" y="145"/>
                  </a:cubicBezTo>
                  <a:cubicBezTo>
                    <a:pt x="258" y="146"/>
                    <a:pt x="258" y="146"/>
                    <a:pt x="258" y="146"/>
                  </a:cubicBezTo>
                  <a:close/>
                  <a:moveTo>
                    <a:pt x="257" y="146"/>
                  </a:moveTo>
                  <a:cubicBezTo>
                    <a:pt x="256" y="145"/>
                    <a:pt x="256" y="145"/>
                    <a:pt x="256" y="145"/>
                  </a:cubicBezTo>
                  <a:cubicBezTo>
                    <a:pt x="257" y="145"/>
                    <a:pt x="257" y="145"/>
                    <a:pt x="257" y="145"/>
                  </a:cubicBezTo>
                  <a:cubicBezTo>
                    <a:pt x="257" y="146"/>
                    <a:pt x="257" y="146"/>
                    <a:pt x="257" y="146"/>
                  </a:cubicBezTo>
                  <a:cubicBezTo>
                    <a:pt x="257" y="146"/>
                    <a:pt x="257" y="146"/>
                    <a:pt x="257" y="146"/>
                  </a:cubicBezTo>
                  <a:close/>
                  <a:moveTo>
                    <a:pt x="257" y="146"/>
                  </a:moveTo>
                  <a:cubicBezTo>
                    <a:pt x="257" y="147"/>
                    <a:pt x="257" y="147"/>
                    <a:pt x="257" y="147"/>
                  </a:cubicBezTo>
                  <a:cubicBezTo>
                    <a:pt x="258" y="147"/>
                    <a:pt x="258" y="147"/>
                    <a:pt x="258" y="147"/>
                  </a:cubicBezTo>
                  <a:cubicBezTo>
                    <a:pt x="258" y="147"/>
                    <a:pt x="258" y="147"/>
                    <a:pt x="258" y="147"/>
                  </a:cubicBezTo>
                  <a:cubicBezTo>
                    <a:pt x="258" y="146"/>
                    <a:pt x="258" y="146"/>
                    <a:pt x="258" y="146"/>
                  </a:cubicBezTo>
                  <a:cubicBezTo>
                    <a:pt x="258" y="146"/>
                    <a:pt x="258" y="146"/>
                    <a:pt x="258" y="146"/>
                  </a:cubicBezTo>
                  <a:cubicBezTo>
                    <a:pt x="257" y="146"/>
                    <a:pt x="257" y="146"/>
                    <a:pt x="257" y="146"/>
                  </a:cubicBezTo>
                  <a:cubicBezTo>
                    <a:pt x="257" y="146"/>
                    <a:pt x="257" y="146"/>
                    <a:pt x="257" y="146"/>
                  </a:cubicBezTo>
                  <a:close/>
                  <a:moveTo>
                    <a:pt x="263" y="144"/>
                  </a:moveTo>
                  <a:cubicBezTo>
                    <a:pt x="263" y="144"/>
                    <a:pt x="263" y="144"/>
                    <a:pt x="263" y="144"/>
                  </a:cubicBezTo>
                  <a:cubicBezTo>
                    <a:pt x="264" y="145"/>
                    <a:pt x="264" y="145"/>
                    <a:pt x="264" y="145"/>
                  </a:cubicBezTo>
                  <a:cubicBezTo>
                    <a:pt x="264" y="145"/>
                    <a:pt x="264" y="145"/>
                    <a:pt x="264" y="145"/>
                  </a:cubicBezTo>
                  <a:cubicBezTo>
                    <a:pt x="264" y="145"/>
                    <a:pt x="264" y="145"/>
                    <a:pt x="264" y="145"/>
                  </a:cubicBezTo>
                  <a:cubicBezTo>
                    <a:pt x="264" y="146"/>
                    <a:pt x="264" y="146"/>
                    <a:pt x="264" y="146"/>
                  </a:cubicBezTo>
                  <a:cubicBezTo>
                    <a:pt x="264" y="146"/>
                    <a:pt x="264" y="146"/>
                    <a:pt x="264" y="146"/>
                  </a:cubicBezTo>
                  <a:cubicBezTo>
                    <a:pt x="264" y="145"/>
                    <a:pt x="264" y="145"/>
                    <a:pt x="264" y="145"/>
                  </a:cubicBezTo>
                  <a:cubicBezTo>
                    <a:pt x="265" y="145"/>
                    <a:pt x="265" y="145"/>
                    <a:pt x="265" y="145"/>
                  </a:cubicBezTo>
                  <a:cubicBezTo>
                    <a:pt x="266" y="145"/>
                    <a:pt x="266" y="145"/>
                    <a:pt x="266" y="145"/>
                  </a:cubicBezTo>
                  <a:cubicBezTo>
                    <a:pt x="266" y="145"/>
                    <a:pt x="266" y="145"/>
                    <a:pt x="266" y="145"/>
                  </a:cubicBezTo>
                  <a:cubicBezTo>
                    <a:pt x="266" y="145"/>
                    <a:pt x="266" y="145"/>
                    <a:pt x="266" y="145"/>
                  </a:cubicBezTo>
                  <a:cubicBezTo>
                    <a:pt x="266" y="144"/>
                    <a:pt x="266" y="144"/>
                    <a:pt x="266" y="144"/>
                  </a:cubicBezTo>
                  <a:cubicBezTo>
                    <a:pt x="265" y="144"/>
                    <a:pt x="265" y="144"/>
                    <a:pt x="265" y="144"/>
                  </a:cubicBezTo>
                  <a:cubicBezTo>
                    <a:pt x="264" y="144"/>
                    <a:pt x="264" y="144"/>
                    <a:pt x="264" y="144"/>
                  </a:cubicBezTo>
                  <a:cubicBezTo>
                    <a:pt x="264" y="143"/>
                    <a:pt x="264" y="143"/>
                    <a:pt x="264" y="143"/>
                  </a:cubicBezTo>
                  <a:cubicBezTo>
                    <a:pt x="263" y="144"/>
                    <a:pt x="263" y="144"/>
                    <a:pt x="263" y="144"/>
                  </a:cubicBezTo>
                  <a:cubicBezTo>
                    <a:pt x="263" y="144"/>
                    <a:pt x="263" y="144"/>
                    <a:pt x="263" y="144"/>
                  </a:cubicBezTo>
                  <a:close/>
                  <a:moveTo>
                    <a:pt x="273" y="144"/>
                  </a:moveTo>
                  <a:cubicBezTo>
                    <a:pt x="273" y="143"/>
                    <a:pt x="273" y="143"/>
                    <a:pt x="273" y="143"/>
                  </a:cubicBezTo>
                  <a:cubicBezTo>
                    <a:pt x="273" y="143"/>
                    <a:pt x="273" y="143"/>
                    <a:pt x="273" y="143"/>
                  </a:cubicBezTo>
                  <a:cubicBezTo>
                    <a:pt x="273" y="144"/>
                    <a:pt x="273" y="144"/>
                    <a:pt x="273" y="144"/>
                  </a:cubicBezTo>
                  <a:cubicBezTo>
                    <a:pt x="273" y="144"/>
                    <a:pt x="273" y="144"/>
                    <a:pt x="273" y="144"/>
                  </a:cubicBezTo>
                  <a:close/>
                  <a:moveTo>
                    <a:pt x="269" y="147"/>
                  </a:moveTo>
                  <a:cubicBezTo>
                    <a:pt x="270" y="147"/>
                    <a:pt x="270" y="147"/>
                    <a:pt x="270" y="147"/>
                  </a:cubicBezTo>
                  <a:cubicBezTo>
                    <a:pt x="270" y="146"/>
                    <a:pt x="270" y="146"/>
                    <a:pt x="270" y="146"/>
                  </a:cubicBezTo>
                  <a:cubicBezTo>
                    <a:pt x="271" y="146"/>
                    <a:pt x="271" y="146"/>
                    <a:pt x="271" y="146"/>
                  </a:cubicBezTo>
                  <a:cubicBezTo>
                    <a:pt x="271" y="146"/>
                    <a:pt x="271" y="146"/>
                    <a:pt x="271" y="146"/>
                  </a:cubicBezTo>
                  <a:cubicBezTo>
                    <a:pt x="272" y="146"/>
                    <a:pt x="272" y="146"/>
                    <a:pt x="272" y="146"/>
                  </a:cubicBezTo>
                  <a:cubicBezTo>
                    <a:pt x="272" y="146"/>
                    <a:pt x="272" y="146"/>
                    <a:pt x="272" y="146"/>
                  </a:cubicBezTo>
                  <a:cubicBezTo>
                    <a:pt x="272" y="146"/>
                    <a:pt x="272" y="146"/>
                    <a:pt x="272" y="146"/>
                  </a:cubicBezTo>
                  <a:cubicBezTo>
                    <a:pt x="271" y="147"/>
                    <a:pt x="271" y="147"/>
                    <a:pt x="271" y="147"/>
                  </a:cubicBezTo>
                  <a:cubicBezTo>
                    <a:pt x="270" y="147"/>
                    <a:pt x="270" y="147"/>
                    <a:pt x="270" y="147"/>
                  </a:cubicBezTo>
                  <a:cubicBezTo>
                    <a:pt x="270" y="147"/>
                    <a:pt x="270" y="147"/>
                    <a:pt x="270" y="147"/>
                  </a:cubicBezTo>
                  <a:cubicBezTo>
                    <a:pt x="269" y="147"/>
                    <a:pt x="269" y="147"/>
                    <a:pt x="269" y="147"/>
                  </a:cubicBezTo>
                  <a:close/>
                  <a:moveTo>
                    <a:pt x="266" y="152"/>
                  </a:moveTo>
                  <a:cubicBezTo>
                    <a:pt x="268" y="151"/>
                    <a:pt x="268" y="151"/>
                    <a:pt x="268" y="151"/>
                  </a:cubicBezTo>
                  <a:cubicBezTo>
                    <a:pt x="268" y="150"/>
                    <a:pt x="268" y="150"/>
                    <a:pt x="268" y="150"/>
                  </a:cubicBezTo>
                  <a:cubicBezTo>
                    <a:pt x="268" y="150"/>
                    <a:pt x="268" y="150"/>
                    <a:pt x="268" y="150"/>
                  </a:cubicBezTo>
                  <a:cubicBezTo>
                    <a:pt x="269" y="150"/>
                    <a:pt x="269" y="150"/>
                    <a:pt x="269" y="150"/>
                  </a:cubicBezTo>
                  <a:cubicBezTo>
                    <a:pt x="270" y="149"/>
                    <a:pt x="270" y="149"/>
                    <a:pt x="270" y="149"/>
                  </a:cubicBezTo>
                  <a:cubicBezTo>
                    <a:pt x="270" y="148"/>
                    <a:pt x="270" y="148"/>
                    <a:pt x="270" y="148"/>
                  </a:cubicBezTo>
                  <a:cubicBezTo>
                    <a:pt x="269" y="148"/>
                    <a:pt x="269" y="148"/>
                    <a:pt x="269" y="148"/>
                  </a:cubicBezTo>
                  <a:cubicBezTo>
                    <a:pt x="269" y="148"/>
                    <a:pt x="269" y="148"/>
                    <a:pt x="269" y="148"/>
                  </a:cubicBezTo>
                  <a:cubicBezTo>
                    <a:pt x="269" y="149"/>
                    <a:pt x="269" y="149"/>
                    <a:pt x="269" y="149"/>
                  </a:cubicBezTo>
                  <a:cubicBezTo>
                    <a:pt x="268" y="149"/>
                    <a:pt x="268" y="149"/>
                    <a:pt x="268" y="149"/>
                  </a:cubicBezTo>
                  <a:cubicBezTo>
                    <a:pt x="267" y="150"/>
                    <a:pt x="267" y="150"/>
                    <a:pt x="267" y="150"/>
                  </a:cubicBezTo>
                  <a:cubicBezTo>
                    <a:pt x="267" y="150"/>
                    <a:pt x="267" y="150"/>
                    <a:pt x="267" y="150"/>
                  </a:cubicBezTo>
                  <a:cubicBezTo>
                    <a:pt x="266" y="150"/>
                    <a:pt x="266" y="150"/>
                    <a:pt x="266" y="150"/>
                  </a:cubicBezTo>
                  <a:cubicBezTo>
                    <a:pt x="265" y="150"/>
                    <a:pt x="265" y="150"/>
                    <a:pt x="265" y="150"/>
                  </a:cubicBezTo>
                  <a:cubicBezTo>
                    <a:pt x="265" y="151"/>
                    <a:pt x="265" y="151"/>
                    <a:pt x="265" y="151"/>
                  </a:cubicBezTo>
                  <a:cubicBezTo>
                    <a:pt x="264" y="151"/>
                    <a:pt x="264" y="151"/>
                    <a:pt x="264" y="151"/>
                  </a:cubicBezTo>
                  <a:cubicBezTo>
                    <a:pt x="264" y="152"/>
                    <a:pt x="264" y="152"/>
                    <a:pt x="264" y="152"/>
                  </a:cubicBezTo>
                  <a:cubicBezTo>
                    <a:pt x="265" y="152"/>
                    <a:pt x="265" y="152"/>
                    <a:pt x="265" y="152"/>
                  </a:cubicBezTo>
                  <a:cubicBezTo>
                    <a:pt x="265" y="152"/>
                    <a:pt x="265" y="152"/>
                    <a:pt x="265" y="152"/>
                  </a:cubicBezTo>
                  <a:cubicBezTo>
                    <a:pt x="266" y="152"/>
                    <a:pt x="266" y="152"/>
                    <a:pt x="266" y="152"/>
                  </a:cubicBezTo>
                  <a:close/>
                  <a:moveTo>
                    <a:pt x="273" y="152"/>
                  </a:moveTo>
                  <a:cubicBezTo>
                    <a:pt x="273" y="150"/>
                    <a:pt x="273" y="150"/>
                    <a:pt x="273" y="150"/>
                  </a:cubicBezTo>
                  <a:cubicBezTo>
                    <a:pt x="273" y="150"/>
                    <a:pt x="273" y="150"/>
                    <a:pt x="273" y="150"/>
                  </a:cubicBezTo>
                  <a:cubicBezTo>
                    <a:pt x="274" y="149"/>
                    <a:pt x="274" y="149"/>
                    <a:pt x="274" y="149"/>
                  </a:cubicBezTo>
                  <a:cubicBezTo>
                    <a:pt x="274" y="149"/>
                    <a:pt x="274" y="149"/>
                    <a:pt x="274" y="149"/>
                  </a:cubicBezTo>
                  <a:cubicBezTo>
                    <a:pt x="275" y="149"/>
                    <a:pt x="275" y="149"/>
                    <a:pt x="275" y="149"/>
                  </a:cubicBezTo>
                  <a:cubicBezTo>
                    <a:pt x="275" y="150"/>
                    <a:pt x="275" y="150"/>
                    <a:pt x="275" y="150"/>
                  </a:cubicBezTo>
                  <a:cubicBezTo>
                    <a:pt x="275" y="151"/>
                    <a:pt x="275" y="151"/>
                    <a:pt x="275" y="151"/>
                  </a:cubicBezTo>
                  <a:cubicBezTo>
                    <a:pt x="274" y="151"/>
                    <a:pt x="274" y="151"/>
                    <a:pt x="274" y="151"/>
                  </a:cubicBezTo>
                  <a:cubicBezTo>
                    <a:pt x="274" y="152"/>
                    <a:pt x="274" y="152"/>
                    <a:pt x="274" y="152"/>
                  </a:cubicBezTo>
                  <a:cubicBezTo>
                    <a:pt x="273" y="152"/>
                    <a:pt x="273" y="152"/>
                    <a:pt x="273" y="152"/>
                  </a:cubicBezTo>
                  <a:close/>
                  <a:moveTo>
                    <a:pt x="279" y="158"/>
                  </a:moveTo>
                  <a:cubicBezTo>
                    <a:pt x="279" y="157"/>
                    <a:pt x="279" y="157"/>
                    <a:pt x="279" y="157"/>
                  </a:cubicBezTo>
                  <a:cubicBezTo>
                    <a:pt x="279" y="156"/>
                    <a:pt x="279" y="156"/>
                    <a:pt x="279" y="156"/>
                  </a:cubicBezTo>
                  <a:cubicBezTo>
                    <a:pt x="278" y="155"/>
                    <a:pt x="278" y="155"/>
                    <a:pt x="278" y="155"/>
                  </a:cubicBezTo>
                  <a:cubicBezTo>
                    <a:pt x="278" y="155"/>
                    <a:pt x="278" y="155"/>
                    <a:pt x="278" y="155"/>
                  </a:cubicBezTo>
                  <a:cubicBezTo>
                    <a:pt x="278" y="156"/>
                    <a:pt x="278" y="156"/>
                    <a:pt x="278" y="156"/>
                  </a:cubicBezTo>
                  <a:cubicBezTo>
                    <a:pt x="278" y="157"/>
                    <a:pt x="278" y="157"/>
                    <a:pt x="278" y="157"/>
                  </a:cubicBezTo>
                  <a:cubicBezTo>
                    <a:pt x="278" y="158"/>
                    <a:pt x="278" y="158"/>
                    <a:pt x="278" y="158"/>
                  </a:cubicBezTo>
                  <a:cubicBezTo>
                    <a:pt x="278" y="158"/>
                    <a:pt x="278" y="158"/>
                    <a:pt x="278" y="158"/>
                  </a:cubicBezTo>
                  <a:cubicBezTo>
                    <a:pt x="278" y="158"/>
                    <a:pt x="278" y="158"/>
                    <a:pt x="278" y="158"/>
                  </a:cubicBezTo>
                  <a:cubicBezTo>
                    <a:pt x="279" y="158"/>
                    <a:pt x="279" y="158"/>
                    <a:pt x="279" y="158"/>
                  </a:cubicBezTo>
                  <a:cubicBezTo>
                    <a:pt x="279" y="158"/>
                    <a:pt x="279" y="158"/>
                    <a:pt x="279" y="158"/>
                  </a:cubicBezTo>
                  <a:close/>
                  <a:moveTo>
                    <a:pt x="280" y="157"/>
                  </a:moveTo>
                  <a:cubicBezTo>
                    <a:pt x="279" y="157"/>
                    <a:pt x="279" y="157"/>
                    <a:pt x="279" y="157"/>
                  </a:cubicBezTo>
                  <a:cubicBezTo>
                    <a:pt x="280" y="156"/>
                    <a:pt x="280" y="156"/>
                    <a:pt x="280" y="156"/>
                  </a:cubicBezTo>
                  <a:cubicBezTo>
                    <a:pt x="280" y="157"/>
                    <a:pt x="280" y="157"/>
                    <a:pt x="280" y="157"/>
                  </a:cubicBezTo>
                  <a:cubicBezTo>
                    <a:pt x="280" y="157"/>
                    <a:pt x="280" y="157"/>
                    <a:pt x="280" y="157"/>
                  </a:cubicBezTo>
                  <a:cubicBezTo>
                    <a:pt x="280" y="158"/>
                    <a:pt x="280" y="158"/>
                    <a:pt x="280" y="158"/>
                  </a:cubicBezTo>
                  <a:cubicBezTo>
                    <a:pt x="280" y="157"/>
                    <a:pt x="280" y="157"/>
                    <a:pt x="280" y="157"/>
                  </a:cubicBezTo>
                  <a:close/>
                  <a:moveTo>
                    <a:pt x="281" y="159"/>
                  </a:moveTo>
                  <a:cubicBezTo>
                    <a:pt x="280" y="159"/>
                    <a:pt x="280" y="159"/>
                    <a:pt x="280" y="159"/>
                  </a:cubicBezTo>
                  <a:cubicBezTo>
                    <a:pt x="281" y="158"/>
                    <a:pt x="281" y="158"/>
                    <a:pt x="281" y="158"/>
                  </a:cubicBezTo>
                  <a:cubicBezTo>
                    <a:pt x="281" y="158"/>
                    <a:pt x="281" y="158"/>
                    <a:pt x="281" y="158"/>
                  </a:cubicBezTo>
                  <a:cubicBezTo>
                    <a:pt x="281" y="159"/>
                    <a:pt x="281" y="159"/>
                    <a:pt x="281" y="159"/>
                  </a:cubicBezTo>
                  <a:cubicBezTo>
                    <a:pt x="281" y="159"/>
                    <a:pt x="281" y="159"/>
                    <a:pt x="281" y="159"/>
                  </a:cubicBezTo>
                  <a:close/>
                  <a:moveTo>
                    <a:pt x="278" y="161"/>
                  </a:moveTo>
                  <a:cubicBezTo>
                    <a:pt x="278" y="161"/>
                    <a:pt x="278" y="161"/>
                    <a:pt x="278" y="161"/>
                  </a:cubicBezTo>
                  <a:cubicBezTo>
                    <a:pt x="278" y="162"/>
                    <a:pt x="278" y="162"/>
                    <a:pt x="278" y="162"/>
                  </a:cubicBezTo>
                  <a:cubicBezTo>
                    <a:pt x="278" y="163"/>
                    <a:pt x="278" y="163"/>
                    <a:pt x="278" y="163"/>
                  </a:cubicBezTo>
                  <a:cubicBezTo>
                    <a:pt x="278" y="163"/>
                    <a:pt x="278" y="163"/>
                    <a:pt x="278" y="163"/>
                  </a:cubicBezTo>
                  <a:cubicBezTo>
                    <a:pt x="279" y="163"/>
                    <a:pt x="279" y="163"/>
                    <a:pt x="279" y="163"/>
                  </a:cubicBezTo>
                  <a:cubicBezTo>
                    <a:pt x="280" y="163"/>
                    <a:pt x="280" y="163"/>
                    <a:pt x="280" y="163"/>
                  </a:cubicBezTo>
                  <a:cubicBezTo>
                    <a:pt x="280" y="163"/>
                    <a:pt x="280" y="163"/>
                    <a:pt x="280" y="163"/>
                  </a:cubicBezTo>
                  <a:cubicBezTo>
                    <a:pt x="281" y="163"/>
                    <a:pt x="281" y="163"/>
                    <a:pt x="281" y="163"/>
                  </a:cubicBezTo>
                  <a:cubicBezTo>
                    <a:pt x="282" y="163"/>
                    <a:pt x="282" y="163"/>
                    <a:pt x="282" y="163"/>
                  </a:cubicBezTo>
                  <a:cubicBezTo>
                    <a:pt x="282" y="163"/>
                    <a:pt x="282" y="163"/>
                    <a:pt x="282" y="163"/>
                  </a:cubicBezTo>
                  <a:cubicBezTo>
                    <a:pt x="282" y="162"/>
                    <a:pt x="282" y="162"/>
                    <a:pt x="282" y="162"/>
                  </a:cubicBezTo>
                  <a:cubicBezTo>
                    <a:pt x="282" y="162"/>
                    <a:pt x="282" y="162"/>
                    <a:pt x="282" y="162"/>
                  </a:cubicBezTo>
                  <a:cubicBezTo>
                    <a:pt x="281" y="161"/>
                    <a:pt x="281" y="161"/>
                    <a:pt x="281" y="161"/>
                  </a:cubicBezTo>
                  <a:cubicBezTo>
                    <a:pt x="281" y="161"/>
                    <a:pt x="281" y="161"/>
                    <a:pt x="281" y="161"/>
                  </a:cubicBezTo>
                  <a:cubicBezTo>
                    <a:pt x="280" y="161"/>
                    <a:pt x="280" y="161"/>
                    <a:pt x="280" y="161"/>
                  </a:cubicBezTo>
                  <a:cubicBezTo>
                    <a:pt x="280" y="161"/>
                    <a:pt x="280" y="161"/>
                    <a:pt x="280" y="161"/>
                  </a:cubicBezTo>
                  <a:cubicBezTo>
                    <a:pt x="280" y="161"/>
                    <a:pt x="280" y="161"/>
                    <a:pt x="280" y="161"/>
                  </a:cubicBezTo>
                  <a:cubicBezTo>
                    <a:pt x="280" y="160"/>
                    <a:pt x="280" y="160"/>
                    <a:pt x="280" y="160"/>
                  </a:cubicBezTo>
                  <a:cubicBezTo>
                    <a:pt x="279" y="160"/>
                    <a:pt x="279" y="160"/>
                    <a:pt x="279" y="160"/>
                  </a:cubicBezTo>
                  <a:cubicBezTo>
                    <a:pt x="279" y="161"/>
                    <a:pt x="279" y="161"/>
                    <a:pt x="279" y="161"/>
                  </a:cubicBezTo>
                  <a:cubicBezTo>
                    <a:pt x="278" y="161"/>
                    <a:pt x="278" y="161"/>
                    <a:pt x="278" y="161"/>
                  </a:cubicBezTo>
                  <a:cubicBezTo>
                    <a:pt x="278" y="161"/>
                    <a:pt x="278" y="161"/>
                    <a:pt x="278" y="161"/>
                  </a:cubicBezTo>
                  <a:close/>
                  <a:moveTo>
                    <a:pt x="255" y="190"/>
                  </a:moveTo>
                  <a:cubicBezTo>
                    <a:pt x="256" y="190"/>
                    <a:pt x="256" y="190"/>
                    <a:pt x="256" y="190"/>
                  </a:cubicBezTo>
                  <a:cubicBezTo>
                    <a:pt x="256" y="190"/>
                    <a:pt x="256" y="190"/>
                    <a:pt x="256" y="190"/>
                  </a:cubicBezTo>
                  <a:cubicBezTo>
                    <a:pt x="256" y="190"/>
                    <a:pt x="256" y="190"/>
                    <a:pt x="256" y="190"/>
                  </a:cubicBezTo>
                  <a:cubicBezTo>
                    <a:pt x="255" y="190"/>
                    <a:pt x="255" y="190"/>
                    <a:pt x="255" y="190"/>
                  </a:cubicBezTo>
                  <a:cubicBezTo>
                    <a:pt x="255" y="190"/>
                    <a:pt x="255" y="190"/>
                    <a:pt x="255" y="190"/>
                  </a:cubicBezTo>
                  <a:close/>
                  <a:moveTo>
                    <a:pt x="242" y="171"/>
                  </a:moveTo>
                  <a:cubicBezTo>
                    <a:pt x="242" y="171"/>
                    <a:pt x="242" y="171"/>
                    <a:pt x="242" y="171"/>
                  </a:cubicBezTo>
                  <a:cubicBezTo>
                    <a:pt x="243" y="171"/>
                    <a:pt x="243" y="171"/>
                    <a:pt x="243" y="171"/>
                  </a:cubicBezTo>
                  <a:cubicBezTo>
                    <a:pt x="243" y="171"/>
                    <a:pt x="243" y="171"/>
                    <a:pt x="243" y="171"/>
                  </a:cubicBezTo>
                  <a:cubicBezTo>
                    <a:pt x="242" y="171"/>
                    <a:pt x="242" y="171"/>
                    <a:pt x="242" y="171"/>
                  </a:cubicBezTo>
                  <a:cubicBezTo>
                    <a:pt x="242" y="171"/>
                    <a:pt x="242" y="171"/>
                    <a:pt x="242" y="171"/>
                  </a:cubicBezTo>
                  <a:cubicBezTo>
                    <a:pt x="242" y="171"/>
                    <a:pt x="242" y="171"/>
                    <a:pt x="242" y="171"/>
                  </a:cubicBezTo>
                  <a:close/>
                  <a:moveTo>
                    <a:pt x="239" y="175"/>
                  </a:moveTo>
                  <a:cubicBezTo>
                    <a:pt x="239" y="175"/>
                    <a:pt x="239" y="175"/>
                    <a:pt x="239" y="175"/>
                  </a:cubicBezTo>
                  <a:cubicBezTo>
                    <a:pt x="238" y="174"/>
                    <a:pt x="238" y="174"/>
                    <a:pt x="238" y="174"/>
                  </a:cubicBezTo>
                  <a:cubicBezTo>
                    <a:pt x="237" y="174"/>
                    <a:pt x="237" y="174"/>
                    <a:pt x="237" y="174"/>
                  </a:cubicBezTo>
                  <a:cubicBezTo>
                    <a:pt x="238" y="173"/>
                    <a:pt x="238" y="173"/>
                    <a:pt x="238" y="173"/>
                  </a:cubicBezTo>
                  <a:cubicBezTo>
                    <a:pt x="237" y="173"/>
                    <a:pt x="237" y="173"/>
                    <a:pt x="237" y="173"/>
                  </a:cubicBezTo>
                  <a:cubicBezTo>
                    <a:pt x="237" y="172"/>
                    <a:pt x="237" y="172"/>
                    <a:pt x="237" y="172"/>
                  </a:cubicBezTo>
                  <a:cubicBezTo>
                    <a:pt x="237" y="171"/>
                    <a:pt x="237" y="171"/>
                    <a:pt x="237" y="171"/>
                  </a:cubicBezTo>
                  <a:cubicBezTo>
                    <a:pt x="237" y="171"/>
                    <a:pt x="237" y="171"/>
                    <a:pt x="237" y="171"/>
                  </a:cubicBezTo>
                  <a:cubicBezTo>
                    <a:pt x="237" y="172"/>
                    <a:pt x="237" y="172"/>
                    <a:pt x="237" y="172"/>
                  </a:cubicBezTo>
                  <a:cubicBezTo>
                    <a:pt x="238" y="172"/>
                    <a:pt x="238" y="172"/>
                    <a:pt x="238" y="172"/>
                  </a:cubicBezTo>
                  <a:cubicBezTo>
                    <a:pt x="238" y="172"/>
                    <a:pt x="238" y="172"/>
                    <a:pt x="238" y="172"/>
                  </a:cubicBezTo>
                  <a:cubicBezTo>
                    <a:pt x="239" y="173"/>
                    <a:pt x="239" y="173"/>
                    <a:pt x="239" y="173"/>
                  </a:cubicBezTo>
                  <a:cubicBezTo>
                    <a:pt x="239" y="174"/>
                    <a:pt x="239" y="174"/>
                    <a:pt x="239" y="174"/>
                  </a:cubicBezTo>
                  <a:cubicBezTo>
                    <a:pt x="240" y="174"/>
                    <a:pt x="240" y="174"/>
                    <a:pt x="240" y="174"/>
                  </a:cubicBezTo>
                  <a:cubicBezTo>
                    <a:pt x="240" y="174"/>
                    <a:pt x="240" y="174"/>
                    <a:pt x="240" y="174"/>
                  </a:cubicBezTo>
                  <a:cubicBezTo>
                    <a:pt x="240" y="175"/>
                    <a:pt x="240" y="175"/>
                    <a:pt x="240" y="175"/>
                  </a:cubicBezTo>
                  <a:cubicBezTo>
                    <a:pt x="239" y="175"/>
                    <a:pt x="239" y="175"/>
                    <a:pt x="239" y="175"/>
                  </a:cubicBezTo>
                  <a:cubicBezTo>
                    <a:pt x="239" y="175"/>
                    <a:pt x="239" y="175"/>
                    <a:pt x="239" y="175"/>
                  </a:cubicBezTo>
                  <a:close/>
                  <a:moveTo>
                    <a:pt x="234" y="175"/>
                  </a:moveTo>
                  <a:cubicBezTo>
                    <a:pt x="234" y="174"/>
                    <a:pt x="234" y="174"/>
                    <a:pt x="234" y="174"/>
                  </a:cubicBezTo>
                  <a:cubicBezTo>
                    <a:pt x="234" y="174"/>
                    <a:pt x="234" y="174"/>
                    <a:pt x="234" y="174"/>
                  </a:cubicBezTo>
                  <a:cubicBezTo>
                    <a:pt x="234" y="173"/>
                    <a:pt x="234" y="173"/>
                    <a:pt x="234" y="173"/>
                  </a:cubicBezTo>
                  <a:cubicBezTo>
                    <a:pt x="234" y="172"/>
                    <a:pt x="234" y="172"/>
                    <a:pt x="234" y="172"/>
                  </a:cubicBezTo>
                  <a:cubicBezTo>
                    <a:pt x="234" y="171"/>
                    <a:pt x="234" y="171"/>
                    <a:pt x="234" y="171"/>
                  </a:cubicBezTo>
                  <a:cubicBezTo>
                    <a:pt x="234" y="171"/>
                    <a:pt x="234" y="171"/>
                    <a:pt x="234" y="171"/>
                  </a:cubicBezTo>
                  <a:cubicBezTo>
                    <a:pt x="235" y="172"/>
                    <a:pt x="235" y="172"/>
                    <a:pt x="235" y="172"/>
                  </a:cubicBezTo>
                  <a:cubicBezTo>
                    <a:pt x="234" y="172"/>
                    <a:pt x="234" y="172"/>
                    <a:pt x="234" y="172"/>
                  </a:cubicBezTo>
                  <a:cubicBezTo>
                    <a:pt x="234" y="173"/>
                    <a:pt x="234" y="173"/>
                    <a:pt x="234" y="173"/>
                  </a:cubicBezTo>
                  <a:cubicBezTo>
                    <a:pt x="235" y="173"/>
                    <a:pt x="235" y="173"/>
                    <a:pt x="235" y="173"/>
                  </a:cubicBezTo>
                  <a:cubicBezTo>
                    <a:pt x="234" y="175"/>
                    <a:pt x="234" y="175"/>
                    <a:pt x="234" y="175"/>
                  </a:cubicBezTo>
                  <a:cubicBezTo>
                    <a:pt x="234" y="175"/>
                    <a:pt x="234" y="175"/>
                    <a:pt x="234" y="175"/>
                  </a:cubicBezTo>
                  <a:close/>
                  <a:moveTo>
                    <a:pt x="233" y="156"/>
                  </a:moveTo>
                  <a:cubicBezTo>
                    <a:pt x="233" y="157"/>
                    <a:pt x="233" y="157"/>
                    <a:pt x="233" y="157"/>
                  </a:cubicBezTo>
                  <a:cubicBezTo>
                    <a:pt x="233" y="157"/>
                    <a:pt x="233" y="157"/>
                    <a:pt x="233" y="157"/>
                  </a:cubicBezTo>
                  <a:cubicBezTo>
                    <a:pt x="234" y="157"/>
                    <a:pt x="234" y="157"/>
                    <a:pt x="234" y="157"/>
                  </a:cubicBezTo>
                  <a:cubicBezTo>
                    <a:pt x="235" y="156"/>
                    <a:pt x="235" y="156"/>
                    <a:pt x="235" y="156"/>
                  </a:cubicBezTo>
                  <a:cubicBezTo>
                    <a:pt x="235" y="156"/>
                    <a:pt x="235" y="156"/>
                    <a:pt x="235" y="156"/>
                  </a:cubicBezTo>
                  <a:cubicBezTo>
                    <a:pt x="234" y="156"/>
                    <a:pt x="234" y="156"/>
                    <a:pt x="234" y="156"/>
                  </a:cubicBezTo>
                  <a:cubicBezTo>
                    <a:pt x="233" y="156"/>
                    <a:pt x="233" y="156"/>
                    <a:pt x="233" y="156"/>
                  </a:cubicBezTo>
                  <a:close/>
                  <a:moveTo>
                    <a:pt x="233" y="156"/>
                  </a:moveTo>
                  <a:cubicBezTo>
                    <a:pt x="234" y="155"/>
                    <a:pt x="234" y="155"/>
                    <a:pt x="234" y="155"/>
                  </a:cubicBezTo>
                  <a:cubicBezTo>
                    <a:pt x="234" y="154"/>
                    <a:pt x="234" y="154"/>
                    <a:pt x="234" y="154"/>
                  </a:cubicBezTo>
                  <a:cubicBezTo>
                    <a:pt x="235" y="153"/>
                    <a:pt x="235" y="153"/>
                    <a:pt x="235" y="153"/>
                  </a:cubicBezTo>
                  <a:cubicBezTo>
                    <a:pt x="235" y="153"/>
                    <a:pt x="235" y="153"/>
                    <a:pt x="235" y="153"/>
                  </a:cubicBezTo>
                  <a:cubicBezTo>
                    <a:pt x="236" y="153"/>
                    <a:pt x="236" y="153"/>
                    <a:pt x="236" y="153"/>
                  </a:cubicBezTo>
                  <a:cubicBezTo>
                    <a:pt x="236" y="154"/>
                    <a:pt x="236" y="154"/>
                    <a:pt x="236" y="154"/>
                  </a:cubicBezTo>
                  <a:cubicBezTo>
                    <a:pt x="235" y="155"/>
                    <a:pt x="235" y="155"/>
                    <a:pt x="235" y="155"/>
                  </a:cubicBezTo>
                  <a:cubicBezTo>
                    <a:pt x="235" y="155"/>
                    <a:pt x="235" y="155"/>
                    <a:pt x="235" y="155"/>
                  </a:cubicBezTo>
                  <a:cubicBezTo>
                    <a:pt x="235" y="156"/>
                    <a:pt x="235" y="156"/>
                    <a:pt x="235" y="156"/>
                  </a:cubicBezTo>
                  <a:cubicBezTo>
                    <a:pt x="233" y="156"/>
                    <a:pt x="233" y="156"/>
                    <a:pt x="233" y="156"/>
                  </a:cubicBezTo>
                  <a:close/>
                  <a:moveTo>
                    <a:pt x="191" y="148"/>
                  </a:moveTo>
                  <a:cubicBezTo>
                    <a:pt x="191" y="147"/>
                    <a:pt x="191" y="147"/>
                    <a:pt x="191" y="147"/>
                  </a:cubicBezTo>
                  <a:cubicBezTo>
                    <a:pt x="191" y="147"/>
                    <a:pt x="191" y="147"/>
                    <a:pt x="191" y="147"/>
                  </a:cubicBezTo>
                  <a:cubicBezTo>
                    <a:pt x="191" y="147"/>
                    <a:pt x="191" y="147"/>
                    <a:pt x="191" y="147"/>
                  </a:cubicBezTo>
                  <a:cubicBezTo>
                    <a:pt x="191" y="147"/>
                    <a:pt x="191" y="147"/>
                    <a:pt x="191" y="147"/>
                  </a:cubicBezTo>
                  <a:cubicBezTo>
                    <a:pt x="191" y="148"/>
                    <a:pt x="191" y="148"/>
                    <a:pt x="191" y="148"/>
                  </a:cubicBezTo>
                  <a:close/>
                  <a:moveTo>
                    <a:pt x="155" y="138"/>
                  </a:moveTo>
                  <a:cubicBezTo>
                    <a:pt x="155" y="138"/>
                    <a:pt x="155" y="138"/>
                    <a:pt x="155" y="138"/>
                  </a:cubicBezTo>
                  <a:cubicBezTo>
                    <a:pt x="156" y="138"/>
                    <a:pt x="156" y="138"/>
                    <a:pt x="156" y="138"/>
                  </a:cubicBezTo>
                  <a:cubicBezTo>
                    <a:pt x="155" y="138"/>
                    <a:pt x="155" y="138"/>
                    <a:pt x="155" y="138"/>
                  </a:cubicBezTo>
                  <a:cubicBezTo>
                    <a:pt x="155" y="138"/>
                    <a:pt x="155" y="138"/>
                    <a:pt x="155" y="138"/>
                  </a:cubicBezTo>
                  <a:close/>
                  <a:moveTo>
                    <a:pt x="152" y="140"/>
                  </a:moveTo>
                  <a:cubicBezTo>
                    <a:pt x="153" y="140"/>
                    <a:pt x="153" y="140"/>
                    <a:pt x="153" y="140"/>
                  </a:cubicBezTo>
                  <a:cubicBezTo>
                    <a:pt x="152" y="139"/>
                    <a:pt x="152" y="139"/>
                    <a:pt x="152" y="139"/>
                  </a:cubicBezTo>
                  <a:cubicBezTo>
                    <a:pt x="152" y="139"/>
                    <a:pt x="152" y="139"/>
                    <a:pt x="152" y="139"/>
                  </a:cubicBezTo>
                  <a:cubicBezTo>
                    <a:pt x="152" y="140"/>
                    <a:pt x="152" y="140"/>
                    <a:pt x="152" y="140"/>
                  </a:cubicBezTo>
                  <a:close/>
                  <a:moveTo>
                    <a:pt x="153" y="142"/>
                  </a:moveTo>
                  <a:cubicBezTo>
                    <a:pt x="153" y="142"/>
                    <a:pt x="153" y="142"/>
                    <a:pt x="153" y="142"/>
                  </a:cubicBezTo>
                  <a:cubicBezTo>
                    <a:pt x="153" y="142"/>
                    <a:pt x="153" y="142"/>
                    <a:pt x="153" y="142"/>
                  </a:cubicBezTo>
                  <a:cubicBezTo>
                    <a:pt x="153" y="142"/>
                    <a:pt x="153" y="142"/>
                    <a:pt x="153" y="142"/>
                  </a:cubicBezTo>
                  <a:cubicBezTo>
                    <a:pt x="153" y="142"/>
                    <a:pt x="153" y="142"/>
                    <a:pt x="153" y="142"/>
                  </a:cubicBezTo>
                  <a:close/>
                  <a:moveTo>
                    <a:pt x="153" y="143"/>
                  </a:moveTo>
                  <a:cubicBezTo>
                    <a:pt x="152" y="142"/>
                    <a:pt x="152" y="142"/>
                    <a:pt x="152" y="142"/>
                  </a:cubicBezTo>
                  <a:cubicBezTo>
                    <a:pt x="152" y="142"/>
                    <a:pt x="152" y="142"/>
                    <a:pt x="152" y="142"/>
                  </a:cubicBezTo>
                  <a:cubicBezTo>
                    <a:pt x="152" y="143"/>
                    <a:pt x="152" y="143"/>
                    <a:pt x="152" y="143"/>
                  </a:cubicBezTo>
                  <a:cubicBezTo>
                    <a:pt x="153" y="143"/>
                    <a:pt x="153" y="143"/>
                    <a:pt x="153" y="143"/>
                  </a:cubicBezTo>
                  <a:close/>
                  <a:moveTo>
                    <a:pt x="154" y="145"/>
                  </a:moveTo>
                  <a:cubicBezTo>
                    <a:pt x="155" y="146"/>
                    <a:pt x="155" y="146"/>
                    <a:pt x="155" y="146"/>
                  </a:cubicBezTo>
                  <a:cubicBezTo>
                    <a:pt x="155" y="146"/>
                    <a:pt x="155" y="146"/>
                    <a:pt x="155" y="146"/>
                  </a:cubicBezTo>
                  <a:cubicBezTo>
                    <a:pt x="156" y="145"/>
                    <a:pt x="156" y="145"/>
                    <a:pt x="156" y="145"/>
                  </a:cubicBezTo>
                  <a:cubicBezTo>
                    <a:pt x="155" y="145"/>
                    <a:pt x="155" y="145"/>
                    <a:pt x="155" y="145"/>
                  </a:cubicBezTo>
                  <a:cubicBezTo>
                    <a:pt x="156" y="144"/>
                    <a:pt x="156" y="144"/>
                    <a:pt x="156" y="144"/>
                  </a:cubicBezTo>
                  <a:cubicBezTo>
                    <a:pt x="155" y="144"/>
                    <a:pt x="155" y="144"/>
                    <a:pt x="155" y="144"/>
                  </a:cubicBezTo>
                  <a:cubicBezTo>
                    <a:pt x="155" y="145"/>
                    <a:pt x="155" y="145"/>
                    <a:pt x="155" y="145"/>
                  </a:cubicBezTo>
                  <a:cubicBezTo>
                    <a:pt x="155" y="145"/>
                    <a:pt x="155" y="145"/>
                    <a:pt x="155" y="145"/>
                  </a:cubicBezTo>
                  <a:cubicBezTo>
                    <a:pt x="154" y="145"/>
                    <a:pt x="154" y="145"/>
                    <a:pt x="154" y="145"/>
                  </a:cubicBezTo>
                  <a:close/>
                  <a:moveTo>
                    <a:pt x="153" y="149"/>
                  </a:moveTo>
                  <a:cubicBezTo>
                    <a:pt x="153" y="148"/>
                    <a:pt x="153" y="148"/>
                    <a:pt x="153" y="148"/>
                  </a:cubicBezTo>
                  <a:cubicBezTo>
                    <a:pt x="153" y="148"/>
                    <a:pt x="153" y="148"/>
                    <a:pt x="153" y="148"/>
                  </a:cubicBezTo>
                  <a:cubicBezTo>
                    <a:pt x="153" y="147"/>
                    <a:pt x="153" y="147"/>
                    <a:pt x="153" y="147"/>
                  </a:cubicBezTo>
                  <a:cubicBezTo>
                    <a:pt x="154" y="146"/>
                    <a:pt x="154" y="146"/>
                    <a:pt x="154" y="146"/>
                  </a:cubicBezTo>
                  <a:cubicBezTo>
                    <a:pt x="154" y="147"/>
                    <a:pt x="154" y="147"/>
                    <a:pt x="154" y="147"/>
                  </a:cubicBezTo>
                  <a:cubicBezTo>
                    <a:pt x="154" y="147"/>
                    <a:pt x="154" y="147"/>
                    <a:pt x="154" y="147"/>
                  </a:cubicBezTo>
                  <a:cubicBezTo>
                    <a:pt x="154" y="148"/>
                    <a:pt x="154" y="148"/>
                    <a:pt x="154" y="148"/>
                  </a:cubicBezTo>
                  <a:cubicBezTo>
                    <a:pt x="154" y="148"/>
                    <a:pt x="154" y="148"/>
                    <a:pt x="154" y="148"/>
                  </a:cubicBezTo>
                  <a:cubicBezTo>
                    <a:pt x="154" y="149"/>
                    <a:pt x="154" y="149"/>
                    <a:pt x="154" y="149"/>
                  </a:cubicBezTo>
                  <a:cubicBezTo>
                    <a:pt x="154" y="149"/>
                    <a:pt x="154" y="149"/>
                    <a:pt x="154" y="149"/>
                  </a:cubicBezTo>
                  <a:cubicBezTo>
                    <a:pt x="154" y="149"/>
                    <a:pt x="154" y="149"/>
                    <a:pt x="154" y="149"/>
                  </a:cubicBezTo>
                  <a:cubicBezTo>
                    <a:pt x="153" y="149"/>
                    <a:pt x="153" y="149"/>
                    <a:pt x="153" y="149"/>
                  </a:cubicBezTo>
                  <a:close/>
                  <a:moveTo>
                    <a:pt x="186" y="131"/>
                  </a:moveTo>
                  <a:cubicBezTo>
                    <a:pt x="186" y="131"/>
                    <a:pt x="186" y="131"/>
                    <a:pt x="186" y="131"/>
                  </a:cubicBezTo>
                  <a:cubicBezTo>
                    <a:pt x="186" y="131"/>
                    <a:pt x="186" y="131"/>
                    <a:pt x="186" y="131"/>
                  </a:cubicBezTo>
                  <a:cubicBezTo>
                    <a:pt x="187" y="131"/>
                    <a:pt x="187" y="131"/>
                    <a:pt x="187" y="131"/>
                  </a:cubicBezTo>
                  <a:cubicBezTo>
                    <a:pt x="186" y="131"/>
                    <a:pt x="186" y="131"/>
                    <a:pt x="186" y="131"/>
                  </a:cubicBezTo>
                  <a:cubicBezTo>
                    <a:pt x="186" y="131"/>
                    <a:pt x="186" y="131"/>
                    <a:pt x="186" y="131"/>
                  </a:cubicBezTo>
                  <a:close/>
                  <a:moveTo>
                    <a:pt x="197" y="125"/>
                  </a:moveTo>
                  <a:cubicBezTo>
                    <a:pt x="197" y="124"/>
                    <a:pt x="197" y="124"/>
                    <a:pt x="197" y="124"/>
                  </a:cubicBezTo>
                  <a:cubicBezTo>
                    <a:pt x="197" y="124"/>
                    <a:pt x="197" y="124"/>
                    <a:pt x="197" y="124"/>
                  </a:cubicBezTo>
                  <a:cubicBezTo>
                    <a:pt x="197" y="123"/>
                    <a:pt x="197" y="123"/>
                    <a:pt x="197" y="123"/>
                  </a:cubicBezTo>
                  <a:cubicBezTo>
                    <a:pt x="197" y="123"/>
                    <a:pt x="197" y="123"/>
                    <a:pt x="197" y="123"/>
                  </a:cubicBezTo>
                  <a:cubicBezTo>
                    <a:pt x="198" y="123"/>
                    <a:pt x="198" y="123"/>
                    <a:pt x="198" y="123"/>
                  </a:cubicBezTo>
                  <a:cubicBezTo>
                    <a:pt x="198" y="123"/>
                    <a:pt x="198" y="123"/>
                    <a:pt x="198" y="123"/>
                  </a:cubicBezTo>
                  <a:cubicBezTo>
                    <a:pt x="198" y="124"/>
                    <a:pt x="198" y="124"/>
                    <a:pt x="198" y="124"/>
                  </a:cubicBezTo>
                  <a:cubicBezTo>
                    <a:pt x="198" y="124"/>
                    <a:pt x="198" y="124"/>
                    <a:pt x="198" y="124"/>
                  </a:cubicBezTo>
                  <a:cubicBezTo>
                    <a:pt x="197" y="125"/>
                    <a:pt x="197" y="125"/>
                    <a:pt x="197" y="125"/>
                  </a:cubicBezTo>
                  <a:cubicBezTo>
                    <a:pt x="197" y="125"/>
                    <a:pt x="197" y="125"/>
                    <a:pt x="197" y="125"/>
                  </a:cubicBezTo>
                  <a:close/>
                  <a:moveTo>
                    <a:pt x="185" y="137"/>
                  </a:moveTo>
                  <a:cubicBezTo>
                    <a:pt x="185" y="137"/>
                    <a:pt x="185" y="137"/>
                    <a:pt x="185" y="137"/>
                  </a:cubicBezTo>
                  <a:cubicBezTo>
                    <a:pt x="185" y="136"/>
                    <a:pt x="185" y="136"/>
                    <a:pt x="185" y="136"/>
                  </a:cubicBezTo>
                  <a:cubicBezTo>
                    <a:pt x="185" y="136"/>
                    <a:pt x="185" y="136"/>
                    <a:pt x="185" y="136"/>
                  </a:cubicBezTo>
                  <a:cubicBezTo>
                    <a:pt x="185" y="136"/>
                    <a:pt x="185" y="136"/>
                    <a:pt x="185" y="136"/>
                  </a:cubicBezTo>
                  <a:cubicBezTo>
                    <a:pt x="186" y="135"/>
                    <a:pt x="186" y="135"/>
                    <a:pt x="186" y="135"/>
                  </a:cubicBezTo>
                  <a:cubicBezTo>
                    <a:pt x="186" y="135"/>
                    <a:pt x="186" y="135"/>
                    <a:pt x="186" y="135"/>
                  </a:cubicBezTo>
                  <a:cubicBezTo>
                    <a:pt x="185" y="135"/>
                    <a:pt x="185" y="135"/>
                    <a:pt x="185" y="135"/>
                  </a:cubicBezTo>
                  <a:cubicBezTo>
                    <a:pt x="185" y="134"/>
                    <a:pt x="185" y="134"/>
                    <a:pt x="185" y="134"/>
                  </a:cubicBezTo>
                  <a:cubicBezTo>
                    <a:pt x="185" y="133"/>
                    <a:pt x="185" y="133"/>
                    <a:pt x="185" y="133"/>
                  </a:cubicBezTo>
                  <a:cubicBezTo>
                    <a:pt x="186" y="133"/>
                    <a:pt x="186" y="133"/>
                    <a:pt x="186" y="133"/>
                  </a:cubicBezTo>
                  <a:cubicBezTo>
                    <a:pt x="186" y="133"/>
                    <a:pt x="186" y="133"/>
                    <a:pt x="186" y="133"/>
                  </a:cubicBezTo>
                  <a:cubicBezTo>
                    <a:pt x="185" y="132"/>
                    <a:pt x="185" y="132"/>
                    <a:pt x="185" y="132"/>
                  </a:cubicBezTo>
                  <a:cubicBezTo>
                    <a:pt x="184" y="132"/>
                    <a:pt x="184" y="132"/>
                    <a:pt x="184" y="132"/>
                  </a:cubicBezTo>
                  <a:cubicBezTo>
                    <a:pt x="184" y="133"/>
                    <a:pt x="184" y="133"/>
                    <a:pt x="184" y="133"/>
                  </a:cubicBezTo>
                  <a:cubicBezTo>
                    <a:pt x="184" y="133"/>
                    <a:pt x="184" y="133"/>
                    <a:pt x="184" y="133"/>
                  </a:cubicBezTo>
                  <a:cubicBezTo>
                    <a:pt x="183" y="133"/>
                    <a:pt x="183" y="133"/>
                    <a:pt x="183" y="133"/>
                  </a:cubicBezTo>
                  <a:cubicBezTo>
                    <a:pt x="182" y="133"/>
                    <a:pt x="182" y="133"/>
                    <a:pt x="182" y="133"/>
                  </a:cubicBezTo>
                  <a:cubicBezTo>
                    <a:pt x="181" y="134"/>
                    <a:pt x="181" y="134"/>
                    <a:pt x="181" y="134"/>
                  </a:cubicBezTo>
                  <a:cubicBezTo>
                    <a:pt x="180" y="134"/>
                    <a:pt x="180" y="134"/>
                    <a:pt x="180" y="134"/>
                  </a:cubicBezTo>
                  <a:cubicBezTo>
                    <a:pt x="180" y="134"/>
                    <a:pt x="180" y="134"/>
                    <a:pt x="180" y="134"/>
                  </a:cubicBezTo>
                  <a:cubicBezTo>
                    <a:pt x="181" y="133"/>
                    <a:pt x="181" y="133"/>
                    <a:pt x="181" y="133"/>
                  </a:cubicBezTo>
                  <a:cubicBezTo>
                    <a:pt x="182" y="133"/>
                    <a:pt x="182" y="133"/>
                    <a:pt x="182" y="133"/>
                  </a:cubicBezTo>
                  <a:cubicBezTo>
                    <a:pt x="182" y="132"/>
                    <a:pt x="182" y="132"/>
                    <a:pt x="182" y="132"/>
                  </a:cubicBezTo>
                  <a:cubicBezTo>
                    <a:pt x="182" y="132"/>
                    <a:pt x="182" y="132"/>
                    <a:pt x="182" y="132"/>
                  </a:cubicBezTo>
                  <a:cubicBezTo>
                    <a:pt x="181" y="132"/>
                    <a:pt x="181" y="132"/>
                    <a:pt x="181" y="132"/>
                  </a:cubicBezTo>
                  <a:cubicBezTo>
                    <a:pt x="181" y="132"/>
                    <a:pt x="181" y="132"/>
                    <a:pt x="181" y="132"/>
                  </a:cubicBezTo>
                  <a:cubicBezTo>
                    <a:pt x="182" y="131"/>
                    <a:pt x="182" y="131"/>
                    <a:pt x="182" y="131"/>
                  </a:cubicBezTo>
                  <a:cubicBezTo>
                    <a:pt x="181" y="130"/>
                    <a:pt x="181" y="130"/>
                    <a:pt x="181" y="130"/>
                  </a:cubicBezTo>
                  <a:cubicBezTo>
                    <a:pt x="182" y="130"/>
                    <a:pt x="182" y="130"/>
                    <a:pt x="182" y="130"/>
                  </a:cubicBezTo>
                  <a:cubicBezTo>
                    <a:pt x="182" y="130"/>
                    <a:pt x="182" y="130"/>
                    <a:pt x="182" y="130"/>
                  </a:cubicBezTo>
                  <a:cubicBezTo>
                    <a:pt x="182" y="130"/>
                    <a:pt x="182" y="130"/>
                    <a:pt x="182" y="130"/>
                  </a:cubicBezTo>
                  <a:cubicBezTo>
                    <a:pt x="183" y="131"/>
                    <a:pt x="183" y="131"/>
                    <a:pt x="183" y="131"/>
                  </a:cubicBezTo>
                  <a:cubicBezTo>
                    <a:pt x="183" y="132"/>
                    <a:pt x="183" y="132"/>
                    <a:pt x="183" y="132"/>
                  </a:cubicBezTo>
                  <a:cubicBezTo>
                    <a:pt x="184" y="131"/>
                    <a:pt x="184" y="131"/>
                    <a:pt x="184" y="131"/>
                  </a:cubicBezTo>
                  <a:cubicBezTo>
                    <a:pt x="185" y="131"/>
                    <a:pt x="185" y="131"/>
                    <a:pt x="185" y="131"/>
                  </a:cubicBezTo>
                  <a:cubicBezTo>
                    <a:pt x="185" y="131"/>
                    <a:pt x="185" y="131"/>
                    <a:pt x="185" y="131"/>
                  </a:cubicBezTo>
                  <a:cubicBezTo>
                    <a:pt x="184" y="130"/>
                    <a:pt x="184" y="130"/>
                    <a:pt x="184" y="130"/>
                  </a:cubicBezTo>
                  <a:cubicBezTo>
                    <a:pt x="185" y="130"/>
                    <a:pt x="185" y="130"/>
                    <a:pt x="185" y="130"/>
                  </a:cubicBezTo>
                  <a:cubicBezTo>
                    <a:pt x="185" y="130"/>
                    <a:pt x="185" y="130"/>
                    <a:pt x="185" y="130"/>
                  </a:cubicBezTo>
                  <a:cubicBezTo>
                    <a:pt x="185" y="130"/>
                    <a:pt x="185" y="130"/>
                    <a:pt x="185" y="130"/>
                  </a:cubicBezTo>
                  <a:cubicBezTo>
                    <a:pt x="186" y="130"/>
                    <a:pt x="186" y="130"/>
                    <a:pt x="186" y="130"/>
                  </a:cubicBezTo>
                  <a:cubicBezTo>
                    <a:pt x="187" y="129"/>
                    <a:pt x="187" y="129"/>
                    <a:pt x="187" y="129"/>
                  </a:cubicBezTo>
                  <a:cubicBezTo>
                    <a:pt x="187" y="129"/>
                    <a:pt x="187" y="129"/>
                    <a:pt x="187" y="129"/>
                  </a:cubicBezTo>
                  <a:cubicBezTo>
                    <a:pt x="187" y="129"/>
                    <a:pt x="187" y="129"/>
                    <a:pt x="187" y="129"/>
                  </a:cubicBezTo>
                  <a:cubicBezTo>
                    <a:pt x="187" y="129"/>
                    <a:pt x="187" y="129"/>
                    <a:pt x="187" y="129"/>
                  </a:cubicBezTo>
                  <a:cubicBezTo>
                    <a:pt x="188" y="129"/>
                    <a:pt x="188" y="129"/>
                    <a:pt x="188" y="129"/>
                  </a:cubicBezTo>
                  <a:cubicBezTo>
                    <a:pt x="187" y="130"/>
                    <a:pt x="187" y="130"/>
                    <a:pt x="187" y="130"/>
                  </a:cubicBezTo>
                  <a:cubicBezTo>
                    <a:pt x="187" y="131"/>
                    <a:pt x="187" y="131"/>
                    <a:pt x="187" y="131"/>
                  </a:cubicBezTo>
                  <a:cubicBezTo>
                    <a:pt x="188" y="131"/>
                    <a:pt x="188" y="131"/>
                    <a:pt x="188" y="131"/>
                  </a:cubicBezTo>
                  <a:cubicBezTo>
                    <a:pt x="188" y="131"/>
                    <a:pt x="188" y="131"/>
                    <a:pt x="188" y="131"/>
                  </a:cubicBezTo>
                  <a:cubicBezTo>
                    <a:pt x="188" y="132"/>
                    <a:pt x="188" y="132"/>
                    <a:pt x="188" y="132"/>
                  </a:cubicBezTo>
                  <a:cubicBezTo>
                    <a:pt x="188" y="132"/>
                    <a:pt x="188" y="132"/>
                    <a:pt x="188" y="132"/>
                  </a:cubicBezTo>
                  <a:cubicBezTo>
                    <a:pt x="189" y="131"/>
                    <a:pt x="189" y="131"/>
                    <a:pt x="189" y="131"/>
                  </a:cubicBezTo>
                  <a:cubicBezTo>
                    <a:pt x="189" y="130"/>
                    <a:pt x="189" y="130"/>
                    <a:pt x="189" y="130"/>
                  </a:cubicBezTo>
                  <a:cubicBezTo>
                    <a:pt x="190" y="129"/>
                    <a:pt x="190" y="129"/>
                    <a:pt x="190" y="129"/>
                  </a:cubicBezTo>
                  <a:cubicBezTo>
                    <a:pt x="190" y="129"/>
                    <a:pt x="190" y="129"/>
                    <a:pt x="190" y="129"/>
                  </a:cubicBezTo>
                  <a:cubicBezTo>
                    <a:pt x="190" y="130"/>
                    <a:pt x="190" y="130"/>
                    <a:pt x="190" y="130"/>
                  </a:cubicBezTo>
                  <a:cubicBezTo>
                    <a:pt x="190" y="131"/>
                    <a:pt x="190" y="131"/>
                    <a:pt x="190" y="131"/>
                  </a:cubicBezTo>
                  <a:cubicBezTo>
                    <a:pt x="190" y="132"/>
                    <a:pt x="190" y="132"/>
                    <a:pt x="190" y="132"/>
                  </a:cubicBezTo>
                  <a:cubicBezTo>
                    <a:pt x="190" y="132"/>
                    <a:pt x="190" y="132"/>
                    <a:pt x="190" y="132"/>
                  </a:cubicBezTo>
                  <a:cubicBezTo>
                    <a:pt x="191" y="132"/>
                    <a:pt x="191" y="132"/>
                    <a:pt x="191" y="132"/>
                  </a:cubicBezTo>
                  <a:cubicBezTo>
                    <a:pt x="191" y="132"/>
                    <a:pt x="191" y="132"/>
                    <a:pt x="191" y="132"/>
                  </a:cubicBezTo>
                  <a:cubicBezTo>
                    <a:pt x="192" y="131"/>
                    <a:pt x="192" y="131"/>
                    <a:pt x="192" y="131"/>
                  </a:cubicBezTo>
                  <a:cubicBezTo>
                    <a:pt x="193" y="130"/>
                    <a:pt x="193" y="130"/>
                    <a:pt x="193" y="130"/>
                  </a:cubicBezTo>
                  <a:cubicBezTo>
                    <a:pt x="193" y="129"/>
                    <a:pt x="193" y="129"/>
                    <a:pt x="193" y="129"/>
                  </a:cubicBezTo>
                  <a:cubicBezTo>
                    <a:pt x="193" y="128"/>
                    <a:pt x="193" y="128"/>
                    <a:pt x="193" y="128"/>
                  </a:cubicBezTo>
                  <a:cubicBezTo>
                    <a:pt x="193" y="128"/>
                    <a:pt x="193" y="128"/>
                    <a:pt x="193" y="128"/>
                  </a:cubicBezTo>
                  <a:cubicBezTo>
                    <a:pt x="193" y="127"/>
                    <a:pt x="193" y="127"/>
                    <a:pt x="193" y="127"/>
                  </a:cubicBezTo>
                  <a:cubicBezTo>
                    <a:pt x="192" y="127"/>
                    <a:pt x="192" y="127"/>
                    <a:pt x="192" y="127"/>
                  </a:cubicBezTo>
                  <a:cubicBezTo>
                    <a:pt x="192" y="127"/>
                    <a:pt x="192" y="127"/>
                    <a:pt x="192" y="127"/>
                  </a:cubicBezTo>
                  <a:cubicBezTo>
                    <a:pt x="191" y="127"/>
                    <a:pt x="191" y="127"/>
                    <a:pt x="191" y="127"/>
                  </a:cubicBezTo>
                  <a:cubicBezTo>
                    <a:pt x="191" y="127"/>
                    <a:pt x="191" y="127"/>
                    <a:pt x="191" y="127"/>
                  </a:cubicBezTo>
                  <a:cubicBezTo>
                    <a:pt x="192" y="126"/>
                    <a:pt x="192" y="126"/>
                    <a:pt x="192" y="126"/>
                  </a:cubicBezTo>
                  <a:cubicBezTo>
                    <a:pt x="192" y="126"/>
                    <a:pt x="192" y="126"/>
                    <a:pt x="192" y="126"/>
                  </a:cubicBezTo>
                  <a:cubicBezTo>
                    <a:pt x="191" y="126"/>
                    <a:pt x="191" y="126"/>
                    <a:pt x="191" y="126"/>
                  </a:cubicBezTo>
                  <a:cubicBezTo>
                    <a:pt x="191" y="126"/>
                    <a:pt x="191" y="126"/>
                    <a:pt x="191" y="126"/>
                  </a:cubicBezTo>
                  <a:cubicBezTo>
                    <a:pt x="190" y="125"/>
                    <a:pt x="190" y="125"/>
                    <a:pt x="190" y="125"/>
                  </a:cubicBezTo>
                  <a:cubicBezTo>
                    <a:pt x="190" y="125"/>
                    <a:pt x="190" y="125"/>
                    <a:pt x="190" y="125"/>
                  </a:cubicBezTo>
                  <a:cubicBezTo>
                    <a:pt x="189" y="123"/>
                    <a:pt x="189" y="123"/>
                    <a:pt x="189" y="123"/>
                  </a:cubicBezTo>
                  <a:cubicBezTo>
                    <a:pt x="189" y="122"/>
                    <a:pt x="189" y="122"/>
                    <a:pt x="189" y="122"/>
                  </a:cubicBezTo>
                  <a:cubicBezTo>
                    <a:pt x="190" y="121"/>
                    <a:pt x="190" y="121"/>
                    <a:pt x="190" y="121"/>
                  </a:cubicBezTo>
                  <a:cubicBezTo>
                    <a:pt x="189" y="120"/>
                    <a:pt x="189" y="120"/>
                    <a:pt x="189" y="120"/>
                  </a:cubicBezTo>
                  <a:cubicBezTo>
                    <a:pt x="189" y="121"/>
                    <a:pt x="189" y="121"/>
                    <a:pt x="189" y="121"/>
                  </a:cubicBezTo>
                  <a:cubicBezTo>
                    <a:pt x="189" y="122"/>
                    <a:pt x="189" y="122"/>
                    <a:pt x="189" y="122"/>
                  </a:cubicBezTo>
                  <a:cubicBezTo>
                    <a:pt x="188" y="121"/>
                    <a:pt x="188" y="121"/>
                    <a:pt x="188" y="121"/>
                  </a:cubicBezTo>
                  <a:cubicBezTo>
                    <a:pt x="187" y="121"/>
                    <a:pt x="187" y="121"/>
                    <a:pt x="187" y="121"/>
                  </a:cubicBezTo>
                  <a:cubicBezTo>
                    <a:pt x="187" y="119"/>
                    <a:pt x="187" y="119"/>
                    <a:pt x="187" y="119"/>
                  </a:cubicBezTo>
                  <a:cubicBezTo>
                    <a:pt x="186" y="119"/>
                    <a:pt x="186" y="119"/>
                    <a:pt x="186" y="119"/>
                  </a:cubicBezTo>
                  <a:cubicBezTo>
                    <a:pt x="186" y="117"/>
                    <a:pt x="186" y="117"/>
                    <a:pt x="186" y="117"/>
                  </a:cubicBezTo>
                  <a:cubicBezTo>
                    <a:pt x="185" y="117"/>
                    <a:pt x="185" y="117"/>
                    <a:pt x="185" y="117"/>
                  </a:cubicBezTo>
                  <a:cubicBezTo>
                    <a:pt x="185" y="116"/>
                    <a:pt x="185" y="116"/>
                    <a:pt x="185" y="116"/>
                  </a:cubicBezTo>
                  <a:cubicBezTo>
                    <a:pt x="185" y="115"/>
                    <a:pt x="185" y="115"/>
                    <a:pt x="185" y="115"/>
                  </a:cubicBezTo>
                  <a:cubicBezTo>
                    <a:pt x="185" y="115"/>
                    <a:pt x="185" y="115"/>
                    <a:pt x="185" y="115"/>
                  </a:cubicBezTo>
                  <a:cubicBezTo>
                    <a:pt x="186" y="115"/>
                    <a:pt x="186" y="115"/>
                    <a:pt x="186" y="115"/>
                  </a:cubicBezTo>
                  <a:cubicBezTo>
                    <a:pt x="186" y="114"/>
                    <a:pt x="186" y="114"/>
                    <a:pt x="186" y="114"/>
                  </a:cubicBezTo>
                  <a:cubicBezTo>
                    <a:pt x="187" y="114"/>
                    <a:pt x="187" y="114"/>
                    <a:pt x="187" y="114"/>
                  </a:cubicBezTo>
                  <a:cubicBezTo>
                    <a:pt x="187" y="114"/>
                    <a:pt x="187" y="114"/>
                    <a:pt x="187" y="114"/>
                  </a:cubicBezTo>
                  <a:cubicBezTo>
                    <a:pt x="188" y="114"/>
                    <a:pt x="188" y="114"/>
                    <a:pt x="188" y="114"/>
                  </a:cubicBezTo>
                  <a:cubicBezTo>
                    <a:pt x="188" y="113"/>
                    <a:pt x="188" y="113"/>
                    <a:pt x="188" y="113"/>
                  </a:cubicBezTo>
                  <a:cubicBezTo>
                    <a:pt x="188" y="112"/>
                    <a:pt x="188" y="112"/>
                    <a:pt x="188" y="112"/>
                  </a:cubicBezTo>
                  <a:cubicBezTo>
                    <a:pt x="188" y="111"/>
                    <a:pt x="188" y="111"/>
                    <a:pt x="188" y="111"/>
                  </a:cubicBezTo>
                  <a:cubicBezTo>
                    <a:pt x="189" y="110"/>
                    <a:pt x="189" y="110"/>
                    <a:pt x="189" y="110"/>
                  </a:cubicBezTo>
                  <a:cubicBezTo>
                    <a:pt x="188" y="109"/>
                    <a:pt x="188" y="109"/>
                    <a:pt x="188" y="109"/>
                  </a:cubicBezTo>
                  <a:cubicBezTo>
                    <a:pt x="188" y="108"/>
                    <a:pt x="188" y="108"/>
                    <a:pt x="188" y="108"/>
                  </a:cubicBezTo>
                  <a:cubicBezTo>
                    <a:pt x="189" y="108"/>
                    <a:pt x="189" y="108"/>
                    <a:pt x="189" y="108"/>
                  </a:cubicBezTo>
                  <a:cubicBezTo>
                    <a:pt x="189" y="107"/>
                    <a:pt x="189" y="107"/>
                    <a:pt x="189" y="107"/>
                  </a:cubicBezTo>
                  <a:cubicBezTo>
                    <a:pt x="190" y="106"/>
                    <a:pt x="190" y="106"/>
                    <a:pt x="190" y="106"/>
                  </a:cubicBezTo>
                  <a:cubicBezTo>
                    <a:pt x="190" y="105"/>
                    <a:pt x="190" y="105"/>
                    <a:pt x="190" y="105"/>
                  </a:cubicBezTo>
                  <a:cubicBezTo>
                    <a:pt x="190" y="104"/>
                    <a:pt x="190" y="104"/>
                    <a:pt x="190" y="104"/>
                  </a:cubicBezTo>
                  <a:cubicBezTo>
                    <a:pt x="190" y="103"/>
                    <a:pt x="190" y="103"/>
                    <a:pt x="190" y="103"/>
                  </a:cubicBezTo>
                  <a:cubicBezTo>
                    <a:pt x="191" y="103"/>
                    <a:pt x="191" y="103"/>
                    <a:pt x="191" y="103"/>
                  </a:cubicBezTo>
                  <a:cubicBezTo>
                    <a:pt x="191" y="102"/>
                    <a:pt x="191" y="102"/>
                    <a:pt x="191" y="102"/>
                  </a:cubicBezTo>
                  <a:cubicBezTo>
                    <a:pt x="192" y="101"/>
                    <a:pt x="192" y="101"/>
                    <a:pt x="192" y="101"/>
                  </a:cubicBezTo>
                  <a:cubicBezTo>
                    <a:pt x="192" y="100"/>
                    <a:pt x="192" y="100"/>
                    <a:pt x="192" y="100"/>
                  </a:cubicBezTo>
                  <a:cubicBezTo>
                    <a:pt x="192" y="100"/>
                    <a:pt x="192" y="100"/>
                    <a:pt x="192" y="100"/>
                  </a:cubicBezTo>
                  <a:cubicBezTo>
                    <a:pt x="192" y="99"/>
                    <a:pt x="192" y="99"/>
                    <a:pt x="192" y="99"/>
                  </a:cubicBezTo>
                  <a:cubicBezTo>
                    <a:pt x="193" y="99"/>
                    <a:pt x="193" y="99"/>
                    <a:pt x="193" y="99"/>
                  </a:cubicBezTo>
                  <a:cubicBezTo>
                    <a:pt x="192" y="98"/>
                    <a:pt x="192" y="98"/>
                    <a:pt x="192" y="98"/>
                  </a:cubicBezTo>
                  <a:cubicBezTo>
                    <a:pt x="192" y="97"/>
                    <a:pt x="192" y="97"/>
                    <a:pt x="192" y="97"/>
                  </a:cubicBezTo>
                  <a:cubicBezTo>
                    <a:pt x="192" y="97"/>
                    <a:pt x="192" y="97"/>
                    <a:pt x="192" y="97"/>
                  </a:cubicBezTo>
                  <a:cubicBezTo>
                    <a:pt x="191" y="96"/>
                    <a:pt x="191" y="96"/>
                    <a:pt x="191" y="96"/>
                  </a:cubicBezTo>
                  <a:cubicBezTo>
                    <a:pt x="191" y="95"/>
                    <a:pt x="191" y="95"/>
                    <a:pt x="191" y="95"/>
                  </a:cubicBezTo>
                  <a:cubicBezTo>
                    <a:pt x="191" y="95"/>
                    <a:pt x="191" y="95"/>
                    <a:pt x="191" y="95"/>
                  </a:cubicBezTo>
                  <a:cubicBezTo>
                    <a:pt x="191" y="93"/>
                    <a:pt x="191" y="93"/>
                    <a:pt x="191" y="93"/>
                  </a:cubicBezTo>
                  <a:cubicBezTo>
                    <a:pt x="190" y="93"/>
                    <a:pt x="190" y="93"/>
                    <a:pt x="190" y="93"/>
                  </a:cubicBezTo>
                  <a:cubicBezTo>
                    <a:pt x="190" y="93"/>
                    <a:pt x="190" y="93"/>
                    <a:pt x="190" y="93"/>
                  </a:cubicBezTo>
                  <a:cubicBezTo>
                    <a:pt x="189" y="93"/>
                    <a:pt x="189" y="93"/>
                    <a:pt x="189" y="93"/>
                  </a:cubicBezTo>
                  <a:cubicBezTo>
                    <a:pt x="189" y="94"/>
                    <a:pt x="189" y="94"/>
                    <a:pt x="189" y="94"/>
                  </a:cubicBezTo>
                  <a:cubicBezTo>
                    <a:pt x="189" y="94"/>
                    <a:pt x="189" y="94"/>
                    <a:pt x="189" y="94"/>
                  </a:cubicBezTo>
                  <a:cubicBezTo>
                    <a:pt x="188" y="92"/>
                    <a:pt x="188" y="92"/>
                    <a:pt x="188" y="92"/>
                  </a:cubicBezTo>
                  <a:cubicBezTo>
                    <a:pt x="187" y="92"/>
                    <a:pt x="187" y="92"/>
                    <a:pt x="187" y="92"/>
                  </a:cubicBezTo>
                  <a:cubicBezTo>
                    <a:pt x="187" y="92"/>
                    <a:pt x="187" y="92"/>
                    <a:pt x="187" y="92"/>
                  </a:cubicBezTo>
                  <a:cubicBezTo>
                    <a:pt x="186" y="92"/>
                    <a:pt x="186" y="92"/>
                    <a:pt x="186" y="92"/>
                  </a:cubicBezTo>
                  <a:cubicBezTo>
                    <a:pt x="186" y="93"/>
                    <a:pt x="186" y="93"/>
                    <a:pt x="186" y="93"/>
                  </a:cubicBezTo>
                  <a:cubicBezTo>
                    <a:pt x="186" y="93"/>
                    <a:pt x="186" y="93"/>
                    <a:pt x="186" y="93"/>
                  </a:cubicBezTo>
                  <a:cubicBezTo>
                    <a:pt x="185" y="93"/>
                    <a:pt x="185" y="93"/>
                    <a:pt x="185" y="93"/>
                  </a:cubicBezTo>
                  <a:cubicBezTo>
                    <a:pt x="185" y="94"/>
                    <a:pt x="185" y="94"/>
                    <a:pt x="185" y="94"/>
                  </a:cubicBezTo>
                  <a:cubicBezTo>
                    <a:pt x="185" y="95"/>
                    <a:pt x="185" y="95"/>
                    <a:pt x="185" y="95"/>
                  </a:cubicBezTo>
                  <a:cubicBezTo>
                    <a:pt x="184" y="95"/>
                    <a:pt x="184" y="95"/>
                    <a:pt x="184" y="95"/>
                  </a:cubicBezTo>
                  <a:cubicBezTo>
                    <a:pt x="184" y="97"/>
                    <a:pt x="184" y="97"/>
                    <a:pt x="184" y="97"/>
                  </a:cubicBezTo>
                  <a:cubicBezTo>
                    <a:pt x="184" y="98"/>
                    <a:pt x="184" y="98"/>
                    <a:pt x="184" y="98"/>
                  </a:cubicBezTo>
                  <a:cubicBezTo>
                    <a:pt x="183" y="98"/>
                    <a:pt x="183" y="98"/>
                    <a:pt x="183" y="98"/>
                  </a:cubicBezTo>
                  <a:cubicBezTo>
                    <a:pt x="183" y="99"/>
                    <a:pt x="183" y="99"/>
                    <a:pt x="183" y="99"/>
                  </a:cubicBezTo>
                  <a:cubicBezTo>
                    <a:pt x="183" y="99"/>
                    <a:pt x="183" y="99"/>
                    <a:pt x="183" y="99"/>
                  </a:cubicBezTo>
                  <a:cubicBezTo>
                    <a:pt x="183" y="100"/>
                    <a:pt x="183" y="100"/>
                    <a:pt x="183" y="100"/>
                  </a:cubicBezTo>
                  <a:cubicBezTo>
                    <a:pt x="182" y="100"/>
                    <a:pt x="182" y="100"/>
                    <a:pt x="182" y="100"/>
                  </a:cubicBezTo>
                  <a:cubicBezTo>
                    <a:pt x="182" y="102"/>
                    <a:pt x="182" y="102"/>
                    <a:pt x="182" y="102"/>
                  </a:cubicBezTo>
                  <a:cubicBezTo>
                    <a:pt x="181" y="102"/>
                    <a:pt x="181" y="102"/>
                    <a:pt x="181" y="102"/>
                  </a:cubicBezTo>
                  <a:cubicBezTo>
                    <a:pt x="181" y="102"/>
                    <a:pt x="181" y="102"/>
                    <a:pt x="181" y="102"/>
                  </a:cubicBezTo>
                  <a:cubicBezTo>
                    <a:pt x="180" y="104"/>
                    <a:pt x="180" y="104"/>
                    <a:pt x="180" y="104"/>
                  </a:cubicBezTo>
                  <a:cubicBezTo>
                    <a:pt x="181" y="104"/>
                    <a:pt x="181" y="104"/>
                    <a:pt x="181" y="104"/>
                  </a:cubicBezTo>
                  <a:cubicBezTo>
                    <a:pt x="180" y="105"/>
                    <a:pt x="180" y="105"/>
                    <a:pt x="180" y="105"/>
                  </a:cubicBezTo>
                  <a:cubicBezTo>
                    <a:pt x="180" y="106"/>
                    <a:pt x="180" y="106"/>
                    <a:pt x="180" y="106"/>
                  </a:cubicBezTo>
                  <a:cubicBezTo>
                    <a:pt x="180" y="106"/>
                    <a:pt x="180" y="106"/>
                    <a:pt x="180" y="106"/>
                  </a:cubicBezTo>
                  <a:cubicBezTo>
                    <a:pt x="180" y="107"/>
                    <a:pt x="180" y="107"/>
                    <a:pt x="180" y="107"/>
                  </a:cubicBezTo>
                  <a:cubicBezTo>
                    <a:pt x="180" y="108"/>
                    <a:pt x="180" y="108"/>
                    <a:pt x="180" y="108"/>
                  </a:cubicBezTo>
                  <a:cubicBezTo>
                    <a:pt x="179" y="108"/>
                    <a:pt x="179" y="108"/>
                    <a:pt x="179" y="108"/>
                  </a:cubicBezTo>
                  <a:cubicBezTo>
                    <a:pt x="179" y="108"/>
                    <a:pt x="179" y="108"/>
                    <a:pt x="179" y="108"/>
                  </a:cubicBezTo>
                  <a:cubicBezTo>
                    <a:pt x="180" y="108"/>
                    <a:pt x="180" y="108"/>
                    <a:pt x="180" y="108"/>
                  </a:cubicBezTo>
                  <a:cubicBezTo>
                    <a:pt x="180" y="109"/>
                    <a:pt x="180" y="109"/>
                    <a:pt x="180" y="109"/>
                  </a:cubicBezTo>
                  <a:cubicBezTo>
                    <a:pt x="180" y="109"/>
                    <a:pt x="180" y="109"/>
                    <a:pt x="180" y="109"/>
                  </a:cubicBezTo>
                  <a:cubicBezTo>
                    <a:pt x="179" y="109"/>
                    <a:pt x="179" y="109"/>
                    <a:pt x="179" y="109"/>
                  </a:cubicBezTo>
                  <a:cubicBezTo>
                    <a:pt x="178" y="109"/>
                    <a:pt x="178" y="109"/>
                    <a:pt x="178" y="109"/>
                  </a:cubicBezTo>
                  <a:cubicBezTo>
                    <a:pt x="178" y="109"/>
                    <a:pt x="178" y="109"/>
                    <a:pt x="178" y="109"/>
                  </a:cubicBezTo>
                  <a:cubicBezTo>
                    <a:pt x="177" y="109"/>
                    <a:pt x="177" y="109"/>
                    <a:pt x="177" y="109"/>
                  </a:cubicBezTo>
                  <a:cubicBezTo>
                    <a:pt x="177" y="110"/>
                    <a:pt x="177" y="110"/>
                    <a:pt x="177" y="110"/>
                  </a:cubicBezTo>
                  <a:cubicBezTo>
                    <a:pt x="177" y="111"/>
                    <a:pt x="177" y="111"/>
                    <a:pt x="177" y="111"/>
                  </a:cubicBezTo>
                  <a:cubicBezTo>
                    <a:pt x="176" y="110"/>
                    <a:pt x="176" y="110"/>
                    <a:pt x="176" y="110"/>
                  </a:cubicBezTo>
                  <a:cubicBezTo>
                    <a:pt x="176" y="109"/>
                    <a:pt x="176" y="109"/>
                    <a:pt x="176" y="109"/>
                  </a:cubicBezTo>
                  <a:cubicBezTo>
                    <a:pt x="177" y="109"/>
                    <a:pt x="177" y="109"/>
                    <a:pt x="177" y="109"/>
                  </a:cubicBezTo>
                  <a:cubicBezTo>
                    <a:pt x="176" y="108"/>
                    <a:pt x="176" y="108"/>
                    <a:pt x="176" y="108"/>
                  </a:cubicBezTo>
                  <a:cubicBezTo>
                    <a:pt x="176" y="107"/>
                    <a:pt x="176" y="107"/>
                    <a:pt x="176" y="107"/>
                  </a:cubicBezTo>
                  <a:cubicBezTo>
                    <a:pt x="177" y="106"/>
                    <a:pt x="177" y="106"/>
                    <a:pt x="177" y="106"/>
                  </a:cubicBezTo>
                  <a:cubicBezTo>
                    <a:pt x="177" y="105"/>
                    <a:pt x="177" y="105"/>
                    <a:pt x="177" y="105"/>
                  </a:cubicBezTo>
                  <a:cubicBezTo>
                    <a:pt x="177" y="105"/>
                    <a:pt x="177" y="105"/>
                    <a:pt x="177" y="105"/>
                  </a:cubicBezTo>
                  <a:cubicBezTo>
                    <a:pt x="178" y="104"/>
                    <a:pt x="178" y="104"/>
                    <a:pt x="178" y="104"/>
                  </a:cubicBezTo>
                  <a:cubicBezTo>
                    <a:pt x="178" y="103"/>
                    <a:pt x="178" y="103"/>
                    <a:pt x="178" y="103"/>
                  </a:cubicBezTo>
                  <a:cubicBezTo>
                    <a:pt x="178" y="102"/>
                    <a:pt x="178" y="102"/>
                    <a:pt x="178" y="102"/>
                  </a:cubicBezTo>
                  <a:cubicBezTo>
                    <a:pt x="179" y="101"/>
                    <a:pt x="179" y="101"/>
                    <a:pt x="179" y="101"/>
                  </a:cubicBezTo>
                  <a:cubicBezTo>
                    <a:pt x="179" y="100"/>
                    <a:pt x="179" y="100"/>
                    <a:pt x="179" y="100"/>
                  </a:cubicBezTo>
                  <a:cubicBezTo>
                    <a:pt x="179" y="100"/>
                    <a:pt x="179" y="100"/>
                    <a:pt x="179" y="100"/>
                  </a:cubicBezTo>
                  <a:cubicBezTo>
                    <a:pt x="178" y="100"/>
                    <a:pt x="178" y="100"/>
                    <a:pt x="178" y="100"/>
                  </a:cubicBezTo>
                  <a:cubicBezTo>
                    <a:pt x="178" y="100"/>
                    <a:pt x="178" y="100"/>
                    <a:pt x="178" y="100"/>
                  </a:cubicBezTo>
                  <a:cubicBezTo>
                    <a:pt x="179" y="99"/>
                    <a:pt x="179" y="99"/>
                    <a:pt x="179" y="99"/>
                  </a:cubicBezTo>
                  <a:cubicBezTo>
                    <a:pt x="179" y="97"/>
                    <a:pt x="179" y="97"/>
                    <a:pt x="179" y="97"/>
                  </a:cubicBezTo>
                  <a:cubicBezTo>
                    <a:pt x="179" y="97"/>
                    <a:pt x="179" y="97"/>
                    <a:pt x="179" y="97"/>
                  </a:cubicBezTo>
                  <a:cubicBezTo>
                    <a:pt x="178" y="96"/>
                    <a:pt x="178" y="96"/>
                    <a:pt x="178" y="96"/>
                  </a:cubicBezTo>
                  <a:cubicBezTo>
                    <a:pt x="179" y="96"/>
                    <a:pt x="179" y="96"/>
                    <a:pt x="179" y="96"/>
                  </a:cubicBezTo>
                  <a:cubicBezTo>
                    <a:pt x="179" y="95"/>
                    <a:pt x="179" y="95"/>
                    <a:pt x="179" y="95"/>
                  </a:cubicBezTo>
                  <a:cubicBezTo>
                    <a:pt x="178" y="95"/>
                    <a:pt x="178" y="95"/>
                    <a:pt x="178" y="95"/>
                  </a:cubicBezTo>
                  <a:cubicBezTo>
                    <a:pt x="177" y="94"/>
                    <a:pt x="177" y="94"/>
                    <a:pt x="177" y="94"/>
                  </a:cubicBezTo>
                  <a:cubicBezTo>
                    <a:pt x="176" y="94"/>
                    <a:pt x="176" y="94"/>
                    <a:pt x="176" y="94"/>
                  </a:cubicBezTo>
                  <a:cubicBezTo>
                    <a:pt x="176" y="95"/>
                    <a:pt x="176" y="95"/>
                    <a:pt x="176" y="95"/>
                  </a:cubicBezTo>
                  <a:cubicBezTo>
                    <a:pt x="177" y="96"/>
                    <a:pt x="177" y="96"/>
                    <a:pt x="177" y="96"/>
                  </a:cubicBezTo>
                  <a:cubicBezTo>
                    <a:pt x="177" y="96"/>
                    <a:pt x="177" y="96"/>
                    <a:pt x="177" y="96"/>
                  </a:cubicBezTo>
                  <a:cubicBezTo>
                    <a:pt x="177" y="97"/>
                    <a:pt x="177" y="97"/>
                    <a:pt x="177" y="97"/>
                  </a:cubicBezTo>
                  <a:cubicBezTo>
                    <a:pt x="177" y="97"/>
                    <a:pt x="177" y="97"/>
                    <a:pt x="177" y="97"/>
                  </a:cubicBezTo>
                  <a:cubicBezTo>
                    <a:pt x="176" y="97"/>
                    <a:pt x="176" y="97"/>
                    <a:pt x="176" y="97"/>
                  </a:cubicBezTo>
                  <a:cubicBezTo>
                    <a:pt x="176" y="97"/>
                    <a:pt x="176" y="97"/>
                    <a:pt x="176" y="97"/>
                  </a:cubicBezTo>
                  <a:cubicBezTo>
                    <a:pt x="175" y="97"/>
                    <a:pt x="175" y="97"/>
                    <a:pt x="175" y="97"/>
                  </a:cubicBezTo>
                  <a:cubicBezTo>
                    <a:pt x="175" y="98"/>
                    <a:pt x="175" y="98"/>
                    <a:pt x="175" y="98"/>
                  </a:cubicBezTo>
                  <a:cubicBezTo>
                    <a:pt x="176" y="98"/>
                    <a:pt x="176" y="98"/>
                    <a:pt x="176" y="98"/>
                  </a:cubicBezTo>
                  <a:cubicBezTo>
                    <a:pt x="176" y="98"/>
                    <a:pt x="176" y="98"/>
                    <a:pt x="176" y="98"/>
                  </a:cubicBezTo>
                  <a:cubicBezTo>
                    <a:pt x="176" y="99"/>
                    <a:pt x="176" y="99"/>
                    <a:pt x="176" y="99"/>
                  </a:cubicBezTo>
                  <a:cubicBezTo>
                    <a:pt x="176" y="100"/>
                    <a:pt x="176" y="100"/>
                    <a:pt x="176" y="100"/>
                  </a:cubicBezTo>
                  <a:cubicBezTo>
                    <a:pt x="176" y="99"/>
                    <a:pt x="176" y="99"/>
                    <a:pt x="176" y="99"/>
                  </a:cubicBezTo>
                  <a:cubicBezTo>
                    <a:pt x="175" y="99"/>
                    <a:pt x="175" y="99"/>
                    <a:pt x="175" y="99"/>
                  </a:cubicBezTo>
                  <a:cubicBezTo>
                    <a:pt x="175" y="100"/>
                    <a:pt x="175" y="100"/>
                    <a:pt x="175" y="100"/>
                  </a:cubicBezTo>
                  <a:cubicBezTo>
                    <a:pt x="174" y="99"/>
                    <a:pt x="174" y="99"/>
                    <a:pt x="174" y="99"/>
                  </a:cubicBezTo>
                  <a:cubicBezTo>
                    <a:pt x="174" y="99"/>
                    <a:pt x="174" y="99"/>
                    <a:pt x="174" y="99"/>
                  </a:cubicBezTo>
                  <a:cubicBezTo>
                    <a:pt x="174" y="99"/>
                    <a:pt x="174" y="99"/>
                    <a:pt x="174" y="99"/>
                  </a:cubicBezTo>
                  <a:cubicBezTo>
                    <a:pt x="173" y="100"/>
                    <a:pt x="173" y="100"/>
                    <a:pt x="173" y="100"/>
                  </a:cubicBezTo>
                  <a:cubicBezTo>
                    <a:pt x="173" y="99"/>
                    <a:pt x="173" y="99"/>
                    <a:pt x="173" y="99"/>
                  </a:cubicBezTo>
                  <a:cubicBezTo>
                    <a:pt x="173" y="99"/>
                    <a:pt x="173" y="99"/>
                    <a:pt x="173" y="99"/>
                  </a:cubicBezTo>
                  <a:cubicBezTo>
                    <a:pt x="173" y="98"/>
                    <a:pt x="173" y="98"/>
                    <a:pt x="173" y="98"/>
                  </a:cubicBezTo>
                  <a:cubicBezTo>
                    <a:pt x="173" y="98"/>
                    <a:pt x="173" y="98"/>
                    <a:pt x="173" y="98"/>
                  </a:cubicBezTo>
                  <a:cubicBezTo>
                    <a:pt x="172" y="98"/>
                    <a:pt x="172" y="98"/>
                    <a:pt x="172" y="98"/>
                  </a:cubicBezTo>
                  <a:cubicBezTo>
                    <a:pt x="171" y="99"/>
                    <a:pt x="171" y="99"/>
                    <a:pt x="171" y="99"/>
                  </a:cubicBezTo>
                  <a:cubicBezTo>
                    <a:pt x="170" y="98"/>
                    <a:pt x="170" y="98"/>
                    <a:pt x="170" y="98"/>
                  </a:cubicBezTo>
                  <a:cubicBezTo>
                    <a:pt x="170" y="98"/>
                    <a:pt x="170" y="98"/>
                    <a:pt x="170" y="98"/>
                  </a:cubicBezTo>
                  <a:cubicBezTo>
                    <a:pt x="169" y="99"/>
                    <a:pt x="169" y="99"/>
                    <a:pt x="169" y="99"/>
                  </a:cubicBezTo>
                  <a:cubicBezTo>
                    <a:pt x="168" y="99"/>
                    <a:pt x="168" y="99"/>
                    <a:pt x="168" y="99"/>
                  </a:cubicBezTo>
                  <a:cubicBezTo>
                    <a:pt x="168" y="98"/>
                    <a:pt x="168" y="98"/>
                    <a:pt x="168" y="98"/>
                  </a:cubicBezTo>
                  <a:cubicBezTo>
                    <a:pt x="167" y="99"/>
                    <a:pt x="167" y="99"/>
                    <a:pt x="167" y="99"/>
                  </a:cubicBezTo>
                  <a:cubicBezTo>
                    <a:pt x="167" y="98"/>
                    <a:pt x="167" y="98"/>
                    <a:pt x="167" y="98"/>
                  </a:cubicBezTo>
                  <a:cubicBezTo>
                    <a:pt x="167" y="98"/>
                    <a:pt x="167" y="98"/>
                    <a:pt x="167" y="98"/>
                  </a:cubicBezTo>
                  <a:cubicBezTo>
                    <a:pt x="168" y="98"/>
                    <a:pt x="168" y="98"/>
                    <a:pt x="168" y="98"/>
                  </a:cubicBezTo>
                  <a:cubicBezTo>
                    <a:pt x="169" y="98"/>
                    <a:pt x="169" y="98"/>
                    <a:pt x="169" y="98"/>
                  </a:cubicBezTo>
                  <a:cubicBezTo>
                    <a:pt x="170" y="97"/>
                    <a:pt x="170" y="97"/>
                    <a:pt x="170" y="97"/>
                  </a:cubicBezTo>
                  <a:cubicBezTo>
                    <a:pt x="170" y="97"/>
                    <a:pt x="170" y="97"/>
                    <a:pt x="170" y="97"/>
                  </a:cubicBezTo>
                  <a:cubicBezTo>
                    <a:pt x="171" y="97"/>
                    <a:pt x="171" y="97"/>
                    <a:pt x="171" y="97"/>
                  </a:cubicBezTo>
                  <a:cubicBezTo>
                    <a:pt x="171" y="97"/>
                    <a:pt x="171" y="97"/>
                    <a:pt x="171" y="97"/>
                  </a:cubicBezTo>
                  <a:cubicBezTo>
                    <a:pt x="172" y="96"/>
                    <a:pt x="172" y="96"/>
                    <a:pt x="172" y="96"/>
                  </a:cubicBezTo>
                  <a:cubicBezTo>
                    <a:pt x="172" y="96"/>
                    <a:pt x="172" y="96"/>
                    <a:pt x="172" y="96"/>
                  </a:cubicBezTo>
                  <a:cubicBezTo>
                    <a:pt x="172" y="95"/>
                    <a:pt x="172" y="95"/>
                    <a:pt x="172" y="95"/>
                  </a:cubicBezTo>
                  <a:cubicBezTo>
                    <a:pt x="172" y="95"/>
                    <a:pt x="172" y="95"/>
                    <a:pt x="172" y="95"/>
                  </a:cubicBezTo>
                  <a:cubicBezTo>
                    <a:pt x="171" y="93"/>
                    <a:pt x="171" y="93"/>
                    <a:pt x="171" y="93"/>
                  </a:cubicBezTo>
                  <a:cubicBezTo>
                    <a:pt x="170" y="93"/>
                    <a:pt x="170" y="93"/>
                    <a:pt x="170" y="93"/>
                  </a:cubicBezTo>
                  <a:cubicBezTo>
                    <a:pt x="170" y="93"/>
                    <a:pt x="170" y="93"/>
                    <a:pt x="170" y="93"/>
                  </a:cubicBezTo>
                  <a:cubicBezTo>
                    <a:pt x="169" y="91"/>
                    <a:pt x="169" y="91"/>
                    <a:pt x="169" y="91"/>
                  </a:cubicBezTo>
                  <a:cubicBezTo>
                    <a:pt x="168" y="91"/>
                    <a:pt x="168" y="91"/>
                    <a:pt x="168" y="91"/>
                  </a:cubicBezTo>
                  <a:cubicBezTo>
                    <a:pt x="168" y="91"/>
                    <a:pt x="168" y="91"/>
                    <a:pt x="168" y="91"/>
                  </a:cubicBezTo>
                  <a:cubicBezTo>
                    <a:pt x="167" y="92"/>
                    <a:pt x="167" y="92"/>
                    <a:pt x="167" y="92"/>
                  </a:cubicBezTo>
                  <a:cubicBezTo>
                    <a:pt x="166" y="92"/>
                    <a:pt x="166" y="92"/>
                    <a:pt x="166" y="92"/>
                  </a:cubicBezTo>
                  <a:cubicBezTo>
                    <a:pt x="165" y="93"/>
                    <a:pt x="165" y="93"/>
                    <a:pt x="165" y="93"/>
                  </a:cubicBezTo>
                  <a:cubicBezTo>
                    <a:pt x="165" y="93"/>
                    <a:pt x="165" y="93"/>
                    <a:pt x="165" y="93"/>
                  </a:cubicBezTo>
                  <a:cubicBezTo>
                    <a:pt x="165" y="94"/>
                    <a:pt x="165" y="94"/>
                    <a:pt x="165" y="94"/>
                  </a:cubicBezTo>
                  <a:cubicBezTo>
                    <a:pt x="164" y="94"/>
                    <a:pt x="164" y="94"/>
                    <a:pt x="164" y="94"/>
                  </a:cubicBezTo>
                  <a:cubicBezTo>
                    <a:pt x="164" y="94"/>
                    <a:pt x="164" y="94"/>
                    <a:pt x="164" y="94"/>
                  </a:cubicBezTo>
                  <a:cubicBezTo>
                    <a:pt x="164" y="94"/>
                    <a:pt x="164" y="94"/>
                    <a:pt x="164" y="94"/>
                  </a:cubicBezTo>
                  <a:cubicBezTo>
                    <a:pt x="163" y="94"/>
                    <a:pt x="163" y="94"/>
                    <a:pt x="163" y="94"/>
                  </a:cubicBezTo>
                  <a:cubicBezTo>
                    <a:pt x="162" y="94"/>
                    <a:pt x="162" y="94"/>
                    <a:pt x="162" y="94"/>
                  </a:cubicBezTo>
                  <a:cubicBezTo>
                    <a:pt x="162" y="94"/>
                    <a:pt x="162" y="94"/>
                    <a:pt x="162" y="94"/>
                  </a:cubicBezTo>
                  <a:cubicBezTo>
                    <a:pt x="161" y="94"/>
                    <a:pt x="161" y="94"/>
                    <a:pt x="161" y="94"/>
                  </a:cubicBezTo>
                  <a:cubicBezTo>
                    <a:pt x="160" y="94"/>
                    <a:pt x="160" y="94"/>
                    <a:pt x="160" y="94"/>
                  </a:cubicBezTo>
                  <a:cubicBezTo>
                    <a:pt x="160" y="94"/>
                    <a:pt x="160" y="94"/>
                    <a:pt x="160" y="94"/>
                  </a:cubicBezTo>
                  <a:cubicBezTo>
                    <a:pt x="160" y="93"/>
                    <a:pt x="160" y="93"/>
                    <a:pt x="160" y="93"/>
                  </a:cubicBezTo>
                  <a:cubicBezTo>
                    <a:pt x="162" y="93"/>
                    <a:pt x="162" y="93"/>
                    <a:pt x="162" y="93"/>
                  </a:cubicBezTo>
                  <a:cubicBezTo>
                    <a:pt x="162" y="92"/>
                    <a:pt x="162" y="92"/>
                    <a:pt x="162" y="92"/>
                  </a:cubicBezTo>
                  <a:cubicBezTo>
                    <a:pt x="163" y="92"/>
                    <a:pt x="163" y="92"/>
                    <a:pt x="163" y="92"/>
                  </a:cubicBezTo>
                  <a:cubicBezTo>
                    <a:pt x="163" y="92"/>
                    <a:pt x="163" y="92"/>
                    <a:pt x="163" y="92"/>
                  </a:cubicBezTo>
                  <a:cubicBezTo>
                    <a:pt x="164" y="91"/>
                    <a:pt x="164" y="91"/>
                    <a:pt x="164" y="91"/>
                  </a:cubicBezTo>
                  <a:cubicBezTo>
                    <a:pt x="164" y="91"/>
                    <a:pt x="164" y="91"/>
                    <a:pt x="164" y="91"/>
                  </a:cubicBezTo>
                  <a:cubicBezTo>
                    <a:pt x="164" y="90"/>
                    <a:pt x="164" y="90"/>
                    <a:pt x="164" y="90"/>
                  </a:cubicBezTo>
                  <a:cubicBezTo>
                    <a:pt x="165" y="90"/>
                    <a:pt x="165" y="90"/>
                    <a:pt x="165" y="90"/>
                  </a:cubicBezTo>
                  <a:cubicBezTo>
                    <a:pt x="166" y="89"/>
                    <a:pt x="166" y="89"/>
                    <a:pt x="166" y="89"/>
                  </a:cubicBezTo>
                  <a:cubicBezTo>
                    <a:pt x="166" y="88"/>
                    <a:pt x="166" y="88"/>
                    <a:pt x="166" y="88"/>
                  </a:cubicBezTo>
                  <a:cubicBezTo>
                    <a:pt x="166" y="87"/>
                    <a:pt x="166" y="87"/>
                    <a:pt x="166" y="87"/>
                  </a:cubicBezTo>
                  <a:cubicBezTo>
                    <a:pt x="165" y="86"/>
                    <a:pt x="165" y="86"/>
                    <a:pt x="165" y="86"/>
                  </a:cubicBezTo>
                  <a:cubicBezTo>
                    <a:pt x="165" y="86"/>
                    <a:pt x="165" y="86"/>
                    <a:pt x="165" y="86"/>
                  </a:cubicBezTo>
                  <a:cubicBezTo>
                    <a:pt x="163" y="87"/>
                    <a:pt x="163" y="87"/>
                    <a:pt x="163" y="87"/>
                  </a:cubicBezTo>
                  <a:cubicBezTo>
                    <a:pt x="162" y="87"/>
                    <a:pt x="162" y="87"/>
                    <a:pt x="162" y="87"/>
                  </a:cubicBezTo>
                  <a:cubicBezTo>
                    <a:pt x="160" y="88"/>
                    <a:pt x="160" y="88"/>
                    <a:pt x="160" y="88"/>
                  </a:cubicBezTo>
                  <a:cubicBezTo>
                    <a:pt x="157" y="88"/>
                    <a:pt x="157" y="88"/>
                    <a:pt x="157" y="88"/>
                  </a:cubicBezTo>
                  <a:cubicBezTo>
                    <a:pt x="153" y="90"/>
                    <a:pt x="153" y="90"/>
                    <a:pt x="153" y="90"/>
                  </a:cubicBezTo>
                  <a:cubicBezTo>
                    <a:pt x="152" y="90"/>
                    <a:pt x="152" y="90"/>
                    <a:pt x="152" y="90"/>
                  </a:cubicBezTo>
                  <a:cubicBezTo>
                    <a:pt x="149" y="91"/>
                    <a:pt x="149" y="91"/>
                    <a:pt x="149" y="91"/>
                  </a:cubicBezTo>
                  <a:cubicBezTo>
                    <a:pt x="146" y="92"/>
                    <a:pt x="146" y="92"/>
                    <a:pt x="146" y="92"/>
                  </a:cubicBezTo>
                  <a:cubicBezTo>
                    <a:pt x="145" y="93"/>
                    <a:pt x="145" y="93"/>
                    <a:pt x="145" y="93"/>
                  </a:cubicBezTo>
                  <a:cubicBezTo>
                    <a:pt x="145" y="94"/>
                    <a:pt x="145" y="94"/>
                    <a:pt x="145" y="94"/>
                  </a:cubicBezTo>
                  <a:cubicBezTo>
                    <a:pt x="146" y="94"/>
                    <a:pt x="146" y="94"/>
                    <a:pt x="146" y="94"/>
                  </a:cubicBezTo>
                  <a:cubicBezTo>
                    <a:pt x="146" y="94"/>
                    <a:pt x="146" y="94"/>
                    <a:pt x="146" y="94"/>
                  </a:cubicBezTo>
                  <a:cubicBezTo>
                    <a:pt x="145" y="95"/>
                    <a:pt x="145" y="95"/>
                    <a:pt x="145" y="95"/>
                  </a:cubicBezTo>
                  <a:cubicBezTo>
                    <a:pt x="144" y="95"/>
                    <a:pt x="144" y="95"/>
                    <a:pt x="144" y="95"/>
                  </a:cubicBezTo>
                  <a:cubicBezTo>
                    <a:pt x="143" y="96"/>
                    <a:pt x="143" y="96"/>
                    <a:pt x="143" y="96"/>
                  </a:cubicBezTo>
                  <a:cubicBezTo>
                    <a:pt x="142" y="96"/>
                    <a:pt x="142" y="96"/>
                    <a:pt x="142" y="96"/>
                  </a:cubicBezTo>
                  <a:cubicBezTo>
                    <a:pt x="141" y="96"/>
                    <a:pt x="141" y="96"/>
                    <a:pt x="141" y="96"/>
                  </a:cubicBezTo>
                  <a:cubicBezTo>
                    <a:pt x="141" y="97"/>
                    <a:pt x="141" y="97"/>
                    <a:pt x="141" y="97"/>
                  </a:cubicBezTo>
                  <a:cubicBezTo>
                    <a:pt x="140" y="98"/>
                    <a:pt x="140" y="98"/>
                    <a:pt x="140" y="98"/>
                  </a:cubicBezTo>
                  <a:cubicBezTo>
                    <a:pt x="139" y="99"/>
                    <a:pt x="139" y="99"/>
                    <a:pt x="139" y="99"/>
                  </a:cubicBezTo>
                  <a:cubicBezTo>
                    <a:pt x="139" y="100"/>
                    <a:pt x="139" y="100"/>
                    <a:pt x="139" y="100"/>
                  </a:cubicBezTo>
                  <a:cubicBezTo>
                    <a:pt x="140" y="99"/>
                    <a:pt x="140" y="99"/>
                    <a:pt x="140" y="99"/>
                  </a:cubicBezTo>
                  <a:cubicBezTo>
                    <a:pt x="140" y="100"/>
                    <a:pt x="140" y="100"/>
                    <a:pt x="140" y="100"/>
                  </a:cubicBezTo>
                  <a:cubicBezTo>
                    <a:pt x="140" y="100"/>
                    <a:pt x="140" y="100"/>
                    <a:pt x="140" y="100"/>
                  </a:cubicBezTo>
                  <a:cubicBezTo>
                    <a:pt x="140" y="100"/>
                    <a:pt x="140" y="100"/>
                    <a:pt x="140" y="100"/>
                  </a:cubicBezTo>
                  <a:cubicBezTo>
                    <a:pt x="141" y="100"/>
                    <a:pt x="141" y="100"/>
                    <a:pt x="141" y="100"/>
                  </a:cubicBezTo>
                  <a:cubicBezTo>
                    <a:pt x="142" y="100"/>
                    <a:pt x="142" y="100"/>
                    <a:pt x="142" y="100"/>
                  </a:cubicBezTo>
                  <a:cubicBezTo>
                    <a:pt x="143" y="100"/>
                    <a:pt x="143" y="100"/>
                    <a:pt x="143" y="100"/>
                  </a:cubicBezTo>
                  <a:cubicBezTo>
                    <a:pt x="143" y="100"/>
                    <a:pt x="143" y="100"/>
                    <a:pt x="143" y="100"/>
                  </a:cubicBezTo>
                  <a:cubicBezTo>
                    <a:pt x="143" y="101"/>
                    <a:pt x="143" y="101"/>
                    <a:pt x="143" y="101"/>
                  </a:cubicBezTo>
                  <a:cubicBezTo>
                    <a:pt x="142" y="101"/>
                    <a:pt x="142" y="101"/>
                    <a:pt x="142" y="101"/>
                  </a:cubicBezTo>
                  <a:cubicBezTo>
                    <a:pt x="141" y="101"/>
                    <a:pt x="141" y="101"/>
                    <a:pt x="141" y="101"/>
                  </a:cubicBezTo>
                  <a:cubicBezTo>
                    <a:pt x="140" y="101"/>
                    <a:pt x="140" y="101"/>
                    <a:pt x="140" y="101"/>
                  </a:cubicBezTo>
                  <a:cubicBezTo>
                    <a:pt x="140" y="102"/>
                    <a:pt x="140" y="102"/>
                    <a:pt x="140" y="102"/>
                  </a:cubicBezTo>
                  <a:cubicBezTo>
                    <a:pt x="142" y="103"/>
                    <a:pt x="142" y="103"/>
                    <a:pt x="142" y="103"/>
                  </a:cubicBezTo>
                  <a:cubicBezTo>
                    <a:pt x="143" y="102"/>
                    <a:pt x="143" y="102"/>
                    <a:pt x="143" y="102"/>
                  </a:cubicBezTo>
                  <a:cubicBezTo>
                    <a:pt x="143" y="102"/>
                    <a:pt x="143" y="102"/>
                    <a:pt x="143" y="102"/>
                  </a:cubicBezTo>
                  <a:cubicBezTo>
                    <a:pt x="143" y="102"/>
                    <a:pt x="143" y="102"/>
                    <a:pt x="143" y="102"/>
                  </a:cubicBezTo>
                  <a:cubicBezTo>
                    <a:pt x="143" y="102"/>
                    <a:pt x="143" y="102"/>
                    <a:pt x="143" y="102"/>
                  </a:cubicBezTo>
                  <a:cubicBezTo>
                    <a:pt x="143" y="103"/>
                    <a:pt x="143" y="103"/>
                    <a:pt x="143" y="103"/>
                  </a:cubicBezTo>
                  <a:cubicBezTo>
                    <a:pt x="144" y="103"/>
                    <a:pt x="144" y="103"/>
                    <a:pt x="144" y="103"/>
                  </a:cubicBezTo>
                  <a:cubicBezTo>
                    <a:pt x="145" y="103"/>
                    <a:pt x="145" y="103"/>
                    <a:pt x="145" y="103"/>
                  </a:cubicBezTo>
                  <a:cubicBezTo>
                    <a:pt x="147" y="102"/>
                    <a:pt x="147" y="102"/>
                    <a:pt x="147" y="102"/>
                  </a:cubicBezTo>
                  <a:cubicBezTo>
                    <a:pt x="148" y="102"/>
                    <a:pt x="148" y="102"/>
                    <a:pt x="148" y="102"/>
                  </a:cubicBezTo>
                  <a:cubicBezTo>
                    <a:pt x="149" y="103"/>
                    <a:pt x="149" y="103"/>
                    <a:pt x="149" y="103"/>
                  </a:cubicBezTo>
                  <a:cubicBezTo>
                    <a:pt x="150" y="103"/>
                    <a:pt x="150" y="103"/>
                    <a:pt x="150" y="103"/>
                  </a:cubicBezTo>
                  <a:cubicBezTo>
                    <a:pt x="151" y="103"/>
                    <a:pt x="151" y="103"/>
                    <a:pt x="151" y="103"/>
                  </a:cubicBezTo>
                  <a:cubicBezTo>
                    <a:pt x="151" y="104"/>
                    <a:pt x="151" y="104"/>
                    <a:pt x="151" y="104"/>
                  </a:cubicBezTo>
                  <a:cubicBezTo>
                    <a:pt x="152" y="104"/>
                    <a:pt x="152" y="104"/>
                    <a:pt x="152" y="104"/>
                  </a:cubicBezTo>
                  <a:cubicBezTo>
                    <a:pt x="151" y="104"/>
                    <a:pt x="151" y="104"/>
                    <a:pt x="151" y="104"/>
                  </a:cubicBezTo>
                  <a:cubicBezTo>
                    <a:pt x="151" y="104"/>
                    <a:pt x="151" y="104"/>
                    <a:pt x="151" y="104"/>
                  </a:cubicBezTo>
                  <a:cubicBezTo>
                    <a:pt x="150" y="104"/>
                    <a:pt x="150" y="104"/>
                    <a:pt x="150" y="104"/>
                  </a:cubicBezTo>
                  <a:cubicBezTo>
                    <a:pt x="148" y="104"/>
                    <a:pt x="148" y="104"/>
                    <a:pt x="148" y="104"/>
                  </a:cubicBezTo>
                  <a:cubicBezTo>
                    <a:pt x="148" y="104"/>
                    <a:pt x="148" y="104"/>
                    <a:pt x="148" y="104"/>
                  </a:cubicBezTo>
                  <a:cubicBezTo>
                    <a:pt x="149" y="104"/>
                    <a:pt x="149" y="104"/>
                    <a:pt x="149" y="104"/>
                  </a:cubicBezTo>
                  <a:cubicBezTo>
                    <a:pt x="149" y="105"/>
                    <a:pt x="149" y="105"/>
                    <a:pt x="149" y="105"/>
                  </a:cubicBezTo>
                  <a:cubicBezTo>
                    <a:pt x="148" y="105"/>
                    <a:pt x="148" y="105"/>
                    <a:pt x="148" y="105"/>
                  </a:cubicBezTo>
                  <a:cubicBezTo>
                    <a:pt x="147" y="104"/>
                    <a:pt x="147" y="104"/>
                    <a:pt x="147" y="104"/>
                  </a:cubicBezTo>
                  <a:cubicBezTo>
                    <a:pt x="145" y="104"/>
                    <a:pt x="145" y="104"/>
                    <a:pt x="145" y="104"/>
                  </a:cubicBezTo>
                  <a:cubicBezTo>
                    <a:pt x="144" y="105"/>
                    <a:pt x="144" y="105"/>
                    <a:pt x="144" y="105"/>
                  </a:cubicBezTo>
                  <a:cubicBezTo>
                    <a:pt x="144" y="104"/>
                    <a:pt x="144" y="104"/>
                    <a:pt x="144" y="104"/>
                  </a:cubicBezTo>
                  <a:cubicBezTo>
                    <a:pt x="143" y="104"/>
                    <a:pt x="143" y="104"/>
                    <a:pt x="143" y="104"/>
                  </a:cubicBezTo>
                  <a:cubicBezTo>
                    <a:pt x="143" y="105"/>
                    <a:pt x="143" y="105"/>
                    <a:pt x="143" y="105"/>
                  </a:cubicBezTo>
                  <a:cubicBezTo>
                    <a:pt x="142" y="105"/>
                    <a:pt x="142" y="105"/>
                    <a:pt x="142" y="105"/>
                  </a:cubicBezTo>
                  <a:cubicBezTo>
                    <a:pt x="140" y="105"/>
                    <a:pt x="140" y="105"/>
                    <a:pt x="140" y="105"/>
                  </a:cubicBezTo>
                  <a:cubicBezTo>
                    <a:pt x="140" y="105"/>
                    <a:pt x="140" y="105"/>
                    <a:pt x="140" y="105"/>
                  </a:cubicBezTo>
                  <a:cubicBezTo>
                    <a:pt x="138" y="105"/>
                    <a:pt x="138" y="105"/>
                    <a:pt x="138" y="105"/>
                  </a:cubicBezTo>
                  <a:cubicBezTo>
                    <a:pt x="138" y="106"/>
                    <a:pt x="138" y="106"/>
                    <a:pt x="138" y="106"/>
                  </a:cubicBezTo>
                  <a:cubicBezTo>
                    <a:pt x="138" y="108"/>
                    <a:pt x="138" y="108"/>
                    <a:pt x="138" y="108"/>
                  </a:cubicBezTo>
                  <a:cubicBezTo>
                    <a:pt x="138" y="109"/>
                    <a:pt x="138" y="109"/>
                    <a:pt x="138" y="109"/>
                  </a:cubicBezTo>
                  <a:cubicBezTo>
                    <a:pt x="138" y="110"/>
                    <a:pt x="138" y="110"/>
                    <a:pt x="138" y="110"/>
                  </a:cubicBezTo>
                  <a:cubicBezTo>
                    <a:pt x="138" y="110"/>
                    <a:pt x="138" y="110"/>
                    <a:pt x="138" y="110"/>
                  </a:cubicBezTo>
                  <a:cubicBezTo>
                    <a:pt x="138" y="110"/>
                    <a:pt x="138" y="110"/>
                    <a:pt x="138" y="110"/>
                  </a:cubicBezTo>
                  <a:cubicBezTo>
                    <a:pt x="138" y="111"/>
                    <a:pt x="138" y="111"/>
                    <a:pt x="138" y="111"/>
                  </a:cubicBezTo>
                  <a:cubicBezTo>
                    <a:pt x="139" y="111"/>
                    <a:pt x="139" y="111"/>
                    <a:pt x="139" y="111"/>
                  </a:cubicBezTo>
                  <a:cubicBezTo>
                    <a:pt x="139" y="111"/>
                    <a:pt x="139" y="111"/>
                    <a:pt x="139" y="111"/>
                  </a:cubicBezTo>
                  <a:cubicBezTo>
                    <a:pt x="140" y="111"/>
                    <a:pt x="140" y="111"/>
                    <a:pt x="140" y="111"/>
                  </a:cubicBezTo>
                  <a:cubicBezTo>
                    <a:pt x="141" y="111"/>
                    <a:pt x="141" y="111"/>
                    <a:pt x="141" y="111"/>
                  </a:cubicBezTo>
                  <a:cubicBezTo>
                    <a:pt x="141" y="111"/>
                    <a:pt x="141" y="111"/>
                    <a:pt x="141" y="111"/>
                  </a:cubicBezTo>
                  <a:cubicBezTo>
                    <a:pt x="141" y="110"/>
                    <a:pt x="141" y="110"/>
                    <a:pt x="141" y="110"/>
                  </a:cubicBezTo>
                  <a:cubicBezTo>
                    <a:pt x="142" y="111"/>
                    <a:pt x="142" y="111"/>
                    <a:pt x="142" y="111"/>
                  </a:cubicBezTo>
                  <a:cubicBezTo>
                    <a:pt x="142" y="111"/>
                    <a:pt x="142" y="111"/>
                    <a:pt x="142" y="111"/>
                  </a:cubicBezTo>
                  <a:cubicBezTo>
                    <a:pt x="142" y="111"/>
                    <a:pt x="142" y="111"/>
                    <a:pt x="142" y="111"/>
                  </a:cubicBezTo>
                  <a:cubicBezTo>
                    <a:pt x="143" y="111"/>
                    <a:pt x="143" y="111"/>
                    <a:pt x="143" y="111"/>
                  </a:cubicBezTo>
                  <a:cubicBezTo>
                    <a:pt x="143" y="112"/>
                    <a:pt x="143" y="112"/>
                    <a:pt x="143" y="112"/>
                  </a:cubicBezTo>
                  <a:cubicBezTo>
                    <a:pt x="144" y="112"/>
                    <a:pt x="144" y="112"/>
                    <a:pt x="144" y="112"/>
                  </a:cubicBezTo>
                  <a:cubicBezTo>
                    <a:pt x="144" y="112"/>
                    <a:pt x="144" y="112"/>
                    <a:pt x="144" y="112"/>
                  </a:cubicBezTo>
                  <a:cubicBezTo>
                    <a:pt x="145" y="112"/>
                    <a:pt x="145" y="112"/>
                    <a:pt x="145" y="112"/>
                  </a:cubicBezTo>
                  <a:cubicBezTo>
                    <a:pt x="145" y="112"/>
                    <a:pt x="145" y="112"/>
                    <a:pt x="145" y="112"/>
                  </a:cubicBezTo>
                  <a:cubicBezTo>
                    <a:pt x="146" y="112"/>
                    <a:pt x="146" y="112"/>
                    <a:pt x="146" y="112"/>
                  </a:cubicBezTo>
                  <a:cubicBezTo>
                    <a:pt x="147" y="112"/>
                    <a:pt x="147" y="112"/>
                    <a:pt x="147" y="112"/>
                  </a:cubicBezTo>
                  <a:cubicBezTo>
                    <a:pt x="148" y="112"/>
                    <a:pt x="148" y="112"/>
                    <a:pt x="148" y="112"/>
                  </a:cubicBezTo>
                  <a:cubicBezTo>
                    <a:pt x="148" y="112"/>
                    <a:pt x="148" y="112"/>
                    <a:pt x="148" y="112"/>
                  </a:cubicBezTo>
                  <a:cubicBezTo>
                    <a:pt x="149" y="112"/>
                    <a:pt x="149" y="112"/>
                    <a:pt x="149" y="112"/>
                  </a:cubicBezTo>
                  <a:cubicBezTo>
                    <a:pt x="150" y="112"/>
                    <a:pt x="150" y="112"/>
                    <a:pt x="150" y="112"/>
                  </a:cubicBezTo>
                  <a:cubicBezTo>
                    <a:pt x="151" y="112"/>
                    <a:pt x="151" y="112"/>
                    <a:pt x="151" y="112"/>
                  </a:cubicBezTo>
                  <a:cubicBezTo>
                    <a:pt x="151" y="112"/>
                    <a:pt x="151" y="112"/>
                    <a:pt x="151" y="112"/>
                  </a:cubicBezTo>
                  <a:cubicBezTo>
                    <a:pt x="152" y="113"/>
                    <a:pt x="152" y="113"/>
                    <a:pt x="152" y="113"/>
                  </a:cubicBezTo>
                  <a:cubicBezTo>
                    <a:pt x="152" y="113"/>
                    <a:pt x="152" y="113"/>
                    <a:pt x="152" y="113"/>
                  </a:cubicBezTo>
                  <a:cubicBezTo>
                    <a:pt x="152" y="113"/>
                    <a:pt x="152" y="113"/>
                    <a:pt x="152" y="113"/>
                  </a:cubicBezTo>
                  <a:cubicBezTo>
                    <a:pt x="153" y="114"/>
                    <a:pt x="153" y="114"/>
                    <a:pt x="153" y="114"/>
                  </a:cubicBezTo>
                  <a:cubicBezTo>
                    <a:pt x="153" y="114"/>
                    <a:pt x="153" y="114"/>
                    <a:pt x="153" y="114"/>
                  </a:cubicBezTo>
                  <a:cubicBezTo>
                    <a:pt x="153" y="114"/>
                    <a:pt x="153" y="114"/>
                    <a:pt x="153" y="114"/>
                  </a:cubicBezTo>
                  <a:cubicBezTo>
                    <a:pt x="154" y="114"/>
                    <a:pt x="154" y="114"/>
                    <a:pt x="154" y="114"/>
                  </a:cubicBezTo>
                  <a:cubicBezTo>
                    <a:pt x="155" y="115"/>
                    <a:pt x="155" y="115"/>
                    <a:pt x="155" y="115"/>
                  </a:cubicBezTo>
                  <a:cubicBezTo>
                    <a:pt x="155" y="115"/>
                    <a:pt x="155" y="115"/>
                    <a:pt x="155" y="115"/>
                  </a:cubicBezTo>
                  <a:cubicBezTo>
                    <a:pt x="155" y="115"/>
                    <a:pt x="155" y="115"/>
                    <a:pt x="155" y="115"/>
                  </a:cubicBezTo>
                  <a:cubicBezTo>
                    <a:pt x="156" y="116"/>
                    <a:pt x="156" y="116"/>
                    <a:pt x="156" y="116"/>
                  </a:cubicBezTo>
                  <a:cubicBezTo>
                    <a:pt x="156" y="116"/>
                    <a:pt x="156" y="116"/>
                    <a:pt x="156" y="116"/>
                  </a:cubicBezTo>
                  <a:cubicBezTo>
                    <a:pt x="156" y="117"/>
                    <a:pt x="156" y="117"/>
                    <a:pt x="156" y="117"/>
                  </a:cubicBezTo>
                  <a:cubicBezTo>
                    <a:pt x="157" y="117"/>
                    <a:pt x="157" y="117"/>
                    <a:pt x="157" y="117"/>
                  </a:cubicBezTo>
                  <a:cubicBezTo>
                    <a:pt x="158" y="118"/>
                    <a:pt x="158" y="118"/>
                    <a:pt x="158" y="118"/>
                  </a:cubicBezTo>
                  <a:cubicBezTo>
                    <a:pt x="158" y="119"/>
                    <a:pt x="158" y="119"/>
                    <a:pt x="158" y="119"/>
                  </a:cubicBezTo>
                  <a:cubicBezTo>
                    <a:pt x="158" y="119"/>
                    <a:pt x="158" y="119"/>
                    <a:pt x="158" y="119"/>
                  </a:cubicBezTo>
                  <a:cubicBezTo>
                    <a:pt x="158" y="119"/>
                    <a:pt x="158" y="119"/>
                    <a:pt x="158" y="119"/>
                  </a:cubicBezTo>
                  <a:cubicBezTo>
                    <a:pt x="157" y="119"/>
                    <a:pt x="157" y="119"/>
                    <a:pt x="157" y="119"/>
                  </a:cubicBezTo>
                  <a:cubicBezTo>
                    <a:pt x="156" y="119"/>
                    <a:pt x="156" y="119"/>
                    <a:pt x="156" y="119"/>
                  </a:cubicBezTo>
                  <a:cubicBezTo>
                    <a:pt x="154" y="118"/>
                    <a:pt x="154" y="118"/>
                    <a:pt x="154" y="118"/>
                  </a:cubicBezTo>
                  <a:cubicBezTo>
                    <a:pt x="154" y="119"/>
                    <a:pt x="154" y="119"/>
                    <a:pt x="154" y="119"/>
                  </a:cubicBezTo>
                  <a:cubicBezTo>
                    <a:pt x="153" y="118"/>
                    <a:pt x="153" y="118"/>
                    <a:pt x="153" y="118"/>
                  </a:cubicBezTo>
                  <a:cubicBezTo>
                    <a:pt x="153" y="119"/>
                    <a:pt x="153" y="119"/>
                    <a:pt x="153" y="119"/>
                  </a:cubicBezTo>
                  <a:cubicBezTo>
                    <a:pt x="152" y="119"/>
                    <a:pt x="152" y="119"/>
                    <a:pt x="152" y="119"/>
                  </a:cubicBezTo>
                  <a:cubicBezTo>
                    <a:pt x="152" y="118"/>
                    <a:pt x="152" y="118"/>
                    <a:pt x="152" y="118"/>
                  </a:cubicBezTo>
                  <a:cubicBezTo>
                    <a:pt x="151" y="118"/>
                    <a:pt x="151" y="118"/>
                    <a:pt x="151" y="118"/>
                  </a:cubicBezTo>
                  <a:cubicBezTo>
                    <a:pt x="151" y="117"/>
                    <a:pt x="151" y="117"/>
                    <a:pt x="151" y="117"/>
                  </a:cubicBezTo>
                  <a:cubicBezTo>
                    <a:pt x="150" y="117"/>
                    <a:pt x="150" y="117"/>
                    <a:pt x="150" y="117"/>
                  </a:cubicBezTo>
                  <a:cubicBezTo>
                    <a:pt x="149" y="117"/>
                    <a:pt x="149" y="117"/>
                    <a:pt x="149" y="117"/>
                  </a:cubicBezTo>
                  <a:cubicBezTo>
                    <a:pt x="149" y="117"/>
                    <a:pt x="149" y="117"/>
                    <a:pt x="149" y="117"/>
                  </a:cubicBezTo>
                  <a:cubicBezTo>
                    <a:pt x="148" y="117"/>
                    <a:pt x="148" y="117"/>
                    <a:pt x="148" y="117"/>
                  </a:cubicBezTo>
                  <a:cubicBezTo>
                    <a:pt x="147" y="116"/>
                    <a:pt x="147" y="116"/>
                    <a:pt x="147" y="116"/>
                  </a:cubicBezTo>
                  <a:cubicBezTo>
                    <a:pt x="147" y="116"/>
                    <a:pt x="147" y="116"/>
                    <a:pt x="147" y="116"/>
                  </a:cubicBezTo>
                  <a:cubicBezTo>
                    <a:pt x="147" y="116"/>
                    <a:pt x="147" y="116"/>
                    <a:pt x="147" y="116"/>
                  </a:cubicBezTo>
                  <a:cubicBezTo>
                    <a:pt x="146" y="116"/>
                    <a:pt x="146" y="116"/>
                    <a:pt x="146" y="116"/>
                  </a:cubicBezTo>
                  <a:cubicBezTo>
                    <a:pt x="146" y="116"/>
                    <a:pt x="146" y="116"/>
                    <a:pt x="146" y="116"/>
                  </a:cubicBezTo>
                  <a:cubicBezTo>
                    <a:pt x="145" y="115"/>
                    <a:pt x="145" y="115"/>
                    <a:pt x="145" y="115"/>
                  </a:cubicBezTo>
                  <a:cubicBezTo>
                    <a:pt x="143" y="115"/>
                    <a:pt x="143" y="115"/>
                    <a:pt x="143" y="115"/>
                  </a:cubicBezTo>
                  <a:cubicBezTo>
                    <a:pt x="142" y="115"/>
                    <a:pt x="142" y="115"/>
                    <a:pt x="142" y="115"/>
                  </a:cubicBezTo>
                  <a:cubicBezTo>
                    <a:pt x="141" y="115"/>
                    <a:pt x="141" y="115"/>
                    <a:pt x="141" y="115"/>
                  </a:cubicBezTo>
                  <a:cubicBezTo>
                    <a:pt x="138" y="115"/>
                    <a:pt x="138" y="115"/>
                    <a:pt x="138" y="115"/>
                  </a:cubicBezTo>
                  <a:cubicBezTo>
                    <a:pt x="137" y="115"/>
                    <a:pt x="137" y="115"/>
                    <a:pt x="137" y="115"/>
                  </a:cubicBezTo>
                  <a:cubicBezTo>
                    <a:pt x="136" y="116"/>
                    <a:pt x="136" y="116"/>
                    <a:pt x="136" y="116"/>
                  </a:cubicBezTo>
                  <a:cubicBezTo>
                    <a:pt x="136" y="116"/>
                    <a:pt x="136" y="116"/>
                    <a:pt x="136" y="116"/>
                  </a:cubicBezTo>
                  <a:cubicBezTo>
                    <a:pt x="135" y="117"/>
                    <a:pt x="135" y="117"/>
                    <a:pt x="135" y="117"/>
                  </a:cubicBezTo>
                  <a:cubicBezTo>
                    <a:pt x="135" y="118"/>
                    <a:pt x="135" y="118"/>
                    <a:pt x="135" y="118"/>
                  </a:cubicBezTo>
                  <a:cubicBezTo>
                    <a:pt x="135" y="120"/>
                    <a:pt x="135" y="120"/>
                    <a:pt x="135" y="120"/>
                  </a:cubicBezTo>
                  <a:cubicBezTo>
                    <a:pt x="135" y="120"/>
                    <a:pt x="135" y="120"/>
                    <a:pt x="135" y="120"/>
                  </a:cubicBezTo>
                  <a:cubicBezTo>
                    <a:pt x="135" y="121"/>
                    <a:pt x="135" y="121"/>
                    <a:pt x="135" y="121"/>
                  </a:cubicBezTo>
                  <a:cubicBezTo>
                    <a:pt x="135" y="121"/>
                    <a:pt x="135" y="121"/>
                    <a:pt x="135" y="121"/>
                  </a:cubicBezTo>
                  <a:cubicBezTo>
                    <a:pt x="135" y="121"/>
                    <a:pt x="135" y="121"/>
                    <a:pt x="135" y="121"/>
                  </a:cubicBezTo>
                  <a:cubicBezTo>
                    <a:pt x="135" y="121"/>
                    <a:pt x="135" y="121"/>
                    <a:pt x="135" y="121"/>
                  </a:cubicBezTo>
                  <a:cubicBezTo>
                    <a:pt x="136" y="123"/>
                    <a:pt x="136" y="123"/>
                    <a:pt x="136" y="123"/>
                  </a:cubicBezTo>
                  <a:cubicBezTo>
                    <a:pt x="136" y="124"/>
                    <a:pt x="136" y="124"/>
                    <a:pt x="136" y="124"/>
                  </a:cubicBezTo>
                  <a:cubicBezTo>
                    <a:pt x="136" y="124"/>
                    <a:pt x="136" y="124"/>
                    <a:pt x="136" y="124"/>
                  </a:cubicBezTo>
                  <a:cubicBezTo>
                    <a:pt x="138" y="125"/>
                    <a:pt x="138" y="125"/>
                    <a:pt x="138" y="125"/>
                  </a:cubicBezTo>
                  <a:cubicBezTo>
                    <a:pt x="138" y="125"/>
                    <a:pt x="138" y="125"/>
                    <a:pt x="138" y="125"/>
                  </a:cubicBezTo>
                  <a:cubicBezTo>
                    <a:pt x="139" y="125"/>
                    <a:pt x="139" y="125"/>
                    <a:pt x="139" y="125"/>
                  </a:cubicBezTo>
                  <a:cubicBezTo>
                    <a:pt x="139" y="125"/>
                    <a:pt x="139" y="125"/>
                    <a:pt x="139" y="125"/>
                  </a:cubicBezTo>
                  <a:cubicBezTo>
                    <a:pt x="140" y="125"/>
                    <a:pt x="140" y="125"/>
                    <a:pt x="140" y="125"/>
                  </a:cubicBezTo>
                  <a:cubicBezTo>
                    <a:pt x="141" y="125"/>
                    <a:pt x="141" y="125"/>
                    <a:pt x="141" y="125"/>
                  </a:cubicBezTo>
                  <a:cubicBezTo>
                    <a:pt x="141" y="125"/>
                    <a:pt x="141" y="125"/>
                    <a:pt x="141" y="125"/>
                  </a:cubicBezTo>
                  <a:cubicBezTo>
                    <a:pt x="142" y="126"/>
                    <a:pt x="142" y="126"/>
                    <a:pt x="142" y="126"/>
                  </a:cubicBezTo>
                  <a:cubicBezTo>
                    <a:pt x="143" y="126"/>
                    <a:pt x="143" y="126"/>
                    <a:pt x="143" y="126"/>
                  </a:cubicBezTo>
                  <a:cubicBezTo>
                    <a:pt x="143" y="127"/>
                    <a:pt x="143" y="127"/>
                    <a:pt x="143" y="127"/>
                  </a:cubicBezTo>
                  <a:cubicBezTo>
                    <a:pt x="144" y="127"/>
                    <a:pt x="144" y="127"/>
                    <a:pt x="144" y="127"/>
                  </a:cubicBezTo>
                  <a:cubicBezTo>
                    <a:pt x="144" y="127"/>
                    <a:pt x="144" y="127"/>
                    <a:pt x="144" y="127"/>
                  </a:cubicBezTo>
                  <a:cubicBezTo>
                    <a:pt x="143" y="127"/>
                    <a:pt x="143" y="127"/>
                    <a:pt x="143" y="127"/>
                  </a:cubicBezTo>
                  <a:cubicBezTo>
                    <a:pt x="143" y="128"/>
                    <a:pt x="143" y="128"/>
                    <a:pt x="143" y="128"/>
                  </a:cubicBezTo>
                  <a:cubicBezTo>
                    <a:pt x="143" y="128"/>
                    <a:pt x="143" y="128"/>
                    <a:pt x="143" y="128"/>
                  </a:cubicBezTo>
                  <a:cubicBezTo>
                    <a:pt x="143" y="129"/>
                    <a:pt x="143" y="129"/>
                    <a:pt x="143" y="129"/>
                  </a:cubicBezTo>
                  <a:cubicBezTo>
                    <a:pt x="143" y="129"/>
                    <a:pt x="143" y="129"/>
                    <a:pt x="143" y="129"/>
                  </a:cubicBezTo>
                  <a:cubicBezTo>
                    <a:pt x="142" y="130"/>
                    <a:pt x="142" y="130"/>
                    <a:pt x="142" y="130"/>
                  </a:cubicBezTo>
                  <a:cubicBezTo>
                    <a:pt x="142" y="130"/>
                    <a:pt x="142" y="130"/>
                    <a:pt x="142" y="130"/>
                  </a:cubicBezTo>
                  <a:cubicBezTo>
                    <a:pt x="141" y="131"/>
                    <a:pt x="141" y="131"/>
                    <a:pt x="141" y="131"/>
                  </a:cubicBezTo>
                  <a:cubicBezTo>
                    <a:pt x="142" y="131"/>
                    <a:pt x="142" y="131"/>
                    <a:pt x="142" y="131"/>
                  </a:cubicBezTo>
                  <a:cubicBezTo>
                    <a:pt x="142" y="132"/>
                    <a:pt x="142" y="132"/>
                    <a:pt x="142" y="132"/>
                  </a:cubicBezTo>
                  <a:cubicBezTo>
                    <a:pt x="142" y="133"/>
                    <a:pt x="142" y="133"/>
                    <a:pt x="142" y="133"/>
                  </a:cubicBezTo>
                  <a:cubicBezTo>
                    <a:pt x="142" y="133"/>
                    <a:pt x="142" y="133"/>
                    <a:pt x="142" y="133"/>
                  </a:cubicBezTo>
                  <a:cubicBezTo>
                    <a:pt x="141" y="134"/>
                    <a:pt x="141" y="134"/>
                    <a:pt x="141" y="134"/>
                  </a:cubicBezTo>
                  <a:cubicBezTo>
                    <a:pt x="142" y="134"/>
                    <a:pt x="142" y="134"/>
                    <a:pt x="142" y="134"/>
                  </a:cubicBezTo>
                  <a:cubicBezTo>
                    <a:pt x="143" y="134"/>
                    <a:pt x="143" y="134"/>
                    <a:pt x="143" y="134"/>
                  </a:cubicBezTo>
                  <a:cubicBezTo>
                    <a:pt x="144" y="134"/>
                    <a:pt x="144" y="134"/>
                    <a:pt x="144" y="134"/>
                  </a:cubicBezTo>
                  <a:cubicBezTo>
                    <a:pt x="144" y="134"/>
                    <a:pt x="144" y="134"/>
                    <a:pt x="144" y="134"/>
                  </a:cubicBezTo>
                  <a:cubicBezTo>
                    <a:pt x="144" y="134"/>
                    <a:pt x="144" y="134"/>
                    <a:pt x="144" y="134"/>
                  </a:cubicBezTo>
                  <a:cubicBezTo>
                    <a:pt x="145" y="134"/>
                    <a:pt x="145" y="134"/>
                    <a:pt x="145" y="134"/>
                  </a:cubicBezTo>
                  <a:cubicBezTo>
                    <a:pt x="145" y="134"/>
                    <a:pt x="145" y="134"/>
                    <a:pt x="145" y="134"/>
                  </a:cubicBezTo>
                  <a:cubicBezTo>
                    <a:pt x="146" y="134"/>
                    <a:pt x="146" y="134"/>
                    <a:pt x="146" y="134"/>
                  </a:cubicBezTo>
                  <a:cubicBezTo>
                    <a:pt x="147" y="134"/>
                    <a:pt x="147" y="134"/>
                    <a:pt x="147" y="134"/>
                  </a:cubicBezTo>
                  <a:cubicBezTo>
                    <a:pt x="148" y="135"/>
                    <a:pt x="148" y="135"/>
                    <a:pt x="148" y="135"/>
                  </a:cubicBezTo>
                  <a:cubicBezTo>
                    <a:pt x="149" y="134"/>
                    <a:pt x="149" y="134"/>
                    <a:pt x="149" y="134"/>
                  </a:cubicBezTo>
                  <a:cubicBezTo>
                    <a:pt x="150" y="134"/>
                    <a:pt x="150" y="134"/>
                    <a:pt x="150" y="134"/>
                  </a:cubicBezTo>
                  <a:cubicBezTo>
                    <a:pt x="150" y="135"/>
                    <a:pt x="150" y="135"/>
                    <a:pt x="150" y="135"/>
                  </a:cubicBezTo>
                  <a:cubicBezTo>
                    <a:pt x="150" y="135"/>
                    <a:pt x="150" y="135"/>
                    <a:pt x="150" y="135"/>
                  </a:cubicBezTo>
                  <a:cubicBezTo>
                    <a:pt x="151" y="134"/>
                    <a:pt x="151" y="134"/>
                    <a:pt x="151" y="134"/>
                  </a:cubicBezTo>
                  <a:cubicBezTo>
                    <a:pt x="151" y="134"/>
                    <a:pt x="151" y="134"/>
                    <a:pt x="151" y="134"/>
                  </a:cubicBezTo>
                  <a:cubicBezTo>
                    <a:pt x="152" y="134"/>
                    <a:pt x="152" y="134"/>
                    <a:pt x="152" y="134"/>
                  </a:cubicBezTo>
                  <a:cubicBezTo>
                    <a:pt x="152" y="135"/>
                    <a:pt x="152" y="135"/>
                    <a:pt x="152" y="135"/>
                  </a:cubicBezTo>
                  <a:cubicBezTo>
                    <a:pt x="152" y="135"/>
                    <a:pt x="152" y="135"/>
                    <a:pt x="152" y="135"/>
                  </a:cubicBezTo>
                  <a:cubicBezTo>
                    <a:pt x="152" y="135"/>
                    <a:pt x="152" y="135"/>
                    <a:pt x="152" y="135"/>
                  </a:cubicBezTo>
                  <a:cubicBezTo>
                    <a:pt x="153" y="135"/>
                    <a:pt x="153" y="135"/>
                    <a:pt x="153" y="135"/>
                  </a:cubicBezTo>
                  <a:cubicBezTo>
                    <a:pt x="153" y="135"/>
                    <a:pt x="153" y="135"/>
                    <a:pt x="153" y="135"/>
                  </a:cubicBezTo>
                  <a:cubicBezTo>
                    <a:pt x="154" y="135"/>
                    <a:pt x="154" y="135"/>
                    <a:pt x="154" y="135"/>
                  </a:cubicBezTo>
                  <a:cubicBezTo>
                    <a:pt x="154" y="135"/>
                    <a:pt x="154" y="135"/>
                    <a:pt x="154" y="135"/>
                  </a:cubicBezTo>
                  <a:cubicBezTo>
                    <a:pt x="155" y="135"/>
                    <a:pt x="155" y="135"/>
                    <a:pt x="155" y="135"/>
                  </a:cubicBezTo>
                  <a:cubicBezTo>
                    <a:pt x="155" y="134"/>
                    <a:pt x="155" y="134"/>
                    <a:pt x="155" y="134"/>
                  </a:cubicBezTo>
                  <a:cubicBezTo>
                    <a:pt x="156" y="134"/>
                    <a:pt x="156" y="134"/>
                    <a:pt x="156" y="134"/>
                  </a:cubicBezTo>
                  <a:cubicBezTo>
                    <a:pt x="157" y="134"/>
                    <a:pt x="157" y="134"/>
                    <a:pt x="157" y="134"/>
                  </a:cubicBezTo>
                  <a:cubicBezTo>
                    <a:pt x="158" y="133"/>
                    <a:pt x="158" y="133"/>
                    <a:pt x="158" y="133"/>
                  </a:cubicBezTo>
                  <a:cubicBezTo>
                    <a:pt x="159" y="133"/>
                    <a:pt x="159" y="133"/>
                    <a:pt x="159" y="133"/>
                  </a:cubicBezTo>
                  <a:cubicBezTo>
                    <a:pt x="160" y="133"/>
                    <a:pt x="160" y="133"/>
                    <a:pt x="160" y="133"/>
                  </a:cubicBezTo>
                  <a:cubicBezTo>
                    <a:pt x="160" y="133"/>
                    <a:pt x="160" y="133"/>
                    <a:pt x="160" y="133"/>
                  </a:cubicBezTo>
                  <a:cubicBezTo>
                    <a:pt x="160" y="133"/>
                    <a:pt x="160" y="133"/>
                    <a:pt x="160" y="133"/>
                  </a:cubicBezTo>
                  <a:cubicBezTo>
                    <a:pt x="161" y="133"/>
                    <a:pt x="161" y="133"/>
                    <a:pt x="161" y="133"/>
                  </a:cubicBezTo>
                  <a:cubicBezTo>
                    <a:pt x="162" y="133"/>
                    <a:pt x="162" y="133"/>
                    <a:pt x="162" y="133"/>
                  </a:cubicBezTo>
                  <a:cubicBezTo>
                    <a:pt x="162" y="133"/>
                    <a:pt x="162" y="133"/>
                    <a:pt x="162" y="133"/>
                  </a:cubicBezTo>
                  <a:cubicBezTo>
                    <a:pt x="164" y="133"/>
                    <a:pt x="164" y="133"/>
                    <a:pt x="164" y="133"/>
                  </a:cubicBezTo>
                  <a:cubicBezTo>
                    <a:pt x="166" y="132"/>
                    <a:pt x="166" y="132"/>
                    <a:pt x="166" y="132"/>
                  </a:cubicBezTo>
                  <a:cubicBezTo>
                    <a:pt x="166" y="131"/>
                    <a:pt x="166" y="131"/>
                    <a:pt x="166" y="131"/>
                  </a:cubicBezTo>
                  <a:cubicBezTo>
                    <a:pt x="166" y="131"/>
                    <a:pt x="166" y="131"/>
                    <a:pt x="166" y="131"/>
                  </a:cubicBezTo>
                  <a:cubicBezTo>
                    <a:pt x="167" y="132"/>
                    <a:pt x="167" y="132"/>
                    <a:pt x="167" y="132"/>
                  </a:cubicBezTo>
                  <a:cubicBezTo>
                    <a:pt x="167" y="131"/>
                    <a:pt x="167" y="131"/>
                    <a:pt x="167" y="131"/>
                  </a:cubicBezTo>
                  <a:cubicBezTo>
                    <a:pt x="168" y="131"/>
                    <a:pt x="168" y="131"/>
                    <a:pt x="168" y="131"/>
                  </a:cubicBezTo>
                  <a:cubicBezTo>
                    <a:pt x="168" y="130"/>
                    <a:pt x="168" y="130"/>
                    <a:pt x="168" y="130"/>
                  </a:cubicBezTo>
                  <a:cubicBezTo>
                    <a:pt x="168" y="130"/>
                    <a:pt x="168" y="130"/>
                    <a:pt x="168" y="130"/>
                  </a:cubicBezTo>
                  <a:cubicBezTo>
                    <a:pt x="168" y="130"/>
                    <a:pt x="168" y="130"/>
                    <a:pt x="168" y="130"/>
                  </a:cubicBezTo>
                  <a:cubicBezTo>
                    <a:pt x="169" y="130"/>
                    <a:pt x="169" y="130"/>
                    <a:pt x="169" y="130"/>
                  </a:cubicBezTo>
                  <a:cubicBezTo>
                    <a:pt x="169" y="130"/>
                    <a:pt x="169" y="130"/>
                    <a:pt x="169" y="130"/>
                  </a:cubicBezTo>
                  <a:cubicBezTo>
                    <a:pt x="169" y="129"/>
                    <a:pt x="169" y="129"/>
                    <a:pt x="169" y="129"/>
                  </a:cubicBezTo>
                  <a:cubicBezTo>
                    <a:pt x="169" y="129"/>
                    <a:pt x="169" y="129"/>
                    <a:pt x="169" y="129"/>
                  </a:cubicBezTo>
                  <a:cubicBezTo>
                    <a:pt x="170" y="129"/>
                    <a:pt x="170" y="129"/>
                    <a:pt x="170" y="129"/>
                  </a:cubicBezTo>
                  <a:cubicBezTo>
                    <a:pt x="170" y="130"/>
                    <a:pt x="170" y="130"/>
                    <a:pt x="170" y="130"/>
                  </a:cubicBezTo>
                  <a:cubicBezTo>
                    <a:pt x="170" y="130"/>
                    <a:pt x="170" y="130"/>
                    <a:pt x="170" y="130"/>
                  </a:cubicBezTo>
                  <a:cubicBezTo>
                    <a:pt x="170" y="131"/>
                    <a:pt x="170" y="131"/>
                    <a:pt x="170" y="131"/>
                  </a:cubicBezTo>
                  <a:cubicBezTo>
                    <a:pt x="170" y="131"/>
                    <a:pt x="170" y="131"/>
                    <a:pt x="170" y="131"/>
                  </a:cubicBezTo>
                  <a:cubicBezTo>
                    <a:pt x="170" y="131"/>
                    <a:pt x="170" y="131"/>
                    <a:pt x="170" y="131"/>
                  </a:cubicBezTo>
                  <a:cubicBezTo>
                    <a:pt x="169" y="132"/>
                    <a:pt x="169" y="132"/>
                    <a:pt x="169" y="132"/>
                  </a:cubicBezTo>
                  <a:cubicBezTo>
                    <a:pt x="169" y="132"/>
                    <a:pt x="169" y="132"/>
                    <a:pt x="169" y="132"/>
                  </a:cubicBezTo>
                  <a:cubicBezTo>
                    <a:pt x="169" y="132"/>
                    <a:pt x="169" y="132"/>
                    <a:pt x="169" y="132"/>
                  </a:cubicBezTo>
                  <a:cubicBezTo>
                    <a:pt x="170" y="133"/>
                    <a:pt x="170" y="133"/>
                    <a:pt x="170" y="133"/>
                  </a:cubicBezTo>
                  <a:cubicBezTo>
                    <a:pt x="170" y="133"/>
                    <a:pt x="170" y="133"/>
                    <a:pt x="170" y="133"/>
                  </a:cubicBezTo>
                  <a:cubicBezTo>
                    <a:pt x="171" y="133"/>
                    <a:pt x="171" y="133"/>
                    <a:pt x="171" y="133"/>
                  </a:cubicBezTo>
                  <a:cubicBezTo>
                    <a:pt x="171" y="133"/>
                    <a:pt x="171" y="133"/>
                    <a:pt x="171" y="133"/>
                  </a:cubicBezTo>
                  <a:cubicBezTo>
                    <a:pt x="172" y="133"/>
                    <a:pt x="172" y="133"/>
                    <a:pt x="172" y="133"/>
                  </a:cubicBezTo>
                  <a:cubicBezTo>
                    <a:pt x="172" y="134"/>
                    <a:pt x="172" y="134"/>
                    <a:pt x="172" y="134"/>
                  </a:cubicBezTo>
                  <a:cubicBezTo>
                    <a:pt x="172" y="134"/>
                    <a:pt x="172" y="134"/>
                    <a:pt x="172" y="134"/>
                  </a:cubicBezTo>
                  <a:cubicBezTo>
                    <a:pt x="172" y="134"/>
                    <a:pt x="172" y="134"/>
                    <a:pt x="172" y="134"/>
                  </a:cubicBezTo>
                  <a:cubicBezTo>
                    <a:pt x="173" y="134"/>
                    <a:pt x="173" y="134"/>
                    <a:pt x="173" y="134"/>
                  </a:cubicBezTo>
                  <a:cubicBezTo>
                    <a:pt x="173" y="134"/>
                    <a:pt x="173" y="134"/>
                    <a:pt x="173" y="134"/>
                  </a:cubicBezTo>
                  <a:cubicBezTo>
                    <a:pt x="173" y="134"/>
                    <a:pt x="173" y="134"/>
                    <a:pt x="173" y="134"/>
                  </a:cubicBezTo>
                  <a:cubicBezTo>
                    <a:pt x="173" y="135"/>
                    <a:pt x="173" y="135"/>
                    <a:pt x="173" y="135"/>
                  </a:cubicBezTo>
                  <a:cubicBezTo>
                    <a:pt x="172" y="135"/>
                    <a:pt x="172" y="135"/>
                    <a:pt x="172" y="135"/>
                  </a:cubicBezTo>
                  <a:cubicBezTo>
                    <a:pt x="172" y="135"/>
                    <a:pt x="172" y="135"/>
                    <a:pt x="172" y="135"/>
                  </a:cubicBezTo>
                  <a:cubicBezTo>
                    <a:pt x="172" y="136"/>
                    <a:pt x="172" y="136"/>
                    <a:pt x="172" y="136"/>
                  </a:cubicBezTo>
                  <a:cubicBezTo>
                    <a:pt x="172" y="136"/>
                    <a:pt x="172" y="136"/>
                    <a:pt x="172" y="136"/>
                  </a:cubicBezTo>
                  <a:cubicBezTo>
                    <a:pt x="173" y="136"/>
                    <a:pt x="173" y="136"/>
                    <a:pt x="173" y="136"/>
                  </a:cubicBezTo>
                  <a:cubicBezTo>
                    <a:pt x="173" y="136"/>
                    <a:pt x="173" y="136"/>
                    <a:pt x="173" y="136"/>
                  </a:cubicBezTo>
                  <a:cubicBezTo>
                    <a:pt x="174" y="136"/>
                    <a:pt x="174" y="136"/>
                    <a:pt x="174" y="136"/>
                  </a:cubicBezTo>
                  <a:cubicBezTo>
                    <a:pt x="175" y="135"/>
                    <a:pt x="175" y="135"/>
                    <a:pt x="175" y="135"/>
                  </a:cubicBezTo>
                  <a:cubicBezTo>
                    <a:pt x="175" y="135"/>
                    <a:pt x="175" y="135"/>
                    <a:pt x="175" y="135"/>
                  </a:cubicBezTo>
                  <a:cubicBezTo>
                    <a:pt x="175" y="136"/>
                    <a:pt x="175" y="136"/>
                    <a:pt x="175" y="136"/>
                  </a:cubicBezTo>
                  <a:cubicBezTo>
                    <a:pt x="175" y="137"/>
                    <a:pt x="175" y="137"/>
                    <a:pt x="175" y="137"/>
                  </a:cubicBezTo>
                  <a:cubicBezTo>
                    <a:pt x="176" y="137"/>
                    <a:pt x="176" y="137"/>
                    <a:pt x="176" y="137"/>
                  </a:cubicBezTo>
                  <a:cubicBezTo>
                    <a:pt x="176" y="137"/>
                    <a:pt x="176" y="137"/>
                    <a:pt x="176" y="137"/>
                  </a:cubicBezTo>
                  <a:cubicBezTo>
                    <a:pt x="177" y="137"/>
                    <a:pt x="177" y="137"/>
                    <a:pt x="177" y="137"/>
                  </a:cubicBezTo>
                  <a:cubicBezTo>
                    <a:pt x="177" y="137"/>
                    <a:pt x="177" y="137"/>
                    <a:pt x="177" y="137"/>
                  </a:cubicBezTo>
                  <a:cubicBezTo>
                    <a:pt x="178" y="137"/>
                    <a:pt x="178" y="137"/>
                    <a:pt x="178" y="137"/>
                  </a:cubicBezTo>
                  <a:cubicBezTo>
                    <a:pt x="178" y="138"/>
                    <a:pt x="178" y="138"/>
                    <a:pt x="178" y="138"/>
                  </a:cubicBezTo>
                  <a:cubicBezTo>
                    <a:pt x="179" y="138"/>
                    <a:pt x="179" y="138"/>
                    <a:pt x="179" y="138"/>
                  </a:cubicBezTo>
                  <a:cubicBezTo>
                    <a:pt x="179" y="137"/>
                    <a:pt x="179" y="137"/>
                    <a:pt x="179" y="137"/>
                  </a:cubicBezTo>
                  <a:cubicBezTo>
                    <a:pt x="179" y="137"/>
                    <a:pt x="179" y="137"/>
                    <a:pt x="179" y="137"/>
                  </a:cubicBezTo>
                  <a:cubicBezTo>
                    <a:pt x="180" y="137"/>
                    <a:pt x="180" y="137"/>
                    <a:pt x="180" y="137"/>
                  </a:cubicBezTo>
                  <a:cubicBezTo>
                    <a:pt x="180" y="137"/>
                    <a:pt x="180" y="137"/>
                    <a:pt x="180" y="137"/>
                  </a:cubicBezTo>
                  <a:cubicBezTo>
                    <a:pt x="180" y="138"/>
                    <a:pt x="180" y="138"/>
                    <a:pt x="180" y="138"/>
                  </a:cubicBezTo>
                  <a:cubicBezTo>
                    <a:pt x="180" y="138"/>
                    <a:pt x="180" y="138"/>
                    <a:pt x="180" y="138"/>
                  </a:cubicBezTo>
                  <a:cubicBezTo>
                    <a:pt x="181" y="138"/>
                    <a:pt x="181" y="138"/>
                    <a:pt x="181" y="138"/>
                  </a:cubicBezTo>
                  <a:cubicBezTo>
                    <a:pt x="181" y="137"/>
                    <a:pt x="181" y="137"/>
                    <a:pt x="181" y="137"/>
                  </a:cubicBezTo>
                  <a:cubicBezTo>
                    <a:pt x="182" y="137"/>
                    <a:pt x="182" y="137"/>
                    <a:pt x="182" y="137"/>
                  </a:cubicBezTo>
                  <a:cubicBezTo>
                    <a:pt x="182" y="138"/>
                    <a:pt x="182" y="138"/>
                    <a:pt x="182" y="138"/>
                  </a:cubicBezTo>
                  <a:cubicBezTo>
                    <a:pt x="182" y="138"/>
                    <a:pt x="182" y="138"/>
                    <a:pt x="182" y="138"/>
                  </a:cubicBezTo>
                  <a:cubicBezTo>
                    <a:pt x="183" y="137"/>
                    <a:pt x="183" y="137"/>
                    <a:pt x="183" y="137"/>
                  </a:cubicBezTo>
                  <a:cubicBezTo>
                    <a:pt x="183" y="137"/>
                    <a:pt x="183" y="137"/>
                    <a:pt x="183" y="137"/>
                  </a:cubicBezTo>
                  <a:cubicBezTo>
                    <a:pt x="183" y="137"/>
                    <a:pt x="183" y="137"/>
                    <a:pt x="183" y="137"/>
                  </a:cubicBezTo>
                  <a:cubicBezTo>
                    <a:pt x="184" y="137"/>
                    <a:pt x="184" y="137"/>
                    <a:pt x="184" y="137"/>
                  </a:cubicBezTo>
                  <a:cubicBezTo>
                    <a:pt x="184" y="137"/>
                    <a:pt x="184" y="137"/>
                    <a:pt x="184" y="137"/>
                  </a:cubicBezTo>
                  <a:cubicBezTo>
                    <a:pt x="184" y="137"/>
                    <a:pt x="184" y="137"/>
                    <a:pt x="184" y="137"/>
                  </a:cubicBezTo>
                  <a:cubicBezTo>
                    <a:pt x="185" y="137"/>
                    <a:pt x="185" y="137"/>
                    <a:pt x="185" y="137"/>
                  </a:cubicBezTo>
                  <a:close/>
                  <a:moveTo>
                    <a:pt x="267" y="165"/>
                  </a:moveTo>
                  <a:cubicBezTo>
                    <a:pt x="268" y="165"/>
                    <a:pt x="268" y="165"/>
                    <a:pt x="268" y="165"/>
                  </a:cubicBezTo>
                  <a:cubicBezTo>
                    <a:pt x="268" y="164"/>
                    <a:pt x="268" y="164"/>
                    <a:pt x="268" y="164"/>
                  </a:cubicBezTo>
                  <a:cubicBezTo>
                    <a:pt x="268" y="163"/>
                    <a:pt x="268" y="163"/>
                    <a:pt x="268" y="163"/>
                  </a:cubicBezTo>
                  <a:cubicBezTo>
                    <a:pt x="268" y="162"/>
                    <a:pt x="268" y="162"/>
                    <a:pt x="268" y="162"/>
                  </a:cubicBezTo>
                  <a:cubicBezTo>
                    <a:pt x="269" y="161"/>
                    <a:pt x="269" y="161"/>
                    <a:pt x="269" y="161"/>
                  </a:cubicBezTo>
                  <a:cubicBezTo>
                    <a:pt x="269" y="161"/>
                    <a:pt x="269" y="161"/>
                    <a:pt x="269" y="161"/>
                  </a:cubicBezTo>
                  <a:cubicBezTo>
                    <a:pt x="270" y="160"/>
                    <a:pt x="270" y="160"/>
                    <a:pt x="270" y="160"/>
                  </a:cubicBezTo>
                  <a:cubicBezTo>
                    <a:pt x="271" y="158"/>
                    <a:pt x="271" y="158"/>
                    <a:pt x="271" y="158"/>
                  </a:cubicBezTo>
                  <a:cubicBezTo>
                    <a:pt x="272" y="158"/>
                    <a:pt x="272" y="158"/>
                    <a:pt x="272" y="158"/>
                  </a:cubicBezTo>
                  <a:cubicBezTo>
                    <a:pt x="273" y="158"/>
                    <a:pt x="273" y="158"/>
                    <a:pt x="273" y="158"/>
                  </a:cubicBezTo>
                  <a:cubicBezTo>
                    <a:pt x="273" y="158"/>
                    <a:pt x="273" y="158"/>
                    <a:pt x="273" y="158"/>
                  </a:cubicBezTo>
                  <a:cubicBezTo>
                    <a:pt x="273" y="158"/>
                    <a:pt x="273" y="158"/>
                    <a:pt x="273" y="158"/>
                  </a:cubicBezTo>
                  <a:cubicBezTo>
                    <a:pt x="274" y="157"/>
                    <a:pt x="274" y="157"/>
                    <a:pt x="274" y="157"/>
                  </a:cubicBezTo>
                  <a:cubicBezTo>
                    <a:pt x="275" y="158"/>
                    <a:pt x="275" y="158"/>
                    <a:pt x="275" y="158"/>
                  </a:cubicBezTo>
                  <a:cubicBezTo>
                    <a:pt x="276" y="158"/>
                    <a:pt x="276" y="158"/>
                    <a:pt x="276" y="158"/>
                  </a:cubicBezTo>
                  <a:cubicBezTo>
                    <a:pt x="276" y="158"/>
                    <a:pt x="276" y="158"/>
                    <a:pt x="276" y="158"/>
                  </a:cubicBezTo>
                  <a:cubicBezTo>
                    <a:pt x="277" y="159"/>
                    <a:pt x="277" y="159"/>
                    <a:pt x="277" y="159"/>
                  </a:cubicBezTo>
                  <a:cubicBezTo>
                    <a:pt x="277" y="160"/>
                    <a:pt x="277" y="160"/>
                    <a:pt x="277" y="160"/>
                  </a:cubicBezTo>
                  <a:cubicBezTo>
                    <a:pt x="277" y="160"/>
                    <a:pt x="277" y="160"/>
                    <a:pt x="277" y="160"/>
                  </a:cubicBezTo>
                  <a:cubicBezTo>
                    <a:pt x="276" y="161"/>
                    <a:pt x="276" y="161"/>
                    <a:pt x="276" y="161"/>
                  </a:cubicBezTo>
                  <a:cubicBezTo>
                    <a:pt x="276" y="162"/>
                    <a:pt x="276" y="162"/>
                    <a:pt x="276" y="162"/>
                  </a:cubicBezTo>
                  <a:cubicBezTo>
                    <a:pt x="276" y="162"/>
                    <a:pt x="276" y="162"/>
                    <a:pt x="276" y="162"/>
                  </a:cubicBezTo>
                  <a:cubicBezTo>
                    <a:pt x="275" y="164"/>
                    <a:pt x="275" y="164"/>
                    <a:pt x="275" y="164"/>
                  </a:cubicBezTo>
                  <a:cubicBezTo>
                    <a:pt x="274" y="165"/>
                    <a:pt x="274" y="165"/>
                    <a:pt x="274" y="165"/>
                  </a:cubicBezTo>
                  <a:cubicBezTo>
                    <a:pt x="274" y="165"/>
                    <a:pt x="274" y="165"/>
                    <a:pt x="274" y="165"/>
                  </a:cubicBezTo>
                  <a:cubicBezTo>
                    <a:pt x="272" y="165"/>
                    <a:pt x="272" y="165"/>
                    <a:pt x="272" y="165"/>
                  </a:cubicBezTo>
                  <a:cubicBezTo>
                    <a:pt x="272" y="166"/>
                    <a:pt x="272" y="166"/>
                    <a:pt x="272" y="166"/>
                  </a:cubicBezTo>
                  <a:cubicBezTo>
                    <a:pt x="272" y="166"/>
                    <a:pt x="272" y="166"/>
                    <a:pt x="272" y="166"/>
                  </a:cubicBezTo>
                  <a:cubicBezTo>
                    <a:pt x="271" y="166"/>
                    <a:pt x="271" y="166"/>
                    <a:pt x="271" y="166"/>
                  </a:cubicBezTo>
                  <a:cubicBezTo>
                    <a:pt x="270" y="166"/>
                    <a:pt x="270" y="166"/>
                    <a:pt x="270" y="166"/>
                  </a:cubicBezTo>
                  <a:cubicBezTo>
                    <a:pt x="269" y="166"/>
                    <a:pt x="269" y="166"/>
                    <a:pt x="269" y="166"/>
                  </a:cubicBezTo>
                  <a:cubicBezTo>
                    <a:pt x="268" y="166"/>
                    <a:pt x="268" y="166"/>
                    <a:pt x="268" y="166"/>
                  </a:cubicBezTo>
                  <a:cubicBezTo>
                    <a:pt x="268" y="166"/>
                    <a:pt x="268" y="166"/>
                    <a:pt x="268" y="166"/>
                  </a:cubicBezTo>
                  <a:cubicBezTo>
                    <a:pt x="267" y="165"/>
                    <a:pt x="267" y="165"/>
                    <a:pt x="267" y="165"/>
                  </a:cubicBezTo>
                  <a:close/>
                  <a:moveTo>
                    <a:pt x="189" y="135"/>
                  </a:moveTo>
                  <a:cubicBezTo>
                    <a:pt x="189" y="134"/>
                    <a:pt x="189" y="134"/>
                    <a:pt x="189" y="134"/>
                  </a:cubicBezTo>
                  <a:cubicBezTo>
                    <a:pt x="189" y="134"/>
                    <a:pt x="189" y="134"/>
                    <a:pt x="189" y="134"/>
                  </a:cubicBezTo>
                  <a:cubicBezTo>
                    <a:pt x="189" y="134"/>
                    <a:pt x="189" y="134"/>
                    <a:pt x="189" y="134"/>
                  </a:cubicBezTo>
                  <a:cubicBezTo>
                    <a:pt x="189" y="133"/>
                    <a:pt x="189" y="133"/>
                    <a:pt x="189" y="133"/>
                  </a:cubicBezTo>
                  <a:cubicBezTo>
                    <a:pt x="189" y="133"/>
                    <a:pt x="189" y="133"/>
                    <a:pt x="189" y="133"/>
                  </a:cubicBezTo>
                  <a:cubicBezTo>
                    <a:pt x="190" y="133"/>
                    <a:pt x="190" y="133"/>
                    <a:pt x="190" y="133"/>
                  </a:cubicBezTo>
                  <a:cubicBezTo>
                    <a:pt x="190" y="133"/>
                    <a:pt x="190" y="133"/>
                    <a:pt x="190" y="133"/>
                  </a:cubicBezTo>
                  <a:cubicBezTo>
                    <a:pt x="190" y="133"/>
                    <a:pt x="190" y="133"/>
                    <a:pt x="190" y="133"/>
                  </a:cubicBezTo>
                  <a:cubicBezTo>
                    <a:pt x="190" y="134"/>
                    <a:pt x="190" y="134"/>
                    <a:pt x="190" y="134"/>
                  </a:cubicBezTo>
                  <a:cubicBezTo>
                    <a:pt x="190" y="134"/>
                    <a:pt x="190" y="134"/>
                    <a:pt x="190" y="134"/>
                  </a:cubicBezTo>
                  <a:cubicBezTo>
                    <a:pt x="189" y="134"/>
                    <a:pt x="189" y="134"/>
                    <a:pt x="189" y="134"/>
                  </a:cubicBezTo>
                  <a:cubicBezTo>
                    <a:pt x="189" y="135"/>
                    <a:pt x="189" y="135"/>
                    <a:pt x="189" y="135"/>
                  </a:cubicBezTo>
                  <a:cubicBezTo>
                    <a:pt x="189" y="135"/>
                    <a:pt x="189" y="135"/>
                    <a:pt x="189" y="135"/>
                  </a:cubicBezTo>
                  <a:close/>
                  <a:moveTo>
                    <a:pt x="181" y="141"/>
                  </a:moveTo>
                  <a:cubicBezTo>
                    <a:pt x="182" y="141"/>
                    <a:pt x="182" y="141"/>
                    <a:pt x="182" y="141"/>
                  </a:cubicBezTo>
                  <a:cubicBezTo>
                    <a:pt x="182" y="140"/>
                    <a:pt x="182" y="140"/>
                    <a:pt x="182" y="140"/>
                  </a:cubicBezTo>
                  <a:cubicBezTo>
                    <a:pt x="182" y="140"/>
                    <a:pt x="182" y="140"/>
                    <a:pt x="182" y="140"/>
                  </a:cubicBezTo>
                  <a:cubicBezTo>
                    <a:pt x="182" y="139"/>
                    <a:pt x="182" y="139"/>
                    <a:pt x="182" y="139"/>
                  </a:cubicBezTo>
                  <a:cubicBezTo>
                    <a:pt x="182" y="139"/>
                    <a:pt x="182" y="139"/>
                    <a:pt x="182" y="139"/>
                  </a:cubicBezTo>
                  <a:cubicBezTo>
                    <a:pt x="182" y="139"/>
                    <a:pt x="182" y="139"/>
                    <a:pt x="182" y="139"/>
                  </a:cubicBezTo>
                  <a:cubicBezTo>
                    <a:pt x="181" y="140"/>
                    <a:pt x="181" y="140"/>
                    <a:pt x="181" y="140"/>
                  </a:cubicBezTo>
                  <a:cubicBezTo>
                    <a:pt x="181" y="140"/>
                    <a:pt x="181" y="140"/>
                    <a:pt x="181" y="140"/>
                  </a:cubicBezTo>
                  <a:cubicBezTo>
                    <a:pt x="180" y="140"/>
                    <a:pt x="180" y="140"/>
                    <a:pt x="180" y="140"/>
                  </a:cubicBezTo>
                  <a:cubicBezTo>
                    <a:pt x="181" y="141"/>
                    <a:pt x="181" y="141"/>
                    <a:pt x="181" y="141"/>
                  </a:cubicBezTo>
                  <a:cubicBezTo>
                    <a:pt x="181" y="141"/>
                    <a:pt x="181" y="141"/>
                    <a:pt x="181" y="141"/>
                  </a:cubicBezTo>
                  <a:close/>
                  <a:moveTo>
                    <a:pt x="190" y="140"/>
                  </a:moveTo>
                  <a:cubicBezTo>
                    <a:pt x="189" y="140"/>
                    <a:pt x="189" y="140"/>
                    <a:pt x="189" y="140"/>
                  </a:cubicBezTo>
                  <a:cubicBezTo>
                    <a:pt x="189" y="140"/>
                    <a:pt x="189" y="140"/>
                    <a:pt x="189" y="140"/>
                  </a:cubicBezTo>
                  <a:cubicBezTo>
                    <a:pt x="189" y="141"/>
                    <a:pt x="189" y="141"/>
                    <a:pt x="189" y="141"/>
                  </a:cubicBezTo>
                  <a:cubicBezTo>
                    <a:pt x="188" y="140"/>
                    <a:pt x="188" y="140"/>
                    <a:pt x="188" y="140"/>
                  </a:cubicBezTo>
                  <a:cubicBezTo>
                    <a:pt x="188" y="140"/>
                    <a:pt x="188" y="140"/>
                    <a:pt x="188" y="140"/>
                  </a:cubicBezTo>
                  <a:cubicBezTo>
                    <a:pt x="189" y="139"/>
                    <a:pt x="189" y="139"/>
                    <a:pt x="189" y="139"/>
                  </a:cubicBezTo>
                  <a:cubicBezTo>
                    <a:pt x="189" y="138"/>
                    <a:pt x="189" y="138"/>
                    <a:pt x="189" y="138"/>
                  </a:cubicBezTo>
                  <a:cubicBezTo>
                    <a:pt x="190" y="138"/>
                    <a:pt x="190" y="138"/>
                    <a:pt x="190" y="138"/>
                  </a:cubicBezTo>
                  <a:cubicBezTo>
                    <a:pt x="190" y="138"/>
                    <a:pt x="190" y="138"/>
                    <a:pt x="190" y="138"/>
                  </a:cubicBezTo>
                  <a:cubicBezTo>
                    <a:pt x="190" y="138"/>
                    <a:pt x="190" y="138"/>
                    <a:pt x="190" y="138"/>
                  </a:cubicBezTo>
                  <a:cubicBezTo>
                    <a:pt x="191" y="139"/>
                    <a:pt x="191" y="139"/>
                    <a:pt x="191" y="139"/>
                  </a:cubicBezTo>
                  <a:cubicBezTo>
                    <a:pt x="190" y="140"/>
                    <a:pt x="190" y="140"/>
                    <a:pt x="190" y="140"/>
                  </a:cubicBezTo>
                  <a:close/>
                  <a:moveTo>
                    <a:pt x="191" y="139"/>
                  </a:moveTo>
                  <a:cubicBezTo>
                    <a:pt x="191" y="138"/>
                    <a:pt x="191" y="138"/>
                    <a:pt x="191" y="138"/>
                  </a:cubicBezTo>
                  <a:cubicBezTo>
                    <a:pt x="191" y="138"/>
                    <a:pt x="191" y="138"/>
                    <a:pt x="191" y="138"/>
                  </a:cubicBezTo>
                  <a:cubicBezTo>
                    <a:pt x="191" y="137"/>
                    <a:pt x="191" y="137"/>
                    <a:pt x="191" y="137"/>
                  </a:cubicBezTo>
                  <a:cubicBezTo>
                    <a:pt x="192" y="137"/>
                    <a:pt x="192" y="137"/>
                    <a:pt x="192" y="137"/>
                  </a:cubicBezTo>
                  <a:cubicBezTo>
                    <a:pt x="192" y="137"/>
                    <a:pt x="192" y="137"/>
                    <a:pt x="192" y="137"/>
                  </a:cubicBezTo>
                  <a:cubicBezTo>
                    <a:pt x="192" y="138"/>
                    <a:pt x="192" y="138"/>
                    <a:pt x="192" y="138"/>
                  </a:cubicBezTo>
                  <a:cubicBezTo>
                    <a:pt x="192" y="138"/>
                    <a:pt x="192" y="138"/>
                    <a:pt x="192" y="138"/>
                  </a:cubicBezTo>
                  <a:cubicBezTo>
                    <a:pt x="192" y="138"/>
                    <a:pt x="191" y="139"/>
                    <a:pt x="191" y="139"/>
                  </a:cubicBezTo>
                  <a:close/>
                  <a:moveTo>
                    <a:pt x="208" y="139"/>
                  </a:moveTo>
                  <a:cubicBezTo>
                    <a:pt x="208" y="137"/>
                    <a:pt x="208" y="137"/>
                    <a:pt x="208" y="137"/>
                  </a:cubicBezTo>
                  <a:cubicBezTo>
                    <a:pt x="209" y="137"/>
                    <a:pt x="209" y="137"/>
                    <a:pt x="209" y="137"/>
                  </a:cubicBezTo>
                  <a:cubicBezTo>
                    <a:pt x="210" y="137"/>
                    <a:pt x="210" y="137"/>
                    <a:pt x="210" y="137"/>
                  </a:cubicBezTo>
                  <a:cubicBezTo>
                    <a:pt x="210" y="138"/>
                    <a:pt x="210" y="138"/>
                    <a:pt x="210" y="138"/>
                  </a:cubicBezTo>
                  <a:cubicBezTo>
                    <a:pt x="209" y="139"/>
                    <a:pt x="209" y="139"/>
                    <a:pt x="209" y="139"/>
                  </a:cubicBezTo>
                  <a:cubicBezTo>
                    <a:pt x="209" y="139"/>
                    <a:pt x="209" y="139"/>
                    <a:pt x="209" y="139"/>
                  </a:cubicBezTo>
                  <a:cubicBezTo>
                    <a:pt x="209" y="139"/>
                    <a:pt x="209" y="139"/>
                    <a:pt x="209" y="139"/>
                  </a:cubicBezTo>
                  <a:cubicBezTo>
                    <a:pt x="209" y="138"/>
                    <a:pt x="209" y="138"/>
                    <a:pt x="209" y="138"/>
                  </a:cubicBezTo>
                  <a:cubicBezTo>
                    <a:pt x="208" y="138"/>
                    <a:pt x="208" y="138"/>
                    <a:pt x="208" y="138"/>
                  </a:cubicBezTo>
                  <a:cubicBezTo>
                    <a:pt x="208" y="139"/>
                    <a:pt x="208" y="139"/>
                    <a:pt x="208" y="139"/>
                  </a:cubicBezTo>
                  <a:cubicBezTo>
                    <a:pt x="208" y="139"/>
                    <a:pt x="208" y="139"/>
                    <a:pt x="208" y="139"/>
                  </a:cubicBezTo>
                  <a:close/>
                  <a:moveTo>
                    <a:pt x="207" y="138"/>
                  </a:moveTo>
                  <a:cubicBezTo>
                    <a:pt x="207" y="138"/>
                    <a:pt x="207" y="138"/>
                    <a:pt x="207" y="138"/>
                  </a:cubicBezTo>
                  <a:cubicBezTo>
                    <a:pt x="208" y="137"/>
                    <a:pt x="208" y="137"/>
                    <a:pt x="208" y="137"/>
                  </a:cubicBezTo>
                  <a:cubicBezTo>
                    <a:pt x="207" y="136"/>
                    <a:pt x="207" y="136"/>
                    <a:pt x="207" y="136"/>
                  </a:cubicBezTo>
                  <a:cubicBezTo>
                    <a:pt x="207" y="137"/>
                    <a:pt x="207" y="137"/>
                    <a:pt x="207" y="137"/>
                  </a:cubicBezTo>
                  <a:cubicBezTo>
                    <a:pt x="207" y="138"/>
                    <a:pt x="207" y="138"/>
                    <a:pt x="207" y="138"/>
                  </a:cubicBezTo>
                  <a:close/>
                  <a:moveTo>
                    <a:pt x="206" y="145"/>
                  </a:moveTo>
                  <a:cubicBezTo>
                    <a:pt x="207" y="144"/>
                    <a:pt x="207" y="144"/>
                    <a:pt x="207" y="144"/>
                  </a:cubicBezTo>
                  <a:cubicBezTo>
                    <a:pt x="208" y="144"/>
                    <a:pt x="208" y="144"/>
                    <a:pt x="208" y="144"/>
                  </a:cubicBezTo>
                  <a:cubicBezTo>
                    <a:pt x="208" y="143"/>
                    <a:pt x="208" y="143"/>
                    <a:pt x="208" y="143"/>
                  </a:cubicBezTo>
                  <a:cubicBezTo>
                    <a:pt x="207" y="143"/>
                    <a:pt x="207" y="143"/>
                    <a:pt x="207" y="143"/>
                  </a:cubicBezTo>
                  <a:cubicBezTo>
                    <a:pt x="207" y="143"/>
                    <a:pt x="207" y="143"/>
                    <a:pt x="207" y="143"/>
                  </a:cubicBezTo>
                  <a:cubicBezTo>
                    <a:pt x="207" y="141"/>
                    <a:pt x="207" y="141"/>
                    <a:pt x="207" y="141"/>
                  </a:cubicBezTo>
                  <a:cubicBezTo>
                    <a:pt x="208" y="140"/>
                    <a:pt x="208" y="140"/>
                    <a:pt x="208" y="140"/>
                  </a:cubicBezTo>
                  <a:cubicBezTo>
                    <a:pt x="207" y="141"/>
                    <a:pt x="207" y="141"/>
                    <a:pt x="207" y="141"/>
                  </a:cubicBezTo>
                  <a:cubicBezTo>
                    <a:pt x="206" y="142"/>
                    <a:pt x="206" y="142"/>
                    <a:pt x="206" y="142"/>
                  </a:cubicBezTo>
                  <a:cubicBezTo>
                    <a:pt x="206" y="141"/>
                    <a:pt x="206" y="141"/>
                    <a:pt x="206" y="141"/>
                  </a:cubicBezTo>
                  <a:cubicBezTo>
                    <a:pt x="207" y="139"/>
                    <a:pt x="207" y="139"/>
                    <a:pt x="207" y="139"/>
                  </a:cubicBezTo>
                  <a:cubicBezTo>
                    <a:pt x="206" y="137"/>
                    <a:pt x="206" y="137"/>
                    <a:pt x="206" y="137"/>
                  </a:cubicBezTo>
                  <a:cubicBezTo>
                    <a:pt x="205" y="136"/>
                    <a:pt x="205" y="136"/>
                    <a:pt x="205" y="136"/>
                  </a:cubicBezTo>
                  <a:cubicBezTo>
                    <a:pt x="205" y="135"/>
                    <a:pt x="205" y="135"/>
                    <a:pt x="205" y="135"/>
                  </a:cubicBezTo>
                  <a:cubicBezTo>
                    <a:pt x="204" y="135"/>
                    <a:pt x="204" y="135"/>
                    <a:pt x="204" y="135"/>
                  </a:cubicBezTo>
                  <a:cubicBezTo>
                    <a:pt x="204" y="136"/>
                    <a:pt x="204" y="136"/>
                    <a:pt x="204" y="136"/>
                  </a:cubicBezTo>
                  <a:cubicBezTo>
                    <a:pt x="204" y="135"/>
                    <a:pt x="204" y="135"/>
                    <a:pt x="204" y="135"/>
                  </a:cubicBezTo>
                  <a:cubicBezTo>
                    <a:pt x="204" y="134"/>
                    <a:pt x="204" y="134"/>
                    <a:pt x="204" y="134"/>
                  </a:cubicBezTo>
                  <a:cubicBezTo>
                    <a:pt x="204" y="134"/>
                    <a:pt x="204" y="134"/>
                    <a:pt x="204" y="134"/>
                  </a:cubicBezTo>
                  <a:cubicBezTo>
                    <a:pt x="204" y="133"/>
                    <a:pt x="204" y="133"/>
                    <a:pt x="204" y="133"/>
                  </a:cubicBezTo>
                  <a:cubicBezTo>
                    <a:pt x="204" y="132"/>
                    <a:pt x="204" y="132"/>
                    <a:pt x="204" y="132"/>
                  </a:cubicBezTo>
                  <a:cubicBezTo>
                    <a:pt x="203" y="132"/>
                    <a:pt x="203" y="132"/>
                    <a:pt x="203" y="132"/>
                  </a:cubicBezTo>
                  <a:cubicBezTo>
                    <a:pt x="202" y="133"/>
                    <a:pt x="202" y="133"/>
                    <a:pt x="202" y="133"/>
                  </a:cubicBezTo>
                  <a:cubicBezTo>
                    <a:pt x="201" y="135"/>
                    <a:pt x="201" y="135"/>
                    <a:pt x="201" y="135"/>
                  </a:cubicBezTo>
                  <a:cubicBezTo>
                    <a:pt x="201" y="136"/>
                    <a:pt x="201" y="136"/>
                    <a:pt x="201" y="136"/>
                  </a:cubicBezTo>
                  <a:cubicBezTo>
                    <a:pt x="201" y="136"/>
                    <a:pt x="201" y="136"/>
                    <a:pt x="201" y="136"/>
                  </a:cubicBezTo>
                  <a:cubicBezTo>
                    <a:pt x="200" y="135"/>
                    <a:pt x="200" y="135"/>
                    <a:pt x="200" y="135"/>
                  </a:cubicBezTo>
                  <a:cubicBezTo>
                    <a:pt x="200" y="135"/>
                    <a:pt x="200" y="135"/>
                    <a:pt x="200" y="135"/>
                  </a:cubicBezTo>
                  <a:cubicBezTo>
                    <a:pt x="200" y="136"/>
                    <a:pt x="200" y="136"/>
                    <a:pt x="200" y="136"/>
                  </a:cubicBezTo>
                  <a:cubicBezTo>
                    <a:pt x="199" y="136"/>
                    <a:pt x="199" y="136"/>
                    <a:pt x="199" y="136"/>
                  </a:cubicBezTo>
                  <a:cubicBezTo>
                    <a:pt x="200" y="136"/>
                    <a:pt x="200" y="136"/>
                    <a:pt x="200" y="136"/>
                  </a:cubicBezTo>
                  <a:cubicBezTo>
                    <a:pt x="199" y="137"/>
                    <a:pt x="199" y="137"/>
                    <a:pt x="199" y="137"/>
                  </a:cubicBezTo>
                  <a:cubicBezTo>
                    <a:pt x="198" y="137"/>
                    <a:pt x="198" y="137"/>
                    <a:pt x="198" y="137"/>
                  </a:cubicBezTo>
                  <a:cubicBezTo>
                    <a:pt x="198" y="138"/>
                    <a:pt x="198" y="138"/>
                    <a:pt x="198" y="138"/>
                  </a:cubicBezTo>
                  <a:cubicBezTo>
                    <a:pt x="196" y="138"/>
                    <a:pt x="196" y="138"/>
                    <a:pt x="196" y="138"/>
                  </a:cubicBezTo>
                  <a:cubicBezTo>
                    <a:pt x="196" y="138"/>
                    <a:pt x="196" y="138"/>
                    <a:pt x="196" y="138"/>
                  </a:cubicBezTo>
                  <a:cubicBezTo>
                    <a:pt x="195" y="138"/>
                    <a:pt x="195" y="138"/>
                    <a:pt x="195" y="138"/>
                  </a:cubicBezTo>
                  <a:cubicBezTo>
                    <a:pt x="193" y="139"/>
                    <a:pt x="193" y="139"/>
                    <a:pt x="193" y="139"/>
                  </a:cubicBezTo>
                  <a:cubicBezTo>
                    <a:pt x="193" y="140"/>
                    <a:pt x="193" y="140"/>
                    <a:pt x="193" y="140"/>
                  </a:cubicBezTo>
                  <a:cubicBezTo>
                    <a:pt x="194" y="141"/>
                    <a:pt x="194" y="141"/>
                    <a:pt x="194" y="141"/>
                  </a:cubicBezTo>
                  <a:cubicBezTo>
                    <a:pt x="195" y="140"/>
                    <a:pt x="195" y="140"/>
                    <a:pt x="195" y="140"/>
                  </a:cubicBezTo>
                  <a:cubicBezTo>
                    <a:pt x="195" y="140"/>
                    <a:pt x="195" y="140"/>
                    <a:pt x="195" y="140"/>
                  </a:cubicBezTo>
                  <a:cubicBezTo>
                    <a:pt x="195" y="139"/>
                    <a:pt x="195" y="139"/>
                    <a:pt x="195" y="139"/>
                  </a:cubicBezTo>
                  <a:cubicBezTo>
                    <a:pt x="196" y="140"/>
                    <a:pt x="196" y="140"/>
                    <a:pt x="196" y="140"/>
                  </a:cubicBezTo>
                  <a:cubicBezTo>
                    <a:pt x="196" y="141"/>
                    <a:pt x="196" y="141"/>
                    <a:pt x="196" y="141"/>
                  </a:cubicBezTo>
                  <a:cubicBezTo>
                    <a:pt x="197" y="142"/>
                    <a:pt x="197" y="142"/>
                    <a:pt x="197" y="142"/>
                  </a:cubicBezTo>
                  <a:cubicBezTo>
                    <a:pt x="197" y="141"/>
                    <a:pt x="197" y="141"/>
                    <a:pt x="197" y="141"/>
                  </a:cubicBezTo>
                  <a:cubicBezTo>
                    <a:pt x="197" y="141"/>
                    <a:pt x="197" y="141"/>
                    <a:pt x="197" y="141"/>
                  </a:cubicBezTo>
                  <a:cubicBezTo>
                    <a:pt x="197" y="142"/>
                    <a:pt x="197" y="142"/>
                    <a:pt x="197" y="142"/>
                  </a:cubicBezTo>
                  <a:cubicBezTo>
                    <a:pt x="198" y="143"/>
                    <a:pt x="198" y="143"/>
                    <a:pt x="198" y="143"/>
                  </a:cubicBezTo>
                  <a:cubicBezTo>
                    <a:pt x="199" y="143"/>
                    <a:pt x="199" y="143"/>
                    <a:pt x="199" y="143"/>
                  </a:cubicBezTo>
                  <a:cubicBezTo>
                    <a:pt x="199" y="145"/>
                    <a:pt x="199" y="145"/>
                    <a:pt x="199" y="145"/>
                  </a:cubicBezTo>
                  <a:cubicBezTo>
                    <a:pt x="200" y="145"/>
                    <a:pt x="200" y="145"/>
                    <a:pt x="200" y="145"/>
                  </a:cubicBezTo>
                  <a:cubicBezTo>
                    <a:pt x="201" y="144"/>
                    <a:pt x="201" y="144"/>
                    <a:pt x="201" y="144"/>
                  </a:cubicBezTo>
                  <a:cubicBezTo>
                    <a:pt x="201" y="145"/>
                    <a:pt x="201" y="145"/>
                    <a:pt x="201" y="145"/>
                  </a:cubicBezTo>
                  <a:cubicBezTo>
                    <a:pt x="202" y="146"/>
                    <a:pt x="202" y="146"/>
                    <a:pt x="202" y="146"/>
                  </a:cubicBezTo>
                  <a:cubicBezTo>
                    <a:pt x="203" y="146"/>
                    <a:pt x="203" y="146"/>
                    <a:pt x="203" y="146"/>
                  </a:cubicBezTo>
                  <a:cubicBezTo>
                    <a:pt x="203" y="146"/>
                    <a:pt x="203" y="146"/>
                    <a:pt x="203" y="146"/>
                  </a:cubicBezTo>
                  <a:cubicBezTo>
                    <a:pt x="204" y="145"/>
                    <a:pt x="204" y="145"/>
                    <a:pt x="204" y="145"/>
                  </a:cubicBezTo>
                  <a:cubicBezTo>
                    <a:pt x="205" y="145"/>
                    <a:pt x="205" y="145"/>
                    <a:pt x="205" y="145"/>
                  </a:cubicBezTo>
                  <a:cubicBezTo>
                    <a:pt x="206" y="144"/>
                    <a:pt x="206" y="144"/>
                    <a:pt x="206" y="144"/>
                  </a:cubicBezTo>
                  <a:cubicBezTo>
                    <a:pt x="206" y="145"/>
                    <a:pt x="206" y="145"/>
                    <a:pt x="206" y="145"/>
                  </a:cubicBezTo>
                  <a:close/>
                  <a:moveTo>
                    <a:pt x="297" y="139"/>
                  </a:moveTo>
                  <a:cubicBezTo>
                    <a:pt x="297" y="139"/>
                    <a:pt x="297" y="139"/>
                    <a:pt x="297" y="139"/>
                  </a:cubicBezTo>
                  <a:cubicBezTo>
                    <a:pt x="297" y="138"/>
                    <a:pt x="297" y="138"/>
                    <a:pt x="297" y="138"/>
                  </a:cubicBezTo>
                  <a:cubicBezTo>
                    <a:pt x="297" y="137"/>
                    <a:pt x="297" y="137"/>
                    <a:pt x="297" y="137"/>
                  </a:cubicBezTo>
                  <a:cubicBezTo>
                    <a:pt x="298" y="137"/>
                    <a:pt x="298" y="137"/>
                    <a:pt x="298" y="137"/>
                  </a:cubicBezTo>
                  <a:cubicBezTo>
                    <a:pt x="299" y="137"/>
                    <a:pt x="299" y="137"/>
                    <a:pt x="299" y="137"/>
                  </a:cubicBezTo>
                  <a:cubicBezTo>
                    <a:pt x="299" y="138"/>
                    <a:pt x="299" y="138"/>
                    <a:pt x="299" y="138"/>
                  </a:cubicBezTo>
                  <a:cubicBezTo>
                    <a:pt x="299" y="138"/>
                    <a:pt x="299" y="138"/>
                    <a:pt x="299" y="138"/>
                  </a:cubicBezTo>
                  <a:cubicBezTo>
                    <a:pt x="300" y="138"/>
                    <a:pt x="300" y="138"/>
                    <a:pt x="300" y="138"/>
                  </a:cubicBezTo>
                  <a:cubicBezTo>
                    <a:pt x="299" y="139"/>
                    <a:pt x="299" y="139"/>
                    <a:pt x="299" y="139"/>
                  </a:cubicBezTo>
                  <a:cubicBezTo>
                    <a:pt x="298" y="139"/>
                    <a:pt x="298" y="139"/>
                    <a:pt x="298" y="139"/>
                  </a:cubicBezTo>
                  <a:cubicBezTo>
                    <a:pt x="298" y="139"/>
                    <a:pt x="298" y="139"/>
                    <a:pt x="298" y="139"/>
                  </a:cubicBezTo>
                  <a:cubicBezTo>
                    <a:pt x="298" y="139"/>
                    <a:pt x="298" y="139"/>
                    <a:pt x="298" y="139"/>
                  </a:cubicBezTo>
                  <a:cubicBezTo>
                    <a:pt x="297" y="139"/>
                    <a:pt x="297" y="139"/>
                    <a:pt x="297" y="139"/>
                  </a:cubicBezTo>
                  <a:cubicBezTo>
                    <a:pt x="297" y="139"/>
                    <a:pt x="297" y="139"/>
                    <a:pt x="297" y="139"/>
                  </a:cubicBezTo>
                  <a:close/>
                  <a:moveTo>
                    <a:pt x="295" y="209"/>
                  </a:moveTo>
                  <a:cubicBezTo>
                    <a:pt x="294" y="209"/>
                    <a:pt x="294" y="209"/>
                    <a:pt x="294" y="209"/>
                  </a:cubicBezTo>
                  <a:cubicBezTo>
                    <a:pt x="293" y="209"/>
                    <a:pt x="293" y="209"/>
                    <a:pt x="293" y="209"/>
                  </a:cubicBezTo>
                  <a:cubicBezTo>
                    <a:pt x="292" y="209"/>
                    <a:pt x="292" y="209"/>
                    <a:pt x="292" y="209"/>
                  </a:cubicBezTo>
                  <a:cubicBezTo>
                    <a:pt x="291" y="208"/>
                    <a:pt x="291" y="208"/>
                    <a:pt x="291" y="208"/>
                  </a:cubicBezTo>
                  <a:cubicBezTo>
                    <a:pt x="291" y="208"/>
                    <a:pt x="291" y="208"/>
                    <a:pt x="291" y="208"/>
                  </a:cubicBezTo>
                  <a:cubicBezTo>
                    <a:pt x="290" y="207"/>
                    <a:pt x="290" y="207"/>
                    <a:pt x="290" y="207"/>
                  </a:cubicBezTo>
                  <a:cubicBezTo>
                    <a:pt x="289" y="207"/>
                    <a:pt x="289" y="207"/>
                    <a:pt x="289" y="207"/>
                  </a:cubicBezTo>
                  <a:cubicBezTo>
                    <a:pt x="289" y="206"/>
                    <a:pt x="289" y="206"/>
                    <a:pt x="289" y="206"/>
                  </a:cubicBezTo>
                  <a:cubicBezTo>
                    <a:pt x="288" y="206"/>
                    <a:pt x="288" y="206"/>
                    <a:pt x="288" y="206"/>
                  </a:cubicBezTo>
                  <a:cubicBezTo>
                    <a:pt x="288" y="206"/>
                    <a:pt x="288" y="206"/>
                    <a:pt x="288" y="206"/>
                  </a:cubicBezTo>
                  <a:cubicBezTo>
                    <a:pt x="287" y="206"/>
                    <a:pt x="287" y="206"/>
                    <a:pt x="287" y="206"/>
                  </a:cubicBezTo>
                  <a:cubicBezTo>
                    <a:pt x="286" y="206"/>
                    <a:pt x="286" y="206"/>
                    <a:pt x="286" y="206"/>
                  </a:cubicBezTo>
                  <a:cubicBezTo>
                    <a:pt x="286" y="205"/>
                    <a:pt x="286" y="205"/>
                    <a:pt x="286" y="205"/>
                  </a:cubicBezTo>
                  <a:cubicBezTo>
                    <a:pt x="285" y="205"/>
                    <a:pt x="285" y="205"/>
                    <a:pt x="285" y="205"/>
                  </a:cubicBezTo>
                  <a:cubicBezTo>
                    <a:pt x="285" y="205"/>
                    <a:pt x="285" y="205"/>
                    <a:pt x="285" y="205"/>
                  </a:cubicBezTo>
                  <a:cubicBezTo>
                    <a:pt x="284" y="204"/>
                    <a:pt x="284" y="204"/>
                    <a:pt x="284" y="204"/>
                  </a:cubicBezTo>
                  <a:cubicBezTo>
                    <a:pt x="284" y="204"/>
                    <a:pt x="284" y="204"/>
                    <a:pt x="284" y="204"/>
                  </a:cubicBezTo>
                  <a:cubicBezTo>
                    <a:pt x="284" y="204"/>
                    <a:pt x="284" y="204"/>
                    <a:pt x="284" y="204"/>
                  </a:cubicBezTo>
                  <a:cubicBezTo>
                    <a:pt x="283" y="203"/>
                    <a:pt x="283" y="203"/>
                    <a:pt x="283" y="203"/>
                  </a:cubicBezTo>
                  <a:cubicBezTo>
                    <a:pt x="283" y="203"/>
                    <a:pt x="283" y="203"/>
                    <a:pt x="283" y="203"/>
                  </a:cubicBezTo>
                  <a:cubicBezTo>
                    <a:pt x="283" y="202"/>
                    <a:pt x="283" y="202"/>
                    <a:pt x="283" y="202"/>
                  </a:cubicBezTo>
                  <a:cubicBezTo>
                    <a:pt x="283" y="202"/>
                    <a:pt x="283" y="202"/>
                    <a:pt x="283" y="202"/>
                  </a:cubicBezTo>
                  <a:cubicBezTo>
                    <a:pt x="283" y="202"/>
                    <a:pt x="283" y="202"/>
                    <a:pt x="283" y="202"/>
                  </a:cubicBezTo>
                  <a:cubicBezTo>
                    <a:pt x="282" y="202"/>
                    <a:pt x="282" y="202"/>
                    <a:pt x="282" y="202"/>
                  </a:cubicBezTo>
                  <a:cubicBezTo>
                    <a:pt x="282" y="202"/>
                    <a:pt x="282" y="202"/>
                    <a:pt x="282" y="202"/>
                  </a:cubicBezTo>
                  <a:cubicBezTo>
                    <a:pt x="282" y="202"/>
                    <a:pt x="282" y="202"/>
                    <a:pt x="282" y="202"/>
                  </a:cubicBezTo>
                  <a:cubicBezTo>
                    <a:pt x="282" y="202"/>
                    <a:pt x="282" y="202"/>
                    <a:pt x="282" y="202"/>
                  </a:cubicBezTo>
                  <a:cubicBezTo>
                    <a:pt x="281" y="202"/>
                    <a:pt x="281" y="202"/>
                    <a:pt x="281" y="202"/>
                  </a:cubicBezTo>
                  <a:cubicBezTo>
                    <a:pt x="280" y="201"/>
                    <a:pt x="280" y="201"/>
                    <a:pt x="280" y="201"/>
                  </a:cubicBezTo>
                  <a:cubicBezTo>
                    <a:pt x="279" y="201"/>
                    <a:pt x="279" y="201"/>
                    <a:pt x="279" y="201"/>
                  </a:cubicBezTo>
                  <a:cubicBezTo>
                    <a:pt x="279" y="200"/>
                    <a:pt x="279" y="200"/>
                    <a:pt x="279" y="200"/>
                  </a:cubicBezTo>
                  <a:cubicBezTo>
                    <a:pt x="278" y="200"/>
                    <a:pt x="278" y="200"/>
                    <a:pt x="278" y="200"/>
                  </a:cubicBezTo>
                  <a:cubicBezTo>
                    <a:pt x="278" y="199"/>
                    <a:pt x="278" y="199"/>
                    <a:pt x="278" y="199"/>
                  </a:cubicBezTo>
                  <a:cubicBezTo>
                    <a:pt x="277" y="199"/>
                    <a:pt x="277" y="199"/>
                    <a:pt x="277" y="199"/>
                  </a:cubicBezTo>
                  <a:cubicBezTo>
                    <a:pt x="277" y="199"/>
                    <a:pt x="277" y="199"/>
                    <a:pt x="277" y="199"/>
                  </a:cubicBezTo>
                  <a:cubicBezTo>
                    <a:pt x="276" y="198"/>
                    <a:pt x="276" y="198"/>
                    <a:pt x="276" y="198"/>
                  </a:cubicBezTo>
                  <a:cubicBezTo>
                    <a:pt x="276" y="197"/>
                    <a:pt x="276" y="197"/>
                    <a:pt x="276" y="197"/>
                  </a:cubicBezTo>
                  <a:cubicBezTo>
                    <a:pt x="275" y="197"/>
                    <a:pt x="275" y="197"/>
                    <a:pt x="275" y="197"/>
                  </a:cubicBezTo>
                  <a:cubicBezTo>
                    <a:pt x="276" y="196"/>
                    <a:pt x="276" y="196"/>
                    <a:pt x="276" y="196"/>
                  </a:cubicBezTo>
                  <a:cubicBezTo>
                    <a:pt x="277" y="197"/>
                    <a:pt x="277" y="197"/>
                    <a:pt x="277" y="197"/>
                  </a:cubicBezTo>
                  <a:cubicBezTo>
                    <a:pt x="278" y="196"/>
                    <a:pt x="278" y="196"/>
                    <a:pt x="278" y="196"/>
                  </a:cubicBezTo>
                  <a:cubicBezTo>
                    <a:pt x="279" y="195"/>
                    <a:pt x="279" y="195"/>
                    <a:pt x="279" y="195"/>
                  </a:cubicBezTo>
                  <a:cubicBezTo>
                    <a:pt x="277" y="195"/>
                    <a:pt x="277" y="195"/>
                    <a:pt x="277" y="195"/>
                  </a:cubicBezTo>
                  <a:cubicBezTo>
                    <a:pt x="277" y="194"/>
                    <a:pt x="277" y="194"/>
                    <a:pt x="277" y="194"/>
                  </a:cubicBezTo>
                  <a:cubicBezTo>
                    <a:pt x="277" y="194"/>
                    <a:pt x="277" y="194"/>
                    <a:pt x="277" y="194"/>
                  </a:cubicBezTo>
                  <a:cubicBezTo>
                    <a:pt x="277" y="193"/>
                    <a:pt x="277" y="193"/>
                    <a:pt x="277" y="193"/>
                  </a:cubicBezTo>
                  <a:cubicBezTo>
                    <a:pt x="276" y="193"/>
                    <a:pt x="276" y="193"/>
                    <a:pt x="276" y="193"/>
                  </a:cubicBezTo>
                  <a:cubicBezTo>
                    <a:pt x="276" y="194"/>
                    <a:pt x="276" y="194"/>
                    <a:pt x="276" y="194"/>
                  </a:cubicBezTo>
                  <a:cubicBezTo>
                    <a:pt x="276" y="195"/>
                    <a:pt x="276" y="195"/>
                    <a:pt x="276" y="195"/>
                  </a:cubicBezTo>
                  <a:cubicBezTo>
                    <a:pt x="275" y="194"/>
                    <a:pt x="275" y="194"/>
                    <a:pt x="275" y="194"/>
                  </a:cubicBezTo>
                  <a:cubicBezTo>
                    <a:pt x="276" y="193"/>
                    <a:pt x="276" y="193"/>
                    <a:pt x="276" y="193"/>
                  </a:cubicBezTo>
                  <a:cubicBezTo>
                    <a:pt x="276" y="192"/>
                    <a:pt x="276" y="192"/>
                    <a:pt x="276" y="192"/>
                  </a:cubicBezTo>
                  <a:cubicBezTo>
                    <a:pt x="275" y="193"/>
                    <a:pt x="275" y="193"/>
                    <a:pt x="275" y="193"/>
                  </a:cubicBezTo>
                  <a:cubicBezTo>
                    <a:pt x="275" y="193"/>
                    <a:pt x="275" y="193"/>
                    <a:pt x="275" y="193"/>
                  </a:cubicBezTo>
                  <a:cubicBezTo>
                    <a:pt x="275" y="192"/>
                    <a:pt x="275" y="192"/>
                    <a:pt x="275" y="192"/>
                  </a:cubicBezTo>
                  <a:cubicBezTo>
                    <a:pt x="274" y="192"/>
                    <a:pt x="274" y="192"/>
                    <a:pt x="274" y="192"/>
                  </a:cubicBezTo>
                  <a:cubicBezTo>
                    <a:pt x="274" y="191"/>
                    <a:pt x="274" y="191"/>
                    <a:pt x="274" y="191"/>
                  </a:cubicBezTo>
                  <a:cubicBezTo>
                    <a:pt x="274" y="191"/>
                    <a:pt x="274" y="191"/>
                    <a:pt x="274" y="191"/>
                  </a:cubicBezTo>
                  <a:cubicBezTo>
                    <a:pt x="274" y="190"/>
                    <a:pt x="274" y="190"/>
                    <a:pt x="274" y="190"/>
                  </a:cubicBezTo>
                  <a:cubicBezTo>
                    <a:pt x="273" y="189"/>
                    <a:pt x="273" y="189"/>
                    <a:pt x="273" y="189"/>
                  </a:cubicBezTo>
                  <a:cubicBezTo>
                    <a:pt x="273" y="189"/>
                    <a:pt x="273" y="189"/>
                    <a:pt x="273" y="189"/>
                  </a:cubicBezTo>
                  <a:cubicBezTo>
                    <a:pt x="274" y="188"/>
                    <a:pt x="274" y="188"/>
                    <a:pt x="274" y="188"/>
                  </a:cubicBezTo>
                  <a:cubicBezTo>
                    <a:pt x="274" y="187"/>
                    <a:pt x="274" y="187"/>
                    <a:pt x="274" y="187"/>
                  </a:cubicBezTo>
                  <a:cubicBezTo>
                    <a:pt x="272" y="189"/>
                    <a:pt x="272" y="189"/>
                    <a:pt x="272" y="189"/>
                  </a:cubicBezTo>
                  <a:cubicBezTo>
                    <a:pt x="272" y="189"/>
                    <a:pt x="272" y="189"/>
                    <a:pt x="272" y="189"/>
                  </a:cubicBezTo>
                  <a:cubicBezTo>
                    <a:pt x="272" y="189"/>
                    <a:pt x="272" y="189"/>
                    <a:pt x="272" y="189"/>
                  </a:cubicBezTo>
                  <a:cubicBezTo>
                    <a:pt x="272" y="188"/>
                    <a:pt x="272" y="188"/>
                    <a:pt x="272" y="188"/>
                  </a:cubicBezTo>
                  <a:cubicBezTo>
                    <a:pt x="272" y="188"/>
                    <a:pt x="272" y="188"/>
                    <a:pt x="272" y="188"/>
                  </a:cubicBezTo>
                  <a:cubicBezTo>
                    <a:pt x="271" y="188"/>
                    <a:pt x="271" y="188"/>
                    <a:pt x="271" y="188"/>
                  </a:cubicBezTo>
                  <a:cubicBezTo>
                    <a:pt x="271" y="188"/>
                    <a:pt x="271" y="188"/>
                    <a:pt x="271" y="188"/>
                  </a:cubicBezTo>
                  <a:cubicBezTo>
                    <a:pt x="270" y="189"/>
                    <a:pt x="270" y="189"/>
                    <a:pt x="270" y="189"/>
                  </a:cubicBezTo>
                  <a:cubicBezTo>
                    <a:pt x="270" y="189"/>
                    <a:pt x="270" y="189"/>
                    <a:pt x="270" y="189"/>
                  </a:cubicBezTo>
                  <a:cubicBezTo>
                    <a:pt x="270" y="189"/>
                    <a:pt x="270" y="189"/>
                    <a:pt x="270" y="189"/>
                  </a:cubicBezTo>
                  <a:cubicBezTo>
                    <a:pt x="270" y="188"/>
                    <a:pt x="270" y="188"/>
                    <a:pt x="270" y="188"/>
                  </a:cubicBezTo>
                  <a:cubicBezTo>
                    <a:pt x="270" y="187"/>
                    <a:pt x="270" y="187"/>
                    <a:pt x="270" y="187"/>
                  </a:cubicBezTo>
                  <a:cubicBezTo>
                    <a:pt x="270" y="187"/>
                    <a:pt x="270" y="187"/>
                    <a:pt x="270" y="187"/>
                  </a:cubicBezTo>
                  <a:cubicBezTo>
                    <a:pt x="270" y="187"/>
                    <a:pt x="270" y="187"/>
                    <a:pt x="270" y="187"/>
                  </a:cubicBezTo>
                  <a:cubicBezTo>
                    <a:pt x="269" y="187"/>
                    <a:pt x="269" y="187"/>
                    <a:pt x="269" y="187"/>
                  </a:cubicBezTo>
                  <a:cubicBezTo>
                    <a:pt x="269" y="187"/>
                    <a:pt x="269" y="187"/>
                    <a:pt x="269" y="187"/>
                  </a:cubicBezTo>
                  <a:cubicBezTo>
                    <a:pt x="268" y="188"/>
                    <a:pt x="268" y="188"/>
                    <a:pt x="268" y="188"/>
                  </a:cubicBezTo>
                  <a:cubicBezTo>
                    <a:pt x="268" y="189"/>
                    <a:pt x="268" y="189"/>
                    <a:pt x="268" y="189"/>
                  </a:cubicBezTo>
                  <a:cubicBezTo>
                    <a:pt x="267" y="188"/>
                    <a:pt x="267" y="188"/>
                    <a:pt x="267" y="188"/>
                  </a:cubicBezTo>
                  <a:cubicBezTo>
                    <a:pt x="266" y="188"/>
                    <a:pt x="266" y="188"/>
                    <a:pt x="266" y="188"/>
                  </a:cubicBezTo>
                  <a:cubicBezTo>
                    <a:pt x="266" y="188"/>
                    <a:pt x="266" y="188"/>
                    <a:pt x="266" y="188"/>
                  </a:cubicBezTo>
                  <a:cubicBezTo>
                    <a:pt x="265" y="187"/>
                    <a:pt x="265" y="187"/>
                    <a:pt x="265" y="187"/>
                  </a:cubicBezTo>
                  <a:cubicBezTo>
                    <a:pt x="264" y="186"/>
                    <a:pt x="264" y="186"/>
                    <a:pt x="264" y="186"/>
                  </a:cubicBezTo>
                  <a:cubicBezTo>
                    <a:pt x="264" y="187"/>
                    <a:pt x="264" y="187"/>
                    <a:pt x="264" y="187"/>
                  </a:cubicBezTo>
                  <a:cubicBezTo>
                    <a:pt x="264" y="188"/>
                    <a:pt x="264" y="188"/>
                    <a:pt x="264" y="188"/>
                  </a:cubicBezTo>
                  <a:cubicBezTo>
                    <a:pt x="264" y="188"/>
                    <a:pt x="264" y="188"/>
                    <a:pt x="264" y="188"/>
                  </a:cubicBezTo>
                  <a:cubicBezTo>
                    <a:pt x="263" y="188"/>
                    <a:pt x="263" y="188"/>
                    <a:pt x="263" y="188"/>
                  </a:cubicBezTo>
                  <a:cubicBezTo>
                    <a:pt x="262" y="188"/>
                    <a:pt x="262" y="188"/>
                    <a:pt x="262" y="188"/>
                  </a:cubicBezTo>
                  <a:cubicBezTo>
                    <a:pt x="261" y="188"/>
                    <a:pt x="261" y="188"/>
                    <a:pt x="261" y="188"/>
                  </a:cubicBezTo>
                  <a:cubicBezTo>
                    <a:pt x="261" y="189"/>
                    <a:pt x="261" y="189"/>
                    <a:pt x="261" y="189"/>
                  </a:cubicBezTo>
                  <a:cubicBezTo>
                    <a:pt x="260" y="189"/>
                    <a:pt x="260" y="189"/>
                    <a:pt x="260" y="189"/>
                  </a:cubicBezTo>
                  <a:cubicBezTo>
                    <a:pt x="260" y="189"/>
                    <a:pt x="260" y="189"/>
                    <a:pt x="260" y="189"/>
                  </a:cubicBezTo>
                  <a:cubicBezTo>
                    <a:pt x="259" y="189"/>
                    <a:pt x="259" y="189"/>
                    <a:pt x="259" y="189"/>
                  </a:cubicBezTo>
                  <a:cubicBezTo>
                    <a:pt x="258" y="189"/>
                    <a:pt x="258" y="189"/>
                    <a:pt x="258" y="189"/>
                  </a:cubicBezTo>
                  <a:cubicBezTo>
                    <a:pt x="258" y="188"/>
                    <a:pt x="258" y="188"/>
                    <a:pt x="258" y="188"/>
                  </a:cubicBezTo>
                  <a:cubicBezTo>
                    <a:pt x="257" y="187"/>
                    <a:pt x="257" y="187"/>
                    <a:pt x="257" y="187"/>
                  </a:cubicBezTo>
                  <a:cubicBezTo>
                    <a:pt x="257" y="187"/>
                    <a:pt x="257" y="187"/>
                    <a:pt x="257" y="187"/>
                  </a:cubicBezTo>
                  <a:cubicBezTo>
                    <a:pt x="256" y="187"/>
                    <a:pt x="256" y="187"/>
                    <a:pt x="256" y="187"/>
                  </a:cubicBezTo>
                  <a:cubicBezTo>
                    <a:pt x="255" y="185"/>
                    <a:pt x="255" y="185"/>
                    <a:pt x="255" y="185"/>
                  </a:cubicBezTo>
                  <a:cubicBezTo>
                    <a:pt x="256" y="184"/>
                    <a:pt x="256" y="184"/>
                    <a:pt x="256" y="184"/>
                  </a:cubicBezTo>
                  <a:cubicBezTo>
                    <a:pt x="256" y="184"/>
                    <a:pt x="256" y="184"/>
                    <a:pt x="256" y="184"/>
                  </a:cubicBezTo>
                  <a:cubicBezTo>
                    <a:pt x="256" y="183"/>
                    <a:pt x="256" y="183"/>
                    <a:pt x="256" y="183"/>
                  </a:cubicBezTo>
                  <a:cubicBezTo>
                    <a:pt x="257" y="183"/>
                    <a:pt x="257" y="183"/>
                    <a:pt x="257" y="183"/>
                  </a:cubicBezTo>
                  <a:cubicBezTo>
                    <a:pt x="258" y="182"/>
                    <a:pt x="258" y="182"/>
                    <a:pt x="258" y="182"/>
                  </a:cubicBezTo>
                  <a:cubicBezTo>
                    <a:pt x="258" y="182"/>
                    <a:pt x="258" y="182"/>
                    <a:pt x="258" y="182"/>
                  </a:cubicBezTo>
                  <a:cubicBezTo>
                    <a:pt x="259" y="182"/>
                    <a:pt x="259" y="182"/>
                    <a:pt x="259" y="182"/>
                  </a:cubicBezTo>
                  <a:cubicBezTo>
                    <a:pt x="260" y="182"/>
                    <a:pt x="260" y="182"/>
                    <a:pt x="260" y="182"/>
                  </a:cubicBezTo>
                  <a:cubicBezTo>
                    <a:pt x="260" y="181"/>
                    <a:pt x="260" y="181"/>
                    <a:pt x="260" y="181"/>
                  </a:cubicBezTo>
                  <a:cubicBezTo>
                    <a:pt x="259" y="181"/>
                    <a:pt x="259" y="181"/>
                    <a:pt x="259" y="181"/>
                  </a:cubicBezTo>
                  <a:cubicBezTo>
                    <a:pt x="259" y="180"/>
                    <a:pt x="259" y="180"/>
                    <a:pt x="259" y="180"/>
                  </a:cubicBezTo>
                  <a:cubicBezTo>
                    <a:pt x="260" y="180"/>
                    <a:pt x="260" y="180"/>
                    <a:pt x="260" y="180"/>
                  </a:cubicBezTo>
                  <a:cubicBezTo>
                    <a:pt x="260" y="180"/>
                    <a:pt x="260" y="180"/>
                    <a:pt x="260" y="180"/>
                  </a:cubicBezTo>
                  <a:cubicBezTo>
                    <a:pt x="260" y="180"/>
                    <a:pt x="260" y="180"/>
                    <a:pt x="260" y="180"/>
                  </a:cubicBezTo>
                  <a:cubicBezTo>
                    <a:pt x="260" y="179"/>
                    <a:pt x="260" y="179"/>
                    <a:pt x="260" y="179"/>
                  </a:cubicBezTo>
                  <a:cubicBezTo>
                    <a:pt x="260" y="179"/>
                    <a:pt x="260" y="179"/>
                    <a:pt x="260" y="179"/>
                  </a:cubicBezTo>
                  <a:cubicBezTo>
                    <a:pt x="261" y="180"/>
                    <a:pt x="261" y="180"/>
                    <a:pt x="261" y="180"/>
                  </a:cubicBezTo>
                  <a:cubicBezTo>
                    <a:pt x="262" y="180"/>
                    <a:pt x="262" y="180"/>
                    <a:pt x="262" y="180"/>
                  </a:cubicBezTo>
                  <a:cubicBezTo>
                    <a:pt x="263" y="181"/>
                    <a:pt x="263" y="181"/>
                    <a:pt x="263" y="181"/>
                  </a:cubicBezTo>
                  <a:cubicBezTo>
                    <a:pt x="264" y="182"/>
                    <a:pt x="264" y="182"/>
                    <a:pt x="264" y="182"/>
                  </a:cubicBezTo>
                  <a:cubicBezTo>
                    <a:pt x="264" y="182"/>
                    <a:pt x="264" y="182"/>
                    <a:pt x="264" y="182"/>
                  </a:cubicBezTo>
                  <a:cubicBezTo>
                    <a:pt x="265" y="182"/>
                    <a:pt x="265" y="182"/>
                    <a:pt x="265" y="182"/>
                  </a:cubicBezTo>
                  <a:cubicBezTo>
                    <a:pt x="266" y="182"/>
                    <a:pt x="266" y="182"/>
                    <a:pt x="266" y="182"/>
                  </a:cubicBezTo>
                  <a:cubicBezTo>
                    <a:pt x="266" y="182"/>
                    <a:pt x="266" y="182"/>
                    <a:pt x="266" y="182"/>
                  </a:cubicBezTo>
                  <a:cubicBezTo>
                    <a:pt x="267" y="182"/>
                    <a:pt x="267" y="182"/>
                    <a:pt x="267" y="182"/>
                  </a:cubicBezTo>
                  <a:cubicBezTo>
                    <a:pt x="267" y="182"/>
                    <a:pt x="267" y="182"/>
                    <a:pt x="267" y="182"/>
                  </a:cubicBezTo>
                  <a:cubicBezTo>
                    <a:pt x="268" y="182"/>
                    <a:pt x="268" y="182"/>
                    <a:pt x="268" y="182"/>
                  </a:cubicBezTo>
                  <a:cubicBezTo>
                    <a:pt x="269" y="182"/>
                    <a:pt x="269" y="182"/>
                    <a:pt x="269" y="182"/>
                  </a:cubicBezTo>
                  <a:cubicBezTo>
                    <a:pt x="269" y="181"/>
                    <a:pt x="269" y="181"/>
                    <a:pt x="269" y="181"/>
                  </a:cubicBezTo>
                  <a:cubicBezTo>
                    <a:pt x="270" y="181"/>
                    <a:pt x="270" y="181"/>
                    <a:pt x="270" y="181"/>
                  </a:cubicBezTo>
                  <a:cubicBezTo>
                    <a:pt x="270" y="181"/>
                    <a:pt x="270" y="181"/>
                    <a:pt x="270" y="181"/>
                  </a:cubicBezTo>
                  <a:cubicBezTo>
                    <a:pt x="270" y="182"/>
                    <a:pt x="270" y="182"/>
                    <a:pt x="270" y="182"/>
                  </a:cubicBezTo>
                  <a:cubicBezTo>
                    <a:pt x="271" y="182"/>
                    <a:pt x="271" y="182"/>
                    <a:pt x="271" y="182"/>
                  </a:cubicBezTo>
                  <a:cubicBezTo>
                    <a:pt x="272" y="181"/>
                    <a:pt x="272" y="181"/>
                    <a:pt x="272" y="181"/>
                  </a:cubicBezTo>
                  <a:cubicBezTo>
                    <a:pt x="272" y="181"/>
                    <a:pt x="272" y="181"/>
                    <a:pt x="272" y="181"/>
                  </a:cubicBezTo>
                  <a:cubicBezTo>
                    <a:pt x="273" y="180"/>
                    <a:pt x="273" y="180"/>
                    <a:pt x="273" y="180"/>
                  </a:cubicBezTo>
                  <a:cubicBezTo>
                    <a:pt x="273" y="181"/>
                    <a:pt x="273" y="181"/>
                    <a:pt x="273" y="181"/>
                  </a:cubicBezTo>
                  <a:cubicBezTo>
                    <a:pt x="273" y="182"/>
                    <a:pt x="273" y="182"/>
                    <a:pt x="273" y="182"/>
                  </a:cubicBezTo>
                  <a:cubicBezTo>
                    <a:pt x="273" y="182"/>
                    <a:pt x="273" y="182"/>
                    <a:pt x="273" y="182"/>
                  </a:cubicBezTo>
                  <a:cubicBezTo>
                    <a:pt x="274" y="182"/>
                    <a:pt x="274" y="182"/>
                    <a:pt x="274" y="182"/>
                  </a:cubicBezTo>
                  <a:cubicBezTo>
                    <a:pt x="274" y="181"/>
                    <a:pt x="274" y="181"/>
                    <a:pt x="274" y="181"/>
                  </a:cubicBezTo>
                  <a:cubicBezTo>
                    <a:pt x="275" y="182"/>
                    <a:pt x="275" y="182"/>
                    <a:pt x="275" y="182"/>
                  </a:cubicBezTo>
                  <a:cubicBezTo>
                    <a:pt x="275" y="181"/>
                    <a:pt x="275" y="181"/>
                    <a:pt x="275" y="181"/>
                  </a:cubicBezTo>
                  <a:cubicBezTo>
                    <a:pt x="275" y="179"/>
                    <a:pt x="275" y="179"/>
                    <a:pt x="275" y="179"/>
                  </a:cubicBezTo>
                  <a:cubicBezTo>
                    <a:pt x="274" y="178"/>
                    <a:pt x="274" y="178"/>
                    <a:pt x="274" y="178"/>
                  </a:cubicBezTo>
                  <a:cubicBezTo>
                    <a:pt x="274" y="177"/>
                    <a:pt x="274" y="177"/>
                    <a:pt x="274" y="177"/>
                  </a:cubicBezTo>
                  <a:cubicBezTo>
                    <a:pt x="273" y="177"/>
                    <a:pt x="273" y="177"/>
                    <a:pt x="273" y="177"/>
                  </a:cubicBezTo>
                  <a:cubicBezTo>
                    <a:pt x="274" y="176"/>
                    <a:pt x="274" y="176"/>
                    <a:pt x="274" y="176"/>
                  </a:cubicBezTo>
                  <a:cubicBezTo>
                    <a:pt x="274" y="175"/>
                    <a:pt x="274" y="175"/>
                    <a:pt x="274" y="175"/>
                  </a:cubicBezTo>
                  <a:cubicBezTo>
                    <a:pt x="274" y="175"/>
                    <a:pt x="274" y="175"/>
                    <a:pt x="274" y="175"/>
                  </a:cubicBezTo>
                  <a:cubicBezTo>
                    <a:pt x="276" y="175"/>
                    <a:pt x="276" y="175"/>
                    <a:pt x="276" y="175"/>
                  </a:cubicBezTo>
                  <a:cubicBezTo>
                    <a:pt x="277" y="174"/>
                    <a:pt x="277" y="174"/>
                    <a:pt x="277" y="174"/>
                  </a:cubicBezTo>
                  <a:cubicBezTo>
                    <a:pt x="278" y="173"/>
                    <a:pt x="278" y="173"/>
                    <a:pt x="278" y="173"/>
                  </a:cubicBezTo>
                  <a:cubicBezTo>
                    <a:pt x="279" y="172"/>
                    <a:pt x="279" y="172"/>
                    <a:pt x="279" y="172"/>
                  </a:cubicBezTo>
                  <a:cubicBezTo>
                    <a:pt x="279" y="172"/>
                    <a:pt x="279" y="172"/>
                    <a:pt x="279" y="172"/>
                  </a:cubicBezTo>
                  <a:cubicBezTo>
                    <a:pt x="280" y="173"/>
                    <a:pt x="280" y="173"/>
                    <a:pt x="280" y="173"/>
                  </a:cubicBezTo>
                  <a:cubicBezTo>
                    <a:pt x="281" y="173"/>
                    <a:pt x="281" y="173"/>
                    <a:pt x="281" y="173"/>
                  </a:cubicBezTo>
                  <a:cubicBezTo>
                    <a:pt x="281" y="173"/>
                    <a:pt x="281" y="173"/>
                    <a:pt x="281" y="173"/>
                  </a:cubicBezTo>
                  <a:cubicBezTo>
                    <a:pt x="280" y="172"/>
                    <a:pt x="280" y="172"/>
                    <a:pt x="280" y="172"/>
                  </a:cubicBezTo>
                  <a:cubicBezTo>
                    <a:pt x="280" y="171"/>
                    <a:pt x="280" y="171"/>
                    <a:pt x="280" y="171"/>
                  </a:cubicBezTo>
                  <a:cubicBezTo>
                    <a:pt x="281" y="170"/>
                    <a:pt x="281" y="170"/>
                    <a:pt x="281" y="170"/>
                  </a:cubicBezTo>
                  <a:cubicBezTo>
                    <a:pt x="282" y="170"/>
                    <a:pt x="282" y="170"/>
                    <a:pt x="282" y="170"/>
                  </a:cubicBezTo>
                  <a:cubicBezTo>
                    <a:pt x="282" y="169"/>
                    <a:pt x="282" y="169"/>
                    <a:pt x="282" y="169"/>
                  </a:cubicBezTo>
                  <a:cubicBezTo>
                    <a:pt x="283" y="170"/>
                    <a:pt x="283" y="170"/>
                    <a:pt x="283" y="170"/>
                  </a:cubicBezTo>
                  <a:cubicBezTo>
                    <a:pt x="285" y="169"/>
                    <a:pt x="285" y="169"/>
                    <a:pt x="285" y="169"/>
                  </a:cubicBezTo>
                  <a:cubicBezTo>
                    <a:pt x="285" y="169"/>
                    <a:pt x="285" y="169"/>
                    <a:pt x="285" y="169"/>
                  </a:cubicBezTo>
                  <a:cubicBezTo>
                    <a:pt x="284" y="168"/>
                    <a:pt x="284" y="168"/>
                    <a:pt x="284" y="168"/>
                  </a:cubicBezTo>
                  <a:cubicBezTo>
                    <a:pt x="285" y="167"/>
                    <a:pt x="285" y="167"/>
                    <a:pt x="285" y="167"/>
                  </a:cubicBezTo>
                  <a:cubicBezTo>
                    <a:pt x="285" y="166"/>
                    <a:pt x="285" y="166"/>
                    <a:pt x="285" y="166"/>
                  </a:cubicBezTo>
                  <a:cubicBezTo>
                    <a:pt x="285" y="166"/>
                    <a:pt x="285" y="166"/>
                    <a:pt x="285" y="166"/>
                  </a:cubicBezTo>
                  <a:cubicBezTo>
                    <a:pt x="285" y="165"/>
                    <a:pt x="285" y="165"/>
                    <a:pt x="285" y="165"/>
                  </a:cubicBezTo>
                  <a:cubicBezTo>
                    <a:pt x="285" y="165"/>
                    <a:pt x="285" y="165"/>
                    <a:pt x="285" y="165"/>
                  </a:cubicBezTo>
                  <a:cubicBezTo>
                    <a:pt x="285" y="164"/>
                    <a:pt x="285" y="164"/>
                    <a:pt x="285" y="164"/>
                  </a:cubicBezTo>
                  <a:cubicBezTo>
                    <a:pt x="285" y="163"/>
                    <a:pt x="285" y="163"/>
                    <a:pt x="285" y="163"/>
                  </a:cubicBezTo>
                  <a:cubicBezTo>
                    <a:pt x="285" y="163"/>
                    <a:pt x="285" y="163"/>
                    <a:pt x="285" y="163"/>
                  </a:cubicBezTo>
                  <a:cubicBezTo>
                    <a:pt x="285" y="163"/>
                    <a:pt x="285" y="163"/>
                    <a:pt x="285" y="163"/>
                  </a:cubicBezTo>
                  <a:cubicBezTo>
                    <a:pt x="285" y="162"/>
                    <a:pt x="285" y="162"/>
                    <a:pt x="285" y="162"/>
                  </a:cubicBezTo>
                  <a:cubicBezTo>
                    <a:pt x="286" y="162"/>
                    <a:pt x="286" y="162"/>
                    <a:pt x="286" y="162"/>
                  </a:cubicBezTo>
                  <a:cubicBezTo>
                    <a:pt x="286" y="161"/>
                    <a:pt x="286" y="161"/>
                    <a:pt x="286" y="161"/>
                  </a:cubicBezTo>
                  <a:cubicBezTo>
                    <a:pt x="286" y="160"/>
                    <a:pt x="286" y="160"/>
                    <a:pt x="286" y="160"/>
                  </a:cubicBezTo>
                  <a:cubicBezTo>
                    <a:pt x="286" y="160"/>
                    <a:pt x="286" y="160"/>
                    <a:pt x="286" y="160"/>
                  </a:cubicBezTo>
                  <a:cubicBezTo>
                    <a:pt x="286" y="160"/>
                    <a:pt x="286" y="160"/>
                    <a:pt x="286" y="160"/>
                  </a:cubicBezTo>
                  <a:cubicBezTo>
                    <a:pt x="285" y="160"/>
                    <a:pt x="285" y="160"/>
                    <a:pt x="285" y="160"/>
                  </a:cubicBezTo>
                  <a:cubicBezTo>
                    <a:pt x="285" y="161"/>
                    <a:pt x="285" y="161"/>
                    <a:pt x="285" y="161"/>
                  </a:cubicBezTo>
                  <a:cubicBezTo>
                    <a:pt x="285" y="161"/>
                    <a:pt x="285" y="161"/>
                    <a:pt x="285" y="161"/>
                  </a:cubicBezTo>
                  <a:cubicBezTo>
                    <a:pt x="285" y="161"/>
                    <a:pt x="285" y="161"/>
                    <a:pt x="285" y="161"/>
                  </a:cubicBezTo>
                  <a:cubicBezTo>
                    <a:pt x="285" y="160"/>
                    <a:pt x="285" y="160"/>
                    <a:pt x="285" y="160"/>
                  </a:cubicBezTo>
                  <a:cubicBezTo>
                    <a:pt x="284" y="160"/>
                    <a:pt x="284" y="160"/>
                    <a:pt x="284" y="160"/>
                  </a:cubicBezTo>
                  <a:cubicBezTo>
                    <a:pt x="283" y="160"/>
                    <a:pt x="283" y="160"/>
                    <a:pt x="283" y="160"/>
                  </a:cubicBezTo>
                  <a:cubicBezTo>
                    <a:pt x="282" y="159"/>
                    <a:pt x="282" y="159"/>
                    <a:pt x="282" y="159"/>
                  </a:cubicBezTo>
                  <a:cubicBezTo>
                    <a:pt x="282" y="159"/>
                    <a:pt x="282" y="159"/>
                    <a:pt x="282" y="159"/>
                  </a:cubicBezTo>
                  <a:cubicBezTo>
                    <a:pt x="284" y="158"/>
                    <a:pt x="284" y="158"/>
                    <a:pt x="284" y="158"/>
                  </a:cubicBezTo>
                  <a:cubicBezTo>
                    <a:pt x="283" y="158"/>
                    <a:pt x="283" y="158"/>
                    <a:pt x="283" y="158"/>
                  </a:cubicBezTo>
                  <a:cubicBezTo>
                    <a:pt x="283" y="158"/>
                    <a:pt x="283" y="158"/>
                    <a:pt x="283" y="158"/>
                  </a:cubicBezTo>
                  <a:cubicBezTo>
                    <a:pt x="283" y="157"/>
                    <a:pt x="283" y="157"/>
                    <a:pt x="283" y="157"/>
                  </a:cubicBezTo>
                  <a:cubicBezTo>
                    <a:pt x="283" y="156"/>
                    <a:pt x="283" y="156"/>
                    <a:pt x="283" y="156"/>
                  </a:cubicBezTo>
                  <a:cubicBezTo>
                    <a:pt x="282" y="156"/>
                    <a:pt x="282" y="156"/>
                    <a:pt x="282" y="156"/>
                  </a:cubicBezTo>
                  <a:cubicBezTo>
                    <a:pt x="282" y="156"/>
                    <a:pt x="282" y="156"/>
                    <a:pt x="282" y="156"/>
                  </a:cubicBezTo>
                  <a:cubicBezTo>
                    <a:pt x="282" y="156"/>
                    <a:pt x="282" y="156"/>
                    <a:pt x="282" y="156"/>
                  </a:cubicBezTo>
                  <a:cubicBezTo>
                    <a:pt x="282" y="157"/>
                    <a:pt x="282" y="157"/>
                    <a:pt x="282" y="157"/>
                  </a:cubicBezTo>
                  <a:cubicBezTo>
                    <a:pt x="282" y="157"/>
                    <a:pt x="282" y="157"/>
                    <a:pt x="282" y="157"/>
                  </a:cubicBezTo>
                  <a:cubicBezTo>
                    <a:pt x="281" y="157"/>
                    <a:pt x="281" y="157"/>
                    <a:pt x="281" y="157"/>
                  </a:cubicBezTo>
                  <a:cubicBezTo>
                    <a:pt x="281" y="157"/>
                    <a:pt x="281" y="157"/>
                    <a:pt x="281" y="157"/>
                  </a:cubicBezTo>
                  <a:cubicBezTo>
                    <a:pt x="280" y="157"/>
                    <a:pt x="280" y="157"/>
                    <a:pt x="280" y="157"/>
                  </a:cubicBezTo>
                  <a:cubicBezTo>
                    <a:pt x="280" y="156"/>
                    <a:pt x="280" y="156"/>
                    <a:pt x="280" y="156"/>
                  </a:cubicBezTo>
                  <a:cubicBezTo>
                    <a:pt x="281" y="155"/>
                    <a:pt x="281" y="155"/>
                    <a:pt x="281" y="155"/>
                  </a:cubicBezTo>
                  <a:cubicBezTo>
                    <a:pt x="281" y="155"/>
                    <a:pt x="281" y="155"/>
                    <a:pt x="281" y="155"/>
                  </a:cubicBezTo>
                  <a:cubicBezTo>
                    <a:pt x="279" y="155"/>
                    <a:pt x="279" y="155"/>
                    <a:pt x="279" y="155"/>
                  </a:cubicBezTo>
                  <a:cubicBezTo>
                    <a:pt x="279" y="154"/>
                    <a:pt x="279" y="154"/>
                    <a:pt x="279" y="154"/>
                  </a:cubicBezTo>
                  <a:cubicBezTo>
                    <a:pt x="280" y="154"/>
                    <a:pt x="280" y="154"/>
                    <a:pt x="280" y="154"/>
                  </a:cubicBezTo>
                  <a:cubicBezTo>
                    <a:pt x="280" y="154"/>
                    <a:pt x="280" y="154"/>
                    <a:pt x="280" y="154"/>
                  </a:cubicBezTo>
                  <a:cubicBezTo>
                    <a:pt x="280" y="154"/>
                    <a:pt x="280" y="154"/>
                    <a:pt x="280" y="154"/>
                  </a:cubicBezTo>
                  <a:cubicBezTo>
                    <a:pt x="280" y="153"/>
                    <a:pt x="280" y="153"/>
                    <a:pt x="280" y="153"/>
                  </a:cubicBezTo>
                  <a:cubicBezTo>
                    <a:pt x="281" y="153"/>
                    <a:pt x="281" y="153"/>
                    <a:pt x="281" y="153"/>
                  </a:cubicBezTo>
                  <a:cubicBezTo>
                    <a:pt x="281" y="153"/>
                    <a:pt x="281" y="153"/>
                    <a:pt x="281" y="153"/>
                  </a:cubicBezTo>
                  <a:cubicBezTo>
                    <a:pt x="281" y="152"/>
                    <a:pt x="281" y="152"/>
                    <a:pt x="281" y="152"/>
                  </a:cubicBezTo>
                  <a:cubicBezTo>
                    <a:pt x="280" y="153"/>
                    <a:pt x="280" y="153"/>
                    <a:pt x="280" y="153"/>
                  </a:cubicBezTo>
                  <a:cubicBezTo>
                    <a:pt x="279" y="154"/>
                    <a:pt x="279" y="154"/>
                    <a:pt x="279" y="154"/>
                  </a:cubicBezTo>
                  <a:cubicBezTo>
                    <a:pt x="279" y="154"/>
                    <a:pt x="279" y="154"/>
                    <a:pt x="279" y="154"/>
                  </a:cubicBezTo>
                  <a:cubicBezTo>
                    <a:pt x="278" y="154"/>
                    <a:pt x="278" y="154"/>
                    <a:pt x="278" y="154"/>
                  </a:cubicBezTo>
                  <a:cubicBezTo>
                    <a:pt x="278" y="153"/>
                    <a:pt x="278" y="153"/>
                    <a:pt x="278" y="153"/>
                  </a:cubicBezTo>
                  <a:cubicBezTo>
                    <a:pt x="278" y="153"/>
                    <a:pt x="278" y="153"/>
                    <a:pt x="278" y="153"/>
                  </a:cubicBezTo>
                  <a:cubicBezTo>
                    <a:pt x="277" y="154"/>
                    <a:pt x="277" y="154"/>
                    <a:pt x="277" y="154"/>
                  </a:cubicBezTo>
                  <a:cubicBezTo>
                    <a:pt x="277" y="154"/>
                    <a:pt x="277" y="154"/>
                    <a:pt x="277" y="154"/>
                  </a:cubicBezTo>
                  <a:cubicBezTo>
                    <a:pt x="276" y="154"/>
                    <a:pt x="276" y="154"/>
                    <a:pt x="276" y="154"/>
                  </a:cubicBezTo>
                  <a:cubicBezTo>
                    <a:pt x="275" y="154"/>
                    <a:pt x="275" y="154"/>
                    <a:pt x="275" y="154"/>
                  </a:cubicBezTo>
                  <a:cubicBezTo>
                    <a:pt x="275" y="154"/>
                    <a:pt x="275" y="154"/>
                    <a:pt x="275" y="154"/>
                  </a:cubicBezTo>
                  <a:cubicBezTo>
                    <a:pt x="275" y="155"/>
                    <a:pt x="275" y="155"/>
                    <a:pt x="275" y="155"/>
                  </a:cubicBezTo>
                  <a:cubicBezTo>
                    <a:pt x="274" y="155"/>
                    <a:pt x="274" y="155"/>
                    <a:pt x="274" y="155"/>
                  </a:cubicBezTo>
                  <a:cubicBezTo>
                    <a:pt x="274" y="154"/>
                    <a:pt x="274" y="154"/>
                    <a:pt x="274" y="154"/>
                  </a:cubicBezTo>
                  <a:cubicBezTo>
                    <a:pt x="275" y="154"/>
                    <a:pt x="275" y="154"/>
                    <a:pt x="275" y="154"/>
                  </a:cubicBezTo>
                  <a:cubicBezTo>
                    <a:pt x="275" y="153"/>
                    <a:pt x="275" y="153"/>
                    <a:pt x="275" y="153"/>
                  </a:cubicBezTo>
                  <a:cubicBezTo>
                    <a:pt x="274" y="153"/>
                    <a:pt x="274" y="153"/>
                    <a:pt x="274" y="153"/>
                  </a:cubicBezTo>
                  <a:cubicBezTo>
                    <a:pt x="275" y="152"/>
                    <a:pt x="275" y="152"/>
                    <a:pt x="275" y="152"/>
                  </a:cubicBezTo>
                  <a:cubicBezTo>
                    <a:pt x="275" y="152"/>
                    <a:pt x="275" y="152"/>
                    <a:pt x="275" y="152"/>
                  </a:cubicBezTo>
                  <a:cubicBezTo>
                    <a:pt x="276" y="152"/>
                    <a:pt x="276" y="152"/>
                    <a:pt x="276" y="152"/>
                  </a:cubicBezTo>
                  <a:cubicBezTo>
                    <a:pt x="276" y="153"/>
                    <a:pt x="276" y="153"/>
                    <a:pt x="276" y="153"/>
                  </a:cubicBezTo>
                  <a:cubicBezTo>
                    <a:pt x="277" y="153"/>
                    <a:pt x="277" y="153"/>
                    <a:pt x="277" y="153"/>
                  </a:cubicBezTo>
                  <a:cubicBezTo>
                    <a:pt x="277" y="152"/>
                    <a:pt x="277" y="152"/>
                    <a:pt x="277" y="152"/>
                  </a:cubicBezTo>
                  <a:cubicBezTo>
                    <a:pt x="278" y="152"/>
                    <a:pt x="278" y="152"/>
                    <a:pt x="278" y="152"/>
                  </a:cubicBezTo>
                  <a:cubicBezTo>
                    <a:pt x="278" y="151"/>
                    <a:pt x="278" y="151"/>
                    <a:pt x="278" y="151"/>
                  </a:cubicBezTo>
                  <a:cubicBezTo>
                    <a:pt x="278" y="151"/>
                    <a:pt x="278" y="151"/>
                    <a:pt x="278" y="151"/>
                  </a:cubicBezTo>
                  <a:cubicBezTo>
                    <a:pt x="277" y="150"/>
                    <a:pt x="277" y="150"/>
                    <a:pt x="277" y="150"/>
                  </a:cubicBezTo>
                  <a:cubicBezTo>
                    <a:pt x="277" y="150"/>
                    <a:pt x="277" y="150"/>
                    <a:pt x="277" y="150"/>
                  </a:cubicBezTo>
                  <a:cubicBezTo>
                    <a:pt x="276" y="149"/>
                    <a:pt x="276" y="149"/>
                    <a:pt x="276" y="149"/>
                  </a:cubicBezTo>
                  <a:cubicBezTo>
                    <a:pt x="276" y="149"/>
                    <a:pt x="276" y="149"/>
                    <a:pt x="276" y="149"/>
                  </a:cubicBezTo>
                  <a:cubicBezTo>
                    <a:pt x="276" y="149"/>
                    <a:pt x="276" y="149"/>
                    <a:pt x="276" y="149"/>
                  </a:cubicBezTo>
                  <a:cubicBezTo>
                    <a:pt x="276" y="148"/>
                    <a:pt x="276" y="148"/>
                    <a:pt x="276" y="148"/>
                  </a:cubicBezTo>
                  <a:cubicBezTo>
                    <a:pt x="275" y="148"/>
                    <a:pt x="275" y="148"/>
                    <a:pt x="275" y="148"/>
                  </a:cubicBezTo>
                  <a:cubicBezTo>
                    <a:pt x="275" y="148"/>
                    <a:pt x="275" y="148"/>
                    <a:pt x="275" y="148"/>
                  </a:cubicBezTo>
                  <a:cubicBezTo>
                    <a:pt x="274" y="148"/>
                    <a:pt x="274" y="148"/>
                    <a:pt x="274" y="148"/>
                  </a:cubicBezTo>
                  <a:cubicBezTo>
                    <a:pt x="274" y="147"/>
                    <a:pt x="274" y="147"/>
                    <a:pt x="274" y="147"/>
                  </a:cubicBezTo>
                  <a:cubicBezTo>
                    <a:pt x="275" y="147"/>
                    <a:pt x="275" y="147"/>
                    <a:pt x="275" y="147"/>
                  </a:cubicBezTo>
                  <a:cubicBezTo>
                    <a:pt x="275" y="147"/>
                    <a:pt x="275" y="147"/>
                    <a:pt x="275" y="147"/>
                  </a:cubicBezTo>
                  <a:cubicBezTo>
                    <a:pt x="276" y="147"/>
                    <a:pt x="276" y="147"/>
                    <a:pt x="276" y="147"/>
                  </a:cubicBezTo>
                  <a:cubicBezTo>
                    <a:pt x="276" y="147"/>
                    <a:pt x="276" y="147"/>
                    <a:pt x="276" y="147"/>
                  </a:cubicBezTo>
                  <a:cubicBezTo>
                    <a:pt x="276" y="146"/>
                    <a:pt x="276" y="146"/>
                    <a:pt x="276" y="146"/>
                  </a:cubicBezTo>
                  <a:cubicBezTo>
                    <a:pt x="275" y="146"/>
                    <a:pt x="275" y="146"/>
                    <a:pt x="275" y="146"/>
                  </a:cubicBezTo>
                  <a:cubicBezTo>
                    <a:pt x="275" y="145"/>
                    <a:pt x="275" y="145"/>
                    <a:pt x="275" y="145"/>
                  </a:cubicBezTo>
                  <a:cubicBezTo>
                    <a:pt x="274" y="145"/>
                    <a:pt x="274" y="145"/>
                    <a:pt x="274" y="145"/>
                  </a:cubicBezTo>
                  <a:cubicBezTo>
                    <a:pt x="274" y="145"/>
                    <a:pt x="274" y="145"/>
                    <a:pt x="274" y="145"/>
                  </a:cubicBezTo>
                  <a:cubicBezTo>
                    <a:pt x="274" y="145"/>
                    <a:pt x="274" y="145"/>
                    <a:pt x="274" y="145"/>
                  </a:cubicBezTo>
                  <a:cubicBezTo>
                    <a:pt x="273" y="146"/>
                    <a:pt x="273" y="146"/>
                    <a:pt x="273" y="146"/>
                  </a:cubicBezTo>
                  <a:cubicBezTo>
                    <a:pt x="273" y="146"/>
                    <a:pt x="273" y="146"/>
                    <a:pt x="273" y="146"/>
                  </a:cubicBezTo>
                  <a:cubicBezTo>
                    <a:pt x="273" y="145"/>
                    <a:pt x="273" y="145"/>
                    <a:pt x="273" y="145"/>
                  </a:cubicBezTo>
                  <a:cubicBezTo>
                    <a:pt x="274" y="144"/>
                    <a:pt x="274" y="144"/>
                    <a:pt x="274" y="144"/>
                  </a:cubicBezTo>
                  <a:cubicBezTo>
                    <a:pt x="274" y="143"/>
                    <a:pt x="274" y="143"/>
                    <a:pt x="274" y="143"/>
                  </a:cubicBezTo>
                  <a:cubicBezTo>
                    <a:pt x="274" y="143"/>
                    <a:pt x="274" y="143"/>
                    <a:pt x="274" y="143"/>
                  </a:cubicBezTo>
                  <a:cubicBezTo>
                    <a:pt x="275" y="142"/>
                    <a:pt x="275" y="142"/>
                    <a:pt x="275" y="142"/>
                  </a:cubicBezTo>
                  <a:cubicBezTo>
                    <a:pt x="275" y="141"/>
                    <a:pt x="275" y="141"/>
                    <a:pt x="275" y="141"/>
                  </a:cubicBezTo>
                  <a:cubicBezTo>
                    <a:pt x="275" y="140"/>
                    <a:pt x="275" y="140"/>
                    <a:pt x="275" y="140"/>
                  </a:cubicBezTo>
                  <a:cubicBezTo>
                    <a:pt x="275" y="140"/>
                    <a:pt x="275" y="140"/>
                    <a:pt x="275" y="140"/>
                  </a:cubicBezTo>
                  <a:cubicBezTo>
                    <a:pt x="274" y="140"/>
                    <a:pt x="274" y="140"/>
                    <a:pt x="274" y="140"/>
                  </a:cubicBezTo>
                  <a:cubicBezTo>
                    <a:pt x="274" y="140"/>
                    <a:pt x="274" y="140"/>
                    <a:pt x="274" y="140"/>
                  </a:cubicBezTo>
                  <a:cubicBezTo>
                    <a:pt x="273" y="140"/>
                    <a:pt x="273" y="140"/>
                    <a:pt x="273" y="140"/>
                  </a:cubicBezTo>
                  <a:cubicBezTo>
                    <a:pt x="273" y="141"/>
                    <a:pt x="273" y="141"/>
                    <a:pt x="273" y="141"/>
                  </a:cubicBezTo>
                  <a:cubicBezTo>
                    <a:pt x="273" y="141"/>
                    <a:pt x="273" y="141"/>
                    <a:pt x="273" y="141"/>
                  </a:cubicBezTo>
                  <a:cubicBezTo>
                    <a:pt x="272" y="140"/>
                    <a:pt x="272" y="140"/>
                    <a:pt x="272" y="140"/>
                  </a:cubicBezTo>
                  <a:cubicBezTo>
                    <a:pt x="272" y="139"/>
                    <a:pt x="272" y="139"/>
                    <a:pt x="272" y="139"/>
                  </a:cubicBezTo>
                  <a:cubicBezTo>
                    <a:pt x="271" y="139"/>
                    <a:pt x="271" y="139"/>
                    <a:pt x="271" y="139"/>
                  </a:cubicBezTo>
                  <a:cubicBezTo>
                    <a:pt x="271" y="138"/>
                    <a:pt x="271" y="138"/>
                    <a:pt x="271" y="138"/>
                  </a:cubicBezTo>
                  <a:cubicBezTo>
                    <a:pt x="271" y="137"/>
                    <a:pt x="271" y="137"/>
                    <a:pt x="271" y="137"/>
                  </a:cubicBezTo>
                  <a:cubicBezTo>
                    <a:pt x="272" y="137"/>
                    <a:pt x="272" y="137"/>
                    <a:pt x="272" y="137"/>
                  </a:cubicBezTo>
                  <a:cubicBezTo>
                    <a:pt x="272" y="137"/>
                    <a:pt x="272" y="137"/>
                    <a:pt x="272" y="137"/>
                  </a:cubicBezTo>
                  <a:cubicBezTo>
                    <a:pt x="272" y="136"/>
                    <a:pt x="272" y="136"/>
                    <a:pt x="272" y="136"/>
                  </a:cubicBezTo>
                  <a:cubicBezTo>
                    <a:pt x="272" y="136"/>
                    <a:pt x="272" y="136"/>
                    <a:pt x="272" y="136"/>
                  </a:cubicBezTo>
                  <a:cubicBezTo>
                    <a:pt x="271" y="136"/>
                    <a:pt x="271" y="136"/>
                    <a:pt x="271" y="136"/>
                  </a:cubicBezTo>
                  <a:cubicBezTo>
                    <a:pt x="271" y="136"/>
                    <a:pt x="271" y="136"/>
                    <a:pt x="271" y="136"/>
                  </a:cubicBezTo>
                  <a:cubicBezTo>
                    <a:pt x="271" y="137"/>
                    <a:pt x="271" y="137"/>
                    <a:pt x="271" y="137"/>
                  </a:cubicBezTo>
                  <a:cubicBezTo>
                    <a:pt x="270" y="138"/>
                    <a:pt x="270" y="138"/>
                    <a:pt x="270" y="138"/>
                  </a:cubicBezTo>
                  <a:cubicBezTo>
                    <a:pt x="270" y="137"/>
                    <a:pt x="270" y="137"/>
                    <a:pt x="270" y="137"/>
                  </a:cubicBezTo>
                  <a:cubicBezTo>
                    <a:pt x="269" y="137"/>
                    <a:pt x="269" y="137"/>
                    <a:pt x="269" y="137"/>
                  </a:cubicBezTo>
                  <a:cubicBezTo>
                    <a:pt x="269" y="137"/>
                    <a:pt x="269" y="137"/>
                    <a:pt x="269" y="137"/>
                  </a:cubicBezTo>
                  <a:cubicBezTo>
                    <a:pt x="269" y="138"/>
                    <a:pt x="269" y="138"/>
                    <a:pt x="269" y="138"/>
                  </a:cubicBezTo>
                  <a:cubicBezTo>
                    <a:pt x="269" y="138"/>
                    <a:pt x="269" y="138"/>
                    <a:pt x="269" y="138"/>
                  </a:cubicBezTo>
                  <a:cubicBezTo>
                    <a:pt x="269" y="139"/>
                    <a:pt x="269" y="139"/>
                    <a:pt x="269" y="139"/>
                  </a:cubicBezTo>
                  <a:cubicBezTo>
                    <a:pt x="269" y="139"/>
                    <a:pt x="269" y="139"/>
                    <a:pt x="269" y="139"/>
                  </a:cubicBezTo>
                  <a:cubicBezTo>
                    <a:pt x="270" y="139"/>
                    <a:pt x="270" y="139"/>
                    <a:pt x="270" y="139"/>
                  </a:cubicBezTo>
                  <a:cubicBezTo>
                    <a:pt x="270" y="141"/>
                    <a:pt x="270" y="141"/>
                    <a:pt x="270" y="141"/>
                  </a:cubicBezTo>
                  <a:cubicBezTo>
                    <a:pt x="271" y="141"/>
                    <a:pt x="271" y="141"/>
                    <a:pt x="271" y="141"/>
                  </a:cubicBezTo>
                  <a:cubicBezTo>
                    <a:pt x="271" y="142"/>
                    <a:pt x="271" y="142"/>
                    <a:pt x="271" y="142"/>
                  </a:cubicBezTo>
                  <a:cubicBezTo>
                    <a:pt x="271" y="143"/>
                    <a:pt x="271" y="143"/>
                    <a:pt x="271" y="143"/>
                  </a:cubicBezTo>
                  <a:cubicBezTo>
                    <a:pt x="270" y="143"/>
                    <a:pt x="270" y="143"/>
                    <a:pt x="270" y="143"/>
                  </a:cubicBezTo>
                  <a:cubicBezTo>
                    <a:pt x="269" y="144"/>
                    <a:pt x="269" y="144"/>
                    <a:pt x="269" y="144"/>
                  </a:cubicBezTo>
                  <a:cubicBezTo>
                    <a:pt x="267" y="144"/>
                    <a:pt x="267" y="144"/>
                    <a:pt x="267" y="144"/>
                  </a:cubicBezTo>
                  <a:cubicBezTo>
                    <a:pt x="267" y="144"/>
                    <a:pt x="267" y="144"/>
                    <a:pt x="267" y="144"/>
                  </a:cubicBezTo>
                  <a:cubicBezTo>
                    <a:pt x="266" y="144"/>
                    <a:pt x="266" y="144"/>
                    <a:pt x="266" y="144"/>
                  </a:cubicBezTo>
                  <a:cubicBezTo>
                    <a:pt x="266" y="143"/>
                    <a:pt x="266" y="143"/>
                    <a:pt x="266" y="143"/>
                  </a:cubicBezTo>
                  <a:cubicBezTo>
                    <a:pt x="266" y="143"/>
                    <a:pt x="266" y="143"/>
                    <a:pt x="266" y="143"/>
                  </a:cubicBezTo>
                  <a:cubicBezTo>
                    <a:pt x="266" y="142"/>
                    <a:pt x="266" y="142"/>
                    <a:pt x="266" y="142"/>
                  </a:cubicBezTo>
                  <a:cubicBezTo>
                    <a:pt x="264" y="142"/>
                    <a:pt x="264" y="142"/>
                    <a:pt x="264" y="142"/>
                  </a:cubicBezTo>
                  <a:cubicBezTo>
                    <a:pt x="263" y="141"/>
                    <a:pt x="263" y="141"/>
                    <a:pt x="263" y="141"/>
                  </a:cubicBezTo>
                  <a:cubicBezTo>
                    <a:pt x="262" y="141"/>
                    <a:pt x="262" y="141"/>
                    <a:pt x="262" y="141"/>
                  </a:cubicBezTo>
                  <a:cubicBezTo>
                    <a:pt x="262" y="143"/>
                    <a:pt x="262" y="143"/>
                    <a:pt x="262" y="143"/>
                  </a:cubicBezTo>
                  <a:cubicBezTo>
                    <a:pt x="263" y="144"/>
                    <a:pt x="263" y="144"/>
                    <a:pt x="263" y="144"/>
                  </a:cubicBezTo>
                  <a:cubicBezTo>
                    <a:pt x="262" y="144"/>
                    <a:pt x="262" y="144"/>
                    <a:pt x="262" y="144"/>
                  </a:cubicBezTo>
                  <a:cubicBezTo>
                    <a:pt x="262" y="144"/>
                    <a:pt x="262" y="144"/>
                    <a:pt x="262" y="144"/>
                  </a:cubicBezTo>
                  <a:cubicBezTo>
                    <a:pt x="261" y="143"/>
                    <a:pt x="261" y="143"/>
                    <a:pt x="261" y="143"/>
                  </a:cubicBezTo>
                  <a:cubicBezTo>
                    <a:pt x="261" y="142"/>
                    <a:pt x="261" y="142"/>
                    <a:pt x="261" y="142"/>
                  </a:cubicBezTo>
                  <a:cubicBezTo>
                    <a:pt x="260" y="142"/>
                    <a:pt x="260" y="142"/>
                    <a:pt x="260" y="142"/>
                  </a:cubicBezTo>
                  <a:cubicBezTo>
                    <a:pt x="260" y="142"/>
                    <a:pt x="260" y="142"/>
                    <a:pt x="260" y="142"/>
                  </a:cubicBezTo>
                  <a:cubicBezTo>
                    <a:pt x="259" y="141"/>
                    <a:pt x="259" y="141"/>
                    <a:pt x="259" y="141"/>
                  </a:cubicBezTo>
                  <a:cubicBezTo>
                    <a:pt x="259" y="140"/>
                    <a:pt x="259" y="140"/>
                    <a:pt x="259" y="140"/>
                  </a:cubicBezTo>
                  <a:cubicBezTo>
                    <a:pt x="259" y="140"/>
                    <a:pt x="259" y="140"/>
                    <a:pt x="259" y="140"/>
                  </a:cubicBezTo>
                  <a:cubicBezTo>
                    <a:pt x="258" y="140"/>
                    <a:pt x="258" y="140"/>
                    <a:pt x="258" y="140"/>
                  </a:cubicBezTo>
                  <a:cubicBezTo>
                    <a:pt x="257" y="139"/>
                    <a:pt x="257" y="139"/>
                    <a:pt x="257" y="139"/>
                  </a:cubicBezTo>
                  <a:cubicBezTo>
                    <a:pt x="257" y="139"/>
                    <a:pt x="257" y="139"/>
                    <a:pt x="257" y="139"/>
                  </a:cubicBezTo>
                  <a:cubicBezTo>
                    <a:pt x="256" y="138"/>
                    <a:pt x="256" y="138"/>
                    <a:pt x="256" y="138"/>
                  </a:cubicBezTo>
                  <a:cubicBezTo>
                    <a:pt x="256" y="138"/>
                    <a:pt x="256" y="138"/>
                    <a:pt x="256" y="138"/>
                  </a:cubicBezTo>
                  <a:cubicBezTo>
                    <a:pt x="256" y="138"/>
                    <a:pt x="256" y="138"/>
                    <a:pt x="256" y="138"/>
                  </a:cubicBezTo>
                  <a:cubicBezTo>
                    <a:pt x="258" y="140"/>
                    <a:pt x="258" y="140"/>
                    <a:pt x="258" y="140"/>
                  </a:cubicBezTo>
                  <a:cubicBezTo>
                    <a:pt x="258" y="140"/>
                    <a:pt x="258" y="140"/>
                    <a:pt x="258" y="140"/>
                  </a:cubicBezTo>
                  <a:cubicBezTo>
                    <a:pt x="259" y="141"/>
                    <a:pt x="259" y="141"/>
                    <a:pt x="259" y="141"/>
                  </a:cubicBezTo>
                  <a:cubicBezTo>
                    <a:pt x="259" y="141"/>
                    <a:pt x="259" y="141"/>
                    <a:pt x="259" y="141"/>
                  </a:cubicBezTo>
                  <a:cubicBezTo>
                    <a:pt x="259" y="142"/>
                    <a:pt x="259" y="142"/>
                    <a:pt x="259" y="142"/>
                  </a:cubicBezTo>
                  <a:cubicBezTo>
                    <a:pt x="259" y="142"/>
                    <a:pt x="259" y="142"/>
                    <a:pt x="259" y="142"/>
                  </a:cubicBezTo>
                  <a:cubicBezTo>
                    <a:pt x="259" y="142"/>
                    <a:pt x="259" y="142"/>
                    <a:pt x="259" y="142"/>
                  </a:cubicBezTo>
                  <a:cubicBezTo>
                    <a:pt x="258" y="143"/>
                    <a:pt x="258" y="143"/>
                    <a:pt x="258" y="143"/>
                  </a:cubicBezTo>
                  <a:cubicBezTo>
                    <a:pt x="257" y="142"/>
                    <a:pt x="257" y="142"/>
                    <a:pt x="257" y="142"/>
                  </a:cubicBezTo>
                  <a:cubicBezTo>
                    <a:pt x="256" y="142"/>
                    <a:pt x="256" y="142"/>
                    <a:pt x="256" y="142"/>
                  </a:cubicBezTo>
                  <a:cubicBezTo>
                    <a:pt x="256" y="141"/>
                    <a:pt x="256" y="141"/>
                    <a:pt x="256" y="141"/>
                  </a:cubicBezTo>
                  <a:cubicBezTo>
                    <a:pt x="255" y="141"/>
                    <a:pt x="255" y="141"/>
                    <a:pt x="255" y="141"/>
                  </a:cubicBezTo>
                  <a:cubicBezTo>
                    <a:pt x="255" y="140"/>
                    <a:pt x="255" y="140"/>
                    <a:pt x="255" y="140"/>
                  </a:cubicBezTo>
                  <a:cubicBezTo>
                    <a:pt x="254" y="141"/>
                    <a:pt x="254" y="141"/>
                    <a:pt x="254" y="141"/>
                  </a:cubicBezTo>
                  <a:cubicBezTo>
                    <a:pt x="253" y="141"/>
                    <a:pt x="253" y="141"/>
                    <a:pt x="253" y="141"/>
                  </a:cubicBezTo>
                  <a:cubicBezTo>
                    <a:pt x="252" y="141"/>
                    <a:pt x="252" y="141"/>
                    <a:pt x="252" y="141"/>
                  </a:cubicBezTo>
                  <a:cubicBezTo>
                    <a:pt x="251" y="140"/>
                    <a:pt x="251" y="140"/>
                    <a:pt x="251" y="140"/>
                  </a:cubicBezTo>
                  <a:cubicBezTo>
                    <a:pt x="250" y="140"/>
                    <a:pt x="250" y="140"/>
                    <a:pt x="250" y="140"/>
                  </a:cubicBezTo>
                  <a:cubicBezTo>
                    <a:pt x="250" y="140"/>
                    <a:pt x="250" y="140"/>
                    <a:pt x="250" y="140"/>
                  </a:cubicBezTo>
                  <a:cubicBezTo>
                    <a:pt x="249" y="139"/>
                    <a:pt x="249" y="139"/>
                    <a:pt x="249" y="139"/>
                  </a:cubicBezTo>
                  <a:cubicBezTo>
                    <a:pt x="249" y="139"/>
                    <a:pt x="249" y="139"/>
                    <a:pt x="249" y="139"/>
                  </a:cubicBezTo>
                  <a:cubicBezTo>
                    <a:pt x="250" y="138"/>
                    <a:pt x="250" y="138"/>
                    <a:pt x="250" y="138"/>
                  </a:cubicBezTo>
                  <a:cubicBezTo>
                    <a:pt x="251" y="137"/>
                    <a:pt x="251" y="137"/>
                    <a:pt x="251" y="137"/>
                  </a:cubicBezTo>
                  <a:cubicBezTo>
                    <a:pt x="251" y="137"/>
                    <a:pt x="251" y="137"/>
                    <a:pt x="251" y="137"/>
                  </a:cubicBezTo>
                  <a:cubicBezTo>
                    <a:pt x="250" y="137"/>
                    <a:pt x="250" y="137"/>
                    <a:pt x="250" y="137"/>
                  </a:cubicBezTo>
                  <a:cubicBezTo>
                    <a:pt x="249" y="138"/>
                    <a:pt x="249" y="138"/>
                    <a:pt x="249" y="138"/>
                  </a:cubicBezTo>
                  <a:cubicBezTo>
                    <a:pt x="249" y="139"/>
                    <a:pt x="249" y="139"/>
                    <a:pt x="249" y="139"/>
                  </a:cubicBezTo>
                  <a:cubicBezTo>
                    <a:pt x="248" y="139"/>
                    <a:pt x="248" y="139"/>
                    <a:pt x="248" y="139"/>
                  </a:cubicBezTo>
                  <a:cubicBezTo>
                    <a:pt x="248" y="138"/>
                    <a:pt x="248" y="138"/>
                    <a:pt x="248" y="138"/>
                  </a:cubicBezTo>
                  <a:cubicBezTo>
                    <a:pt x="247" y="138"/>
                    <a:pt x="247" y="138"/>
                    <a:pt x="247" y="138"/>
                  </a:cubicBezTo>
                  <a:cubicBezTo>
                    <a:pt x="246" y="138"/>
                    <a:pt x="246" y="138"/>
                    <a:pt x="246" y="138"/>
                  </a:cubicBezTo>
                  <a:cubicBezTo>
                    <a:pt x="247" y="139"/>
                    <a:pt x="247" y="139"/>
                    <a:pt x="247" y="139"/>
                  </a:cubicBezTo>
                  <a:cubicBezTo>
                    <a:pt x="247" y="139"/>
                    <a:pt x="247" y="139"/>
                    <a:pt x="247" y="139"/>
                  </a:cubicBezTo>
                  <a:cubicBezTo>
                    <a:pt x="246" y="139"/>
                    <a:pt x="246" y="139"/>
                    <a:pt x="246" y="139"/>
                  </a:cubicBezTo>
                  <a:cubicBezTo>
                    <a:pt x="244" y="138"/>
                    <a:pt x="244" y="138"/>
                    <a:pt x="244" y="138"/>
                  </a:cubicBezTo>
                  <a:cubicBezTo>
                    <a:pt x="244" y="137"/>
                    <a:pt x="244" y="137"/>
                    <a:pt x="244" y="137"/>
                  </a:cubicBezTo>
                  <a:cubicBezTo>
                    <a:pt x="243" y="136"/>
                    <a:pt x="243" y="136"/>
                    <a:pt x="243" y="136"/>
                  </a:cubicBezTo>
                  <a:cubicBezTo>
                    <a:pt x="244" y="136"/>
                    <a:pt x="244" y="136"/>
                    <a:pt x="244" y="136"/>
                  </a:cubicBezTo>
                  <a:cubicBezTo>
                    <a:pt x="245" y="135"/>
                    <a:pt x="245" y="135"/>
                    <a:pt x="245" y="135"/>
                  </a:cubicBezTo>
                  <a:cubicBezTo>
                    <a:pt x="245" y="135"/>
                    <a:pt x="245" y="135"/>
                    <a:pt x="245" y="135"/>
                  </a:cubicBezTo>
                  <a:cubicBezTo>
                    <a:pt x="245" y="134"/>
                    <a:pt x="245" y="134"/>
                    <a:pt x="245" y="134"/>
                  </a:cubicBezTo>
                  <a:cubicBezTo>
                    <a:pt x="245" y="135"/>
                    <a:pt x="245" y="135"/>
                    <a:pt x="245" y="135"/>
                  </a:cubicBezTo>
                  <a:cubicBezTo>
                    <a:pt x="243" y="135"/>
                    <a:pt x="243" y="135"/>
                    <a:pt x="243" y="135"/>
                  </a:cubicBezTo>
                  <a:cubicBezTo>
                    <a:pt x="243" y="136"/>
                    <a:pt x="243" y="136"/>
                    <a:pt x="243" y="136"/>
                  </a:cubicBezTo>
                  <a:cubicBezTo>
                    <a:pt x="243" y="136"/>
                    <a:pt x="243" y="136"/>
                    <a:pt x="243" y="136"/>
                  </a:cubicBezTo>
                  <a:cubicBezTo>
                    <a:pt x="242" y="135"/>
                    <a:pt x="242" y="135"/>
                    <a:pt x="242" y="135"/>
                  </a:cubicBezTo>
                  <a:cubicBezTo>
                    <a:pt x="243" y="135"/>
                    <a:pt x="243" y="135"/>
                    <a:pt x="243" y="135"/>
                  </a:cubicBezTo>
                  <a:cubicBezTo>
                    <a:pt x="242" y="134"/>
                    <a:pt x="242" y="134"/>
                    <a:pt x="242" y="134"/>
                  </a:cubicBezTo>
                  <a:cubicBezTo>
                    <a:pt x="242" y="134"/>
                    <a:pt x="242" y="134"/>
                    <a:pt x="242" y="134"/>
                  </a:cubicBezTo>
                  <a:cubicBezTo>
                    <a:pt x="242" y="135"/>
                    <a:pt x="242" y="135"/>
                    <a:pt x="242" y="135"/>
                  </a:cubicBezTo>
                  <a:cubicBezTo>
                    <a:pt x="242" y="135"/>
                    <a:pt x="242" y="135"/>
                    <a:pt x="242" y="135"/>
                  </a:cubicBezTo>
                  <a:cubicBezTo>
                    <a:pt x="242" y="136"/>
                    <a:pt x="242" y="136"/>
                    <a:pt x="242" y="136"/>
                  </a:cubicBezTo>
                  <a:cubicBezTo>
                    <a:pt x="241" y="136"/>
                    <a:pt x="241" y="136"/>
                    <a:pt x="241" y="136"/>
                  </a:cubicBezTo>
                  <a:cubicBezTo>
                    <a:pt x="240" y="135"/>
                    <a:pt x="240" y="135"/>
                    <a:pt x="240" y="135"/>
                  </a:cubicBezTo>
                  <a:cubicBezTo>
                    <a:pt x="240" y="135"/>
                    <a:pt x="240" y="135"/>
                    <a:pt x="240" y="135"/>
                  </a:cubicBezTo>
                  <a:cubicBezTo>
                    <a:pt x="239" y="135"/>
                    <a:pt x="239" y="135"/>
                    <a:pt x="239" y="135"/>
                  </a:cubicBezTo>
                  <a:cubicBezTo>
                    <a:pt x="239" y="136"/>
                    <a:pt x="239" y="136"/>
                    <a:pt x="239" y="136"/>
                  </a:cubicBezTo>
                  <a:cubicBezTo>
                    <a:pt x="239" y="136"/>
                    <a:pt x="239" y="136"/>
                    <a:pt x="239" y="136"/>
                  </a:cubicBezTo>
                  <a:cubicBezTo>
                    <a:pt x="238" y="135"/>
                    <a:pt x="238" y="135"/>
                    <a:pt x="238" y="135"/>
                  </a:cubicBezTo>
                  <a:cubicBezTo>
                    <a:pt x="238" y="134"/>
                    <a:pt x="238" y="134"/>
                    <a:pt x="238" y="134"/>
                  </a:cubicBezTo>
                  <a:cubicBezTo>
                    <a:pt x="238" y="134"/>
                    <a:pt x="238" y="134"/>
                    <a:pt x="238" y="134"/>
                  </a:cubicBezTo>
                  <a:cubicBezTo>
                    <a:pt x="239" y="135"/>
                    <a:pt x="239" y="135"/>
                    <a:pt x="239" y="135"/>
                  </a:cubicBezTo>
                  <a:cubicBezTo>
                    <a:pt x="238" y="134"/>
                    <a:pt x="238" y="134"/>
                    <a:pt x="238" y="134"/>
                  </a:cubicBezTo>
                  <a:cubicBezTo>
                    <a:pt x="238" y="134"/>
                    <a:pt x="238" y="134"/>
                    <a:pt x="238" y="134"/>
                  </a:cubicBezTo>
                  <a:cubicBezTo>
                    <a:pt x="237" y="133"/>
                    <a:pt x="237" y="133"/>
                    <a:pt x="237" y="133"/>
                  </a:cubicBezTo>
                  <a:cubicBezTo>
                    <a:pt x="236" y="132"/>
                    <a:pt x="236" y="132"/>
                    <a:pt x="236" y="132"/>
                  </a:cubicBezTo>
                  <a:cubicBezTo>
                    <a:pt x="237" y="132"/>
                    <a:pt x="237" y="132"/>
                    <a:pt x="237" y="132"/>
                  </a:cubicBezTo>
                  <a:cubicBezTo>
                    <a:pt x="237" y="131"/>
                    <a:pt x="237" y="131"/>
                    <a:pt x="237" y="131"/>
                  </a:cubicBezTo>
                  <a:cubicBezTo>
                    <a:pt x="236" y="129"/>
                    <a:pt x="236" y="129"/>
                    <a:pt x="236" y="129"/>
                  </a:cubicBezTo>
                  <a:cubicBezTo>
                    <a:pt x="236" y="129"/>
                    <a:pt x="236" y="129"/>
                    <a:pt x="236" y="129"/>
                  </a:cubicBezTo>
                  <a:cubicBezTo>
                    <a:pt x="237" y="129"/>
                    <a:pt x="237" y="129"/>
                    <a:pt x="237" y="129"/>
                  </a:cubicBezTo>
                  <a:cubicBezTo>
                    <a:pt x="237" y="128"/>
                    <a:pt x="237" y="128"/>
                    <a:pt x="237" y="128"/>
                  </a:cubicBezTo>
                  <a:cubicBezTo>
                    <a:pt x="237" y="127"/>
                    <a:pt x="237" y="127"/>
                    <a:pt x="237" y="127"/>
                  </a:cubicBezTo>
                  <a:cubicBezTo>
                    <a:pt x="237" y="127"/>
                    <a:pt x="237" y="127"/>
                    <a:pt x="237" y="127"/>
                  </a:cubicBezTo>
                  <a:cubicBezTo>
                    <a:pt x="238" y="127"/>
                    <a:pt x="238" y="127"/>
                    <a:pt x="238" y="127"/>
                  </a:cubicBezTo>
                  <a:cubicBezTo>
                    <a:pt x="238" y="128"/>
                    <a:pt x="238" y="128"/>
                    <a:pt x="238" y="128"/>
                  </a:cubicBezTo>
                  <a:cubicBezTo>
                    <a:pt x="239" y="128"/>
                    <a:pt x="239" y="128"/>
                    <a:pt x="239" y="128"/>
                  </a:cubicBezTo>
                  <a:cubicBezTo>
                    <a:pt x="240" y="128"/>
                    <a:pt x="240" y="128"/>
                    <a:pt x="240" y="128"/>
                  </a:cubicBezTo>
                  <a:cubicBezTo>
                    <a:pt x="240" y="129"/>
                    <a:pt x="240" y="129"/>
                    <a:pt x="240" y="129"/>
                  </a:cubicBezTo>
                  <a:cubicBezTo>
                    <a:pt x="242" y="130"/>
                    <a:pt x="242" y="130"/>
                    <a:pt x="242" y="130"/>
                  </a:cubicBezTo>
                  <a:cubicBezTo>
                    <a:pt x="243" y="130"/>
                    <a:pt x="243" y="130"/>
                    <a:pt x="243" y="130"/>
                  </a:cubicBezTo>
                  <a:cubicBezTo>
                    <a:pt x="244" y="129"/>
                    <a:pt x="244" y="129"/>
                    <a:pt x="244" y="129"/>
                  </a:cubicBezTo>
                  <a:cubicBezTo>
                    <a:pt x="245" y="129"/>
                    <a:pt x="245" y="129"/>
                    <a:pt x="245" y="129"/>
                  </a:cubicBezTo>
                  <a:cubicBezTo>
                    <a:pt x="244" y="129"/>
                    <a:pt x="244" y="129"/>
                    <a:pt x="244" y="129"/>
                  </a:cubicBezTo>
                  <a:cubicBezTo>
                    <a:pt x="244" y="128"/>
                    <a:pt x="244" y="128"/>
                    <a:pt x="244" y="128"/>
                  </a:cubicBezTo>
                  <a:cubicBezTo>
                    <a:pt x="243" y="128"/>
                    <a:pt x="243" y="128"/>
                    <a:pt x="243" y="128"/>
                  </a:cubicBezTo>
                  <a:cubicBezTo>
                    <a:pt x="243" y="127"/>
                    <a:pt x="243" y="127"/>
                    <a:pt x="243" y="127"/>
                  </a:cubicBezTo>
                  <a:cubicBezTo>
                    <a:pt x="242" y="127"/>
                    <a:pt x="242" y="127"/>
                    <a:pt x="242" y="127"/>
                  </a:cubicBezTo>
                  <a:cubicBezTo>
                    <a:pt x="241" y="126"/>
                    <a:pt x="241" y="126"/>
                    <a:pt x="241" y="126"/>
                  </a:cubicBezTo>
                  <a:cubicBezTo>
                    <a:pt x="240" y="126"/>
                    <a:pt x="240" y="126"/>
                    <a:pt x="240" y="126"/>
                  </a:cubicBezTo>
                  <a:cubicBezTo>
                    <a:pt x="239" y="126"/>
                    <a:pt x="239" y="126"/>
                    <a:pt x="239" y="126"/>
                  </a:cubicBezTo>
                  <a:cubicBezTo>
                    <a:pt x="238" y="126"/>
                    <a:pt x="238" y="126"/>
                    <a:pt x="238" y="126"/>
                  </a:cubicBezTo>
                  <a:cubicBezTo>
                    <a:pt x="237" y="125"/>
                    <a:pt x="237" y="125"/>
                    <a:pt x="237" y="125"/>
                  </a:cubicBezTo>
                  <a:cubicBezTo>
                    <a:pt x="236" y="124"/>
                    <a:pt x="236" y="124"/>
                    <a:pt x="236" y="124"/>
                  </a:cubicBezTo>
                  <a:cubicBezTo>
                    <a:pt x="237" y="123"/>
                    <a:pt x="237" y="123"/>
                    <a:pt x="237" y="123"/>
                  </a:cubicBezTo>
                  <a:cubicBezTo>
                    <a:pt x="237" y="122"/>
                    <a:pt x="237" y="122"/>
                    <a:pt x="237" y="122"/>
                  </a:cubicBezTo>
                  <a:cubicBezTo>
                    <a:pt x="237" y="122"/>
                    <a:pt x="237" y="122"/>
                    <a:pt x="237" y="122"/>
                  </a:cubicBezTo>
                  <a:cubicBezTo>
                    <a:pt x="238" y="121"/>
                    <a:pt x="238" y="121"/>
                    <a:pt x="238" y="121"/>
                  </a:cubicBezTo>
                  <a:cubicBezTo>
                    <a:pt x="238" y="121"/>
                    <a:pt x="238" y="121"/>
                    <a:pt x="238" y="121"/>
                  </a:cubicBezTo>
                  <a:cubicBezTo>
                    <a:pt x="239" y="120"/>
                    <a:pt x="239" y="120"/>
                    <a:pt x="239" y="120"/>
                  </a:cubicBezTo>
                  <a:cubicBezTo>
                    <a:pt x="239" y="119"/>
                    <a:pt x="239" y="119"/>
                    <a:pt x="239" y="119"/>
                  </a:cubicBezTo>
                  <a:cubicBezTo>
                    <a:pt x="239" y="118"/>
                    <a:pt x="239" y="118"/>
                    <a:pt x="239" y="118"/>
                  </a:cubicBezTo>
                  <a:cubicBezTo>
                    <a:pt x="240" y="118"/>
                    <a:pt x="240" y="118"/>
                    <a:pt x="240" y="118"/>
                  </a:cubicBezTo>
                  <a:cubicBezTo>
                    <a:pt x="240" y="117"/>
                    <a:pt x="240" y="117"/>
                    <a:pt x="240" y="117"/>
                  </a:cubicBezTo>
                  <a:cubicBezTo>
                    <a:pt x="241" y="117"/>
                    <a:pt x="241" y="117"/>
                    <a:pt x="241" y="117"/>
                  </a:cubicBezTo>
                  <a:cubicBezTo>
                    <a:pt x="242" y="117"/>
                    <a:pt x="242" y="117"/>
                    <a:pt x="242" y="117"/>
                  </a:cubicBezTo>
                  <a:cubicBezTo>
                    <a:pt x="242" y="116"/>
                    <a:pt x="242" y="116"/>
                    <a:pt x="242" y="116"/>
                  </a:cubicBezTo>
                  <a:cubicBezTo>
                    <a:pt x="242" y="116"/>
                    <a:pt x="242" y="116"/>
                    <a:pt x="242" y="116"/>
                  </a:cubicBezTo>
                  <a:cubicBezTo>
                    <a:pt x="241" y="116"/>
                    <a:pt x="241" y="116"/>
                    <a:pt x="241" y="116"/>
                  </a:cubicBezTo>
                  <a:cubicBezTo>
                    <a:pt x="241" y="116"/>
                    <a:pt x="241" y="116"/>
                    <a:pt x="241" y="116"/>
                  </a:cubicBezTo>
                  <a:cubicBezTo>
                    <a:pt x="242" y="114"/>
                    <a:pt x="242" y="114"/>
                    <a:pt x="242" y="114"/>
                  </a:cubicBezTo>
                  <a:cubicBezTo>
                    <a:pt x="243" y="113"/>
                    <a:pt x="243" y="113"/>
                    <a:pt x="243" y="113"/>
                  </a:cubicBezTo>
                  <a:cubicBezTo>
                    <a:pt x="243" y="113"/>
                    <a:pt x="243" y="113"/>
                    <a:pt x="243" y="113"/>
                  </a:cubicBezTo>
                  <a:cubicBezTo>
                    <a:pt x="244" y="112"/>
                    <a:pt x="244" y="112"/>
                    <a:pt x="244" y="112"/>
                  </a:cubicBezTo>
                  <a:cubicBezTo>
                    <a:pt x="244" y="112"/>
                    <a:pt x="244" y="112"/>
                    <a:pt x="244" y="112"/>
                  </a:cubicBezTo>
                  <a:cubicBezTo>
                    <a:pt x="245" y="112"/>
                    <a:pt x="245" y="112"/>
                    <a:pt x="245" y="112"/>
                  </a:cubicBezTo>
                  <a:cubicBezTo>
                    <a:pt x="245" y="111"/>
                    <a:pt x="245" y="111"/>
                    <a:pt x="245" y="111"/>
                  </a:cubicBezTo>
                  <a:cubicBezTo>
                    <a:pt x="246" y="111"/>
                    <a:pt x="246" y="111"/>
                    <a:pt x="246" y="111"/>
                  </a:cubicBezTo>
                  <a:cubicBezTo>
                    <a:pt x="246" y="112"/>
                    <a:pt x="246" y="112"/>
                    <a:pt x="246" y="112"/>
                  </a:cubicBezTo>
                  <a:cubicBezTo>
                    <a:pt x="246" y="111"/>
                    <a:pt x="246" y="111"/>
                    <a:pt x="246" y="111"/>
                  </a:cubicBezTo>
                  <a:cubicBezTo>
                    <a:pt x="246" y="111"/>
                    <a:pt x="246" y="111"/>
                    <a:pt x="246" y="111"/>
                  </a:cubicBezTo>
                  <a:cubicBezTo>
                    <a:pt x="247" y="109"/>
                    <a:pt x="247" y="109"/>
                    <a:pt x="247" y="109"/>
                  </a:cubicBezTo>
                  <a:cubicBezTo>
                    <a:pt x="248" y="109"/>
                    <a:pt x="248" y="109"/>
                    <a:pt x="248" y="109"/>
                  </a:cubicBezTo>
                  <a:cubicBezTo>
                    <a:pt x="248" y="109"/>
                    <a:pt x="248" y="109"/>
                    <a:pt x="248" y="109"/>
                  </a:cubicBezTo>
                  <a:cubicBezTo>
                    <a:pt x="248" y="108"/>
                    <a:pt x="248" y="108"/>
                    <a:pt x="248" y="108"/>
                  </a:cubicBezTo>
                  <a:cubicBezTo>
                    <a:pt x="249" y="108"/>
                    <a:pt x="249" y="108"/>
                    <a:pt x="249" y="108"/>
                  </a:cubicBezTo>
                  <a:cubicBezTo>
                    <a:pt x="250" y="107"/>
                    <a:pt x="250" y="107"/>
                    <a:pt x="250" y="107"/>
                  </a:cubicBezTo>
                  <a:cubicBezTo>
                    <a:pt x="250" y="107"/>
                    <a:pt x="250" y="107"/>
                    <a:pt x="250" y="107"/>
                  </a:cubicBezTo>
                  <a:cubicBezTo>
                    <a:pt x="251" y="107"/>
                    <a:pt x="251" y="107"/>
                    <a:pt x="251" y="107"/>
                  </a:cubicBezTo>
                  <a:cubicBezTo>
                    <a:pt x="251" y="106"/>
                    <a:pt x="251" y="106"/>
                    <a:pt x="251" y="106"/>
                  </a:cubicBezTo>
                  <a:cubicBezTo>
                    <a:pt x="251" y="106"/>
                    <a:pt x="251" y="106"/>
                    <a:pt x="251" y="106"/>
                  </a:cubicBezTo>
                  <a:cubicBezTo>
                    <a:pt x="253" y="105"/>
                    <a:pt x="253" y="105"/>
                    <a:pt x="253" y="105"/>
                  </a:cubicBezTo>
                  <a:cubicBezTo>
                    <a:pt x="254" y="104"/>
                    <a:pt x="254" y="104"/>
                    <a:pt x="254" y="104"/>
                  </a:cubicBezTo>
                  <a:cubicBezTo>
                    <a:pt x="256" y="103"/>
                    <a:pt x="256" y="103"/>
                    <a:pt x="256" y="103"/>
                  </a:cubicBezTo>
                  <a:cubicBezTo>
                    <a:pt x="258" y="103"/>
                    <a:pt x="258" y="103"/>
                    <a:pt x="258" y="103"/>
                  </a:cubicBezTo>
                  <a:cubicBezTo>
                    <a:pt x="259" y="103"/>
                    <a:pt x="259" y="103"/>
                    <a:pt x="259" y="103"/>
                  </a:cubicBezTo>
                  <a:cubicBezTo>
                    <a:pt x="260" y="103"/>
                    <a:pt x="260" y="103"/>
                    <a:pt x="260" y="103"/>
                  </a:cubicBezTo>
                  <a:cubicBezTo>
                    <a:pt x="261" y="103"/>
                    <a:pt x="261" y="103"/>
                    <a:pt x="261" y="103"/>
                  </a:cubicBezTo>
                  <a:cubicBezTo>
                    <a:pt x="261" y="103"/>
                    <a:pt x="261" y="103"/>
                    <a:pt x="261" y="103"/>
                  </a:cubicBezTo>
                  <a:cubicBezTo>
                    <a:pt x="262" y="103"/>
                    <a:pt x="262" y="103"/>
                    <a:pt x="262" y="103"/>
                  </a:cubicBezTo>
                  <a:cubicBezTo>
                    <a:pt x="263" y="104"/>
                    <a:pt x="263" y="104"/>
                    <a:pt x="263" y="104"/>
                  </a:cubicBezTo>
                  <a:cubicBezTo>
                    <a:pt x="265" y="104"/>
                    <a:pt x="265" y="104"/>
                    <a:pt x="265" y="104"/>
                  </a:cubicBezTo>
                  <a:cubicBezTo>
                    <a:pt x="265" y="105"/>
                    <a:pt x="265" y="105"/>
                    <a:pt x="265" y="105"/>
                  </a:cubicBezTo>
                  <a:cubicBezTo>
                    <a:pt x="265" y="106"/>
                    <a:pt x="265" y="106"/>
                    <a:pt x="265" y="106"/>
                  </a:cubicBezTo>
                  <a:cubicBezTo>
                    <a:pt x="264" y="106"/>
                    <a:pt x="264" y="106"/>
                    <a:pt x="264" y="106"/>
                  </a:cubicBezTo>
                  <a:cubicBezTo>
                    <a:pt x="263" y="106"/>
                    <a:pt x="263" y="106"/>
                    <a:pt x="263" y="106"/>
                  </a:cubicBezTo>
                  <a:cubicBezTo>
                    <a:pt x="262" y="106"/>
                    <a:pt x="262" y="106"/>
                    <a:pt x="262" y="106"/>
                  </a:cubicBezTo>
                  <a:cubicBezTo>
                    <a:pt x="261" y="107"/>
                    <a:pt x="261" y="107"/>
                    <a:pt x="261" y="107"/>
                  </a:cubicBezTo>
                  <a:cubicBezTo>
                    <a:pt x="261" y="108"/>
                    <a:pt x="261" y="108"/>
                    <a:pt x="261" y="108"/>
                  </a:cubicBezTo>
                  <a:cubicBezTo>
                    <a:pt x="260" y="108"/>
                    <a:pt x="260" y="108"/>
                    <a:pt x="260" y="108"/>
                  </a:cubicBezTo>
                  <a:cubicBezTo>
                    <a:pt x="258" y="110"/>
                    <a:pt x="258" y="110"/>
                    <a:pt x="258" y="110"/>
                  </a:cubicBezTo>
                  <a:cubicBezTo>
                    <a:pt x="256" y="111"/>
                    <a:pt x="256" y="111"/>
                    <a:pt x="256" y="111"/>
                  </a:cubicBezTo>
                  <a:cubicBezTo>
                    <a:pt x="255" y="112"/>
                    <a:pt x="255" y="112"/>
                    <a:pt x="255" y="112"/>
                  </a:cubicBezTo>
                  <a:cubicBezTo>
                    <a:pt x="255" y="112"/>
                    <a:pt x="255" y="112"/>
                    <a:pt x="255" y="112"/>
                  </a:cubicBezTo>
                  <a:cubicBezTo>
                    <a:pt x="254" y="114"/>
                    <a:pt x="254" y="114"/>
                    <a:pt x="254" y="114"/>
                  </a:cubicBezTo>
                  <a:cubicBezTo>
                    <a:pt x="254" y="115"/>
                    <a:pt x="254" y="115"/>
                    <a:pt x="254" y="115"/>
                  </a:cubicBezTo>
                  <a:cubicBezTo>
                    <a:pt x="254" y="116"/>
                    <a:pt x="254" y="116"/>
                    <a:pt x="254" y="116"/>
                  </a:cubicBezTo>
                  <a:cubicBezTo>
                    <a:pt x="254" y="116"/>
                    <a:pt x="254" y="116"/>
                    <a:pt x="254" y="116"/>
                  </a:cubicBezTo>
                  <a:cubicBezTo>
                    <a:pt x="254" y="117"/>
                    <a:pt x="254" y="117"/>
                    <a:pt x="254" y="117"/>
                  </a:cubicBezTo>
                  <a:cubicBezTo>
                    <a:pt x="254" y="117"/>
                    <a:pt x="254" y="117"/>
                    <a:pt x="254" y="117"/>
                  </a:cubicBezTo>
                  <a:cubicBezTo>
                    <a:pt x="253" y="118"/>
                    <a:pt x="253" y="118"/>
                    <a:pt x="253" y="118"/>
                  </a:cubicBezTo>
                  <a:cubicBezTo>
                    <a:pt x="252" y="119"/>
                    <a:pt x="252" y="119"/>
                    <a:pt x="252" y="119"/>
                  </a:cubicBezTo>
                  <a:cubicBezTo>
                    <a:pt x="252" y="120"/>
                    <a:pt x="252" y="120"/>
                    <a:pt x="252" y="120"/>
                  </a:cubicBezTo>
                  <a:cubicBezTo>
                    <a:pt x="252" y="121"/>
                    <a:pt x="252" y="121"/>
                    <a:pt x="252" y="121"/>
                  </a:cubicBezTo>
                  <a:cubicBezTo>
                    <a:pt x="251" y="121"/>
                    <a:pt x="251" y="121"/>
                    <a:pt x="251" y="121"/>
                  </a:cubicBezTo>
                  <a:cubicBezTo>
                    <a:pt x="251" y="121"/>
                    <a:pt x="251" y="121"/>
                    <a:pt x="251" y="121"/>
                  </a:cubicBezTo>
                  <a:cubicBezTo>
                    <a:pt x="252" y="122"/>
                    <a:pt x="252" y="122"/>
                    <a:pt x="252" y="122"/>
                  </a:cubicBezTo>
                  <a:cubicBezTo>
                    <a:pt x="252" y="123"/>
                    <a:pt x="252" y="123"/>
                    <a:pt x="252" y="123"/>
                  </a:cubicBezTo>
                  <a:cubicBezTo>
                    <a:pt x="252" y="124"/>
                    <a:pt x="252" y="124"/>
                    <a:pt x="252" y="124"/>
                  </a:cubicBezTo>
                  <a:cubicBezTo>
                    <a:pt x="252" y="125"/>
                    <a:pt x="252" y="125"/>
                    <a:pt x="252" y="125"/>
                  </a:cubicBezTo>
                  <a:cubicBezTo>
                    <a:pt x="253" y="126"/>
                    <a:pt x="253" y="126"/>
                    <a:pt x="253" y="126"/>
                  </a:cubicBezTo>
                  <a:cubicBezTo>
                    <a:pt x="253" y="126"/>
                    <a:pt x="253" y="126"/>
                    <a:pt x="253" y="126"/>
                  </a:cubicBezTo>
                  <a:cubicBezTo>
                    <a:pt x="254" y="127"/>
                    <a:pt x="254" y="127"/>
                    <a:pt x="254" y="127"/>
                  </a:cubicBezTo>
                  <a:cubicBezTo>
                    <a:pt x="254" y="127"/>
                    <a:pt x="254" y="127"/>
                    <a:pt x="254" y="127"/>
                  </a:cubicBezTo>
                  <a:cubicBezTo>
                    <a:pt x="253" y="128"/>
                    <a:pt x="253" y="128"/>
                    <a:pt x="253" y="128"/>
                  </a:cubicBezTo>
                  <a:cubicBezTo>
                    <a:pt x="253" y="127"/>
                    <a:pt x="253" y="127"/>
                    <a:pt x="253" y="127"/>
                  </a:cubicBezTo>
                  <a:cubicBezTo>
                    <a:pt x="253" y="127"/>
                    <a:pt x="253" y="127"/>
                    <a:pt x="253" y="127"/>
                  </a:cubicBezTo>
                  <a:cubicBezTo>
                    <a:pt x="253" y="128"/>
                    <a:pt x="253" y="128"/>
                    <a:pt x="253" y="128"/>
                  </a:cubicBezTo>
                  <a:cubicBezTo>
                    <a:pt x="252" y="128"/>
                    <a:pt x="252" y="128"/>
                    <a:pt x="252" y="128"/>
                  </a:cubicBezTo>
                  <a:cubicBezTo>
                    <a:pt x="252" y="128"/>
                    <a:pt x="252" y="128"/>
                    <a:pt x="252" y="128"/>
                  </a:cubicBezTo>
                  <a:cubicBezTo>
                    <a:pt x="251" y="128"/>
                    <a:pt x="251" y="128"/>
                    <a:pt x="251" y="128"/>
                  </a:cubicBezTo>
                  <a:cubicBezTo>
                    <a:pt x="251" y="128"/>
                    <a:pt x="251" y="128"/>
                    <a:pt x="251" y="128"/>
                  </a:cubicBezTo>
                  <a:cubicBezTo>
                    <a:pt x="252" y="129"/>
                    <a:pt x="252" y="129"/>
                    <a:pt x="252" y="129"/>
                  </a:cubicBezTo>
                  <a:cubicBezTo>
                    <a:pt x="253" y="129"/>
                    <a:pt x="253" y="129"/>
                    <a:pt x="253" y="129"/>
                  </a:cubicBezTo>
                  <a:cubicBezTo>
                    <a:pt x="253" y="129"/>
                    <a:pt x="253" y="129"/>
                    <a:pt x="253" y="129"/>
                  </a:cubicBezTo>
                  <a:cubicBezTo>
                    <a:pt x="253" y="129"/>
                    <a:pt x="253" y="129"/>
                    <a:pt x="253" y="129"/>
                  </a:cubicBezTo>
                  <a:cubicBezTo>
                    <a:pt x="252" y="130"/>
                    <a:pt x="252" y="130"/>
                    <a:pt x="252" y="130"/>
                  </a:cubicBezTo>
                  <a:cubicBezTo>
                    <a:pt x="252" y="131"/>
                    <a:pt x="252" y="131"/>
                    <a:pt x="252" y="131"/>
                  </a:cubicBezTo>
                  <a:cubicBezTo>
                    <a:pt x="252" y="132"/>
                    <a:pt x="252" y="132"/>
                    <a:pt x="252" y="132"/>
                  </a:cubicBezTo>
                  <a:cubicBezTo>
                    <a:pt x="252" y="132"/>
                    <a:pt x="252" y="132"/>
                    <a:pt x="252" y="132"/>
                  </a:cubicBezTo>
                  <a:cubicBezTo>
                    <a:pt x="253" y="131"/>
                    <a:pt x="253" y="131"/>
                    <a:pt x="253" y="131"/>
                  </a:cubicBezTo>
                  <a:cubicBezTo>
                    <a:pt x="253" y="131"/>
                    <a:pt x="253" y="131"/>
                    <a:pt x="253" y="131"/>
                  </a:cubicBezTo>
                  <a:cubicBezTo>
                    <a:pt x="254" y="129"/>
                    <a:pt x="254" y="129"/>
                    <a:pt x="254" y="129"/>
                  </a:cubicBezTo>
                  <a:cubicBezTo>
                    <a:pt x="254" y="129"/>
                    <a:pt x="254" y="129"/>
                    <a:pt x="254" y="129"/>
                  </a:cubicBezTo>
                  <a:cubicBezTo>
                    <a:pt x="255" y="127"/>
                    <a:pt x="255" y="127"/>
                    <a:pt x="255" y="127"/>
                  </a:cubicBezTo>
                  <a:cubicBezTo>
                    <a:pt x="255" y="127"/>
                    <a:pt x="255" y="127"/>
                    <a:pt x="255" y="127"/>
                  </a:cubicBezTo>
                  <a:cubicBezTo>
                    <a:pt x="256" y="126"/>
                    <a:pt x="256" y="126"/>
                    <a:pt x="256" y="126"/>
                  </a:cubicBezTo>
                  <a:cubicBezTo>
                    <a:pt x="256" y="126"/>
                    <a:pt x="256" y="126"/>
                    <a:pt x="256" y="126"/>
                  </a:cubicBezTo>
                  <a:cubicBezTo>
                    <a:pt x="255" y="125"/>
                    <a:pt x="255" y="125"/>
                    <a:pt x="255" y="125"/>
                  </a:cubicBezTo>
                  <a:cubicBezTo>
                    <a:pt x="256" y="125"/>
                    <a:pt x="256" y="125"/>
                    <a:pt x="256" y="125"/>
                  </a:cubicBezTo>
                  <a:cubicBezTo>
                    <a:pt x="255" y="124"/>
                    <a:pt x="255" y="124"/>
                    <a:pt x="255" y="124"/>
                  </a:cubicBezTo>
                  <a:cubicBezTo>
                    <a:pt x="254" y="124"/>
                    <a:pt x="254" y="124"/>
                    <a:pt x="254" y="124"/>
                  </a:cubicBezTo>
                  <a:cubicBezTo>
                    <a:pt x="254" y="123"/>
                    <a:pt x="254" y="123"/>
                    <a:pt x="254" y="123"/>
                  </a:cubicBezTo>
                  <a:cubicBezTo>
                    <a:pt x="254" y="123"/>
                    <a:pt x="254" y="123"/>
                    <a:pt x="254" y="123"/>
                  </a:cubicBezTo>
                  <a:cubicBezTo>
                    <a:pt x="254" y="122"/>
                    <a:pt x="254" y="122"/>
                    <a:pt x="254" y="122"/>
                  </a:cubicBezTo>
                  <a:cubicBezTo>
                    <a:pt x="254" y="121"/>
                    <a:pt x="254" y="121"/>
                    <a:pt x="254" y="121"/>
                  </a:cubicBezTo>
                  <a:cubicBezTo>
                    <a:pt x="254" y="120"/>
                    <a:pt x="254" y="120"/>
                    <a:pt x="254" y="120"/>
                  </a:cubicBezTo>
                  <a:cubicBezTo>
                    <a:pt x="254" y="120"/>
                    <a:pt x="254" y="120"/>
                    <a:pt x="254" y="120"/>
                  </a:cubicBezTo>
                  <a:cubicBezTo>
                    <a:pt x="254" y="121"/>
                    <a:pt x="254" y="121"/>
                    <a:pt x="254" y="121"/>
                  </a:cubicBezTo>
                  <a:cubicBezTo>
                    <a:pt x="255" y="120"/>
                    <a:pt x="255" y="120"/>
                    <a:pt x="255" y="120"/>
                  </a:cubicBezTo>
                  <a:cubicBezTo>
                    <a:pt x="256" y="120"/>
                    <a:pt x="256" y="120"/>
                    <a:pt x="256" y="120"/>
                  </a:cubicBezTo>
                  <a:cubicBezTo>
                    <a:pt x="256" y="119"/>
                    <a:pt x="256" y="119"/>
                    <a:pt x="256" y="119"/>
                  </a:cubicBezTo>
                  <a:cubicBezTo>
                    <a:pt x="256" y="119"/>
                    <a:pt x="256" y="119"/>
                    <a:pt x="256" y="119"/>
                  </a:cubicBezTo>
                  <a:cubicBezTo>
                    <a:pt x="256" y="118"/>
                    <a:pt x="256" y="118"/>
                    <a:pt x="256" y="118"/>
                  </a:cubicBezTo>
                  <a:cubicBezTo>
                    <a:pt x="257" y="119"/>
                    <a:pt x="257" y="119"/>
                    <a:pt x="257" y="119"/>
                  </a:cubicBezTo>
                  <a:cubicBezTo>
                    <a:pt x="258" y="120"/>
                    <a:pt x="258" y="120"/>
                    <a:pt x="258" y="120"/>
                  </a:cubicBezTo>
                  <a:cubicBezTo>
                    <a:pt x="257" y="120"/>
                    <a:pt x="257" y="120"/>
                    <a:pt x="257" y="120"/>
                  </a:cubicBezTo>
                  <a:cubicBezTo>
                    <a:pt x="258" y="120"/>
                    <a:pt x="258" y="120"/>
                    <a:pt x="258" y="120"/>
                  </a:cubicBezTo>
                  <a:cubicBezTo>
                    <a:pt x="258" y="120"/>
                    <a:pt x="258" y="120"/>
                    <a:pt x="258" y="120"/>
                  </a:cubicBezTo>
                  <a:cubicBezTo>
                    <a:pt x="258" y="119"/>
                    <a:pt x="258" y="119"/>
                    <a:pt x="258" y="119"/>
                  </a:cubicBezTo>
                  <a:cubicBezTo>
                    <a:pt x="259" y="118"/>
                    <a:pt x="259" y="118"/>
                    <a:pt x="259" y="118"/>
                  </a:cubicBezTo>
                  <a:cubicBezTo>
                    <a:pt x="259" y="118"/>
                    <a:pt x="259" y="118"/>
                    <a:pt x="259" y="118"/>
                  </a:cubicBezTo>
                  <a:cubicBezTo>
                    <a:pt x="259" y="118"/>
                    <a:pt x="259" y="118"/>
                    <a:pt x="259" y="118"/>
                  </a:cubicBezTo>
                  <a:cubicBezTo>
                    <a:pt x="260" y="118"/>
                    <a:pt x="260" y="118"/>
                    <a:pt x="260" y="118"/>
                  </a:cubicBezTo>
                  <a:cubicBezTo>
                    <a:pt x="261" y="117"/>
                    <a:pt x="261" y="117"/>
                    <a:pt x="261" y="117"/>
                  </a:cubicBezTo>
                  <a:cubicBezTo>
                    <a:pt x="260" y="117"/>
                    <a:pt x="260" y="117"/>
                    <a:pt x="260" y="117"/>
                  </a:cubicBezTo>
                  <a:cubicBezTo>
                    <a:pt x="260" y="117"/>
                    <a:pt x="260" y="117"/>
                    <a:pt x="260" y="117"/>
                  </a:cubicBezTo>
                  <a:cubicBezTo>
                    <a:pt x="258" y="118"/>
                    <a:pt x="258" y="118"/>
                    <a:pt x="258" y="118"/>
                  </a:cubicBezTo>
                  <a:cubicBezTo>
                    <a:pt x="258" y="118"/>
                    <a:pt x="258" y="118"/>
                    <a:pt x="258" y="118"/>
                  </a:cubicBezTo>
                  <a:cubicBezTo>
                    <a:pt x="257" y="117"/>
                    <a:pt x="257" y="117"/>
                    <a:pt x="257" y="117"/>
                  </a:cubicBezTo>
                  <a:cubicBezTo>
                    <a:pt x="257" y="117"/>
                    <a:pt x="257" y="117"/>
                    <a:pt x="257" y="117"/>
                  </a:cubicBezTo>
                  <a:cubicBezTo>
                    <a:pt x="257" y="116"/>
                    <a:pt x="257" y="116"/>
                    <a:pt x="257" y="116"/>
                  </a:cubicBezTo>
                  <a:cubicBezTo>
                    <a:pt x="258" y="116"/>
                    <a:pt x="258" y="116"/>
                    <a:pt x="258" y="116"/>
                  </a:cubicBezTo>
                  <a:cubicBezTo>
                    <a:pt x="257" y="115"/>
                    <a:pt x="257" y="115"/>
                    <a:pt x="257" y="115"/>
                  </a:cubicBezTo>
                  <a:cubicBezTo>
                    <a:pt x="258" y="114"/>
                    <a:pt x="258" y="114"/>
                    <a:pt x="258" y="114"/>
                  </a:cubicBezTo>
                  <a:cubicBezTo>
                    <a:pt x="258" y="113"/>
                    <a:pt x="258" y="113"/>
                    <a:pt x="258" y="113"/>
                  </a:cubicBezTo>
                  <a:cubicBezTo>
                    <a:pt x="258" y="112"/>
                    <a:pt x="258" y="112"/>
                    <a:pt x="258" y="112"/>
                  </a:cubicBezTo>
                  <a:cubicBezTo>
                    <a:pt x="259" y="112"/>
                    <a:pt x="259" y="112"/>
                    <a:pt x="259" y="112"/>
                  </a:cubicBezTo>
                  <a:cubicBezTo>
                    <a:pt x="260" y="112"/>
                    <a:pt x="260" y="112"/>
                    <a:pt x="260" y="112"/>
                  </a:cubicBezTo>
                  <a:cubicBezTo>
                    <a:pt x="261" y="113"/>
                    <a:pt x="261" y="113"/>
                    <a:pt x="261" y="113"/>
                  </a:cubicBezTo>
                  <a:cubicBezTo>
                    <a:pt x="261" y="113"/>
                    <a:pt x="261" y="113"/>
                    <a:pt x="261" y="113"/>
                  </a:cubicBezTo>
                  <a:cubicBezTo>
                    <a:pt x="262" y="114"/>
                    <a:pt x="262" y="114"/>
                    <a:pt x="262" y="114"/>
                  </a:cubicBezTo>
                  <a:cubicBezTo>
                    <a:pt x="263" y="114"/>
                    <a:pt x="263" y="114"/>
                    <a:pt x="263" y="114"/>
                  </a:cubicBezTo>
                  <a:cubicBezTo>
                    <a:pt x="263" y="114"/>
                    <a:pt x="263" y="114"/>
                    <a:pt x="263" y="114"/>
                  </a:cubicBezTo>
                  <a:cubicBezTo>
                    <a:pt x="263" y="114"/>
                    <a:pt x="263" y="114"/>
                    <a:pt x="263" y="114"/>
                  </a:cubicBezTo>
                  <a:cubicBezTo>
                    <a:pt x="263" y="113"/>
                    <a:pt x="263" y="113"/>
                    <a:pt x="263" y="113"/>
                  </a:cubicBezTo>
                  <a:cubicBezTo>
                    <a:pt x="261" y="113"/>
                    <a:pt x="261" y="113"/>
                    <a:pt x="261" y="113"/>
                  </a:cubicBezTo>
                  <a:cubicBezTo>
                    <a:pt x="261" y="112"/>
                    <a:pt x="261" y="112"/>
                    <a:pt x="261" y="112"/>
                  </a:cubicBezTo>
                  <a:cubicBezTo>
                    <a:pt x="261" y="111"/>
                    <a:pt x="261" y="111"/>
                    <a:pt x="261" y="111"/>
                  </a:cubicBezTo>
                  <a:cubicBezTo>
                    <a:pt x="260" y="111"/>
                    <a:pt x="260" y="111"/>
                    <a:pt x="260" y="111"/>
                  </a:cubicBezTo>
                  <a:cubicBezTo>
                    <a:pt x="260" y="111"/>
                    <a:pt x="260" y="111"/>
                    <a:pt x="260" y="111"/>
                  </a:cubicBezTo>
                  <a:cubicBezTo>
                    <a:pt x="260" y="111"/>
                    <a:pt x="260" y="111"/>
                    <a:pt x="260" y="111"/>
                  </a:cubicBezTo>
                  <a:cubicBezTo>
                    <a:pt x="261" y="111"/>
                    <a:pt x="261" y="111"/>
                    <a:pt x="261" y="111"/>
                  </a:cubicBezTo>
                  <a:cubicBezTo>
                    <a:pt x="262" y="110"/>
                    <a:pt x="262" y="110"/>
                    <a:pt x="262" y="110"/>
                  </a:cubicBezTo>
                  <a:cubicBezTo>
                    <a:pt x="262" y="110"/>
                    <a:pt x="262" y="110"/>
                    <a:pt x="262" y="110"/>
                  </a:cubicBezTo>
                  <a:cubicBezTo>
                    <a:pt x="263" y="112"/>
                    <a:pt x="263" y="112"/>
                    <a:pt x="263" y="112"/>
                  </a:cubicBezTo>
                  <a:cubicBezTo>
                    <a:pt x="265" y="112"/>
                    <a:pt x="265" y="112"/>
                    <a:pt x="265" y="112"/>
                  </a:cubicBezTo>
                  <a:cubicBezTo>
                    <a:pt x="265" y="112"/>
                    <a:pt x="265" y="112"/>
                    <a:pt x="265" y="112"/>
                  </a:cubicBezTo>
                  <a:cubicBezTo>
                    <a:pt x="264" y="112"/>
                    <a:pt x="264" y="112"/>
                    <a:pt x="264" y="112"/>
                  </a:cubicBezTo>
                  <a:cubicBezTo>
                    <a:pt x="263" y="111"/>
                    <a:pt x="263" y="111"/>
                    <a:pt x="263" y="111"/>
                  </a:cubicBezTo>
                  <a:cubicBezTo>
                    <a:pt x="262" y="110"/>
                    <a:pt x="262" y="110"/>
                    <a:pt x="262" y="110"/>
                  </a:cubicBezTo>
                  <a:cubicBezTo>
                    <a:pt x="262" y="109"/>
                    <a:pt x="262" y="109"/>
                    <a:pt x="262" y="109"/>
                  </a:cubicBezTo>
                  <a:cubicBezTo>
                    <a:pt x="263" y="109"/>
                    <a:pt x="263" y="109"/>
                    <a:pt x="263" y="109"/>
                  </a:cubicBezTo>
                  <a:cubicBezTo>
                    <a:pt x="264" y="109"/>
                    <a:pt x="264" y="109"/>
                    <a:pt x="264" y="109"/>
                  </a:cubicBezTo>
                  <a:cubicBezTo>
                    <a:pt x="264" y="109"/>
                    <a:pt x="264" y="109"/>
                    <a:pt x="264" y="109"/>
                  </a:cubicBezTo>
                  <a:cubicBezTo>
                    <a:pt x="264" y="109"/>
                    <a:pt x="264" y="109"/>
                    <a:pt x="264" y="109"/>
                  </a:cubicBezTo>
                  <a:cubicBezTo>
                    <a:pt x="264" y="110"/>
                    <a:pt x="264" y="110"/>
                    <a:pt x="264" y="110"/>
                  </a:cubicBezTo>
                  <a:cubicBezTo>
                    <a:pt x="265" y="110"/>
                    <a:pt x="265" y="110"/>
                    <a:pt x="265" y="110"/>
                  </a:cubicBezTo>
                  <a:cubicBezTo>
                    <a:pt x="265" y="109"/>
                    <a:pt x="265" y="109"/>
                    <a:pt x="265" y="109"/>
                  </a:cubicBezTo>
                  <a:cubicBezTo>
                    <a:pt x="265" y="108"/>
                    <a:pt x="265" y="108"/>
                    <a:pt x="265" y="108"/>
                  </a:cubicBezTo>
                  <a:cubicBezTo>
                    <a:pt x="266" y="108"/>
                    <a:pt x="266" y="108"/>
                    <a:pt x="266" y="108"/>
                  </a:cubicBezTo>
                  <a:cubicBezTo>
                    <a:pt x="267" y="109"/>
                    <a:pt x="267" y="109"/>
                    <a:pt x="267" y="109"/>
                  </a:cubicBezTo>
                  <a:cubicBezTo>
                    <a:pt x="267" y="110"/>
                    <a:pt x="267" y="110"/>
                    <a:pt x="267" y="110"/>
                  </a:cubicBezTo>
                  <a:cubicBezTo>
                    <a:pt x="267" y="111"/>
                    <a:pt x="267" y="111"/>
                    <a:pt x="267" y="111"/>
                  </a:cubicBezTo>
                  <a:cubicBezTo>
                    <a:pt x="268" y="110"/>
                    <a:pt x="268" y="110"/>
                    <a:pt x="268" y="110"/>
                  </a:cubicBezTo>
                  <a:cubicBezTo>
                    <a:pt x="268" y="110"/>
                    <a:pt x="268" y="110"/>
                    <a:pt x="268" y="110"/>
                  </a:cubicBezTo>
                  <a:cubicBezTo>
                    <a:pt x="267" y="109"/>
                    <a:pt x="267" y="109"/>
                    <a:pt x="267" y="109"/>
                  </a:cubicBezTo>
                  <a:cubicBezTo>
                    <a:pt x="267" y="108"/>
                    <a:pt x="267" y="108"/>
                    <a:pt x="267" y="108"/>
                  </a:cubicBezTo>
                  <a:cubicBezTo>
                    <a:pt x="269" y="108"/>
                    <a:pt x="269" y="108"/>
                    <a:pt x="269" y="108"/>
                  </a:cubicBezTo>
                  <a:cubicBezTo>
                    <a:pt x="271" y="107"/>
                    <a:pt x="271" y="107"/>
                    <a:pt x="271" y="107"/>
                  </a:cubicBezTo>
                  <a:cubicBezTo>
                    <a:pt x="272" y="107"/>
                    <a:pt x="272" y="107"/>
                    <a:pt x="272" y="107"/>
                  </a:cubicBezTo>
                  <a:cubicBezTo>
                    <a:pt x="273" y="107"/>
                    <a:pt x="273" y="107"/>
                    <a:pt x="273" y="107"/>
                  </a:cubicBezTo>
                  <a:cubicBezTo>
                    <a:pt x="274" y="107"/>
                    <a:pt x="274" y="107"/>
                    <a:pt x="274" y="107"/>
                  </a:cubicBezTo>
                  <a:cubicBezTo>
                    <a:pt x="275" y="107"/>
                    <a:pt x="275" y="107"/>
                    <a:pt x="275" y="107"/>
                  </a:cubicBezTo>
                  <a:cubicBezTo>
                    <a:pt x="277" y="107"/>
                    <a:pt x="277" y="107"/>
                    <a:pt x="277" y="107"/>
                  </a:cubicBezTo>
                  <a:cubicBezTo>
                    <a:pt x="277" y="108"/>
                    <a:pt x="277" y="108"/>
                    <a:pt x="277" y="108"/>
                  </a:cubicBezTo>
                  <a:cubicBezTo>
                    <a:pt x="277" y="108"/>
                    <a:pt x="277" y="108"/>
                    <a:pt x="277" y="108"/>
                  </a:cubicBezTo>
                  <a:cubicBezTo>
                    <a:pt x="276" y="110"/>
                    <a:pt x="276" y="110"/>
                    <a:pt x="276" y="110"/>
                  </a:cubicBezTo>
                  <a:cubicBezTo>
                    <a:pt x="276" y="110"/>
                    <a:pt x="276" y="110"/>
                    <a:pt x="276" y="110"/>
                  </a:cubicBezTo>
                  <a:cubicBezTo>
                    <a:pt x="276" y="111"/>
                    <a:pt x="276" y="111"/>
                    <a:pt x="276" y="111"/>
                  </a:cubicBezTo>
                  <a:cubicBezTo>
                    <a:pt x="275" y="112"/>
                    <a:pt x="275" y="112"/>
                    <a:pt x="275" y="112"/>
                  </a:cubicBezTo>
                  <a:cubicBezTo>
                    <a:pt x="275" y="112"/>
                    <a:pt x="275" y="112"/>
                    <a:pt x="275" y="112"/>
                  </a:cubicBezTo>
                  <a:cubicBezTo>
                    <a:pt x="276" y="113"/>
                    <a:pt x="276" y="113"/>
                    <a:pt x="276" y="113"/>
                  </a:cubicBezTo>
                  <a:cubicBezTo>
                    <a:pt x="276" y="113"/>
                    <a:pt x="276" y="113"/>
                    <a:pt x="276" y="113"/>
                  </a:cubicBezTo>
                  <a:cubicBezTo>
                    <a:pt x="276" y="114"/>
                    <a:pt x="276" y="114"/>
                    <a:pt x="276" y="114"/>
                  </a:cubicBezTo>
                  <a:cubicBezTo>
                    <a:pt x="275" y="115"/>
                    <a:pt x="275" y="115"/>
                    <a:pt x="275" y="115"/>
                  </a:cubicBezTo>
                  <a:cubicBezTo>
                    <a:pt x="275" y="115"/>
                    <a:pt x="275" y="115"/>
                    <a:pt x="275" y="115"/>
                  </a:cubicBezTo>
                  <a:cubicBezTo>
                    <a:pt x="275" y="116"/>
                    <a:pt x="275" y="116"/>
                    <a:pt x="275" y="116"/>
                  </a:cubicBezTo>
                  <a:cubicBezTo>
                    <a:pt x="275" y="117"/>
                    <a:pt x="275" y="117"/>
                    <a:pt x="275" y="117"/>
                  </a:cubicBezTo>
                  <a:cubicBezTo>
                    <a:pt x="275" y="117"/>
                    <a:pt x="275" y="117"/>
                    <a:pt x="275" y="117"/>
                  </a:cubicBezTo>
                  <a:cubicBezTo>
                    <a:pt x="275" y="118"/>
                    <a:pt x="275" y="118"/>
                    <a:pt x="275" y="118"/>
                  </a:cubicBezTo>
                  <a:cubicBezTo>
                    <a:pt x="274" y="118"/>
                    <a:pt x="274" y="118"/>
                    <a:pt x="274" y="118"/>
                  </a:cubicBezTo>
                  <a:cubicBezTo>
                    <a:pt x="273" y="119"/>
                    <a:pt x="273" y="119"/>
                    <a:pt x="273" y="119"/>
                  </a:cubicBezTo>
                  <a:cubicBezTo>
                    <a:pt x="273" y="119"/>
                    <a:pt x="273" y="119"/>
                    <a:pt x="273" y="119"/>
                  </a:cubicBezTo>
                  <a:cubicBezTo>
                    <a:pt x="272" y="119"/>
                    <a:pt x="272" y="119"/>
                    <a:pt x="272" y="119"/>
                  </a:cubicBezTo>
                  <a:cubicBezTo>
                    <a:pt x="272" y="120"/>
                    <a:pt x="272" y="120"/>
                    <a:pt x="272" y="120"/>
                  </a:cubicBezTo>
                  <a:cubicBezTo>
                    <a:pt x="271" y="121"/>
                    <a:pt x="271" y="121"/>
                    <a:pt x="271" y="121"/>
                  </a:cubicBezTo>
                  <a:cubicBezTo>
                    <a:pt x="272" y="121"/>
                    <a:pt x="272" y="121"/>
                    <a:pt x="272" y="121"/>
                  </a:cubicBezTo>
                  <a:cubicBezTo>
                    <a:pt x="273" y="120"/>
                    <a:pt x="273" y="120"/>
                    <a:pt x="273" y="120"/>
                  </a:cubicBezTo>
                  <a:cubicBezTo>
                    <a:pt x="274" y="119"/>
                    <a:pt x="274" y="119"/>
                    <a:pt x="274" y="119"/>
                  </a:cubicBezTo>
                  <a:cubicBezTo>
                    <a:pt x="274" y="119"/>
                    <a:pt x="274" y="119"/>
                    <a:pt x="274" y="119"/>
                  </a:cubicBezTo>
                  <a:cubicBezTo>
                    <a:pt x="274" y="119"/>
                    <a:pt x="274" y="119"/>
                    <a:pt x="274" y="119"/>
                  </a:cubicBezTo>
                  <a:cubicBezTo>
                    <a:pt x="274" y="120"/>
                    <a:pt x="274" y="120"/>
                    <a:pt x="274" y="120"/>
                  </a:cubicBezTo>
                  <a:cubicBezTo>
                    <a:pt x="274" y="120"/>
                    <a:pt x="274" y="120"/>
                    <a:pt x="274" y="120"/>
                  </a:cubicBezTo>
                  <a:cubicBezTo>
                    <a:pt x="272" y="121"/>
                    <a:pt x="272" y="121"/>
                    <a:pt x="272" y="121"/>
                  </a:cubicBezTo>
                  <a:cubicBezTo>
                    <a:pt x="272" y="122"/>
                    <a:pt x="272" y="122"/>
                    <a:pt x="272" y="122"/>
                  </a:cubicBezTo>
                  <a:cubicBezTo>
                    <a:pt x="272" y="122"/>
                    <a:pt x="272" y="122"/>
                    <a:pt x="272" y="122"/>
                  </a:cubicBezTo>
                  <a:cubicBezTo>
                    <a:pt x="272" y="122"/>
                    <a:pt x="272" y="122"/>
                    <a:pt x="272" y="122"/>
                  </a:cubicBezTo>
                  <a:cubicBezTo>
                    <a:pt x="271" y="123"/>
                    <a:pt x="271" y="123"/>
                    <a:pt x="271" y="123"/>
                  </a:cubicBezTo>
                  <a:cubicBezTo>
                    <a:pt x="271" y="122"/>
                    <a:pt x="271" y="122"/>
                    <a:pt x="271" y="122"/>
                  </a:cubicBezTo>
                  <a:cubicBezTo>
                    <a:pt x="270" y="122"/>
                    <a:pt x="270" y="122"/>
                    <a:pt x="270" y="122"/>
                  </a:cubicBezTo>
                  <a:cubicBezTo>
                    <a:pt x="270" y="123"/>
                    <a:pt x="270" y="123"/>
                    <a:pt x="270" y="123"/>
                  </a:cubicBezTo>
                  <a:cubicBezTo>
                    <a:pt x="271" y="123"/>
                    <a:pt x="271" y="123"/>
                    <a:pt x="271" y="123"/>
                  </a:cubicBezTo>
                  <a:cubicBezTo>
                    <a:pt x="271" y="123"/>
                    <a:pt x="271" y="123"/>
                    <a:pt x="271" y="123"/>
                  </a:cubicBezTo>
                  <a:cubicBezTo>
                    <a:pt x="271" y="124"/>
                    <a:pt x="271" y="124"/>
                    <a:pt x="271" y="124"/>
                  </a:cubicBezTo>
                  <a:cubicBezTo>
                    <a:pt x="270" y="124"/>
                    <a:pt x="270" y="124"/>
                    <a:pt x="270" y="124"/>
                  </a:cubicBezTo>
                  <a:cubicBezTo>
                    <a:pt x="271" y="124"/>
                    <a:pt x="271" y="124"/>
                    <a:pt x="271" y="124"/>
                  </a:cubicBezTo>
                  <a:cubicBezTo>
                    <a:pt x="272" y="124"/>
                    <a:pt x="272" y="124"/>
                    <a:pt x="272" y="124"/>
                  </a:cubicBezTo>
                  <a:cubicBezTo>
                    <a:pt x="272" y="124"/>
                    <a:pt x="272" y="124"/>
                    <a:pt x="272" y="124"/>
                  </a:cubicBezTo>
                  <a:cubicBezTo>
                    <a:pt x="273" y="123"/>
                    <a:pt x="273" y="123"/>
                    <a:pt x="273" y="123"/>
                  </a:cubicBezTo>
                  <a:cubicBezTo>
                    <a:pt x="273" y="122"/>
                    <a:pt x="273" y="122"/>
                    <a:pt x="273" y="122"/>
                  </a:cubicBezTo>
                  <a:cubicBezTo>
                    <a:pt x="274" y="122"/>
                    <a:pt x="274" y="122"/>
                    <a:pt x="274" y="122"/>
                  </a:cubicBezTo>
                  <a:cubicBezTo>
                    <a:pt x="274" y="121"/>
                    <a:pt x="274" y="121"/>
                    <a:pt x="274" y="121"/>
                  </a:cubicBezTo>
                  <a:cubicBezTo>
                    <a:pt x="274" y="122"/>
                    <a:pt x="274" y="122"/>
                    <a:pt x="274" y="122"/>
                  </a:cubicBezTo>
                  <a:cubicBezTo>
                    <a:pt x="274" y="123"/>
                    <a:pt x="274" y="123"/>
                    <a:pt x="274" y="123"/>
                  </a:cubicBezTo>
                  <a:cubicBezTo>
                    <a:pt x="275" y="123"/>
                    <a:pt x="275" y="123"/>
                    <a:pt x="275" y="123"/>
                  </a:cubicBezTo>
                  <a:cubicBezTo>
                    <a:pt x="275" y="122"/>
                    <a:pt x="275" y="122"/>
                    <a:pt x="275" y="122"/>
                  </a:cubicBezTo>
                  <a:cubicBezTo>
                    <a:pt x="274" y="121"/>
                    <a:pt x="274" y="121"/>
                    <a:pt x="274" y="121"/>
                  </a:cubicBezTo>
                  <a:cubicBezTo>
                    <a:pt x="275" y="121"/>
                    <a:pt x="275" y="121"/>
                    <a:pt x="275" y="121"/>
                  </a:cubicBezTo>
                  <a:cubicBezTo>
                    <a:pt x="275" y="120"/>
                    <a:pt x="275" y="120"/>
                    <a:pt x="275" y="120"/>
                  </a:cubicBezTo>
                  <a:cubicBezTo>
                    <a:pt x="276" y="121"/>
                    <a:pt x="276" y="121"/>
                    <a:pt x="276" y="121"/>
                  </a:cubicBezTo>
                  <a:cubicBezTo>
                    <a:pt x="276" y="121"/>
                    <a:pt x="276" y="121"/>
                    <a:pt x="276" y="121"/>
                  </a:cubicBezTo>
                  <a:cubicBezTo>
                    <a:pt x="276" y="122"/>
                    <a:pt x="276" y="122"/>
                    <a:pt x="276" y="122"/>
                  </a:cubicBezTo>
                  <a:cubicBezTo>
                    <a:pt x="276" y="121"/>
                    <a:pt x="276" y="121"/>
                    <a:pt x="276" y="121"/>
                  </a:cubicBezTo>
                  <a:cubicBezTo>
                    <a:pt x="277" y="121"/>
                    <a:pt x="277" y="121"/>
                    <a:pt x="277" y="121"/>
                  </a:cubicBezTo>
                  <a:cubicBezTo>
                    <a:pt x="278" y="121"/>
                    <a:pt x="278" y="121"/>
                    <a:pt x="278" y="121"/>
                  </a:cubicBezTo>
                  <a:cubicBezTo>
                    <a:pt x="278" y="122"/>
                    <a:pt x="278" y="122"/>
                    <a:pt x="278" y="122"/>
                  </a:cubicBezTo>
                  <a:cubicBezTo>
                    <a:pt x="278" y="123"/>
                    <a:pt x="278" y="123"/>
                    <a:pt x="278" y="123"/>
                  </a:cubicBezTo>
                  <a:cubicBezTo>
                    <a:pt x="277" y="124"/>
                    <a:pt x="277" y="124"/>
                    <a:pt x="277" y="124"/>
                  </a:cubicBezTo>
                  <a:cubicBezTo>
                    <a:pt x="276" y="125"/>
                    <a:pt x="276" y="125"/>
                    <a:pt x="276" y="125"/>
                  </a:cubicBezTo>
                  <a:cubicBezTo>
                    <a:pt x="276" y="125"/>
                    <a:pt x="276" y="125"/>
                    <a:pt x="276" y="125"/>
                  </a:cubicBezTo>
                  <a:cubicBezTo>
                    <a:pt x="276" y="125"/>
                    <a:pt x="276" y="125"/>
                    <a:pt x="276" y="125"/>
                  </a:cubicBezTo>
                  <a:cubicBezTo>
                    <a:pt x="277" y="126"/>
                    <a:pt x="277" y="126"/>
                    <a:pt x="277" y="126"/>
                  </a:cubicBezTo>
                  <a:cubicBezTo>
                    <a:pt x="278" y="125"/>
                    <a:pt x="278" y="125"/>
                    <a:pt x="278" y="125"/>
                  </a:cubicBezTo>
                  <a:cubicBezTo>
                    <a:pt x="277" y="125"/>
                    <a:pt x="277" y="125"/>
                    <a:pt x="277" y="125"/>
                  </a:cubicBezTo>
                  <a:cubicBezTo>
                    <a:pt x="278" y="124"/>
                    <a:pt x="278" y="124"/>
                    <a:pt x="278" y="124"/>
                  </a:cubicBezTo>
                  <a:cubicBezTo>
                    <a:pt x="278" y="123"/>
                    <a:pt x="278" y="123"/>
                    <a:pt x="278" y="123"/>
                  </a:cubicBezTo>
                  <a:cubicBezTo>
                    <a:pt x="279" y="124"/>
                    <a:pt x="279" y="124"/>
                    <a:pt x="279" y="124"/>
                  </a:cubicBezTo>
                  <a:cubicBezTo>
                    <a:pt x="279" y="125"/>
                    <a:pt x="279" y="125"/>
                    <a:pt x="279" y="125"/>
                  </a:cubicBezTo>
                  <a:cubicBezTo>
                    <a:pt x="279" y="124"/>
                    <a:pt x="279" y="124"/>
                    <a:pt x="279" y="124"/>
                  </a:cubicBezTo>
                  <a:cubicBezTo>
                    <a:pt x="279" y="123"/>
                    <a:pt x="279" y="123"/>
                    <a:pt x="279" y="123"/>
                  </a:cubicBezTo>
                  <a:cubicBezTo>
                    <a:pt x="279" y="123"/>
                    <a:pt x="279" y="123"/>
                    <a:pt x="279" y="123"/>
                  </a:cubicBezTo>
                  <a:cubicBezTo>
                    <a:pt x="279" y="121"/>
                    <a:pt x="279" y="121"/>
                    <a:pt x="279" y="121"/>
                  </a:cubicBezTo>
                  <a:cubicBezTo>
                    <a:pt x="279" y="121"/>
                    <a:pt x="279" y="121"/>
                    <a:pt x="279" y="121"/>
                  </a:cubicBezTo>
                  <a:cubicBezTo>
                    <a:pt x="280" y="121"/>
                    <a:pt x="280" y="121"/>
                    <a:pt x="280" y="121"/>
                  </a:cubicBezTo>
                  <a:cubicBezTo>
                    <a:pt x="280" y="122"/>
                    <a:pt x="280" y="122"/>
                    <a:pt x="280" y="122"/>
                  </a:cubicBezTo>
                  <a:cubicBezTo>
                    <a:pt x="279" y="123"/>
                    <a:pt x="279" y="123"/>
                    <a:pt x="279" y="123"/>
                  </a:cubicBezTo>
                  <a:cubicBezTo>
                    <a:pt x="280" y="123"/>
                    <a:pt x="280" y="123"/>
                    <a:pt x="280" y="123"/>
                  </a:cubicBezTo>
                  <a:cubicBezTo>
                    <a:pt x="281" y="122"/>
                    <a:pt x="281" y="122"/>
                    <a:pt x="281" y="122"/>
                  </a:cubicBezTo>
                  <a:cubicBezTo>
                    <a:pt x="282" y="124"/>
                    <a:pt x="282" y="124"/>
                    <a:pt x="282" y="124"/>
                  </a:cubicBezTo>
                  <a:cubicBezTo>
                    <a:pt x="282" y="124"/>
                    <a:pt x="282" y="124"/>
                    <a:pt x="282" y="124"/>
                  </a:cubicBezTo>
                  <a:cubicBezTo>
                    <a:pt x="283" y="124"/>
                    <a:pt x="283" y="124"/>
                    <a:pt x="283" y="124"/>
                  </a:cubicBezTo>
                  <a:cubicBezTo>
                    <a:pt x="284" y="125"/>
                    <a:pt x="284" y="125"/>
                    <a:pt x="284" y="125"/>
                  </a:cubicBezTo>
                  <a:cubicBezTo>
                    <a:pt x="284" y="125"/>
                    <a:pt x="284" y="125"/>
                    <a:pt x="284" y="125"/>
                  </a:cubicBezTo>
                  <a:cubicBezTo>
                    <a:pt x="284" y="124"/>
                    <a:pt x="284" y="124"/>
                    <a:pt x="284" y="124"/>
                  </a:cubicBezTo>
                  <a:cubicBezTo>
                    <a:pt x="283" y="124"/>
                    <a:pt x="283" y="124"/>
                    <a:pt x="283" y="124"/>
                  </a:cubicBezTo>
                  <a:cubicBezTo>
                    <a:pt x="283" y="123"/>
                    <a:pt x="283" y="123"/>
                    <a:pt x="283" y="123"/>
                  </a:cubicBezTo>
                  <a:cubicBezTo>
                    <a:pt x="281" y="122"/>
                    <a:pt x="281" y="122"/>
                    <a:pt x="281" y="122"/>
                  </a:cubicBezTo>
                  <a:cubicBezTo>
                    <a:pt x="281" y="122"/>
                    <a:pt x="281" y="122"/>
                    <a:pt x="281" y="122"/>
                  </a:cubicBezTo>
                  <a:cubicBezTo>
                    <a:pt x="280" y="121"/>
                    <a:pt x="280" y="121"/>
                    <a:pt x="280" y="121"/>
                  </a:cubicBezTo>
                  <a:cubicBezTo>
                    <a:pt x="281" y="120"/>
                    <a:pt x="281" y="120"/>
                    <a:pt x="281" y="120"/>
                  </a:cubicBezTo>
                  <a:cubicBezTo>
                    <a:pt x="282" y="120"/>
                    <a:pt x="282" y="120"/>
                    <a:pt x="282" y="120"/>
                  </a:cubicBezTo>
                  <a:cubicBezTo>
                    <a:pt x="283" y="119"/>
                    <a:pt x="283" y="119"/>
                    <a:pt x="283" y="119"/>
                  </a:cubicBezTo>
                  <a:cubicBezTo>
                    <a:pt x="284" y="119"/>
                    <a:pt x="284" y="119"/>
                    <a:pt x="284" y="119"/>
                  </a:cubicBezTo>
                  <a:cubicBezTo>
                    <a:pt x="285" y="119"/>
                    <a:pt x="285" y="119"/>
                    <a:pt x="285" y="119"/>
                  </a:cubicBezTo>
                  <a:cubicBezTo>
                    <a:pt x="286" y="120"/>
                    <a:pt x="286" y="120"/>
                    <a:pt x="286" y="120"/>
                  </a:cubicBezTo>
                  <a:cubicBezTo>
                    <a:pt x="286" y="120"/>
                    <a:pt x="286" y="120"/>
                    <a:pt x="286" y="120"/>
                  </a:cubicBezTo>
                  <a:cubicBezTo>
                    <a:pt x="287" y="120"/>
                    <a:pt x="287" y="120"/>
                    <a:pt x="287" y="120"/>
                  </a:cubicBezTo>
                  <a:cubicBezTo>
                    <a:pt x="287" y="121"/>
                    <a:pt x="287" y="121"/>
                    <a:pt x="287" y="121"/>
                  </a:cubicBezTo>
                  <a:cubicBezTo>
                    <a:pt x="288" y="121"/>
                    <a:pt x="288" y="121"/>
                    <a:pt x="288" y="121"/>
                  </a:cubicBezTo>
                  <a:cubicBezTo>
                    <a:pt x="289" y="121"/>
                    <a:pt x="289" y="121"/>
                    <a:pt x="289" y="121"/>
                  </a:cubicBezTo>
                  <a:cubicBezTo>
                    <a:pt x="289" y="122"/>
                    <a:pt x="289" y="122"/>
                    <a:pt x="289" y="122"/>
                  </a:cubicBezTo>
                  <a:cubicBezTo>
                    <a:pt x="289" y="122"/>
                    <a:pt x="289" y="122"/>
                    <a:pt x="289" y="122"/>
                  </a:cubicBezTo>
                  <a:cubicBezTo>
                    <a:pt x="289" y="122"/>
                    <a:pt x="289" y="122"/>
                    <a:pt x="289" y="122"/>
                  </a:cubicBezTo>
                  <a:cubicBezTo>
                    <a:pt x="290" y="122"/>
                    <a:pt x="290" y="122"/>
                    <a:pt x="290" y="122"/>
                  </a:cubicBezTo>
                  <a:cubicBezTo>
                    <a:pt x="290" y="122"/>
                    <a:pt x="290" y="122"/>
                    <a:pt x="290" y="122"/>
                  </a:cubicBezTo>
                  <a:cubicBezTo>
                    <a:pt x="291" y="123"/>
                    <a:pt x="291" y="123"/>
                    <a:pt x="291" y="123"/>
                  </a:cubicBezTo>
                  <a:cubicBezTo>
                    <a:pt x="291" y="123"/>
                    <a:pt x="291" y="123"/>
                    <a:pt x="291" y="123"/>
                  </a:cubicBezTo>
                  <a:cubicBezTo>
                    <a:pt x="291" y="124"/>
                    <a:pt x="291" y="124"/>
                    <a:pt x="291" y="124"/>
                  </a:cubicBezTo>
                  <a:cubicBezTo>
                    <a:pt x="292" y="124"/>
                    <a:pt x="292" y="124"/>
                    <a:pt x="292" y="124"/>
                  </a:cubicBezTo>
                  <a:cubicBezTo>
                    <a:pt x="292" y="125"/>
                    <a:pt x="292" y="125"/>
                    <a:pt x="292" y="125"/>
                  </a:cubicBezTo>
                  <a:cubicBezTo>
                    <a:pt x="291" y="126"/>
                    <a:pt x="291" y="126"/>
                    <a:pt x="291" y="126"/>
                  </a:cubicBezTo>
                  <a:cubicBezTo>
                    <a:pt x="290" y="126"/>
                    <a:pt x="290" y="126"/>
                    <a:pt x="290" y="126"/>
                  </a:cubicBezTo>
                  <a:cubicBezTo>
                    <a:pt x="289" y="125"/>
                    <a:pt x="289" y="125"/>
                    <a:pt x="289" y="125"/>
                  </a:cubicBezTo>
                  <a:cubicBezTo>
                    <a:pt x="288" y="126"/>
                    <a:pt x="288" y="126"/>
                    <a:pt x="288" y="126"/>
                  </a:cubicBezTo>
                  <a:cubicBezTo>
                    <a:pt x="287" y="127"/>
                    <a:pt x="287" y="127"/>
                    <a:pt x="287" y="127"/>
                  </a:cubicBezTo>
                  <a:cubicBezTo>
                    <a:pt x="288" y="126"/>
                    <a:pt x="288" y="126"/>
                    <a:pt x="288" y="126"/>
                  </a:cubicBezTo>
                  <a:cubicBezTo>
                    <a:pt x="290" y="126"/>
                    <a:pt x="290" y="126"/>
                    <a:pt x="290" y="126"/>
                  </a:cubicBezTo>
                  <a:cubicBezTo>
                    <a:pt x="290" y="126"/>
                    <a:pt x="290" y="126"/>
                    <a:pt x="290" y="126"/>
                  </a:cubicBezTo>
                  <a:cubicBezTo>
                    <a:pt x="289" y="127"/>
                    <a:pt x="289" y="127"/>
                    <a:pt x="289" y="127"/>
                  </a:cubicBezTo>
                  <a:cubicBezTo>
                    <a:pt x="289" y="127"/>
                    <a:pt x="289" y="127"/>
                    <a:pt x="289" y="127"/>
                  </a:cubicBezTo>
                  <a:cubicBezTo>
                    <a:pt x="288" y="129"/>
                    <a:pt x="288" y="129"/>
                    <a:pt x="288" y="129"/>
                  </a:cubicBezTo>
                  <a:cubicBezTo>
                    <a:pt x="287" y="129"/>
                    <a:pt x="287" y="129"/>
                    <a:pt x="287" y="129"/>
                  </a:cubicBezTo>
                  <a:cubicBezTo>
                    <a:pt x="286" y="129"/>
                    <a:pt x="286" y="129"/>
                    <a:pt x="286" y="129"/>
                  </a:cubicBezTo>
                  <a:cubicBezTo>
                    <a:pt x="286" y="130"/>
                    <a:pt x="286" y="130"/>
                    <a:pt x="286" y="130"/>
                  </a:cubicBezTo>
                  <a:cubicBezTo>
                    <a:pt x="287" y="130"/>
                    <a:pt x="287" y="130"/>
                    <a:pt x="287" y="130"/>
                  </a:cubicBezTo>
                  <a:cubicBezTo>
                    <a:pt x="288" y="128"/>
                    <a:pt x="288" y="128"/>
                    <a:pt x="288" y="128"/>
                  </a:cubicBezTo>
                  <a:cubicBezTo>
                    <a:pt x="289" y="127"/>
                    <a:pt x="289" y="127"/>
                    <a:pt x="289" y="127"/>
                  </a:cubicBezTo>
                  <a:cubicBezTo>
                    <a:pt x="290" y="127"/>
                    <a:pt x="290" y="127"/>
                    <a:pt x="290" y="127"/>
                  </a:cubicBezTo>
                  <a:cubicBezTo>
                    <a:pt x="291" y="126"/>
                    <a:pt x="291" y="126"/>
                    <a:pt x="291" y="126"/>
                  </a:cubicBezTo>
                  <a:cubicBezTo>
                    <a:pt x="292" y="127"/>
                    <a:pt x="292" y="127"/>
                    <a:pt x="292" y="127"/>
                  </a:cubicBezTo>
                  <a:cubicBezTo>
                    <a:pt x="292" y="127"/>
                    <a:pt x="292" y="127"/>
                    <a:pt x="292" y="127"/>
                  </a:cubicBezTo>
                  <a:cubicBezTo>
                    <a:pt x="293" y="127"/>
                    <a:pt x="293" y="127"/>
                    <a:pt x="293" y="127"/>
                  </a:cubicBezTo>
                  <a:cubicBezTo>
                    <a:pt x="293" y="128"/>
                    <a:pt x="293" y="128"/>
                    <a:pt x="293" y="128"/>
                  </a:cubicBezTo>
                  <a:cubicBezTo>
                    <a:pt x="293" y="128"/>
                    <a:pt x="293" y="128"/>
                    <a:pt x="293" y="128"/>
                  </a:cubicBezTo>
                  <a:cubicBezTo>
                    <a:pt x="293" y="129"/>
                    <a:pt x="293" y="129"/>
                    <a:pt x="293" y="129"/>
                  </a:cubicBezTo>
                  <a:cubicBezTo>
                    <a:pt x="292" y="129"/>
                    <a:pt x="292" y="129"/>
                    <a:pt x="292" y="129"/>
                  </a:cubicBezTo>
                  <a:cubicBezTo>
                    <a:pt x="291" y="130"/>
                    <a:pt x="291" y="130"/>
                    <a:pt x="291" y="130"/>
                  </a:cubicBezTo>
                  <a:cubicBezTo>
                    <a:pt x="290" y="130"/>
                    <a:pt x="290" y="130"/>
                    <a:pt x="290" y="130"/>
                  </a:cubicBezTo>
                  <a:cubicBezTo>
                    <a:pt x="290" y="130"/>
                    <a:pt x="290" y="130"/>
                    <a:pt x="290" y="130"/>
                  </a:cubicBezTo>
                  <a:cubicBezTo>
                    <a:pt x="289" y="130"/>
                    <a:pt x="289" y="130"/>
                    <a:pt x="289" y="130"/>
                  </a:cubicBezTo>
                  <a:cubicBezTo>
                    <a:pt x="289" y="130"/>
                    <a:pt x="289" y="130"/>
                    <a:pt x="289" y="130"/>
                  </a:cubicBezTo>
                  <a:cubicBezTo>
                    <a:pt x="290" y="130"/>
                    <a:pt x="290" y="130"/>
                    <a:pt x="290" y="130"/>
                  </a:cubicBezTo>
                  <a:cubicBezTo>
                    <a:pt x="290" y="131"/>
                    <a:pt x="290" y="131"/>
                    <a:pt x="290" y="131"/>
                  </a:cubicBezTo>
                  <a:cubicBezTo>
                    <a:pt x="288" y="131"/>
                    <a:pt x="288" y="131"/>
                    <a:pt x="288" y="131"/>
                  </a:cubicBezTo>
                  <a:cubicBezTo>
                    <a:pt x="289" y="131"/>
                    <a:pt x="289" y="131"/>
                    <a:pt x="289" y="131"/>
                  </a:cubicBezTo>
                  <a:cubicBezTo>
                    <a:pt x="289" y="131"/>
                    <a:pt x="289" y="131"/>
                    <a:pt x="289" y="131"/>
                  </a:cubicBezTo>
                  <a:cubicBezTo>
                    <a:pt x="290" y="131"/>
                    <a:pt x="290" y="131"/>
                    <a:pt x="290" y="131"/>
                  </a:cubicBezTo>
                  <a:cubicBezTo>
                    <a:pt x="291" y="130"/>
                    <a:pt x="291" y="130"/>
                    <a:pt x="291" y="130"/>
                  </a:cubicBezTo>
                  <a:cubicBezTo>
                    <a:pt x="291" y="131"/>
                    <a:pt x="291" y="131"/>
                    <a:pt x="291" y="131"/>
                  </a:cubicBezTo>
                  <a:cubicBezTo>
                    <a:pt x="291" y="131"/>
                    <a:pt x="291" y="131"/>
                    <a:pt x="291" y="131"/>
                  </a:cubicBezTo>
                  <a:cubicBezTo>
                    <a:pt x="290" y="131"/>
                    <a:pt x="290" y="131"/>
                    <a:pt x="290" y="131"/>
                  </a:cubicBezTo>
                  <a:cubicBezTo>
                    <a:pt x="289" y="132"/>
                    <a:pt x="289" y="132"/>
                    <a:pt x="289" y="132"/>
                  </a:cubicBezTo>
                  <a:cubicBezTo>
                    <a:pt x="289" y="132"/>
                    <a:pt x="289" y="132"/>
                    <a:pt x="289" y="132"/>
                  </a:cubicBezTo>
                  <a:cubicBezTo>
                    <a:pt x="290" y="132"/>
                    <a:pt x="290" y="132"/>
                    <a:pt x="290" y="132"/>
                  </a:cubicBezTo>
                  <a:cubicBezTo>
                    <a:pt x="289" y="133"/>
                    <a:pt x="289" y="133"/>
                    <a:pt x="289" y="133"/>
                  </a:cubicBezTo>
                  <a:cubicBezTo>
                    <a:pt x="288" y="134"/>
                    <a:pt x="288" y="134"/>
                    <a:pt x="288" y="134"/>
                  </a:cubicBezTo>
                  <a:cubicBezTo>
                    <a:pt x="288" y="134"/>
                    <a:pt x="288" y="134"/>
                    <a:pt x="288" y="134"/>
                  </a:cubicBezTo>
                  <a:cubicBezTo>
                    <a:pt x="288" y="134"/>
                    <a:pt x="288" y="134"/>
                    <a:pt x="288" y="134"/>
                  </a:cubicBezTo>
                  <a:cubicBezTo>
                    <a:pt x="289" y="133"/>
                    <a:pt x="289" y="133"/>
                    <a:pt x="289" y="133"/>
                  </a:cubicBezTo>
                  <a:cubicBezTo>
                    <a:pt x="290" y="132"/>
                    <a:pt x="290" y="132"/>
                    <a:pt x="290" y="132"/>
                  </a:cubicBezTo>
                  <a:cubicBezTo>
                    <a:pt x="290" y="132"/>
                    <a:pt x="290" y="132"/>
                    <a:pt x="290" y="132"/>
                  </a:cubicBezTo>
                  <a:cubicBezTo>
                    <a:pt x="292" y="131"/>
                    <a:pt x="292" y="131"/>
                    <a:pt x="292" y="131"/>
                  </a:cubicBezTo>
                  <a:cubicBezTo>
                    <a:pt x="292" y="131"/>
                    <a:pt x="292" y="131"/>
                    <a:pt x="292" y="131"/>
                  </a:cubicBezTo>
                  <a:cubicBezTo>
                    <a:pt x="292" y="131"/>
                    <a:pt x="292" y="131"/>
                    <a:pt x="292" y="131"/>
                  </a:cubicBezTo>
                  <a:cubicBezTo>
                    <a:pt x="293" y="131"/>
                    <a:pt x="293" y="131"/>
                    <a:pt x="293" y="131"/>
                  </a:cubicBezTo>
                  <a:cubicBezTo>
                    <a:pt x="293" y="131"/>
                    <a:pt x="293" y="131"/>
                    <a:pt x="293" y="131"/>
                  </a:cubicBezTo>
                  <a:cubicBezTo>
                    <a:pt x="294" y="130"/>
                    <a:pt x="294" y="130"/>
                    <a:pt x="294" y="130"/>
                  </a:cubicBezTo>
                  <a:cubicBezTo>
                    <a:pt x="295" y="130"/>
                    <a:pt x="295" y="130"/>
                    <a:pt x="295" y="130"/>
                  </a:cubicBezTo>
                  <a:cubicBezTo>
                    <a:pt x="295" y="130"/>
                    <a:pt x="295" y="130"/>
                    <a:pt x="295" y="130"/>
                  </a:cubicBezTo>
                  <a:cubicBezTo>
                    <a:pt x="293" y="132"/>
                    <a:pt x="293" y="132"/>
                    <a:pt x="293" y="132"/>
                  </a:cubicBezTo>
                  <a:cubicBezTo>
                    <a:pt x="292" y="132"/>
                    <a:pt x="292" y="132"/>
                    <a:pt x="292" y="132"/>
                  </a:cubicBezTo>
                  <a:cubicBezTo>
                    <a:pt x="291" y="133"/>
                    <a:pt x="291" y="133"/>
                    <a:pt x="291" y="133"/>
                  </a:cubicBezTo>
                  <a:cubicBezTo>
                    <a:pt x="291" y="133"/>
                    <a:pt x="291" y="133"/>
                    <a:pt x="291" y="133"/>
                  </a:cubicBezTo>
                  <a:cubicBezTo>
                    <a:pt x="291" y="133"/>
                    <a:pt x="291" y="133"/>
                    <a:pt x="291" y="133"/>
                  </a:cubicBezTo>
                  <a:cubicBezTo>
                    <a:pt x="291" y="134"/>
                    <a:pt x="291" y="134"/>
                    <a:pt x="291" y="134"/>
                  </a:cubicBezTo>
                  <a:cubicBezTo>
                    <a:pt x="291" y="134"/>
                    <a:pt x="291" y="134"/>
                    <a:pt x="291" y="134"/>
                  </a:cubicBezTo>
                  <a:cubicBezTo>
                    <a:pt x="291" y="135"/>
                    <a:pt x="291" y="135"/>
                    <a:pt x="291" y="135"/>
                  </a:cubicBezTo>
                  <a:cubicBezTo>
                    <a:pt x="292" y="134"/>
                    <a:pt x="292" y="134"/>
                    <a:pt x="292" y="134"/>
                  </a:cubicBezTo>
                  <a:cubicBezTo>
                    <a:pt x="292" y="133"/>
                    <a:pt x="292" y="133"/>
                    <a:pt x="292" y="133"/>
                  </a:cubicBezTo>
                  <a:cubicBezTo>
                    <a:pt x="293" y="132"/>
                    <a:pt x="293" y="132"/>
                    <a:pt x="293" y="132"/>
                  </a:cubicBezTo>
                  <a:cubicBezTo>
                    <a:pt x="294" y="132"/>
                    <a:pt x="294" y="132"/>
                    <a:pt x="294" y="132"/>
                  </a:cubicBezTo>
                  <a:cubicBezTo>
                    <a:pt x="294" y="132"/>
                    <a:pt x="294" y="132"/>
                    <a:pt x="294" y="132"/>
                  </a:cubicBezTo>
                  <a:cubicBezTo>
                    <a:pt x="294" y="133"/>
                    <a:pt x="294" y="133"/>
                    <a:pt x="294" y="133"/>
                  </a:cubicBezTo>
                  <a:cubicBezTo>
                    <a:pt x="294" y="133"/>
                    <a:pt x="294" y="133"/>
                    <a:pt x="294" y="133"/>
                  </a:cubicBezTo>
                  <a:cubicBezTo>
                    <a:pt x="292" y="134"/>
                    <a:pt x="292" y="134"/>
                    <a:pt x="292" y="134"/>
                  </a:cubicBezTo>
                  <a:cubicBezTo>
                    <a:pt x="292" y="135"/>
                    <a:pt x="292" y="135"/>
                    <a:pt x="292" y="135"/>
                  </a:cubicBezTo>
                  <a:cubicBezTo>
                    <a:pt x="292" y="136"/>
                    <a:pt x="292" y="136"/>
                    <a:pt x="292" y="136"/>
                  </a:cubicBezTo>
                  <a:cubicBezTo>
                    <a:pt x="291" y="136"/>
                    <a:pt x="291" y="136"/>
                    <a:pt x="291" y="136"/>
                  </a:cubicBezTo>
                  <a:cubicBezTo>
                    <a:pt x="291" y="136"/>
                    <a:pt x="291" y="136"/>
                    <a:pt x="291" y="136"/>
                  </a:cubicBezTo>
                  <a:cubicBezTo>
                    <a:pt x="292" y="136"/>
                    <a:pt x="292" y="136"/>
                    <a:pt x="292" y="136"/>
                  </a:cubicBezTo>
                  <a:cubicBezTo>
                    <a:pt x="292" y="136"/>
                    <a:pt x="292" y="136"/>
                    <a:pt x="292" y="136"/>
                  </a:cubicBezTo>
                  <a:cubicBezTo>
                    <a:pt x="293" y="134"/>
                    <a:pt x="293" y="134"/>
                    <a:pt x="293" y="134"/>
                  </a:cubicBezTo>
                  <a:cubicBezTo>
                    <a:pt x="294" y="134"/>
                    <a:pt x="294" y="134"/>
                    <a:pt x="294" y="134"/>
                  </a:cubicBezTo>
                  <a:cubicBezTo>
                    <a:pt x="295" y="134"/>
                    <a:pt x="295" y="134"/>
                    <a:pt x="295" y="134"/>
                  </a:cubicBezTo>
                  <a:cubicBezTo>
                    <a:pt x="295" y="135"/>
                    <a:pt x="295" y="135"/>
                    <a:pt x="295" y="135"/>
                  </a:cubicBezTo>
                  <a:cubicBezTo>
                    <a:pt x="295" y="135"/>
                    <a:pt x="295" y="135"/>
                    <a:pt x="295" y="135"/>
                  </a:cubicBezTo>
                  <a:cubicBezTo>
                    <a:pt x="294" y="135"/>
                    <a:pt x="294" y="135"/>
                    <a:pt x="294" y="135"/>
                  </a:cubicBezTo>
                  <a:cubicBezTo>
                    <a:pt x="293" y="136"/>
                    <a:pt x="293" y="136"/>
                    <a:pt x="293" y="136"/>
                  </a:cubicBezTo>
                  <a:cubicBezTo>
                    <a:pt x="293" y="137"/>
                    <a:pt x="293" y="137"/>
                    <a:pt x="293" y="137"/>
                  </a:cubicBezTo>
                  <a:cubicBezTo>
                    <a:pt x="293" y="137"/>
                    <a:pt x="293" y="137"/>
                    <a:pt x="293" y="137"/>
                  </a:cubicBezTo>
                  <a:cubicBezTo>
                    <a:pt x="294" y="137"/>
                    <a:pt x="294" y="137"/>
                    <a:pt x="294" y="137"/>
                  </a:cubicBezTo>
                  <a:cubicBezTo>
                    <a:pt x="294" y="136"/>
                    <a:pt x="294" y="136"/>
                    <a:pt x="294" y="136"/>
                  </a:cubicBezTo>
                  <a:cubicBezTo>
                    <a:pt x="295" y="135"/>
                    <a:pt x="295" y="135"/>
                    <a:pt x="295" y="135"/>
                  </a:cubicBezTo>
                  <a:cubicBezTo>
                    <a:pt x="295" y="135"/>
                    <a:pt x="295" y="135"/>
                    <a:pt x="295" y="135"/>
                  </a:cubicBezTo>
                  <a:cubicBezTo>
                    <a:pt x="295" y="134"/>
                    <a:pt x="295" y="134"/>
                    <a:pt x="295" y="134"/>
                  </a:cubicBezTo>
                  <a:cubicBezTo>
                    <a:pt x="296" y="134"/>
                    <a:pt x="296" y="134"/>
                    <a:pt x="296" y="134"/>
                  </a:cubicBezTo>
                  <a:cubicBezTo>
                    <a:pt x="296" y="133"/>
                    <a:pt x="296" y="133"/>
                    <a:pt x="296" y="133"/>
                  </a:cubicBezTo>
                  <a:cubicBezTo>
                    <a:pt x="297" y="133"/>
                    <a:pt x="297" y="133"/>
                    <a:pt x="297" y="133"/>
                  </a:cubicBezTo>
                  <a:cubicBezTo>
                    <a:pt x="297" y="132"/>
                    <a:pt x="297" y="132"/>
                    <a:pt x="297" y="132"/>
                  </a:cubicBezTo>
                  <a:cubicBezTo>
                    <a:pt x="297" y="132"/>
                    <a:pt x="297" y="132"/>
                    <a:pt x="297" y="132"/>
                  </a:cubicBezTo>
                  <a:cubicBezTo>
                    <a:pt x="298" y="132"/>
                    <a:pt x="298" y="132"/>
                    <a:pt x="298" y="132"/>
                  </a:cubicBezTo>
                  <a:cubicBezTo>
                    <a:pt x="298" y="131"/>
                    <a:pt x="298" y="131"/>
                    <a:pt x="298" y="131"/>
                  </a:cubicBezTo>
                  <a:cubicBezTo>
                    <a:pt x="298" y="131"/>
                    <a:pt x="298" y="131"/>
                    <a:pt x="298" y="131"/>
                  </a:cubicBezTo>
                  <a:cubicBezTo>
                    <a:pt x="299" y="132"/>
                    <a:pt x="299" y="132"/>
                    <a:pt x="299" y="132"/>
                  </a:cubicBezTo>
                  <a:cubicBezTo>
                    <a:pt x="299" y="133"/>
                    <a:pt x="299" y="133"/>
                    <a:pt x="299" y="133"/>
                  </a:cubicBezTo>
                  <a:cubicBezTo>
                    <a:pt x="300" y="133"/>
                    <a:pt x="300" y="133"/>
                    <a:pt x="300" y="133"/>
                  </a:cubicBezTo>
                  <a:cubicBezTo>
                    <a:pt x="300" y="134"/>
                    <a:pt x="300" y="134"/>
                    <a:pt x="300" y="134"/>
                  </a:cubicBezTo>
                  <a:cubicBezTo>
                    <a:pt x="300" y="135"/>
                    <a:pt x="300" y="135"/>
                    <a:pt x="300" y="135"/>
                  </a:cubicBezTo>
                  <a:cubicBezTo>
                    <a:pt x="301" y="136"/>
                    <a:pt x="301" y="136"/>
                    <a:pt x="301" y="136"/>
                  </a:cubicBezTo>
                  <a:cubicBezTo>
                    <a:pt x="301" y="136"/>
                    <a:pt x="301" y="136"/>
                    <a:pt x="301" y="136"/>
                  </a:cubicBezTo>
                  <a:cubicBezTo>
                    <a:pt x="301" y="136"/>
                    <a:pt x="301" y="136"/>
                    <a:pt x="301" y="136"/>
                  </a:cubicBezTo>
                  <a:cubicBezTo>
                    <a:pt x="300" y="137"/>
                    <a:pt x="300" y="137"/>
                    <a:pt x="300" y="137"/>
                  </a:cubicBezTo>
                  <a:cubicBezTo>
                    <a:pt x="299" y="137"/>
                    <a:pt x="299" y="137"/>
                    <a:pt x="299" y="137"/>
                  </a:cubicBezTo>
                  <a:cubicBezTo>
                    <a:pt x="299" y="137"/>
                    <a:pt x="299" y="137"/>
                    <a:pt x="299" y="137"/>
                  </a:cubicBezTo>
                  <a:cubicBezTo>
                    <a:pt x="298" y="136"/>
                    <a:pt x="298" y="136"/>
                    <a:pt x="298" y="136"/>
                  </a:cubicBezTo>
                  <a:cubicBezTo>
                    <a:pt x="298" y="136"/>
                    <a:pt x="298" y="136"/>
                    <a:pt x="298" y="136"/>
                  </a:cubicBezTo>
                  <a:cubicBezTo>
                    <a:pt x="297" y="137"/>
                    <a:pt x="297" y="137"/>
                    <a:pt x="297" y="137"/>
                  </a:cubicBezTo>
                  <a:cubicBezTo>
                    <a:pt x="297" y="137"/>
                    <a:pt x="297" y="137"/>
                    <a:pt x="297" y="137"/>
                  </a:cubicBezTo>
                  <a:cubicBezTo>
                    <a:pt x="296" y="138"/>
                    <a:pt x="296" y="138"/>
                    <a:pt x="296" y="138"/>
                  </a:cubicBezTo>
                  <a:cubicBezTo>
                    <a:pt x="296" y="138"/>
                    <a:pt x="296" y="138"/>
                    <a:pt x="296" y="138"/>
                  </a:cubicBezTo>
                  <a:cubicBezTo>
                    <a:pt x="295" y="138"/>
                    <a:pt x="295" y="138"/>
                    <a:pt x="295" y="138"/>
                  </a:cubicBezTo>
                  <a:cubicBezTo>
                    <a:pt x="295" y="138"/>
                    <a:pt x="295" y="138"/>
                    <a:pt x="295" y="138"/>
                  </a:cubicBezTo>
                  <a:cubicBezTo>
                    <a:pt x="296" y="138"/>
                    <a:pt x="296" y="138"/>
                    <a:pt x="296" y="138"/>
                  </a:cubicBezTo>
                  <a:cubicBezTo>
                    <a:pt x="296" y="138"/>
                    <a:pt x="296" y="138"/>
                    <a:pt x="296" y="138"/>
                  </a:cubicBezTo>
                  <a:cubicBezTo>
                    <a:pt x="296" y="139"/>
                    <a:pt x="296" y="139"/>
                    <a:pt x="296" y="139"/>
                  </a:cubicBezTo>
                  <a:cubicBezTo>
                    <a:pt x="296" y="139"/>
                    <a:pt x="296" y="139"/>
                    <a:pt x="296" y="139"/>
                  </a:cubicBezTo>
                  <a:cubicBezTo>
                    <a:pt x="295" y="140"/>
                    <a:pt x="295" y="140"/>
                    <a:pt x="295" y="140"/>
                  </a:cubicBezTo>
                  <a:cubicBezTo>
                    <a:pt x="294" y="140"/>
                    <a:pt x="294" y="140"/>
                    <a:pt x="294" y="140"/>
                  </a:cubicBezTo>
                  <a:cubicBezTo>
                    <a:pt x="295" y="140"/>
                    <a:pt x="295" y="140"/>
                    <a:pt x="295" y="140"/>
                  </a:cubicBezTo>
                  <a:cubicBezTo>
                    <a:pt x="296" y="140"/>
                    <a:pt x="296" y="140"/>
                    <a:pt x="296" y="140"/>
                  </a:cubicBezTo>
                  <a:cubicBezTo>
                    <a:pt x="297" y="140"/>
                    <a:pt x="297" y="140"/>
                    <a:pt x="297" y="140"/>
                  </a:cubicBezTo>
                  <a:cubicBezTo>
                    <a:pt x="298" y="140"/>
                    <a:pt x="298" y="140"/>
                    <a:pt x="298" y="140"/>
                  </a:cubicBezTo>
                  <a:cubicBezTo>
                    <a:pt x="298" y="139"/>
                    <a:pt x="298" y="139"/>
                    <a:pt x="298" y="139"/>
                  </a:cubicBezTo>
                  <a:cubicBezTo>
                    <a:pt x="299" y="139"/>
                    <a:pt x="299" y="139"/>
                    <a:pt x="299" y="139"/>
                  </a:cubicBezTo>
                  <a:cubicBezTo>
                    <a:pt x="300" y="140"/>
                    <a:pt x="300" y="140"/>
                    <a:pt x="300" y="140"/>
                  </a:cubicBezTo>
                  <a:cubicBezTo>
                    <a:pt x="300" y="140"/>
                    <a:pt x="300" y="140"/>
                    <a:pt x="300" y="140"/>
                  </a:cubicBezTo>
                  <a:cubicBezTo>
                    <a:pt x="300" y="140"/>
                    <a:pt x="300" y="140"/>
                    <a:pt x="300" y="140"/>
                  </a:cubicBezTo>
                  <a:cubicBezTo>
                    <a:pt x="300" y="140"/>
                    <a:pt x="300" y="140"/>
                    <a:pt x="300" y="140"/>
                  </a:cubicBezTo>
                  <a:cubicBezTo>
                    <a:pt x="300" y="139"/>
                    <a:pt x="300" y="139"/>
                    <a:pt x="300" y="139"/>
                  </a:cubicBezTo>
                  <a:cubicBezTo>
                    <a:pt x="300" y="138"/>
                    <a:pt x="300" y="138"/>
                    <a:pt x="300" y="138"/>
                  </a:cubicBezTo>
                  <a:cubicBezTo>
                    <a:pt x="301" y="138"/>
                    <a:pt x="301" y="138"/>
                    <a:pt x="301" y="138"/>
                  </a:cubicBezTo>
                  <a:cubicBezTo>
                    <a:pt x="302" y="137"/>
                    <a:pt x="302" y="137"/>
                    <a:pt x="302" y="137"/>
                  </a:cubicBezTo>
                  <a:cubicBezTo>
                    <a:pt x="302" y="138"/>
                    <a:pt x="302" y="138"/>
                    <a:pt x="302" y="138"/>
                  </a:cubicBezTo>
                  <a:cubicBezTo>
                    <a:pt x="302" y="138"/>
                    <a:pt x="302" y="138"/>
                    <a:pt x="302" y="138"/>
                  </a:cubicBezTo>
                  <a:cubicBezTo>
                    <a:pt x="302" y="139"/>
                    <a:pt x="302" y="139"/>
                    <a:pt x="302" y="139"/>
                  </a:cubicBezTo>
                  <a:cubicBezTo>
                    <a:pt x="302" y="139"/>
                    <a:pt x="302" y="139"/>
                    <a:pt x="302" y="139"/>
                  </a:cubicBezTo>
                  <a:cubicBezTo>
                    <a:pt x="301" y="140"/>
                    <a:pt x="301" y="140"/>
                    <a:pt x="301" y="140"/>
                  </a:cubicBezTo>
                  <a:cubicBezTo>
                    <a:pt x="300" y="141"/>
                    <a:pt x="300" y="141"/>
                    <a:pt x="300" y="141"/>
                  </a:cubicBezTo>
                  <a:cubicBezTo>
                    <a:pt x="300" y="141"/>
                    <a:pt x="300" y="141"/>
                    <a:pt x="300" y="141"/>
                  </a:cubicBezTo>
                  <a:cubicBezTo>
                    <a:pt x="299" y="141"/>
                    <a:pt x="299" y="141"/>
                    <a:pt x="299" y="141"/>
                  </a:cubicBezTo>
                  <a:cubicBezTo>
                    <a:pt x="299" y="141"/>
                    <a:pt x="299" y="141"/>
                    <a:pt x="299" y="141"/>
                  </a:cubicBezTo>
                  <a:cubicBezTo>
                    <a:pt x="298" y="141"/>
                    <a:pt x="298" y="141"/>
                    <a:pt x="298" y="141"/>
                  </a:cubicBezTo>
                  <a:cubicBezTo>
                    <a:pt x="298" y="141"/>
                    <a:pt x="298" y="141"/>
                    <a:pt x="298" y="141"/>
                  </a:cubicBezTo>
                  <a:cubicBezTo>
                    <a:pt x="297" y="142"/>
                    <a:pt x="297" y="142"/>
                    <a:pt x="297" y="142"/>
                  </a:cubicBezTo>
                  <a:cubicBezTo>
                    <a:pt x="297" y="142"/>
                    <a:pt x="297" y="142"/>
                    <a:pt x="297" y="142"/>
                  </a:cubicBezTo>
                  <a:cubicBezTo>
                    <a:pt x="296" y="143"/>
                    <a:pt x="296" y="143"/>
                    <a:pt x="296" y="143"/>
                  </a:cubicBezTo>
                  <a:cubicBezTo>
                    <a:pt x="296" y="144"/>
                    <a:pt x="296" y="144"/>
                    <a:pt x="296" y="144"/>
                  </a:cubicBezTo>
                  <a:cubicBezTo>
                    <a:pt x="296" y="144"/>
                    <a:pt x="296" y="144"/>
                    <a:pt x="296" y="144"/>
                  </a:cubicBezTo>
                  <a:cubicBezTo>
                    <a:pt x="296" y="144"/>
                    <a:pt x="296" y="144"/>
                    <a:pt x="296" y="144"/>
                  </a:cubicBezTo>
                  <a:cubicBezTo>
                    <a:pt x="297" y="143"/>
                    <a:pt x="297" y="143"/>
                    <a:pt x="297" y="143"/>
                  </a:cubicBezTo>
                  <a:cubicBezTo>
                    <a:pt x="298" y="142"/>
                    <a:pt x="298" y="142"/>
                    <a:pt x="298" y="142"/>
                  </a:cubicBezTo>
                  <a:cubicBezTo>
                    <a:pt x="298" y="142"/>
                    <a:pt x="298" y="142"/>
                    <a:pt x="298" y="142"/>
                  </a:cubicBezTo>
                  <a:cubicBezTo>
                    <a:pt x="299" y="142"/>
                    <a:pt x="299" y="142"/>
                    <a:pt x="299" y="142"/>
                  </a:cubicBezTo>
                  <a:cubicBezTo>
                    <a:pt x="299" y="142"/>
                    <a:pt x="299" y="142"/>
                    <a:pt x="299" y="142"/>
                  </a:cubicBezTo>
                  <a:cubicBezTo>
                    <a:pt x="299" y="142"/>
                    <a:pt x="299" y="142"/>
                    <a:pt x="299" y="142"/>
                  </a:cubicBezTo>
                  <a:cubicBezTo>
                    <a:pt x="299" y="143"/>
                    <a:pt x="299" y="143"/>
                    <a:pt x="299" y="143"/>
                  </a:cubicBezTo>
                  <a:cubicBezTo>
                    <a:pt x="298" y="144"/>
                    <a:pt x="298" y="144"/>
                    <a:pt x="298" y="144"/>
                  </a:cubicBezTo>
                  <a:cubicBezTo>
                    <a:pt x="297" y="145"/>
                    <a:pt x="297" y="145"/>
                    <a:pt x="297" y="145"/>
                  </a:cubicBezTo>
                  <a:cubicBezTo>
                    <a:pt x="296" y="145"/>
                    <a:pt x="296" y="145"/>
                    <a:pt x="296" y="145"/>
                  </a:cubicBezTo>
                  <a:cubicBezTo>
                    <a:pt x="296" y="145"/>
                    <a:pt x="296" y="145"/>
                    <a:pt x="296" y="145"/>
                  </a:cubicBezTo>
                  <a:cubicBezTo>
                    <a:pt x="298" y="145"/>
                    <a:pt x="298" y="145"/>
                    <a:pt x="298" y="145"/>
                  </a:cubicBezTo>
                  <a:cubicBezTo>
                    <a:pt x="299" y="143"/>
                    <a:pt x="299" y="143"/>
                    <a:pt x="299" y="143"/>
                  </a:cubicBezTo>
                  <a:cubicBezTo>
                    <a:pt x="300" y="142"/>
                    <a:pt x="300" y="142"/>
                    <a:pt x="300" y="142"/>
                  </a:cubicBezTo>
                  <a:cubicBezTo>
                    <a:pt x="300" y="141"/>
                    <a:pt x="300" y="141"/>
                    <a:pt x="300" y="141"/>
                  </a:cubicBezTo>
                  <a:cubicBezTo>
                    <a:pt x="300" y="141"/>
                    <a:pt x="300" y="141"/>
                    <a:pt x="300" y="141"/>
                  </a:cubicBezTo>
                  <a:cubicBezTo>
                    <a:pt x="301" y="141"/>
                    <a:pt x="301" y="141"/>
                    <a:pt x="301" y="141"/>
                  </a:cubicBezTo>
                  <a:cubicBezTo>
                    <a:pt x="302" y="140"/>
                    <a:pt x="302" y="140"/>
                    <a:pt x="302" y="140"/>
                  </a:cubicBezTo>
                  <a:cubicBezTo>
                    <a:pt x="303" y="140"/>
                    <a:pt x="303" y="140"/>
                    <a:pt x="303" y="140"/>
                  </a:cubicBezTo>
                  <a:cubicBezTo>
                    <a:pt x="304" y="140"/>
                    <a:pt x="304" y="140"/>
                    <a:pt x="304" y="140"/>
                  </a:cubicBezTo>
                  <a:cubicBezTo>
                    <a:pt x="304" y="140"/>
                    <a:pt x="304" y="140"/>
                    <a:pt x="304" y="140"/>
                  </a:cubicBezTo>
                  <a:cubicBezTo>
                    <a:pt x="304" y="140"/>
                    <a:pt x="304" y="140"/>
                    <a:pt x="304" y="140"/>
                  </a:cubicBezTo>
                  <a:cubicBezTo>
                    <a:pt x="303" y="141"/>
                    <a:pt x="303" y="141"/>
                    <a:pt x="303" y="141"/>
                  </a:cubicBezTo>
                  <a:cubicBezTo>
                    <a:pt x="302" y="141"/>
                    <a:pt x="302" y="141"/>
                    <a:pt x="302" y="141"/>
                  </a:cubicBezTo>
                  <a:cubicBezTo>
                    <a:pt x="301" y="142"/>
                    <a:pt x="301" y="142"/>
                    <a:pt x="301" y="142"/>
                  </a:cubicBezTo>
                  <a:cubicBezTo>
                    <a:pt x="301" y="142"/>
                    <a:pt x="301" y="142"/>
                    <a:pt x="301" y="142"/>
                  </a:cubicBezTo>
                  <a:cubicBezTo>
                    <a:pt x="301" y="142"/>
                    <a:pt x="301" y="142"/>
                    <a:pt x="301" y="142"/>
                  </a:cubicBezTo>
                  <a:cubicBezTo>
                    <a:pt x="302" y="142"/>
                    <a:pt x="302" y="142"/>
                    <a:pt x="302" y="142"/>
                  </a:cubicBezTo>
                  <a:cubicBezTo>
                    <a:pt x="303" y="142"/>
                    <a:pt x="303" y="142"/>
                    <a:pt x="303" y="142"/>
                  </a:cubicBezTo>
                  <a:cubicBezTo>
                    <a:pt x="304" y="141"/>
                    <a:pt x="304" y="141"/>
                    <a:pt x="304" y="141"/>
                  </a:cubicBezTo>
                  <a:cubicBezTo>
                    <a:pt x="304" y="141"/>
                    <a:pt x="304" y="141"/>
                    <a:pt x="304" y="141"/>
                  </a:cubicBezTo>
                  <a:cubicBezTo>
                    <a:pt x="305" y="141"/>
                    <a:pt x="305" y="141"/>
                    <a:pt x="305" y="141"/>
                  </a:cubicBezTo>
                  <a:cubicBezTo>
                    <a:pt x="305" y="140"/>
                    <a:pt x="305" y="140"/>
                    <a:pt x="305" y="140"/>
                  </a:cubicBezTo>
                  <a:cubicBezTo>
                    <a:pt x="306" y="140"/>
                    <a:pt x="306" y="140"/>
                    <a:pt x="306" y="140"/>
                  </a:cubicBezTo>
                  <a:cubicBezTo>
                    <a:pt x="306" y="141"/>
                    <a:pt x="306" y="141"/>
                    <a:pt x="306" y="141"/>
                  </a:cubicBezTo>
                  <a:cubicBezTo>
                    <a:pt x="307" y="142"/>
                    <a:pt x="307" y="142"/>
                    <a:pt x="307" y="142"/>
                  </a:cubicBezTo>
                  <a:cubicBezTo>
                    <a:pt x="308" y="143"/>
                    <a:pt x="308" y="143"/>
                    <a:pt x="308" y="143"/>
                  </a:cubicBezTo>
                  <a:cubicBezTo>
                    <a:pt x="308" y="143"/>
                    <a:pt x="308" y="143"/>
                    <a:pt x="308" y="143"/>
                  </a:cubicBezTo>
                  <a:cubicBezTo>
                    <a:pt x="309" y="144"/>
                    <a:pt x="309" y="144"/>
                    <a:pt x="309" y="144"/>
                  </a:cubicBezTo>
                  <a:cubicBezTo>
                    <a:pt x="308" y="144"/>
                    <a:pt x="308" y="144"/>
                    <a:pt x="308" y="144"/>
                  </a:cubicBezTo>
                  <a:cubicBezTo>
                    <a:pt x="308" y="145"/>
                    <a:pt x="308" y="145"/>
                    <a:pt x="308" y="145"/>
                  </a:cubicBezTo>
                  <a:cubicBezTo>
                    <a:pt x="307" y="145"/>
                    <a:pt x="307" y="145"/>
                    <a:pt x="307" y="145"/>
                  </a:cubicBezTo>
                  <a:cubicBezTo>
                    <a:pt x="307" y="144"/>
                    <a:pt x="307" y="144"/>
                    <a:pt x="307" y="144"/>
                  </a:cubicBezTo>
                  <a:cubicBezTo>
                    <a:pt x="307" y="144"/>
                    <a:pt x="307" y="144"/>
                    <a:pt x="307" y="144"/>
                  </a:cubicBezTo>
                  <a:cubicBezTo>
                    <a:pt x="307" y="144"/>
                    <a:pt x="307" y="144"/>
                    <a:pt x="307" y="144"/>
                  </a:cubicBezTo>
                  <a:cubicBezTo>
                    <a:pt x="306" y="145"/>
                    <a:pt x="306" y="145"/>
                    <a:pt x="306" y="145"/>
                  </a:cubicBezTo>
                  <a:cubicBezTo>
                    <a:pt x="306" y="145"/>
                    <a:pt x="306" y="145"/>
                    <a:pt x="306" y="145"/>
                  </a:cubicBezTo>
                  <a:cubicBezTo>
                    <a:pt x="304" y="145"/>
                    <a:pt x="304" y="145"/>
                    <a:pt x="304" y="145"/>
                  </a:cubicBezTo>
                  <a:cubicBezTo>
                    <a:pt x="304" y="146"/>
                    <a:pt x="304" y="146"/>
                    <a:pt x="304" y="146"/>
                  </a:cubicBezTo>
                  <a:cubicBezTo>
                    <a:pt x="303" y="146"/>
                    <a:pt x="303" y="146"/>
                    <a:pt x="303" y="146"/>
                  </a:cubicBezTo>
                  <a:cubicBezTo>
                    <a:pt x="302" y="146"/>
                    <a:pt x="302" y="146"/>
                    <a:pt x="302" y="146"/>
                  </a:cubicBezTo>
                  <a:cubicBezTo>
                    <a:pt x="301" y="146"/>
                    <a:pt x="301" y="146"/>
                    <a:pt x="301" y="146"/>
                  </a:cubicBezTo>
                  <a:cubicBezTo>
                    <a:pt x="300" y="147"/>
                    <a:pt x="300" y="147"/>
                    <a:pt x="300" y="147"/>
                  </a:cubicBezTo>
                  <a:cubicBezTo>
                    <a:pt x="300" y="147"/>
                    <a:pt x="300" y="147"/>
                    <a:pt x="300" y="147"/>
                  </a:cubicBezTo>
                  <a:cubicBezTo>
                    <a:pt x="301" y="147"/>
                    <a:pt x="301" y="147"/>
                    <a:pt x="301" y="147"/>
                  </a:cubicBezTo>
                  <a:cubicBezTo>
                    <a:pt x="301" y="148"/>
                    <a:pt x="301" y="148"/>
                    <a:pt x="301" y="148"/>
                  </a:cubicBezTo>
                  <a:cubicBezTo>
                    <a:pt x="299" y="148"/>
                    <a:pt x="299" y="148"/>
                    <a:pt x="299" y="148"/>
                  </a:cubicBezTo>
                  <a:cubicBezTo>
                    <a:pt x="299" y="148"/>
                    <a:pt x="299" y="148"/>
                    <a:pt x="299" y="148"/>
                  </a:cubicBezTo>
                  <a:cubicBezTo>
                    <a:pt x="301" y="148"/>
                    <a:pt x="301" y="148"/>
                    <a:pt x="301" y="148"/>
                  </a:cubicBezTo>
                  <a:cubicBezTo>
                    <a:pt x="301" y="147"/>
                    <a:pt x="301" y="147"/>
                    <a:pt x="301" y="147"/>
                  </a:cubicBezTo>
                  <a:cubicBezTo>
                    <a:pt x="303" y="146"/>
                    <a:pt x="303" y="146"/>
                    <a:pt x="303" y="146"/>
                  </a:cubicBezTo>
                  <a:cubicBezTo>
                    <a:pt x="304" y="146"/>
                    <a:pt x="304" y="146"/>
                    <a:pt x="304" y="146"/>
                  </a:cubicBezTo>
                  <a:cubicBezTo>
                    <a:pt x="304" y="146"/>
                    <a:pt x="304" y="146"/>
                    <a:pt x="304" y="146"/>
                  </a:cubicBezTo>
                  <a:cubicBezTo>
                    <a:pt x="305" y="146"/>
                    <a:pt x="305" y="146"/>
                    <a:pt x="305" y="146"/>
                  </a:cubicBezTo>
                  <a:cubicBezTo>
                    <a:pt x="306" y="146"/>
                    <a:pt x="306" y="146"/>
                    <a:pt x="306" y="146"/>
                  </a:cubicBezTo>
                  <a:cubicBezTo>
                    <a:pt x="306" y="146"/>
                    <a:pt x="306" y="146"/>
                    <a:pt x="306" y="146"/>
                  </a:cubicBezTo>
                  <a:cubicBezTo>
                    <a:pt x="305" y="147"/>
                    <a:pt x="305" y="147"/>
                    <a:pt x="305" y="147"/>
                  </a:cubicBezTo>
                  <a:cubicBezTo>
                    <a:pt x="305" y="148"/>
                    <a:pt x="305" y="148"/>
                    <a:pt x="305" y="148"/>
                  </a:cubicBezTo>
                  <a:cubicBezTo>
                    <a:pt x="304" y="148"/>
                    <a:pt x="304" y="148"/>
                    <a:pt x="304" y="148"/>
                  </a:cubicBezTo>
                  <a:cubicBezTo>
                    <a:pt x="304" y="148"/>
                    <a:pt x="304" y="148"/>
                    <a:pt x="304" y="148"/>
                  </a:cubicBezTo>
                  <a:cubicBezTo>
                    <a:pt x="303" y="148"/>
                    <a:pt x="303" y="148"/>
                    <a:pt x="303" y="148"/>
                  </a:cubicBezTo>
                  <a:cubicBezTo>
                    <a:pt x="302" y="149"/>
                    <a:pt x="302" y="149"/>
                    <a:pt x="302" y="149"/>
                  </a:cubicBezTo>
                  <a:cubicBezTo>
                    <a:pt x="302" y="149"/>
                    <a:pt x="302" y="149"/>
                    <a:pt x="302" y="149"/>
                  </a:cubicBezTo>
                  <a:cubicBezTo>
                    <a:pt x="301" y="149"/>
                    <a:pt x="301" y="149"/>
                    <a:pt x="301" y="149"/>
                  </a:cubicBezTo>
                  <a:cubicBezTo>
                    <a:pt x="301" y="149"/>
                    <a:pt x="301" y="149"/>
                    <a:pt x="301" y="149"/>
                  </a:cubicBezTo>
                  <a:cubicBezTo>
                    <a:pt x="300" y="150"/>
                    <a:pt x="300" y="150"/>
                    <a:pt x="300" y="150"/>
                  </a:cubicBezTo>
                  <a:cubicBezTo>
                    <a:pt x="300" y="150"/>
                    <a:pt x="300" y="150"/>
                    <a:pt x="300" y="150"/>
                  </a:cubicBezTo>
                  <a:cubicBezTo>
                    <a:pt x="301" y="149"/>
                    <a:pt x="301" y="149"/>
                    <a:pt x="301" y="149"/>
                  </a:cubicBezTo>
                  <a:cubicBezTo>
                    <a:pt x="302" y="150"/>
                    <a:pt x="302" y="150"/>
                    <a:pt x="302" y="150"/>
                  </a:cubicBezTo>
                  <a:cubicBezTo>
                    <a:pt x="302" y="150"/>
                    <a:pt x="302" y="150"/>
                    <a:pt x="302" y="150"/>
                  </a:cubicBezTo>
                  <a:cubicBezTo>
                    <a:pt x="303" y="149"/>
                    <a:pt x="303" y="149"/>
                    <a:pt x="303" y="149"/>
                  </a:cubicBezTo>
                  <a:cubicBezTo>
                    <a:pt x="304" y="148"/>
                    <a:pt x="304" y="148"/>
                    <a:pt x="304" y="148"/>
                  </a:cubicBezTo>
                  <a:cubicBezTo>
                    <a:pt x="304" y="148"/>
                    <a:pt x="304" y="148"/>
                    <a:pt x="304" y="148"/>
                  </a:cubicBezTo>
                  <a:cubicBezTo>
                    <a:pt x="305" y="148"/>
                    <a:pt x="305" y="148"/>
                    <a:pt x="305" y="148"/>
                  </a:cubicBezTo>
                  <a:cubicBezTo>
                    <a:pt x="306" y="149"/>
                    <a:pt x="306" y="149"/>
                    <a:pt x="306" y="149"/>
                  </a:cubicBezTo>
                  <a:cubicBezTo>
                    <a:pt x="306" y="148"/>
                    <a:pt x="306" y="148"/>
                    <a:pt x="306" y="148"/>
                  </a:cubicBezTo>
                  <a:cubicBezTo>
                    <a:pt x="307" y="148"/>
                    <a:pt x="307" y="148"/>
                    <a:pt x="307" y="148"/>
                  </a:cubicBezTo>
                  <a:cubicBezTo>
                    <a:pt x="307" y="147"/>
                    <a:pt x="307" y="147"/>
                    <a:pt x="307" y="147"/>
                  </a:cubicBezTo>
                  <a:cubicBezTo>
                    <a:pt x="307" y="147"/>
                    <a:pt x="307" y="147"/>
                    <a:pt x="307" y="147"/>
                  </a:cubicBezTo>
                  <a:cubicBezTo>
                    <a:pt x="307" y="147"/>
                    <a:pt x="307" y="147"/>
                    <a:pt x="307" y="147"/>
                  </a:cubicBezTo>
                  <a:cubicBezTo>
                    <a:pt x="308" y="146"/>
                    <a:pt x="308" y="146"/>
                    <a:pt x="308" y="146"/>
                  </a:cubicBezTo>
                  <a:cubicBezTo>
                    <a:pt x="308" y="146"/>
                    <a:pt x="308" y="146"/>
                    <a:pt x="308" y="146"/>
                  </a:cubicBezTo>
                  <a:cubicBezTo>
                    <a:pt x="308" y="145"/>
                    <a:pt x="308" y="145"/>
                    <a:pt x="308" y="145"/>
                  </a:cubicBezTo>
                  <a:cubicBezTo>
                    <a:pt x="308" y="146"/>
                    <a:pt x="308" y="146"/>
                    <a:pt x="308" y="146"/>
                  </a:cubicBezTo>
                  <a:cubicBezTo>
                    <a:pt x="309" y="146"/>
                    <a:pt x="309" y="146"/>
                    <a:pt x="309" y="146"/>
                  </a:cubicBezTo>
                  <a:cubicBezTo>
                    <a:pt x="309" y="146"/>
                    <a:pt x="309" y="146"/>
                    <a:pt x="309" y="146"/>
                  </a:cubicBezTo>
                  <a:cubicBezTo>
                    <a:pt x="310" y="148"/>
                    <a:pt x="310" y="148"/>
                    <a:pt x="310" y="148"/>
                  </a:cubicBezTo>
                  <a:cubicBezTo>
                    <a:pt x="310" y="149"/>
                    <a:pt x="310" y="149"/>
                    <a:pt x="310" y="149"/>
                  </a:cubicBezTo>
                  <a:cubicBezTo>
                    <a:pt x="310" y="150"/>
                    <a:pt x="310" y="150"/>
                    <a:pt x="310" y="150"/>
                  </a:cubicBezTo>
                  <a:cubicBezTo>
                    <a:pt x="310" y="150"/>
                    <a:pt x="310" y="150"/>
                    <a:pt x="310" y="150"/>
                  </a:cubicBezTo>
                  <a:cubicBezTo>
                    <a:pt x="310" y="151"/>
                    <a:pt x="310" y="151"/>
                    <a:pt x="310" y="151"/>
                  </a:cubicBezTo>
                  <a:cubicBezTo>
                    <a:pt x="309" y="151"/>
                    <a:pt x="309" y="151"/>
                    <a:pt x="309" y="151"/>
                  </a:cubicBezTo>
                  <a:cubicBezTo>
                    <a:pt x="308" y="150"/>
                    <a:pt x="308" y="150"/>
                    <a:pt x="308" y="150"/>
                  </a:cubicBezTo>
                  <a:cubicBezTo>
                    <a:pt x="307" y="150"/>
                    <a:pt x="307" y="150"/>
                    <a:pt x="307" y="150"/>
                  </a:cubicBezTo>
                  <a:cubicBezTo>
                    <a:pt x="307" y="150"/>
                    <a:pt x="307" y="150"/>
                    <a:pt x="307" y="150"/>
                  </a:cubicBezTo>
                  <a:cubicBezTo>
                    <a:pt x="306" y="151"/>
                    <a:pt x="306" y="151"/>
                    <a:pt x="306" y="151"/>
                  </a:cubicBezTo>
                  <a:cubicBezTo>
                    <a:pt x="305" y="151"/>
                    <a:pt x="305" y="151"/>
                    <a:pt x="305" y="151"/>
                  </a:cubicBezTo>
                  <a:cubicBezTo>
                    <a:pt x="305" y="151"/>
                    <a:pt x="305" y="151"/>
                    <a:pt x="305" y="151"/>
                  </a:cubicBezTo>
                  <a:cubicBezTo>
                    <a:pt x="304" y="151"/>
                    <a:pt x="304" y="151"/>
                    <a:pt x="304" y="151"/>
                  </a:cubicBezTo>
                  <a:cubicBezTo>
                    <a:pt x="304" y="151"/>
                    <a:pt x="304" y="151"/>
                    <a:pt x="304" y="151"/>
                  </a:cubicBezTo>
                  <a:cubicBezTo>
                    <a:pt x="303" y="151"/>
                    <a:pt x="303" y="151"/>
                    <a:pt x="303" y="151"/>
                  </a:cubicBezTo>
                  <a:cubicBezTo>
                    <a:pt x="303" y="152"/>
                    <a:pt x="303" y="152"/>
                    <a:pt x="303" y="152"/>
                  </a:cubicBezTo>
                  <a:cubicBezTo>
                    <a:pt x="305" y="151"/>
                    <a:pt x="305" y="151"/>
                    <a:pt x="305" y="151"/>
                  </a:cubicBezTo>
                  <a:cubicBezTo>
                    <a:pt x="305" y="152"/>
                    <a:pt x="305" y="152"/>
                    <a:pt x="305" y="152"/>
                  </a:cubicBezTo>
                  <a:cubicBezTo>
                    <a:pt x="307" y="153"/>
                    <a:pt x="307" y="153"/>
                    <a:pt x="307" y="153"/>
                  </a:cubicBezTo>
                  <a:cubicBezTo>
                    <a:pt x="307" y="153"/>
                    <a:pt x="307" y="153"/>
                    <a:pt x="307" y="153"/>
                  </a:cubicBezTo>
                  <a:cubicBezTo>
                    <a:pt x="308" y="153"/>
                    <a:pt x="308" y="153"/>
                    <a:pt x="308" y="153"/>
                  </a:cubicBezTo>
                  <a:cubicBezTo>
                    <a:pt x="308" y="153"/>
                    <a:pt x="308" y="153"/>
                    <a:pt x="308" y="153"/>
                  </a:cubicBezTo>
                  <a:cubicBezTo>
                    <a:pt x="309" y="153"/>
                    <a:pt x="309" y="153"/>
                    <a:pt x="309" y="153"/>
                  </a:cubicBezTo>
                  <a:cubicBezTo>
                    <a:pt x="309" y="153"/>
                    <a:pt x="309" y="153"/>
                    <a:pt x="309" y="153"/>
                  </a:cubicBezTo>
                  <a:cubicBezTo>
                    <a:pt x="310" y="154"/>
                    <a:pt x="310" y="154"/>
                    <a:pt x="310" y="154"/>
                  </a:cubicBezTo>
                  <a:cubicBezTo>
                    <a:pt x="310" y="154"/>
                    <a:pt x="310" y="154"/>
                    <a:pt x="310" y="154"/>
                  </a:cubicBezTo>
                  <a:cubicBezTo>
                    <a:pt x="311" y="155"/>
                    <a:pt x="311" y="155"/>
                    <a:pt x="311" y="155"/>
                  </a:cubicBezTo>
                  <a:cubicBezTo>
                    <a:pt x="311" y="156"/>
                    <a:pt x="311" y="156"/>
                    <a:pt x="311" y="156"/>
                  </a:cubicBezTo>
                  <a:cubicBezTo>
                    <a:pt x="310" y="156"/>
                    <a:pt x="310" y="156"/>
                    <a:pt x="310" y="156"/>
                  </a:cubicBezTo>
                  <a:cubicBezTo>
                    <a:pt x="310" y="156"/>
                    <a:pt x="310" y="156"/>
                    <a:pt x="310" y="156"/>
                  </a:cubicBezTo>
                  <a:cubicBezTo>
                    <a:pt x="309" y="155"/>
                    <a:pt x="309" y="155"/>
                    <a:pt x="309" y="155"/>
                  </a:cubicBezTo>
                  <a:cubicBezTo>
                    <a:pt x="309" y="155"/>
                    <a:pt x="309" y="155"/>
                    <a:pt x="309" y="155"/>
                  </a:cubicBezTo>
                  <a:cubicBezTo>
                    <a:pt x="309" y="156"/>
                    <a:pt x="309" y="156"/>
                    <a:pt x="309" y="156"/>
                  </a:cubicBezTo>
                  <a:cubicBezTo>
                    <a:pt x="308" y="156"/>
                    <a:pt x="308" y="156"/>
                    <a:pt x="308" y="156"/>
                  </a:cubicBezTo>
                  <a:cubicBezTo>
                    <a:pt x="308" y="155"/>
                    <a:pt x="308" y="155"/>
                    <a:pt x="308" y="155"/>
                  </a:cubicBezTo>
                  <a:cubicBezTo>
                    <a:pt x="308" y="155"/>
                    <a:pt x="308" y="155"/>
                    <a:pt x="308" y="155"/>
                  </a:cubicBezTo>
                  <a:cubicBezTo>
                    <a:pt x="307" y="155"/>
                    <a:pt x="307" y="155"/>
                    <a:pt x="307" y="155"/>
                  </a:cubicBezTo>
                  <a:cubicBezTo>
                    <a:pt x="306" y="154"/>
                    <a:pt x="306" y="154"/>
                    <a:pt x="306" y="154"/>
                  </a:cubicBezTo>
                  <a:cubicBezTo>
                    <a:pt x="306" y="154"/>
                    <a:pt x="306" y="154"/>
                    <a:pt x="306" y="154"/>
                  </a:cubicBezTo>
                  <a:cubicBezTo>
                    <a:pt x="305" y="154"/>
                    <a:pt x="305" y="154"/>
                    <a:pt x="305" y="154"/>
                  </a:cubicBezTo>
                  <a:cubicBezTo>
                    <a:pt x="304" y="154"/>
                    <a:pt x="304" y="154"/>
                    <a:pt x="304" y="154"/>
                  </a:cubicBezTo>
                  <a:cubicBezTo>
                    <a:pt x="304" y="154"/>
                    <a:pt x="304" y="154"/>
                    <a:pt x="304" y="154"/>
                  </a:cubicBezTo>
                  <a:cubicBezTo>
                    <a:pt x="304" y="154"/>
                    <a:pt x="304" y="154"/>
                    <a:pt x="304" y="154"/>
                  </a:cubicBezTo>
                  <a:cubicBezTo>
                    <a:pt x="305" y="154"/>
                    <a:pt x="305" y="154"/>
                    <a:pt x="305" y="154"/>
                  </a:cubicBezTo>
                  <a:cubicBezTo>
                    <a:pt x="305" y="155"/>
                    <a:pt x="305" y="155"/>
                    <a:pt x="305" y="155"/>
                  </a:cubicBezTo>
                  <a:cubicBezTo>
                    <a:pt x="305" y="155"/>
                    <a:pt x="305" y="155"/>
                    <a:pt x="305" y="155"/>
                  </a:cubicBezTo>
                  <a:cubicBezTo>
                    <a:pt x="304" y="155"/>
                    <a:pt x="304" y="155"/>
                    <a:pt x="304" y="155"/>
                  </a:cubicBezTo>
                  <a:cubicBezTo>
                    <a:pt x="304" y="155"/>
                    <a:pt x="304" y="155"/>
                    <a:pt x="304" y="155"/>
                  </a:cubicBezTo>
                  <a:cubicBezTo>
                    <a:pt x="303" y="155"/>
                    <a:pt x="303" y="155"/>
                    <a:pt x="303" y="155"/>
                  </a:cubicBezTo>
                  <a:cubicBezTo>
                    <a:pt x="302" y="156"/>
                    <a:pt x="302" y="156"/>
                    <a:pt x="302" y="156"/>
                  </a:cubicBezTo>
                  <a:cubicBezTo>
                    <a:pt x="302" y="156"/>
                    <a:pt x="302" y="156"/>
                    <a:pt x="302" y="156"/>
                  </a:cubicBezTo>
                  <a:cubicBezTo>
                    <a:pt x="303" y="156"/>
                    <a:pt x="303" y="156"/>
                    <a:pt x="303" y="156"/>
                  </a:cubicBezTo>
                  <a:cubicBezTo>
                    <a:pt x="303" y="156"/>
                    <a:pt x="303" y="156"/>
                    <a:pt x="303" y="156"/>
                  </a:cubicBezTo>
                  <a:cubicBezTo>
                    <a:pt x="304" y="156"/>
                    <a:pt x="304" y="156"/>
                    <a:pt x="304" y="156"/>
                  </a:cubicBezTo>
                  <a:cubicBezTo>
                    <a:pt x="304" y="155"/>
                    <a:pt x="304" y="155"/>
                    <a:pt x="304" y="155"/>
                  </a:cubicBezTo>
                  <a:cubicBezTo>
                    <a:pt x="305" y="155"/>
                    <a:pt x="305" y="155"/>
                    <a:pt x="305" y="155"/>
                  </a:cubicBezTo>
                  <a:cubicBezTo>
                    <a:pt x="306" y="156"/>
                    <a:pt x="306" y="156"/>
                    <a:pt x="306" y="156"/>
                  </a:cubicBezTo>
                  <a:cubicBezTo>
                    <a:pt x="306" y="156"/>
                    <a:pt x="306" y="156"/>
                    <a:pt x="306" y="156"/>
                  </a:cubicBezTo>
                  <a:cubicBezTo>
                    <a:pt x="306" y="156"/>
                    <a:pt x="306" y="156"/>
                    <a:pt x="306" y="156"/>
                  </a:cubicBezTo>
                  <a:cubicBezTo>
                    <a:pt x="306" y="157"/>
                    <a:pt x="306" y="157"/>
                    <a:pt x="306" y="157"/>
                  </a:cubicBezTo>
                  <a:cubicBezTo>
                    <a:pt x="306" y="157"/>
                    <a:pt x="306" y="157"/>
                    <a:pt x="306" y="157"/>
                  </a:cubicBezTo>
                  <a:cubicBezTo>
                    <a:pt x="305" y="157"/>
                    <a:pt x="305" y="157"/>
                    <a:pt x="305" y="157"/>
                  </a:cubicBezTo>
                  <a:cubicBezTo>
                    <a:pt x="305" y="157"/>
                    <a:pt x="305" y="157"/>
                    <a:pt x="305" y="157"/>
                  </a:cubicBezTo>
                  <a:cubicBezTo>
                    <a:pt x="304" y="157"/>
                    <a:pt x="304" y="157"/>
                    <a:pt x="304" y="157"/>
                  </a:cubicBezTo>
                  <a:cubicBezTo>
                    <a:pt x="304" y="156"/>
                    <a:pt x="304" y="156"/>
                    <a:pt x="304" y="156"/>
                  </a:cubicBezTo>
                  <a:cubicBezTo>
                    <a:pt x="304" y="157"/>
                    <a:pt x="304" y="157"/>
                    <a:pt x="304" y="157"/>
                  </a:cubicBezTo>
                  <a:cubicBezTo>
                    <a:pt x="304" y="157"/>
                    <a:pt x="304" y="157"/>
                    <a:pt x="304" y="157"/>
                  </a:cubicBezTo>
                  <a:cubicBezTo>
                    <a:pt x="304" y="157"/>
                    <a:pt x="304" y="157"/>
                    <a:pt x="304" y="157"/>
                  </a:cubicBezTo>
                  <a:cubicBezTo>
                    <a:pt x="305" y="157"/>
                    <a:pt x="305" y="157"/>
                    <a:pt x="305" y="157"/>
                  </a:cubicBezTo>
                  <a:cubicBezTo>
                    <a:pt x="305" y="158"/>
                    <a:pt x="305" y="158"/>
                    <a:pt x="305" y="158"/>
                  </a:cubicBezTo>
                  <a:cubicBezTo>
                    <a:pt x="305" y="158"/>
                    <a:pt x="305" y="158"/>
                    <a:pt x="305" y="158"/>
                  </a:cubicBezTo>
                  <a:cubicBezTo>
                    <a:pt x="305" y="159"/>
                    <a:pt x="305" y="159"/>
                    <a:pt x="305" y="159"/>
                  </a:cubicBezTo>
                  <a:cubicBezTo>
                    <a:pt x="305" y="159"/>
                    <a:pt x="305" y="159"/>
                    <a:pt x="305" y="159"/>
                  </a:cubicBezTo>
                  <a:cubicBezTo>
                    <a:pt x="303" y="158"/>
                    <a:pt x="303" y="158"/>
                    <a:pt x="303" y="158"/>
                  </a:cubicBezTo>
                  <a:cubicBezTo>
                    <a:pt x="302" y="158"/>
                    <a:pt x="302" y="158"/>
                    <a:pt x="302" y="158"/>
                  </a:cubicBezTo>
                  <a:cubicBezTo>
                    <a:pt x="301" y="158"/>
                    <a:pt x="301" y="158"/>
                    <a:pt x="301" y="158"/>
                  </a:cubicBezTo>
                  <a:cubicBezTo>
                    <a:pt x="300" y="158"/>
                    <a:pt x="300" y="158"/>
                    <a:pt x="300" y="158"/>
                  </a:cubicBezTo>
                  <a:cubicBezTo>
                    <a:pt x="300" y="158"/>
                    <a:pt x="300" y="158"/>
                    <a:pt x="300" y="158"/>
                  </a:cubicBezTo>
                  <a:cubicBezTo>
                    <a:pt x="301" y="158"/>
                    <a:pt x="301" y="158"/>
                    <a:pt x="301" y="158"/>
                  </a:cubicBezTo>
                  <a:cubicBezTo>
                    <a:pt x="303" y="159"/>
                    <a:pt x="303" y="159"/>
                    <a:pt x="303" y="159"/>
                  </a:cubicBezTo>
                  <a:cubicBezTo>
                    <a:pt x="303" y="160"/>
                    <a:pt x="303" y="160"/>
                    <a:pt x="303" y="160"/>
                  </a:cubicBezTo>
                  <a:cubicBezTo>
                    <a:pt x="303" y="160"/>
                    <a:pt x="303" y="160"/>
                    <a:pt x="303" y="160"/>
                  </a:cubicBezTo>
                  <a:cubicBezTo>
                    <a:pt x="302" y="159"/>
                    <a:pt x="302" y="159"/>
                    <a:pt x="302" y="159"/>
                  </a:cubicBezTo>
                  <a:cubicBezTo>
                    <a:pt x="301" y="159"/>
                    <a:pt x="301" y="159"/>
                    <a:pt x="301" y="159"/>
                  </a:cubicBezTo>
                  <a:cubicBezTo>
                    <a:pt x="301" y="160"/>
                    <a:pt x="301" y="160"/>
                    <a:pt x="301" y="160"/>
                  </a:cubicBezTo>
                  <a:cubicBezTo>
                    <a:pt x="301" y="160"/>
                    <a:pt x="301" y="160"/>
                    <a:pt x="301" y="160"/>
                  </a:cubicBezTo>
                  <a:cubicBezTo>
                    <a:pt x="302" y="160"/>
                    <a:pt x="302" y="160"/>
                    <a:pt x="302" y="160"/>
                  </a:cubicBezTo>
                  <a:cubicBezTo>
                    <a:pt x="302" y="160"/>
                    <a:pt x="302" y="160"/>
                    <a:pt x="302" y="160"/>
                  </a:cubicBezTo>
                  <a:cubicBezTo>
                    <a:pt x="303" y="160"/>
                    <a:pt x="303" y="160"/>
                    <a:pt x="303" y="160"/>
                  </a:cubicBezTo>
                  <a:cubicBezTo>
                    <a:pt x="303" y="160"/>
                    <a:pt x="303" y="160"/>
                    <a:pt x="303" y="160"/>
                  </a:cubicBezTo>
                  <a:cubicBezTo>
                    <a:pt x="303" y="161"/>
                    <a:pt x="303" y="161"/>
                    <a:pt x="303" y="161"/>
                  </a:cubicBezTo>
                  <a:cubicBezTo>
                    <a:pt x="303" y="161"/>
                    <a:pt x="303" y="161"/>
                    <a:pt x="303"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1"/>
                    <a:pt x="304" y="161"/>
                    <a:pt x="304" y="161"/>
                  </a:cubicBezTo>
                  <a:cubicBezTo>
                    <a:pt x="304" y="162"/>
                    <a:pt x="304" y="162"/>
                    <a:pt x="304" y="162"/>
                  </a:cubicBezTo>
                  <a:cubicBezTo>
                    <a:pt x="305" y="162"/>
                    <a:pt x="305" y="162"/>
                    <a:pt x="305" y="162"/>
                  </a:cubicBezTo>
                  <a:cubicBezTo>
                    <a:pt x="305" y="161"/>
                    <a:pt x="305" y="161"/>
                    <a:pt x="305" y="161"/>
                  </a:cubicBezTo>
                  <a:cubicBezTo>
                    <a:pt x="305" y="161"/>
                    <a:pt x="305" y="161"/>
                    <a:pt x="305" y="161"/>
                  </a:cubicBezTo>
                  <a:cubicBezTo>
                    <a:pt x="306" y="161"/>
                    <a:pt x="306" y="161"/>
                    <a:pt x="306" y="161"/>
                  </a:cubicBezTo>
                  <a:cubicBezTo>
                    <a:pt x="307" y="161"/>
                    <a:pt x="307" y="161"/>
                    <a:pt x="307" y="161"/>
                  </a:cubicBezTo>
                  <a:cubicBezTo>
                    <a:pt x="308" y="161"/>
                    <a:pt x="308" y="161"/>
                    <a:pt x="308" y="161"/>
                  </a:cubicBezTo>
                  <a:cubicBezTo>
                    <a:pt x="307" y="162"/>
                    <a:pt x="307" y="162"/>
                    <a:pt x="307" y="162"/>
                  </a:cubicBezTo>
                  <a:cubicBezTo>
                    <a:pt x="307" y="162"/>
                    <a:pt x="307" y="162"/>
                    <a:pt x="307" y="162"/>
                  </a:cubicBezTo>
                  <a:cubicBezTo>
                    <a:pt x="306" y="162"/>
                    <a:pt x="306" y="162"/>
                    <a:pt x="306" y="162"/>
                  </a:cubicBezTo>
                  <a:cubicBezTo>
                    <a:pt x="306" y="162"/>
                    <a:pt x="306" y="162"/>
                    <a:pt x="306" y="162"/>
                  </a:cubicBezTo>
                  <a:cubicBezTo>
                    <a:pt x="305" y="162"/>
                    <a:pt x="305" y="162"/>
                    <a:pt x="305" y="162"/>
                  </a:cubicBezTo>
                  <a:cubicBezTo>
                    <a:pt x="304" y="163"/>
                    <a:pt x="304" y="163"/>
                    <a:pt x="304" y="163"/>
                  </a:cubicBezTo>
                  <a:cubicBezTo>
                    <a:pt x="304" y="163"/>
                    <a:pt x="304" y="163"/>
                    <a:pt x="304" y="163"/>
                  </a:cubicBezTo>
                  <a:cubicBezTo>
                    <a:pt x="304" y="163"/>
                    <a:pt x="304" y="163"/>
                    <a:pt x="304" y="163"/>
                  </a:cubicBezTo>
                  <a:cubicBezTo>
                    <a:pt x="305" y="163"/>
                    <a:pt x="305" y="163"/>
                    <a:pt x="305" y="163"/>
                  </a:cubicBezTo>
                  <a:cubicBezTo>
                    <a:pt x="306" y="163"/>
                    <a:pt x="306" y="163"/>
                    <a:pt x="306" y="163"/>
                  </a:cubicBezTo>
                  <a:cubicBezTo>
                    <a:pt x="305" y="163"/>
                    <a:pt x="305" y="163"/>
                    <a:pt x="305" y="163"/>
                  </a:cubicBezTo>
                  <a:cubicBezTo>
                    <a:pt x="305" y="163"/>
                    <a:pt x="305" y="163"/>
                    <a:pt x="305" y="163"/>
                  </a:cubicBezTo>
                  <a:cubicBezTo>
                    <a:pt x="305" y="163"/>
                    <a:pt x="305" y="163"/>
                    <a:pt x="305" y="163"/>
                  </a:cubicBezTo>
                  <a:cubicBezTo>
                    <a:pt x="307" y="163"/>
                    <a:pt x="307" y="163"/>
                    <a:pt x="307" y="163"/>
                  </a:cubicBezTo>
                  <a:cubicBezTo>
                    <a:pt x="307" y="164"/>
                    <a:pt x="307" y="164"/>
                    <a:pt x="307" y="164"/>
                  </a:cubicBezTo>
                  <a:cubicBezTo>
                    <a:pt x="307" y="164"/>
                    <a:pt x="307" y="164"/>
                    <a:pt x="307" y="164"/>
                  </a:cubicBezTo>
                  <a:cubicBezTo>
                    <a:pt x="307" y="164"/>
                    <a:pt x="307" y="164"/>
                    <a:pt x="307" y="164"/>
                  </a:cubicBezTo>
                  <a:cubicBezTo>
                    <a:pt x="308" y="165"/>
                    <a:pt x="308" y="165"/>
                    <a:pt x="308" y="165"/>
                  </a:cubicBezTo>
                  <a:cubicBezTo>
                    <a:pt x="308" y="165"/>
                    <a:pt x="308" y="165"/>
                    <a:pt x="308" y="165"/>
                  </a:cubicBezTo>
                  <a:cubicBezTo>
                    <a:pt x="307" y="166"/>
                    <a:pt x="307" y="166"/>
                    <a:pt x="307" y="166"/>
                  </a:cubicBezTo>
                  <a:cubicBezTo>
                    <a:pt x="307" y="166"/>
                    <a:pt x="307" y="166"/>
                    <a:pt x="307" y="166"/>
                  </a:cubicBezTo>
                  <a:cubicBezTo>
                    <a:pt x="308" y="166"/>
                    <a:pt x="308" y="166"/>
                    <a:pt x="308" y="166"/>
                  </a:cubicBezTo>
                  <a:cubicBezTo>
                    <a:pt x="308" y="166"/>
                    <a:pt x="308" y="166"/>
                    <a:pt x="308" y="166"/>
                  </a:cubicBezTo>
                  <a:cubicBezTo>
                    <a:pt x="308" y="165"/>
                    <a:pt x="308" y="165"/>
                    <a:pt x="308" y="165"/>
                  </a:cubicBezTo>
                  <a:cubicBezTo>
                    <a:pt x="309" y="165"/>
                    <a:pt x="309" y="165"/>
                    <a:pt x="309" y="165"/>
                  </a:cubicBezTo>
                  <a:cubicBezTo>
                    <a:pt x="309" y="166"/>
                    <a:pt x="309" y="166"/>
                    <a:pt x="309" y="166"/>
                  </a:cubicBezTo>
                  <a:cubicBezTo>
                    <a:pt x="309" y="166"/>
                    <a:pt x="309" y="166"/>
                    <a:pt x="309" y="166"/>
                  </a:cubicBezTo>
                  <a:cubicBezTo>
                    <a:pt x="308" y="167"/>
                    <a:pt x="308" y="167"/>
                    <a:pt x="308" y="167"/>
                  </a:cubicBezTo>
                  <a:cubicBezTo>
                    <a:pt x="307" y="168"/>
                    <a:pt x="307" y="168"/>
                    <a:pt x="307" y="168"/>
                  </a:cubicBezTo>
                  <a:cubicBezTo>
                    <a:pt x="307" y="169"/>
                    <a:pt x="307" y="169"/>
                    <a:pt x="307" y="169"/>
                  </a:cubicBezTo>
                  <a:cubicBezTo>
                    <a:pt x="308" y="168"/>
                    <a:pt x="308" y="168"/>
                    <a:pt x="308" y="168"/>
                  </a:cubicBezTo>
                  <a:cubicBezTo>
                    <a:pt x="308" y="167"/>
                    <a:pt x="308" y="167"/>
                    <a:pt x="308" y="167"/>
                  </a:cubicBezTo>
                  <a:cubicBezTo>
                    <a:pt x="308" y="167"/>
                    <a:pt x="308" y="167"/>
                    <a:pt x="308" y="167"/>
                  </a:cubicBezTo>
                  <a:cubicBezTo>
                    <a:pt x="309" y="166"/>
                    <a:pt x="309" y="166"/>
                    <a:pt x="309" y="166"/>
                  </a:cubicBezTo>
                  <a:cubicBezTo>
                    <a:pt x="310" y="166"/>
                    <a:pt x="310" y="166"/>
                    <a:pt x="310" y="166"/>
                  </a:cubicBezTo>
                  <a:cubicBezTo>
                    <a:pt x="310" y="166"/>
                    <a:pt x="310" y="166"/>
                    <a:pt x="310" y="166"/>
                  </a:cubicBezTo>
                  <a:cubicBezTo>
                    <a:pt x="310" y="165"/>
                    <a:pt x="310" y="165"/>
                    <a:pt x="310" y="165"/>
                  </a:cubicBezTo>
                  <a:cubicBezTo>
                    <a:pt x="311" y="165"/>
                    <a:pt x="311" y="165"/>
                    <a:pt x="311" y="165"/>
                  </a:cubicBezTo>
                  <a:cubicBezTo>
                    <a:pt x="311" y="165"/>
                    <a:pt x="311" y="165"/>
                    <a:pt x="311" y="165"/>
                  </a:cubicBezTo>
                  <a:cubicBezTo>
                    <a:pt x="311" y="166"/>
                    <a:pt x="311" y="166"/>
                    <a:pt x="311" y="166"/>
                  </a:cubicBezTo>
                  <a:cubicBezTo>
                    <a:pt x="310" y="167"/>
                    <a:pt x="310" y="167"/>
                    <a:pt x="310" y="167"/>
                  </a:cubicBezTo>
                  <a:cubicBezTo>
                    <a:pt x="309" y="167"/>
                    <a:pt x="309" y="167"/>
                    <a:pt x="309" y="167"/>
                  </a:cubicBezTo>
                  <a:cubicBezTo>
                    <a:pt x="309" y="168"/>
                    <a:pt x="309" y="168"/>
                    <a:pt x="309" y="168"/>
                  </a:cubicBezTo>
                  <a:cubicBezTo>
                    <a:pt x="309" y="169"/>
                    <a:pt x="309" y="169"/>
                    <a:pt x="309" y="169"/>
                  </a:cubicBezTo>
                  <a:cubicBezTo>
                    <a:pt x="310" y="168"/>
                    <a:pt x="310" y="168"/>
                    <a:pt x="310" y="168"/>
                  </a:cubicBezTo>
                  <a:cubicBezTo>
                    <a:pt x="310" y="168"/>
                    <a:pt x="310" y="168"/>
                    <a:pt x="310" y="168"/>
                  </a:cubicBezTo>
                  <a:cubicBezTo>
                    <a:pt x="310" y="167"/>
                    <a:pt x="310" y="167"/>
                    <a:pt x="310" y="167"/>
                  </a:cubicBezTo>
                  <a:cubicBezTo>
                    <a:pt x="310" y="167"/>
                    <a:pt x="310" y="167"/>
                    <a:pt x="310" y="167"/>
                  </a:cubicBezTo>
                  <a:cubicBezTo>
                    <a:pt x="311" y="166"/>
                    <a:pt x="311" y="166"/>
                    <a:pt x="311" y="166"/>
                  </a:cubicBezTo>
                  <a:cubicBezTo>
                    <a:pt x="312" y="166"/>
                    <a:pt x="312" y="166"/>
                    <a:pt x="312" y="166"/>
                  </a:cubicBezTo>
                  <a:cubicBezTo>
                    <a:pt x="313" y="165"/>
                    <a:pt x="313" y="165"/>
                    <a:pt x="313" y="165"/>
                  </a:cubicBezTo>
                  <a:cubicBezTo>
                    <a:pt x="313" y="165"/>
                    <a:pt x="313" y="165"/>
                    <a:pt x="313" y="165"/>
                  </a:cubicBezTo>
                  <a:cubicBezTo>
                    <a:pt x="313" y="166"/>
                    <a:pt x="313" y="166"/>
                    <a:pt x="313" y="166"/>
                  </a:cubicBezTo>
                  <a:cubicBezTo>
                    <a:pt x="312" y="167"/>
                    <a:pt x="312" y="167"/>
                    <a:pt x="312" y="167"/>
                  </a:cubicBezTo>
                  <a:cubicBezTo>
                    <a:pt x="311" y="167"/>
                    <a:pt x="311" y="167"/>
                    <a:pt x="311" y="167"/>
                  </a:cubicBezTo>
                  <a:cubicBezTo>
                    <a:pt x="311" y="167"/>
                    <a:pt x="311" y="167"/>
                    <a:pt x="311" y="167"/>
                  </a:cubicBezTo>
                  <a:cubicBezTo>
                    <a:pt x="311" y="168"/>
                    <a:pt x="311" y="168"/>
                    <a:pt x="311" y="168"/>
                  </a:cubicBezTo>
                  <a:cubicBezTo>
                    <a:pt x="311" y="168"/>
                    <a:pt x="311" y="168"/>
                    <a:pt x="311" y="168"/>
                  </a:cubicBezTo>
                  <a:cubicBezTo>
                    <a:pt x="311" y="168"/>
                    <a:pt x="311" y="168"/>
                    <a:pt x="311" y="168"/>
                  </a:cubicBezTo>
                  <a:cubicBezTo>
                    <a:pt x="312" y="168"/>
                    <a:pt x="312" y="168"/>
                    <a:pt x="312" y="168"/>
                  </a:cubicBezTo>
                  <a:cubicBezTo>
                    <a:pt x="312" y="168"/>
                    <a:pt x="312" y="168"/>
                    <a:pt x="312" y="168"/>
                  </a:cubicBezTo>
                  <a:cubicBezTo>
                    <a:pt x="313" y="168"/>
                    <a:pt x="313" y="168"/>
                    <a:pt x="313" y="168"/>
                  </a:cubicBezTo>
                  <a:cubicBezTo>
                    <a:pt x="314" y="168"/>
                    <a:pt x="314" y="168"/>
                    <a:pt x="314" y="168"/>
                  </a:cubicBezTo>
                  <a:cubicBezTo>
                    <a:pt x="314" y="169"/>
                    <a:pt x="314" y="169"/>
                    <a:pt x="314" y="169"/>
                  </a:cubicBezTo>
                  <a:cubicBezTo>
                    <a:pt x="314" y="169"/>
                    <a:pt x="314" y="169"/>
                    <a:pt x="314" y="169"/>
                  </a:cubicBezTo>
                  <a:cubicBezTo>
                    <a:pt x="313" y="170"/>
                    <a:pt x="313" y="170"/>
                    <a:pt x="313" y="170"/>
                  </a:cubicBezTo>
                  <a:cubicBezTo>
                    <a:pt x="313" y="170"/>
                    <a:pt x="313" y="170"/>
                    <a:pt x="313" y="170"/>
                  </a:cubicBezTo>
                  <a:cubicBezTo>
                    <a:pt x="314" y="170"/>
                    <a:pt x="314" y="170"/>
                    <a:pt x="314" y="170"/>
                  </a:cubicBezTo>
                  <a:cubicBezTo>
                    <a:pt x="314" y="171"/>
                    <a:pt x="314" y="171"/>
                    <a:pt x="314" y="171"/>
                  </a:cubicBezTo>
                  <a:cubicBezTo>
                    <a:pt x="313" y="171"/>
                    <a:pt x="313" y="171"/>
                    <a:pt x="313" y="171"/>
                  </a:cubicBezTo>
                  <a:cubicBezTo>
                    <a:pt x="313" y="171"/>
                    <a:pt x="313" y="171"/>
                    <a:pt x="313" y="171"/>
                  </a:cubicBezTo>
                  <a:cubicBezTo>
                    <a:pt x="313" y="171"/>
                    <a:pt x="313" y="171"/>
                    <a:pt x="313" y="171"/>
                  </a:cubicBezTo>
                  <a:cubicBezTo>
                    <a:pt x="314" y="171"/>
                    <a:pt x="314" y="171"/>
                    <a:pt x="314" y="171"/>
                  </a:cubicBezTo>
                  <a:cubicBezTo>
                    <a:pt x="312" y="172"/>
                    <a:pt x="312" y="172"/>
                    <a:pt x="312" y="172"/>
                  </a:cubicBezTo>
                  <a:cubicBezTo>
                    <a:pt x="312" y="172"/>
                    <a:pt x="312" y="172"/>
                    <a:pt x="312" y="172"/>
                  </a:cubicBezTo>
                  <a:cubicBezTo>
                    <a:pt x="312" y="172"/>
                    <a:pt x="312" y="172"/>
                    <a:pt x="312" y="172"/>
                  </a:cubicBezTo>
                  <a:cubicBezTo>
                    <a:pt x="313" y="172"/>
                    <a:pt x="313" y="172"/>
                    <a:pt x="313" y="172"/>
                  </a:cubicBezTo>
                  <a:cubicBezTo>
                    <a:pt x="314" y="172"/>
                    <a:pt x="314" y="172"/>
                    <a:pt x="314" y="172"/>
                  </a:cubicBezTo>
                  <a:cubicBezTo>
                    <a:pt x="314" y="172"/>
                    <a:pt x="314" y="172"/>
                    <a:pt x="314" y="172"/>
                  </a:cubicBezTo>
                  <a:cubicBezTo>
                    <a:pt x="315" y="172"/>
                    <a:pt x="315" y="172"/>
                    <a:pt x="315" y="172"/>
                  </a:cubicBezTo>
                  <a:cubicBezTo>
                    <a:pt x="315" y="172"/>
                    <a:pt x="315" y="172"/>
                    <a:pt x="315" y="172"/>
                  </a:cubicBezTo>
                  <a:cubicBezTo>
                    <a:pt x="315" y="173"/>
                    <a:pt x="315" y="173"/>
                    <a:pt x="315" y="173"/>
                  </a:cubicBezTo>
                  <a:cubicBezTo>
                    <a:pt x="314" y="173"/>
                    <a:pt x="314" y="173"/>
                    <a:pt x="314" y="173"/>
                  </a:cubicBezTo>
                  <a:cubicBezTo>
                    <a:pt x="315" y="173"/>
                    <a:pt x="315" y="173"/>
                    <a:pt x="315" y="173"/>
                  </a:cubicBezTo>
                  <a:cubicBezTo>
                    <a:pt x="316" y="172"/>
                    <a:pt x="316" y="172"/>
                    <a:pt x="316" y="172"/>
                  </a:cubicBezTo>
                  <a:cubicBezTo>
                    <a:pt x="316" y="172"/>
                    <a:pt x="316" y="172"/>
                    <a:pt x="316" y="172"/>
                  </a:cubicBezTo>
                  <a:cubicBezTo>
                    <a:pt x="317" y="171"/>
                    <a:pt x="317" y="171"/>
                    <a:pt x="317" y="171"/>
                  </a:cubicBezTo>
                  <a:cubicBezTo>
                    <a:pt x="318" y="172"/>
                    <a:pt x="318" y="172"/>
                    <a:pt x="318" y="172"/>
                  </a:cubicBezTo>
                  <a:cubicBezTo>
                    <a:pt x="318" y="172"/>
                    <a:pt x="318" y="172"/>
                    <a:pt x="318" y="172"/>
                  </a:cubicBezTo>
                  <a:cubicBezTo>
                    <a:pt x="317" y="172"/>
                    <a:pt x="317" y="172"/>
                    <a:pt x="317" y="172"/>
                  </a:cubicBezTo>
                  <a:cubicBezTo>
                    <a:pt x="317" y="172"/>
                    <a:pt x="317" y="172"/>
                    <a:pt x="317" y="172"/>
                  </a:cubicBezTo>
                  <a:cubicBezTo>
                    <a:pt x="316" y="173"/>
                    <a:pt x="316" y="173"/>
                    <a:pt x="316" y="173"/>
                  </a:cubicBezTo>
                  <a:cubicBezTo>
                    <a:pt x="316" y="174"/>
                    <a:pt x="316" y="174"/>
                    <a:pt x="316" y="174"/>
                  </a:cubicBezTo>
                  <a:cubicBezTo>
                    <a:pt x="315" y="174"/>
                    <a:pt x="315" y="174"/>
                    <a:pt x="315" y="174"/>
                  </a:cubicBezTo>
                  <a:cubicBezTo>
                    <a:pt x="315" y="175"/>
                    <a:pt x="315" y="175"/>
                    <a:pt x="315" y="175"/>
                  </a:cubicBezTo>
                  <a:cubicBezTo>
                    <a:pt x="315" y="175"/>
                    <a:pt x="315" y="175"/>
                    <a:pt x="315" y="175"/>
                  </a:cubicBezTo>
                  <a:cubicBezTo>
                    <a:pt x="315" y="175"/>
                    <a:pt x="315" y="175"/>
                    <a:pt x="315" y="175"/>
                  </a:cubicBezTo>
                  <a:cubicBezTo>
                    <a:pt x="316" y="175"/>
                    <a:pt x="316" y="175"/>
                    <a:pt x="316" y="175"/>
                  </a:cubicBezTo>
                  <a:cubicBezTo>
                    <a:pt x="316" y="175"/>
                    <a:pt x="316" y="175"/>
                    <a:pt x="316" y="175"/>
                  </a:cubicBezTo>
                  <a:cubicBezTo>
                    <a:pt x="317" y="174"/>
                    <a:pt x="317" y="174"/>
                    <a:pt x="317" y="174"/>
                  </a:cubicBezTo>
                  <a:cubicBezTo>
                    <a:pt x="317" y="173"/>
                    <a:pt x="317" y="173"/>
                    <a:pt x="317" y="173"/>
                  </a:cubicBezTo>
                  <a:cubicBezTo>
                    <a:pt x="317" y="174"/>
                    <a:pt x="317" y="174"/>
                    <a:pt x="317" y="174"/>
                  </a:cubicBezTo>
                  <a:cubicBezTo>
                    <a:pt x="317" y="175"/>
                    <a:pt x="317" y="175"/>
                    <a:pt x="317" y="175"/>
                  </a:cubicBezTo>
                  <a:cubicBezTo>
                    <a:pt x="317" y="176"/>
                    <a:pt x="317" y="176"/>
                    <a:pt x="317" y="176"/>
                  </a:cubicBezTo>
                  <a:cubicBezTo>
                    <a:pt x="316" y="176"/>
                    <a:pt x="316" y="176"/>
                    <a:pt x="316" y="176"/>
                  </a:cubicBezTo>
                  <a:cubicBezTo>
                    <a:pt x="317" y="176"/>
                    <a:pt x="317" y="176"/>
                    <a:pt x="317" y="176"/>
                  </a:cubicBezTo>
                  <a:cubicBezTo>
                    <a:pt x="317" y="175"/>
                    <a:pt x="317" y="175"/>
                    <a:pt x="317" y="175"/>
                  </a:cubicBezTo>
                  <a:cubicBezTo>
                    <a:pt x="317" y="174"/>
                    <a:pt x="317" y="174"/>
                    <a:pt x="317" y="174"/>
                  </a:cubicBezTo>
                  <a:cubicBezTo>
                    <a:pt x="318" y="174"/>
                    <a:pt x="318" y="174"/>
                    <a:pt x="318" y="174"/>
                  </a:cubicBezTo>
                  <a:cubicBezTo>
                    <a:pt x="318" y="174"/>
                    <a:pt x="318" y="174"/>
                    <a:pt x="318" y="174"/>
                  </a:cubicBezTo>
                  <a:cubicBezTo>
                    <a:pt x="318" y="175"/>
                    <a:pt x="318" y="175"/>
                    <a:pt x="318" y="175"/>
                  </a:cubicBezTo>
                  <a:cubicBezTo>
                    <a:pt x="319" y="176"/>
                    <a:pt x="319" y="176"/>
                    <a:pt x="319" y="176"/>
                  </a:cubicBezTo>
                  <a:cubicBezTo>
                    <a:pt x="319" y="176"/>
                    <a:pt x="319" y="176"/>
                    <a:pt x="319" y="176"/>
                  </a:cubicBezTo>
                  <a:cubicBezTo>
                    <a:pt x="319" y="175"/>
                    <a:pt x="319" y="175"/>
                    <a:pt x="319" y="175"/>
                  </a:cubicBezTo>
                  <a:cubicBezTo>
                    <a:pt x="319" y="174"/>
                    <a:pt x="319" y="174"/>
                    <a:pt x="319" y="174"/>
                  </a:cubicBezTo>
                  <a:cubicBezTo>
                    <a:pt x="320" y="174"/>
                    <a:pt x="320" y="174"/>
                    <a:pt x="320" y="174"/>
                  </a:cubicBezTo>
                  <a:cubicBezTo>
                    <a:pt x="320" y="174"/>
                    <a:pt x="320" y="174"/>
                    <a:pt x="320" y="174"/>
                  </a:cubicBezTo>
                  <a:cubicBezTo>
                    <a:pt x="320" y="175"/>
                    <a:pt x="320" y="175"/>
                    <a:pt x="320" y="175"/>
                  </a:cubicBezTo>
                  <a:cubicBezTo>
                    <a:pt x="320" y="175"/>
                    <a:pt x="320" y="175"/>
                    <a:pt x="320" y="175"/>
                  </a:cubicBezTo>
                  <a:cubicBezTo>
                    <a:pt x="321" y="175"/>
                    <a:pt x="321" y="175"/>
                    <a:pt x="321" y="175"/>
                  </a:cubicBezTo>
                  <a:cubicBezTo>
                    <a:pt x="321" y="175"/>
                    <a:pt x="321" y="175"/>
                    <a:pt x="321" y="175"/>
                  </a:cubicBezTo>
                  <a:cubicBezTo>
                    <a:pt x="321" y="176"/>
                    <a:pt x="321" y="176"/>
                    <a:pt x="321" y="176"/>
                  </a:cubicBezTo>
                  <a:cubicBezTo>
                    <a:pt x="322" y="176"/>
                    <a:pt x="322" y="176"/>
                    <a:pt x="322" y="176"/>
                  </a:cubicBezTo>
                  <a:cubicBezTo>
                    <a:pt x="322" y="176"/>
                    <a:pt x="322" y="176"/>
                    <a:pt x="322" y="176"/>
                  </a:cubicBezTo>
                  <a:cubicBezTo>
                    <a:pt x="322" y="177"/>
                    <a:pt x="322" y="177"/>
                    <a:pt x="322" y="177"/>
                  </a:cubicBezTo>
                  <a:cubicBezTo>
                    <a:pt x="323" y="177"/>
                    <a:pt x="323" y="177"/>
                    <a:pt x="323" y="177"/>
                  </a:cubicBezTo>
                  <a:cubicBezTo>
                    <a:pt x="323" y="178"/>
                    <a:pt x="323" y="178"/>
                    <a:pt x="323" y="178"/>
                  </a:cubicBezTo>
                  <a:cubicBezTo>
                    <a:pt x="323" y="178"/>
                    <a:pt x="323" y="178"/>
                    <a:pt x="323" y="178"/>
                  </a:cubicBezTo>
                  <a:cubicBezTo>
                    <a:pt x="322" y="178"/>
                    <a:pt x="322" y="178"/>
                    <a:pt x="322" y="178"/>
                  </a:cubicBezTo>
                  <a:cubicBezTo>
                    <a:pt x="321" y="178"/>
                    <a:pt x="321" y="178"/>
                    <a:pt x="321" y="178"/>
                  </a:cubicBezTo>
                  <a:cubicBezTo>
                    <a:pt x="321" y="178"/>
                    <a:pt x="321" y="178"/>
                    <a:pt x="321" y="178"/>
                  </a:cubicBezTo>
                  <a:cubicBezTo>
                    <a:pt x="321" y="177"/>
                    <a:pt x="321" y="177"/>
                    <a:pt x="321" y="177"/>
                  </a:cubicBezTo>
                  <a:cubicBezTo>
                    <a:pt x="320" y="177"/>
                    <a:pt x="320" y="177"/>
                    <a:pt x="320" y="177"/>
                  </a:cubicBezTo>
                  <a:cubicBezTo>
                    <a:pt x="320" y="177"/>
                    <a:pt x="320" y="177"/>
                    <a:pt x="320" y="177"/>
                  </a:cubicBezTo>
                  <a:cubicBezTo>
                    <a:pt x="320" y="177"/>
                    <a:pt x="320" y="177"/>
                    <a:pt x="320" y="177"/>
                  </a:cubicBezTo>
                  <a:cubicBezTo>
                    <a:pt x="319" y="178"/>
                    <a:pt x="319" y="178"/>
                    <a:pt x="319" y="178"/>
                  </a:cubicBezTo>
                  <a:cubicBezTo>
                    <a:pt x="320" y="177"/>
                    <a:pt x="320" y="177"/>
                    <a:pt x="320" y="177"/>
                  </a:cubicBezTo>
                  <a:cubicBezTo>
                    <a:pt x="320" y="177"/>
                    <a:pt x="320" y="177"/>
                    <a:pt x="320" y="177"/>
                  </a:cubicBezTo>
                  <a:cubicBezTo>
                    <a:pt x="321" y="178"/>
                    <a:pt x="321" y="178"/>
                    <a:pt x="321" y="178"/>
                  </a:cubicBezTo>
                  <a:cubicBezTo>
                    <a:pt x="320" y="178"/>
                    <a:pt x="320" y="178"/>
                    <a:pt x="320" y="178"/>
                  </a:cubicBezTo>
                  <a:cubicBezTo>
                    <a:pt x="321" y="178"/>
                    <a:pt x="321" y="178"/>
                    <a:pt x="321" y="178"/>
                  </a:cubicBezTo>
                  <a:cubicBezTo>
                    <a:pt x="321" y="179"/>
                    <a:pt x="321" y="179"/>
                    <a:pt x="321" y="179"/>
                  </a:cubicBezTo>
                  <a:cubicBezTo>
                    <a:pt x="321" y="179"/>
                    <a:pt x="321" y="179"/>
                    <a:pt x="321" y="179"/>
                  </a:cubicBezTo>
                  <a:cubicBezTo>
                    <a:pt x="320" y="179"/>
                    <a:pt x="320" y="179"/>
                    <a:pt x="320" y="179"/>
                  </a:cubicBezTo>
                  <a:cubicBezTo>
                    <a:pt x="319" y="179"/>
                    <a:pt x="319" y="179"/>
                    <a:pt x="319" y="179"/>
                  </a:cubicBezTo>
                  <a:cubicBezTo>
                    <a:pt x="320" y="179"/>
                    <a:pt x="320" y="179"/>
                    <a:pt x="320" y="179"/>
                  </a:cubicBezTo>
                  <a:cubicBezTo>
                    <a:pt x="321" y="179"/>
                    <a:pt x="321" y="179"/>
                    <a:pt x="321" y="179"/>
                  </a:cubicBezTo>
                  <a:cubicBezTo>
                    <a:pt x="321" y="179"/>
                    <a:pt x="321" y="179"/>
                    <a:pt x="321" y="179"/>
                  </a:cubicBezTo>
                  <a:cubicBezTo>
                    <a:pt x="321" y="179"/>
                    <a:pt x="321" y="179"/>
                    <a:pt x="321" y="179"/>
                  </a:cubicBezTo>
                  <a:cubicBezTo>
                    <a:pt x="321" y="180"/>
                    <a:pt x="321" y="180"/>
                    <a:pt x="321" y="180"/>
                  </a:cubicBezTo>
                  <a:cubicBezTo>
                    <a:pt x="320" y="180"/>
                    <a:pt x="320" y="180"/>
                    <a:pt x="320" y="180"/>
                  </a:cubicBezTo>
                  <a:cubicBezTo>
                    <a:pt x="320" y="180"/>
                    <a:pt x="320" y="180"/>
                    <a:pt x="320" y="180"/>
                  </a:cubicBezTo>
                  <a:cubicBezTo>
                    <a:pt x="319" y="180"/>
                    <a:pt x="319" y="180"/>
                    <a:pt x="319" y="180"/>
                  </a:cubicBezTo>
                  <a:cubicBezTo>
                    <a:pt x="318" y="180"/>
                    <a:pt x="318" y="180"/>
                    <a:pt x="318" y="180"/>
                  </a:cubicBezTo>
                  <a:cubicBezTo>
                    <a:pt x="318" y="179"/>
                    <a:pt x="318" y="179"/>
                    <a:pt x="318" y="179"/>
                  </a:cubicBezTo>
                  <a:cubicBezTo>
                    <a:pt x="318" y="179"/>
                    <a:pt x="318" y="179"/>
                    <a:pt x="318" y="179"/>
                  </a:cubicBezTo>
                  <a:cubicBezTo>
                    <a:pt x="318" y="178"/>
                    <a:pt x="318" y="178"/>
                    <a:pt x="318" y="178"/>
                  </a:cubicBezTo>
                  <a:cubicBezTo>
                    <a:pt x="317" y="178"/>
                    <a:pt x="317" y="178"/>
                    <a:pt x="317" y="178"/>
                  </a:cubicBezTo>
                  <a:cubicBezTo>
                    <a:pt x="317" y="178"/>
                    <a:pt x="317" y="178"/>
                    <a:pt x="317" y="178"/>
                  </a:cubicBezTo>
                  <a:cubicBezTo>
                    <a:pt x="317" y="179"/>
                    <a:pt x="317" y="179"/>
                    <a:pt x="317" y="179"/>
                  </a:cubicBezTo>
                  <a:cubicBezTo>
                    <a:pt x="317" y="179"/>
                    <a:pt x="317" y="179"/>
                    <a:pt x="317" y="179"/>
                  </a:cubicBezTo>
                  <a:cubicBezTo>
                    <a:pt x="318" y="180"/>
                    <a:pt x="318" y="180"/>
                    <a:pt x="318" y="180"/>
                  </a:cubicBezTo>
                  <a:cubicBezTo>
                    <a:pt x="318" y="180"/>
                    <a:pt x="318" y="180"/>
                    <a:pt x="318" y="180"/>
                  </a:cubicBezTo>
                  <a:cubicBezTo>
                    <a:pt x="317" y="180"/>
                    <a:pt x="317" y="180"/>
                    <a:pt x="317" y="180"/>
                  </a:cubicBezTo>
                  <a:cubicBezTo>
                    <a:pt x="316" y="180"/>
                    <a:pt x="316" y="180"/>
                    <a:pt x="316" y="180"/>
                  </a:cubicBezTo>
                  <a:cubicBezTo>
                    <a:pt x="316" y="179"/>
                    <a:pt x="316" y="179"/>
                    <a:pt x="316" y="179"/>
                  </a:cubicBezTo>
                  <a:cubicBezTo>
                    <a:pt x="316" y="180"/>
                    <a:pt x="316" y="180"/>
                    <a:pt x="316" y="180"/>
                  </a:cubicBezTo>
                  <a:cubicBezTo>
                    <a:pt x="316" y="180"/>
                    <a:pt x="316" y="180"/>
                    <a:pt x="316" y="180"/>
                  </a:cubicBezTo>
                  <a:cubicBezTo>
                    <a:pt x="317" y="180"/>
                    <a:pt x="317" y="180"/>
                    <a:pt x="317" y="180"/>
                  </a:cubicBezTo>
                  <a:cubicBezTo>
                    <a:pt x="318" y="181"/>
                    <a:pt x="318" y="181"/>
                    <a:pt x="318" y="181"/>
                  </a:cubicBezTo>
                  <a:cubicBezTo>
                    <a:pt x="318" y="181"/>
                    <a:pt x="318" y="181"/>
                    <a:pt x="318" y="181"/>
                  </a:cubicBezTo>
                  <a:cubicBezTo>
                    <a:pt x="318" y="181"/>
                    <a:pt x="318" y="181"/>
                    <a:pt x="318" y="181"/>
                  </a:cubicBezTo>
                  <a:cubicBezTo>
                    <a:pt x="318" y="182"/>
                    <a:pt x="318" y="182"/>
                    <a:pt x="318" y="182"/>
                  </a:cubicBezTo>
                  <a:cubicBezTo>
                    <a:pt x="317" y="182"/>
                    <a:pt x="317" y="182"/>
                    <a:pt x="317" y="182"/>
                  </a:cubicBezTo>
                  <a:cubicBezTo>
                    <a:pt x="317" y="181"/>
                    <a:pt x="317" y="181"/>
                    <a:pt x="317" y="181"/>
                  </a:cubicBezTo>
                  <a:cubicBezTo>
                    <a:pt x="316" y="181"/>
                    <a:pt x="316" y="181"/>
                    <a:pt x="316" y="181"/>
                  </a:cubicBezTo>
                  <a:cubicBezTo>
                    <a:pt x="315" y="181"/>
                    <a:pt x="315" y="181"/>
                    <a:pt x="315" y="181"/>
                  </a:cubicBezTo>
                  <a:cubicBezTo>
                    <a:pt x="315" y="181"/>
                    <a:pt x="315" y="181"/>
                    <a:pt x="315" y="181"/>
                  </a:cubicBezTo>
                  <a:cubicBezTo>
                    <a:pt x="315" y="181"/>
                    <a:pt x="315" y="181"/>
                    <a:pt x="315" y="181"/>
                  </a:cubicBezTo>
                  <a:cubicBezTo>
                    <a:pt x="316" y="181"/>
                    <a:pt x="316" y="181"/>
                    <a:pt x="316" y="181"/>
                  </a:cubicBezTo>
                  <a:cubicBezTo>
                    <a:pt x="317" y="182"/>
                    <a:pt x="317" y="182"/>
                    <a:pt x="317" y="182"/>
                  </a:cubicBezTo>
                  <a:cubicBezTo>
                    <a:pt x="317" y="183"/>
                    <a:pt x="317" y="183"/>
                    <a:pt x="317" y="183"/>
                  </a:cubicBezTo>
                  <a:cubicBezTo>
                    <a:pt x="316" y="183"/>
                    <a:pt x="316" y="183"/>
                    <a:pt x="316" y="183"/>
                  </a:cubicBezTo>
                  <a:cubicBezTo>
                    <a:pt x="316" y="183"/>
                    <a:pt x="316" y="183"/>
                    <a:pt x="316" y="183"/>
                  </a:cubicBezTo>
                  <a:cubicBezTo>
                    <a:pt x="316" y="183"/>
                    <a:pt x="316" y="183"/>
                    <a:pt x="316" y="183"/>
                  </a:cubicBezTo>
                  <a:cubicBezTo>
                    <a:pt x="315" y="182"/>
                    <a:pt x="315" y="182"/>
                    <a:pt x="315" y="182"/>
                  </a:cubicBezTo>
                  <a:cubicBezTo>
                    <a:pt x="315" y="182"/>
                    <a:pt x="315" y="182"/>
                    <a:pt x="315" y="182"/>
                  </a:cubicBezTo>
                  <a:cubicBezTo>
                    <a:pt x="315" y="182"/>
                    <a:pt x="315" y="182"/>
                    <a:pt x="315" y="182"/>
                  </a:cubicBezTo>
                  <a:cubicBezTo>
                    <a:pt x="315" y="183"/>
                    <a:pt x="315" y="183"/>
                    <a:pt x="315" y="183"/>
                  </a:cubicBezTo>
                  <a:cubicBezTo>
                    <a:pt x="315" y="183"/>
                    <a:pt x="315" y="183"/>
                    <a:pt x="315" y="183"/>
                  </a:cubicBezTo>
                  <a:cubicBezTo>
                    <a:pt x="315" y="184"/>
                    <a:pt x="315" y="184"/>
                    <a:pt x="315" y="184"/>
                  </a:cubicBezTo>
                  <a:cubicBezTo>
                    <a:pt x="315" y="184"/>
                    <a:pt x="315" y="184"/>
                    <a:pt x="315"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4" y="184"/>
                    <a:pt x="314" y="184"/>
                    <a:pt x="314" y="184"/>
                  </a:cubicBezTo>
                  <a:cubicBezTo>
                    <a:pt x="313" y="184"/>
                    <a:pt x="313" y="184"/>
                    <a:pt x="313" y="184"/>
                  </a:cubicBezTo>
                  <a:cubicBezTo>
                    <a:pt x="313" y="184"/>
                    <a:pt x="313" y="184"/>
                    <a:pt x="313" y="184"/>
                  </a:cubicBezTo>
                  <a:cubicBezTo>
                    <a:pt x="313" y="184"/>
                    <a:pt x="313" y="184"/>
                    <a:pt x="313" y="184"/>
                  </a:cubicBezTo>
                  <a:cubicBezTo>
                    <a:pt x="313" y="183"/>
                    <a:pt x="313" y="183"/>
                    <a:pt x="313" y="183"/>
                  </a:cubicBezTo>
                  <a:cubicBezTo>
                    <a:pt x="312" y="182"/>
                    <a:pt x="312" y="182"/>
                    <a:pt x="312" y="182"/>
                  </a:cubicBezTo>
                  <a:cubicBezTo>
                    <a:pt x="312" y="182"/>
                    <a:pt x="312" y="182"/>
                    <a:pt x="312" y="182"/>
                  </a:cubicBezTo>
                  <a:cubicBezTo>
                    <a:pt x="312" y="182"/>
                    <a:pt x="312" y="182"/>
                    <a:pt x="312" y="182"/>
                  </a:cubicBezTo>
                  <a:cubicBezTo>
                    <a:pt x="312" y="184"/>
                    <a:pt x="312" y="184"/>
                    <a:pt x="312" y="184"/>
                  </a:cubicBezTo>
                  <a:cubicBezTo>
                    <a:pt x="312" y="184"/>
                    <a:pt x="312" y="184"/>
                    <a:pt x="312" y="184"/>
                  </a:cubicBezTo>
                  <a:cubicBezTo>
                    <a:pt x="311" y="184"/>
                    <a:pt x="311" y="184"/>
                    <a:pt x="311" y="184"/>
                  </a:cubicBezTo>
                  <a:cubicBezTo>
                    <a:pt x="311" y="184"/>
                    <a:pt x="311" y="184"/>
                    <a:pt x="311" y="184"/>
                  </a:cubicBezTo>
                  <a:cubicBezTo>
                    <a:pt x="312" y="184"/>
                    <a:pt x="312" y="184"/>
                    <a:pt x="312" y="184"/>
                  </a:cubicBezTo>
                  <a:cubicBezTo>
                    <a:pt x="312" y="184"/>
                    <a:pt x="312" y="184"/>
                    <a:pt x="312" y="184"/>
                  </a:cubicBezTo>
                  <a:cubicBezTo>
                    <a:pt x="312" y="185"/>
                    <a:pt x="312" y="185"/>
                    <a:pt x="312" y="185"/>
                  </a:cubicBezTo>
                  <a:cubicBezTo>
                    <a:pt x="311" y="185"/>
                    <a:pt x="311" y="185"/>
                    <a:pt x="311" y="185"/>
                  </a:cubicBezTo>
                  <a:cubicBezTo>
                    <a:pt x="311" y="185"/>
                    <a:pt x="311" y="185"/>
                    <a:pt x="311" y="185"/>
                  </a:cubicBezTo>
                  <a:cubicBezTo>
                    <a:pt x="311" y="185"/>
                    <a:pt x="311" y="185"/>
                    <a:pt x="311" y="185"/>
                  </a:cubicBezTo>
                  <a:cubicBezTo>
                    <a:pt x="311" y="185"/>
                    <a:pt x="311" y="185"/>
                    <a:pt x="311" y="185"/>
                  </a:cubicBezTo>
                  <a:cubicBezTo>
                    <a:pt x="312" y="185"/>
                    <a:pt x="312" y="185"/>
                    <a:pt x="312" y="185"/>
                  </a:cubicBezTo>
                  <a:cubicBezTo>
                    <a:pt x="312" y="186"/>
                    <a:pt x="312" y="186"/>
                    <a:pt x="312" y="186"/>
                  </a:cubicBezTo>
                  <a:cubicBezTo>
                    <a:pt x="312" y="186"/>
                    <a:pt x="312" y="186"/>
                    <a:pt x="312" y="186"/>
                  </a:cubicBezTo>
                  <a:cubicBezTo>
                    <a:pt x="311" y="186"/>
                    <a:pt x="311" y="186"/>
                    <a:pt x="311" y="186"/>
                  </a:cubicBezTo>
                  <a:cubicBezTo>
                    <a:pt x="311" y="186"/>
                    <a:pt x="311" y="186"/>
                    <a:pt x="311" y="186"/>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7"/>
                    <a:pt x="311" y="187"/>
                    <a:pt x="311" y="187"/>
                  </a:cubicBezTo>
                  <a:cubicBezTo>
                    <a:pt x="311" y="188"/>
                    <a:pt x="311" y="188"/>
                    <a:pt x="311" y="188"/>
                  </a:cubicBezTo>
                  <a:cubicBezTo>
                    <a:pt x="311" y="188"/>
                    <a:pt x="311" y="188"/>
                    <a:pt x="311" y="188"/>
                  </a:cubicBezTo>
                  <a:cubicBezTo>
                    <a:pt x="311" y="189"/>
                    <a:pt x="311" y="189"/>
                    <a:pt x="311"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10" y="189"/>
                    <a:pt x="310" y="189"/>
                    <a:pt x="310" y="189"/>
                  </a:cubicBezTo>
                  <a:cubicBezTo>
                    <a:pt x="309" y="188"/>
                    <a:pt x="309" y="188"/>
                    <a:pt x="309" y="188"/>
                  </a:cubicBezTo>
                  <a:cubicBezTo>
                    <a:pt x="309" y="188"/>
                    <a:pt x="309" y="188"/>
                    <a:pt x="309" y="188"/>
                  </a:cubicBezTo>
                  <a:cubicBezTo>
                    <a:pt x="309" y="188"/>
                    <a:pt x="309" y="188"/>
                    <a:pt x="309" y="188"/>
                  </a:cubicBezTo>
                  <a:cubicBezTo>
                    <a:pt x="309" y="187"/>
                    <a:pt x="309" y="187"/>
                    <a:pt x="309" y="187"/>
                  </a:cubicBezTo>
                  <a:cubicBezTo>
                    <a:pt x="309" y="187"/>
                    <a:pt x="309" y="187"/>
                    <a:pt x="309" y="187"/>
                  </a:cubicBezTo>
                  <a:cubicBezTo>
                    <a:pt x="308" y="188"/>
                    <a:pt x="308" y="188"/>
                    <a:pt x="308" y="188"/>
                  </a:cubicBezTo>
                  <a:cubicBezTo>
                    <a:pt x="308" y="188"/>
                    <a:pt x="308" y="188"/>
                    <a:pt x="308" y="188"/>
                  </a:cubicBezTo>
                  <a:cubicBezTo>
                    <a:pt x="308" y="188"/>
                    <a:pt x="308" y="188"/>
                    <a:pt x="308" y="188"/>
                  </a:cubicBezTo>
                  <a:cubicBezTo>
                    <a:pt x="308" y="188"/>
                    <a:pt x="308" y="188"/>
                    <a:pt x="308" y="188"/>
                  </a:cubicBezTo>
                  <a:cubicBezTo>
                    <a:pt x="308" y="187"/>
                    <a:pt x="308" y="187"/>
                    <a:pt x="308" y="187"/>
                  </a:cubicBezTo>
                  <a:cubicBezTo>
                    <a:pt x="308" y="187"/>
                    <a:pt x="308" y="187"/>
                    <a:pt x="308" y="187"/>
                  </a:cubicBezTo>
                  <a:cubicBezTo>
                    <a:pt x="308" y="187"/>
                    <a:pt x="308" y="187"/>
                    <a:pt x="308" y="187"/>
                  </a:cubicBezTo>
                  <a:cubicBezTo>
                    <a:pt x="308" y="186"/>
                    <a:pt x="308" y="186"/>
                    <a:pt x="308" y="186"/>
                  </a:cubicBezTo>
                  <a:cubicBezTo>
                    <a:pt x="308" y="186"/>
                    <a:pt x="308" y="186"/>
                    <a:pt x="308" y="186"/>
                  </a:cubicBezTo>
                  <a:cubicBezTo>
                    <a:pt x="308" y="186"/>
                    <a:pt x="308" y="186"/>
                    <a:pt x="308" y="186"/>
                  </a:cubicBezTo>
                  <a:cubicBezTo>
                    <a:pt x="308" y="186"/>
                    <a:pt x="308" y="186"/>
                    <a:pt x="308" y="186"/>
                  </a:cubicBezTo>
                  <a:cubicBezTo>
                    <a:pt x="307" y="186"/>
                    <a:pt x="307" y="186"/>
                    <a:pt x="307" y="186"/>
                  </a:cubicBezTo>
                  <a:cubicBezTo>
                    <a:pt x="307" y="187"/>
                    <a:pt x="307" y="187"/>
                    <a:pt x="307" y="187"/>
                  </a:cubicBezTo>
                  <a:cubicBezTo>
                    <a:pt x="307" y="187"/>
                    <a:pt x="307" y="187"/>
                    <a:pt x="307" y="187"/>
                  </a:cubicBezTo>
                  <a:cubicBezTo>
                    <a:pt x="306" y="187"/>
                    <a:pt x="306" y="187"/>
                    <a:pt x="306" y="187"/>
                  </a:cubicBezTo>
                  <a:cubicBezTo>
                    <a:pt x="306" y="187"/>
                    <a:pt x="306" y="187"/>
                    <a:pt x="306" y="187"/>
                  </a:cubicBezTo>
                  <a:cubicBezTo>
                    <a:pt x="306" y="186"/>
                    <a:pt x="306" y="186"/>
                    <a:pt x="306" y="186"/>
                  </a:cubicBezTo>
                  <a:cubicBezTo>
                    <a:pt x="306" y="186"/>
                    <a:pt x="306" y="186"/>
                    <a:pt x="306" y="186"/>
                  </a:cubicBezTo>
                  <a:cubicBezTo>
                    <a:pt x="306" y="185"/>
                    <a:pt x="306" y="185"/>
                    <a:pt x="306"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7" y="185"/>
                    <a:pt x="307" y="185"/>
                    <a:pt x="307" y="185"/>
                  </a:cubicBezTo>
                  <a:cubicBezTo>
                    <a:pt x="306" y="185"/>
                    <a:pt x="306" y="185"/>
                    <a:pt x="306" y="185"/>
                  </a:cubicBezTo>
                  <a:cubicBezTo>
                    <a:pt x="306" y="185"/>
                    <a:pt x="306" y="185"/>
                    <a:pt x="306" y="185"/>
                  </a:cubicBezTo>
                  <a:cubicBezTo>
                    <a:pt x="305" y="184"/>
                    <a:pt x="305" y="184"/>
                    <a:pt x="305" y="184"/>
                  </a:cubicBezTo>
                  <a:cubicBezTo>
                    <a:pt x="306" y="184"/>
                    <a:pt x="306" y="184"/>
                    <a:pt x="306" y="184"/>
                  </a:cubicBezTo>
                  <a:cubicBezTo>
                    <a:pt x="306" y="184"/>
                    <a:pt x="306" y="184"/>
                    <a:pt x="306" y="184"/>
                  </a:cubicBezTo>
                  <a:cubicBezTo>
                    <a:pt x="307" y="183"/>
                    <a:pt x="307" y="183"/>
                    <a:pt x="307" y="183"/>
                  </a:cubicBezTo>
                  <a:cubicBezTo>
                    <a:pt x="306" y="183"/>
                    <a:pt x="306" y="183"/>
                    <a:pt x="306" y="183"/>
                  </a:cubicBezTo>
                  <a:cubicBezTo>
                    <a:pt x="306" y="183"/>
                    <a:pt x="306" y="183"/>
                    <a:pt x="306" y="183"/>
                  </a:cubicBezTo>
                  <a:cubicBezTo>
                    <a:pt x="306" y="183"/>
                    <a:pt x="306" y="183"/>
                    <a:pt x="306" y="183"/>
                  </a:cubicBezTo>
                  <a:cubicBezTo>
                    <a:pt x="305" y="183"/>
                    <a:pt x="305" y="183"/>
                    <a:pt x="305" y="183"/>
                  </a:cubicBezTo>
                  <a:cubicBezTo>
                    <a:pt x="306" y="183"/>
                    <a:pt x="306" y="183"/>
                    <a:pt x="306" y="183"/>
                  </a:cubicBezTo>
                  <a:cubicBezTo>
                    <a:pt x="306" y="182"/>
                    <a:pt x="306" y="182"/>
                    <a:pt x="306" y="182"/>
                  </a:cubicBezTo>
                  <a:cubicBezTo>
                    <a:pt x="307" y="182"/>
                    <a:pt x="307" y="182"/>
                    <a:pt x="307" y="182"/>
                  </a:cubicBezTo>
                  <a:cubicBezTo>
                    <a:pt x="307" y="182"/>
                    <a:pt x="307" y="182"/>
                    <a:pt x="307" y="182"/>
                  </a:cubicBezTo>
                  <a:cubicBezTo>
                    <a:pt x="306" y="182"/>
                    <a:pt x="306" y="182"/>
                    <a:pt x="306" y="182"/>
                  </a:cubicBezTo>
                  <a:cubicBezTo>
                    <a:pt x="305" y="182"/>
                    <a:pt x="305" y="182"/>
                    <a:pt x="305" y="182"/>
                  </a:cubicBezTo>
                  <a:cubicBezTo>
                    <a:pt x="305" y="182"/>
                    <a:pt x="305" y="182"/>
                    <a:pt x="305" y="182"/>
                  </a:cubicBezTo>
                  <a:cubicBezTo>
                    <a:pt x="305" y="182"/>
                    <a:pt x="305" y="182"/>
                    <a:pt x="305" y="182"/>
                  </a:cubicBezTo>
                  <a:cubicBezTo>
                    <a:pt x="306" y="181"/>
                    <a:pt x="306" y="181"/>
                    <a:pt x="306" y="181"/>
                  </a:cubicBezTo>
                  <a:cubicBezTo>
                    <a:pt x="306" y="181"/>
                    <a:pt x="306" y="181"/>
                    <a:pt x="306" y="181"/>
                  </a:cubicBezTo>
                  <a:cubicBezTo>
                    <a:pt x="307" y="181"/>
                    <a:pt x="307" y="181"/>
                    <a:pt x="307" y="181"/>
                  </a:cubicBezTo>
                  <a:cubicBezTo>
                    <a:pt x="308" y="180"/>
                    <a:pt x="308" y="180"/>
                    <a:pt x="308" y="180"/>
                  </a:cubicBezTo>
                  <a:cubicBezTo>
                    <a:pt x="308" y="180"/>
                    <a:pt x="308" y="180"/>
                    <a:pt x="308" y="180"/>
                  </a:cubicBezTo>
                  <a:cubicBezTo>
                    <a:pt x="309" y="179"/>
                    <a:pt x="309" y="179"/>
                    <a:pt x="309" y="179"/>
                  </a:cubicBezTo>
                  <a:cubicBezTo>
                    <a:pt x="309" y="179"/>
                    <a:pt x="309" y="179"/>
                    <a:pt x="309" y="179"/>
                  </a:cubicBezTo>
                  <a:cubicBezTo>
                    <a:pt x="310" y="178"/>
                    <a:pt x="310" y="178"/>
                    <a:pt x="310" y="178"/>
                  </a:cubicBezTo>
                  <a:cubicBezTo>
                    <a:pt x="310" y="178"/>
                    <a:pt x="310" y="178"/>
                    <a:pt x="310" y="178"/>
                  </a:cubicBezTo>
                  <a:cubicBezTo>
                    <a:pt x="309" y="178"/>
                    <a:pt x="309" y="178"/>
                    <a:pt x="309" y="178"/>
                  </a:cubicBezTo>
                  <a:cubicBezTo>
                    <a:pt x="309" y="179"/>
                    <a:pt x="309" y="179"/>
                    <a:pt x="309" y="179"/>
                  </a:cubicBezTo>
                  <a:cubicBezTo>
                    <a:pt x="308" y="179"/>
                    <a:pt x="308" y="179"/>
                    <a:pt x="308" y="179"/>
                  </a:cubicBezTo>
                  <a:cubicBezTo>
                    <a:pt x="308" y="180"/>
                    <a:pt x="308" y="180"/>
                    <a:pt x="308" y="180"/>
                  </a:cubicBezTo>
                  <a:cubicBezTo>
                    <a:pt x="307" y="180"/>
                    <a:pt x="307" y="180"/>
                    <a:pt x="307" y="180"/>
                  </a:cubicBezTo>
                  <a:cubicBezTo>
                    <a:pt x="306" y="180"/>
                    <a:pt x="306" y="180"/>
                    <a:pt x="306" y="180"/>
                  </a:cubicBezTo>
                  <a:cubicBezTo>
                    <a:pt x="305" y="181"/>
                    <a:pt x="305" y="181"/>
                    <a:pt x="305" y="181"/>
                  </a:cubicBezTo>
                  <a:cubicBezTo>
                    <a:pt x="304" y="181"/>
                    <a:pt x="304" y="181"/>
                    <a:pt x="304" y="181"/>
                  </a:cubicBezTo>
                  <a:cubicBezTo>
                    <a:pt x="304" y="181"/>
                    <a:pt x="304" y="181"/>
                    <a:pt x="304" y="181"/>
                  </a:cubicBezTo>
                  <a:cubicBezTo>
                    <a:pt x="304" y="180"/>
                    <a:pt x="304" y="180"/>
                    <a:pt x="304" y="180"/>
                  </a:cubicBezTo>
                  <a:cubicBezTo>
                    <a:pt x="305" y="179"/>
                    <a:pt x="305" y="179"/>
                    <a:pt x="305" y="179"/>
                  </a:cubicBezTo>
                  <a:cubicBezTo>
                    <a:pt x="306" y="179"/>
                    <a:pt x="306" y="179"/>
                    <a:pt x="306" y="179"/>
                  </a:cubicBezTo>
                  <a:cubicBezTo>
                    <a:pt x="306" y="178"/>
                    <a:pt x="306" y="178"/>
                    <a:pt x="306" y="178"/>
                  </a:cubicBezTo>
                  <a:cubicBezTo>
                    <a:pt x="306" y="178"/>
                    <a:pt x="306" y="178"/>
                    <a:pt x="306" y="178"/>
                  </a:cubicBezTo>
                  <a:cubicBezTo>
                    <a:pt x="306" y="178"/>
                    <a:pt x="306" y="178"/>
                    <a:pt x="306" y="178"/>
                  </a:cubicBezTo>
                  <a:cubicBezTo>
                    <a:pt x="306" y="178"/>
                    <a:pt x="306" y="178"/>
                    <a:pt x="306" y="178"/>
                  </a:cubicBezTo>
                  <a:cubicBezTo>
                    <a:pt x="304" y="179"/>
                    <a:pt x="304" y="179"/>
                    <a:pt x="304" y="179"/>
                  </a:cubicBezTo>
                  <a:cubicBezTo>
                    <a:pt x="303" y="180"/>
                    <a:pt x="303" y="180"/>
                    <a:pt x="303" y="180"/>
                  </a:cubicBezTo>
                  <a:cubicBezTo>
                    <a:pt x="303" y="179"/>
                    <a:pt x="303" y="179"/>
                    <a:pt x="303" y="179"/>
                  </a:cubicBezTo>
                  <a:cubicBezTo>
                    <a:pt x="303" y="179"/>
                    <a:pt x="303" y="179"/>
                    <a:pt x="303" y="179"/>
                  </a:cubicBezTo>
                  <a:cubicBezTo>
                    <a:pt x="303" y="179"/>
                    <a:pt x="303" y="179"/>
                    <a:pt x="303" y="179"/>
                  </a:cubicBezTo>
                  <a:cubicBezTo>
                    <a:pt x="303" y="178"/>
                    <a:pt x="303" y="178"/>
                    <a:pt x="303" y="178"/>
                  </a:cubicBezTo>
                  <a:cubicBezTo>
                    <a:pt x="302" y="178"/>
                    <a:pt x="302" y="178"/>
                    <a:pt x="302" y="178"/>
                  </a:cubicBezTo>
                  <a:cubicBezTo>
                    <a:pt x="302" y="178"/>
                    <a:pt x="302" y="178"/>
                    <a:pt x="302" y="178"/>
                  </a:cubicBezTo>
                  <a:cubicBezTo>
                    <a:pt x="302" y="178"/>
                    <a:pt x="302" y="178"/>
                    <a:pt x="302" y="178"/>
                  </a:cubicBezTo>
                  <a:cubicBezTo>
                    <a:pt x="302" y="178"/>
                    <a:pt x="302" y="178"/>
                    <a:pt x="302" y="178"/>
                  </a:cubicBezTo>
                  <a:cubicBezTo>
                    <a:pt x="302" y="177"/>
                    <a:pt x="302" y="177"/>
                    <a:pt x="302" y="177"/>
                  </a:cubicBezTo>
                  <a:cubicBezTo>
                    <a:pt x="302" y="177"/>
                    <a:pt x="302" y="177"/>
                    <a:pt x="302" y="177"/>
                  </a:cubicBezTo>
                  <a:cubicBezTo>
                    <a:pt x="302" y="177"/>
                    <a:pt x="302" y="177"/>
                    <a:pt x="302" y="177"/>
                  </a:cubicBezTo>
                  <a:cubicBezTo>
                    <a:pt x="302" y="177"/>
                    <a:pt x="302" y="177"/>
                    <a:pt x="302" y="177"/>
                  </a:cubicBezTo>
                  <a:cubicBezTo>
                    <a:pt x="302" y="176"/>
                    <a:pt x="302" y="176"/>
                    <a:pt x="302" y="176"/>
                  </a:cubicBezTo>
                  <a:cubicBezTo>
                    <a:pt x="302" y="176"/>
                    <a:pt x="302" y="176"/>
                    <a:pt x="302" y="176"/>
                  </a:cubicBezTo>
                  <a:cubicBezTo>
                    <a:pt x="302" y="176"/>
                    <a:pt x="302" y="176"/>
                    <a:pt x="302" y="176"/>
                  </a:cubicBezTo>
                  <a:cubicBezTo>
                    <a:pt x="302" y="175"/>
                    <a:pt x="302" y="175"/>
                    <a:pt x="302" y="175"/>
                  </a:cubicBezTo>
                  <a:cubicBezTo>
                    <a:pt x="301" y="175"/>
                    <a:pt x="301" y="175"/>
                    <a:pt x="301" y="175"/>
                  </a:cubicBezTo>
                  <a:cubicBezTo>
                    <a:pt x="301" y="175"/>
                    <a:pt x="301" y="175"/>
                    <a:pt x="301" y="175"/>
                  </a:cubicBezTo>
                  <a:cubicBezTo>
                    <a:pt x="301" y="176"/>
                    <a:pt x="301" y="176"/>
                    <a:pt x="301" y="176"/>
                  </a:cubicBezTo>
                  <a:cubicBezTo>
                    <a:pt x="301" y="176"/>
                    <a:pt x="301" y="176"/>
                    <a:pt x="301" y="176"/>
                  </a:cubicBezTo>
                  <a:cubicBezTo>
                    <a:pt x="301" y="176"/>
                    <a:pt x="301" y="176"/>
                    <a:pt x="301" y="176"/>
                  </a:cubicBezTo>
                  <a:cubicBezTo>
                    <a:pt x="300" y="176"/>
                    <a:pt x="300" y="176"/>
                    <a:pt x="300" y="176"/>
                  </a:cubicBezTo>
                  <a:cubicBezTo>
                    <a:pt x="300" y="175"/>
                    <a:pt x="300" y="175"/>
                    <a:pt x="300" y="175"/>
                  </a:cubicBezTo>
                  <a:cubicBezTo>
                    <a:pt x="299" y="175"/>
                    <a:pt x="299" y="175"/>
                    <a:pt x="299" y="175"/>
                  </a:cubicBezTo>
                  <a:cubicBezTo>
                    <a:pt x="300" y="176"/>
                    <a:pt x="300" y="176"/>
                    <a:pt x="300" y="176"/>
                  </a:cubicBezTo>
                  <a:cubicBezTo>
                    <a:pt x="300" y="177"/>
                    <a:pt x="300" y="177"/>
                    <a:pt x="300" y="177"/>
                  </a:cubicBezTo>
                  <a:cubicBezTo>
                    <a:pt x="300" y="177"/>
                    <a:pt x="300" y="177"/>
                    <a:pt x="300" y="177"/>
                  </a:cubicBezTo>
                  <a:cubicBezTo>
                    <a:pt x="300" y="177"/>
                    <a:pt x="300" y="177"/>
                    <a:pt x="300" y="177"/>
                  </a:cubicBezTo>
                  <a:cubicBezTo>
                    <a:pt x="300" y="177"/>
                    <a:pt x="300" y="177"/>
                    <a:pt x="300" y="177"/>
                  </a:cubicBezTo>
                  <a:cubicBezTo>
                    <a:pt x="300" y="178"/>
                    <a:pt x="300" y="178"/>
                    <a:pt x="300" y="178"/>
                  </a:cubicBezTo>
                  <a:cubicBezTo>
                    <a:pt x="299" y="178"/>
                    <a:pt x="299" y="178"/>
                    <a:pt x="299" y="178"/>
                  </a:cubicBezTo>
                  <a:cubicBezTo>
                    <a:pt x="299" y="177"/>
                    <a:pt x="299" y="177"/>
                    <a:pt x="299" y="177"/>
                  </a:cubicBezTo>
                  <a:cubicBezTo>
                    <a:pt x="299" y="177"/>
                    <a:pt x="299" y="177"/>
                    <a:pt x="299" y="177"/>
                  </a:cubicBezTo>
                  <a:cubicBezTo>
                    <a:pt x="298" y="176"/>
                    <a:pt x="298" y="176"/>
                    <a:pt x="298" y="176"/>
                  </a:cubicBezTo>
                  <a:cubicBezTo>
                    <a:pt x="298" y="177"/>
                    <a:pt x="298" y="177"/>
                    <a:pt x="298" y="177"/>
                  </a:cubicBezTo>
                  <a:cubicBezTo>
                    <a:pt x="298" y="177"/>
                    <a:pt x="298" y="177"/>
                    <a:pt x="298" y="177"/>
                  </a:cubicBezTo>
                  <a:cubicBezTo>
                    <a:pt x="298" y="177"/>
                    <a:pt x="298" y="177"/>
                    <a:pt x="298" y="177"/>
                  </a:cubicBezTo>
                  <a:cubicBezTo>
                    <a:pt x="298" y="178"/>
                    <a:pt x="298" y="178"/>
                    <a:pt x="298" y="178"/>
                  </a:cubicBezTo>
                  <a:cubicBezTo>
                    <a:pt x="299" y="178"/>
                    <a:pt x="299" y="178"/>
                    <a:pt x="299" y="178"/>
                  </a:cubicBezTo>
                  <a:cubicBezTo>
                    <a:pt x="299" y="179"/>
                    <a:pt x="299" y="179"/>
                    <a:pt x="299" y="179"/>
                  </a:cubicBezTo>
                  <a:cubicBezTo>
                    <a:pt x="300" y="179"/>
                    <a:pt x="300" y="179"/>
                    <a:pt x="300" y="179"/>
                  </a:cubicBezTo>
                  <a:cubicBezTo>
                    <a:pt x="299" y="180"/>
                    <a:pt x="299" y="180"/>
                    <a:pt x="299" y="180"/>
                  </a:cubicBezTo>
                  <a:cubicBezTo>
                    <a:pt x="300" y="180"/>
                    <a:pt x="300" y="180"/>
                    <a:pt x="300" y="180"/>
                  </a:cubicBezTo>
                  <a:cubicBezTo>
                    <a:pt x="300" y="180"/>
                    <a:pt x="300" y="180"/>
                    <a:pt x="300" y="180"/>
                  </a:cubicBezTo>
                  <a:cubicBezTo>
                    <a:pt x="299" y="181"/>
                    <a:pt x="299" y="181"/>
                    <a:pt x="299" y="181"/>
                  </a:cubicBezTo>
                  <a:cubicBezTo>
                    <a:pt x="298" y="180"/>
                    <a:pt x="298" y="180"/>
                    <a:pt x="298" y="180"/>
                  </a:cubicBezTo>
                  <a:cubicBezTo>
                    <a:pt x="298" y="180"/>
                    <a:pt x="298" y="180"/>
                    <a:pt x="298" y="180"/>
                  </a:cubicBezTo>
                  <a:cubicBezTo>
                    <a:pt x="298" y="181"/>
                    <a:pt x="298" y="181"/>
                    <a:pt x="298" y="181"/>
                  </a:cubicBezTo>
                  <a:cubicBezTo>
                    <a:pt x="297" y="181"/>
                    <a:pt x="297" y="181"/>
                    <a:pt x="297" y="181"/>
                  </a:cubicBezTo>
                  <a:cubicBezTo>
                    <a:pt x="297" y="180"/>
                    <a:pt x="297" y="180"/>
                    <a:pt x="297" y="180"/>
                  </a:cubicBezTo>
                  <a:cubicBezTo>
                    <a:pt x="297" y="179"/>
                    <a:pt x="297" y="179"/>
                    <a:pt x="297" y="179"/>
                  </a:cubicBezTo>
                  <a:cubicBezTo>
                    <a:pt x="297" y="179"/>
                    <a:pt x="297" y="179"/>
                    <a:pt x="297" y="179"/>
                  </a:cubicBezTo>
                  <a:cubicBezTo>
                    <a:pt x="297" y="178"/>
                    <a:pt x="297" y="178"/>
                    <a:pt x="297" y="178"/>
                  </a:cubicBezTo>
                  <a:cubicBezTo>
                    <a:pt x="296" y="178"/>
                    <a:pt x="296" y="178"/>
                    <a:pt x="296" y="178"/>
                  </a:cubicBezTo>
                  <a:cubicBezTo>
                    <a:pt x="295" y="178"/>
                    <a:pt x="295" y="178"/>
                    <a:pt x="295" y="178"/>
                  </a:cubicBezTo>
                  <a:cubicBezTo>
                    <a:pt x="295" y="178"/>
                    <a:pt x="295" y="178"/>
                    <a:pt x="295" y="178"/>
                  </a:cubicBezTo>
                  <a:cubicBezTo>
                    <a:pt x="295" y="177"/>
                    <a:pt x="295" y="177"/>
                    <a:pt x="295" y="177"/>
                  </a:cubicBezTo>
                  <a:cubicBezTo>
                    <a:pt x="294" y="177"/>
                    <a:pt x="294" y="177"/>
                    <a:pt x="294" y="177"/>
                  </a:cubicBezTo>
                  <a:cubicBezTo>
                    <a:pt x="294" y="177"/>
                    <a:pt x="294" y="177"/>
                    <a:pt x="294" y="177"/>
                  </a:cubicBezTo>
                  <a:cubicBezTo>
                    <a:pt x="293" y="177"/>
                    <a:pt x="293" y="177"/>
                    <a:pt x="293" y="177"/>
                  </a:cubicBezTo>
                  <a:cubicBezTo>
                    <a:pt x="293" y="178"/>
                    <a:pt x="293" y="178"/>
                    <a:pt x="293" y="178"/>
                  </a:cubicBezTo>
                  <a:cubicBezTo>
                    <a:pt x="294" y="178"/>
                    <a:pt x="294" y="178"/>
                    <a:pt x="294" y="178"/>
                  </a:cubicBezTo>
                  <a:cubicBezTo>
                    <a:pt x="295" y="178"/>
                    <a:pt x="295" y="178"/>
                    <a:pt x="295" y="178"/>
                  </a:cubicBezTo>
                  <a:cubicBezTo>
                    <a:pt x="296" y="178"/>
                    <a:pt x="296" y="178"/>
                    <a:pt x="296" y="178"/>
                  </a:cubicBezTo>
                  <a:cubicBezTo>
                    <a:pt x="296" y="179"/>
                    <a:pt x="296" y="179"/>
                    <a:pt x="296" y="179"/>
                  </a:cubicBezTo>
                  <a:cubicBezTo>
                    <a:pt x="295" y="180"/>
                    <a:pt x="295" y="180"/>
                    <a:pt x="295" y="180"/>
                  </a:cubicBezTo>
                  <a:cubicBezTo>
                    <a:pt x="295" y="180"/>
                    <a:pt x="295" y="180"/>
                    <a:pt x="295" y="180"/>
                  </a:cubicBezTo>
                  <a:cubicBezTo>
                    <a:pt x="296" y="180"/>
                    <a:pt x="296" y="180"/>
                    <a:pt x="296" y="180"/>
                  </a:cubicBezTo>
                  <a:cubicBezTo>
                    <a:pt x="296" y="180"/>
                    <a:pt x="296" y="180"/>
                    <a:pt x="296" y="180"/>
                  </a:cubicBezTo>
                  <a:cubicBezTo>
                    <a:pt x="296" y="181"/>
                    <a:pt x="296" y="181"/>
                    <a:pt x="296" y="181"/>
                  </a:cubicBezTo>
                  <a:cubicBezTo>
                    <a:pt x="296" y="181"/>
                    <a:pt x="296" y="181"/>
                    <a:pt x="296" y="181"/>
                  </a:cubicBezTo>
                  <a:cubicBezTo>
                    <a:pt x="297" y="181"/>
                    <a:pt x="297" y="181"/>
                    <a:pt x="297" y="181"/>
                  </a:cubicBezTo>
                  <a:cubicBezTo>
                    <a:pt x="297" y="181"/>
                    <a:pt x="297" y="181"/>
                    <a:pt x="297" y="181"/>
                  </a:cubicBezTo>
                  <a:cubicBezTo>
                    <a:pt x="296" y="182"/>
                    <a:pt x="296" y="182"/>
                    <a:pt x="296" y="182"/>
                  </a:cubicBezTo>
                  <a:cubicBezTo>
                    <a:pt x="295" y="183"/>
                    <a:pt x="295" y="183"/>
                    <a:pt x="295" y="183"/>
                  </a:cubicBezTo>
                  <a:cubicBezTo>
                    <a:pt x="294" y="184"/>
                    <a:pt x="294" y="184"/>
                    <a:pt x="294" y="184"/>
                  </a:cubicBezTo>
                  <a:cubicBezTo>
                    <a:pt x="296" y="183"/>
                    <a:pt x="296" y="183"/>
                    <a:pt x="296" y="183"/>
                  </a:cubicBezTo>
                  <a:cubicBezTo>
                    <a:pt x="296" y="183"/>
                    <a:pt x="296" y="183"/>
                    <a:pt x="296" y="183"/>
                  </a:cubicBezTo>
                  <a:cubicBezTo>
                    <a:pt x="297" y="182"/>
                    <a:pt x="297" y="182"/>
                    <a:pt x="297" y="182"/>
                  </a:cubicBezTo>
                  <a:cubicBezTo>
                    <a:pt x="298" y="182"/>
                    <a:pt x="298" y="182"/>
                    <a:pt x="298" y="182"/>
                  </a:cubicBezTo>
                  <a:cubicBezTo>
                    <a:pt x="298" y="183"/>
                    <a:pt x="298" y="183"/>
                    <a:pt x="298" y="183"/>
                  </a:cubicBezTo>
                  <a:cubicBezTo>
                    <a:pt x="298" y="183"/>
                    <a:pt x="298" y="183"/>
                    <a:pt x="298" y="183"/>
                  </a:cubicBezTo>
                  <a:cubicBezTo>
                    <a:pt x="297" y="183"/>
                    <a:pt x="297" y="183"/>
                    <a:pt x="297" y="183"/>
                  </a:cubicBezTo>
                  <a:cubicBezTo>
                    <a:pt x="297" y="184"/>
                    <a:pt x="297" y="184"/>
                    <a:pt x="297" y="184"/>
                  </a:cubicBezTo>
                  <a:cubicBezTo>
                    <a:pt x="297" y="184"/>
                    <a:pt x="297" y="184"/>
                    <a:pt x="297" y="184"/>
                  </a:cubicBezTo>
                  <a:cubicBezTo>
                    <a:pt x="298" y="184"/>
                    <a:pt x="298" y="184"/>
                    <a:pt x="298" y="184"/>
                  </a:cubicBezTo>
                  <a:cubicBezTo>
                    <a:pt x="299" y="185"/>
                    <a:pt x="299" y="185"/>
                    <a:pt x="299" y="185"/>
                  </a:cubicBezTo>
                  <a:cubicBezTo>
                    <a:pt x="298" y="185"/>
                    <a:pt x="298" y="185"/>
                    <a:pt x="298" y="185"/>
                  </a:cubicBezTo>
                  <a:cubicBezTo>
                    <a:pt x="297" y="185"/>
                    <a:pt x="297" y="185"/>
                    <a:pt x="297" y="185"/>
                  </a:cubicBezTo>
                  <a:cubicBezTo>
                    <a:pt x="297" y="185"/>
                    <a:pt x="297" y="185"/>
                    <a:pt x="297" y="185"/>
                  </a:cubicBezTo>
                  <a:cubicBezTo>
                    <a:pt x="298" y="185"/>
                    <a:pt x="298" y="185"/>
                    <a:pt x="298" y="185"/>
                  </a:cubicBezTo>
                  <a:cubicBezTo>
                    <a:pt x="298" y="186"/>
                    <a:pt x="298" y="186"/>
                    <a:pt x="298" y="186"/>
                  </a:cubicBezTo>
                  <a:cubicBezTo>
                    <a:pt x="298" y="186"/>
                    <a:pt x="298" y="186"/>
                    <a:pt x="298" y="186"/>
                  </a:cubicBezTo>
                  <a:cubicBezTo>
                    <a:pt x="298" y="186"/>
                    <a:pt x="298" y="186"/>
                    <a:pt x="298" y="186"/>
                  </a:cubicBezTo>
                  <a:cubicBezTo>
                    <a:pt x="298" y="186"/>
                    <a:pt x="298" y="186"/>
                    <a:pt x="298" y="186"/>
                  </a:cubicBezTo>
                  <a:cubicBezTo>
                    <a:pt x="298" y="187"/>
                    <a:pt x="298" y="187"/>
                    <a:pt x="298" y="187"/>
                  </a:cubicBezTo>
                  <a:cubicBezTo>
                    <a:pt x="298" y="187"/>
                    <a:pt x="298" y="187"/>
                    <a:pt x="298" y="187"/>
                  </a:cubicBezTo>
                  <a:cubicBezTo>
                    <a:pt x="298" y="187"/>
                    <a:pt x="298" y="187"/>
                    <a:pt x="298" y="187"/>
                  </a:cubicBezTo>
                  <a:cubicBezTo>
                    <a:pt x="298" y="188"/>
                    <a:pt x="298" y="188"/>
                    <a:pt x="298" y="188"/>
                  </a:cubicBezTo>
                  <a:cubicBezTo>
                    <a:pt x="299" y="189"/>
                    <a:pt x="299" y="189"/>
                    <a:pt x="299" y="189"/>
                  </a:cubicBezTo>
                  <a:cubicBezTo>
                    <a:pt x="299" y="188"/>
                    <a:pt x="299" y="188"/>
                    <a:pt x="299" y="188"/>
                  </a:cubicBezTo>
                  <a:cubicBezTo>
                    <a:pt x="299" y="187"/>
                    <a:pt x="299" y="187"/>
                    <a:pt x="299" y="187"/>
                  </a:cubicBezTo>
                  <a:cubicBezTo>
                    <a:pt x="299" y="187"/>
                    <a:pt x="299" y="187"/>
                    <a:pt x="299" y="187"/>
                  </a:cubicBezTo>
                  <a:cubicBezTo>
                    <a:pt x="300" y="188"/>
                    <a:pt x="300" y="188"/>
                    <a:pt x="300" y="188"/>
                  </a:cubicBezTo>
                  <a:cubicBezTo>
                    <a:pt x="300" y="188"/>
                    <a:pt x="300" y="188"/>
                    <a:pt x="300" y="188"/>
                  </a:cubicBezTo>
                  <a:cubicBezTo>
                    <a:pt x="300" y="189"/>
                    <a:pt x="300" y="189"/>
                    <a:pt x="300" y="189"/>
                  </a:cubicBezTo>
                  <a:cubicBezTo>
                    <a:pt x="300" y="189"/>
                    <a:pt x="300" y="189"/>
                    <a:pt x="300" y="189"/>
                  </a:cubicBezTo>
                  <a:cubicBezTo>
                    <a:pt x="300" y="189"/>
                    <a:pt x="300" y="189"/>
                    <a:pt x="300" y="189"/>
                  </a:cubicBezTo>
                  <a:cubicBezTo>
                    <a:pt x="300" y="190"/>
                    <a:pt x="300" y="190"/>
                    <a:pt x="300" y="190"/>
                  </a:cubicBezTo>
                  <a:cubicBezTo>
                    <a:pt x="301" y="190"/>
                    <a:pt x="301" y="190"/>
                    <a:pt x="301" y="190"/>
                  </a:cubicBezTo>
                  <a:cubicBezTo>
                    <a:pt x="301" y="189"/>
                    <a:pt x="301" y="189"/>
                    <a:pt x="301" y="189"/>
                  </a:cubicBezTo>
                  <a:cubicBezTo>
                    <a:pt x="301" y="190"/>
                    <a:pt x="301" y="190"/>
                    <a:pt x="301" y="190"/>
                  </a:cubicBezTo>
                  <a:cubicBezTo>
                    <a:pt x="301" y="189"/>
                    <a:pt x="301" y="189"/>
                    <a:pt x="301" y="189"/>
                  </a:cubicBezTo>
                  <a:cubicBezTo>
                    <a:pt x="301" y="189"/>
                    <a:pt x="301" y="189"/>
                    <a:pt x="301" y="189"/>
                  </a:cubicBezTo>
                  <a:cubicBezTo>
                    <a:pt x="302" y="189"/>
                    <a:pt x="302" y="189"/>
                    <a:pt x="302" y="189"/>
                  </a:cubicBezTo>
                  <a:cubicBezTo>
                    <a:pt x="302" y="190"/>
                    <a:pt x="302" y="190"/>
                    <a:pt x="302" y="190"/>
                  </a:cubicBezTo>
                  <a:cubicBezTo>
                    <a:pt x="302" y="190"/>
                    <a:pt x="302" y="190"/>
                    <a:pt x="302" y="190"/>
                  </a:cubicBezTo>
                  <a:cubicBezTo>
                    <a:pt x="302" y="191"/>
                    <a:pt x="302" y="191"/>
                    <a:pt x="302" y="191"/>
                  </a:cubicBezTo>
                  <a:cubicBezTo>
                    <a:pt x="301" y="191"/>
                    <a:pt x="301" y="191"/>
                    <a:pt x="301" y="191"/>
                  </a:cubicBezTo>
                  <a:cubicBezTo>
                    <a:pt x="301" y="191"/>
                    <a:pt x="301" y="191"/>
                    <a:pt x="301" y="191"/>
                  </a:cubicBezTo>
                  <a:cubicBezTo>
                    <a:pt x="302" y="192"/>
                    <a:pt x="302" y="192"/>
                    <a:pt x="302" y="192"/>
                  </a:cubicBezTo>
                  <a:cubicBezTo>
                    <a:pt x="303" y="192"/>
                    <a:pt x="303" y="192"/>
                    <a:pt x="303" y="192"/>
                  </a:cubicBezTo>
                  <a:cubicBezTo>
                    <a:pt x="303" y="191"/>
                    <a:pt x="303" y="191"/>
                    <a:pt x="303" y="191"/>
                  </a:cubicBezTo>
                  <a:cubicBezTo>
                    <a:pt x="304" y="192"/>
                    <a:pt x="304" y="192"/>
                    <a:pt x="304" y="192"/>
                  </a:cubicBezTo>
                  <a:cubicBezTo>
                    <a:pt x="303" y="192"/>
                    <a:pt x="303" y="192"/>
                    <a:pt x="303" y="192"/>
                  </a:cubicBezTo>
                  <a:cubicBezTo>
                    <a:pt x="303" y="192"/>
                    <a:pt x="303" y="192"/>
                    <a:pt x="303" y="192"/>
                  </a:cubicBezTo>
                  <a:cubicBezTo>
                    <a:pt x="302" y="193"/>
                    <a:pt x="302" y="193"/>
                    <a:pt x="302" y="193"/>
                  </a:cubicBezTo>
                  <a:cubicBezTo>
                    <a:pt x="302" y="193"/>
                    <a:pt x="302" y="193"/>
                    <a:pt x="302" y="193"/>
                  </a:cubicBezTo>
                  <a:cubicBezTo>
                    <a:pt x="303" y="194"/>
                    <a:pt x="303" y="194"/>
                    <a:pt x="303" y="194"/>
                  </a:cubicBezTo>
                  <a:cubicBezTo>
                    <a:pt x="303" y="195"/>
                    <a:pt x="303" y="195"/>
                    <a:pt x="303" y="195"/>
                  </a:cubicBezTo>
                  <a:cubicBezTo>
                    <a:pt x="303" y="195"/>
                    <a:pt x="303" y="195"/>
                    <a:pt x="303" y="195"/>
                  </a:cubicBezTo>
                  <a:cubicBezTo>
                    <a:pt x="303" y="196"/>
                    <a:pt x="303" y="196"/>
                    <a:pt x="303" y="196"/>
                  </a:cubicBezTo>
                  <a:cubicBezTo>
                    <a:pt x="304" y="197"/>
                    <a:pt x="304" y="197"/>
                    <a:pt x="304" y="197"/>
                  </a:cubicBezTo>
                  <a:cubicBezTo>
                    <a:pt x="304" y="197"/>
                    <a:pt x="304" y="197"/>
                    <a:pt x="304" y="197"/>
                  </a:cubicBezTo>
                  <a:cubicBezTo>
                    <a:pt x="304" y="198"/>
                    <a:pt x="304" y="198"/>
                    <a:pt x="304" y="198"/>
                  </a:cubicBezTo>
                  <a:cubicBezTo>
                    <a:pt x="304" y="199"/>
                    <a:pt x="304" y="199"/>
                    <a:pt x="304" y="199"/>
                  </a:cubicBezTo>
                  <a:cubicBezTo>
                    <a:pt x="303" y="199"/>
                    <a:pt x="303" y="199"/>
                    <a:pt x="303" y="199"/>
                  </a:cubicBezTo>
                  <a:cubicBezTo>
                    <a:pt x="304" y="200"/>
                    <a:pt x="304" y="200"/>
                    <a:pt x="304" y="200"/>
                  </a:cubicBezTo>
                  <a:cubicBezTo>
                    <a:pt x="303" y="201"/>
                    <a:pt x="303" y="201"/>
                    <a:pt x="303" y="201"/>
                  </a:cubicBezTo>
                  <a:cubicBezTo>
                    <a:pt x="302" y="199"/>
                    <a:pt x="302" y="199"/>
                    <a:pt x="302" y="199"/>
                  </a:cubicBezTo>
                  <a:cubicBezTo>
                    <a:pt x="302" y="199"/>
                    <a:pt x="302" y="199"/>
                    <a:pt x="302" y="199"/>
                  </a:cubicBezTo>
                  <a:cubicBezTo>
                    <a:pt x="302" y="198"/>
                    <a:pt x="302" y="198"/>
                    <a:pt x="302" y="198"/>
                  </a:cubicBezTo>
                  <a:cubicBezTo>
                    <a:pt x="302" y="197"/>
                    <a:pt x="302" y="197"/>
                    <a:pt x="302" y="197"/>
                  </a:cubicBezTo>
                  <a:cubicBezTo>
                    <a:pt x="302" y="198"/>
                    <a:pt x="302" y="198"/>
                    <a:pt x="302" y="198"/>
                  </a:cubicBezTo>
                  <a:cubicBezTo>
                    <a:pt x="302" y="199"/>
                    <a:pt x="302" y="199"/>
                    <a:pt x="302" y="199"/>
                  </a:cubicBezTo>
                  <a:cubicBezTo>
                    <a:pt x="302" y="200"/>
                    <a:pt x="302" y="200"/>
                    <a:pt x="302" y="200"/>
                  </a:cubicBezTo>
                  <a:cubicBezTo>
                    <a:pt x="302" y="201"/>
                    <a:pt x="302" y="201"/>
                    <a:pt x="302" y="201"/>
                  </a:cubicBezTo>
                  <a:cubicBezTo>
                    <a:pt x="302" y="202"/>
                    <a:pt x="302" y="202"/>
                    <a:pt x="302" y="202"/>
                  </a:cubicBezTo>
                  <a:cubicBezTo>
                    <a:pt x="302" y="203"/>
                    <a:pt x="302" y="203"/>
                    <a:pt x="302" y="203"/>
                  </a:cubicBezTo>
                  <a:cubicBezTo>
                    <a:pt x="302" y="203"/>
                    <a:pt x="302" y="203"/>
                    <a:pt x="302" y="203"/>
                  </a:cubicBezTo>
                  <a:cubicBezTo>
                    <a:pt x="301" y="203"/>
                    <a:pt x="301" y="203"/>
                    <a:pt x="301" y="203"/>
                  </a:cubicBezTo>
                  <a:cubicBezTo>
                    <a:pt x="301" y="202"/>
                    <a:pt x="301" y="202"/>
                    <a:pt x="301" y="202"/>
                  </a:cubicBezTo>
                  <a:cubicBezTo>
                    <a:pt x="300" y="202"/>
                    <a:pt x="300" y="202"/>
                    <a:pt x="300" y="202"/>
                  </a:cubicBezTo>
                  <a:cubicBezTo>
                    <a:pt x="301" y="204"/>
                    <a:pt x="301" y="204"/>
                    <a:pt x="301" y="204"/>
                  </a:cubicBezTo>
                  <a:cubicBezTo>
                    <a:pt x="300" y="205"/>
                    <a:pt x="300" y="205"/>
                    <a:pt x="300" y="205"/>
                  </a:cubicBezTo>
                  <a:cubicBezTo>
                    <a:pt x="301" y="205"/>
                    <a:pt x="301" y="205"/>
                    <a:pt x="301" y="205"/>
                  </a:cubicBezTo>
                  <a:cubicBezTo>
                    <a:pt x="301" y="205"/>
                    <a:pt x="301" y="205"/>
                    <a:pt x="301" y="205"/>
                  </a:cubicBezTo>
                  <a:cubicBezTo>
                    <a:pt x="300" y="205"/>
                    <a:pt x="300" y="205"/>
                    <a:pt x="300" y="205"/>
                  </a:cubicBezTo>
                  <a:cubicBezTo>
                    <a:pt x="299" y="205"/>
                    <a:pt x="299" y="205"/>
                    <a:pt x="299" y="205"/>
                  </a:cubicBezTo>
                  <a:cubicBezTo>
                    <a:pt x="299" y="204"/>
                    <a:pt x="299" y="204"/>
                    <a:pt x="299" y="204"/>
                  </a:cubicBezTo>
                  <a:cubicBezTo>
                    <a:pt x="299" y="203"/>
                    <a:pt x="299" y="203"/>
                    <a:pt x="299" y="203"/>
                  </a:cubicBezTo>
                  <a:cubicBezTo>
                    <a:pt x="299" y="202"/>
                    <a:pt x="299" y="202"/>
                    <a:pt x="299" y="202"/>
                  </a:cubicBezTo>
                  <a:cubicBezTo>
                    <a:pt x="299" y="203"/>
                    <a:pt x="299" y="203"/>
                    <a:pt x="299" y="203"/>
                  </a:cubicBezTo>
                  <a:cubicBezTo>
                    <a:pt x="298" y="203"/>
                    <a:pt x="298" y="203"/>
                    <a:pt x="298" y="203"/>
                  </a:cubicBezTo>
                  <a:cubicBezTo>
                    <a:pt x="298" y="202"/>
                    <a:pt x="298" y="202"/>
                    <a:pt x="298" y="202"/>
                  </a:cubicBezTo>
                  <a:cubicBezTo>
                    <a:pt x="298" y="201"/>
                    <a:pt x="298" y="201"/>
                    <a:pt x="298" y="201"/>
                  </a:cubicBezTo>
                  <a:cubicBezTo>
                    <a:pt x="298" y="202"/>
                    <a:pt x="298" y="202"/>
                    <a:pt x="298" y="202"/>
                  </a:cubicBezTo>
                  <a:cubicBezTo>
                    <a:pt x="298" y="202"/>
                    <a:pt x="298" y="202"/>
                    <a:pt x="298" y="202"/>
                  </a:cubicBezTo>
                  <a:cubicBezTo>
                    <a:pt x="297" y="202"/>
                    <a:pt x="297" y="202"/>
                    <a:pt x="297" y="202"/>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1"/>
                    <a:pt x="297" y="201"/>
                    <a:pt x="297" y="201"/>
                  </a:cubicBezTo>
                  <a:cubicBezTo>
                    <a:pt x="297" y="202"/>
                    <a:pt x="297" y="202"/>
                    <a:pt x="297" y="202"/>
                  </a:cubicBezTo>
                  <a:cubicBezTo>
                    <a:pt x="296" y="201"/>
                    <a:pt x="296" y="201"/>
                    <a:pt x="296" y="201"/>
                  </a:cubicBezTo>
                  <a:cubicBezTo>
                    <a:pt x="296" y="201"/>
                    <a:pt x="296" y="201"/>
                    <a:pt x="296" y="201"/>
                  </a:cubicBezTo>
                  <a:cubicBezTo>
                    <a:pt x="296" y="201"/>
                    <a:pt x="296" y="201"/>
                    <a:pt x="296" y="201"/>
                  </a:cubicBezTo>
                  <a:cubicBezTo>
                    <a:pt x="296" y="200"/>
                    <a:pt x="296" y="200"/>
                    <a:pt x="296" y="200"/>
                  </a:cubicBezTo>
                  <a:cubicBezTo>
                    <a:pt x="295" y="199"/>
                    <a:pt x="295" y="199"/>
                    <a:pt x="295" y="199"/>
                  </a:cubicBezTo>
                  <a:cubicBezTo>
                    <a:pt x="295" y="198"/>
                    <a:pt x="295" y="198"/>
                    <a:pt x="295" y="198"/>
                  </a:cubicBezTo>
                  <a:cubicBezTo>
                    <a:pt x="295" y="199"/>
                    <a:pt x="295" y="199"/>
                    <a:pt x="295" y="199"/>
                  </a:cubicBezTo>
                  <a:cubicBezTo>
                    <a:pt x="295" y="200"/>
                    <a:pt x="295" y="200"/>
                    <a:pt x="295" y="200"/>
                  </a:cubicBezTo>
                  <a:cubicBezTo>
                    <a:pt x="295" y="201"/>
                    <a:pt x="295" y="201"/>
                    <a:pt x="295" y="201"/>
                  </a:cubicBezTo>
                  <a:cubicBezTo>
                    <a:pt x="295" y="201"/>
                    <a:pt x="295" y="201"/>
                    <a:pt x="295" y="201"/>
                  </a:cubicBezTo>
                  <a:cubicBezTo>
                    <a:pt x="294" y="200"/>
                    <a:pt x="294" y="200"/>
                    <a:pt x="294" y="200"/>
                  </a:cubicBezTo>
                  <a:cubicBezTo>
                    <a:pt x="294" y="199"/>
                    <a:pt x="294" y="199"/>
                    <a:pt x="294" y="199"/>
                  </a:cubicBezTo>
                  <a:cubicBezTo>
                    <a:pt x="294" y="199"/>
                    <a:pt x="294" y="199"/>
                    <a:pt x="294" y="199"/>
                  </a:cubicBezTo>
                  <a:cubicBezTo>
                    <a:pt x="293" y="199"/>
                    <a:pt x="293" y="199"/>
                    <a:pt x="293" y="199"/>
                  </a:cubicBezTo>
                  <a:cubicBezTo>
                    <a:pt x="293" y="198"/>
                    <a:pt x="293" y="198"/>
                    <a:pt x="293" y="198"/>
                  </a:cubicBezTo>
                  <a:cubicBezTo>
                    <a:pt x="292" y="197"/>
                    <a:pt x="292" y="197"/>
                    <a:pt x="292" y="197"/>
                  </a:cubicBezTo>
                  <a:cubicBezTo>
                    <a:pt x="292" y="197"/>
                    <a:pt x="292" y="197"/>
                    <a:pt x="292" y="197"/>
                  </a:cubicBezTo>
                  <a:cubicBezTo>
                    <a:pt x="292" y="196"/>
                    <a:pt x="292" y="196"/>
                    <a:pt x="292" y="196"/>
                  </a:cubicBezTo>
                  <a:cubicBezTo>
                    <a:pt x="291" y="197"/>
                    <a:pt x="291" y="197"/>
                    <a:pt x="291" y="197"/>
                  </a:cubicBezTo>
                  <a:cubicBezTo>
                    <a:pt x="291" y="197"/>
                    <a:pt x="291" y="197"/>
                    <a:pt x="291" y="197"/>
                  </a:cubicBezTo>
                  <a:cubicBezTo>
                    <a:pt x="292" y="198"/>
                    <a:pt x="292" y="198"/>
                    <a:pt x="292" y="198"/>
                  </a:cubicBezTo>
                  <a:cubicBezTo>
                    <a:pt x="292" y="199"/>
                    <a:pt x="292" y="199"/>
                    <a:pt x="292" y="199"/>
                  </a:cubicBezTo>
                  <a:cubicBezTo>
                    <a:pt x="291" y="198"/>
                    <a:pt x="291" y="198"/>
                    <a:pt x="291" y="198"/>
                  </a:cubicBezTo>
                  <a:cubicBezTo>
                    <a:pt x="291" y="198"/>
                    <a:pt x="291" y="198"/>
                    <a:pt x="291" y="198"/>
                  </a:cubicBezTo>
                  <a:cubicBezTo>
                    <a:pt x="291" y="197"/>
                    <a:pt x="291" y="197"/>
                    <a:pt x="291" y="197"/>
                  </a:cubicBezTo>
                  <a:cubicBezTo>
                    <a:pt x="290" y="197"/>
                    <a:pt x="290" y="197"/>
                    <a:pt x="290" y="197"/>
                  </a:cubicBezTo>
                  <a:cubicBezTo>
                    <a:pt x="289" y="196"/>
                    <a:pt x="289" y="196"/>
                    <a:pt x="289" y="196"/>
                  </a:cubicBezTo>
                  <a:cubicBezTo>
                    <a:pt x="289" y="195"/>
                    <a:pt x="289" y="195"/>
                    <a:pt x="289" y="195"/>
                  </a:cubicBezTo>
                  <a:cubicBezTo>
                    <a:pt x="288" y="195"/>
                    <a:pt x="288" y="195"/>
                    <a:pt x="288" y="195"/>
                  </a:cubicBezTo>
                  <a:cubicBezTo>
                    <a:pt x="288" y="196"/>
                    <a:pt x="288" y="196"/>
                    <a:pt x="288" y="196"/>
                  </a:cubicBezTo>
                  <a:cubicBezTo>
                    <a:pt x="287" y="195"/>
                    <a:pt x="287" y="195"/>
                    <a:pt x="287" y="195"/>
                  </a:cubicBezTo>
                  <a:cubicBezTo>
                    <a:pt x="287" y="196"/>
                    <a:pt x="287" y="196"/>
                    <a:pt x="287" y="196"/>
                  </a:cubicBezTo>
                  <a:cubicBezTo>
                    <a:pt x="288" y="197"/>
                    <a:pt x="288" y="197"/>
                    <a:pt x="288" y="197"/>
                  </a:cubicBezTo>
                  <a:cubicBezTo>
                    <a:pt x="289" y="198"/>
                    <a:pt x="289" y="198"/>
                    <a:pt x="289" y="198"/>
                  </a:cubicBezTo>
                  <a:cubicBezTo>
                    <a:pt x="289" y="198"/>
                    <a:pt x="289" y="198"/>
                    <a:pt x="289" y="198"/>
                  </a:cubicBezTo>
                  <a:cubicBezTo>
                    <a:pt x="289" y="199"/>
                    <a:pt x="289" y="199"/>
                    <a:pt x="289" y="199"/>
                  </a:cubicBezTo>
                  <a:cubicBezTo>
                    <a:pt x="289" y="200"/>
                    <a:pt x="289" y="200"/>
                    <a:pt x="289" y="200"/>
                  </a:cubicBezTo>
                  <a:cubicBezTo>
                    <a:pt x="289" y="200"/>
                    <a:pt x="289" y="200"/>
                    <a:pt x="289" y="200"/>
                  </a:cubicBezTo>
                  <a:cubicBezTo>
                    <a:pt x="290" y="200"/>
                    <a:pt x="290" y="200"/>
                    <a:pt x="290" y="200"/>
                  </a:cubicBezTo>
                  <a:cubicBezTo>
                    <a:pt x="291" y="200"/>
                    <a:pt x="291" y="200"/>
                    <a:pt x="291" y="200"/>
                  </a:cubicBezTo>
                  <a:cubicBezTo>
                    <a:pt x="291" y="201"/>
                    <a:pt x="291" y="201"/>
                    <a:pt x="291" y="201"/>
                  </a:cubicBezTo>
                  <a:cubicBezTo>
                    <a:pt x="291" y="201"/>
                    <a:pt x="291" y="201"/>
                    <a:pt x="291" y="201"/>
                  </a:cubicBezTo>
                  <a:cubicBezTo>
                    <a:pt x="292" y="201"/>
                    <a:pt x="292" y="201"/>
                    <a:pt x="292" y="201"/>
                  </a:cubicBezTo>
                  <a:cubicBezTo>
                    <a:pt x="291" y="202"/>
                    <a:pt x="291" y="202"/>
                    <a:pt x="291" y="202"/>
                  </a:cubicBezTo>
                  <a:cubicBezTo>
                    <a:pt x="292" y="202"/>
                    <a:pt x="292" y="202"/>
                    <a:pt x="292" y="202"/>
                  </a:cubicBezTo>
                  <a:cubicBezTo>
                    <a:pt x="292" y="202"/>
                    <a:pt x="292" y="202"/>
                    <a:pt x="292" y="202"/>
                  </a:cubicBezTo>
                  <a:cubicBezTo>
                    <a:pt x="293" y="203"/>
                    <a:pt x="293" y="203"/>
                    <a:pt x="293" y="203"/>
                  </a:cubicBezTo>
                  <a:cubicBezTo>
                    <a:pt x="293" y="203"/>
                    <a:pt x="293" y="203"/>
                    <a:pt x="293" y="203"/>
                  </a:cubicBezTo>
                  <a:cubicBezTo>
                    <a:pt x="293" y="203"/>
                    <a:pt x="293" y="203"/>
                    <a:pt x="293" y="203"/>
                  </a:cubicBezTo>
                  <a:cubicBezTo>
                    <a:pt x="294" y="204"/>
                    <a:pt x="294" y="204"/>
                    <a:pt x="294" y="204"/>
                  </a:cubicBezTo>
                  <a:cubicBezTo>
                    <a:pt x="294" y="204"/>
                    <a:pt x="294" y="204"/>
                    <a:pt x="294" y="204"/>
                  </a:cubicBezTo>
                  <a:cubicBezTo>
                    <a:pt x="293" y="205"/>
                    <a:pt x="293" y="205"/>
                    <a:pt x="293" y="205"/>
                  </a:cubicBezTo>
                  <a:cubicBezTo>
                    <a:pt x="294" y="205"/>
                    <a:pt x="294" y="205"/>
                    <a:pt x="294" y="205"/>
                  </a:cubicBezTo>
                  <a:cubicBezTo>
                    <a:pt x="294" y="206"/>
                    <a:pt x="294" y="206"/>
                    <a:pt x="294" y="206"/>
                  </a:cubicBezTo>
                  <a:cubicBezTo>
                    <a:pt x="294" y="206"/>
                    <a:pt x="294" y="206"/>
                    <a:pt x="294" y="206"/>
                  </a:cubicBezTo>
                  <a:cubicBezTo>
                    <a:pt x="295" y="205"/>
                    <a:pt x="295" y="205"/>
                    <a:pt x="295" y="205"/>
                  </a:cubicBezTo>
                  <a:cubicBezTo>
                    <a:pt x="295" y="206"/>
                    <a:pt x="295" y="206"/>
                    <a:pt x="295" y="206"/>
                  </a:cubicBezTo>
                  <a:cubicBezTo>
                    <a:pt x="295" y="206"/>
                    <a:pt x="295" y="206"/>
                    <a:pt x="295" y="206"/>
                  </a:cubicBezTo>
                  <a:cubicBezTo>
                    <a:pt x="295" y="207"/>
                    <a:pt x="295" y="207"/>
                    <a:pt x="295" y="207"/>
                  </a:cubicBezTo>
                  <a:cubicBezTo>
                    <a:pt x="295" y="207"/>
                    <a:pt x="295" y="207"/>
                    <a:pt x="295" y="207"/>
                  </a:cubicBezTo>
                  <a:cubicBezTo>
                    <a:pt x="296" y="207"/>
                    <a:pt x="296" y="207"/>
                    <a:pt x="296" y="207"/>
                  </a:cubicBezTo>
                  <a:cubicBezTo>
                    <a:pt x="295" y="208"/>
                    <a:pt x="295" y="208"/>
                    <a:pt x="295" y="208"/>
                  </a:cubicBezTo>
                  <a:cubicBezTo>
                    <a:pt x="295" y="207"/>
                    <a:pt x="295" y="207"/>
                    <a:pt x="295" y="207"/>
                  </a:cubicBezTo>
                  <a:cubicBezTo>
                    <a:pt x="294" y="208"/>
                    <a:pt x="294" y="208"/>
                    <a:pt x="294" y="208"/>
                  </a:cubicBezTo>
                  <a:cubicBezTo>
                    <a:pt x="295" y="208"/>
                    <a:pt x="295" y="208"/>
                    <a:pt x="295" y="208"/>
                  </a:cubicBezTo>
                  <a:cubicBezTo>
                    <a:pt x="295" y="209"/>
                    <a:pt x="295" y="209"/>
                    <a:pt x="295" y="209"/>
                  </a:cubicBezTo>
                  <a:cubicBezTo>
                    <a:pt x="295" y="209"/>
                    <a:pt x="295" y="209"/>
                    <a:pt x="295" y="209"/>
                  </a:cubicBezTo>
                  <a:cubicBezTo>
                    <a:pt x="295" y="209"/>
                    <a:pt x="295" y="209"/>
                    <a:pt x="295" y="209"/>
                  </a:cubicBezTo>
                  <a:close/>
                  <a:moveTo>
                    <a:pt x="221" y="190"/>
                  </a:moveTo>
                  <a:cubicBezTo>
                    <a:pt x="221" y="190"/>
                    <a:pt x="221" y="190"/>
                    <a:pt x="221" y="190"/>
                  </a:cubicBezTo>
                  <a:cubicBezTo>
                    <a:pt x="222" y="189"/>
                    <a:pt x="222" y="189"/>
                    <a:pt x="222" y="189"/>
                  </a:cubicBezTo>
                  <a:cubicBezTo>
                    <a:pt x="222" y="189"/>
                    <a:pt x="222" y="189"/>
                    <a:pt x="222" y="189"/>
                  </a:cubicBezTo>
                  <a:cubicBezTo>
                    <a:pt x="222" y="189"/>
                    <a:pt x="222" y="189"/>
                    <a:pt x="222" y="189"/>
                  </a:cubicBezTo>
                  <a:cubicBezTo>
                    <a:pt x="223" y="189"/>
                    <a:pt x="223" y="189"/>
                    <a:pt x="223" y="189"/>
                  </a:cubicBezTo>
                  <a:cubicBezTo>
                    <a:pt x="223" y="189"/>
                    <a:pt x="223" y="189"/>
                    <a:pt x="223" y="189"/>
                  </a:cubicBezTo>
                  <a:cubicBezTo>
                    <a:pt x="224" y="189"/>
                    <a:pt x="224" y="189"/>
                    <a:pt x="224" y="189"/>
                  </a:cubicBezTo>
                  <a:cubicBezTo>
                    <a:pt x="224" y="189"/>
                    <a:pt x="224" y="189"/>
                    <a:pt x="224" y="189"/>
                  </a:cubicBezTo>
                  <a:cubicBezTo>
                    <a:pt x="225" y="189"/>
                    <a:pt x="225" y="189"/>
                    <a:pt x="225" y="189"/>
                  </a:cubicBezTo>
                  <a:cubicBezTo>
                    <a:pt x="225" y="190"/>
                    <a:pt x="225" y="190"/>
                    <a:pt x="225" y="190"/>
                  </a:cubicBezTo>
                  <a:cubicBezTo>
                    <a:pt x="224" y="191"/>
                    <a:pt x="224" y="191"/>
                    <a:pt x="224" y="191"/>
                  </a:cubicBezTo>
                  <a:cubicBezTo>
                    <a:pt x="224" y="191"/>
                    <a:pt x="224" y="191"/>
                    <a:pt x="224" y="191"/>
                  </a:cubicBezTo>
                  <a:cubicBezTo>
                    <a:pt x="224" y="192"/>
                    <a:pt x="224" y="192"/>
                    <a:pt x="224" y="192"/>
                  </a:cubicBezTo>
                  <a:cubicBezTo>
                    <a:pt x="224" y="193"/>
                    <a:pt x="224" y="193"/>
                    <a:pt x="224" y="193"/>
                  </a:cubicBezTo>
                  <a:cubicBezTo>
                    <a:pt x="224" y="193"/>
                    <a:pt x="224" y="193"/>
                    <a:pt x="224" y="193"/>
                  </a:cubicBezTo>
                  <a:cubicBezTo>
                    <a:pt x="225" y="193"/>
                    <a:pt x="225" y="193"/>
                    <a:pt x="225" y="193"/>
                  </a:cubicBezTo>
                  <a:cubicBezTo>
                    <a:pt x="225" y="193"/>
                    <a:pt x="225" y="193"/>
                    <a:pt x="225" y="193"/>
                  </a:cubicBezTo>
                  <a:cubicBezTo>
                    <a:pt x="225" y="193"/>
                    <a:pt x="225" y="193"/>
                    <a:pt x="225" y="193"/>
                  </a:cubicBezTo>
                  <a:cubicBezTo>
                    <a:pt x="226" y="193"/>
                    <a:pt x="226" y="193"/>
                    <a:pt x="226" y="193"/>
                  </a:cubicBezTo>
                  <a:cubicBezTo>
                    <a:pt x="227" y="193"/>
                    <a:pt x="227" y="193"/>
                    <a:pt x="227" y="193"/>
                  </a:cubicBezTo>
                  <a:cubicBezTo>
                    <a:pt x="227" y="193"/>
                    <a:pt x="227" y="193"/>
                    <a:pt x="227" y="193"/>
                  </a:cubicBezTo>
                  <a:cubicBezTo>
                    <a:pt x="228" y="192"/>
                    <a:pt x="228" y="192"/>
                    <a:pt x="228" y="192"/>
                  </a:cubicBezTo>
                  <a:cubicBezTo>
                    <a:pt x="228" y="192"/>
                    <a:pt x="228" y="192"/>
                    <a:pt x="228" y="192"/>
                  </a:cubicBezTo>
                  <a:cubicBezTo>
                    <a:pt x="229" y="192"/>
                    <a:pt x="229" y="192"/>
                    <a:pt x="229" y="192"/>
                  </a:cubicBezTo>
                  <a:cubicBezTo>
                    <a:pt x="229" y="191"/>
                    <a:pt x="229" y="191"/>
                    <a:pt x="229" y="191"/>
                  </a:cubicBezTo>
                  <a:cubicBezTo>
                    <a:pt x="230" y="190"/>
                    <a:pt x="230" y="190"/>
                    <a:pt x="230" y="190"/>
                  </a:cubicBezTo>
                  <a:cubicBezTo>
                    <a:pt x="230" y="190"/>
                    <a:pt x="230" y="190"/>
                    <a:pt x="230" y="190"/>
                  </a:cubicBezTo>
                  <a:cubicBezTo>
                    <a:pt x="230" y="190"/>
                    <a:pt x="230" y="190"/>
                    <a:pt x="230" y="190"/>
                  </a:cubicBezTo>
                  <a:cubicBezTo>
                    <a:pt x="231" y="190"/>
                    <a:pt x="231" y="190"/>
                    <a:pt x="231" y="190"/>
                  </a:cubicBezTo>
                  <a:cubicBezTo>
                    <a:pt x="232" y="190"/>
                    <a:pt x="232" y="190"/>
                    <a:pt x="232" y="190"/>
                  </a:cubicBezTo>
                  <a:cubicBezTo>
                    <a:pt x="232" y="190"/>
                    <a:pt x="232" y="190"/>
                    <a:pt x="232" y="190"/>
                  </a:cubicBezTo>
                  <a:cubicBezTo>
                    <a:pt x="232" y="190"/>
                    <a:pt x="232" y="190"/>
                    <a:pt x="232" y="190"/>
                  </a:cubicBezTo>
                  <a:cubicBezTo>
                    <a:pt x="233" y="189"/>
                    <a:pt x="233" y="189"/>
                    <a:pt x="233" y="189"/>
                  </a:cubicBezTo>
                  <a:cubicBezTo>
                    <a:pt x="233" y="188"/>
                    <a:pt x="233" y="188"/>
                    <a:pt x="233" y="188"/>
                  </a:cubicBezTo>
                  <a:cubicBezTo>
                    <a:pt x="233" y="187"/>
                    <a:pt x="233" y="187"/>
                    <a:pt x="233" y="187"/>
                  </a:cubicBezTo>
                  <a:cubicBezTo>
                    <a:pt x="234" y="187"/>
                    <a:pt x="234" y="187"/>
                    <a:pt x="234" y="187"/>
                  </a:cubicBezTo>
                  <a:cubicBezTo>
                    <a:pt x="234" y="187"/>
                    <a:pt x="234" y="187"/>
                    <a:pt x="234" y="187"/>
                  </a:cubicBezTo>
                  <a:cubicBezTo>
                    <a:pt x="235" y="187"/>
                    <a:pt x="235" y="187"/>
                    <a:pt x="235" y="187"/>
                  </a:cubicBezTo>
                  <a:cubicBezTo>
                    <a:pt x="235" y="187"/>
                    <a:pt x="235" y="187"/>
                    <a:pt x="235" y="187"/>
                  </a:cubicBezTo>
                  <a:cubicBezTo>
                    <a:pt x="236" y="186"/>
                    <a:pt x="236" y="186"/>
                    <a:pt x="236" y="186"/>
                  </a:cubicBezTo>
                  <a:cubicBezTo>
                    <a:pt x="236" y="187"/>
                    <a:pt x="236" y="187"/>
                    <a:pt x="236" y="187"/>
                  </a:cubicBezTo>
                  <a:cubicBezTo>
                    <a:pt x="236" y="187"/>
                    <a:pt x="236" y="187"/>
                    <a:pt x="236" y="187"/>
                  </a:cubicBezTo>
                  <a:cubicBezTo>
                    <a:pt x="236" y="188"/>
                    <a:pt x="236" y="188"/>
                    <a:pt x="236" y="188"/>
                  </a:cubicBezTo>
                  <a:cubicBezTo>
                    <a:pt x="235" y="188"/>
                    <a:pt x="235" y="188"/>
                    <a:pt x="235" y="188"/>
                  </a:cubicBezTo>
                  <a:cubicBezTo>
                    <a:pt x="236" y="188"/>
                    <a:pt x="236" y="188"/>
                    <a:pt x="236" y="188"/>
                  </a:cubicBezTo>
                  <a:cubicBezTo>
                    <a:pt x="237" y="188"/>
                    <a:pt x="237" y="188"/>
                    <a:pt x="237" y="188"/>
                  </a:cubicBezTo>
                  <a:cubicBezTo>
                    <a:pt x="238" y="189"/>
                    <a:pt x="238" y="189"/>
                    <a:pt x="238" y="189"/>
                  </a:cubicBezTo>
                  <a:cubicBezTo>
                    <a:pt x="238" y="189"/>
                    <a:pt x="238" y="189"/>
                    <a:pt x="238" y="189"/>
                  </a:cubicBezTo>
                  <a:cubicBezTo>
                    <a:pt x="237" y="190"/>
                    <a:pt x="237" y="190"/>
                    <a:pt x="237" y="190"/>
                  </a:cubicBezTo>
                  <a:cubicBezTo>
                    <a:pt x="237" y="190"/>
                    <a:pt x="237" y="190"/>
                    <a:pt x="237" y="190"/>
                  </a:cubicBezTo>
                  <a:cubicBezTo>
                    <a:pt x="237" y="191"/>
                    <a:pt x="237" y="191"/>
                    <a:pt x="237" y="191"/>
                  </a:cubicBezTo>
                  <a:cubicBezTo>
                    <a:pt x="237" y="191"/>
                    <a:pt x="237" y="191"/>
                    <a:pt x="237" y="191"/>
                  </a:cubicBezTo>
                  <a:cubicBezTo>
                    <a:pt x="238" y="191"/>
                    <a:pt x="238" y="191"/>
                    <a:pt x="238" y="191"/>
                  </a:cubicBezTo>
                  <a:cubicBezTo>
                    <a:pt x="238" y="191"/>
                    <a:pt x="238" y="191"/>
                    <a:pt x="238" y="191"/>
                  </a:cubicBezTo>
                  <a:cubicBezTo>
                    <a:pt x="239" y="191"/>
                    <a:pt x="239" y="191"/>
                    <a:pt x="239" y="191"/>
                  </a:cubicBezTo>
                  <a:cubicBezTo>
                    <a:pt x="239" y="191"/>
                    <a:pt x="239" y="191"/>
                    <a:pt x="239" y="191"/>
                  </a:cubicBezTo>
                  <a:cubicBezTo>
                    <a:pt x="239" y="192"/>
                    <a:pt x="239" y="192"/>
                    <a:pt x="239" y="192"/>
                  </a:cubicBezTo>
                  <a:cubicBezTo>
                    <a:pt x="240" y="192"/>
                    <a:pt x="240" y="192"/>
                    <a:pt x="240" y="192"/>
                  </a:cubicBezTo>
                  <a:cubicBezTo>
                    <a:pt x="241" y="192"/>
                    <a:pt x="241" y="192"/>
                    <a:pt x="241" y="192"/>
                  </a:cubicBezTo>
                  <a:cubicBezTo>
                    <a:pt x="241" y="192"/>
                    <a:pt x="241" y="192"/>
                    <a:pt x="241" y="192"/>
                  </a:cubicBezTo>
                  <a:cubicBezTo>
                    <a:pt x="242" y="193"/>
                    <a:pt x="242" y="193"/>
                    <a:pt x="242" y="193"/>
                  </a:cubicBezTo>
                  <a:cubicBezTo>
                    <a:pt x="243" y="193"/>
                    <a:pt x="243" y="193"/>
                    <a:pt x="243" y="193"/>
                  </a:cubicBezTo>
                  <a:cubicBezTo>
                    <a:pt x="243" y="192"/>
                    <a:pt x="243" y="192"/>
                    <a:pt x="243" y="192"/>
                  </a:cubicBezTo>
                  <a:cubicBezTo>
                    <a:pt x="244" y="191"/>
                    <a:pt x="244" y="191"/>
                    <a:pt x="244" y="191"/>
                  </a:cubicBezTo>
                  <a:cubicBezTo>
                    <a:pt x="244" y="191"/>
                    <a:pt x="244" y="191"/>
                    <a:pt x="244" y="191"/>
                  </a:cubicBezTo>
                  <a:cubicBezTo>
                    <a:pt x="245" y="191"/>
                    <a:pt x="245" y="191"/>
                    <a:pt x="245" y="191"/>
                  </a:cubicBezTo>
                  <a:cubicBezTo>
                    <a:pt x="245" y="190"/>
                    <a:pt x="245" y="190"/>
                    <a:pt x="245" y="190"/>
                  </a:cubicBezTo>
                  <a:cubicBezTo>
                    <a:pt x="245" y="190"/>
                    <a:pt x="245" y="190"/>
                    <a:pt x="245" y="190"/>
                  </a:cubicBezTo>
                  <a:cubicBezTo>
                    <a:pt x="244" y="190"/>
                    <a:pt x="244" y="190"/>
                    <a:pt x="244" y="190"/>
                  </a:cubicBezTo>
                  <a:cubicBezTo>
                    <a:pt x="245" y="190"/>
                    <a:pt x="245" y="190"/>
                    <a:pt x="245" y="190"/>
                  </a:cubicBezTo>
                  <a:cubicBezTo>
                    <a:pt x="245" y="189"/>
                    <a:pt x="245" y="189"/>
                    <a:pt x="245" y="189"/>
                  </a:cubicBezTo>
                  <a:cubicBezTo>
                    <a:pt x="244" y="189"/>
                    <a:pt x="244" y="189"/>
                    <a:pt x="244" y="189"/>
                  </a:cubicBezTo>
                  <a:cubicBezTo>
                    <a:pt x="244" y="188"/>
                    <a:pt x="244" y="188"/>
                    <a:pt x="244" y="188"/>
                  </a:cubicBezTo>
                  <a:cubicBezTo>
                    <a:pt x="244" y="188"/>
                    <a:pt x="244" y="188"/>
                    <a:pt x="244" y="188"/>
                  </a:cubicBezTo>
                  <a:cubicBezTo>
                    <a:pt x="244" y="189"/>
                    <a:pt x="244" y="189"/>
                    <a:pt x="244" y="189"/>
                  </a:cubicBezTo>
                  <a:cubicBezTo>
                    <a:pt x="244" y="189"/>
                    <a:pt x="244" y="189"/>
                    <a:pt x="244" y="189"/>
                  </a:cubicBezTo>
                  <a:cubicBezTo>
                    <a:pt x="243" y="189"/>
                    <a:pt x="243" y="189"/>
                    <a:pt x="243" y="189"/>
                  </a:cubicBezTo>
                  <a:cubicBezTo>
                    <a:pt x="242" y="189"/>
                    <a:pt x="242" y="189"/>
                    <a:pt x="242" y="189"/>
                  </a:cubicBezTo>
                  <a:cubicBezTo>
                    <a:pt x="242" y="188"/>
                    <a:pt x="242" y="188"/>
                    <a:pt x="242" y="188"/>
                  </a:cubicBezTo>
                  <a:cubicBezTo>
                    <a:pt x="242" y="188"/>
                    <a:pt x="242" y="188"/>
                    <a:pt x="242" y="188"/>
                  </a:cubicBezTo>
                  <a:cubicBezTo>
                    <a:pt x="241" y="189"/>
                    <a:pt x="241" y="189"/>
                    <a:pt x="241" y="189"/>
                  </a:cubicBezTo>
                  <a:cubicBezTo>
                    <a:pt x="240" y="189"/>
                    <a:pt x="240" y="189"/>
                    <a:pt x="240" y="189"/>
                  </a:cubicBezTo>
                  <a:cubicBezTo>
                    <a:pt x="240" y="188"/>
                    <a:pt x="240" y="188"/>
                    <a:pt x="240" y="188"/>
                  </a:cubicBezTo>
                  <a:cubicBezTo>
                    <a:pt x="240" y="188"/>
                    <a:pt x="240" y="188"/>
                    <a:pt x="240" y="188"/>
                  </a:cubicBezTo>
                  <a:cubicBezTo>
                    <a:pt x="241" y="188"/>
                    <a:pt x="241" y="188"/>
                    <a:pt x="241" y="188"/>
                  </a:cubicBezTo>
                  <a:cubicBezTo>
                    <a:pt x="242" y="187"/>
                    <a:pt x="242" y="187"/>
                    <a:pt x="242" y="187"/>
                  </a:cubicBezTo>
                  <a:cubicBezTo>
                    <a:pt x="242" y="187"/>
                    <a:pt x="242" y="187"/>
                    <a:pt x="242" y="187"/>
                  </a:cubicBezTo>
                  <a:cubicBezTo>
                    <a:pt x="241" y="187"/>
                    <a:pt x="241" y="187"/>
                    <a:pt x="241" y="187"/>
                  </a:cubicBezTo>
                  <a:cubicBezTo>
                    <a:pt x="241" y="186"/>
                    <a:pt x="241" y="186"/>
                    <a:pt x="241" y="186"/>
                  </a:cubicBezTo>
                  <a:cubicBezTo>
                    <a:pt x="241" y="185"/>
                    <a:pt x="241" y="185"/>
                    <a:pt x="241" y="185"/>
                  </a:cubicBezTo>
                  <a:cubicBezTo>
                    <a:pt x="241" y="185"/>
                    <a:pt x="241" y="185"/>
                    <a:pt x="241" y="185"/>
                  </a:cubicBezTo>
                  <a:cubicBezTo>
                    <a:pt x="241" y="184"/>
                    <a:pt x="241" y="184"/>
                    <a:pt x="241" y="184"/>
                  </a:cubicBezTo>
                  <a:cubicBezTo>
                    <a:pt x="241" y="184"/>
                    <a:pt x="241" y="184"/>
                    <a:pt x="241" y="184"/>
                  </a:cubicBezTo>
                  <a:cubicBezTo>
                    <a:pt x="240" y="183"/>
                    <a:pt x="240" y="183"/>
                    <a:pt x="240" y="183"/>
                  </a:cubicBezTo>
                  <a:cubicBezTo>
                    <a:pt x="239" y="182"/>
                    <a:pt x="239" y="182"/>
                    <a:pt x="239" y="182"/>
                  </a:cubicBezTo>
                  <a:cubicBezTo>
                    <a:pt x="239" y="182"/>
                    <a:pt x="239" y="182"/>
                    <a:pt x="239" y="182"/>
                  </a:cubicBezTo>
                  <a:cubicBezTo>
                    <a:pt x="238" y="181"/>
                    <a:pt x="238" y="181"/>
                    <a:pt x="238" y="181"/>
                  </a:cubicBezTo>
                  <a:cubicBezTo>
                    <a:pt x="238" y="181"/>
                    <a:pt x="238" y="181"/>
                    <a:pt x="238" y="181"/>
                  </a:cubicBezTo>
                  <a:cubicBezTo>
                    <a:pt x="238" y="181"/>
                    <a:pt x="238" y="181"/>
                    <a:pt x="238" y="181"/>
                  </a:cubicBezTo>
                  <a:cubicBezTo>
                    <a:pt x="238" y="180"/>
                    <a:pt x="238" y="180"/>
                    <a:pt x="238" y="180"/>
                  </a:cubicBezTo>
                  <a:cubicBezTo>
                    <a:pt x="237" y="179"/>
                    <a:pt x="237" y="179"/>
                    <a:pt x="237" y="179"/>
                  </a:cubicBezTo>
                  <a:cubicBezTo>
                    <a:pt x="236" y="179"/>
                    <a:pt x="236" y="179"/>
                    <a:pt x="236" y="179"/>
                  </a:cubicBezTo>
                  <a:cubicBezTo>
                    <a:pt x="235" y="179"/>
                    <a:pt x="235" y="179"/>
                    <a:pt x="235" y="179"/>
                  </a:cubicBezTo>
                  <a:cubicBezTo>
                    <a:pt x="234" y="178"/>
                    <a:pt x="234" y="178"/>
                    <a:pt x="234" y="178"/>
                  </a:cubicBezTo>
                  <a:cubicBezTo>
                    <a:pt x="235" y="177"/>
                    <a:pt x="235" y="177"/>
                    <a:pt x="235" y="177"/>
                  </a:cubicBezTo>
                  <a:cubicBezTo>
                    <a:pt x="235" y="177"/>
                    <a:pt x="235" y="177"/>
                    <a:pt x="235" y="177"/>
                  </a:cubicBezTo>
                  <a:cubicBezTo>
                    <a:pt x="234" y="177"/>
                    <a:pt x="234" y="177"/>
                    <a:pt x="234" y="177"/>
                  </a:cubicBezTo>
                  <a:cubicBezTo>
                    <a:pt x="234" y="176"/>
                    <a:pt x="234" y="176"/>
                    <a:pt x="234" y="176"/>
                  </a:cubicBezTo>
                  <a:cubicBezTo>
                    <a:pt x="234" y="176"/>
                    <a:pt x="234" y="176"/>
                    <a:pt x="234" y="176"/>
                  </a:cubicBezTo>
                  <a:cubicBezTo>
                    <a:pt x="233" y="177"/>
                    <a:pt x="233" y="177"/>
                    <a:pt x="233" y="177"/>
                  </a:cubicBezTo>
                  <a:cubicBezTo>
                    <a:pt x="233" y="178"/>
                    <a:pt x="233" y="178"/>
                    <a:pt x="233" y="178"/>
                  </a:cubicBezTo>
                  <a:cubicBezTo>
                    <a:pt x="232" y="178"/>
                    <a:pt x="232" y="178"/>
                    <a:pt x="232" y="178"/>
                  </a:cubicBezTo>
                  <a:cubicBezTo>
                    <a:pt x="232" y="178"/>
                    <a:pt x="232" y="178"/>
                    <a:pt x="232" y="178"/>
                  </a:cubicBezTo>
                  <a:cubicBezTo>
                    <a:pt x="232" y="177"/>
                    <a:pt x="232" y="177"/>
                    <a:pt x="232" y="177"/>
                  </a:cubicBezTo>
                  <a:cubicBezTo>
                    <a:pt x="232" y="176"/>
                    <a:pt x="232" y="176"/>
                    <a:pt x="232" y="176"/>
                  </a:cubicBezTo>
                  <a:cubicBezTo>
                    <a:pt x="232" y="175"/>
                    <a:pt x="232" y="175"/>
                    <a:pt x="232" y="175"/>
                  </a:cubicBezTo>
                  <a:cubicBezTo>
                    <a:pt x="232" y="175"/>
                    <a:pt x="232" y="175"/>
                    <a:pt x="232" y="175"/>
                  </a:cubicBezTo>
                  <a:cubicBezTo>
                    <a:pt x="233" y="175"/>
                    <a:pt x="233" y="175"/>
                    <a:pt x="233" y="175"/>
                  </a:cubicBezTo>
                  <a:cubicBezTo>
                    <a:pt x="233" y="175"/>
                    <a:pt x="233" y="175"/>
                    <a:pt x="233" y="175"/>
                  </a:cubicBezTo>
                  <a:cubicBezTo>
                    <a:pt x="233" y="174"/>
                    <a:pt x="233" y="174"/>
                    <a:pt x="233" y="174"/>
                  </a:cubicBezTo>
                  <a:cubicBezTo>
                    <a:pt x="232" y="174"/>
                    <a:pt x="232" y="174"/>
                    <a:pt x="232" y="174"/>
                  </a:cubicBezTo>
                  <a:cubicBezTo>
                    <a:pt x="232" y="174"/>
                    <a:pt x="232" y="174"/>
                    <a:pt x="232" y="174"/>
                  </a:cubicBezTo>
                  <a:cubicBezTo>
                    <a:pt x="232" y="173"/>
                    <a:pt x="232" y="173"/>
                    <a:pt x="232" y="173"/>
                  </a:cubicBezTo>
                  <a:cubicBezTo>
                    <a:pt x="232" y="172"/>
                    <a:pt x="232" y="172"/>
                    <a:pt x="232" y="172"/>
                  </a:cubicBezTo>
                  <a:cubicBezTo>
                    <a:pt x="232" y="172"/>
                    <a:pt x="232" y="172"/>
                    <a:pt x="232" y="172"/>
                  </a:cubicBezTo>
                  <a:cubicBezTo>
                    <a:pt x="230" y="173"/>
                    <a:pt x="230" y="173"/>
                    <a:pt x="230" y="173"/>
                  </a:cubicBezTo>
                  <a:cubicBezTo>
                    <a:pt x="229" y="174"/>
                    <a:pt x="229" y="174"/>
                    <a:pt x="229" y="174"/>
                  </a:cubicBezTo>
                  <a:cubicBezTo>
                    <a:pt x="229" y="175"/>
                    <a:pt x="229" y="175"/>
                    <a:pt x="229" y="175"/>
                  </a:cubicBezTo>
                  <a:cubicBezTo>
                    <a:pt x="228" y="176"/>
                    <a:pt x="228" y="176"/>
                    <a:pt x="228" y="176"/>
                  </a:cubicBezTo>
                  <a:cubicBezTo>
                    <a:pt x="228" y="177"/>
                    <a:pt x="228" y="177"/>
                    <a:pt x="228" y="177"/>
                  </a:cubicBezTo>
                  <a:cubicBezTo>
                    <a:pt x="227" y="177"/>
                    <a:pt x="227" y="177"/>
                    <a:pt x="227" y="177"/>
                  </a:cubicBezTo>
                  <a:cubicBezTo>
                    <a:pt x="227" y="178"/>
                    <a:pt x="227" y="178"/>
                    <a:pt x="227" y="178"/>
                  </a:cubicBezTo>
                  <a:cubicBezTo>
                    <a:pt x="226" y="179"/>
                    <a:pt x="226" y="179"/>
                    <a:pt x="226" y="179"/>
                  </a:cubicBezTo>
                  <a:cubicBezTo>
                    <a:pt x="227" y="180"/>
                    <a:pt x="227" y="180"/>
                    <a:pt x="227" y="180"/>
                  </a:cubicBezTo>
                  <a:cubicBezTo>
                    <a:pt x="226" y="180"/>
                    <a:pt x="226" y="180"/>
                    <a:pt x="226" y="180"/>
                  </a:cubicBezTo>
                  <a:cubicBezTo>
                    <a:pt x="226" y="181"/>
                    <a:pt x="226" y="181"/>
                    <a:pt x="226" y="181"/>
                  </a:cubicBezTo>
                  <a:cubicBezTo>
                    <a:pt x="226" y="181"/>
                    <a:pt x="226" y="181"/>
                    <a:pt x="226" y="181"/>
                  </a:cubicBezTo>
                  <a:cubicBezTo>
                    <a:pt x="225" y="182"/>
                    <a:pt x="225" y="182"/>
                    <a:pt x="225" y="182"/>
                  </a:cubicBezTo>
                  <a:cubicBezTo>
                    <a:pt x="224" y="183"/>
                    <a:pt x="224" y="183"/>
                    <a:pt x="224" y="183"/>
                  </a:cubicBezTo>
                  <a:cubicBezTo>
                    <a:pt x="224" y="184"/>
                    <a:pt x="224" y="184"/>
                    <a:pt x="224" y="184"/>
                  </a:cubicBezTo>
                  <a:cubicBezTo>
                    <a:pt x="224" y="184"/>
                    <a:pt x="224" y="184"/>
                    <a:pt x="224" y="184"/>
                  </a:cubicBezTo>
                  <a:cubicBezTo>
                    <a:pt x="224" y="186"/>
                    <a:pt x="224" y="186"/>
                    <a:pt x="224" y="186"/>
                  </a:cubicBezTo>
                  <a:cubicBezTo>
                    <a:pt x="224" y="186"/>
                    <a:pt x="224" y="186"/>
                    <a:pt x="224" y="186"/>
                  </a:cubicBezTo>
                  <a:cubicBezTo>
                    <a:pt x="223" y="186"/>
                    <a:pt x="223" y="186"/>
                    <a:pt x="223" y="186"/>
                  </a:cubicBezTo>
                  <a:cubicBezTo>
                    <a:pt x="221" y="187"/>
                    <a:pt x="221" y="187"/>
                    <a:pt x="221" y="187"/>
                  </a:cubicBezTo>
                  <a:cubicBezTo>
                    <a:pt x="221" y="187"/>
                    <a:pt x="221" y="187"/>
                    <a:pt x="221" y="187"/>
                  </a:cubicBezTo>
                  <a:cubicBezTo>
                    <a:pt x="221" y="189"/>
                    <a:pt x="221" y="189"/>
                    <a:pt x="221" y="189"/>
                  </a:cubicBezTo>
                  <a:cubicBezTo>
                    <a:pt x="221" y="190"/>
                    <a:pt x="221" y="190"/>
                    <a:pt x="221" y="190"/>
                  </a:cubicBezTo>
                  <a:close/>
                  <a:moveTo>
                    <a:pt x="228" y="201"/>
                  </a:moveTo>
                  <a:cubicBezTo>
                    <a:pt x="228" y="201"/>
                    <a:pt x="228" y="201"/>
                    <a:pt x="228" y="201"/>
                  </a:cubicBezTo>
                  <a:cubicBezTo>
                    <a:pt x="229" y="201"/>
                    <a:pt x="229" y="201"/>
                    <a:pt x="229" y="201"/>
                  </a:cubicBezTo>
                  <a:cubicBezTo>
                    <a:pt x="229" y="200"/>
                    <a:pt x="229" y="200"/>
                    <a:pt x="229" y="200"/>
                  </a:cubicBezTo>
                  <a:cubicBezTo>
                    <a:pt x="230" y="200"/>
                    <a:pt x="230" y="200"/>
                    <a:pt x="230" y="200"/>
                  </a:cubicBezTo>
                  <a:cubicBezTo>
                    <a:pt x="230" y="201"/>
                    <a:pt x="230" y="201"/>
                    <a:pt x="230" y="201"/>
                  </a:cubicBezTo>
                  <a:cubicBezTo>
                    <a:pt x="231" y="201"/>
                    <a:pt x="231" y="201"/>
                    <a:pt x="231" y="201"/>
                  </a:cubicBezTo>
                  <a:cubicBezTo>
                    <a:pt x="231" y="201"/>
                    <a:pt x="231" y="201"/>
                    <a:pt x="231" y="201"/>
                  </a:cubicBezTo>
                  <a:cubicBezTo>
                    <a:pt x="232" y="200"/>
                    <a:pt x="232" y="200"/>
                    <a:pt x="232" y="200"/>
                  </a:cubicBezTo>
                  <a:cubicBezTo>
                    <a:pt x="233" y="200"/>
                    <a:pt x="233" y="200"/>
                    <a:pt x="233" y="200"/>
                  </a:cubicBezTo>
                  <a:cubicBezTo>
                    <a:pt x="234" y="199"/>
                    <a:pt x="234" y="199"/>
                    <a:pt x="234" y="199"/>
                  </a:cubicBezTo>
                  <a:cubicBezTo>
                    <a:pt x="235" y="198"/>
                    <a:pt x="235" y="198"/>
                    <a:pt x="235" y="198"/>
                  </a:cubicBezTo>
                  <a:cubicBezTo>
                    <a:pt x="235" y="198"/>
                    <a:pt x="235" y="198"/>
                    <a:pt x="235" y="198"/>
                  </a:cubicBezTo>
                  <a:cubicBezTo>
                    <a:pt x="236" y="198"/>
                    <a:pt x="236" y="198"/>
                    <a:pt x="236" y="198"/>
                  </a:cubicBezTo>
                  <a:cubicBezTo>
                    <a:pt x="236" y="197"/>
                    <a:pt x="236" y="197"/>
                    <a:pt x="236" y="197"/>
                  </a:cubicBezTo>
                  <a:cubicBezTo>
                    <a:pt x="237" y="197"/>
                    <a:pt x="237" y="197"/>
                    <a:pt x="237" y="197"/>
                  </a:cubicBezTo>
                  <a:cubicBezTo>
                    <a:pt x="237" y="196"/>
                    <a:pt x="237" y="196"/>
                    <a:pt x="237" y="196"/>
                  </a:cubicBezTo>
                  <a:cubicBezTo>
                    <a:pt x="236" y="196"/>
                    <a:pt x="236" y="196"/>
                    <a:pt x="236" y="196"/>
                  </a:cubicBezTo>
                  <a:cubicBezTo>
                    <a:pt x="236" y="196"/>
                    <a:pt x="236" y="196"/>
                    <a:pt x="236" y="196"/>
                  </a:cubicBezTo>
                  <a:cubicBezTo>
                    <a:pt x="235" y="196"/>
                    <a:pt x="235" y="196"/>
                    <a:pt x="235" y="196"/>
                  </a:cubicBezTo>
                  <a:cubicBezTo>
                    <a:pt x="234" y="196"/>
                    <a:pt x="234" y="196"/>
                    <a:pt x="234" y="196"/>
                  </a:cubicBezTo>
                  <a:cubicBezTo>
                    <a:pt x="234" y="196"/>
                    <a:pt x="234" y="196"/>
                    <a:pt x="234" y="196"/>
                  </a:cubicBezTo>
                  <a:cubicBezTo>
                    <a:pt x="233" y="196"/>
                    <a:pt x="233" y="196"/>
                    <a:pt x="233" y="196"/>
                  </a:cubicBezTo>
                  <a:cubicBezTo>
                    <a:pt x="233" y="197"/>
                    <a:pt x="233" y="197"/>
                    <a:pt x="233" y="197"/>
                  </a:cubicBezTo>
                  <a:cubicBezTo>
                    <a:pt x="232" y="197"/>
                    <a:pt x="232" y="197"/>
                    <a:pt x="232" y="197"/>
                  </a:cubicBezTo>
                  <a:cubicBezTo>
                    <a:pt x="232" y="196"/>
                    <a:pt x="232" y="196"/>
                    <a:pt x="232" y="196"/>
                  </a:cubicBezTo>
                  <a:cubicBezTo>
                    <a:pt x="232" y="196"/>
                    <a:pt x="232" y="196"/>
                    <a:pt x="232" y="196"/>
                  </a:cubicBezTo>
                  <a:cubicBezTo>
                    <a:pt x="231" y="196"/>
                    <a:pt x="231" y="196"/>
                    <a:pt x="231" y="196"/>
                  </a:cubicBezTo>
                  <a:cubicBezTo>
                    <a:pt x="230" y="197"/>
                    <a:pt x="230" y="197"/>
                    <a:pt x="230" y="197"/>
                  </a:cubicBezTo>
                  <a:cubicBezTo>
                    <a:pt x="230" y="198"/>
                    <a:pt x="230" y="198"/>
                    <a:pt x="230" y="198"/>
                  </a:cubicBezTo>
                  <a:cubicBezTo>
                    <a:pt x="229" y="198"/>
                    <a:pt x="229" y="198"/>
                    <a:pt x="229" y="198"/>
                  </a:cubicBezTo>
                  <a:cubicBezTo>
                    <a:pt x="228" y="198"/>
                    <a:pt x="228" y="198"/>
                    <a:pt x="228" y="198"/>
                  </a:cubicBezTo>
                  <a:cubicBezTo>
                    <a:pt x="228" y="199"/>
                    <a:pt x="228" y="199"/>
                    <a:pt x="228" y="199"/>
                  </a:cubicBezTo>
                  <a:cubicBezTo>
                    <a:pt x="228" y="199"/>
                    <a:pt x="228" y="199"/>
                    <a:pt x="228" y="199"/>
                  </a:cubicBezTo>
                  <a:cubicBezTo>
                    <a:pt x="228" y="200"/>
                    <a:pt x="228" y="200"/>
                    <a:pt x="228" y="200"/>
                  </a:cubicBezTo>
                  <a:cubicBezTo>
                    <a:pt x="228" y="201"/>
                    <a:pt x="228" y="201"/>
                    <a:pt x="228" y="201"/>
                  </a:cubicBezTo>
                  <a:cubicBezTo>
                    <a:pt x="228" y="201"/>
                    <a:pt x="228" y="201"/>
                    <a:pt x="228" y="201"/>
                  </a:cubicBezTo>
                  <a:close/>
                  <a:moveTo>
                    <a:pt x="300" y="206"/>
                  </a:moveTo>
                  <a:cubicBezTo>
                    <a:pt x="300" y="207"/>
                    <a:pt x="300" y="207"/>
                    <a:pt x="300" y="207"/>
                  </a:cubicBezTo>
                  <a:cubicBezTo>
                    <a:pt x="301" y="207"/>
                    <a:pt x="301" y="207"/>
                    <a:pt x="301" y="207"/>
                  </a:cubicBezTo>
                  <a:cubicBezTo>
                    <a:pt x="301" y="207"/>
                    <a:pt x="301" y="207"/>
                    <a:pt x="301" y="207"/>
                  </a:cubicBezTo>
                  <a:cubicBezTo>
                    <a:pt x="302" y="207"/>
                    <a:pt x="302" y="207"/>
                    <a:pt x="302" y="207"/>
                  </a:cubicBezTo>
                  <a:cubicBezTo>
                    <a:pt x="302" y="207"/>
                    <a:pt x="302" y="207"/>
                    <a:pt x="302" y="207"/>
                  </a:cubicBezTo>
                  <a:cubicBezTo>
                    <a:pt x="302" y="206"/>
                    <a:pt x="302" y="206"/>
                    <a:pt x="302" y="206"/>
                  </a:cubicBezTo>
                  <a:cubicBezTo>
                    <a:pt x="302" y="206"/>
                    <a:pt x="302" y="206"/>
                    <a:pt x="302" y="206"/>
                  </a:cubicBezTo>
                  <a:cubicBezTo>
                    <a:pt x="302" y="206"/>
                    <a:pt x="302" y="206"/>
                    <a:pt x="302" y="206"/>
                  </a:cubicBezTo>
                  <a:cubicBezTo>
                    <a:pt x="301" y="206"/>
                    <a:pt x="301" y="206"/>
                    <a:pt x="301" y="206"/>
                  </a:cubicBezTo>
                  <a:cubicBezTo>
                    <a:pt x="300" y="206"/>
                    <a:pt x="300" y="206"/>
                    <a:pt x="300" y="206"/>
                  </a:cubicBezTo>
                  <a:cubicBezTo>
                    <a:pt x="300" y="206"/>
                    <a:pt x="300" y="206"/>
                    <a:pt x="300" y="206"/>
                  </a:cubicBezTo>
                  <a:close/>
                  <a:moveTo>
                    <a:pt x="277" y="201"/>
                  </a:moveTo>
                  <a:cubicBezTo>
                    <a:pt x="278" y="201"/>
                    <a:pt x="278" y="201"/>
                    <a:pt x="278" y="201"/>
                  </a:cubicBezTo>
                  <a:cubicBezTo>
                    <a:pt x="278" y="202"/>
                    <a:pt x="278" y="202"/>
                    <a:pt x="278" y="202"/>
                  </a:cubicBezTo>
                  <a:cubicBezTo>
                    <a:pt x="279" y="202"/>
                    <a:pt x="279" y="202"/>
                    <a:pt x="279" y="202"/>
                  </a:cubicBezTo>
                  <a:cubicBezTo>
                    <a:pt x="278" y="202"/>
                    <a:pt x="278" y="202"/>
                    <a:pt x="278" y="202"/>
                  </a:cubicBezTo>
                  <a:cubicBezTo>
                    <a:pt x="279" y="203"/>
                    <a:pt x="279" y="203"/>
                    <a:pt x="279" y="203"/>
                  </a:cubicBezTo>
                  <a:cubicBezTo>
                    <a:pt x="279" y="203"/>
                    <a:pt x="279" y="203"/>
                    <a:pt x="279" y="203"/>
                  </a:cubicBezTo>
                  <a:cubicBezTo>
                    <a:pt x="279" y="203"/>
                    <a:pt x="279" y="203"/>
                    <a:pt x="279" y="203"/>
                  </a:cubicBezTo>
                  <a:cubicBezTo>
                    <a:pt x="280" y="203"/>
                    <a:pt x="280" y="203"/>
                    <a:pt x="280" y="203"/>
                  </a:cubicBezTo>
                  <a:cubicBezTo>
                    <a:pt x="280" y="203"/>
                    <a:pt x="280" y="203"/>
                    <a:pt x="280" y="203"/>
                  </a:cubicBezTo>
                  <a:cubicBezTo>
                    <a:pt x="280" y="203"/>
                    <a:pt x="280" y="203"/>
                    <a:pt x="280" y="203"/>
                  </a:cubicBezTo>
                  <a:cubicBezTo>
                    <a:pt x="280" y="202"/>
                    <a:pt x="280" y="202"/>
                    <a:pt x="280" y="202"/>
                  </a:cubicBezTo>
                  <a:cubicBezTo>
                    <a:pt x="280" y="202"/>
                    <a:pt x="280" y="202"/>
                    <a:pt x="280" y="202"/>
                  </a:cubicBezTo>
                  <a:cubicBezTo>
                    <a:pt x="279" y="202"/>
                    <a:pt x="279" y="202"/>
                    <a:pt x="279" y="202"/>
                  </a:cubicBezTo>
                  <a:cubicBezTo>
                    <a:pt x="279" y="201"/>
                    <a:pt x="279" y="201"/>
                    <a:pt x="279" y="201"/>
                  </a:cubicBezTo>
                  <a:cubicBezTo>
                    <a:pt x="278" y="201"/>
                    <a:pt x="278" y="201"/>
                    <a:pt x="278" y="201"/>
                  </a:cubicBezTo>
                  <a:cubicBezTo>
                    <a:pt x="278" y="201"/>
                    <a:pt x="278" y="201"/>
                    <a:pt x="278" y="201"/>
                  </a:cubicBezTo>
                  <a:cubicBezTo>
                    <a:pt x="277" y="201"/>
                    <a:pt x="277" y="201"/>
                    <a:pt x="277" y="201"/>
                  </a:cubicBezTo>
                  <a:close/>
                  <a:moveTo>
                    <a:pt x="299" y="212"/>
                  </a:moveTo>
                  <a:cubicBezTo>
                    <a:pt x="298" y="211"/>
                    <a:pt x="298" y="211"/>
                    <a:pt x="298" y="211"/>
                  </a:cubicBezTo>
                  <a:cubicBezTo>
                    <a:pt x="298" y="211"/>
                    <a:pt x="298" y="211"/>
                    <a:pt x="298" y="211"/>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8" y="210"/>
                    <a:pt x="298" y="210"/>
                    <a:pt x="298" y="210"/>
                  </a:cubicBezTo>
                  <a:cubicBezTo>
                    <a:pt x="299" y="211"/>
                    <a:pt x="299" y="211"/>
                    <a:pt x="299" y="211"/>
                  </a:cubicBezTo>
                  <a:cubicBezTo>
                    <a:pt x="299" y="211"/>
                    <a:pt x="299" y="211"/>
                    <a:pt x="299" y="211"/>
                  </a:cubicBezTo>
                  <a:cubicBezTo>
                    <a:pt x="299" y="212"/>
                    <a:pt x="299" y="212"/>
                    <a:pt x="299" y="212"/>
                  </a:cubicBezTo>
                  <a:close/>
                  <a:moveTo>
                    <a:pt x="298" y="214"/>
                  </a:moveTo>
                  <a:cubicBezTo>
                    <a:pt x="298" y="214"/>
                    <a:pt x="298" y="214"/>
                    <a:pt x="298" y="214"/>
                  </a:cubicBezTo>
                  <a:cubicBezTo>
                    <a:pt x="298" y="213"/>
                    <a:pt x="298" y="213"/>
                    <a:pt x="298" y="213"/>
                  </a:cubicBezTo>
                  <a:cubicBezTo>
                    <a:pt x="297" y="213"/>
                    <a:pt x="297" y="213"/>
                    <a:pt x="297" y="213"/>
                  </a:cubicBezTo>
                  <a:cubicBezTo>
                    <a:pt x="297" y="213"/>
                    <a:pt x="297" y="213"/>
                    <a:pt x="297" y="213"/>
                  </a:cubicBezTo>
                  <a:cubicBezTo>
                    <a:pt x="296" y="212"/>
                    <a:pt x="296" y="212"/>
                    <a:pt x="296" y="212"/>
                  </a:cubicBezTo>
                  <a:cubicBezTo>
                    <a:pt x="296" y="212"/>
                    <a:pt x="296" y="212"/>
                    <a:pt x="296" y="212"/>
                  </a:cubicBezTo>
                  <a:cubicBezTo>
                    <a:pt x="297" y="212"/>
                    <a:pt x="297" y="212"/>
                    <a:pt x="297" y="212"/>
                  </a:cubicBezTo>
                  <a:cubicBezTo>
                    <a:pt x="297" y="212"/>
                    <a:pt x="297" y="212"/>
                    <a:pt x="297" y="212"/>
                  </a:cubicBezTo>
                  <a:cubicBezTo>
                    <a:pt x="298" y="212"/>
                    <a:pt x="298" y="212"/>
                    <a:pt x="298" y="212"/>
                  </a:cubicBezTo>
                  <a:cubicBezTo>
                    <a:pt x="299" y="212"/>
                    <a:pt x="299" y="212"/>
                    <a:pt x="299" y="212"/>
                  </a:cubicBezTo>
                  <a:cubicBezTo>
                    <a:pt x="299" y="213"/>
                    <a:pt x="299" y="213"/>
                    <a:pt x="299" y="213"/>
                  </a:cubicBezTo>
                  <a:cubicBezTo>
                    <a:pt x="299" y="213"/>
                    <a:pt x="299" y="213"/>
                    <a:pt x="299" y="213"/>
                  </a:cubicBezTo>
                  <a:cubicBezTo>
                    <a:pt x="299" y="213"/>
                    <a:pt x="299" y="213"/>
                    <a:pt x="299" y="213"/>
                  </a:cubicBezTo>
                  <a:cubicBezTo>
                    <a:pt x="298" y="214"/>
                    <a:pt x="298" y="214"/>
                    <a:pt x="298" y="214"/>
                  </a:cubicBezTo>
                  <a:cubicBezTo>
                    <a:pt x="298" y="214"/>
                    <a:pt x="298" y="214"/>
                    <a:pt x="298" y="214"/>
                  </a:cubicBezTo>
                  <a:cubicBezTo>
                    <a:pt x="298" y="214"/>
                    <a:pt x="298" y="214"/>
                    <a:pt x="298" y="214"/>
                  </a:cubicBezTo>
                  <a:close/>
                  <a:moveTo>
                    <a:pt x="276" y="226"/>
                  </a:moveTo>
                  <a:cubicBezTo>
                    <a:pt x="276" y="227"/>
                    <a:pt x="276" y="227"/>
                    <a:pt x="276" y="227"/>
                  </a:cubicBezTo>
                  <a:cubicBezTo>
                    <a:pt x="276" y="226"/>
                    <a:pt x="276" y="226"/>
                    <a:pt x="276" y="226"/>
                  </a:cubicBezTo>
                  <a:cubicBezTo>
                    <a:pt x="276" y="226"/>
                    <a:pt x="276" y="226"/>
                    <a:pt x="276" y="226"/>
                  </a:cubicBezTo>
                  <a:close/>
                  <a:moveTo>
                    <a:pt x="276" y="226"/>
                  </a:moveTo>
                  <a:cubicBezTo>
                    <a:pt x="276" y="227"/>
                    <a:pt x="276" y="227"/>
                    <a:pt x="276" y="227"/>
                  </a:cubicBezTo>
                  <a:cubicBezTo>
                    <a:pt x="276" y="227"/>
                    <a:pt x="276" y="227"/>
                    <a:pt x="276" y="227"/>
                  </a:cubicBezTo>
                  <a:cubicBezTo>
                    <a:pt x="276" y="226"/>
                    <a:pt x="276" y="226"/>
                    <a:pt x="276" y="226"/>
                  </a:cubicBezTo>
                  <a:close/>
                  <a:moveTo>
                    <a:pt x="277" y="226"/>
                  </a:moveTo>
                  <a:cubicBezTo>
                    <a:pt x="277" y="227"/>
                    <a:pt x="277" y="227"/>
                    <a:pt x="277" y="227"/>
                  </a:cubicBezTo>
                  <a:cubicBezTo>
                    <a:pt x="277" y="227"/>
                    <a:pt x="277" y="227"/>
                    <a:pt x="277" y="227"/>
                  </a:cubicBezTo>
                  <a:cubicBezTo>
                    <a:pt x="277" y="228"/>
                    <a:pt x="277" y="228"/>
                    <a:pt x="277" y="228"/>
                  </a:cubicBezTo>
                  <a:cubicBezTo>
                    <a:pt x="277" y="227"/>
                    <a:pt x="277" y="227"/>
                    <a:pt x="277" y="227"/>
                  </a:cubicBezTo>
                  <a:cubicBezTo>
                    <a:pt x="277" y="227"/>
                    <a:pt x="277" y="227"/>
                    <a:pt x="277" y="227"/>
                  </a:cubicBezTo>
                  <a:cubicBezTo>
                    <a:pt x="277" y="226"/>
                    <a:pt x="277" y="226"/>
                    <a:pt x="277" y="226"/>
                  </a:cubicBezTo>
                  <a:close/>
                  <a:moveTo>
                    <a:pt x="283" y="220"/>
                  </a:moveTo>
                  <a:cubicBezTo>
                    <a:pt x="283" y="220"/>
                    <a:pt x="283" y="220"/>
                    <a:pt x="283" y="220"/>
                  </a:cubicBezTo>
                  <a:cubicBezTo>
                    <a:pt x="283" y="219"/>
                    <a:pt x="283" y="219"/>
                    <a:pt x="283" y="219"/>
                  </a:cubicBezTo>
                  <a:cubicBezTo>
                    <a:pt x="283" y="219"/>
                    <a:pt x="283" y="219"/>
                    <a:pt x="283" y="219"/>
                  </a:cubicBezTo>
                  <a:cubicBezTo>
                    <a:pt x="283" y="218"/>
                    <a:pt x="283" y="218"/>
                    <a:pt x="283" y="218"/>
                  </a:cubicBezTo>
                  <a:cubicBezTo>
                    <a:pt x="284" y="218"/>
                    <a:pt x="284" y="218"/>
                    <a:pt x="284" y="218"/>
                  </a:cubicBezTo>
                  <a:cubicBezTo>
                    <a:pt x="285" y="217"/>
                    <a:pt x="285" y="217"/>
                    <a:pt x="285" y="217"/>
                  </a:cubicBezTo>
                  <a:cubicBezTo>
                    <a:pt x="285" y="218"/>
                    <a:pt x="285" y="218"/>
                    <a:pt x="285" y="218"/>
                  </a:cubicBezTo>
                  <a:cubicBezTo>
                    <a:pt x="285" y="218"/>
                    <a:pt x="285" y="218"/>
                    <a:pt x="285" y="218"/>
                  </a:cubicBezTo>
                  <a:cubicBezTo>
                    <a:pt x="285" y="218"/>
                    <a:pt x="285" y="218"/>
                    <a:pt x="285" y="218"/>
                  </a:cubicBezTo>
                  <a:cubicBezTo>
                    <a:pt x="285" y="219"/>
                    <a:pt x="285" y="219"/>
                    <a:pt x="285" y="219"/>
                  </a:cubicBezTo>
                  <a:cubicBezTo>
                    <a:pt x="285" y="219"/>
                    <a:pt x="285" y="219"/>
                    <a:pt x="285" y="219"/>
                  </a:cubicBezTo>
                  <a:cubicBezTo>
                    <a:pt x="284" y="220"/>
                    <a:pt x="284" y="220"/>
                    <a:pt x="284" y="220"/>
                  </a:cubicBezTo>
                  <a:cubicBezTo>
                    <a:pt x="284" y="220"/>
                    <a:pt x="284" y="220"/>
                    <a:pt x="284" y="220"/>
                  </a:cubicBezTo>
                  <a:cubicBezTo>
                    <a:pt x="283" y="220"/>
                    <a:pt x="283" y="220"/>
                    <a:pt x="283" y="220"/>
                  </a:cubicBezTo>
                  <a:cubicBezTo>
                    <a:pt x="283" y="220"/>
                    <a:pt x="283" y="220"/>
                    <a:pt x="283" y="220"/>
                  </a:cubicBezTo>
                  <a:close/>
                  <a:moveTo>
                    <a:pt x="263" y="200"/>
                  </a:moveTo>
                  <a:cubicBezTo>
                    <a:pt x="264" y="201"/>
                    <a:pt x="264" y="201"/>
                    <a:pt x="264" y="201"/>
                  </a:cubicBezTo>
                  <a:cubicBezTo>
                    <a:pt x="265" y="201"/>
                    <a:pt x="265" y="201"/>
                    <a:pt x="265" y="201"/>
                  </a:cubicBezTo>
                  <a:cubicBezTo>
                    <a:pt x="265" y="201"/>
                    <a:pt x="265" y="201"/>
                    <a:pt x="265" y="201"/>
                  </a:cubicBezTo>
                  <a:cubicBezTo>
                    <a:pt x="266" y="202"/>
                    <a:pt x="266" y="202"/>
                    <a:pt x="266" y="202"/>
                  </a:cubicBezTo>
                  <a:cubicBezTo>
                    <a:pt x="266" y="201"/>
                    <a:pt x="266" y="201"/>
                    <a:pt x="266" y="201"/>
                  </a:cubicBezTo>
                  <a:cubicBezTo>
                    <a:pt x="265" y="201"/>
                    <a:pt x="265" y="201"/>
                    <a:pt x="265" y="201"/>
                  </a:cubicBezTo>
                  <a:cubicBezTo>
                    <a:pt x="264" y="200"/>
                    <a:pt x="264" y="200"/>
                    <a:pt x="264" y="200"/>
                  </a:cubicBezTo>
                  <a:cubicBezTo>
                    <a:pt x="264" y="200"/>
                    <a:pt x="264" y="200"/>
                    <a:pt x="264" y="200"/>
                  </a:cubicBezTo>
                  <a:cubicBezTo>
                    <a:pt x="263" y="200"/>
                    <a:pt x="263" y="200"/>
                    <a:pt x="263" y="200"/>
                  </a:cubicBezTo>
                  <a:close/>
                  <a:moveTo>
                    <a:pt x="257" y="195"/>
                  </a:moveTo>
                  <a:cubicBezTo>
                    <a:pt x="257" y="195"/>
                    <a:pt x="257" y="195"/>
                    <a:pt x="257" y="195"/>
                  </a:cubicBezTo>
                  <a:cubicBezTo>
                    <a:pt x="257" y="195"/>
                    <a:pt x="257" y="195"/>
                    <a:pt x="257" y="195"/>
                  </a:cubicBezTo>
                  <a:cubicBezTo>
                    <a:pt x="258" y="195"/>
                    <a:pt x="258" y="195"/>
                    <a:pt x="258" y="195"/>
                  </a:cubicBezTo>
                  <a:cubicBezTo>
                    <a:pt x="258" y="195"/>
                    <a:pt x="258" y="195"/>
                    <a:pt x="258" y="195"/>
                  </a:cubicBezTo>
                  <a:cubicBezTo>
                    <a:pt x="258" y="195"/>
                    <a:pt x="258" y="195"/>
                    <a:pt x="258" y="195"/>
                  </a:cubicBezTo>
                  <a:cubicBezTo>
                    <a:pt x="259" y="195"/>
                    <a:pt x="259" y="195"/>
                    <a:pt x="259" y="195"/>
                  </a:cubicBezTo>
                  <a:cubicBezTo>
                    <a:pt x="259" y="194"/>
                    <a:pt x="259" y="194"/>
                    <a:pt x="259" y="194"/>
                  </a:cubicBezTo>
                  <a:cubicBezTo>
                    <a:pt x="258" y="194"/>
                    <a:pt x="258" y="194"/>
                    <a:pt x="258" y="194"/>
                  </a:cubicBezTo>
                  <a:cubicBezTo>
                    <a:pt x="259" y="194"/>
                    <a:pt x="259" y="194"/>
                    <a:pt x="259" y="194"/>
                  </a:cubicBezTo>
                  <a:cubicBezTo>
                    <a:pt x="259" y="194"/>
                    <a:pt x="259" y="194"/>
                    <a:pt x="259" y="194"/>
                  </a:cubicBezTo>
                  <a:cubicBezTo>
                    <a:pt x="258" y="193"/>
                    <a:pt x="258" y="193"/>
                    <a:pt x="258" y="193"/>
                  </a:cubicBezTo>
                  <a:cubicBezTo>
                    <a:pt x="257" y="193"/>
                    <a:pt x="257" y="193"/>
                    <a:pt x="257" y="193"/>
                  </a:cubicBezTo>
                  <a:cubicBezTo>
                    <a:pt x="257" y="193"/>
                    <a:pt x="257" y="193"/>
                    <a:pt x="257" y="193"/>
                  </a:cubicBezTo>
                  <a:cubicBezTo>
                    <a:pt x="257" y="193"/>
                    <a:pt x="257" y="193"/>
                    <a:pt x="257" y="193"/>
                  </a:cubicBezTo>
                  <a:cubicBezTo>
                    <a:pt x="256" y="193"/>
                    <a:pt x="256" y="193"/>
                    <a:pt x="256" y="193"/>
                  </a:cubicBezTo>
                  <a:cubicBezTo>
                    <a:pt x="256" y="192"/>
                    <a:pt x="256" y="192"/>
                    <a:pt x="256" y="192"/>
                  </a:cubicBezTo>
                  <a:cubicBezTo>
                    <a:pt x="255" y="193"/>
                    <a:pt x="255" y="193"/>
                    <a:pt x="255" y="193"/>
                  </a:cubicBezTo>
                  <a:cubicBezTo>
                    <a:pt x="255" y="193"/>
                    <a:pt x="255" y="193"/>
                    <a:pt x="255" y="193"/>
                  </a:cubicBezTo>
                  <a:cubicBezTo>
                    <a:pt x="255" y="193"/>
                    <a:pt x="255" y="193"/>
                    <a:pt x="255" y="193"/>
                  </a:cubicBezTo>
                  <a:cubicBezTo>
                    <a:pt x="256" y="193"/>
                    <a:pt x="256" y="193"/>
                    <a:pt x="256" y="193"/>
                  </a:cubicBezTo>
                  <a:cubicBezTo>
                    <a:pt x="256" y="194"/>
                    <a:pt x="256" y="194"/>
                    <a:pt x="256" y="194"/>
                  </a:cubicBezTo>
                  <a:cubicBezTo>
                    <a:pt x="256" y="194"/>
                    <a:pt x="256" y="194"/>
                    <a:pt x="256" y="194"/>
                  </a:cubicBezTo>
                  <a:cubicBezTo>
                    <a:pt x="257" y="194"/>
                    <a:pt x="257" y="194"/>
                    <a:pt x="257" y="194"/>
                  </a:cubicBezTo>
                  <a:cubicBezTo>
                    <a:pt x="257" y="195"/>
                    <a:pt x="257" y="195"/>
                    <a:pt x="257" y="195"/>
                  </a:cubicBezTo>
                  <a:close/>
                  <a:moveTo>
                    <a:pt x="252" y="197"/>
                  </a:moveTo>
                  <a:cubicBezTo>
                    <a:pt x="253" y="197"/>
                    <a:pt x="253" y="197"/>
                    <a:pt x="253" y="197"/>
                  </a:cubicBezTo>
                  <a:cubicBezTo>
                    <a:pt x="253" y="197"/>
                    <a:pt x="253" y="197"/>
                    <a:pt x="253" y="197"/>
                  </a:cubicBezTo>
                  <a:cubicBezTo>
                    <a:pt x="254" y="196"/>
                    <a:pt x="254" y="196"/>
                    <a:pt x="254" y="196"/>
                  </a:cubicBezTo>
                  <a:cubicBezTo>
                    <a:pt x="254" y="196"/>
                    <a:pt x="254" y="196"/>
                    <a:pt x="254" y="196"/>
                  </a:cubicBezTo>
                  <a:cubicBezTo>
                    <a:pt x="254" y="196"/>
                    <a:pt x="254" y="196"/>
                    <a:pt x="254" y="196"/>
                  </a:cubicBezTo>
                  <a:cubicBezTo>
                    <a:pt x="254" y="196"/>
                    <a:pt x="254" y="196"/>
                    <a:pt x="254" y="196"/>
                  </a:cubicBezTo>
                  <a:cubicBezTo>
                    <a:pt x="254" y="194"/>
                    <a:pt x="254" y="194"/>
                    <a:pt x="254" y="194"/>
                  </a:cubicBezTo>
                  <a:cubicBezTo>
                    <a:pt x="254" y="194"/>
                    <a:pt x="254" y="194"/>
                    <a:pt x="254" y="194"/>
                  </a:cubicBezTo>
                  <a:cubicBezTo>
                    <a:pt x="253" y="194"/>
                    <a:pt x="253" y="194"/>
                    <a:pt x="253" y="194"/>
                  </a:cubicBezTo>
                  <a:cubicBezTo>
                    <a:pt x="252" y="194"/>
                    <a:pt x="252" y="194"/>
                    <a:pt x="252" y="194"/>
                  </a:cubicBezTo>
                  <a:cubicBezTo>
                    <a:pt x="252" y="193"/>
                    <a:pt x="252" y="193"/>
                    <a:pt x="252" y="193"/>
                  </a:cubicBezTo>
                  <a:cubicBezTo>
                    <a:pt x="252" y="194"/>
                    <a:pt x="252" y="194"/>
                    <a:pt x="252" y="194"/>
                  </a:cubicBezTo>
                  <a:cubicBezTo>
                    <a:pt x="251" y="194"/>
                    <a:pt x="251" y="194"/>
                    <a:pt x="251" y="194"/>
                  </a:cubicBezTo>
                  <a:cubicBezTo>
                    <a:pt x="250" y="193"/>
                    <a:pt x="250" y="193"/>
                    <a:pt x="250" y="193"/>
                  </a:cubicBezTo>
                  <a:cubicBezTo>
                    <a:pt x="250" y="194"/>
                    <a:pt x="250" y="194"/>
                    <a:pt x="250" y="194"/>
                  </a:cubicBezTo>
                  <a:cubicBezTo>
                    <a:pt x="250" y="194"/>
                    <a:pt x="250" y="194"/>
                    <a:pt x="250" y="194"/>
                  </a:cubicBezTo>
                  <a:cubicBezTo>
                    <a:pt x="251" y="195"/>
                    <a:pt x="251" y="195"/>
                    <a:pt x="251" y="195"/>
                  </a:cubicBezTo>
                  <a:cubicBezTo>
                    <a:pt x="251" y="196"/>
                    <a:pt x="251" y="196"/>
                    <a:pt x="251" y="196"/>
                  </a:cubicBezTo>
                  <a:cubicBezTo>
                    <a:pt x="252" y="196"/>
                    <a:pt x="252" y="196"/>
                    <a:pt x="252" y="196"/>
                  </a:cubicBezTo>
                  <a:cubicBezTo>
                    <a:pt x="252" y="197"/>
                    <a:pt x="252" y="197"/>
                    <a:pt x="252" y="197"/>
                  </a:cubicBezTo>
                  <a:cubicBezTo>
                    <a:pt x="252" y="197"/>
                    <a:pt x="252" y="197"/>
                    <a:pt x="252" y="197"/>
                  </a:cubicBezTo>
                  <a:close/>
                  <a:moveTo>
                    <a:pt x="251" y="200"/>
                  </a:moveTo>
                  <a:cubicBezTo>
                    <a:pt x="251" y="200"/>
                    <a:pt x="252" y="200"/>
                    <a:pt x="252" y="200"/>
                  </a:cubicBezTo>
                  <a:cubicBezTo>
                    <a:pt x="251" y="200"/>
                    <a:pt x="251" y="200"/>
                    <a:pt x="251" y="200"/>
                  </a:cubicBezTo>
                  <a:cubicBezTo>
                    <a:pt x="250" y="200"/>
                    <a:pt x="250" y="200"/>
                    <a:pt x="250" y="200"/>
                  </a:cubicBezTo>
                  <a:cubicBezTo>
                    <a:pt x="251" y="200"/>
                    <a:pt x="251" y="200"/>
                    <a:pt x="251" y="200"/>
                  </a:cubicBezTo>
                  <a:cubicBezTo>
                    <a:pt x="251" y="200"/>
                    <a:pt x="251" y="200"/>
                    <a:pt x="251" y="200"/>
                  </a:cubicBezTo>
                  <a:close/>
                  <a:moveTo>
                    <a:pt x="242" y="207"/>
                  </a:moveTo>
                  <a:cubicBezTo>
                    <a:pt x="242" y="207"/>
                    <a:pt x="242" y="207"/>
                    <a:pt x="242" y="207"/>
                  </a:cubicBezTo>
                  <a:cubicBezTo>
                    <a:pt x="242" y="206"/>
                    <a:pt x="242" y="206"/>
                    <a:pt x="242" y="206"/>
                  </a:cubicBezTo>
                  <a:cubicBezTo>
                    <a:pt x="242" y="206"/>
                    <a:pt x="242" y="206"/>
                    <a:pt x="242" y="206"/>
                  </a:cubicBezTo>
                  <a:cubicBezTo>
                    <a:pt x="242" y="206"/>
                    <a:pt x="242" y="206"/>
                    <a:pt x="242" y="206"/>
                  </a:cubicBezTo>
                  <a:cubicBezTo>
                    <a:pt x="243" y="205"/>
                    <a:pt x="243" y="205"/>
                    <a:pt x="243" y="205"/>
                  </a:cubicBezTo>
                  <a:cubicBezTo>
                    <a:pt x="242" y="205"/>
                    <a:pt x="242" y="205"/>
                    <a:pt x="242" y="205"/>
                  </a:cubicBezTo>
                  <a:cubicBezTo>
                    <a:pt x="242" y="205"/>
                    <a:pt x="242" y="205"/>
                    <a:pt x="242" y="205"/>
                  </a:cubicBezTo>
                  <a:cubicBezTo>
                    <a:pt x="243" y="204"/>
                    <a:pt x="243" y="204"/>
                    <a:pt x="243" y="204"/>
                  </a:cubicBezTo>
                  <a:cubicBezTo>
                    <a:pt x="244" y="203"/>
                    <a:pt x="244" y="203"/>
                    <a:pt x="244" y="203"/>
                  </a:cubicBezTo>
                  <a:cubicBezTo>
                    <a:pt x="244" y="203"/>
                    <a:pt x="244" y="203"/>
                    <a:pt x="244" y="203"/>
                  </a:cubicBezTo>
                  <a:cubicBezTo>
                    <a:pt x="244" y="203"/>
                    <a:pt x="244" y="203"/>
                    <a:pt x="244" y="203"/>
                  </a:cubicBezTo>
                  <a:cubicBezTo>
                    <a:pt x="244" y="203"/>
                    <a:pt x="244" y="203"/>
                    <a:pt x="244" y="203"/>
                  </a:cubicBezTo>
                  <a:cubicBezTo>
                    <a:pt x="244" y="202"/>
                    <a:pt x="244" y="202"/>
                    <a:pt x="244" y="202"/>
                  </a:cubicBezTo>
                  <a:cubicBezTo>
                    <a:pt x="245" y="202"/>
                    <a:pt x="245" y="202"/>
                    <a:pt x="245" y="202"/>
                  </a:cubicBezTo>
                  <a:cubicBezTo>
                    <a:pt x="245" y="201"/>
                    <a:pt x="245" y="201"/>
                    <a:pt x="245" y="201"/>
                  </a:cubicBezTo>
                  <a:cubicBezTo>
                    <a:pt x="245" y="201"/>
                    <a:pt x="245" y="201"/>
                    <a:pt x="245" y="201"/>
                  </a:cubicBezTo>
                  <a:cubicBezTo>
                    <a:pt x="245" y="201"/>
                    <a:pt x="245" y="201"/>
                    <a:pt x="245" y="201"/>
                  </a:cubicBezTo>
                  <a:cubicBezTo>
                    <a:pt x="245" y="200"/>
                    <a:pt x="245" y="200"/>
                    <a:pt x="245" y="200"/>
                  </a:cubicBezTo>
                  <a:cubicBezTo>
                    <a:pt x="244" y="201"/>
                    <a:pt x="244" y="201"/>
                    <a:pt x="244" y="201"/>
                  </a:cubicBezTo>
                  <a:cubicBezTo>
                    <a:pt x="244" y="201"/>
                    <a:pt x="244" y="201"/>
                    <a:pt x="244" y="201"/>
                  </a:cubicBezTo>
                  <a:cubicBezTo>
                    <a:pt x="243" y="200"/>
                    <a:pt x="243" y="200"/>
                    <a:pt x="243" y="200"/>
                  </a:cubicBezTo>
                  <a:cubicBezTo>
                    <a:pt x="243" y="200"/>
                    <a:pt x="243" y="200"/>
                    <a:pt x="243" y="200"/>
                  </a:cubicBezTo>
                  <a:cubicBezTo>
                    <a:pt x="243" y="200"/>
                    <a:pt x="243" y="200"/>
                    <a:pt x="243" y="200"/>
                  </a:cubicBezTo>
                  <a:cubicBezTo>
                    <a:pt x="242" y="201"/>
                    <a:pt x="242" y="201"/>
                    <a:pt x="242" y="201"/>
                  </a:cubicBezTo>
                  <a:cubicBezTo>
                    <a:pt x="241" y="201"/>
                    <a:pt x="241" y="201"/>
                    <a:pt x="241" y="201"/>
                  </a:cubicBezTo>
                  <a:cubicBezTo>
                    <a:pt x="241" y="202"/>
                    <a:pt x="241" y="202"/>
                    <a:pt x="241" y="202"/>
                  </a:cubicBezTo>
                  <a:cubicBezTo>
                    <a:pt x="241" y="202"/>
                    <a:pt x="241" y="202"/>
                    <a:pt x="241" y="202"/>
                  </a:cubicBezTo>
                  <a:cubicBezTo>
                    <a:pt x="241" y="203"/>
                    <a:pt x="241" y="203"/>
                    <a:pt x="241" y="203"/>
                  </a:cubicBezTo>
                  <a:cubicBezTo>
                    <a:pt x="240" y="203"/>
                    <a:pt x="240" y="203"/>
                    <a:pt x="240" y="203"/>
                  </a:cubicBezTo>
                  <a:cubicBezTo>
                    <a:pt x="240" y="204"/>
                    <a:pt x="240" y="204"/>
                    <a:pt x="240" y="204"/>
                  </a:cubicBezTo>
                  <a:cubicBezTo>
                    <a:pt x="240" y="204"/>
                    <a:pt x="240" y="204"/>
                    <a:pt x="240" y="204"/>
                  </a:cubicBezTo>
                  <a:cubicBezTo>
                    <a:pt x="240" y="205"/>
                    <a:pt x="240" y="205"/>
                    <a:pt x="240" y="205"/>
                  </a:cubicBezTo>
                  <a:cubicBezTo>
                    <a:pt x="240" y="205"/>
                    <a:pt x="240" y="205"/>
                    <a:pt x="240" y="205"/>
                  </a:cubicBezTo>
                  <a:cubicBezTo>
                    <a:pt x="241" y="205"/>
                    <a:pt x="241" y="205"/>
                    <a:pt x="241" y="205"/>
                  </a:cubicBezTo>
                  <a:cubicBezTo>
                    <a:pt x="241" y="206"/>
                    <a:pt x="241" y="206"/>
                    <a:pt x="241" y="206"/>
                  </a:cubicBezTo>
                  <a:cubicBezTo>
                    <a:pt x="241" y="206"/>
                    <a:pt x="241" y="206"/>
                    <a:pt x="241" y="206"/>
                  </a:cubicBezTo>
                  <a:cubicBezTo>
                    <a:pt x="242" y="207"/>
                    <a:pt x="242" y="207"/>
                    <a:pt x="242" y="207"/>
                  </a:cubicBezTo>
                  <a:close/>
                  <a:moveTo>
                    <a:pt x="233" y="240"/>
                  </a:moveTo>
                  <a:cubicBezTo>
                    <a:pt x="233" y="240"/>
                    <a:pt x="233" y="240"/>
                    <a:pt x="233" y="240"/>
                  </a:cubicBezTo>
                  <a:cubicBezTo>
                    <a:pt x="233" y="240"/>
                    <a:pt x="233" y="240"/>
                    <a:pt x="233" y="240"/>
                  </a:cubicBezTo>
                  <a:cubicBezTo>
                    <a:pt x="233" y="240"/>
                    <a:pt x="233" y="240"/>
                    <a:pt x="233" y="240"/>
                  </a:cubicBezTo>
                  <a:cubicBezTo>
                    <a:pt x="233" y="240"/>
                    <a:pt x="233" y="240"/>
                    <a:pt x="233" y="240"/>
                  </a:cubicBezTo>
                  <a:close/>
                  <a:moveTo>
                    <a:pt x="233" y="243"/>
                  </a:moveTo>
                  <a:cubicBezTo>
                    <a:pt x="234" y="243"/>
                    <a:pt x="234" y="243"/>
                    <a:pt x="234" y="243"/>
                  </a:cubicBezTo>
                  <a:cubicBezTo>
                    <a:pt x="234" y="242"/>
                    <a:pt x="234" y="242"/>
                    <a:pt x="234" y="242"/>
                  </a:cubicBezTo>
                  <a:cubicBezTo>
                    <a:pt x="234" y="242"/>
                    <a:pt x="234" y="242"/>
                    <a:pt x="234" y="242"/>
                  </a:cubicBezTo>
                  <a:cubicBezTo>
                    <a:pt x="234" y="243"/>
                    <a:pt x="234" y="243"/>
                    <a:pt x="234" y="243"/>
                  </a:cubicBezTo>
                  <a:cubicBezTo>
                    <a:pt x="234" y="243"/>
                    <a:pt x="234" y="243"/>
                    <a:pt x="234" y="243"/>
                  </a:cubicBezTo>
                  <a:cubicBezTo>
                    <a:pt x="234" y="243"/>
                    <a:pt x="233" y="243"/>
                    <a:pt x="233" y="243"/>
                  </a:cubicBezTo>
                  <a:close/>
                  <a:moveTo>
                    <a:pt x="228" y="242"/>
                  </a:moveTo>
                  <a:cubicBezTo>
                    <a:pt x="228" y="242"/>
                    <a:pt x="228" y="242"/>
                    <a:pt x="228" y="242"/>
                  </a:cubicBezTo>
                  <a:cubicBezTo>
                    <a:pt x="229" y="242"/>
                    <a:pt x="229" y="242"/>
                    <a:pt x="229" y="242"/>
                  </a:cubicBezTo>
                  <a:cubicBezTo>
                    <a:pt x="229" y="241"/>
                    <a:pt x="229" y="241"/>
                    <a:pt x="229" y="241"/>
                  </a:cubicBezTo>
                  <a:cubicBezTo>
                    <a:pt x="230" y="241"/>
                    <a:pt x="230" y="241"/>
                    <a:pt x="230" y="241"/>
                  </a:cubicBezTo>
                  <a:cubicBezTo>
                    <a:pt x="230" y="241"/>
                    <a:pt x="230" y="241"/>
                    <a:pt x="230" y="241"/>
                  </a:cubicBezTo>
                  <a:cubicBezTo>
                    <a:pt x="231" y="241"/>
                    <a:pt x="231" y="241"/>
                    <a:pt x="231" y="241"/>
                  </a:cubicBezTo>
                  <a:cubicBezTo>
                    <a:pt x="230" y="242"/>
                    <a:pt x="230" y="242"/>
                    <a:pt x="230" y="242"/>
                  </a:cubicBezTo>
                  <a:cubicBezTo>
                    <a:pt x="229" y="242"/>
                    <a:pt x="229" y="242"/>
                    <a:pt x="229" y="242"/>
                  </a:cubicBezTo>
                  <a:cubicBezTo>
                    <a:pt x="228" y="243"/>
                    <a:pt x="228" y="243"/>
                    <a:pt x="228" y="243"/>
                  </a:cubicBezTo>
                  <a:cubicBezTo>
                    <a:pt x="228" y="242"/>
                    <a:pt x="228" y="242"/>
                    <a:pt x="228" y="242"/>
                  </a:cubicBezTo>
                  <a:close/>
                  <a:moveTo>
                    <a:pt x="232" y="244"/>
                  </a:moveTo>
                  <a:cubicBezTo>
                    <a:pt x="233" y="243"/>
                    <a:pt x="233" y="243"/>
                    <a:pt x="233" y="243"/>
                  </a:cubicBezTo>
                  <a:cubicBezTo>
                    <a:pt x="233" y="242"/>
                    <a:pt x="233" y="242"/>
                    <a:pt x="233" y="242"/>
                  </a:cubicBezTo>
                  <a:cubicBezTo>
                    <a:pt x="233" y="242"/>
                    <a:pt x="233" y="242"/>
                    <a:pt x="233" y="242"/>
                  </a:cubicBezTo>
                  <a:cubicBezTo>
                    <a:pt x="233" y="243"/>
                    <a:pt x="233" y="243"/>
                    <a:pt x="233" y="243"/>
                  </a:cubicBezTo>
                  <a:cubicBezTo>
                    <a:pt x="232" y="244"/>
                    <a:pt x="232" y="244"/>
                    <a:pt x="232" y="244"/>
                  </a:cubicBezTo>
                  <a:cubicBezTo>
                    <a:pt x="232" y="244"/>
                    <a:pt x="232" y="244"/>
                    <a:pt x="232" y="244"/>
                  </a:cubicBezTo>
                  <a:cubicBezTo>
                    <a:pt x="232" y="244"/>
                    <a:pt x="232" y="244"/>
                    <a:pt x="232" y="244"/>
                  </a:cubicBezTo>
                  <a:cubicBezTo>
                    <a:pt x="233" y="243"/>
                    <a:pt x="233" y="243"/>
                    <a:pt x="233" y="243"/>
                  </a:cubicBezTo>
                  <a:cubicBezTo>
                    <a:pt x="234" y="243"/>
                    <a:pt x="234" y="243"/>
                    <a:pt x="234" y="243"/>
                  </a:cubicBezTo>
                  <a:cubicBezTo>
                    <a:pt x="234" y="242"/>
                    <a:pt x="234" y="242"/>
                    <a:pt x="234" y="242"/>
                  </a:cubicBezTo>
                  <a:cubicBezTo>
                    <a:pt x="233" y="241"/>
                    <a:pt x="233" y="241"/>
                    <a:pt x="233" y="241"/>
                  </a:cubicBezTo>
                  <a:cubicBezTo>
                    <a:pt x="233" y="241"/>
                    <a:pt x="233" y="241"/>
                    <a:pt x="233" y="241"/>
                  </a:cubicBezTo>
                  <a:cubicBezTo>
                    <a:pt x="233" y="241"/>
                    <a:pt x="233" y="241"/>
                    <a:pt x="233" y="241"/>
                  </a:cubicBezTo>
                  <a:cubicBezTo>
                    <a:pt x="232" y="241"/>
                    <a:pt x="232" y="241"/>
                    <a:pt x="232" y="241"/>
                  </a:cubicBezTo>
                  <a:cubicBezTo>
                    <a:pt x="232" y="241"/>
                    <a:pt x="232" y="241"/>
                    <a:pt x="232" y="241"/>
                  </a:cubicBezTo>
                  <a:cubicBezTo>
                    <a:pt x="232" y="242"/>
                    <a:pt x="232" y="242"/>
                    <a:pt x="232" y="242"/>
                  </a:cubicBezTo>
                  <a:cubicBezTo>
                    <a:pt x="231" y="243"/>
                    <a:pt x="231" y="243"/>
                    <a:pt x="231" y="243"/>
                  </a:cubicBezTo>
                  <a:cubicBezTo>
                    <a:pt x="230" y="243"/>
                    <a:pt x="230" y="243"/>
                    <a:pt x="230" y="243"/>
                  </a:cubicBezTo>
                  <a:cubicBezTo>
                    <a:pt x="231" y="242"/>
                    <a:pt x="231" y="242"/>
                    <a:pt x="231" y="242"/>
                  </a:cubicBezTo>
                  <a:cubicBezTo>
                    <a:pt x="231" y="242"/>
                    <a:pt x="231" y="242"/>
                    <a:pt x="231" y="242"/>
                  </a:cubicBezTo>
                  <a:cubicBezTo>
                    <a:pt x="232" y="241"/>
                    <a:pt x="232" y="241"/>
                    <a:pt x="232" y="241"/>
                  </a:cubicBezTo>
                  <a:cubicBezTo>
                    <a:pt x="231" y="241"/>
                    <a:pt x="231" y="241"/>
                    <a:pt x="231" y="241"/>
                  </a:cubicBezTo>
                  <a:cubicBezTo>
                    <a:pt x="231" y="241"/>
                    <a:pt x="231" y="241"/>
                    <a:pt x="231" y="241"/>
                  </a:cubicBezTo>
                  <a:cubicBezTo>
                    <a:pt x="230" y="242"/>
                    <a:pt x="230" y="242"/>
                    <a:pt x="230" y="242"/>
                  </a:cubicBezTo>
                  <a:cubicBezTo>
                    <a:pt x="229" y="243"/>
                    <a:pt x="229" y="243"/>
                    <a:pt x="229" y="243"/>
                  </a:cubicBezTo>
                  <a:cubicBezTo>
                    <a:pt x="229" y="244"/>
                    <a:pt x="229" y="244"/>
                    <a:pt x="229" y="244"/>
                  </a:cubicBezTo>
                  <a:cubicBezTo>
                    <a:pt x="229" y="244"/>
                    <a:pt x="229" y="244"/>
                    <a:pt x="229" y="244"/>
                  </a:cubicBezTo>
                  <a:cubicBezTo>
                    <a:pt x="229" y="245"/>
                    <a:pt x="229" y="245"/>
                    <a:pt x="229" y="245"/>
                  </a:cubicBezTo>
                  <a:cubicBezTo>
                    <a:pt x="229" y="245"/>
                    <a:pt x="229" y="245"/>
                    <a:pt x="229" y="245"/>
                  </a:cubicBezTo>
                  <a:cubicBezTo>
                    <a:pt x="230" y="244"/>
                    <a:pt x="230" y="244"/>
                    <a:pt x="230" y="244"/>
                  </a:cubicBezTo>
                  <a:cubicBezTo>
                    <a:pt x="230" y="244"/>
                    <a:pt x="230" y="244"/>
                    <a:pt x="230" y="244"/>
                  </a:cubicBezTo>
                  <a:cubicBezTo>
                    <a:pt x="230" y="244"/>
                    <a:pt x="230" y="244"/>
                    <a:pt x="230" y="244"/>
                  </a:cubicBezTo>
                  <a:cubicBezTo>
                    <a:pt x="230" y="245"/>
                    <a:pt x="230" y="245"/>
                    <a:pt x="230" y="245"/>
                  </a:cubicBezTo>
                  <a:cubicBezTo>
                    <a:pt x="230" y="245"/>
                    <a:pt x="230" y="245"/>
                    <a:pt x="230" y="245"/>
                  </a:cubicBezTo>
                  <a:cubicBezTo>
                    <a:pt x="230" y="245"/>
                    <a:pt x="230" y="245"/>
                    <a:pt x="230" y="245"/>
                  </a:cubicBezTo>
                  <a:cubicBezTo>
                    <a:pt x="231" y="245"/>
                    <a:pt x="231" y="245"/>
                    <a:pt x="231" y="245"/>
                  </a:cubicBezTo>
                  <a:cubicBezTo>
                    <a:pt x="231" y="245"/>
                    <a:pt x="232" y="244"/>
                    <a:pt x="232" y="244"/>
                  </a:cubicBezTo>
                  <a:close/>
                  <a:moveTo>
                    <a:pt x="231" y="244"/>
                  </a:moveTo>
                  <a:cubicBezTo>
                    <a:pt x="231" y="243"/>
                    <a:pt x="231" y="243"/>
                    <a:pt x="231" y="243"/>
                  </a:cubicBezTo>
                  <a:cubicBezTo>
                    <a:pt x="232" y="242"/>
                    <a:pt x="232" y="242"/>
                    <a:pt x="232" y="242"/>
                  </a:cubicBezTo>
                  <a:cubicBezTo>
                    <a:pt x="232" y="243"/>
                    <a:pt x="232" y="243"/>
                    <a:pt x="232" y="243"/>
                  </a:cubicBezTo>
                  <a:cubicBezTo>
                    <a:pt x="231" y="244"/>
                    <a:pt x="231" y="244"/>
                    <a:pt x="231" y="244"/>
                  </a:cubicBezTo>
                  <a:cubicBezTo>
                    <a:pt x="231" y="244"/>
                    <a:pt x="231" y="244"/>
                    <a:pt x="231" y="244"/>
                  </a:cubicBezTo>
                  <a:close/>
                  <a:moveTo>
                    <a:pt x="291" y="299"/>
                  </a:moveTo>
                  <a:cubicBezTo>
                    <a:pt x="290" y="299"/>
                    <a:pt x="290" y="299"/>
                    <a:pt x="290" y="299"/>
                  </a:cubicBezTo>
                  <a:cubicBezTo>
                    <a:pt x="290" y="298"/>
                    <a:pt x="290" y="298"/>
                    <a:pt x="290" y="298"/>
                  </a:cubicBezTo>
                  <a:cubicBezTo>
                    <a:pt x="290" y="298"/>
                    <a:pt x="290" y="298"/>
                    <a:pt x="290" y="298"/>
                  </a:cubicBezTo>
                  <a:cubicBezTo>
                    <a:pt x="291" y="298"/>
                    <a:pt x="291" y="298"/>
                    <a:pt x="291" y="298"/>
                  </a:cubicBezTo>
                  <a:cubicBezTo>
                    <a:pt x="291" y="297"/>
                    <a:pt x="291" y="297"/>
                    <a:pt x="291" y="297"/>
                  </a:cubicBezTo>
                  <a:cubicBezTo>
                    <a:pt x="291" y="297"/>
                    <a:pt x="291" y="297"/>
                    <a:pt x="291" y="297"/>
                  </a:cubicBezTo>
                  <a:cubicBezTo>
                    <a:pt x="291" y="297"/>
                    <a:pt x="291" y="297"/>
                    <a:pt x="291" y="297"/>
                  </a:cubicBezTo>
                  <a:cubicBezTo>
                    <a:pt x="291" y="297"/>
                    <a:pt x="291" y="297"/>
                    <a:pt x="291" y="297"/>
                  </a:cubicBezTo>
                  <a:cubicBezTo>
                    <a:pt x="290" y="298"/>
                    <a:pt x="290" y="298"/>
                    <a:pt x="290" y="298"/>
                  </a:cubicBezTo>
                  <a:cubicBezTo>
                    <a:pt x="290" y="298"/>
                    <a:pt x="290" y="298"/>
                    <a:pt x="290" y="298"/>
                  </a:cubicBezTo>
                  <a:cubicBezTo>
                    <a:pt x="290" y="299"/>
                    <a:pt x="290" y="299"/>
                    <a:pt x="290" y="299"/>
                  </a:cubicBezTo>
                  <a:cubicBezTo>
                    <a:pt x="290" y="299"/>
                    <a:pt x="290" y="299"/>
                    <a:pt x="290" y="299"/>
                  </a:cubicBezTo>
                  <a:cubicBezTo>
                    <a:pt x="291" y="299"/>
                    <a:pt x="291" y="299"/>
                    <a:pt x="291" y="299"/>
                  </a:cubicBezTo>
                  <a:close/>
                  <a:moveTo>
                    <a:pt x="312" y="302"/>
                  </a:moveTo>
                  <a:cubicBezTo>
                    <a:pt x="312" y="302"/>
                    <a:pt x="312" y="302"/>
                    <a:pt x="312" y="302"/>
                  </a:cubicBezTo>
                  <a:cubicBezTo>
                    <a:pt x="312" y="301"/>
                    <a:pt x="312" y="301"/>
                    <a:pt x="312" y="301"/>
                  </a:cubicBezTo>
                  <a:cubicBezTo>
                    <a:pt x="312" y="301"/>
                    <a:pt x="312" y="301"/>
                    <a:pt x="312" y="301"/>
                  </a:cubicBezTo>
                  <a:cubicBezTo>
                    <a:pt x="312" y="300"/>
                    <a:pt x="312" y="300"/>
                    <a:pt x="312" y="300"/>
                  </a:cubicBezTo>
                  <a:cubicBezTo>
                    <a:pt x="312" y="300"/>
                    <a:pt x="312" y="300"/>
                    <a:pt x="312" y="300"/>
                  </a:cubicBezTo>
                  <a:cubicBezTo>
                    <a:pt x="313" y="300"/>
                    <a:pt x="313" y="300"/>
                    <a:pt x="313" y="300"/>
                  </a:cubicBezTo>
                  <a:cubicBezTo>
                    <a:pt x="313" y="300"/>
                    <a:pt x="313" y="300"/>
                    <a:pt x="313" y="300"/>
                  </a:cubicBezTo>
                  <a:cubicBezTo>
                    <a:pt x="313" y="300"/>
                    <a:pt x="313" y="300"/>
                    <a:pt x="313" y="300"/>
                  </a:cubicBezTo>
                  <a:cubicBezTo>
                    <a:pt x="313" y="301"/>
                    <a:pt x="313" y="301"/>
                    <a:pt x="313" y="301"/>
                  </a:cubicBezTo>
                  <a:cubicBezTo>
                    <a:pt x="312" y="301"/>
                    <a:pt x="312" y="301"/>
                    <a:pt x="312" y="301"/>
                  </a:cubicBezTo>
                  <a:cubicBezTo>
                    <a:pt x="312" y="301"/>
                    <a:pt x="312" y="301"/>
                    <a:pt x="312" y="301"/>
                  </a:cubicBezTo>
                  <a:cubicBezTo>
                    <a:pt x="313" y="302"/>
                    <a:pt x="313" y="302"/>
                    <a:pt x="313" y="302"/>
                  </a:cubicBezTo>
                  <a:cubicBezTo>
                    <a:pt x="313" y="302"/>
                    <a:pt x="313" y="302"/>
                    <a:pt x="313" y="302"/>
                  </a:cubicBezTo>
                  <a:cubicBezTo>
                    <a:pt x="313" y="302"/>
                    <a:pt x="313" y="302"/>
                    <a:pt x="313" y="302"/>
                  </a:cubicBezTo>
                  <a:cubicBezTo>
                    <a:pt x="312" y="302"/>
                    <a:pt x="312" y="302"/>
                    <a:pt x="312" y="302"/>
                  </a:cubicBezTo>
                  <a:close/>
                  <a:moveTo>
                    <a:pt x="313" y="303"/>
                  </a:moveTo>
                  <a:cubicBezTo>
                    <a:pt x="313" y="302"/>
                    <a:pt x="313" y="302"/>
                    <a:pt x="313" y="302"/>
                  </a:cubicBezTo>
                  <a:cubicBezTo>
                    <a:pt x="314" y="302"/>
                    <a:pt x="314" y="302"/>
                    <a:pt x="314" y="302"/>
                  </a:cubicBezTo>
                  <a:cubicBezTo>
                    <a:pt x="314" y="303"/>
                    <a:pt x="314" y="303"/>
                    <a:pt x="314" y="303"/>
                  </a:cubicBezTo>
                  <a:cubicBezTo>
                    <a:pt x="313" y="303"/>
                    <a:pt x="313" y="303"/>
                    <a:pt x="313" y="303"/>
                  </a:cubicBezTo>
                  <a:cubicBezTo>
                    <a:pt x="313" y="303"/>
                    <a:pt x="313" y="303"/>
                    <a:pt x="313" y="303"/>
                  </a:cubicBezTo>
                  <a:close/>
                  <a:moveTo>
                    <a:pt x="322" y="275"/>
                  </a:moveTo>
                  <a:cubicBezTo>
                    <a:pt x="322" y="274"/>
                    <a:pt x="322" y="274"/>
                    <a:pt x="322" y="274"/>
                  </a:cubicBezTo>
                  <a:cubicBezTo>
                    <a:pt x="323" y="273"/>
                    <a:pt x="323" y="273"/>
                    <a:pt x="323" y="273"/>
                  </a:cubicBezTo>
                  <a:cubicBezTo>
                    <a:pt x="323" y="274"/>
                    <a:pt x="323" y="274"/>
                    <a:pt x="323" y="274"/>
                  </a:cubicBezTo>
                  <a:cubicBezTo>
                    <a:pt x="322" y="275"/>
                    <a:pt x="322" y="275"/>
                    <a:pt x="322" y="275"/>
                  </a:cubicBezTo>
                  <a:cubicBezTo>
                    <a:pt x="322" y="275"/>
                    <a:pt x="322" y="275"/>
                    <a:pt x="322" y="275"/>
                  </a:cubicBezTo>
                  <a:cubicBezTo>
                    <a:pt x="322" y="275"/>
                    <a:pt x="322" y="275"/>
                    <a:pt x="322" y="275"/>
                  </a:cubicBezTo>
                  <a:close/>
                  <a:moveTo>
                    <a:pt x="319" y="280"/>
                  </a:moveTo>
                  <a:cubicBezTo>
                    <a:pt x="319" y="281"/>
                    <a:pt x="319" y="281"/>
                    <a:pt x="319" y="281"/>
                  </a:cubicBezTo>
                  <a:cubicBezTo>
                    <a:pt x="319" y="281"/>
                    <a:pt x="319" y="281"/>
                    <a:pt x="319" y="281"/>
                  </a:cubicBezTo>
                  <a:cubicBezTo>
                    <a:pt x="320" y="281"/>
                    <a:pt x="320" y="281"/>
                    <a:pt x="320" y="281"/>
                  </a:cubicBezTo>
                  <a:cubicBezTo>
                    <a:pt x="320" y="281"/>
                    <a:pt x="320" y="281"/>
                    <a:pt x="320" y="281"/>
                  </a:cubicBezTo>
                  <a:cubicBezTo>
                    <a:pt x="320" y="280"/>
                    <a:pt x="320" y="280"/>
                    <a:pt x="320" y="280"/>
                  </a:cubicBezTo>
                  <a:cubicBezTo>
                    <a:pt x="320" y="280"/>
                    <a:pt x="320" y="280"/>
                    <a:pt x="320" y="280"/>
                  </a:cubicBezTo>
                  <a:cubicBezTo>
                    <a:pt x="319" y="280"/>
                    <a:pt x="319" y="280"/>
                    <a:pt x="319" y="280"/>
                  </a:cubicBezTo>
                  <a:close/>
                  <a:moveTo>
                    <a:pt x="324" y="287"/>
                  </a:move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4" y="286"/>
                    <a:pt x="324" y="286"/>
                    <a:pt x="324" y="286"/>
                  </a:cubicBezTo>
                  <a:cubicBezTo>
                    <a:pt x="325" y="287"/>
                    <a:pt x="325" y="287"/>
                    <a:pt x="325" y="287"/>
                  </a:cubicBezTo>
                  <a:cubicBezTo>
                    <a:pt x="325" y="287"/>
                    <a:pt x="325" y="287"/>
                    <a:pt x="325" y="287"/>
                  </a:cubicBezTo>
                  <a:cubicBezTo>
                    <a:pt x="324" y="287"/>
                    <a:pt x="324" y="287"/>
                    <a:pt x="324" y="287"/>
                  </a:cubicBezTo>
                  <a:cubicBezTo>
                    <a:pt x="324" y="287"/>
                    <a:pt x="324" y="287"/>
                    <a:pt x="324" y="287"/>
                  </a:cubicBezTo>
                  <a:close/>
                  <a:moveTo>
                    <a:pt x="322" y="287"/>
                  </a:moveTo>
                  <a:cubicBezTo>
                    <a:pt x="322" y="287"/>
                    <a:pt x="322" y="287"/>
                    <a:pt x="322" y="287"/>
                  </a:cubicBezTo>
                  <a:cubicBezTo>
                    <a:pt x="322" y="287"/>
                    <a:pt x="322" y="287"/>
                    <a:pt x="322" y="287"/>
                  </a:cubicBezTo>
                  <a:cubicBezTo>
                    <a:pt x="323" y="287"/>
                    <a:pt x="323" y="287"/>
                    <a:pt x="323" y="287"/>
                  </a:cubicBezTo>
                  <a:cubicBezTo>
                    <a:pt x="322" y="286"/>
                    <a:pt x="322" y="286"/>
                    <a:pt x="322" y="286"/>
                  </a:cubicBezTo>
                  <a:cubicBezTo>
                    <a:pt x="323" y="286"/>
                    <a:pt x="323" y="286"/>
                    <a:pt x="323" y="286"/>
                  </a:cubicBezTo>
                  <a:cubicBezTo>
                    <a:pt x="323" y="287"/>
                    <a:pt x="323" y="287"/>
                    <a:pt x="323" y="287"/>
                  </a:cubicBezTo>
                  <a:cubicBezTo>
                    <a:pt x="322" y="287"/>
                    <a:pt x="322" y="287"/>
                    <a:pt x="322" y="287"/>
                  </a:cubicBezTo>
                  <a:cubicBezTo>
                    <a:pt x="322" y="288"/>
                    <a:pt x="322" y="288"/>
                    <a:pt x="322" y="288"/>
                  </a:cubicBezTo>
                  <a:cubicBezTo>
                    <a:pt x="321" y="288"/>
                    <a:pt x="321" y="288"/>
                    <a:pt x="321" y="288"/>
                  </a:cubicBezTo>
                  <a:cubicBezTo>
                    <a:pt x="321" y="287"/>
                    <a:pt x="321" y="287"/>
                    <a:pt x="321" y="287"/>
                  </a:cubicBezTo>
                  <a:cubicBezTo>
                    <a:pt x="322" y="287"/>
                    <a:pt x="322" y="287"/>
                    <a:pt x="322" y="287"/>
                  </a:cubicBezTo>
                  <a:close/>
                  <a:moveTo>
                    <a:pt x="315" y="297"/>
                  </a:moveTo>
                  <a:cubicBezTo>
                    <a:pt x="315" y="297"/>
                    <a:pt x="315" y="297"/>
                    <a:pt x="315" y="297"/>
                  </a:cubicBezTo>
                  <a:cubicBezTo>
                    <a:pt x="315" y="297"/>
                    <a:pt x="315" y="297"/>
                    <a:pt x="315" y="297"/>
                  </a:cubicBezTo>
                  <a:cubicBezTo>
                    <a:pt x="315" y="297"/>
                    <a:pt x="315" y="297"/>
                    <a:pt x="315" y="297"/>
                  </a:cubicBezTo>
                  <a:cubicBezTo>
                    <a:pt x="315" y="297"/>
                    <a:pt x="315" y="297"/>
                    <a:pt x="315" y="297"/>
                  </a:cubicBezTo>
                  <a:close/>
                  <a:moveTo>
                    <a:pt x="324" y="295"/>
                  </a:move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4" y="295"/>
                    <a:pt x="324" y="295"/>
                    <a:pt x="324" y="295"/>
                  </a:cubicBezTo>
                  <a:cubicBezTo>
                    <a:pt x="324" y="295"/>
                    <a:pt x="324" y="295"/>
                    <a:pt x="324" y="295"/>
                  </a:cubicBezTo>
                  <a:close/>
                  <a:moveTo>
                    <a:pt x="314" y="280"/>
                  </a:moveTo>
                  <a:cubicBezTo>
                    <a:pt x="313" y="280"/>
                    <a:pt x="313" y="280"/>
                    <a:pt x="313" y="280"/>
                  </a:cubicBezTo>
                  <a:cubicBezTo>
                    <a:pt x="313" y="281"/>
                    <a:pt x="313" y="281"/>
                    <a:pt x="313" y="281"/>
                  </a:cubicBezTo>
                  <a:cubicBezTo>
                    <a:pt x="312" y="281"/>
                    <a:pt x="312" y="281"/>
                    <a:pt x="312" y="281"/>
                  </a:cubicBezTo>
                  <a:cubicBezTo>
                    <a:pt x="312" y="281"/>
                    <a:pt x="312" y="281"/>
                    <a:pt x="312" y="281"/>
                  </a:cubicBezTo>
                  <a:cubicBezTo>
                    <a:pt x="312" y="281"/>
                    <a:pt x="312" y="281"/>
                    <a:pt x="312" y="281"/>
                  </a:cubicBezTo>
                  <a:cubicBezTo>
                    <a:pt x="312" y="281"/>
                    <a:pt x="312" y="281"/>
                    <a:pt x="312" y="281"/>
                  </a:cubicBezTo>
                  <a:cubicBezTo>
                    <a:pt x="312" y="282"/>
                    <a:pt x="312" y="282"/>
                    <a:pt x="312" y="282"/>
                  </a:cubicBezTo>
                  <a:cubicBezTo>
                    <a:pt x="312" y="282"/>
                    <a:pt x="312" y="282"/>
                    <a:pt x="312" y="282"/>
                  </a:cubicBezTo>
                  <a:cubicBezTo>
                    <a:pt x="312" y="282"/>
                    <a:pt x="312" y="282"/>
                    <a:pt x="312" y="282"/>
                  </a:cubicBezTo>
                  <a:cubicBezTo>
                    <a:pt x="311" y="282"/>
                    <a:pt x="311" y="282"/>
                    <a:pt x="311" y="282"/>
                  </a:cubicBezTo>
                  <a:cubicBezTo>
                    <a:pt x="311" y="283"/>
                    <a:pt x="311" y="283"/>
                    <a:pt x="311" y="283"/>
                  </a:cubicBezTo>
                  <a:cubicBezTo>
                    <a:pt x="311" y="283"/>
                    <a:pt x="311" y="283"/>
                    <a:pt x="311" y="283"/>
                  </a:cubicBezTo>
                  <a:cubicBezTo>
                    <a:pt x="311" y="283"/>
                    <a:pt x="311" y="283"/>
                    <a:pt x="311" y="283"/>
                  </a:cubicBezTo>
                  <a:cubicBezTo>
                    <a:pt x="311" y="283"/>
                    <a:pt x="311" y="283"/>
                    <a:pt x="311" y="283"/>
                  </a:cubicBezTo>
                  <a:cubicBezTo>
                    <a:pt x="311" y="284"/>
                    <a:pt x="311" y="284"/>
                    <a:pt x="311" y="284"/>
                  </a:cubicBezTo>
                  <a:cubicBezTo>
                    <a:pt x="310" y="284"/>
                    <a:pt x="310" y="284"/>
                    <a:pt x="310" y="284"/>
                  </a:cubicBezTo>
                  <a:cubicBezTo>
                    <a:pt x="310" y="284"/>
                    <a:pt x="310" y="284"/>
                    <a:pt x="310" y="284"/>
                  </a:cubicBezTo>
                  <a:cubicBezTo>
                    <a:pt x="310" y="285"/>
                    <a:pt x="310" y="285"/>
                    <a:pt x="310" y="285"/>
                  </a:cubicBezTo>
                  <a:cubicBezTo>
                    <a:pt x="309" y="286"/>
                    <a:pt x="309" y="286"/>
                    <a:pt x="309" y="286"/>
                  </a:cubicBezTo>
                  <a:cubicBezTo>
                    <a:pt x="309" y="286"/>
                    <a:pt x="309" y="286"/>
                    <a:pt x="309" y="286"/>
                  </a:cubicBezTo>
                  <a:cubicBezTo>
                    <a:pt x="309" y="287"/>
                    <a:pt x="309" y="287"/>
                    <a:pt x="309" y="287"/>
                  </a:cubicBezTo>
                  <a:cubicBezTo>
                    <a:pt x="309" y="287"/>
                    <a:pt x="309" y="287"/>
                    <a:pt x="309" y="287"/>
                  </a:cubicBezTo>
                  <a:cubicBezTo>
                    <a:pt x="309" y="287"/>
                    <a:pt x="309" y="287"/>
                    <a:pt x="309" y="287"/>
                  </a:cubicBezTo>
                  <a:cubicBezTo>
                    <a:pt x="309" y="287"/>
                    <a:pt x="309" y="287"/>
                    <a:pt x="309" y="287"/>
                  </a:cubicBezTo>
                  <a:cubicBezTo>
                    <a:pt x="308" y="287"/>
                    <a:pt x="308" y="287"/>
                    <a:pt x="308" y="287"/>
                  </a:cubicBezTo>
                  <a:cubicBezTo>
                    <a:pt x="308" y="287"/>
                    <a:pt x="308" y="287"/>
                    <a:pt x="308" y="287"/>
                  </a:cubicBezTo>
                  <a:cubicBezTo>
                    <a:pt x="307" y="288"/>
                    <a:pt x="307" y="288"/>
                    <a:pt x="307" y="288"/>
                  </a:cubicBezTo>
                  <a:cubicBezTo>
                    <a:pt x="307" y="288"/>
                    <a:pt x="307" y="288"/>
                    <a:pt x="307" y="288"/>
                  </a:cubicBezTo>
                  <a:cubicBezTo>
                    <a:pt x="308" y="288"/>
                    <a:pt x="308" y="288"/>
                    <a:pt x="308" y="288"/>
                  </a:cubicBezTo>
                  <a:cubicBezTo>
                    <a:pt x="308" y="289"/>
                    <a:pt x="308" y="289"/>
                    <a:pt x="308" y="289"/>
                  </a:cubicBezTo>
                  <a:cubicBezTo>
                    <a:pt x="308" y="289"/>
                    <a:pt x="308" y="289"/>
                    <a:pt x="308" y="289"/>
                  </a:cubicBezTo>
                  <a:cubicBezTo>
                    <a:pt x="308" y="289"/>
                    <a:pt x="308" y="289"/>
                    <a:pt x="308" y="289"/>
                  </a:cubicBezTo>
                  <a:cubicBezTo>
                    <a:pt x="307" y="290"/>
                    <a:pt x="307" y="290"/>
                    <a:pt x="307" y="290"/>
                  </a:cubicBezTo>
                  <a:cubicBezTo>
                    <a:pt x="306" y="289"/>
                    <a:pt x="306" y="289"/>
                    <a:pt x="306" y="289"/>
                  </a:cubicBezTo>
                  <a:cubicBezTo>
                    <a:pt x="306" y="290"/>
                    <a:pt x="306" y="290"/>
                    <a:pt x="306" y="290"/>
                  </a:cubicBezTo>
                  <a:cubicBezTo>
                    <a:pt x="306" y="290"/>
                    <a:pt x="306" y="290"/>
                    <a:pt x="306" y="290"/>
                  </a:cubicBezTo>
                  <a:cubicBezTo>
                    <a:pt x="306" y="290"/>
                    <a:pt x="306" y="290"/>
                    <a:pt x="306" y="290"/>
                  </a:cubicBezTo>
                  <a:cubicBezTo>
                    <a:pt x="305" y="291"/>
                    <a:pt x="305" y="291"/>
                    <a:pt x="305" y="291"/>
                  </a:cubicBezTo>
                  <a:cubicBezTo>
                    <a:pt x="305" y="292"/>
                    <a:pt x="305" y="292"/>
                    <a:pt x="305" y="292"/>
                  </a:cubicBezTo>
                  <a:cubicBezTo>
                    <a:pt x="304" y="292"/>
                    <a:pt x="304" y="292"/>
                    <a:pt x="304" y="292"/>
                  </a:cubicBezTo>
                  <a:cubicBezTo>
                    <a:pt x="304" y="291"/>
                    <a:pt x="304" y="291"/>
                    <a:pt x="304" y="291"/>
                  </a:cubicBezTo>
                  <a:cubicBezTo>
                    <a:pt x="304" y="292"/>
                    <a:pt x="304" y="292"/>
                    <a:pt x="304" y="292"/>
                  </a:cubicBezTo>
                  <a:cubicBezTo>
                    <a:pt x="304" y="291"/>
                    <a:pt x="304" y="291"/>
                    <a:pt x="304" y="291"/>
                  </a:cubicBezTo>
                  <a:cubicBezTo>
                    <a:pt x="304" y="291"/>
                    <a:pt x="304" y="291"/>
                    <a:pt x="304" y="291"/>
                  </a:cubicBezTo>
                  <a:cubicBezTo>
                    <a:pt x="304" y="290"/>
                    <a:pt x="304" y="290"/>
                    <a:pt x="304" y="290"/>
                  </a:cubicBezTo>
                  <a:cubicBezTo>
                    <a:pt x="305" y="290"/>
                    <a:pt x="305" y="290"/>
                    <a:pt x="305" y="290"/>
                  </a:cubicBezTo>
                  <a:cubicBezTo>
                    <a:pt x="304" y="290"/>
                    <a:pt x="304" y="290"/>
                    <a:pt x="304" y="290"/>
                  </a:cubicBezTo>
                  <a:cubicBezTo>
                    <a:pt x="304" y="291"/>
                    <a:pt x="304" y="291"/>
                    <a:pt x="304" y="291"/>
                  </a:cubicBezTo>
                  <a:cubicBezTo>
                    <a:pt x="303" y="291"/>
                    <a:pt x="303" y="291"/>
                    <a:pt x="303" y="291"/>
                  </a:cubicBezTo>
                  <a:cubicBezTo>
                    <a:pt x="302" y="292"/>
                    <a:pt x="302" y="292"/>
                    <a:pt x="302" y="292"/>
                  </a:cubicBezTo>
                  <a:cubicBezTo>
                    <a:pt x="303" y="292"/>
                    <a:pt x="303" y="292"/>
                    <a:pt x="303" y="292"/>
                  </a:cubicBezTo>
                  <a:cubicBezTo>
                    <a:pt x="303" y="292"/>
                    <a:pt x="303" y="292"/>
                    <a:pt x="303" y="292"/>
                  </a:cubicBezTo>
                  <a:cubicBezTo>
                    <a:pt x="304" y="292"/>
                    <a:pt x="304" y="292"/>
                    <a:pt x="304" y="292"/>
                  </a:cubicBezTo>
                  <a:cubicBezTo>
                    <a:pt x="305" y="292"/>
                    <a:pt x="305" y="292"/>
                    <a:pt x="305" y="292"/>
                  </a:cubicBezTo>
                  <a:cubicBezTo>
                    <a:pt x="305" y="292"/>
                    <a:pt x="305" y="292"/>
                    <a:pt x="305" y="292"/>
                  </a:cubicBezTo>
                  <a:cubicBezTo>
                    <a:pt x="304" y="293"/>
                    <a:pt x="304" y="293"/>
                    <a:pt x="304" y="293"/>
                  </a:cubicBezTo>
                  <a:cubicBezTo>
                    <a:pt x="303" y="294"/>
                    <a:pt x="303" y="294"/>
                    <a:pt x="303" y="294"/>
                  </a:cubicBezTo>
                  <a:cubicBezTo>
                    <a:pt x="302" y="295"/>
                    <a:pt x="302" y="295"/>
                    <a:pt x="302" y="295"/>
                  </a:cubicBezTo>
                  <a:cubicBezTo>
                    <a:pt x="302" y="295"/>
                    <a:pt x="302" y="295"/>
                    <a:pt x="302" y="295"/>
                  </a:cubicBezTo>
                  <a:cubicBezTo>
                    <a:pt x="301" y="295"/>
                    <a:pt x="301" y="295"/>
                    <a:pt x="301" y="295"/>
                  </a:cubicBezTo>
                  <a:cubicBezTo>
                    <a:pt x="301" y="296"/>
                    <a:pt x="301" y="296"/>
                    <a:pt x="301" y="296"/>
                  </a:cubicBezTo>
                  <a:cubicBezTo>
                    <a:pt x="301" y="296"/>
                    <a:pt x="301" y="296"/>
                    <a:pt x="301" y="296"/>
                  </a:cubicBezTo>
                  <a:cubicBezTo>
                    <a:pt x="301" y="297"/>
                    <a:pt x="301" y="297"/>
                    <a:pt x="301" y="297"/>
                  </a:cubicBezTo>
                  <a:cubicBezTo>
                    <a:pt x="301" y="297"/>
                    <a:pt x="301" y="297"/>
                    <a:pt x="301" y="297"/>
                  </a:cubicBezTo>
                  <a:cubicBezTo>
                    <a:pt x="302" y="297"/>
                    <a:pt x="302" y="297"/>
                    <a:pt x="302" y="297"/>
                  </a:cubicBezTo>
                  <a:cubicBezTo>
                    <a:pt x="302" y="297"/>
                    <a:pt x="302" y="297"/>
                    <a:pt x="302" y="297"/>
                  </a:cubicBezTo>
                  <a:cubicBezTo>
                    <a:pt x="303" y="297"/>
                    <a:pt x="303" y="297"/>
                    <a:pt x="303" y="297"/>
                  </a:cubicBezTo>
                  <a:cubicBezTo>
                    <a:pt x="304" y="297"/>
                    <a:pt x="304" y="297"/>
                    <a:pt x="304" y="297"/>
                  </a:cubicBezTo>
                  <a:cubicBezTo>
                    <a:pt x="305" y="297"/>
                    <a:pt x="305" y="297"/>
                    <a:pt x="305" y="297"/>
                  </a:cubicBezTo>
                  <a:cubicBezTo>
                    <a:pt x="305" y="296"/>
                    <a:pt x="305" y="296"/>
                    <a:pt x="305" y="296"/>
                  </a:cubicBezTo>
                  <a:cubicBezTo>
                    <a:pt x="305" y="296"/>
                    <a:pt x="305" y="296"/>
                    <a:pt x="305" y="296"/>
                  </a:cubicBezTo>
                  <a:cubicBezTo>
                    <a:pt x="306" y="296"/>
                    <a:pt x="306" y="296"/>
                    <a:pt x="306" y="296"/>
                  </a:cubicBezTo>
                  <a:cubicBezTo>
                    <a:pt x="305" y="297"/>
                    <a:pt x="305" y="297"/>
                    <a:pt x="305" y="297"/>
                  </a:cubicBezTo>
                  <a:cubicBezTo>
                    <a:pt x="306" y="297"/>
                    <a:pt x="306" y="297"/>
                    <a:pt x="306" y="297"/>
                  </a:cubicBezTo>
                  <a:cubicBezTo>
                    <a:pt x="307" y="297"/>
                    <a:pt x="307" y="297"/>
                    <a:pt x="307" y="297"/>
                  </a:cubicBezTo>
                  <a:cubicBezTo>
                    <a:pt x="307" y="297"/>
                    <a:pt x="307" y="297"/>
                    <a:pt x="307" y="297"/>
                  </a:cubicBezTo>
                  <a:cubicBezTo>
                    <a:pt x="308" y="297"/>
                    <a:pt x="308" y="297"/>
                    <a:pt x="308" y="297"/>
                  </a:cubicBezTo>
                  <a:cubicBezTo>
                    <a:pt x="309" y="297"/>
                    <a:pt x="309" y="297"/>
                    <a:pt x="309" y="297"/>
                  </a:cubicBezTo>
                  <a:cubicBezTo>
                    <a:pt x="309" y="297"/>
                    <a:pt x="309" y="297"/>
                    <a:pt x="309" y="297"/>
                  </a:cubicBezTo>
                  <a:cubicBezTo>
                    <a:pt x="309" y="297"/>
                    <a:pt x="309" y="297"/>
                    <a:pt x="309" y="297"/>
                  </a:cubicBezTo>
                  <a:cubicBezTo>
                    <a:pt x="310" y="298"/>
                    <a:pt x="310" y="298"/>
                    <a:pt x="310" y="298"/>
                  </a:cubicBezTo>
                  <a:cubicBezTo>
                    <a:pt x="310" y="297"/>
                    <a:pt x="310" y="297"/>
                    <a:pt x="310" y="297"/>
                  </a:cubicBezTo>
                  <a:cubicBezTo>
                    <a:pt x="311" y="298"/>
                    <a:pt x="311" y="298"/>
                    <a:pt x="311" y="298"/>
                  </a:cubicBezTo>
                  <a:cubicBezTo>
                    <a:pt x="311" y="298"/>
                    <a:pt x="311" y="298"/>
                    <a:pt x="311" y="298"/>
                  </a:cubicBezTo>
                  <a:cubicBezTo>
                    <a:pt x="311" y="297"/>
                    <a:pt x="311" y="297"/>
                    <a:pt x="311" y="297"/>
                  </a:cubicBezTo>
                  <a:cubicBezTo>
                    <a:pt x="311" y="297"/>
                    <a:pt x="311" y="297"/>
                    <a:pt x="311" y="297"/>
                  </a:cubicBezTo>
                  <a:cubicBezTo>
                    <a:pt x="312" y="297"/>
                    <a:pt x="312" y="297"/>
                    <a:pt x="312" y="297"/>
                  </a:cubicBezTo>
                  <a:cubicBezTo>
                    <a:pt x="312" y="297"/>
                    <a:pt x="312" y="297"/>
                    <a:pt x="312" y="297"/>
                  </a:cubicBezTo>
                  <a:cubicBezTo>
                    <a:pt x="313" y="297"/>
                    <a:pt x="313" y="297"/>
                    <a:pt x="313" y="297"/>
                  </a:cubicBezTo>
                  <a:cubicBezTo>
                    <a:pt x="313" y="297"/>
                    <a:pt x="313" y="297"/>
                    <a:pt x="313" y="297"/>
                  </a:cubicBezTo>
                  <a:cubicBezTo>
                    <a:pt x="313" y="297"/>
                    <a:pt x="313" y="297"/>
                    <a:pt x="313" y="297"/>
                  </a:cubicBezTo>
                  <a:cubicBezTo>
                    <a:pt x="314" y="297"/>
                    <a:pt x="314" y="297"/>
                    <a:pt x="314" y="297"/>
                  </a:cubicBezTo>
                  <a:cubicBezTo>
                    <a:pt x="314" y="297"/>
                    <a:pt x="314" y="297"/>
                    <a:pt x="314" y="297"/>
                  </a:cubicBezTo>
                  <a:cubicBezTo>
                    <a:pt x="314" y="297"/>
                    <a:pt x="314" y="297"/>
                    <a:pt x="314" y="297"/>
                  </a:cubicBezTo>
                  <a:cubicBezTo>
                    <a:pt x="314" y="296"/>
                    <a:pt x="314" y="296"/>
                    <a:pt x="314" y="296"/>
                  </a:cubicBezTo>
                  <a:cubicBezTo>
                    <a:pt x="314" y="296"/>
                    <a:pt x="314" y="296"/>
                    <a:pt x="314" y="296"/>
                  </a:cubicBezTo>
                  <a:cubicBezTo>
                    <a:pt x="315" y="296"/>
                    <a:pt x="315" y="296"/>
                    <a:pt x="315" y="296"/>
                  </a:cubicBezTo>
                  <a:cubicBezTo>
                    <a:pt x="315" y="296"/>
                    <a:pt x="315" y="296"/>
                    <a:pt x="315" y="296"/>
                  </a:cubicBezTo>
                  <a:cubicBezTo>
                    <a:pt x="315" y="296"/>
                    <a:pt x="315" y="296"/>
                    <a:pt x="315" y="296"/>
                  </a:cubicBezTo>
                  <a:cubicBezTo>
                    <a:pt x="314" y="297"/>
                    <a:pt x="314" y="297"/>
                    <a:pt x="314" y="297"/>
                  </a:cubicBezTo>
                  <a:cubicBezTo>
                    <a:pt x="315" y="297"/>
                    <a:pt x="315" y="297"/>
                    <a:pt x="315" y="297"/>
                  </a:cubicBezTo>
                  <a:cubicBezTo>
                    <a:pt x="315" y="296"/>
                    <a:pt x="315" y="296"/>
                    <a:pt x="315" y="296"/>
                  </a:cubicBezTo>
                  <a:cubicBezTo>
                    <a:pt x="315" y="296"/>
                    <a:pt x="315" y="296"/>
                    <a:pt x="315" y="296"/>
                  </a:cubicBezTo>
                  <a:cubicBezTo>
                    <a:pt x="315" y="296"/>
                    <a:pt x="315" y="296"/>
                    <a:pt x="315" y="296"/>
                  </a:cubicBezTo>
                  <a:cubicBezTo>
                    <a:pt x="315" y="296"/>
                    <a:pt x="315" y="296"/>
                    <a:pt x="315" y="296"/>
                  </a:cubicBezTo>
                  <a:cubicBezTo>
                    <a:pt x="315" y="297"/>
                    <a:pt x="315" y="297"/>
                    <a:pt x="315" y="297"/>
                  </a:cubicBezTo>
                  <a:cubicBezTo>
                    <a:pt x="315" y="297"/>
                    <a:pt x="315" y="297"/>
                    <a:pt x="315" y="297"/>
                  </a:cubicBezTo>
                  <a:cubicBezTo>
                    <a:pt x="316" y="297"/>
                    <a:pt x="316" y="297"/>
                    <a:pt x="316" y="297"/>
                  </a:cubicBezTo>
                  <a:cubicBezTo>
                    <a:pt x="316" y="297"/>
                    <a:pt x="316" y="297"/>
                    <a:pt x="316" y="297"/>
                  </a:cubicBezTo>
                  <a:cubicBezTo>
                    <a:pt x="316" y="297"/>
                    <a:pt x="316" y="297"/>
                    <a:pt x="316" y="297"/>
                  </a:cubicBezTo>
                  <a:cubicBezTo>
                    <a:pt x="315" y="298"/>
                    <a:pt x="315" y="298"/>
                    <a:pt x="315" y="298"/>
                  </a:cubicBezTo>
                  <a:cubicBezTo>
                    <a:pt x="314" y="298"/>
                    <a:pt x="314" y="298"/>
                    <a:pt x="314" y="298"/>
                  </a:cubicBezTo>
                  <a:cubicBezTo>
                    <a:pt x="314" y="298"/>
                    <a:pt x="314" y="298"/>
                    <a:pt x="314" y="298"/>
                  </a:cubicBezTo>
                  <a:cubicBezTo>
                    <a:pt x="315" y="298"/>
                    <a:pt x="315" y="298"/>
                    <a:pt x="315" y="298"/>
                  </a:cubicBezTo>
                  <a:cubicBezTo>
                    <a:pt x="315" y="298"/>
                    <a:pt x="315" y="298"/>
                    <a:pt x="315" y="298"/>
                  </a:cubicBezTo>
                  <a:cubicBezTo>
                    <a:pt x="315" y="298"/>
                    <a:pt x="315" y="298"/>
                    <a:pt x="315" y="298"/>
                  </a:cubicBezTo>
                  <a:cubicBezTo>
                    <a:pt x="316" y="298"/>
                    <a:pt x="316" y="298"/>
                    <a:pt x="316" y="298"/>
                  </a:cubicBezTo>
                  <a:cubicBezTo>
                    <a:pt x="316" y="298"/>
                    <a:pt x="316" y="298"/>
                    <a:pt x="316" y="298"/>
                  </a:cubicBezTo>
                  <a:cubicBezTo>
                    <a:pt x="316" y="298"/>
                    <a:pt x="316" y="298"/>
                    <a:pt x="316" y="298"/>
                  </a:cubicBezTo>
                  <a:cubicBezTo>
                    <a:pt x="317" y="298"/>
                    <a:pt x="317" y="298"/>
                    <a:pt x="317" y="298"/>
                  </a:cubicBezTo>
                  <a:cubicBezTo>
                    <a:pt x="317" y="298"/>
                    <a:pt x="317" y="298"/>
                    <a:pt x="317" y="298"/>
                  </a:cubicBezTo>
                  <a:cubicBezTo>
                    <a:pt x="317" y="297"/>
                    <a:pt x="317" y="297"/>
                    <a:pt x="317" y="297"/>
                  </a:cubicBezTo>
                  <a:cubicBezTo>
                    <a:pt x="317" y="297"/>
                    <a:pt x="317" y="297"/>
                    <a:pt x="317" y="297"/>
                  </a:cubicBezTo>
                  <a:cubicBezTo>
                    <a:pt x="318" y="297"/>
                    <a:pt x="318" y="297"/>
                    <a:pt x="318" y="297"/>
                  </a:cubicBezTo>
                  <a:cubicBezTo>
                    <a:pt x="318" y="298"/>
                    <a:pt x="318" y="298"/>
                    <a:pt x="318" y="298"/>
                  </a:cubicBezTo>
                  <a:cubicBezTo>
                    <a:pt x="319" y="298"/>
                    <a:pt x="319" y="298"/>
                    <a:pt x="319" y="298"/>
                  </a:cubicBezTo>
                  <a:cubicBezTo>
                    <a:pt x="319" y="297"/>
                    <a:pt x="319" y="297"/>
                    <a:pt x="319" y="297"/>
                  </a:cubicBezTo>
                  <a:cubicBezTo>
                    <a:pt x="320" y="297"/>
                    <a:pt x="320" y="297"/>
                    <a:pt x="320" y="297"/>
                  </a:cubicBezTo>
                  <a:cubicBezTo>
                    <a:pt x="319" y="298"/>
                    <a:pt x="319" y="298"/>
                    <a:pt x="319" y="298"/>
                  </a:cubicBezTo>
                  <a:cubicBezTo>
                    <a:pt x="319" y="298"/>
                    <a:pt x="319" y="298"/>
                    <a:pt x="319" y="298"/>
                  </a:cubicBezTo>
                  <a:cubicBezTo>
                    <a:pt x="319" y="298"/>
                    <a:pt x="319" y="298"/>
                    <a:pt x="319" y="298"/>
                  </a:cubicBezTo>
                  <a:cubicBezTo>
                    <a:pt x="318" y="298"/>
                    <a:pt x="318" y="298"/>
                    <a:pt x="318" y="298"/>
                  </a:cubicBezTo>
                  <a:cubicBezTo>
                    <a:pt x="317" y="299"/>
                    <a:pt x="317" y="299"/>
                    <a:pt x="317" y="299"/>
                  </a:cubicBezTo>
                  <a:cubicBezTo>
                    <a:pt x="317" y="299"/>
                    <a:pt x="317" y="299"/>
                    <a:pt x="317" y="299"/>
                  </a:cubicBezTo>
                  <a:cubicBezTo>
                    <a:pt x="317" y="299"/>
                    <a:pt x="317" y="299"/>
                    <a:pt x="317" y="299"/>
                  </a:cubicBezTo>
                  <a:cubicBezTo>
                    <a:pt x="317" y="300"/>
                    <a:pt x="317" y="300"/>
                    <a:pt x="317" y="300"/>
                  </a:cubicBezTo>
                  <a:cubicBezTo>
                    <a:pt x="317" y="300"/>
                    <a:pt x="317" y="300"/>
                    <a:pt x="317" y="300"/>
                  </a:cubicBezTo>
                  <a:cubicBezTo>
                    <a:pt x="316" y="300"/>
                    <a:pt x="316" y="300"/>
                    <a:pt x="316" y="300"/>
                  </a:cubicBezTo>
                  <a:cubicBezTo>
                    <a:pt x="316" y="300"/>
                    <a:pt x="316" y="300"/>
                    <a:pt x="316" y="300"/>
                  </a:cubicBezTo>
                  <a:cubicBezTo>
                    <a:pt x="316" y="300"/>
                    <a:pt x="316" y="300"/>
                    <a:pt x="316" y="300"/>
                  </a:cubicBezTo>
                  <a:cubicBezTo>
                    <a:pt x="315" y="300"/>
                    <a:pt x="315" y="300"/>
                    <a:pt x="315" y="300"/>
                  </a:cubicBezTo>
                  <a:cubicBezTo>
                    <a:pt x="314" y="301"/>
                    <a:pt x="314" y="301"/>
                    <a:pt x="314" y="301"/>
                  </a:cubicBezTo>
                  <a:cubicBezTo>
                    <a:pt x="314" y="301"/>
                    <a:pt x="314" y="301"/>
                    <a:pt x="314" y="301"/>
                  </a:cubicBezTo>
                  <a:cubicBezTo>
                    <a:pt x="314" y="301"/>
                    <a:pt x="314" y="301"/>
                    <a:pt x="314" y="301"/>
                  </a:cubicBezTo>
                  <a:cubicBezTo>
                    <a:pt x="315" y="302"/>
                    <a:pt x="315" y="302"/>
                    <a:pt x="315" y="302"/>
                  </a:cubicBezTo>
                  <a:cubicBezTo>
                    <a:pt x="315" y="302"/>
                    <a:pt x="315" y="302"/>
                    <a:pt x="315" y="302"/>
                  </a:cubicBezTo>
                  <a:cubicBezTo>
                    <a:pt x="315" y="301"/>
                    <a:pt x="315" y="301"/>
                    <a:pt x="315" y="301"/>
                  </a:cubicBezTo>
                  <a:cubicBezTo>
                    <a:pt x="316" y="301"/>
                    <a:pt x="316" y="301"/>
                    <a:pt x="316" y="301"/>
                  </a:cubicBezTo>
                  <a:cubicBezTo>
                    <a:pt x="316" y="301"/>
                    <a:pt x="316" y="301"/>
                    <a:pt x="316" y="301"/>
                  </a:cubicBezTo>
                  <a:cubicBezTo>
                    <a:pt x="316" y="301"/>
                    <a:pt x="316" y="301"/>
                    <a:pt x="316" y="301"/>
                  </a:cubicBezTo>
                  <a:cubicBezTo>
                    <a:pt x="316" y="302"/>
                    <a:pt x="316" y="302"/>
                    <a:pt x="316" y="302"/>
                  </a:cubicBezTo>
                  <a:cubicBezTo>
                    <a:pt x="317" y="301"/>
                    <a:pt x="317" y="301"/>
                    <a:pt x="317" y="301"/>
                  </a:cubicBezTo>
                  <a:cubicBezTo>
                    <a:pt x="317" y="301"/>
                    <a:pt x="317" y="301"/>
                    <a:pt x="317" y="301"/>
                  </a:cubicBezTo>
                  <a:cubicBezTo>
                    <a:pt x="318" y="301"/>
                    <a:pt x="318" y="301"/>
                    <a:pt x="318" y="301"/>
                  </a:cubicBezTo>
                  <a:cubicBezTo>
                    <a:pt x="318" y="301"/>
                    <a:pt x="318" y="301"/>
                    <a:pt x="318" y="301"/>
                  </a:cubicBezTo>
                  <a:cubicBezTo>
                    <a:pt x="318" y="300"/>
                    <a:pt x="318" y="300"/>
                    <a:pt x="318" y="300"/>
                  </a:cubicBezTo>
                  <a:cubicBezTo>
                    <a:pt x="318" y="300"/>
                    <a:pt x="318" y="300"/>
                    <a:pt x="318" y="300"/>
                  </a:cubicBezTo>
                  <a:cubicBezTo>
                    <a:pt x="318" y="300"/>
                    <a:pt x="318" y="300"/>
                    <a:pt x="318" y="300"/>
                  </a:cubicBezTo>
                  <a:cubicBezTo>
                    <a:pt x="319" y="299"/>
                    <a:pt x="319" y="299"/>
                    <a:pt x="319" y="299"/>
                  </a:cubicBezTo>
                  <a:cubicBezTo>
                    <a:pt x="319" y="299"/>
                    <a:pt x="319" y="299"/>
                    <a:pt x="319" y="299"/>
                  </a:cubicBezTo>
                  <a:cubicBezTo>
                    <a:pt x="320" y="299"/>
                    <a:pt x="320" y="299"/>
                    <a:pt x="320" y="299"/>
                  </a:cubicBezTo>
                  <a:cubicBezTo>
                    <a:pt x="320" y="299"/>
                    <a:pt x="320" y="299"/>
                    <a:pt x="320" y="299"/>
                  </a:cubicBezTo>
                  <a:cubicBezTo>
                    <a:pt x="320" y="299"/>
                    <a:pt x="320" y="299"/>
                    <a:pt x="320" y="299"/>
                  </a:cubicBezTo>
                  <a:cubicBezTo>
                    <a:pt x="320" y="299"/>
                    <a:pt x="320" y="299"/>
                    <a:pt x="320" y="299"/>
                  </a:cubicBezTo>
                  <a:cubicBezTo>
                    <a:pt x="321" y="299"/>
                    <a:pt x="321" y="299"/>
                    <a:pt x="321" y="299"/>
                  </a:cubicBezTo>
                  <a:cubicBezTo>
                    <a:pt x="321" y="298"/>
                    <a:pt x="321" y="298"/>
                    <a:pt x="321" y="298"/>
                  </a:cubicBezTo>
                  <a:cubicBezTo>
                    <a:pt x="322" y="297"/>
                    <a:pt x="322" y="297"/>
                    <a:pt x="322" y="297"/>
                  </a:cubicBezTo>
                  <a:cubicBezTo>
                    <a:pt x="322" y="296"/>
                    <a:pt x="322" y="296"/>
                    <a:pt x="322" y="296"/>
                  </a:cubicBezTo>
                  <a:cubicBezTo>
                    <a:pt x="322" y="296"/>
                    <a:pt x="322" y="296"/>
                    <a:pt x="322" y="296"/>
                  </a:cubicBezTo>
                  <a:cubicBezTo>
                    <a:pt x="322" y="296"/>
                    <a:pt x="322" y="296"/>
                    <a:pt x="322" y="296"/>
                  </a:cubicBezTo>
                  <a:cubicBezTo>
                    <a:pt x="322" y="296"/>
                    <a:pt x="322" y="296"/>
                    <a:pt x="322" y="296"/>
                  </a:cubicBezTo>
                  <a:cubicBezTo>
                    <a:pt x="323" y="296"/>
                    <a:pt x="323" y="296"/>
                    <a:pt x="323" y="296"/>
                  </a:cubicBezTo>
                  <a:cubicBezTo>
                    <a:pt x="323" y="297"/>
                    <a:pt x="323" y="297"/>
                    <a:pt x="323" y="297"/>
                  </a:cubicBezTo>
                  <a:cubicBezTo>
                    <a:pt x="323" y="298"/>
                    <a:pt x="323" y="298"/>
                    <a:pt x="323" y="298"/>
                  </a:cubicBezTo>
                  <a:cubicBezTo>
                    <a:pt x="323" y="298"/>
                    <a:pt x="323" y="298"/>
                    <a:pt x="323" y="298"/>
                  </a:cubicBezTo>
                  <a:cubicBezTo>
                    <a:pt x="323" y="299"/>
                    <a:pt x="323" y="299"/>
                    <a:pt x="323" y="299"/>
                  </a:cubicBezTo>
                  <a:cubicBezTo>
                    <a:pt x="323" y="299"/>
                    <a:pt x="323" y="299"/>
                    <a:pt x="323" y="299"/>
                  </a:cubicBezTo>
                  <a:cubicBezTo>
                    <a:pt x="323" y="299"/>
                    <a:pt x="323" y="299"/>
                    <a:pt x="323" y="299"/>
                  </a:cubicBezTo>
                  <a:cubicBezTo>
                    <a:pt x="322" y="300"/>
                    <a:pt x="322" y="300"/>
                    <a:pt x="322" y="300"/>
                  </a:cubicBezTo>
                  <a:cubicBezTo>
                    <a:pt x="322" y="301"/>
                    <a:pt x="322" y="301"/>
                    <a:pt x="322" y="301"/>
                  </a:cubicBezTo>
                  <a:cubicBezTo>
                    <a:pt x="322" y="302"/>
                    <a:pt x="322" y="302"/>
                    <a:pt x="322" y="302"/>
                  </a:cubicBezTo>
                  <a:cubicBezTo>
                    <a:pt x="321" y="302"/>
                    <a:pt x="321" y="302"/>
                    <a:pt x="321" y="302"/>
                  </a:cubicBezTo>
                  <a:cubicBezTo>
                    <a:pt x="321" y="302"/>
                    <a:pt x="321" y="302"/>
                    <a:pt x="321" y="302"/>
                  </a:cubicBezTo>
                  <a:cubicBezTo>
                    <a:pt x="322" y="302"/>
                    <a:pt x="322" y="302"/>
                    <a:pt x="322" y="302"/>
                  </a:cubicBezTo>
                  <a:cubicBezTo>
                    <a:pt x="322" y="302"/>
                    <a:pt x="322" y="302"/>
                    <a:pt x="322" y="302"/>
                  </a:cubicBezTo>
                  <a:cubicBezTo>
                    <a:pt x="323" y="301"/>
                    <a:pt x="323" y="301"/>
                    <a:pt x="323" y="301"/>
                  </a:cubicBezTo>
                  <a:cubicBezTo>
                    <a:pt x="323" y="301"/>
                    <a:pt x="323" y="301"/>
                    <a:pt x="323" y="301"/>
                  </a:cubicBezTo>
                  <a:cubicBezTo>
                    <a:pt x="324" y="300"/>
                    <a:pt x="324" y="300"/>
                    <a:pt x="324" y="300"/>
                  </a:cubicBezTo>
                  <a:cubicBezTo>
                    <a:pt x="324" y="300"/>
                    <a:pt x="324" y="300"/>
                    <a:pt x="324" y="300"/>
                  </a:cubicBezTo>
                  <a:cubicBezTo>
                    <a:pt x="324" y="300"/>
                    <a:pt x="324" y="300"/>
                    <a:pt x="324" y="300"/>
                  </a:cubicBezTo>
                  <a:cubicBezTo>
                    <a:pt x="325" y="300"/>
                    <a:pt x="325" y="300"/>
                    <a:pt x="325" y="300"/>
                  </a:cubicBezTo>
                  <a:cubicBezTo>
                    <a:pt x="325" y="300"/>
                    <a:pt x="325" y="300"/>
                    <a:pt x="325" y="300"/>
                  </a:cubicBezTo>
                  <a:cubicBezTo>
                    <a:pt x="325" y="300"/>
                    <a:pt x="325" y="300"/>
                    <a:pt x="325" y="300"/>
                  </a:cubicBezTo>
                  <a:cubicBezTo>
                    <a:pt x="324" y="301"/>
                    <a:pt x="324" y="301"/>
                    <a:pt x="324" y="301"/>
                  </a:cubicBezTo>
                  <a:cubicBezTo>
                    <a:pt x="324" y="302"/>
                    <a:pt x="324" y="302"/>
                    <a:pt x="324" y="302"/>
                  </a:cubicBezTo>
                  <a:cubicBezTo>
                    <a:pt x="324" y="302"/>
                    <a:pt x="324" y="302"/>
                    <a:pt x="324" y="302"/>
                  </a:cubicBezTo>
                  <a:cubicBezTo>
                    <a:pt x="324" y="302"/>
                    <a:pt x="324" y="302"/>
                    <a:pt x="324" y="302"/>
                  </a:cubicBezTo>
                  <a:cubicBezTo>
                    <a:pt x="324" y="303"/>
                    <a:pt x="324" y="303"/>
                    <a:pt x="324" y="303"/>
                  </a:cubicBezTo>
                  <a:cubicBezTo>
                    <a:pt x="324" y="304"/>
                    <a:pt x="324" y="304"/>
                    <a:pt x="324" y="304"/>
                  </a:cubicBezTo>
                  <a:cubicBezTo>
                    <a:pt x="324" y="303"/>
                    <a:pt x="324" y="303"/>
                    <a:pt x="324" y="303"/>
                  </a:cubicBezTo>
                  <a:cubicBezTo>
                    <a:pt x="325" y="303"/>
                    <a:pt x="325" y="303"/>
                    <a:pt x="325" y="303"/>
                  </a:cubicBezTo>
                  <a:cubicBezTo>
                    <a:pt x="325" y="303"/>
                    <a:pt x="325" y="303"/>
                    <a:pt x="325" y="303"/>
                  </a:cubicBezTo>
                  <a:cubicBezTo>
                    <a:pt x="325" y="303"/>
                    <a:pt x="326" y="303"/>
                    <a:pt x="326" y="303"/>
                  </a:cubicBezTo>
                  <a:cubicBezTo>
                    <a:pt x="326" y="303"/>
                    <a:pt x="326" y="303"/>
                    <a:pt x="326" y="303"/>
                  </a:cubicBezTo>
                  <a:cubicBezTo>
                    <a:pt x="327" y="303"/>
                    <a:pt x="327" y="303"/>
                    <a:pt x="327" y="303"/>
                  </a:cubicBezTo>
                  <a:cubicBezTo>
                    <a:pt x="327" y="302"/>
                    <a:pt x="327" y="302"/>
                    <a:pt x="327" y="302"/>
                  </a:cubicBezTo>
                  <a:cubicBezTo>
                    <a:pt x="327" y="302"/>
                    <a:pt x="327" y="302"/>
                    <a:pt x="327" y="302"/>
                  </a:cubicBezTo>
                  <a:cubicBezTo>
                    <a:pt x="327" y="302"/>
                    <a:pt x="327" y="302"/>
                    <a:pt x="327" y="302"/>
                  </a:cubicBezTo>
                  <a:cubicBezTo>
                    <a:pt x="327" y="302"/>
                    <a:pt x="327" y="302"/>
                    <a:pt x="327" y="302"/>
                  </a:cubicBezTo>
                  <a:cubicBezTo>
                    <a:pt x="327" y="301"/>
                    <a:pt x="327" y="301"/>
                    <a:pt x="327" y="301"/>
                  </a:cubicBezTo>
                  <a:cubicBezTo>
                    <a:pt x="327" y="301"/>
                    <a:pt x="327" y="301"/>
                    <a:pt x="327" y="301"/>
                  </a:cubicBezTo>
                  <a:cubicBezTo>
                    <a:pt x="327" y="301"/>
                    <a:pt x="327" y="301"/>
                    <a:pt x="327" y="301"/>
                  </a:cubicBezTo>
                  <a:cubicBezTo>
                    <a:pt x="327" y="300"/>
                    <a:pt x="327" y="300"/>
                    <a:pt x="327" y="300"/>
                  </a:cubicBezTo>
                  <a:cubicBezTo>
                    <a:pt x="328" y="299"/>
                    <a:pt x="328" y="299"/>
                    <a:pt x="328" y="299"/>
                  </a:cubicBezTo>
                  <a:cubicBezTo>
                    <a:pt x="329" y="299"/>
                    <a:pt x="329" y="299"/>
                    <a:pt x="329" y="299"/>
                  </a:cubicBezTo>
                  <a:cubicBezTo>
                    <a:pt x="328" y="297"/>
                    <a:pt x="328" y="297"/>
                    <a:pt x="328" y="297"/>
                  </a:cubicBezTo>
                  <a:cubicBezTo>
                    <a:pt x="328" y="297"/>
                    <a:pt x="328" y="297"/>
                    <a:pt x="328" y="297"/>
                  </a:cubicBezTo>
                  <a:cubicBezTo>
                    <a:pt x="328" y="297"/>
                    <a:pt x="328" y="297"/>
                    <a:pt x="328" y="297"/>
                  </a:cubicBezTo>
                  <a:cubicBezTo>
                    <a:pt x="328" y="297"/>
                    <a:pt x="328" y="297"/>
                    <a:pt x="328" y="297"/>
                  </a:cubicBezTo>
                  <a:cubicBezTo>
                    <a:pt x="328" y="298"/>
                    <a:pt x="328" y="298"/>
                    <a:pt x="328" y="298"/>
                  </a:cubicBezTo>
                  <a:cubicBezTo>
                    <a:pt x="327" y="298"/>
                    <a:pt x="327" y="298"/>
                    <a:pt x="327" y="298"/>
                  </a:cubicBezTo>
                  <a:cubicBezTo>
                    <a:pt x="327" y="299"/>
                    <a:pt x="327" y="299"/>
                    <a:pt x="327" y="299"/>
                  </a:cubicBezTo>
                  <a:cubicBezTo>
                    <a:pt x="326" y="299"/>
                    <a:pt x="326" y="299"/>
                    <a:pt x="326" y="299"/>
                  </a:cubicBezTo>
                  <a:cubicBezTo>
                    <a:pt x="326" y="298"/>
                    <a:pt x="326" y="298"/>
                    <a:pt x="326" y="298"/>
                  </a:cubicBezTo>
                  <a:cubicBezTo>
                    <a:pt x="326" y="298"/>
                    <a:pt x="326" y="298"/>
                    <a:pt x="326" y="298"/>
                  </a:cubicBezTo>
                  <a:cubicBezTo>
                    <a:pt x="326" y="297"/>
                    <a:pt x="326" y="297"/>
                    <a:pt x="326" y="297"/>
                  </a:cubicBezTo>
                  <a:cubicBezTo>
                    <a:pt x="327" y="297"/>
                    <a:pt x="327" y="297"/>
                    <a:pt x="327" y="297"/>
                  </a:cubicBezTo>
                  <a:cubicBezTo>
                    <a:pt x="327" y="296"/>
                    <a:pt x="327" y="296"/>
                    <a:pt x="327" y="296"/>
                  </a:cubicBezTo>
                  <a:cubicBezTo>
                    <a:pt x="328" y="296"/>
                    <a:pt x="328" y="296"/>
                    <a:pt x="328" y="296"/>
                  </a:cubicBezTo>
                  <a:cubicBezTo>
                    <a:pt x="328" y="296"/>
                    <a:pt x="328" y="296"/>
                    <a:pt x="328" y="296"/>
                  </a:cubicBezTo>
                  <a:cubicBezTo>
                    <a:pt x="328" y="296"/>
                    <a:pt x="328" y="296"/>
                    <a:pt x="328" y="296"/>
                  </a:cubicBezTo>
                  <a:cubicBezTo>
                    <a:pt x="328" y="295"/>
                    <a:pt x="328" y="295"/>
                    <a:pt x="328" y="295"/>
                  </a:cubicBezTo>
                  <a:cubicBezTo>
                    <a:pt x="328" y="296"/>
                    <a:pt x="328" y="296"/>
                    <a:pt x="328" y="296"/>
                  </a:cubicBezTo>
                  <a:cubicBezTo>
                    <a:pt x="327" y="296"/>
                    <a:pt x="327" y="296"/>
                    <a:pt x="327" y="296"/>
                  </a:cubicBezTo>
                  <a:cubicBezTo>
                    <a:pt x="327" y="296"/>
                    <a:pt x="327" y="296"/>
                    <a:pt x="327" y="296"/>
                  </a:cubicBezTo>
                  <a:cubicBezTo>
                    <a:pt x="326" y="296"/>
                    <a:pt x="326" y="296"/>
                    <a:pt x="326" y="296"/>
                  </a:cubicBezTo>
                  <a:cubicBezTo>
                    <a:pt x="326" y="296"/>
                    <a:pt x="326" y="296"/>
                    <a:pt x="326" y="296"/>
                  </a:cubicBezTo>
                  <a:cubicBezTo>
                    <a:pt x="326" y="297"/>
                    <a:pt x="326" y="297"/>
                    <a:pt x="326" y="297"/>
                  </a:cubicBezTo>
                  <a:cubicBezTo>
                    <a:pt x="325" y="297"/>
                    <a:pt x="325" y="297"/>
                    <a:pt x="325" y="297"/>
                  </a:cubicBezTo>
                  <a:cubicBezTo>
                    <a:pt x="325" y="298"/>
                    <a:pt x="325" y="298"/>
                    <a:pt x="325" y="298"/>
                  </a:cubicBezTo>
                  <a:cubicBezTo>
                    <a:pt x="324" y="298"/>
                    <a:pt x="324" y="298"/>
                    <a:pt x="324" y="298"/>
                  </a:cubicBezTo>
                  <a:cubicBezTo>
                    <a:pt x="324" y="298"/>
                    <a:pt x="324" y="298"/>
                    <a:pt x="324" y="298"/>
                  </a:cubicBezTo>
                  <a:cubicBezTo>
                    <a:pt x="324" y="297"/>
                    <a:pt x="324" y="297"/>
                    <a:pt x="324" y="297"/>
                  </a:cubicBezTo>
                  <a:cubicBezTo>
                    <a:pt x="323" y="297"/>
                    <a:pt x="323" y="297"/>
                    <a:pt x="323" y="297"/>
                  </a:cubicBezTo>
                  <a:cubicBezTo>
                    <a:pt x="323" y="296"/>
                    <a:pt x="323" y="296"/>
                    <a:pt x="323" y="296"/>
                  </a:cubicBezTo>
                  <a:cubicBezTo>
                    <a:pt x="324" y="297"/>
                    <a:pt x="324" y="297"/>
                    <a:pt x="324" y="297"/>
                  </a:cubicBezTo>
                  <a:cubicBezTo>
                    <a:pt x="324" y="297"/>
                    <a:pt x="324" y="297"/>
                    <a:pt x="324" y="297"/>
                  </a:cubicBezTo>
                  <a:cubicBezTo>
                    <a:pt x="324" y="296"/>
                    <a:pt x="324" y="296"/>
                    <a:pt x="324" y="296"/>
                  </a:cubicBezTo>
                  <a:cubicBezTo>
                    <a:pt x="324" y="296"/>
                    <a:pt x="324" y="296"/>
                    <a:pt x="324" y="296"/>
                  </a:cubicBezTo>
                  <a:cubicBezTo>
                    <a:pt x="324" y="296"/>
                    <a:pt x="324" y="296"/>
                    <a:pt x="324" y="296"/>
                  </a:cubicBezTo>
                  <a:cubicBezTo>
                    <a:pt x="324" y="296"/>
                    <a:pt x="324" y="296"/>
                    <a:pt x="324" y="296"/>
                  </a:cubicBezTo>
                  <a:cubicBezTo>
                    <a:pt x="325" y="296"/>
                    <a:pt x="325" y="296"/>
                    <a:pt x="325" y="296"/>
                  </a:cubicBezTo>
                  <a:cubicBezTo>
                    <a:pt x="324" y="296"/>
                    <a:pt x="324" y="296"/>
                    <a:pt x="324" y="296"/>
                  </a:cubicBezTo>
                  <a:cubicBezTo>
                    <a:pt x="324" y="295"/>
                    <a:pt x="324" y="295"/>
                    <a:pt x="324" y="295"/>
                  </a:cubicBezTo>
                  <a:cubicBezTo>
                    <a:pt x="324" y="295"/>
                    <a:pt x="324" y="295"/>
                    <a:pt x="324" y="295"/>
                  </a:cubicBezTo>
                  <a:cubicBezTo>
                    <a:pt x="324" y="295"/>
                    <a:pt x="324" y="295"/>
                    <a:pt x="324" y="295"/>
                  </a:cubicBezTo>
                  <a:cubicBezTo>
                    <a:pt x="325" y="295"/>
                    <a:pt x="325" y="295"/>
                    <a:pt x="325" y="295"/>
                  </a:cubicBezTo>
                  <a:cubicBezTo>
                    <a:pt x="325" y="295"/>
                    <a:pt x="325" y="295"/>
                    <a:pt x="325" y="295"/>
                  </a:cubicBezTo>
                  <a:cubicBezTo>
                    <a:pt x="325" y="294"/>
                    <a:pt x="325" y="294"/>
                    <a:pt x="325" y="294"/>
                  </a:cubicBezTo>
                  <a:cubicBezTo>
                    <a:pt x="326" y="293"/>
                    <a:pt x="326" y="293"/>
                    <a:pt x="326" y="293"/>
                  </a:cubicBezTo>
                  <a:cubicBezTo>
                    <a:pt x="326" y="293"/>
                    <a:pt x="326" y="293"/>
                    <a:pt x="326" y="293"/>
                  </a:cubicBezTo>
                  <a:cubicBezTo>
                    <a:pt x="327" y="294"/>
                    <a:pt x="327" y="294"/>
                    <a:pt x="327" y="294"/>
                  </a:cubicBezTo>
                  <a:cubicBezTo>
                    <a:pt x="327" y="293"/>
                    <a:pt x="327" y="293"/>
                    <a:pt x="327" y="293"/>
                  </a:cubicBezTo>
                  <a:cubicBezTo>
                    <a:pt x="328" y="293"/>
                    <a:pt x="328" y="293"/>
                    <a:pt x="328" y="293"/>
                  </a:cubicBezTo>
                  <a:cubicBezTo>
                    <a:pt x="328" y="292"/>
                    <a:pt x="328" y="292"/>
                    <a:pt x="328" y="292"/>
                  </a:cubicBezTo>
                  <a:cubicBezTo>
                    <a:pt x="327" y="292"/>
                    <a:pt x="327" y="292"/>
                    <a:pt x="327" y="292"/>
                  </a:cubicBezTo>
                  <a:cubicBezTo>
                    <a:pt x="327" y="292"/>
                    <a:pt x="327" y="292"/>
                    <a:pt x="327" y="292"/>
                  </a:cubicBezTo>
                  <a:cubicBezTo>
                    <a:pt x="326" y="293"/>
                    <a:pt x="326" y="293"/>
                    <a:pt x="326" y="293"/>
                  </a:cubicBezTo>
                  <a:cubicBezTo>
                    <a:pt x="326" y="292"/>
                    <a:pt x="326" y="292"/>
                    <a:pt x="326" y="292"/>
                  </a:cubicBezTo>
                  <a:cubicBezTo>
                    <a:pt x="326" y="292"/>
                    <a:pt x="326" y="292"/>
                    <a:pt x="326" y="292"/>
                  </a:cubicBezTo>
                  <a:cubicBezTo>
                    <a:pt x="326" y="293"/>
                    <a:pt x="326" y="293"/>
                    <a:pt x="326" y="293"/>
                  </a:cubicBezTo>
                  <a:cubicBezTo>
                    <a:pt x="326" y="293"/>
                    <a:pt x="326" y="293"/>
                    <a:pt x="326" y="293"/>
                  </a:cubicBezTo>
                  <a:cubicBezTo>
                    <a:pt x="325" y="293"/>
                    <a:pt x="325" y="293"/>
                    <a:pt x="325" y="293"/>
                  </a:cubicBezTo>
                  <a:cubicBezTo>
                    <a:pt x="325" y="293"/>
                    <a:pt x="325" y="293"/>
                    <a:pt x="325" y="293"/>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4" y="294"/>
                    <a:pt x="324" y="294"/>
                    <a:pt x="324" y="294"/>
                  </a:cubicBezTo>
                  <a:cubicBezTo>
                    <a:pt x="323" y="294"/>
                    <a:pt x="323" y="294"/>
                    <a:pt x="323" y="294"/>
                  </a:cubicBezTo>
                  <a:cubicBezTo>
                    <a:pt x="324" y="294"/>
                    <a:pt x="324" y="294"/>
                    <a:pt x="324" y="294"/>
                  </a:cubicBezTo>
                  <a:cubicBezTo>
                    <a:pt x="324" y="293"/>
                    <a:pt x="324" y="293"/>
                    <a:pt x="324" y="293"/>
                  </a:cubicBezTo>
                  <a:cubicBezTo>
                    <a:pt x="324" y="293"/>
                    <a:pt x="324" y="293"/>
                    <a:pt x="324" y="293"/>
                  </a:cubicBezTo>
                  <a:cubicBezTo>
                    <a:pt x="324" y="293"/>
                    <a:pt x="324" y="293"/>
                    <a:pt x="324" y="293"/>
                  </a:cubicBezTo>
                  <a:cubicBezTo>
                    <a:pt x="324" y="292"/>
                    <a:pt x="324" y="292"/>
                    <a:pt x="324" y="292"/>
                  </a:cubicBezTo>
                  <a:cubicBezTo>
                    <a:pt x="325" y="292"/>
                    <a:pt x="325" y="292"/>
                    <a:pt x="325" y="292"/>
                  </a:cubicBezTo>
                  <a:cubicBezTo>
                    <a:pt x="324" y="292"/>
                    <a:pt x="324" y="292"/>
                    <a:pt x="324" y="292"/>
                  </a:cubicBezTo>
                  <a:cubicBezTo>
                    <a:pt x="324" y="292"/>
                    <a:pt x="324" y="292"/>
                    <a:pt x="324" y="292"/>
                  </a:cubicBezTo>
                  <a:cubicBezTo>
                    <a:pt x="324" y="292"/>
                    <a:pt x="324" y="292"/>
                    <a:pt x="324" y="292"/>
                  </a:cubicBezTo>
                  <a:cubicBezTo>
                    <a:pt x="324" y="291"/>
                    <a:pt x="324" y="291"/>
                    <a:pt x="324" y="291"/>
                  </a:cubicBezTo>
                  <a:cubicBezTo>
                    <a:pt x="324" y="291"/>
                    <a:pt x="324" y="291"/>
                    <a:pt x="324" y="291"/>
                  </a:cubicBezTo>
                  <a:cubicBezTo>
                    <a:pt x="323" y="291"/>
                    <a:pt x="323" y="291"/>
                    <a:pt x="323" y="291"/>
                  </a:cubicBezTo>
                  <a:cubicBezTo>
                    <a:pt x="323" y="291"/>
                    <a:pt x="323" y="291"/>
                    <a:pt x="323" y="291"/>
                  </a:cubicBezTo>
                  <a:cubicBezTo>
                    <a:pt x="323" y="291"/>
                    <a:pt x="323" y="291"/>
                    <a:pt x="323" y="291"/>
                  </a:cubicBezTo>
                  <a:cubicBezTo>
                    <a:pt x="324" y="291"/>
                    <a:pt x="324" y="291"/>
                    <a:pt x="324" y="291"/>
                  </a:cubicBezTo>
                  <a:cubicBezTo>
                    <a:pt x="324" y="291"/>
                    <a:pt x="324" y="291"/>
                    <a:pt x="324" y="291"/>
                  </a:cubicBezTo>
                  <a:cubicBezTo>
                    <a:pt x="325" y="291"/>
                    <a:pt x="325" y="291"/>
                    <a:pt x="325" y="291"/>
                  </a:cubicBezTo>
                  <a:cubicBezTo>
                    <a:pt x="325" y="290"/>
                    <a:pt x="325" y="290"/>
                    <a:pt x="325" y="290"/>
                  </a:cubicBezTo>
                  <a:cubicBezTo>
                    <a:pt x="326" y="290"/>
                    <a:pt x="326" y="290"/>
                    <a:pt x="326" y="290"/>
                  </a:cubicBezTo>
                  <a:cubicBezTo>
                    <a:pt x="326" y="290"/>
                    <a:pt x="326" y="290"/>
                    <a:pt x="326" y="290"/>
                  </a:cubicBezTo>
                  <a:cubicBezTo>
                    <a:pt x="326" y="289"/>
                    <a:pt x="326" y="289"/>
                    <a:pt x="326" y="289"/>
                  </a:cubicBezTo>
                  <a:cubicBezTo>
                    <a:pt x="326" y="289"/>
                    <a:pt x="326" y="289"/>
                    <a:pt x="326" y="289"/>
                  </a:cubicBezTo>
                  <a:cubicBezTo>
                    <a:pt x="326" y="289"/>
                    <a:pt x="326" y="289"/>
                    <a:pt x="326" y="289"/>
                  </a:cubicBezTo>
                  <a:cubicBezTo>
                    <a:pt x="326" y="289"/>
                    <a:pt x="326" y="289"/>
                    <a:pt x="326" y="289"/>
                  </a:cubicBezTo>
                  <a:cubicBezTo>
                    <a:pt x="325" y="288"/>
                    <a:pt x="325" y="288"/>
                    <a:pt x="325" y="288"/>
                  </a:cubicBezTo>
                  <a:cubicBezTo>
                    <a:pt x="324" y="288"/>
                    <a:pt x="324" y="288"/>
                    <a:pt x="324" y="288"/>
                  </a:cubicBezTo>
                  <a:cubicBezTo>
                    <a:pt x="324" y="288"/>
                    <a:pt x="324" y="288"/>
                    <a:pt x="324" y="288"/>
                  </a:cubicBezTo>
                  <a:cubicBezTo>
                    <a:pt x="323" y="288"/>
                    <a:pt x="323" y="288"/>
                    <a:pt x="323" y="288"/>
                  </a:cubicBezTo>
                  <a:cubicBezTo>
                    <a:pt x="323" y="288"/>
                    <a:pt x="323" y="288"/>
                    <a:pt x="323" y="288"/>
                  </a:cubicBezTo>
                  <a:cubicBezTo>
                    <a:pt x="323" y="289"/>
                    <a:pt x="323" y="289"/>
                    <a:pt x="323" y="289"/>
                  </a:cubicBezTo>
                  <a:cubicBezTo>
                    <a:pt x="323" y="290"/>
                    <a:pt x="323" y="290"/>
                    <a:pt x="323" y="290"/>
                  </a:cubicBezTo>
                  <a:cubicBezTo>
                    <a:pt x="322" y="290"/>
                    <a:pt x="322" y="290"/>
                    <a:pt x="322" y="290"/>
                  </a:cubicBezTo>
                  <a:cubicBezTo>
                    <a:pt x="323" y="290"/>
                    <a:pt x="323" y="290"/>
                    <a:pt x="323" y="290"/>
                  </a:cubicBezTo>
                  <a:cubicBezTo>
                    <a:pt x="323" y="289"/>
                    <a:pt x="323" y="289"/>
                    <a:pt x="323" y="289"/>
                  </a:cubicBezTo>
                  <a:cubicBezTo>
                    <a:pt x="323" y="289"/>
                    <a:pt x="323" y="289"/>
                    <a:pt x="323" y="289"/>
                  </a:cubicBezTo>
                  <a:cubicBezTo>
                    <a:pt x="323" y="288"/>
                    <a:pt x="323" y="288"/>
                    <a:pt x="323" y="288"/>
                  </a:cubicBezTo>
                  <a:cubicBezTo>
                    <a:pt x="323" y="288"/>
                    <a:pt x="323" y="288"/>
                    <a:pt x="323" y="288"/>
                  </a:cubicBezTo>
                  <a:cubicBezTo>
                    <a:pt x="323" y="288"/>
                    <a:pt x="323" y="288"/>
                    <a:pt x="323" y="288"/>
                  </a:cubicBezTo>
                  <a:cubicBezTo>
                    <a:pt x="322" y="288"/>
                    <a:pt x="322" y="288"/>
                    <a:pt x="322" y="288"/>
                  </a:cubicBezTo>
                  <a:cubicBezTo>
                    <a:pt x="322" y="288"/>
                    <a:pt x="322" y="288"/>
                    <a:pt x="322" y="288"/>
                  </a:cubicBezTo>
                  <a:cubicBezTo>
                    <a:pt x="321" y="289"/>
                    <a:pt x="321" y="289"/>
                    <a:pt x="321" y="289"/>
                  </a:cubicBezTo>
                  <a:cubicBezTo>
                    <a:pt x="321" y="289"/>
                    <a:pt x="321" y="289"/>
                    <a:pt x="321" y="289"/>
                  </a:cubicBezTo>
                  <a:cubicBezTo>
                    <a:pt x="321" y="289"/>
                    <a:pt x="321" y="289"/>
                    <a:pt x="321" y="289"/>
                  </a:cubicBezTo>
                  <a:cubicBezTo>
                    <a:pt x="321" y="289"/>
                    <a:pt x="321" y="289"/>
                    <a:pt x="321" y="289"/>
                  </a:cubicBezTo>
                  <a:cubicBezTo>
                    <a:pt x="320" y="289"/>
                    <a:pt x="320" y="289"/>
                    <a:pt x="320" y="289"/>
                  </a:cubicBezTo>
                  <a:cubicBezTo>
                    <a:pt x="320" y="289"/>
                    <a:pt x="320" y="289"/>
                    <a:pt x="320" y="289"/>
                  </a:cubicBezTo>
                  <a:cubicBezTo>
                    <a:pt x="320" y="290"/>
                    <a:pt x="320" y="290"/>
                    <a:pt x="320" y="290"/>
                  </a:cubicBezTo>
                  <a:cubicBezTo>
                    <a:pt x="319" y="290"/>
                    <a:pt x="319" y="290"/>
                    <a:pt x="319" y="290"/>
                  </a:cubicBezTo>
                  <a:cubicBezTo>
                    <a:pt x="319" y="290"/>
                    <a:pt x="319" y="290"/>
                    <a:pt x="319" y="290"/>
                  </a:cubicBezTo>
                  <a:cubicBezTo>
                    <a:pt x="320" y="289"/>
                    <a:pt x="320" y="289"/>
                    <a:pt x="320" y="289"/>
                  </a:cubicBezTo>
                  <a:cubicBezTo>
                    <a:pt x="320" y="288"/>
                    <a:pt x="320" y="288"/>
                    <a:pt x="320" y="288"/>
                  </a:cubicBezTo>
                  <a:cubicBezTo>
                    <a:pt x="320" y="288"/>
                    <a:pt x="320" y="288"/>
                    <a:pt x="320" y="288"/>
                  </a:cubicBezTo>
                  <a:cubicBezTo>
                    <a:pt x="319" y="288"/>
                    <a:pt x="319" y="288"/>
                    <a:pt x="319" y="288"/>
                  </a:cubicBezTo>
                  <a:cubicBezTo>
                    <a:pt x="319" y="289"/>
                    <a:pt x="319" y="289"/>
                    <a:pt x="319" y="289"/>
                  </a:cubicBezTo>
                  <a:cubicBezTo>
                    <a:pt x="319" y="289"/>
                    <a:pt x="319" y="289"/>
                    <a:pt x="319" y="289"/>
                  </a:cubicBezTo>
                  <a:cubicBezTo>
                    <a:pt x="319" y="289"/>
                    <a:pt x="319" y="289"/>
                    <a:pt x="319" y="289"/>
                  </a:cubicBezTo>
                  <a:cubicBezTo>
                    <a:pt x="319" y="288"/>
                    <a:pt x="319" y="288"/>
                    <a:pt x="319" y="288"/>
                  </a:cubicBezTo>
                  <a:cubicBezTo>
                    <a:pt x="319" y="288"/>
                    <a:pt x="319" y="288"/>
                    <a:pt x="319" y="288"/>
                  </a:cubicBezTo>
                  <a:cubicBezTo>
                    <a:pt x="319" y="288"/>
                    <a:pt x="319" y="288"/>
                    <a:pt x="319" y="288"/>
                  </a:cubicBezTo>
                  <a:cubicBezTo>
                    <a:pt x="318" y="288"/>
                    <a:pt x="318" y="288"/>
                    <a:pt x="318" y="288"/>
                  </a:cubicBezTo>
                  <a:cubicBezTo>
                    <a:pt x="318" y="289"/>
                    <a:pt x="318" y="289"/>
                    <a:pt x="318" y="289"/>
                  </a:cubicBezTo>
                  <a:cubicBezTo>
                    <a:pt x="317" y="288"/>
                    <a:pt x="317" y="288"/>
                    <a:pt x="317" y="288"/>
                  </a:cubicBezTo>
                  <a:cubicBezTo>
                    <a:pt x="317" y="288"/>
                    <a:pt x="317" y="288"/>
                    <a:pt x="317" y="288"/>
                  </a:cubicBezTo>
                  <a:cubicBezTo>
                    <a:pt x="317" y="288"/>
                    <a:pt x="317" y="288"/>
                    <a:pt x="317" y="288"/>
                  </a:cubicBezTo>
                  <a:cubicBezTo>
                    <a:pt x="316" y="288"/>
                    <a:pt x="316" y="288"/>
                    <a:pt x="316" y="288"/>
                  </a:cubicBezTo>
                  <a:cubicBezTo>
                    <a:pt x="316" y="288"/>
                    <a:pt x="316" y="288"/>
                    <a:pt x="316" y="288"/>
                  </a:cubicBezTo>
                  <a:cubicBezTo>
                    <a:pt x="316" y="288"/>
                    <a:pt x="316" y="288"/>
                    <a:pt x="316" y="288"/>
                  </a:cubicBezTo>
                  <a:cubicBezTo>
                    <a:pt x="316" y="288"/>
                    <a:pt x="316" y="288"/>
                    <a:pt x="316" y="288"/>
                  </a:cubicBezTo>
                  <a:cubicBezTo>
                    <a:pt x="317" y="287"/>
                    <a:pt x="317" y="287"/>
                    <a:pt x="317" y="287"/>
                  </a:cubicBezTo>
                  <a:cubicBezTo>
                    <a:pt x="317" y="286"/>
                    <a:pt x="317" y="286"/>
                    <a:pt x="317" y="286"/>
                  </a:cubicBezTo>
                  <a:cubicBezTo>
                    <a:pt x="317" y="286"/>
                    <a:pt x="317" y="286"/>
                    <a:pt x="317" y="286"/>
                  </a:cubicBezTo>
                  <a:cubicBezTo>
                    <a:pt x="317" y="286"/>
                    <a:pt x="317" y="286"/>
                    <a:pt x="317" y="286"/>
                  </a:cubicBezTo>
                  <a:cubicBezTo>
                    <a:pt x="316" y="287"/>
                    <a:pt x="316" y="287"/>
                    <a:pt x="316" y="287"/>
                  </a:cubicBezTo>
                  <a:cubicBezTo>
                    <a:pt x="316" y="286"/>
                    <a:pt x="316" y="286"/>
                    <a:pt x="316" y="286"/>
                  </a:cubicBezTo>
                  <a:cubicBezTo>
                    <a:pt x="317" y="286"/>
                    <a:pt x="317" y="286"/>
                    <a:pt x="317" y="286"/>
                  </a:cubicBezTo>
                  <a:cubicBezTo>
                    <a:pt x="318" y="286"/>
                    <a:pt x="318" y="286"/>
                    <a:pt x="318" y="286"/>
                  </a:cubicBezTo>
                  <a:cubicBezTo>
                    <a:pt x="318" y="286"/>
                    <a:pt x="318" y="286"/>
                    <a:pt x="318" y="286"/>
                  </a:cubicBezTo>
                  <a:cubicBezTo>
                    <a:pt x="319" y="286"/>
                    <a:pt x="319" y="286"/>
                    <a:pt x="319" y="286"/>
                  </a:cubicBezTo>
                  <a:cubicBezTo>
                    <a:pt x="319" y="285"/>
                    <a:pt x="319" y="285"/>
                    <a:pt x="319" y="285"/>
                  </a:cubicBezTo>
                  <a:cubicBezTo>
                    <a:pt x="319" y="285"/>
                    <a:pt x="319" y="285"/>
                    <a:pt x="319" y="285"/>
                  </a:cubicBezTo>
                  <a:cubicBezTo>
                    <a:pt x="319" y="285"/>
                    <a:pt x="319" y="285"/>
                    <a:pt x="319" y="285"/>
                  </a:cubicBezTo>
                  <a:cubicBezTo>
                    <a:pt x="318" y="285"/>
                    <a:pt x="318" y="285"/>
                    <a:pt x="318" y="285"/>
                  </a:cubicBezTo>
                  <a:cubicBezTo>
                    <a:pt x="318" y="285"/>
                    <a:pt x="318" y="285"/>
                    <a:pt x="318" y="285"/>
                  </a:cubicBezTo>
                  <a:cubicBezTo>
                    <a:pt x="317" y="285"/>
                    <a:pt x="317" y="285"/>
                    <a:pt x="317" y="285"/>
                  </a:cubicBezTo>
                  <a:cubicBezTo>
                    <a:pt x="317" y="285"/>
                    <a:pt x="317" y="285"/>
                    <a:pt x="317" y="285"/>
                  </a:cubicBezTo>
                  <a:cubicBezTo>
                    <a:pt x="316" y="285"/>
                    <a:pt x="316" y="285"/>
                    <a:pt x="316" y="285"/>
                  </a:cubicBezTo>
                  <a:cubicBezTo>
                    <a:pt x="317" y="284"/>
                    <a:pt x="317" y="284"/>
                    <a:pt x="317" y="284"/>
                  </a:cubicBezTo>
                  <a:cubicBezTo>
                    <a:pt x="317" y="284"/>
                    <a:pt x="317" y="284"/>
                    <a:pt x="317" y="284"/>
                  </a:cubicBezTo>
                  <a:cubicBezTo>
                    <a:pt x="317" y="284"/>
                    <a:pt x="317" y="284"/>
                    <a:pt x="317" y="284"/>
                  </a:cubicBezTo>
                  <a:cubicBezTo>
                    <a:pt x="316" y="284"/>
                    <a:pt x="316" y="284"/>
                    <a:pt x="316" y="284"/>
                  </a:cubicBezTo>
                  <a:cubicBezTo>
                    <a:pt x="316" y="284"/>
                    <a:pt x="316" y="284"/>
                    <a:pt x="316" y="284"/>
                  </a:cubicBezTo>
                  <a:cubicBezTo>
                    <a:pt x="315" y="285"/>
                    <a:pt x="315" y="285"/>
                    <a:pt x="315" y="285"/>
                  </a:cubicBezTo>
                  <a:cubicBezTo>
                    <a:pt x="315" y="285"/>
                    <a:pt x="315" y="285"/>
                    <a:pt x="315" y="285"/>
                  </a:cubicBezTo>
                  <a:cubicBezTo>
                    <a:pt x="314" y="286"/>
                    <a:pt x="314" y="286"/>
                    <a:pt x="314" y="286"/>
                  </a:cubicBezTo>
                  <a:cubicBezTo>
                    <a:pt x="314" y="286"/>
                    <a:pt x="314" y="286"/>
                    <a:pt x="314" y="286"/>
                  </a:cubicBezTo>
                  <a:cubicBezTo>
                    <a:pt x="314" y="286"/>
                    <a:pt x="314" y="286"/>
                    <a:pt x="314" y="286"/>
                  </a:cubicBezTo>
                  <a:cubicBezTo>
                    <a:pt x="313" y="287"/>
                    <a:pt x="313" y="287"/>
                    <a:pt x="313" y="287"/>
                  </a:cubicBezTo>
                  <a:cubicBezTo>
                    <a:pt x="313" y="286"/>
                    <a:pt x="313" y="286"/>
                    <a:pt x="313" y="286"/>
                  </a:cubicBezTo>
                  <a:cubicBezTo>
                    <a:pt x="313" y="286"/>
                    <a:pt x="313" y="286"/>
                    <a:pt x="313" y="286"/>
                  </a:cubicBezTo>
                  <a:cubicBezTo>
                    <a:pt x="314" y="285"/>
                    <a:pt x="314" y="285"/>
                    <a:pt x="314" y="285"/>
                  </a:cubicBezTo>
                  <a:cubicBezTo>
                    <a:pt x="314" y="285"/>
                    <a:pt x="314" y="285"/>
                    <a:pt x="314" y="285"/>
                  </a:cubicBezTo>
                  <a:cubicBezTo>
                    <a:pt x="314" y="284"/>
                    <a:pt x="314" y="284"/>
                    <a:pt x="314" y="284"/>
                  </a:cubicBezTo>
                  <a:cubicBezTo>
                    <a:pt x="315" y="284"/>
                    <a:pt x="315" y="284"/>
                    <a:pt x="315" y="284"/>
                  </a:cubicBezTo>
                  <a:cubicBezTo>
                    <a:pt x="315" y="283"/>
                    <a:pt x="315" y="283"/>
                    <a:pt x="315" y="283"/>
                  </a:cubicBezTo>
                  <a:cubicBezTo>
                    <a:pt x="315" y="283"/>
                    <a:pt x="315" y="283"/>
                    <a:pt x="315" y="283"/>
                  </a:cubicBezTo>
                  <a:cubicBezTo>
                    <a:pt x="315" y="283"/>
                    <a:pt x="315" y="283"/>
                    <a:pt x="315" y="283"/>
                  </a:cubicBezTo>
                  <a:cubicBezTo>
                    <a:pt x="316" y="282"/>
                    <a:pt x="316" y="282"/>
                    <a:pt x="316" y="282"/>
                  </a:cubicBezTo>
                  <a:cubicBezTo>
                    <a:pt x="316" y="282"/>
                    <a:pt x="316" y="282"/>
                    <a:pt x="316" y="282"/>
                  </a:cubicBezTo>
                  <a:cubicBezTo>
                    <a:pt x="317" y="281"/>
                    <a:pt x="317" y="281"/>
                    <a:pt x="317" y="281"/>
                  </a:cubicBezTo>
                  <a:cubicBezTo>
                    <a:pt x="317" y="281"/>
                    <a:pt x="317" y="281"/>
                    <a:pt x="317" y="281"/>
                  </a:cubicBezTo>
                  <a:cubicBezTo>
                    <a:pt x="317" y="281"/>
                    <a:pt x="317" y="281"/>
                    <a:pt x="317" y="281"/>
                  </a:cubicBezTo>
                  <a:cubicBezTo>
                    <a:pt x="317" y="280"/>
                    <a:pt x="317" y="280"/>
                    <a:pt x="317" y="280"/>
                  </a:cubicBezTo>
                  <a:cubicBezTo>
                    <a:pt x="317" y="280"/>
                    <a:pt x="317" y="280"/>
                    <a:pt x="317" y="280"/>
                  </a:cubicBezTo>
                  <a:cubicBezTo>
                    <a:pt x="318" y="280"/>
                    <a:pt x="318" y="280"/>
                    <a:pt x="318" y="280"/>
                  </a:cubicBezTo>
                  <a:cubicBezTo>
                    <a:pt x="318" y="280"/>
                    <a:pt x="318" y="280"/>
                    <a:pt x="318" y="280"/>
                  </a:cubicBezTo>
                  <a:cubicBezTo>
                    <a:pt x="317" y="280"/>
                    <a:pt x="317" y="280"/>
                    <a:pt x="317" y="280"/>
                  </a:cubicBezTo>
                  <a:cubicBezTo>
                    <a:pt x="318" y="281"/>
                    <a:pt x="318" y="281"/>
                    <a:pt x="318" y="281"/>
                  </a:cubicBezTo>
                  <a:cubicBezTo>
                    <a:pt x="318" y="280"/>
                    <a:pt x="318" y="280"/>
                    <a:pt x="318" y="280"/>
                  </a:cubicBezTo>
                  <a:cubicBezTo>
                    <a:pt x="319" y="279"/>
                    <a:pt x="319" y="279"/>
                    <a:pt x="319" y="279"/>
                  </a:cubicBezTo>
                  <a:cubicBezTo>
                    <a:pt x="319" y="279"/>
                    <a:pt x="319" y="279"/>
                    <a:pt x="319" y="279"/>
                  </a:cubicBezTo>
                  <a:cubicBezTo>
                    <a:pt x="319" y="278"/>
                    <a:pt x="319" y="278"/>
                    <a:pt x="319" y="278"/>
                  </a:cubicBezTo>
                  <a:cubicBezTo>
                    <a:pt x="319" y="278"/>
                    <a:pt x="319" y="278"/>
                    <a:pt x="319" y="278"/>
                  </a:cubicBezTo>
                  <a:cubicBezTo>
                    <a:pt x="318" y="279"/>
                    <a:pt x="318" y="279"/>
                    <a:pt x="318" y="279"/>
                  </a:cubicBezTo>
                  <a:cubicBezTo>
                    <a:pt x="318" y="278"/>
                    <a:pt x="318" y="278"/>
                    <a:pt x="318" y="278"/>
                  </a:cubicBezTo>
                  <a:cubicBezTo>
                    <a:pt x="318" y="278"/>
                    <a:pt x="318" y="278"/>
                    <a:pt x="318" y="278"/>
                  </a:cubicBezTo>
                  <a:cubicBezTo>
                    <a:pt x="318" y="277"/>
                    <a:pt x="318" y="277"/>
                    <a:pt x="318" y="277"/>
                  </a:cubicBezTo>
                  <a:cubicBezTo>
                    <a:pt x="319" y="277"/>
                    <a:pt x="319" y="277"/>
                    <a:pt x="319" y="277"/>
                  </a:cubicBezTo>
                  <a:cubicBezTo>
                    <a:pt x="319" y="278"/>
                    <a:pt x="319" y="278"/>
                    <a:pt x="319" y="278"/>
                  </a:cubicBezTo>
                  <a:cubicBezTo>
                    <a:pt x="320" y="278"/>
                    <a:pt x="320" y="278"/>
                    <a:pt x="320" y="278"/>
                  </a:cubicBezTo>
                  <a:cubicBezTo>
                    <a:pt x="320" y="278"/>
                    <a:pt x="320" y="278"/>
                    <a:pt x="320" y="278"/>
                  </a:cubicBezTo>
                  <a:cubicBezTo>
                    <a:pt x="320" y="277"/>
                    <a:pt x="320" y="277"/>
                    <a:pt x="320" y="277"/>
                  </a:cubicBezTo>
                  <a:cubicBezTo>
                    <a:pt x="320" y="276"/>
                    <a:pt x="320" y="276"/>
                    <a:pt x="320" y="276"/>
                  </a:cubicBezTo>
                  <a:cubicBezTo>
                    <a:pt x="320" y="276"/>
                    <a:pt x="320" y="276"/>
                    <a:pt x="320" y="276"/>
                  </a:cubicBezTo>
                  <a:cubicBezTo>
                    <a:pt x="319" y="276"/>
                    <a:pt x="319" y="276"/>
                    <a:pt x="319" y="276"/>
                  </a:cubicBezTo>
                  <a:cubicBezTo>
                    <a:pt x="319" y="277"/>
                    <a:pt x="319" y="277"/>
                    <a:pt x="319" y="277"/>
                  </a:cubicBezTo>
                  <a:cubicBezTo>
                    <a:pt x="319" y="277"/>
                    <a:pt x="319" y="277"/>
                    <a:pt x="319" y="277"/>
                  </a:cubicBezTo>
                  <a:cubicBezTo>
                    <a:pt x="319" y="276"/>
                    <a:pt x="319" y="276"/>
                    <a:pt x="319" y="276"/>
                  </a:cubicBezTo>
                  <a:cubicBezTo>
                    <a:pt x="319" y="276"/>
                    <a:pt x="319" y="276"/>
                    <a:pt x="319" y="276"/>
                  </a:cubicBezTo>
                  <a:cubicBezTo>
                    <a:pt x="319" y="276"/>
                    <a:pt x="319" y="276"/>
                    <a:pt x="319" y="276"/>
                  </a:cubicBezTo>
                  <a:cubicBezTo>
                    <a:pt x="318" y="277"/>
                    <a:pt x="318" y="277"/>
                    <a:pt x="318" y="277"/>
                  </a:cubicBezTo>
                  <a:cubicBezTo>
                    <a:pt x="318" y="277"/>
                    <a:pt x="318" y="277"/>
                    <a:pt x="318" y="277"/>
                  </a:cubicBezTo>
                  <a:cubicBezTo>
                    <a:pt x="317" y="277"/>
                    <a:pt x="317" y="277"/>
                    <a:pt x="317" y="277"/>
                  </a:cubicBezTo>
                  <a:cubicBezTo>
                    <a:pt x="317" y="277"/>
                    <a:pt x="317" y="277"/>
                    <a:pt x="317" y="277"/>
                  </a:cubicBezTo>
                  <a:cubicBezTo>
                    <a:pt x="316" y="277"/>
                    <a:pt x="316" y="277"/>
                    <a:pt x="316" y="277"/>
                  </a:cubicBezTo>
                  <a:cubicBezTo>
                    <a:pt x="315" y="278"/>
                    <a:pt x="315" y="278"/>
                    <a:pt x="315" y="278"/>
                  </a:cubicBezTo>
                  <a:cubicBezTo>
                    <a:pt x="315" y="278"/>
                    <a:pt x="315" y="278"/>
                    <a:pt x="315" y="278"/>
                  </a:cubicBezTo>
                  <a:cubicBezTo>
                    <a:pt x="315" y="279"/>
                    <a:pt x="315" y="279"/>
                    <a:pt x="315" y="279"/>
                  </a:cubicBezTo>
                  <a:cubicBezTo>
                    <a:pt x="314" y="279"/>
                    <a:pt x="314" y="279"/>
                    <a:pt x="314" y="279"/>
                  </a:cubicBezTo>
                  <a:cubicBezTo>
                    <a:pt x="314" y="279"/>
                    <a:pt x="314" y="279"/>
                    <a:pt x="314" y="279"/>
                  </a:cubicBezTo>
                  <a:cubicBezTo>
                    <a:pt x="314" y="279"/>
                    <a:pt x="314" y="279"/>
                    <a:pt x="314" y="279"/>
                  </a:cubicBezTo>
                  <a:cubicBezTo>
                    <a:pt x="314" y="279"/>
                    <a:pt x="314" y="279"/>
                    <a:pt x="314" y="279"/>
                  </a:cubicBezTo>
                  <a:cubicBezTo>
                    <a:pt x="314" y="280"/>
                    <a:pt x="314" y="280"/>
                    <a:pt x="314" y="280"/>
                  </a:cubicBezTo>
                  <a:close/>
                  <a:moveTo>
                    <a:pt x="285" y="287"/>
                  </a:moveTo>
                  <a:cubicBezTo>
                    <a:pt x="286" y="287"/>
                    <a:pt x="286" y="287"/>
                    <a:pt x="286" y="287"/>
                  </a:cubicBezTo>
                  <a:cubicBezTo>
                    <a:pt x="288" y="288"/>
                    <a:pt x="288" y="288"/>
                    <a:pt x="288" y="288"/>
                  </a:cubicBezTo>
                  <a:cubicBezTo>
                    <a:pt x="289" y="288"/>
                    <a:pt x="289" y="288"/>
                    <a:pt x="289" y="288"/>
                  </a:cubicBezTo>
                  <a:cubicBezTo>
                    <a:pt x="290" y="288"/>
                    <a:pt x="290" y="288"/>
                    <a:pt x="290" y="288"/>
                  </a:cubicBezTo>
                  <a:cubicBezTo>
                    <a:pt x="290" y="289"/>
                    <a:pt x="290" y="289"/>
                    <a:pt x="290" y="289"/>
                  </a:cubicBezTo>
                  <a:cubicBezTo>
                    <a:pt x="291" y="289"/>
                    <a:pt x="291" y="289"/>
                    <a:pt x="291" y="289"/>
                  </a:cubicBezTo>
                  <a:cubicBezTo>
                    <a:pt x="292" y="289"/>
                    <a:pt x="292" y="289"/>
                    <a:pt x="292" y="289"/>
                  </a:cubicBezTo>
                  <a:cubicBezTo>
                    <a:pt x="293" y="289"/>
                    <a:pt x="293" y="289"/>
                    <a:pt x="293" y="289"/>
                  </a:cubicBezTo>
                  <a:cubicBezTo>
                    <a:pt x="293" y="289"/>
                    <a:pt x="293" y="289"/>
                    <a:pt x="293" y="289"/>
                  </a:cubicBezTo>
                  <a:cubicBezTo>
                    <a:pt x="292" y="288"/>
                    <a:pt x="292" y="288"/>
                    <a:pt x="292" y="288"/>
                  </a:cubicBezTo>
                  <a:cubicBezTo>
                    <a:pt x="292" y="288"/>
                    <a:pt x="292" y="288"/>
                    <a:pt x="292" y="288"/>
                  </a:cubicBezTo>
                  <a:cubicBezTo>
                    <a:pt x="292" y="287"/>
                    <a:pt x="292" y="287"/>
                    <a:pt x="292" y="287"/>
                  </a:cubicBezTo>
                  <a:cubicBezTo>
                    <a:pt x="291" y="287"/>
                    <a:pt x="291" y="287"/>
                    <a:pt x="291" y="287"/>
                  </a:cubicBezTo>
                  <a:cubicBezTo>
                    <a:pt x="290" y="286"/>
                    <a:pt x="290" y="286"/>
                    <a:pt x="290" y="286"/>
                  </a:cubicBezTo>
                  <a:cubicBezTo>
                    <a:pt x="289" y="286"/>
                    <a:pt x="289" y="286"/>
                    <a:pt x="289" y="286"/>
                  </a:cubicBezTo>
                  <a:cubicBezTo>
                    <a:pt x="289" y="286"/>
                    <a:pt x="289" y="286"/>
                    <a:pt x="289" y="286"/>
                  </a:cubicBezTo>
                  <a:cubicBezTo>
                    <a:pt x="288" y="285"/>
                    <a:pt x="288" y="285"/>
                    <a:pt x="288" y="285"/>
                  </a:cubicBezTo>
                  <a:cubicBezTo>
                    <a:pt x="287" y="285"/>
                    <a:pt x="287" y="285"/>
                    <a:pt x="287" y="285"/>
                  </a:cubicBezTo>
                  <a:cubicBezTo>
                    <a:pt x="286" y="284"/>
                    <a:pt x="286" y="284"/>
                    <a:pt x="286" y="284"/>
                  </a:cubicBezTo>
                  <a:cubicBezTo>
                    <a:pt x="284" y="284"/>
                    <a:pt x="284" y="284"/>
                    <a:pt x="284" y="284"/>
                  </a:cubicBezTo>
                  <a:cubicBezTo>
                    <a:pt x="283" y="284"/>
                    <a:pt x="283" y="284"/>
                    <a:pt x="283" y="284"/>
                  </a:cubicBezTo>
                  <a:cubicBezTo>
                    <a:pt x="282" y="284"/>
                    <a:pt x="282" y="284"/>
                    <a:pt x="282" y="284"/>
                  </a:cubicBezTo>
                  <a:cubicBezTo>
                    <a:pt x="283" y="285"/>
                    <a:pt x="283" y="285"/>
                    <a:pt x="283" y="285"/>
                  </a:cubicBezTo>
                  <a:cubicBezTo>
                    <a:pt x="284" y="285"/>
                    <a:pt x="284" y="285"/>
                    <a:pt x="284" y="285"/>
                  </a:cubicBezTo>
                  <a:cubicBezTo>
                    <a:pt x="285" y="286"/>
                    <a:pt x="285" y="286"/>
                    <a:pt x="285" y="286"/>
                  </a:cubicBezTo>
                  <a:cubicBezTo>
                    <a:pt x="285" y="287"/>
                    <a:pt x="285" y="287"/>
                    <a:pt x="285" y="287"/>
                  </a:cubicBezTo>
                  <a:cubicBezTo>
                    <a:pt x="285" y="287"/>
                    <a:pt x="285" y="287"/>
                    <a:pt x="285" y="287"/>
                  </a:cubicBezTo>
                  <a:close/>
                  <a:moveTo>
                    <a:pt x="286" y="305"/>
                  </a:moveTo>
                  <a:cubicBezTo>
                    <a:pt x="285" y="305"/>
                    <a:pt x="285" y="305"/>
                    <a:pt x="285" y="305"/>
                  </a:cubicBezTo>
                  <a:cubicBezTo>
                    <a:pt x="284" y="304"/>
                    <a:pt x="284" y="304"/>
                    <a:pt x="284" y="304"/>
                  </a:cubicBezTo>
                  <a:cubicBezTo>
                    <a:pt x="282" y="304"/>
                    <a:pt x="282" y="304"/>
                    <a:pt x="282" y="304"/>
                  </a:cubicBezTo>
                  <a:cubicBezTo>
                    <a:pt x="282" y="304"/>
                    <a:pt x="282" y="304"/>
                    <a:pt x="282" y="304"/>
                  </a:cubicBezTo>
                  <a:cubicBezTo>
                    <a:pt x="282" y="303"/>
                    <a:pt x="282" y="303"/>
                    <a:pt x="282" y="303"/>
                  </a:cubicBezTo>
                  <a:cubicBezTo>
                    <a:pt x="281" y="303"/>
                    <a:pt x="281" y="303"/>
                    <a:pt x="281" y="303"/>
                  </a:cubicBezTo>
                  <a:cubicBezTo>
                    <a:pt x="281" y="303"/>
                    <a:pt x="281" y="303"/>
                    <a:pt x="281" y="303"/>
                  </a:cubicBezTo>
                  <a:cubicBezTo>
                    <a:pt x="281" y="302"/>
                    <a:pt x="281" y="302"/>
                    <a:pt x="281" y="302"/>
                  </a:cubicBezTo>
                  <a:cubicBezTo>
                    <a:pt x="280" y="302"/>
                    <a:pt x="280" y="302"/>
                    <a:pt x="280" y="302"/>
                  </a:cubicBezTo>
                  <a:cubicBezTo>
                    <a:pt x="280" y="302"/>
                    <a:pt x="280" y="302"/>
                    <a:pt x="280" y="302"/>
                  </a:cubicBezTo>
                  <a:cubicBezTo>
                    <a:pt x="280" y="301"/>
                    <a:pt x="280" y="301"/>
                    <a:pt x="280" y="301"/>
                  </a:cubicBezTo>
                  <a:cubicBezTo>
                    <a:pt x="279" y="301"/>
                    <a:pt x="279" y="301"/>
                    <a:pt x="279" y="301"/>
                  </a:cubicBezTo>
                  <a:cubicBezTo>
                    <a:pt x="279" y="301"/>
                    <a:pt x="279" y="301"/>
                    <a:pt x="279" y="301"/>
                  </a:cubicBezTo>
                  <a:cubicBezTo>
                    <a:pt x="279" y="300"/>
                    <a:pt x="279" y="300"/>
                    <a:pt x="279" y="300"/>
                  </a:cubicBezTo>
                  <a:cubicBezTo>
                    <a:pt x="281" y="299"/>
                    <a:pt x="281" y="299"/>
                    <a:pt x="281" y="299"/>
                  </a:cubicBezTo>
                  <a:cubicBezTo>
                    <a:pt x="281" y="300"/>
                    <a:pt x="281" y="300"/>
                    <a:pt x="281" y="300"/>
                  </a:cubicBezTo>
                  <a:cubicBezTo>
                    <a:pt x="281" y="301"/>
                    <a:pt x="281" y="301"/>
                    <a:pt x="281" y="301"/>
                  </a:cubicBezTo>
                  <a:cubicBezTo>
                    <a:pt x="281" y="301"/>
                    <a:pt x="281" y="301"/>
                    <a:pt x="281" y="301"/>
                  </a:cubicBezTo>
                  <a:cubicBezTo>
                    <a:pt x="281" y="301"/>
                    <a:pt x="281" y="301"/>
                    <a:pt x="281" y="301"/>
                  </a:cubicBezTo>
                  <a:cubicBezTo>
                    <a:pt x="281" y="302"/>
                    <a:pt x="281" y="302"/>
                    <a:pt x="281" y="302"/>
                  </a:cubicBezTo>
                  <a:cubicBezTo>
                    <a:pt x="282" y="302"/>
                    <a:pt x="282" y="302"/>
                    <a:pt x="282" y="302"/>
                  </a:cubicBezTo>
                  <a:cubicBezTo>
                    <a:pt x="282" y="302"/>
                    <a:pt x="282" y="302"/>
                    <a:pt x="282" y="302"/>
                  </a:cubicBezTo>
                  <a:cubicBezTo>
                    <a:pt x="283" y="302"/>
                    <a:pt x="283" y="302"/>
                    <a:pt x="283" y="302"/>
                  </a:cubicBezTo>
                  <a:cubicBezTo>
                    <a:pt x="284" y="303"/>
                    <a:pt x="284" y="303"/>
                    <a:pt x="284" y="303"/>
                  </a:cubicBezTo>
                  <a:cubicBezTo>
                    <a:pt x="284" y="303"/>
                    <a:pt x="284" y="303"/>
                    <a:pt x="284" y="303"/>
                  </a:cubicBezTo>
                  <a:cubicBezTo>
                    <a:pt x="285" y="303"/>
                    <a:pt x="285" y="303"/>
                    <a:pt x="285" y="303"/>
                  </a:cubicBezTo>
                  <a:cubicBezTo>
                    <a:pt x="286" y="303"/>
                    <a:pt x="286" y="303"/>
                    <a:pt x="286" y="303"/>
                  </a:cubicBezTo>
                  <a:cubicBezTo>
                    <a:pt x="286" y="302"/>
                    <a:pt x="286" y="302"/>
                    <a:pt x="286" y="302"/>
                  </a:cubicBezTo>
                  <a:cubicBezTo>
                    <a:pt x="287" y="303"/>
                    <a:pt x="287" y="303"/>
                    <a:pt x="287" y="303"/>
                  </a:cubicBezTo>
                  <a:cubicBezTo>
                    <a:pt x="288" y="303"/>
                    <a:pt x="288" y="303"/>
                    <a:pt x="288" y="303"/>
                  </a:cubicBezTo>
                  <a:cubicBezTo>
                    <a:pt x="288" y="303"/>
                    <a:pt x="288" y="303"/>
                    <a:pt x="288" y="303"/>
                  </a:cubicBezTo>
                  <a:cubicBezTo>
                    <a:pt x="287" y="303"/>
                    <a:pt x="287" y="303"/>
                    <a:pt x="287" y="303"/>
                  </a:cubicBezTo>
                  <a:cubicBezTo>
                    <a:pt x="287" y="304"/>
                    <a:pt x="287" y="304"/>
                    <a:pt x="287" y="304"/>
                  </a:cubicBezTo>
                  <a:cubicBezTo>
                    <a:pt x="287" y="304"/>
                    <a:pt x="287" y="304"/>
                    <a:pt x="287" y="304"/>
                  </a:cubicBezTo>
                  <a:cubicBezTo>
                    <a:pt x="286" y="305"/>
                    <a:pt x="286" y="305"/>
                    <a:pt x="286" y="305"/>
                  </a:cubicBezTo>
                  <a:cubicBezTo>
                    <a:pt x="286" y="305"/>
                    <a:pt x="286" y="305"/>
                    <a:pt x="286" y="305"/>
                  </a:cubicBezTo>
                  <a:close/>
                  <a:moveTo>
                    <a:pt x="292" y="308"/>
                  </a:moveTo>
                  <a:cubicBezTo>
                    <a:pt x="292" y="308"/>
                    <a:pt x="292" y="308"/>
                    <a:pt x="292" y="308"/>
                  </a:cubicBezTo>
                  <a:cubicBezTo>
                    <a:pt x="290" y="307"/>
                    <a:pt x="290" y="307"/>
                    <a:pt x="290" y="307"/>
                  </a:cubicBezTo>
                  <a:cubicBezTo>
                    <a:pt x="290" y="306"/>
                    <a:pt x="290" y="306"/>
                    <a:pt x="290" y="306"/>
                  </a:cubicBezTo>
                  <a:cubicBezTo>
                    <a:pt x="290" y="305"/>
                    <a:pt x="290" y="305"/>
                    <a:pt x="290" y="305"/>
                  </a:cubicBezTo>
                  <a:cubicBezTo>
                    <a:pt x="290" y="305"/>
                    <a:pt x="290" y="305"/>
                    <a:pt x="290" y="305"/>
                  </a:cubicBezTo>
                  <a:cubicBezTo>
                    <a:pt x="292" y="304"/>
                    <a:pt x="292" y="304"/>
                    <a:pt x="292" y="304"/>
                  </a:cubicBezTo>
                  <a:cubicBezTo>
                    <a:pt x="293" y="303"/>
                    <a:pt x="293" y="303"/>
                    <a:pt x="293" y="303"/>
                  </a:cubicBezTo>
                  <a:cubicBezTo>
                    <a:pt x="293" y="302"/>
                    <a:pt x="293" y="302"/>
                    <a:pt x="293" y="302"/>
                  </a:cubicBezTo>
                  <a:cubicBezTo>
                    <a:pt x="293" y="302"/>
                    <a:pt x="293" y="302"/>
                    <a:pt x="293" y="302"/>
                  </a:cubicBezTo>
                  <a:cubicBezTo>
                    <a:pt x="294" y="301"/>
                    <a:pt x="294" y="301"/>
                    <a:pt x="294" y="301"/>
                  </a:cubicBezTo>
                  <a:cubicBezTo>
                    <a:pt x="295" y="300"/>
                    <a:pt x="295" y="300"/>
                    <a:pt x="295" y="300"/>
                  </a:cubicBezTo>
                  <a:cubicBezTo>
                    <a:pt x="296" y="300"/>
                    <a:pt x="296" y="300"/>
                    <a:pt x="296" y="300"/>
                  </a:cubicBezTo>
                  <a:cubicBezTo>
                    <a:pt x="296" y="301"/>
                    <a:pt x="296" y="301"/>
                    <a:pt x="296" y="301"/>
                  </a:cubicBezTo>
                  <a:cubicBezTo>
                    <a:pt x="295" y="301"/>
                    <a:pt x="295" y="301"/>
                    <a:pt x="295" y="301"/>
                  </a:cubicBezTo>
                  <a:cubicBezTo>
                    <a:pt x="296" y="301"/>
                    <a:pt x="296" y="301"/>
                    <a:pt x="296" y="301"/>
                  </a:cubicBezTo>
                  <a:cubicBezTo>
                    <a:pt x="296" y="302"/>
                    <a:pt x="296" y="302"/>
                    <a:pt x="296" y="302"/>
                  </a:cubicBezTo>
                  <a:cubicBezTo>
                    <a:pt x="295" y="303"/>
                    <a:pt x="295" y="303"/>
                    <a:pt x="295" y="303"/>
                  </a:cubicBezTo>
                  <a:cubicBezTo>
                    <a:pt x="294" y="304"/>
                    <a:pt x="294" y="304"/>
                    <a:pt x="294" y="304"/>
                  </a:cubicBezTo>
                  <a:cubicBezTo>
                    <a:pt x="295" y="304"/>
                    <a:pt x="295" y="304"/>
                    <a:pt x="295" y="304"/>
                  </a:cubicBezTo>
                  <a:cubicBezTo>
                    <a:pt x="296" y="305"/>
                    <a:pt x="296" y="305"/>
                    <a:pt x="296" y="305"/>
                  </a:cubicBezTo>
                  <a:cubicBezTo>
                    <a:pt x="295" y="305"/>
                    <a:pt x="295" y="305"/>
                    <a:pt x="295" y="305"/>
                  </a:cubicBezTo>
                  <a:cubicBezTo>
                    <a:pt x="296" y="305"/>
                    <a:pt x="296" y="305"/>
                    <a:pt x="296" y="305"/>
                  </a:cubicBezTo>
                  <a:cubicBezTo>
                    <a:pt x="296" y="305"/>
                    <a:pt x="296" y="305"/>
                    <a:pt x="296" y="305"/>
                  </a:cubicBezTo>
                  <a:cubicBezTo>
                    <a:pt x="296" y="304"/>
                    <a:pt x="296" y="304"/>
                    <a:pt x="296" y="304"/>
                  </a:cubicBezTo>
                  <a:cubicBezTo>
                    <a:pt x="297" y="304"/>
                    <a:pt x="297" y="304"/>
                    <a:pt x="297" y="304"/>
                  </a:cubicBezTo>
                  <a:cubicBezTo>
                    <a:pt x="298" y="305"/>
                    <a:pt x="298" y="305"/>
                    <a:pt x="298" y="305"/>
                  </a:cubicBezTo>
                  <a:cubicBezTo>
                    <a:pt x="298" y="306"/>
                    <a:pt x="298" y="306"/>
                    <a:pt x="298" y="306"/>
                  </a:cubicBezTo>
                  <a:cubicBezTo>
                    <a:pt x="298" y="306"/>
                    <a:pt x="298" y="306"/>
                    <a:pt x="298" y="306"/>
                  </a:cubicBezTo>
                  <a:cubicBezTo>
                    <a:pt x="297" y="306"/>
                    <a:pt x="297" y="306"/>
                    <a:pt x="297" y="306"/>
                  </a:cubicBezTo>
                  <a:cubicBezTo>
                    <a:pt x="297" y="306"/>
                    <a:pt x="297" y="306"/>
                    <a:pt x="297" y="306"/>
                  </a:cubicBezTo>
                  <a:cubicBezTo>
                    <a:pt x="295" y="307"/>
                    <a:pt x="295" y="307"/>
                    <a:pt x="295" y="307"/>
                  </a:cubicBezTo>
                  <a:cubicBezTo>
                    <a:pt x="294" y="307"/>
                    <a:pt x="294" y="307"/>
                    <a:pt x="294" y="307"/>
                  </a:cubicBezTo>
                  <a:cubicBezTo>
                    <a:pt x="293" y="307"/>
                    <a:pt x="293" y="307"/>
                    <a:pt x="293" y="307"/>
                  </a:cubicBezTo>
                  <a:cubicBezTo>
                    <a:pt x="293" y="307"/>
                    <a:pt x="293" y="307"/>
                    <a:pt x="293" y="307"/>
                  </a:cubicBezTo>
                  <a:cubicBezTo>
                    <a:pt x="293" y="307"/>
                    <a:pt x="293" y="307"/>
                    <a:pt x="293" y="307"/>
                  </a:cubicBezTo>
                  <a:cubicBezTo>
                    <a:pt x="292" y="308"/>
                    <a:pt x="292" y="308"/>
                    <a:pt x="292" y="308"/>
                  </a:cubicBezTo>
                  <a:cubicBezTo>
                    <a:pt x="292" y="308"/>
                    <a:pt x="292" y="308"/>
                    <a:pt x="292" y="308"/>
                  </a:cubicBezTo>
                  <a:close/>
                  <a:moveTo>
                    <a:pt x="224" y="260"/>
                  </a:moveTo>
                  <a:cubicBezTo>
                    <a:pt x="224" y="261"/>
                    <a:pt x="224" y="261"/>
                    <a:pt x="224" y="261"/>
                  </a:cubicBezTo>
                  <a:cubicBezTo>
                    <a:pt x="224" y="261"/>
                    <a:pt x="224" y="261"/>
                    <a:pt x="224" y="261"/>
                  </a:cubicBezTo>
                  <a:cubicBezTo>
                    <a:pt x="224" y="260"/>
                    <a:pt x="224" y="260"/>
                    <a:pt x="224" y="260"/>
                  </a:cubicBezTo>
                  <a:cubicBezTo>
                    <a:pt x="224" y="259"/>
                    <a:pt x="224" y="259"/>
                    <a:pt x="224" y="259"/>
                  </a:cubicBezTo>
                  <a:cubicBezTo>
                    <a:pt x="224" y="260"/>
                    <a:pt x="224" y="260"/>
                    <a:pt x="224" y="260"/>
                  </a:cubicBezTo>
                  <a:cubicBezTo>
                    <a:pt x="224" y="260"/>
                    <a:pt x="224" y="260"/>
                    <a:pt x="224" y="260"/>
                  </a:cubicBezTo>
                  <a:close/>
                  <a:moveTo>
                    <a:pt x="223" y="269"/>
                  </a:moveTo>
                  <a:cubicBezTo>
                    <a:pt x="224" y="268"/>
                    <a:pt x="224" y="268"/>
                    <a:pt x="224" y="268"/>
                  </a:cubicBezTo>
                  <a:cubicBezTo>
                    <a:pt x="224" y="268"/>
                    <a:pt x="224" y="268"/>
                    <a:pt x="224" y="268"/>
                  </a:cubicBezTo>
                  <a:cubicBezTo>
                    <a:pt x="225" y="268"/>
                    <a:pt x="225" y="268"/>
                    <a:pt x="225" y="268"/>
                  </a:cubicBezTo>
                  <a:cubicBezTo>
                    <a:pt x="225" y="268"/>
                    <a:pt x="225" y="268"/>
                    <a:pt x="225" y="268"/>
                  </a:cubicBezTo>
                  <a:cubicBezTo>
                    <a:pt x="224" y="269"/>
                    <a:pt x="224" y="269"/>
                    <a:pt x="224" y="269"/>
                  </a:cubicBezTo>
                  <a:cubicBezTo>
                    <a:pt x="223" y="269"/>
                    <a:pt x="223" y="269"/>
                    <a:pt x="223" y="269"/>
                  </a:cubicBezTo>
                  <a:close/>
                  <a:moveTo>
                    <a:pt x="215" y="262"/>
                  </a:moveTo>
                  <a:cubicBezTo>
                    <a:pt x="216" y="261"/>
                    <a:pt x="216" y="261"/>
                    <a:pt x="216" y="261"/>
                  </a:cubicBezTo>
                  <a:cubicBezTo>
                    <a:pt x="217" y="261"/>
                    <a:pt x="217" y="261"/>
                    <a:pt x="217" y="261"/>
                  </a:cubicBezTo>
                  <a:cubicBezTo>
                    <a:pt x="217" y="261"/>
                    <a:pt x="217" y="261"/>
                    <a:pt x="217" y="261"/>
                  </a:cubicBezTo>
                  <a:cubicBezTo>
                    <a:pt x="217" y="261"/>
                    <a:pt x="217" y="261"/>
                    <a:pt x="217" y="261"/>
                  </a:cubicBezTo>
                  <a:cubicBezTo>
                    <a:pt x="218" y="261"/>
                    <a:pt x="218" y="261"/>
                    <a:pt x="218" y="261"/>
                  </a:cubicBezTo>
                  <a:cubicBezTo>
                    <a:pt x="218" y="261"/>
                    <a:pt x="218" y="261"/>
                    <a:pt x="218" y="261"/>
                  </a:cubicBezTo>
                  <a:cubicBezTo>
                    <a:pt x="219" y="261"/>
                    <a:pt x="219" y="261"/>
                    <a:pt x="219" y="261"/>
                  </a:cubicBezTo>
                  <a:cubicBezTo>
                    <a:pt x="220" y="262"/>
                    <a:pt x="220" y="262"/>
                    <a:pt x="220" y="262"/>
                  </a:cubicBezTo>
                  <a:cubicBezTo>
                    <a:pt x="220" y="262"/>
                    <a:pt x="220" y="262"/>
                    <a:pt x="220" y="262"/>
                  </a:cubicBezTo>
                  <a:cubicBezTo>
                    <a:pt x="220" y="263"/>
                    <a:pt x="220" y="263"/>
                    <a:pt x="220" y="263"/>
                  </a:cubicBezTo>
                  <a:cubicBezTo>
                    <a:pt x="220" y="263"/>
                    <a:pt x="220" y="263"/>
                    <a:pt x="220" y="263"/>
                  </a:cubicBezTo>
                  <a:cubicBezTo>
                    <a:pt x="218" y="263"/>
                    <a:pt x="218" y="263"/>
                    <a:pt x="218" y="263"/>
                  </a:cubicBezTo>
                  <a:cubicBezTo>
                    <a:pt x="217" y="263"/>
                    <a:pt x="217" y="263"/>
                    <a:pt x="217" y="263"/>
                  </a:cubicBezTo>
                  <a:cubicBezTo>
                    <a:pt x="217" y="263"/>
                    <a:pt x="217" y="263"/>
                    <a:pt x="217" y="263"/>
                  </a:cubicBezTo>
                  <a:cubicBezTo>
                    <a:pt x="217" y="263"/>
                    <a:pt x="217" y="263"/>
                    <a:pt x="217" y="263"/>
                  </a:cubicBezTo>
                  <a:cubicBezTo>
                    <a:pt x="217" y="263"/>
                    <a:pt x="217" y="263"/>
                    <a:pt x="217" y="263"/>
                  </a:cubicBezTo>
                  <a:cubicBezTo>
                    <a:pt x="216" y="263"/>
                    <a:pt x="216" y="263"/>
                    <a:pt x="216" y="263"/>
                  </a:cubicBezTo>
                  <a:cubicBezTo>
                    <a:pt x="216" y="263"/>
                    <a:pt x="216" y="263"/>
                    <a:pt x="216" y="263"/>
                  </a:cubicBezTo>
                  <a:cubicBezTo>
                    <a:pt x="215" y="263"/>
                    <a:pt x="215" y="263"/>
                    <a:pt x="215" y="263"/>
                  </a:cubicBezTo>
                  <a:cubicBezTo>
                    <a:pt x="215" y="262"/>
                    <a:pt x="215" y="262"/>
                    <a:pt x="215" y="262"/>
                  </a:cubicBezTo>
                  <a:close/>
                  <a:moveTo>
                    <a:pt x="34" y="266"/>
                  </a:moveTo>
                  <a:cubicBezTo>
                    <a:pt x="35" y="266"/>
                    <a:pt x="35" y="266"/>
                    <a:pt x="35" y="266"/>
                  </a:cubicBezTo>
                  <a:cubicBezTo>
                    <a:pt x="35" y="267"/>
                    <a:pt x="35" y="267"/>
                    <a:pt x="35" y="267"/>
                  </a:cubicBezTo>
                  <a:cubicBezTo>
                    <a:pt x="35" y="268"/>
                    <a:pt x="35" y="268"/>
                    <a:pt x="35" y="268"/>
                  </a:cubicBezTo>
                  <a:cubicBezTo>
                    <a:pt x="34" y="267"/>
                    <a:pt x="34" y="267"/>
                    <a:pt x="34" y="267"/>
                  </a:cubicBezTo>
                  <a:cubicBezTo>
                    <a:pt x="34" y="266"/>
                    <a:pt x="34" y="266"/>
                    <a:pt x="34" y="266"/>
                  </a:cubicBezTo>
                  <a:close/>
                  <a:moveTo>
                    <a:pt x="32" y="264"/>
                  </a:moveTo>
                  <a:cubicBezTo>
                    <a:pt x="32" y="263"/>
                    <a:pt x="32" y="263"/>
                    <a:pt x="32" y="263"/>
                  </a:cubicBezTo>
                  <a:cubicBezTo>
                    <a:pt x="33" y="262"/>
                    <a:pt x="33" y="262"/>
                    <a:pt x="33" y="262"/>
                  </a:cubicBezTo>
                  <a:cubicBezTo>
                    <a:pt x="32" y="264"/>
                    <a:pt x="32" y="264"/>
                    <a:pt x="32" y="264"/>
                  </a:cubicBezTo>
                  <a:close/>
                  <a:moveTo>
                    <a:pt x="27" y="260"/>
                  </a:moveTo>
                  <a:cubicBezTo>
                    <a:pt x="28" y="260"/>
                    <a:pt x="28" y="260"/>
                    <a:pt x="28" y="260"/>
                  </a:cubicBezTo>
                  <a:cubicBezTo>
                    <a:pt x="28" y="260"/>
                    <a:pt x="28" y="260"/>
                    <a:pt x="28" y="260"/>
                  </a:cubicBezTo>
                  <a:cubicBezTo>
                    <a:pt x="27" y="260"/>
                    <a:pt x="27" y="260"/>
                    <a:pt x="27" y="260"/>
                  </a:cubicBezTo>
                  <a:close/>
                  <a:moveTo>
                    <a:pt x="20" y="257"/>
                  </a:moveTo>
                  <a:cubicBezTo>
                    <a:pt x="20" y="258"/>
                    <a:pt x="20" y="258"/>
                    <a:pt x="20" y="258"/>
                  </a:cubicBezTo>
                  <a:cubicBezTo>
                    <a:pt x="21" y="258"/>
                    <a:pt x="21" y="258"/>
                    <a:pt x="21" y="258"/>
                  </a:cubicBezTo>
                  <a:cubicBezTo>
                    <a:pt x="21" y="259"/>
                    <a:pt x="21" y="259"/>
                    <a:pt x="21" y="259"/>
                  </a:cubicBezTo>
                  <a:cubicBezTo>
                    <a:pt x="23" y="259"/>
                    <a:pt x="23" y="259"/>
                    <a:pt x="23" y="259"/>
                  </a:cubicBezTo>
                  <a:cubicBezTo>
                    <a:pt x="22" y="260"/>
                    <a:pt x="22" y="260"/>
                    <a:pt x="22" y="260"/>
                  </a:cubicBezTo>
                  <a:cubicBezTo>
                    <a:pt x="21" y="260"/>
                    <a:pt x="21" y="260"/>
                    <a:pt x="21" y="260"/>
                  </a:cubicBezTo>
                  <a:cubicBezTo>
                    <a:pt x="21" y="261"/>
                    <a:pt x="21" y="261"/>
                    <a:pt x="21" y="261"/>
                  </a:cubicBezTo>
                  <a:cubicBezTo>
                    <a:pt x="21" y="261"/>
                    <a:pt x="21" y="261"/>
                    <a:pt x="21" y="261"/>
                  </a:cubicBezTo>
                  <a:cubicBezTo>
                    <a:pt x="21" y="262"/>
                    <a:pt x="21" y="262"/>
                    <a:pt x="21" y="262"/>
                  </a:cubicBezTo>
                  <a:cubicBezTo>
                    <a:pt x="21" y="262"/>
                    <a:pt x="21" y="262"/>
                    <a:pt x="21" y="262"/>
                  </a:cubicBezTo>
                  <a:cubicBezTo>
                    <a:pt x="22" y="262"/>
                    <a:pt x="22" y="262"/>
                    <a:pt x="22" y="262"/>
                  </a:cubicBezTo>
                  <a:cubicBezTo>
                    <a:pt x="22" y="263"/>
                    <a:pt x="22" y="263"/>
                    <a:pt x="22" y="263"/>
                  </a:cubicBezTo>
                  <a:cubicBezTo>
                    <a:pt x="23" y="263"/>
                    <a:pt x="23" y="263"/>
                    <a:pt x="23" y="263"/>
                  </a:cubicBezTo>
                  <a:cubicBezTo>
                    <a:pt x="23" y="263"/>
                    <a:pt x="23" y="263"/>
                    <a:pt x="23" y="263"/>
                  </a:cubicBezTo>
                  <a:cubicBezTo>
                    <a:pt x="24" y="264"/>
                    <a:pt x="24" y="264"/>
                    <a:pt x="24" y="264"/>
                  </a:cubicBezTo>
                  <a:cubicBezTo>
                    <a:pt x="25" y="263"/>
                    <a:pt x="25" y="263"/>
                    <a:pt x="25" y="263"/>
                  </a:cubicBezTo>
                  <a:cubicBezTo>
                    <a:pt x="24" y="265"/>
                    <a:pt x="24" y="265"/>
                    <a:pt x="24" y="265"/>
                  </a:cubicBezTo>
                  <a:cubicBezTo>
                    <a:pt x="24" y="266"/>
                    <a:pt x="24" y="266"/>
                    <a:pt x="24" y="266"/>
                  </a:cubicBezTo>
                  <a:cubicBezTo>
                    <a:pt x="25" y="265"/>
                    <a:pt x="25" y="265"/>
                    <a:pt x="25" y="265"/>
                  </a:cubicBezTo>
                  <a:cubicBezTo>
                    <a:pt x="25" y="265"/>
                    <a:pt x="25" y="265"/>
                    <a:pt x="25" y="265"/>
                  </a:cubicBezTo>
                  <a:cubicBezTo>
                    <a:pt x="26" y="264"/>
                    <a:pt x="26" y="264"/>
                    <a:pt x="26" y="264"/>
                  </a:cubicBezTo>
                  <a:cubicBezTo>
                    <a:pt x="26" y="265"/>
                    <a:pt x="26" y="265"/>
                    <a:pt x="26" y="265"/>
                  </a:cubicBezTo>
                  <a:cubicBezTo>
                    <a:pt x="25" y="266"/>
                    <a:pt x="25" y="266"/>
                    <a:pt x="25" y="266"/>
                  </a:cubicBezTo>
                  <a:cubicBezTo>
                    <a:pt x="25" y="267"/>
                    <a:pt x="25" y="267"/>
                    <a:pt x="25" y="267"/>
                  </a:cubicBezTo>
                  <a:cubicBezTo>
                    <a:pt x="25" y="266"/>
                    <a:pt x="25" y="266"/>
                    <a:pt x="25" y="266"/>
                  </a:cubicBezTo>
                  <a:cubicBezTo>
                    <a:pt x="26" y="267"/>
                    <a:pt x="26" y="267"/>
                    <a:pt x="26" y="267"/>
                  </a:cubicBezTo>
                  <a:cubicBezTo>
                    <a:pt x="27" y="267"/>
                    <a:pt x="27" y="267"/>
                    <a:pt x="27" y="267"/>
                  </a:cubicBezTo>
                  <a:cubicBezTo>
                    <a:pt x="27" y="268"/>
                    <a:pt x="27" y="268"/>
                    <a:pt x="27" y="268"/>
                  </a:cubicBezTo>
                  <a:cubicBezTo>
                    <a:pt x="28" y="268"/>
                    <a:pt x="28" y="268"/>
                    <a:pt x="28" y="268"/>
                  </a:cubicBezTo>
                  <a:cubicBezTo>
                    <a:pt x="28" y="269"/>
                    <a:pt x="28" y="269"/>
                    <a:pt x="28" y="269"/>
                  </a:cubicBezTo>
                  <a:cubicBezTo>
                    <a:pt x="28" y="270"/>
                    <a:pt x="28" y="270"/>
                    <a:pt x="28" y="270"/>
                  </a:cubicBezTo>
                  <a:cubicBezTo>
                    <a:pt x="29" y="270"/>
                    <a:pt x="29" y="270"/>
                    <a:pt x="29" y="270"/>
                  </a:cubicBezTo>
                  <a:cubicBezTo>
                    <a:pt x="29" y="270"/>
                    <a:pt x="29" y="270"/>
                    <a:pt x="29" y="270"/>
                  </a:cubicBezTo>
                  <a:cubicBezTo>
                    <a:pt x="30" y="270"/>
                    <a:pt x="30" y="270"/>
                    <a:pt x="30" y="270"/>
                  </a:cubicBezTo>
                  <a:cubicBezTo>
                    <a:pt x="31" y="270"/>
                    <a:pt x="31" y="270"/>
                    <a:pt x="31" y="270"/>
                  </a:cubicBezTo>
                  <a:cubicBezTo>
                    <a:pt x="29" y="271"/>
                    <a:pt x="29" y="271"/>
                    <a:pt x="29" y="271"/>
                  </a:cubicBezTo>
                  <a:cubicBezTo>
                    <a:pt x="31" y="273"/>
                    <a:pt x="31" y="273"/>
                    <a:pt x="31" y="273"/>
                  </a:cubicBezTo>
                  <a:cubicBezTo>
                    <a:pt x="32" y="273"/>
                    <a:pt x="32" y="273"/>
                    <a:pt x="32" y="273"/>
                  </a:cubicBezTo>
                  <a:cubicBezTo>
                    <a:pt x="32" y="274"/>
                    <a:pt x="32" y="274"/>
                    <a:pt x="32" y="274"/>
                  </a:cubicBezTo>
                  <a:cubicBezTo>
                    <a:pt x="35" y="275"/>
                    <a:pt x="35" y="275"/>
                    <a:pt x="35" y="275"/>
                  </a:cubicBezTo>
                  <a:cubicBezTo>
                    <a:pt x="35" y="275"/>
                    <a:pt x="35" y="275"/>
                    <a:pt x="35" y="275"/>
                  </a:cubicBezTo>
                  <a:cubicBezTo>
                    <a:pt x="36" y="275"/>
                    <a:pt x="36" y="275"/>
                    <a:pt x="36" y="275"/>
                  </a:cubicBezTo>
                  <a:cubicBezTo>
                    <a:pt x="35" y="273"/>
                    <a:pt x="35" y="273"/>
                    <a:pt x="35" y="273"/>
                  </a:cubicBezTo>
                  <a:cubicBezTo>
                    <a:pt x="36" y="272"/>
                    <a:pt x="36" y="272"/>
                    <a:pt x="36" y="272"/>
                  </a:cubicBezTo>
                  <a:cubicBezTo>
                    <a:pt x="35" y="271"/>
                    <a:pt x="35" y="271"/>
                    <a:pt x="35" y="271"/>
                  </a:cubicBezTo>
                  <a:cubicBezTo>
                    <a:pt x="35" y="270"/>
                    <a:pt x="35" y="270"/>
                    <a:pt x="35" y="270"/>
                  </a:cubicBezTo>
                  <a:cubicBezTo>
                    <a:pt x="35" y="269"/>
                    <a:pt x="35" y="269"/>
                    <a:pt x="35" y="269"/>
                  </a:cubicBezTo>
                  <a:cubicBezTo>
                    <a:pt x="33" y="267"/>
                    <a:pt x="33" y="267"/>
                    <a:pt x="33" y="267"/>
                  </a:cubicBezTo>
                  <a:cubicBezTo>
                    <a:pt x="32" y="265"/>
                    <a:pt x="32" y="265"/>
                    <a:pt x="32" y="265"/>
                  </a:cubicBezTo>
                  <a:cubicBezTo>
                    <a:pt x="31" y="264"/>
                    <a:pt x="31" y="264"/>
                    <a:pt x="31" y="264"/>
                  </a:cubicBezTo>
                  <a:cubicBezTo>
                    <a:pt x="31" y="262"/>
                    <a:pt x="31" y="262"/>
                    <a:pt x="31" y="262"/>
                  </a:cubicBezTo>
                  <a:cubicBezTo>
                    <a:pt x="31" y="262"/>
                    <a:pt x="31" y="262"/>
                    <a:pt x="31" y="262"/>
                  </a:cubicBezTo>
                  <a:cubicBezTo>
                    <a:pt x="30" y="262"/>
                    <a:pt x="30" y="262"/>
                    <a:pt x="30" y="262"/>
                  </a:cubicBezTo>
                  <a:cubicBezTo>
                    <a:pt x="28" y="261"/>
                    <a:pt x="28" y="261"/>
                    <a:pt x="28" y="261"/>
                  </a:cubicBezTo>
                  <a:cubicBezTo>
                    <a:pt x="27" y="261"/>
                    <a:pt x="27" y="261"/>
                    <a:pt x="27" y="261"/>
                  </a:cubicBezTo>
                  <a:cubicBezTo>
                    <a:pt x="27" y="261"/>
                    <a:pt x="27" y="261"/>
                    <a:pt x="27" y="261"/>
                  </a:cubicBezTo>
                  <a:cubicBezTo>
                    <a:pt x="26" y="260"/>
                    <a:pt x="26" y="260"/>
                    <a:pt x="26" y="260"/>
                  </a:cubicBezTo>
                  <a:cubicBezTo>
                    <a:pt x="25" y="259"/>
                    <a:pt x="25" y="259"/>
                    <a:pt x="25" y="259"/>
                  </a:cubicBezTo>
                  <a:cubicBezTo>
                    <a:pt x="24" y="259"/>
                    <a:pt x="24" y="259"/>
                    <a:pt x="24" y="259"/>
                  </a:cubicBezTo>
                  <a:cubicBezTo>
                    <a:pt x="24" y="258"/>
                    <a:pt x="24" y="258"/>
                    <a:pt x="24" y="258"/>
                  </a:cubicBezTo>
                  <a:cubicBezTo>
                    <a:pt x="23" y="258"/>
                    <a:pt x="23" y="258"/>
                    <a:pt x="23" y="258"/>
                  </a:cubicBezTo>
                  <a:cubicBezTo>
                    <a:pt x="22" y="257"/>
                    <a:pt x="22" y="257"/>
                    <a:pt x="22" y="257"/>
                  </a:cubicBezTo>
                  <a:cubicBezTo>
                    <a:pt x="21" y="257"/>
                    <a:pt x="21" y="257"/>
                    <a:pt x="21" y="257"/>
                  </a:cubicBezTo>
                  <a:cubicBezTo>
                    <a:pt x="21" y="257"/>
                    <a:pt x="21" y="257"/>
                    <a:pt x="21" y="257"/>
                  </a:cubicBezTo>
                  <a:cubicBezTo>
                    <a:pt x="20" y="257"/>
                    <a:pt x="20" y="257"/>
                    <a:pt x="20" y="257"/>
                  </a:cubicBezTo>
                  <a:close/>
                  <a:moveTo>
                    <a:pt x="28" y="259"/>
                  </a:moveTo>
                  <a:cubicBezTo>
                    <a:pt x="28" y="259"/>
                    <a:pt x="28" y="259"/>
                    <a:pt x="28" y="259"/>
                  </a:cubicBezTo>
                  <a:cubicBezTo>
                    <a:pt x="29" y="258"/>
                    <a:pt x="29" y="258"/>
                    <a:pt x="29" y="258"/>
                  </a:cubicBezTo>
                  <a:cubicBezTo>
                    <a:pt x="29" y="259"/>
                    <a:pt x="29" y="259"/>
                    <a:pt x="29" y="259"/>
                  </a:cubicBezTo>
                  <a:cubicBezTo>
                    <a:pt x="29" y="259"/>
                    <a:pt x="29" y="259"/>
                    <a:pt x="29" y="259"/>
                  </a:cubicBezTo>
                  <a:cubicBezTo>
                    <a:pt x="28" y="259"/>
                    <a:pt x="28" y="259"/>
                    <a:pt x="28" y="259"/>
                  </a:cubicBezTo>
                  <a:cubicBezTo>
                    <a:pt x="28" y="259"/>
                    <a:pt x="28" y="259"/>
                    <a:pt x="28" y="259"/>
                  </a:cubicBezTo>
                  <a:close/>
                  <a:moveTo>
                    <a:pt x="27" y="258"/>
                  </a:moveTo>
                  <a:cubicBezTo>
                    <a:pt x="28" y="258"/>
                    <a:pt x="28" y="258"/>
                    <a:pt x="28" y="258"/>
                  </a:cubicBezTo>
                  <a:cubicBezTo>
                    <a:pt x="28" y="258"/>
                    <a:pt x="28" y="258"/>
                    <a:pt x="28" y="258"/>
                  </a:cubicBezTo>
                  <a:cubicBezTo>
                    <a:pt x="27" y="258"/>
                    <a:pt x="27" y="258"/>
                    <a:pt x="27" y="258"/>
                  </a:cubicBezTo>
                  <a:close/>
                  <a:moveTo>
                    <a:pt x="22" y="240"/>
                  </a:moveTo>
                  <a:cubicBezTo>
                    <a:pt x="22" y="241"/>
                    <a:pt x="22" y="241"/>
                    <a:pt x="22" y="241"/>
                  </a:cubicBezTo>
                  <a:cubicBezTo>
                    <a:pt x="22" y="241"/>
                    <a:pt x="22" y="241"/>
                    <a:pt x="22" y="241"/>
                  </a:cubicBezTo>
                  <a:cubicBezTo>
                    <a:pt x="22" y="240"/>
                    <a:pt x="22" y="240"/>
                    <a:pt x="22" y="240"/>
                  </a:cubicBezTo>
                  <a:close/>
                  <a:moveTo>
                    <a:pt x="24" y="249"/>
                  </a:moveTo>
                  <a:cubicBezTo>
                    <a:pt x="24" y="248"/>
                    <a:pt x="24" y="248"/>
                    <a:pt x="24" y="248"/>
                  </a:cubicBezTo>
                  <a:cubicBezTo>
                    <a:pt x="25" y="248"/>
                    <a:pt x="25" y="248"/>
                    <a:pt x="25" y="248"/>
                  </a:cubicBezTo>
                  <a:cubicBezTo>
                    <a:pt x="25" y="248"/>
                    <a:pt x="25" y="248"/>
                    <a:pt x="25" y="248"/>
                  </a:cubicBezTo>
                  <a:cubicBezTo>
                    <a:pt x="25" y="249"/>
                    <a:pt x="25" y="249"/>
                    <a:pt x="25" y="249"/>
                  </a:cubicBezTo>
                  <a:cubicBezTo>
                    <a:pt x="24" y="249"/>
                    <a:pt x="24" y="249"/>
                    <a:pt x="24" y="249"/>
                  </a:cubicBezTo>
                  <a:close/>
                  <a:moveTo>
                    <a:pt x="24" y="251"/>
                  </a:moveTo>
                  <a:cubicBezTo>
                    <a:pt x="23" y="252"/>
                    <a:pt x="23" y="252"/>
                    <a:pt x="23" y="252"/>
                  </a:cubicBezTo>
                  <a:cubicBezTo>
                    <a:pt x="24" y="253"/>
                    <a:pt x="24" y="253"/>
                    <a:pt x="24" y="253"/>
                  </a:cubicBezTo>
                  <a:cubicBezTo>
                    <a:pt x="24" y="253"/>
                    <a:pt x="24" y="253"/>
                    <a:pt x="24" y="253"/>
                  </a:cubicBezTo>
                  <a:cubicBezTo>
                    <a:pt x="24" y="252"/>
                    <a:pt x="24" y="252"/>
                    <a:pt x="24" y="252"/>
                  </a:cubicBezTo>
                  <a:cubicBezTo>
                    <a:pt x="24" y="251"/>
                    <a:pt x="24" y="251"/>
                    <a:pt x="24" y="251"/>
                  </a:cubicBezTo>
                  <a:close/>
                  <a:moveTo>
                    <a:pt x="25" y="250"/>
                  </a:moveTo>
                  <a:cubicBezTo>
                    <a:pt x="25" y="249"/>
                    <a:pt x="25" y="249"/>
                    <a:pt x="25" y="249"/>
                  </a:cubicBezTo>
                  <a:cubicBezTo>
                    <a:pt x="25" y="249"/>
                    <a:pt x="25" y="249"/>
                    <a:pt x="25" y="249"/>
                  </a:cubicBezTo>
                  <a:cubicBezTo>
                    <a:pt x="24" y="250"/>
                    <a:pt x="24" y="250"/>
                    <a:pt x="24" y="250"/>
                  </a:cubicBezTo>
                  <a:cubicBezTo>
                    <a:pt x="24" y="250"/>
                    <a:pt x="24" y="250"/>
                    <a:pt x="24" y="250"/>
                  </a:cubicBezTo>
                  <a:cubicBezTo>
                    <a:pt x="24" y="250"/>
                    <a:pt x="24" y="250"/>
                    <a:pt x="24" y="250"/>
                  </a:cubicBezTo>
                  <a:cubicBezTo>
                    <a:pt x="24" y="250"/>
                    <a:pt x="25" y="250"/>
                    <a:pt x="25" y="250"/>
                  </a:cubicBezTo>
                  <a:close/>
                  <a:moveTo>
                    <a:pt x="26" y="249"/>
                  </a:moveTo>
                  <a:cubicBezTo>
                    <a:pt x="27" y="248"/>
                    <a:pt x="27" y="248"/>
                    <a:pt x="27" y="248"/>
                  </a:cubicBezTo>
                  <a:cubicBezTo>
                    <a:pt x="27" y="248"/>
                    <a:pt x="27" y="248"/>
                    <a:pt x="27" y="248"/>
                  </a:cubicBezTo>
                  <a:cubicBezTo>
                    <a:pt x="28" y="247"/>
                    <a:pt x="28" y="247"/>
                    <a:pt x="28" y="247"/>
                  </a:cubicBezTo>
                  <a:cubicBezTo>
                    <a:pt x="29" y="247"/>
                    <a:pt x="29" y="247"/>
                    <a:pt x="29" y="247"/>
                  </a:cubicBezTo>
                  <a:cubicBezTo>
                    <a:pt x="29" y="247"/>
                    <a:pt x="29" y="247"/>
                    <a:pt x="29" y="247"/>
                  </a:cubicBezTo>
                  <a:cubicBezTo>
                    <a:pt x="28" y="249"/>
                    <a:pt x="28" y="249"/>
                    <a:pt x="28" y="249"/>
                  </a:cubicBezTo>
                  <a:cubicBezTo>
                    <a:pt x="27" y="249"/>
                    <a:pt x="27" y="249"/>
                    <a:pt x="27" y="249"/>
                  </a:cubicBezTo>
                  <a:cubicBezTo>
                    <a:pt x="26" y="249"/>
                    <a:pt x="26" y="249"/>
                    <a:pt x="26" y="249"/>
                  </a:cubicBezTo>
                  <a:cubicBezTo>
                    <a:pt x="26" y="249"/>
                    <a:pt x="26" y="249"/>
                    <a:pt x="26" y="249"/>
                  </a:cubicBezTo>
                  <a:close/>
                  <a:moveTo>
                    <a:pt x="25" y="245"/>
                  </a:moveTo>
                  <a:cubicBezTo>
                    <a:pt x="25" y="244"/>
                    <a:pt x="25" y="244"/>
                    <a:pt x="25" y="244"/>
                  </a:cubicBezTo>
                  <a:cubicBezTo>
                    <a:pt x="26" y="244"/>
                    <a:pt x="26" y="244"/>
                    <a:pt x="26" y="244"/>
                  </a:cubicBezTo>
                  <a:cubicBezTo>
                    <a:pt x="26" y="244"/>
                    <a:pt x="26" y="244"/>
                    <a:pt x="26" y="244"/>
                  </a:cubicBezTo>
                  <a:cubicBezTo>
                    <a:pt x="25" y="245"/>
                    <a:pt x="25" y="245"/>
                    <a:pt x="25" y="245"/>
                  </a:cubicBezTo>
                  <a:cubicBezTo>
                    <a:pt x="25" y="245"/>
                    <a:pt x="25" y="245"/>
                    <a:pt x="25" y="245"/>
                  </a:cubicBezTo>
                  <a:cubicBezTo>
                    <a:pt x="25" y="245"/>
                    <a:pt x="25" y="245"/>
                    <a:pt x="25" y="245"/>
                  </a:cubicBezTo>
                  <a:close/>
                  <a:moveTo>
                    <a:pt x="23" y="245"/>
                  </a:moveTo>
                  <a:cubicBezTo>
                    <a:pt x="24" y="245"/>
                    <a:pt x="24" y="245"/>
                    <a:pt x="24" y="245"/>
                  </a:cubicBezTo>
                  <a:cubicBezTo>
                    <a:pt x="24" y="245"/>
                    <a:pt x="24" y="245"/>
                    <a:pt x="24" y="245"/>
                  </a:cubicBezTo>
                  <a:cubicBezTo>
                    <a:pt x="24" y="244"/>
                    <a:pt x="24" y="244"/>
                    <a:pt x="24" y="244"/>
                  </a:cubicBezTo>
                  <a:cubicBezTo>
                    <a:pt x="23" y="245"/>
                    <a:pt x="23" y="245"/>
                    <a:pt x="23" y="245"/>
                  </a:cubicBezTo>
                  <a:close/>
                  <a:moveTo>
                    <a:pt x="22" y="243"/>
                  </a:moveTo>
                  <a:cubicBezTo>
                    <a:pt x="22" y="244"/>
                    <a:pt x="22" y="244"/>
                    <a:pt x="22" y="244"/>
                  </a:cubicBezTo>
                  <a:cubicBezTo>
                    <a:pt x="22" y="244"/>
                    <a:pt x="22" y="244"/>
                    <a:pt x="22" y="244"/>
                  </a:cubicBezTo>
                  <a:cubicBezTo>
                    <a:pt x="22" y="245"/>
                    <a:pt x="22" y="245"/>
                    <a:pt x="22" y="245"/>
                  </a:cubicBezTo>
                  <a:cubicBezTo>
                    <a:pt x="23" y="244"/>
                    <a:pt x="23" y="244"/>
                    <a:pt x="23" y="244"/>
                  </a:cubicBezTo>
                  <a:cubicBezTo>
                    <a:pt x="22" y="243"/>
                    <a:pt x="22" y="243"/>
                    <a:pt x="22" y="243"/>
                  </a:cubicBezTo>
                  <a:cubicBezTo>
                    <a:pt x="22" y="243"/>
                    <a:pt x="22" y="243"/>
                    <a:pt x="22" y="243"/>
                  </a:cubicBezTo>
                  <a:close/>
                  <a:moveTo>
                    <a:pt x="23" y="242"/>
                  </a:moveTo>
                  <a:cubicBezTo>
                    <a:pt x="23" y="242"/>
                    <a:pt x="23" y="242"/>
                    <a:pt x="23" y="242"/>
                  </a:cubicBezTo>
                  <a:cubicBezTo>
                    <a:pt x="23" y="242"/>
                    <a:pt x="23" y="242"/>
                    <a:pt x="23" y="242"/>
                  </a:cubicBezTo>
                  <a:cubicBezTo>
                    <a:pt x="23" y="243"/>
                    <a:pt x="23" y="243"/>
                    <a:pt x="23" y="243"/>
                  </a:cubicBezTo>
                  <a:cubicBezTo>
                    <a:pt x="24" y="243"/>
                    <a:pt x="24" y="243"/>
                    <a:pt x="24" y="243"/>
                  </a:cubicBezTo>
                  <a:cubicBezTo>
                    <a:pt x="25" y="242"/>
                    <a:pt x="25" y="242"/>
                    <a:pt x="25" y="242"/>
                  </a:cubicBezTo>
                  <a:cubicBezTo>
                    <a:pt x="24" y="243"/>
                    <a:pt x="24" y="243"/>
                    <a:pt x="24" y="243"/>
                  </a:cubicBezTo>
                  <a:cubicBezTo>
                    <a:pt x="24" y="244"/>
                    <a:pt x="24" y="244"/>
                    <a:pt x="24" y="244"/>
                  </a:cubicBezTo>
                  <a:cubicBezTo>
                    <a:pt x="25" y="243"/>
                    <a:pt x="25" y="243"/>
                    <a:pt x="25" y="243"/>
                  </a:cubicBezTo>
                  <a:cubicBezTo>
                    <a:pt x="25" y="241"/>
                    <a:pt x="25" y="241"/>
                    <a:pt x="25" y="241"/>
                  </a:cubicBezTo>
                  <a:cubicBezTo>
                    <a:pt x="24" y="241"/>
                    <a:pt x="24" y="241"/>
                    <a:pt x="24" y="241"/>
                  </a:cubicBezTo>
                  <a:cubicBezTo>
                    <a:pt x="23" y="241"/>
                    <a:pt x="23" y="241"/>
                    <a:pt x="23" y="241"/>
                  </a:cubicBezTo>
                  <a:cubicBezTo>
                    <a:pt x="23" y="242"/>
                    <a:pt x="23" y="242"/>
                    <a:pt x="23" y="242"/>
                  </a:cubicBezTo>
                  <a:close/>
                  <a:moveTo>
                    <a:pt x="23" y="240"/>
                  </a:moveTo>
                  <a:cubicBezTo>
                    <a:pt x="23" y="241"/>
                    <a:pt x="23" y="241"/>
                    <a:pt x="23" y="241"/>
                  </a:cubicBezTo>
                  <a:cubicBezTo>
                    <a:pt x="23" y="240"/>
                    <a:pt x="23" y="240"/>
                    <a:pt x="23" y="240"/>
                  </a:cubicBezTo>
                  <a:cubicBezTo>
                    <a:pt x="23" y="240"/>
                    <a:pt x="23" y="240"/>
                    <a:pt x="23" y="240"/>
                  </a:cubicBezTo>
                  <a:cubicBezTo>
                    <a:pt x="23" y="240"/>
                    <a:pt x="23" y="240"/>
                    <a:pt x="23" y="240"/>
                  </a:cubicBezTo>
                  <a:close/>
                  <a:moveTo>
                    <a:pt x="24" y="239"/>
                  </a:moveTo>
                  <a:cubicBezTo>
                    <a:pt x="25" y="238"/>
                    <a:pt x="25" y="238"/>
                    <a:pt x="25" y="238"/>
                  </a:cubicBezTo>
                  <a:cubicBezTo>
                    <a:pt x="25" y="237"/>
                    <a:pt x="25" y="237"/>
                    <a:pt x="25" y="237"/>
                  </a:cubicBezTo>
                  <a:cubicBezTo>
                    <a:pt x="26" y="237"/>
                    <a:pt x="26" y="237"/>
                    <a:pt x="26" y="237"/>
                  </a:cubicBezTo>
                  <a:cubicBezTo>
                    <a:pt x="26" y="238"/>
                    <a:pt x="26" y="238"/>
                    <a:pt x="26" y="238"/>
                  </a:cubicBezTo>
                  <a:cubicBezTo>
                    <a:pt x="25" y="238"/>
                    <a:pt x="25" y="238"/>
                    <a:pt x="25" y="238"/>
                  </a:cubicBezTo>
                  <a:cubicBezTo>
                    <a:pt x="24" y="239"/>
                    <a:pt x="24" y="239"/>
                    <a:pt x="24" y="239"/>
                  </a:cubicBezTo>
                  <a:close/>
                  <a:moveTo>
                    <a:pt x="19" y="236"/>
                  </a:moveTo>
                  <a:cubicBezTo>
                    <a:pt x="21" y="238"/>
                    <a:pt x="21" y="238"/>
                    <a:pt x="21" y="238"/>
                  </a:cubicBezTo>
                  <a:cubicBezTo>
                    <a:pt x="21" y="240"/>
                    <a:pt x="21" y="240"/>
                    <a:pt x="21" y="240"/>
                  </a:cubicBezTo>
                  <a:cubicBezTo>
                    <a:pt x="21" y="240"/>
                    <a:pt x="21" y="240"/>
                    <a:pt x="21" y="240"/>
                  </a:cubicBezTo>
                  <a:cubicBezTo>
                    <a:pt x="20" y="240"/>
                    <a:pt x="20" y="240"/>
                    <a:pt x="20" y="240"/>
                  </a:cubicBezTo>
                  <a:cubicBezTo>
                    <a:pt x="20" y="239"/>
                    <a:pt x="20" y="239"/>
                    <a:pt x="20" y="239"/>
                  </a:cubicBezTo>
                  <a:cubicBezTo>
                    <a:pt x="19" y="238"/>
                    <a:pt x="19" y="238"/>
                    <a:pt x="19" y="238"/>
                  </a:cubicBezTo>
                  <a:cubicBezTo>
                    <a:pt x="19" y="237"/>
                    <a:pt x="19" y="237"/>
                    <a:pt x="19" y="237"/>
                  </a:cubicBezTo>
                  <a:cubicBezTo>
                    <a:pt x="19" y="237"/>
                    <a:pt x="19" y="236"/>
                    <a:pt x="19" y="236"/>
                  </a:cubicBezTo>
                  <a:close/>
                  <a:moveTo>
                    <a:pt x="21" y="236"/>
                  </a:moveTo>
                  <a:cubicBezTo>
                    <a:pt x="21" y="237"/>
                    <a:pt x="21" y="237"/>
                    <a:pt x="21" y="237"/>
                  </a:cubicBezTo>
                  <a:cubicBezTo>
                    <a:pt x="21" y="238"/>
                    <a:pt x="21" y="238"/>
                    <a:pt x="21" y="238"/>
                  </a:cubicBezTo>
                  <a:cubicBezTo>
                    <a:pt x="21" y="239"/>
                    <a:pt x="21" y="239"/>
                    <a:pt x="21" y="239"/>
                  </a:cubicBezTo>
                  <a:cubicBezTo>
                    <a:pt x="22" y="239"/>
                    <a:pt x="22" y="239"/>
                    <a:pt x="22" y="239"/>
                  </a:cubicBezTo>
                  <a:cubicBezTo>
                    <a:pt x="22" y="238"/>
                    <a:pt x="22" y="238"/>
                    <a:pt x="22" y="238"/>
                  </a:cubicBezTo>
                  <a:cubicBezTo>
                    <a:pt x="22" y="237"/>
                    <a:pt x="22" y="237"/>
                    <a:pt x="22" y="237"/>
                  </a:cubicBezTo>
                  <a:cubicBezTo>
                    <a:pt x="21" y="236"/>
                    <a:pt x="21" y="236"/>
                    <a:pt x="21" y="236"/>
                  </a:cubicBezTo>
                  <a:cubicBezTo>
                    <a:pt x="21" y="235"/>
                    <a:pt x="21" y="235"/>
                    <a:pt x="21" y="235"/>
                  </a:cubicBezTo>
                  <a:cubicBezTo>
                    <a:pt x="21" y="236"/>
                    <a:pt x="21" y="236"/>
                    <a:pt x="21" y="236"/>
                  </a:cubicBezTo>
                  <a:close/>
                  <a:moveTo>
                    <a:pt x="19" y="235"/>
                  </a:moveTo>
                  <a:cubicBezTo>
                    <a:pt x="20" y="235"/>
                    <a:pt x="20" y="235"/>
                    <a:pt x="20" y="235"/>
                  </a:cubicBezTo>
                  <a:cubicBezTo>
                    <a:pt x="20" y="235"/>
                    <a:pt x="20" y="235"/>
                    <a:pt x="20" y="235"/>
                  </a:cubicBezTo>
                  <a:cubicBezTo>
                    <a:pt x="21" y="235"/>
                    <a:pt x="21" y="235"/>
                    <a:pt x="21" y="235"/>
                  </a:cubicBezTo>
                  <a:cubicBezTo>
                    <a:pt x="21" y="234"/>
                    <a:pt x="21" y="234"/>
                    <a:pt x="21" y="234"/>
                  </a:cubicBezTo>
                  <a:cubicBezTo>
                    <a:pt x="21" y="234"/>
                    <a:pt x="21" y="234"/>
                    <a:pt x="21" y="234"/>
                  </a:cubicBezTo>
                  <a:cubicBezTo>
                    <a:pt x="19" y="234"/>
                    <a:pt x="19" y="234"/>
                    <a:pt x="19" y="234"/>
                  </a:cubicBezTo>
                  <a:cubicBezTo>
                    <a:pt x="19" y="235"/>
                    <a:pt x="19" y="235"/>
                    <a:pt x="19" y="235"/>
                  </a:cubicBezTo>
                  <a:close/>
                  <a:moveTo>
                    <a:pt x="10" y="235"/>
                  </a:moveTo>
                  <a:cubicBezTo>
                    <a:pt x="9" y="234"/>
                    <a:pt x="9" y="234"/>
                    <a:pt x="9" y="234"/>
                  </a:cubicBezTo>
                  <a:cubicBezTo>
                    <a:pt x="11" y="232"/>
                    <a:pt x="11" y="232"/>
                    <a:pt x="11" y="232"/>
                  </a:cubicBezTo>
                  <a:cubicBezTo>
                    <a:pt x="12" y="232"/>
                    <a:pt x="12" y="232"/>
                    <a:pt x="12" y="232"/>
                  </a:cubicBezTo>
                  <a:cubicBezTo>
                    <a:pt x="12" y="233"/>
                    <a:pt x="12" y="233"/>
                    <a:pt x="12" y="233"/>
                  </a:cubicBezTo>
                  <a:cubicBezTo>
                    <a:pt x="12" y="233"/>
                    <a:pt x="12" y="233"/>
                    <a:pt x="12" y="233"/>
                  </a:cubicBezTo>
                  <a:cubicBezTo>
                    <a:pt x="13" y="232"/>
                    <a:pt x="13" y="232"/>
                    <a:pt x="13" y="232"/>
                  </a:cubicBezTo>
                  <a:cubicBezTo>
                    <a:pt x="14" y="233"/>
                    <a:pt x="14" y="233"/>
                    <a:pt x="14" y="233"/>
                  </a:cubicBezTo>
                  <a:cubicBezTo>
                    <a:pt x="14" y="233"/>
                    <a:pt x="14" y="233"/>
                    <a:pt x="14" y="233"/>
                  </a:cubicBezTo>
                  <a:cubicBezTo>
                    <a:pt x="14" y="234"/>
                    <a:pt x="14" y="234"/>
                    <a:pt x="14" y="234"/>
                  </a:cubicBezTo>
                  <a:cubicBezTo>
                    <a:pt x="13" y="235"/>
                    <a:pt x="13" y="235"/>
                    <a:pt x="13" y="235"/>
                  </a:cubicBezTo>
                  <a:cubicBezTo>
                    <a:pt x="11" y="235"/>
                    <a:pt x="11" y="235"/>
                    <a:pt x="11" y="235"/>
                  </a:cubicBezTo>
                  <a:cubicBezTo>
                    <a:pt x="12" y="236"/>
                    <a:pt x="12" y="236"/>
                    <a:pt x="12" y="236"/>
                  </a:cubicBezTo>
                  <a:cubicBezTo>
                    <a:pt x="12" y="236"/>
                    <a:pt x="12" y="236"/>
                    <a:pt x="12" y="236"/>
                  </a:cubicBezTo>
                  <a:cubicBezTo>
                    <a:pt x="13" y="236"/>
                    <a:pt x="13" y="236"/>
                    <a:pt x="13" y="236"/>
                  </a:cubicBezTo>
                  <a:cubicBezTo>
                    <a:pt x="13" y="235"/>
                    <a:pt x="13" y="235"/>
                    <a:pt x="13" y="235"/>
                  </a:cubicBezTo>
                  <a:cubicBezTo>
                    <a:pt x="14" y="233"/>
                    <a:pt x="14" y="233"/>
                    <a:pt x="14" y="233"/>
                  </a:cubicBezTo>
                  <a:cubicBezTo>
                    <a:pt x="16" y="233"/>
                    <a:pt x="16" y="233"/>
                    <a:pt x="16" y="233"/>
                  </a:cubicBezTo>
                  <a:cubicBezTo>
                    <a:pt x="16" y="233"/>
                    <a:pt x="16" y="233"/>
                    <a:pt x="16" y="233"/>
                  </a:cubicBezTo>
                  <a:cubicBezTo>
                    <a:pt x="15" y="234"/>
                    <a:pt x="15" y="234"/>
                    <a:pt x="15" y="234"/>
                  </a:cubicBezTo>
                  <a:cubicBezTo>
                    <a:pt x="14" y="236"/>
                    <a:pt x="14" y="236"/>
                    <a:pt x="14" y="236"/>
                  </a:cubicBezTo>
                  <a:cubicBezTo>
                    <a:pt x="14" y="237"/>
                    <a:pt x="14" y="237"/>
                    <a:pt x="14" y="237"/>
                  </a:cubicBezTo>
                  <a:cubicBezTo>
                    <a:pt x="13" y="238"/>
                    <a:pt x="13" y="238"/>
                    <a:pt x="13" y="238"/>
                  </a:cubicBezTo>
                  <a:cubicBezTo>
                    <a:pt x="12" y="239"/>
                    <a:pt x="12" y="239"/>
                    <a:pt x="12" y="239"/>
                  </a:cubicBezTo>
                  <a:cubicBezTo>
                    <a:pt x="12" y="239"/>
                    <a:pt x="12" y="239"/>
                    <a:pt x="12" y="239"/>
                  </a:cubicBezTo>
                  <a:cubicBezTo>
                    <a:pt x="11" y="239"/>
                    <a:pt x="11" y="239"/>
                    <a:pt x="11" y="239"/>
                  </a:cubicBezTo>
                  <a:cubicBezTo>
                    <a:pt x="12" y="239"/>
                    <a:pt x="12" y="239"/>
                    <a:pt x="12" y="239"/>
                  </a:cubicBezTo>
                  <a:cubicBezTo>
                    <a:pt x="12" y="239"/>
                    <a:pt x="12" y="239"/>
                    <a:pt x="12" y="239"/>
                  </a:cubicBezTo>
                  <a:cubicBezTo>
                    <a:pt x="13" y="239"/>
                    <a:pt x="13" y="239"/>
                    <a:pt x="13" y="239"/>
                  </a:cubicBezTo>
                  <a:cubicBezTo>
                    <a:pt x="13" y="240"/>
                    <a:pt x="13" y="240"/>
                    <a:pt x="13" y="240"/>
                  </a:cubicBezTo>
                  <a:cubicBezTo>
                    <a:pt x="12" y="240"/>
                    <a:pt x="12" y="240"/>
                    <a:pt x="12" y="240"/>
                  </a:cubicBezTo>
                  <a:cubicBezTo>
                    <a:pt x="12" y="241"/>
                    <a:pt x="12" y="241"/>
                    <a:pt x="12" y="241"/>
                  </a:cubicBezTo>
                  <a:cubicBezTo>
                    <a:pt x="12" y="242"/>
                    <a:pt x="12" y="242"/>
                    <a:pt x="12" y="242"/>
                  </a:cubicBezTo>
                  <a:cubicBezTo>
                    <a:pt x="12" y="243"/>
                    <a:pt x="12" y="243"/>
                    <a:pt x="12" y="243"/>
                  </a:cubicBezTo>
                  <a:cubicBezTo>
                    <a:pt x="12" y="244"/>
                    <a:pt x="12" y="244"/>
                    <a:pt x="12" y="244"/>
                  </a:cubicBezTo>
                  <a:cubicBezTo>
                    <a:pt x="12" y="245"/>
                    <a:pt x="12" y="245"/>
                    <a:pt x="12" y="245"/>
                  </a:cubicBezTo>
                  <a:cubicBezTo>
                    <a:pt x="13" y="245"/>
                    <a:pt x="13" y="245"/>
                    <a:pt x="13" y="245"/>
                  </a:cubicBezTo>
                  <a:cubicBezTo>
                    <a:pt x="14" y="246"/>
                    <a:pt x="14" y="246"/>
                    <a:pt x="14" y="246"/>
                  </a:cubicBezTo>
                  <a:cubicBezTo>
                    <a:pt x="13" y="247"/>
                    <a:pt x="13" y="247"/>
                    <a:pt x="13" y="247"/>
                  </a:cubicBezTo>
                  <a:cubicBezTo>
                    <a:pt x="12" y="246"/>
                    <a:pt x="12" y="246"/>
                    <a:pt x="12" y="246"/>
                  </a:cubicBezTo>
                  <a:cubicBezTo>
                    <a:pt x="11" y="244"/>
                    <a:pt x="11" y="244"/>
                    <a:pt x="11" y="244"/>
                  </a:cubicBezTo>
                  <a:cubicBezTo>
                    <a:pt x="10" y="243"/>
                    <a:pt x="10" y="243"/>
                    <a:pt x="10" y="243"/>
                  </a:cubicBezTo>
                  <a:cubicBezTo>
                    <a:pt x="11" y="242"/>
                    <a:pt x="11" y="242"/>
                    <a:pt x="11" y="242"/>
                  </a:cubicBezTo>
                  <a:cubicBezTo>
                    <a:pt x="10" y="242"/>
                    <a:pt x="10" y="242"/>
                    <a:pt x="10" y="242"/>
                  </a:cubicBezTo>
                  <a:cubicBezTo>
                    <a:pt x="9" y="241"/>
                    <a:pt x="9" y="241"/>
                    <a:pt x="9" y="241"/>
                  </a:cubicBezTo>
                  <a:cubicBezTo>
                    <a:pt x="10" y="241"/>
                    <a:pt x="10" y="241"/>
                    <a:pt x="10" y="241"/>
                  </a:cubicBezTo>
                  <a:cubicBezTo>
                    <a:pt x="11" y="241"/>
                    <a:pt x="11" y="241"/>
                    <a:pt x="11" y="241"/>
                  </a:cubicBezTo>
                  <a:cubicBezTo>
                    <a:pt x="10" y="240"/>
                    <a:pt x="10" y="240"/>
                    <a:pt x="10" y="240"/>
                  </a:cubicBezTo>
                  <a:cubicBezTo>
                    <a:pt x="9" y="240"/>
                    <a:pt x="9" y="240"/>
                    <a:pt x="9" y="240"/>
                  </a:cubicBezTo>
                  <a:cubicBezTo>
                    <a:pt x="10" y="239"/>
                    <a:pt x="10" y="239"/>
                    <a:pt x="10" y="239"/>
                  </a:cubicBezTo>
                  <a:cubicBezTo>
                    <a:pt x="9" y="238"/>
                    <a:pt x="9" y="238"/>
                    <a:pt x="9" y="238"/>
                  </a:cubicBezTo>
                  <a:cubicBezTo>
                    <a:pt x="9" y="238"/>
                    <a:pt x="9" y="238"/>
                    <a:pt x="9" y="238"/>
                  </a:cubicBezTo>
                  <a:cubicBezTo>
                    <a:pt x="10" y="238"/>
                    <a:pt x="10" y="238"/>
                    <a:pt x="10" y="238"/>
                  </a:cubicBezTo>
                  <a:cubicBezTo>
                    <a:pt x="11" y="238"/>
                    <a:pt x="11" y="238"/>
                    <a:pt x="11" y="238"/>
                  </a:cubicBezTo>
                  <a:cubicBezTo>
                    <a:pt x="11" y="237"/>
                    <a:pt x="11" y="237"/>
                    <a:pt x="11" y="237"/>
                  </a:cubicBezTo>
                  <a:cubicBezTo>
                    <a:pt x="10" y="237"/>
                    <a:pt x="10" y="237"/>
                    <a:pt x="10" y="237"/>
                  </a:cubicBezTo>
                  <a:cubicBezTo>
                    <a:pt x="9" y="237"/>
                    <a:pt x="9" y="237"/>
                    <a:pt x="9" y="237"/>
                  </a:cubicBezTo>
                  <a:cubicBezTo>
                    <a:pt x="9" y="236"/>
                    <a:pt x="9" y="236"/>
                    <a:pt x="9" y="236"/>
                  </a:cubicBezTo>
                  <a:cubicBezTo>
                    <a:pt x="10" y="235"/>
                    <a:pt x="10" y="235"/>
                    <a:pt x="10" y="235"/>
                  </a:cubicBezTo>
                  <a:close/>
                  <a:moveTo>
                    <a:pt x="20" y="231"/>
                  </a:moveTo>
                  <a:cubicBezTo>
                    <a:pt x="20" y="230"/>
                    <a:pt x="20" y="230"/>
                    <a:pt x="20" y="230"/>
                  </a:cubicBezTo>
                  <a:cubicBezTo>
                    <a:pt x="21" y="230"/>
                    <a:pt x="21" y="230"/>
                    <a:pt x="21" y="230"/>
                  </a:cubicBezTo>
                  <a:cubicBezTo>
                    <a:pt x="21" y="230"/>
                    <a:pt x="21" y="230"/>
                    <a:pt x="21" y="230"/>
                  </a:cubicBezTo>
                  <a:cubicBezTo>
                    <a:pt x="20" y="231"/>
                    <a:pt x="20" y="231"/>
                    <a:pt x="20" y="231"/>
                  </a:cubicBezTo>
                  <a:close/>
                  <a:moveTo>
                    <a:pt x="111" y="109"/>
                  </a:moveTo>
                  <a:cubicBezTo>
                    <a:pt x="111" y="109"/>
                    <a:pt x="111" y="109"/>
                    <a:pt x="111" y="109"/>
                  </a:cubicBezTo>
                  <a:cubicBezTo>
                    <a:pt x="112" y="109"/>
                    <a:pt x="112" y="109"/>
                    <a:pt x="112" y="109"/>
                  </a:cubicBezTo>
                  <a:cubicBezTo>
                    <a:pt x="112" y="109"/>
                    <a:pt x="112" y="109"/>
                    <a:pt x="112" y="109"/>
                  </a:cubicBezTo>
                  <a:cubicBezTo>
                    <a:pt x="112" y="108"/>
                    <a:pt x="112" y="108"/>
                    <a:pt x="112" y="108"/>
                  </a:cubicBezTo>
                  <a:cubicBezTo>
                    <a:pt x="111" y="108"/>
                    <a:pt x="111" y="108"/>
                    <a:pt x="111" y="108"/>
                  </a:cubicBezTo>
                  <a:cubicBezTo>
                    <a:pt x="111" y="109"/>
                    <a:pt x="111" y="109"/>
                    <a:pt x="111" y="109"/>
                  </a:cubicBezTo>
                  <a:close/>
                  <a:moveTo>
                    <a:pt x="102" y="101"/>
                  </a:moveTo>
                  <a:cubicBezTo>
                    <a:pt x="103" y="101"/>
                    <a:pt x="103" y="101"/>
                    <a:pt x="103" y="101"/>
                  </a:cubicBezTo>
                  <a:cubicBezTo>
                    <a:pt x="103" y="101"/>
                    <a:pt x="103" y="101"/>
                    <a:pt x="103" y="101"/>
                  </a:cubicBezTo>
                  <a:cubicBezTo>
                    <a:pt x="103" y="100"/>
                    <a:pt x="103" y="100"/>
                    <a:pt x="103" y="100"/>
                  </a:cubicBezTo>
                  <a:cubicBezTo>
                    <a:pt x="103" y="100"/>
                    <a:pt x="103" y="100"/>
                    <a:pt x="103" y="100"/>
                  </a:cubicBezTo>
                  <a:cubicBezTo>
                    <a:pt x="102" y="101"/>
                    <a:pt x="102" y="101"/>
                    <a:pt x="102" y="101"/>
                  </a:cubicBezTo>
                  <a:close/>
                  <a:moveTo>
                    <a:pt x="71" y="103"/>
                  </a:moveTo>
                  <a:cubicBezTo>
                    <a:pt x="71" y="104"/>
                    <a:pt x="71" y="104"/>
                    <a:pt x="71" y="104"/>
                  </a:cubicBezTo>
                  <a:cubicBezTo>
                    <a:pt x="72" y="103"/>
                    <a:pt x="72" y="103"/>
                    <a:pt x="72" y="103"/>
                  </a:cubicBezTo>
                  <a:cubicBezTo>
                    <a:pt x="71" y="103"/>
                    <a:pt x="71" y="103"/>
                    <a:pt x="71" y="103"/>
                  </a:cubicBezTo>
                  <a:cubicBezTo>
                    <a:pt x="71" y="103"/>
                    <a:pt x="71" y="103"/>
                    <a:pt x="71" y="103"/>
                  </a:cubicBezTo>
                  <a:close/>
                  <a:moveTo>
                    <a:pt x="71" y="105"/>
                  </a:moveTo>
                  <a:cubicBezTo>
                    <a:pt x="71" y="104"/>
                    <a:pt x="71" y="104"/>
                    <a:pt x="71" y="104"/>
                  </a:cubicBezTo>
                  <a:cubicBezTo>
                    <a:pt x="71" y="104"/>
                    <a:pt x="71" y="104"/>
                    <a:pt x="71" y="104"/>
                  </a:cubicBezTo>
                  <a:cubicBezTo>
                    <a:pt x="71" y="105"/>
                    <a:pt x="71" y="105"/>
                    <a:pt x="71" y="105"/>
                  </a:cubicBezTo>
                  <a:cubicBezTo>
                    <a:pt x="71" y="105"/>
                    <a:pt x="71" y="105"/>
                    <a:pt x="71" y="105"/>
                  </a:cubicBezTo>
                  <a:close/>
                  <a:moveTo>
                    <a:pt x="69" y="107"/>
                  </a:moveTo>
                  <a:cubicBezTo>
                    <a:pt x="69" y="108"/>
                    <a:pt x="69" y="108"/>
                    <a:pt x="69" y="108"/>
                  </a:cubicBezTo>
                  <a:cubicBezTo>
                    <a:pt x="69" y="109"/>
                    <a:pt x="69" y="109"/>
                    <a:pt x="69" y="109"/>
                  </a:cubicBezTo>
                  <a:cubicBezTo>
                    <a:pt x="69" y="110"/>
                    <a:pt x="69" y="110"/>
                    <a:pt x="69" y="110"/>
                  </a:cubicBezTo>
                  <a:cubicBezTo>
                    <a:pt x="70" y="110"/>
                    <a:pt x="70" y="110"/>
                    <a:pt x="70" y="110"/>
                  </a:cubicBezTo>
                  <a:cubicBezTo>
                    <a:pt x="70" y="109"/>
                    <a:pt x="70" y="109"/>
                    <a:pt x="70" y="109"/>
                  </a:cubicBezTo>
                  <a:cubicBezTo>
                    <a:pt x="71" y="109"/>
                    <a:pt x="71" y="109"/>
                    <a:pt x="71" y="109"/>
                  </a:cubicBezTo>
                  <a:cubicBezTo>
                    <a:pt x="74" y="107"/>
                    <a:pt x="74" y="107"/>
                    <a:pt x="74" y="107"/>
                  </a:cubicBezTo>
                  <a:cubicBezTo>
                    <a:pt x="75" y="106"/>
                    <a:pt x="75" y="106"/>
                    <a:pt x="75" y="106"/>
                  </a:cubicBezTo>
                  <a:cubicBezTo>
                    <a:pt x="76" y="105"/>
                    <a:pt x="76" y="105"/>
                    <a:pt x="76" y="105"/>
                  </a:cubicBezTo>
                  <a:cubicBezTo>
                    <a:pt x="75" y="106"/>
                    <a:pt x="75" y="106"/>
                    <a:pt x="75" y="106"/>
                  </a:cubicBezTo>
                  <a:cubicBezTo>
                    <a:pt x="75" y="105"/>
                    <a:pt x="75" y="105"/>
                    <a:pt x="75" y="105"/>
                  </a:cubicBezTo>
                  <a:cubicBezTo>
                    <a:pt x="75" y="104"/>
                    <a:pt x="75" y="104"/>
                    <a:pt x="75" y="104"/>
                  </a:cubicBezTo>
                  <a:cubicBezTo>
                    <a:pt x="74" y="104"/>
                    <a:pt x="74" y="104"/>
                    <a:pt x="74" y="104"/>
                  </a:cubicBezTo>
                  <a:cubicBezTo>
                    <a:pt x="74" y="105"/>
                    <a:pt x="74" y="105"/>
                    <a:pt x="74" y="105"/>
                  </a:cubicBezTo>
                  <a:cubicBezTo>
                    <a:pt x="73" y="105"/>
                    <a:pt x="73" y="105"/>
                    <a:pt x="73" y="105"/>
                  </a:cubicBezTo>
                  <a:cubicBezTo>
                    <a:pt x="73" y="106"/>
                    <a:pt x="73" y="106"/>
                    <a:pt x="73" y="106"/>
                  </a:cubicBezTo>
                  <a:cubicBezTo>
                    <a:pt x="72" y="106"/>
                    <a:pt x="72" y="106"/>
                    <a:pt x="72" y="106"/>
                  </a:cubicBezTo>
                  <a:cubicBezTo>
                    <a:pt x="72" y="106"/>
                    <a:pt x="72" y="106"/>
                    <a:pt x="72" y="106"/>
                  </a:cubicBezTo>
                  <a:cubicBezTo>
                    <a:pt x="72" y="107"/>
                    <a:pt x="72" y="107"/>
                    <a:pt x="72" y="107"/>
                  </a:cubicBezTo>
                  <a:cubicBezTo>
                    <a:pt x="71" y="106"/>
                    <a:pt x="71" y="106"/>
                    <a:pt x="71" y="106"/>
                  </a:cubicBezTo>
                  <a:cubicBezTo>
                    <a:pt x="71" y="106"/>
                    <a:pt x="71" y="106"/>
                    <a:pt x="71" y="106"/>
                  </a:cubicBezTo>
                  <a:cubicBezTo>
                    <a:pt x="71" y="105"/>
                    <a:pt x="71" y="105"/>
                    <a:pt x="71" y="105"/>
                  </a:cubicBezTo>
                  <a:cubicBezTo>
                    <a:pt x="70" y="106"/>
                    <a:pt x="70" y="106"/>
                    <a:pt x="70" y="106"/>
                  </a:cubicBezTo>
                  <a:cubicBezTo>
                    <a:pt x="70" y="106"/>
                    <a:pt x="70" y="106"/>
                    <a:pt x="70" y="106"/>
                  </a:cubicBezTo>
                  <a:cubicBezTo>
                    <a:pt x="70" y="107"/>
                    <a:pt x="70" y="107"/>
                    <a:pt x="70" y="107"/>
                  </a:cubicBezTo>
                  <a:cubicBezTo>
                    <a:pt x="69" y="107"/>
                    <a:pt x="69" y="107"/>
                    <a:pt x="69" y="107"/>
                  </a:cubicBezTo>
                  <a:close/>
                  <a:moveTo>
                    <a:pt x="66" y="110"/>
                  </a:moveTo>
                  <a:cubicBezTo>
                    <a:pt x="66" y="109"/>
                    <a:pt x="66" y="109"/>
                    <a:pt x="66" y="109"/>
                  </a:cubicBezTo>
                  <a:cubicBezTo>
                    <a:pt x="66" y="107"/>
                    <a:pt x="66" y="107"/>
                    <a:pt x="66" y="107"/>
                  </a:cubicBezTo>
                  <a:cubicBezTo>
                    <a:pt x="65" y="108"/>
                    <a:pt x="65" y="108"/>
                    <a:pt x="65" y="108"/>
                  </a:cubicBezTo>
                  <a:cubicBezTo>
                    <a:pt x="65" y="109"/>
                    <a:pt x="65" y="109"/>
                    <a:pt x="65" y="109"/>
                  </a:cubicBezTo>
                  <a:cubicBezTo>
                    <a:pt x="65" y="109"/>
                    <a:pt x="65" y="109"/>
                    <a:pt x="65" y="109"/>
                  </a:cubicBezTo>
                  <a:cubicBezTo>
                    <a:pt x="65" y="109"/>
                    <a:pt x="65" y="109"/>
                    <a:pt x="65" y="109"/>
                  </a:cubicBezTo>
                  <a:cubicBezTo>
                    <a:pt x="65" y="109"/>
                    <a:pt x="66" y="110"/>
                    <a:pt x="66" y="110"/>
                  </a:cubicBezTo>
                  <a:close/>
                  <a:moveTo>
                    <a:pt x="66" y="110"/>
                  </a:moveTo>
                  <a:cubicBezTo>
                    <a:pt x="67" y="110"/>
                    <a:pt x="67" y="110"/>
                    <a:pt x="67" y="110"/>
                  </a:cubicBezTo>
                  <a:cubicBezTo>
                    <a:pt x="67" y="109"/>
                    <a:pt x="67" y="109"/>
                    <a:pt x="67" y="109"/>
                  </a:cubicBezTo>
                  <a:cubicBezTo>
                    <a:pt x="67" y="109"/>
                    <a:pt x="67" y="109"/>
                    <a:pt x="67" y="109"/>
                  </a:cubicBezTo>
                  <a:cubicBezTo>
                    <a:pt x="67" y="107"/>
                    <a:pt x="67" y="107"/>
                    <a:pt x="67" y="107"/>
                  </a:cubicBezTo>
                  <a:cubicBezTo>
                    <a:pt x="67" y="107"/>
                    <a:pt x="67" y="107"/>
                    <a:pt x="67" y="107"/>
                  </a:cubicBezTo>
                  <a:cubicBezTo>
                    <a:pt x="68" y="107"/>
                    <a:pt x="68" y="107"/>
                    <a:pt x="68" y="107"/>
                  </a:cubicBezTo>
                  <a:cubicBezTo>
                    <a:pt x="68" y="106"/>
                    <a:pt x="68" y="106"/>
                    <a:pt x="68" y="106"/>
                  </a:cubicBezTo>
                  <a:cubicBezTo>
                    <a:pt x="68" y="106"/>
                    <a:pt x="68" y="106"/>
                    <a:pt x="68" y="106"/>
                  </a:cubicBezTo>
                  <a:cubicBezTo>
                    <a:pt x="69" y="107"/>
                    <a:pt x="69" y="107"/>
                    <a:pt x="69" y="107"/>
                  </a:cubicBezTo>
                  <a:cubicBezTo>
                    <a:pt x="68" y="109"/>
                    <a:pt x="68" y="109"/>
                    <a:pt x="68" y="109"/>
                  </a:cubicBezTo>
                  <a:cubicBezTo>
                    <a:pt x="68" y="110"/>
                    <a:pt x="68" y="110"/>
                    <a:pt x="68" y="110"/>
                  </a:cubicBezTo>
                  <a:cubicBezTo>
                    <a:pt x="68" y="110"/>
                    <a:pt x="68" y="110"/>
                    <a:pt x="68" y="110"/>
                  </a:cubicBezTo>
                  <a:cubicBezTo>
                    <a:pt x="67" y="111"/>
                    <a:pt x="67" y="111"/>
                    <a:pt x="67" y="111"/>
                  </a:cubicBezTo>
                  <a:cubicBezTo>
                    <a:pt x="66" y="110"/>
                    <a:pt x="66" y="110"/>
                    <a:pt x="66" y="110"/>
                  </a:cubicBezTo>
                  <a:close/>
                  <a:moveTo>
                    <a:pt x="68" y="114"/>
                  </a:moveTo>
                  <a:cubicBezTo>
                    <a:pt x="68" y="114"/>
                    <a:pt x="68" y="114"/>
                    <a:pt x="68" y="114"/>
                  </a:cubicBezTo>
                  <a:cubicBezTo>
                    <a:pt x="67" y="112"/>
                    <a:pt x="67" y="112"/>
                    <a:pt x="67" y="112"/>
                  </a:cubicBezTo>
                  <a:cubicBezTo>
                    <a:pt x="67" y="111"/>
                    <a:pt x="67" y="111"/>
                    <a:pt x="67" y="111"/>
                  </a:cubicBezTo>
                  <a:cubicBezTo>
                    <a:pt x="67" y="111"/>
                    <a:pt x="67" y="111"/>
                    <a:pt x="67" y="111"/>
                  </a:cubicBezTo>
                  <a:cubicBezTo>
                    <a:pt x="65" y="110"/>
                    <a:pt x="65" y="110"/>
                    <a:pt x="65" y="110"/>
                  </a:cubicBezTo>
                  <a:cubicBezTo>
                    <a:pt x="65" y="110"/>
                    <a:pt x="65" y="110"/>
                    <a:pt x="65" y="110"/>
                  </a:cubicBezTo>
                  <a:cubicBezTo>
                    <a:pt x="65" y="111"/>
                    <a:pt x="65" y="111"/>
                    <a:pt x="65" y="111"/>
                  </a:cubicBezTo>
                  <a:cubicBezTo>
                    <a:pt x="66" y="112"/>
                    <a:pt x="66" y="112"/>
                    <a:pt x="66" y="112"/>
                  </a:cubicBezTo>
                  <a:cubicBezTo>
                    <a:pt x="65" y="112"/>
                    <a:pt x="65" y="112"/>
                    <a:pt x="65" y="112"/>
                  </a:cubicBezTo>
                  <a:cubicBezTo>
                    <a:pt x="65" y="112"/>
                    <a:pt x="65" y="112"/>
                    <a:pt x="65" y="112"/>
                  </a:cubicBezTo>
                  <a:cubicBezTo>
                    <a:pt x="66" y="113"/>
                    <a:pt x="66" y="113"/>
                    <a:pt x="66" y="113"/>
                  </a:cubicBezTo>
                  <a:cubicBezTo>
                    <a:pt x="68" y="114"/>
                    <a:pt x="68" y="114"/>
                    <a:pt x="68" y="114"/>
                  </a:cubicBezTo>
                  <a:close/>
                  <a:moveTo>
                    <a:pt x="58" y="100"/>
                  </a:moveTo>
                  <a:cubicBezTo>
                    <a:pt x="58" y="101"/>
                    <a:pt x="58" y="101"/>
                    <a:pt x="58" y="101"/>
                  </a:cubicBezTo>
                  <a:cubicBezTo>
                    <a:pt x="59" y="101"/>
                    <a:pt x="59" y="101"/>
                    <a:pt x="59" y="101"/>
                  </a:cubicBezTo>
                  <a:cubicBezTo>
                    <a:pt x="60" y="101"/>
                    <a:pt x="60" y="101"/>
                    <a:pt x="60" y="101"/>
                  </a:cubicBezTo>
                  <a:cubicBezTo>
                    <a:pt x="60" y="101"/>
                    <a:pt x="60" y="101"/>
                    <a:pt x="60" y="101"/>
                  </a:cubicBezTo>
                  <a:cubicBezTo>
                    <a:pt x="59" y="100"/>
                    <a:pt x="59" y="100"/>
                    <a:pt x="59" y="100"/>
                  </a:cubicBezTo>
                  <a:cubicBezTo>
                    <a:pt x="58" y="99"/>
                    <a:pt x="58" y="99"/>
                    <a:pt x="58" y="99"/>
                  </a:cubicBezTo>
                  <a:cubicBezTo>
                    <a:pt x="58" y="100"/>
                    <a:pt x="58" y="100"/>
                    <a:pt x="58" y="100"/>
                  </a:cubicBezTo>
                  <a:close/>
                  <a:moveTo>
                    <a:pt x="39" y="271"/>
                  </a:moveTo>
                  <a:cubicBezTo>
                    <a:pt x="39" y="271"/>
                    <a:pt x="39" y="271"/>
                    <a:pt x="39" y="271"/>
                  </a:cubicBezTo>
                  <a:cubicBezTo>
                    <a:pt x="38" y="271"/>
                    <a:pt x="38" y="271"/>
                    <a:pt x="38" y="271"/>
                  </a:cubicBezTo>
                  <a:cubicBezTo>
                    <a:pt x="38" y="269"/>
                    <a:pt x="38" y="269"/>
                    <a:pt x="38" y="269"/>
                  </a:cubicBezTo>
                  <a:cubicBezTo>
                    <a:pt x="39" y="268"/>
                    <a:pt x="39" y="268"/>
                    <a:pt x="39" y="268"/>
                  </a:cubicBezTo>
                  <a:cubicBezTo>
                    <a:pt x="39" y="267"/>
                    <a:pt x="39" y="267"/>
                    <a:pt x="39" y="267"/>
                  </a:cubicBezTo>
                  <a:cubicBezTo>
                    <a:pt x="39" y="267"/>
                    <a:pt x="39" y="267"/>
                    <a:pt x="39" y="267"/>
                  </a:cubicBezTo>
                  <a:cubicBezTo>
                    <a:pt x="38" y="268"/>
                    <a:pt x="38" y="268"/>
                    <a:pt x="38" y="268"/>
                  </a:cubicBezTo>
                  <a:cubicBezTo>
                    <a:pt x="37" y="268"/>
                    <a:pt x="37" y="268"/>
                    <a:pt x="37" y="268"/>
                  </a:cubicBezTo>
                  <a:cubicBezTo>
                    <a:pt x="36" y="267"/>
                    <a:pt x="36" y="267"/>
                    <a:pt x="36" y="267"/>
                  </a:cubicBezTo>
                  <a:cubicBezTo>
                    <a:pt x="36" y="266"/>
                    <a:pt x="36" y="266"/>
                    <a:pt x="36" y="266"/>
                  </a:cubicBezTo>
                  <a:cubicBezTo>
                    <a:pt x="36" y="266"/>
                    <a:pt x="36" y="266"/>
                    <a:pt x="36" y="266"/>
                  </a:cubicBezTo>
                  <a:cubicBezTo>
                    <a:pt x="37" y="267"/>
                    <a:pt x="37" y="267"/>
                    <a:pt x="37" y="267"/>
                  </a:cubicBezTo>
                  <a:cubicBezTo>
                    <a:pt x="37" y="267"/>
                    <a:pt x="37" y="267"/>
                    <a:pt x="37" y="267"/>
                  </a:cubicBezTo>
                  <a:cubicBezTo>
                    <a:pt x="37" y="267"/>
                    <a:pt x="37" y="267"/>
                    <a:pt x="37" y="267"/>
                  </a:cubicBezTo>
                  <a:cubicBezTo>
                    <a:pt x="37" y="266"/>
                    <a:pt x="37" y="266"/>
                    <a:pt x="37" y="266"/>
                  </a:cubicBezTo>
                  <a:cubicBezTo>
                    <a:pt x="36" y="265"/>
                    <a:pt x="36" y="265"/>
                    <a:pt x="36" y="265"/>
                  </a:cubicBezTo>
                  <a:cubicBezTo>
                    <a:pt x="36" y="265"/>
                    <a:pt x="36" y="265"/>
                    <a:pt x="36" y="265"/>
                  </a:cubicBezTo>
                  <a:cubicBezTo>
                    <a:pt x="35" y="266"/>
                    <a:pt x="35" y="266"/>
                    <a:pt x="35" y="266"/>
                  </a:cubicBezTo>
                  <a:cubicBezTo>
                    <a:pt x="34" y="265"/>
                    <a:pt x="34" y="265"/>
                    <a:pt x="34" y="265"/>
                  </a:cubicBezTo>
                  <a:cubicBezTo>
                    <a:pt x="34" y="264"/>
                    <a:pt x="34" y="264"/>
                    <a:pt x="34" y="264"/>
                  </a:cubicBezTo>
                  <a:cubicBezTo>
                    <a:pt x="34" y="264"/>
                    <a:pt x="34" y="264"/>
                    <a:pt x="34" y="264"/>
                  </a:cubicBezTo>
                  <a:cubicBezTo>
                    <a:pt x="35" y="263"/>
                    <a:pt x="35" y="263"/>
                    <a:pt x="35" y="263"/>
                  </a:cubicBezTo>
                  <a:cubicBezTo>
                    <a:pt x="35" y="262"/>
                    <a:pt x="35" y="262"/>
                    <a:pt x="35" y="262"/>
                  </a:cubicBezTo>
                  <a:cubicBezTo>
                    <a:pt x="36" y="262"/>
                    <a:pt x="36" y="262"/>
                    <a:pt x="36" y="262"/>
                  </a:cubicBezTo>
                  <a:cubicBezTo>
                    <a:pt x="36" y="261"/>
                    <a:pt x="36" y="261"/>
                    <a:pt x="36" y="261"/>
                  </a:cubicBezTo>
                  <a:cubicBezTo>
                    <a:pt x="35" y="262"/>
                    <a:pt x="35" y="262"/>
                    <a:pt x="35" y="262"/>
                  </a:cubicBezTo>
                  <a:cubicBezTo>
                    <a:pt x="34" y="262"/>
                    <a:pt x="34" y="262"/>
                    <a:pt x="34" y="262"/>
                  </a:cubicBezTo>
                  <a:cubicBezTo>
                    <a:pt x="34" y="261"/>
                    <a:pt x="34" y="261"/>
                    <a:pt x="34" y="261"/>
                  </a:cubicBezTo>
                  <a:cubicBezTo>
                    <a:pt x="34" y="261"/>
                    <a:pt x="34" y="261"/>
                    <a:pt x="34" y="261"/>
                  </a:cubicBezTo>
                  <a:cubicBezTo>
                    <a:pt x="35" y="260"/>
                    <a:pt x="35" y="260"/>
                    <a:pt x="35" y="260"/>
                  </a:cubicBezTo>
                  <a:cubicBezTo>
                    <a:pt x="35" y="259"/>
                    <a:pt x="35" y="259"/>
                    <a:pt x="35" y="259"/>
                  </a:cubicBezTo>
                  <a:cubicBezTo>
                    <a:pt x="35" y="258"/>
                    <a:pt x="35" y="258"/>
                    <a:pt x="35" y="258"/>
                  </a:cubicBezTo>
                  <a:cubicBezTo>
                    <a:pt x="35" y="258"/>
                    <a:pt x="35" y="258"/>
                    <a:pt x="35" y="258"/>
                  </a:cubicBezTo>
                  <a:cubicBezTo>
                    <a:pt x="35" y="258"/>
                    <a:pt x="35" y="258"/>
                    <a:pt x="35" y="258"/>
                  </a:cubicBezTo>
                  <a:cubicBezTo>
                    <a:pt x="35" y="259"/>
                    <a:pt x="35" y="259"/>
                    <a:pt x="35" y="259"/>
                  </a:cubicBezTo>
                  <a:cubicBezTo>
                    <a:pt x="34" y="260"/>
                    <a:pt x="34" y="260"/>
                    <a:pt x="34" y="260"/>
                  </a:cubicBezTo>
                  <a:cubicBezTo>
                    <a:pt x="33" y="261"/>
                    <a:pt x="33" y="261"/>
                    <a:pt x="33" y="261"/>
                  </a:cubicBezTo>
                  <a:cubicBezTo>
                    <a:pt x="33" y="261"/>
                    <a:pt x="33" y="261"/>
                    <a:pt x="33" y="261"/>
                  </a:cubicBezTo>
                  <a:cubicBezTo>
                    <a:pt x="32" y="261"/>
                    <a:pt x="32" y="261"/>
                    <a:pt x="32" y="261"/>
                  </a:cubicBezTo>
                  <a:cubicBezTo>
                    <a:pt x="32" y="261"/>
                    <a:pt x="32" y="261"/>
                    <a:pt x="32" y="261"/>
                  </a:cubicBezTo>
                  <a:cubicBezTo>
                    <a:pt x="32" y="260"/>
                    <a:pt x="32" y="260"/>
                    <a:pt x="32" y="260"/>
                  </a:cubicBezTo>
                  <a:cubicBezTo>
                    <a:pt x="32" y="260"/>
                    <a:pt x="32" y="260"/>
                    <a:pt x="32" y="260"/>
                  </a:cubicBezTo>
                  <a:cubicBezTo>
                    <a:pt x="32" y="260"/>
                    <a:pt x="32" y="260"/>
                    <a:pt x="32" y="260"/>
                  </a:cubicBezTo>
                  <a:cubicBezTo>
                    <a:pt x="31" y="260"/>
                    <a:pt x="31" y="260"/>
                    <a:pt x="31" y="260"/>
                  </a:cubicBezTo>
                  <a:cubicBezTo>
                    <a:pt x="31" y="261"/>
                    <a:pt x="31" y="261"/>
                    <a:pt x="31" y="261"/>
                  </a:cubicBezTo>
                  <a:cubicBezTo>
                    <a:pt x="31" y="261"/>
                    <a:pt x="31" y="261"/>
                    <a:pt x="31" y="261"/>
                  </a:cubicBezTo>
                  <a:cubicBezTo>
                    <a:pt x="31" y="260"/>
                    <a:pt x="31" y="260"/>
                    <a:pt x="31" y="260"/>
                  </a:cubicBezTo>
                  <a:cubicBezTo>
                    <a:pt x="30" y="260"/>
                    <a:pt x="30" y="260"/>
                    <a:pt x="30" y="260"/>
                  </a:cubicBezTo>
                  <a:cubicBezTo>
                    <a:pt x="30" y="261"/>
                    <a:pt x="30" y="261"/>
                    <a:pt x="30" y="261"/>
                  </a:cubicBezTo>
                  <a:cubicBezTo>
                    <a:pt x="29" y="260"/>
                    <a:pt x="29" y="260"/>
                    <a:pt x="29" y="260"/>
                  </a:cubicBezTo>
                  <a:cubicBezTo>
                    <a:pt x="29" y="260"/>
                    <a:pt x="29" y="260"/>
                    <a:pt x="29" y="260"/>
                  </a:cubicBezTo>
                  <a:cubicBezTo>
                    <a:pt x="30" y="259"/>
                    <a:pt x="30" y="259"/>
                    <a:pt x="30" y="259"/>
                  </a:cubicBezTo>
                  <a:cubicBezTo>
                    <a:pt x="30" y="259"/>
                    <a:pt x="30" y="259"/>
                    <a:pt x="30" y="259"/>
                  </a:cubicBezTo>
                  <a:cubicBezTo>
                    <a:pt x="31" y="259"/>
                    <a:pt x="31" y="259"/>
                    <a:pt x="31" y="259"/>
                  </a:cubicBezTo>
                  <a:cubicBezTo>
                    <a:pt x="33" y="258"/>
                    <a:pt x="33" y="258"/>
                    <a:pt x="33" y="258"/>
                  </a:cubicBezTo>
                  <a:cubicBezTo>
                    <a:pt x="33" y="258"/>
                    <a:pt x="33" y="258"/>
                    <a:pt x="33" y="258"/>
                  </a:cubicBezTo>
                  <a:cubicBezTo>
                    <a:pt x="33" y="257"/>
                    <a:pt x="33" y="257"/>
                    <a:pt x="33" y="257"/>
                  </a:cubicBezTo>
                  <a:cubicBezTo>
                    <a:pt x="33" y="257"/>
                    <a:pt x="33" y="257"/>
                    <a:pt x="33" y="257"/>
                  </a:cubicBezTo>
                  <a:cubicBezTo>
                    <a:pt x="32" y="258"/>
                    <a:pt x="32" y="258"/>
                    <a:pt x="32" y="258"/>
                  </a:cubicBezTo>
                  <a:cubicBezTo>
                    <a:pt x="31" y="259"/>
                    <a:pt x="31" y="259"/>
                    <a:pt x="31" y="259"/>
                  </a:cubicBezTo>
                  <a:cubicBezTo>
                    <a:pt x="31" y="259"/>
                    <a:pt x="31" y="259"/>
                    <a:pt x="31" y="259"/>
                  </a:cubicBezTo>
                  <a:cubicBezTo>
                    <a:pt x="30" y="259"/>
                    <a:pt x="30" y="259"/>
                    <a:pt x="30" y="259"/>
                  </a:cubicBezTo>
                  <a:cubicBezTo>
                    <a:pt x="30" y="258"/>
                    <a:pt x="30" y="258"/>
                    <a:pt x="30" y="258"/>
                  </a:cubicBezTo>
                  <a:cubicBezTo>
                    <a:pt x="29" y="258"/>
                    <a:pt x="29" y="258"/>
                    <a:pt x="29" y="258"/>
                  </a:cubicBezTo>
                  <a:cubicBezTo>
                    <a:pt x="29" y="258"/>
                    <a:pt x="29" y="258"/>
                    <a:pt x="29" y="258"/>
                  </a:cubicBezTo>
                  <a:cubicBezTo>
                    <a:pt x="29" y="257"/>
                    <a:pt x="29" y="257"/>
                    <a:pt x="29" y="257"/>
                  </a:cubicBezTo>
                  <a:cubicBezTo>
                    <a:pt x="29" y="257"/>
                    <a:pt x="29" y="257"/>
                    <a:pt x="29" y="257"/>
                  </a:cubicBezTo>
                  <a:cubicBezTo>
                    <a:pt x="28" y="257"/>
                    <a:pt x="28" y="257"/>
                    <a:pt x="28" y="257"/>
                  </a:cubicBezTo>
                  <a:cubicBezTo>
                    <a:pt x="27" y="257"/>
                    <a:pt x="27" y="257"/>
                    <a:pt x="27" y="257"/>
                  </a:cubicBezTo>
                  <a:cubicBezTo>
                    <a:pt x="27" y="257"/>
                    <a:pt x="27" y="257"/>
                    <a:pt x="27" y="257"/>
                  </a:cubicBezTo>
                  <a:cubicBezTo>
                    <a:pt x="26" y="258"/>
                    <a:pt x="26" y="258"/>
                    <a:pt x="26" y="258"/>
                  </a:cubicBezTo>
                  <a:cubicBezTo>
                    <a:pt x="25" y="257"/>
                    <a:pt x="25" y="257"/>
                    <a:pt x="25" y="257"/>
                  </a:cubicBezTo>
                  <a:cubicBezTo>
                    <a:pt x="25" y="256"/>
                    <a:pt x="25" y="256"/>
                    <a:pt x="25" y="256"/>
                  </a:cubicBezTo>
                  <a:cubicBezTo>
                    <a:pt x="25" y="256"/>
                    <a:pt x="25" y="256"/>
                    <a:pt x="25" y="256"/>
                  </a:cubicBezTo>
                  <a:cubicBezTo>
                    <a:pt x="26" y="256"/>
                    <a:pt x="26" y="256"/>
                    <a:pt x="26" y="256"/>
                  </a:cubicBezTo>
                  <a:cubicBezTo>
                    <a:pt x="27" y="257"/>
                    <a:pt x="27" y="257"/>
                    <a:pt x="27" y="257"/>
                  </a:cubicBezTo>
                  <a:cubicBezTo>
                    <a:pt x="28" y="256"/>
                    <a:pt x="28" y="256"/>
                    <a:pt x="28" y="256"/>
                  </a:cubicBezTo>
                  <a:cubicBezTo>
                    <a:pt x="28" y="256"/>
                    <a:pt x="28" y="256"/>
                    <a:pt x="28" y="256"/>
                  </a:cubicBezTo>
                  <a:cubicBezTo>
                    <a:pt x="28" y="256"/>
                    <a:pt x="28" y="256"/>
                    <a:pt x="28" y="256"/>
                  </a:cubicBezTo>
                  <a:cubicBezTo>
                    <a:pt x="26" y="256"/>
                    <a:pt x="26" y="256"/>
                    <a:pt x="26" y="256"/>
                  </a:cubicBezTo>
                  <a:cubicBezTo>
                    <a:pt x="26" y="256"/>
                    <a:pt x="26" y="256"/>
                    <a:pt x="26" y="256"/>
                  </a:cubicBezTo>
                  <a:cubicBezTo>
                    <a:pt x="26" y="256"/>
                    <a:pt x="26" y="256"/>
                    <a:pt x="26" y="256"/>
                  </a:cubicBezTo>
                  <a:cubicBezTo>
                    <a:pt x="27" y="256"/>
                    <a:pt x="27" y="256"/>
                    <a:pt x="27" y="256"/>
                  </a:cubicBezTo>
                  <a:cubicBezTo>
                    <a:pt x="28" y="256"/>
                    <a:pt x="28" y="256"/>
                    <a:pt x="28" y="256"/>
                  </a:cubicBezTo>
                  <a:cubicBezTo>
                    <a:pt x="28" y="255"/>
                    <a:pt x="28" y="255"/>
                    <a:pt x="28" y="255"/>
                  </a:cubicBezTo>
                  <a:cubicBezTo>
                    <a:pt x="27" y="255"/>
                    <a:pt x="27" y="255"/>
                    <a:pt x="27" y="255"/>
                  </a:cubicBezTo>
                  <a:cubicBezTo>
                    <a:pt x="26" y="255"/>
                    <a:pt x="26" y="255"/>
                    <a:pt x="26" y="255"/>
                  </a:cubicBezTo>
                  <a:cubicBezTo>
                    <a:pt x="25" y="255"/>
                    <a:pt x="25" y="255"/>
                    <a:pt x="25" y="255"/>
                  </a:cubicBezTo>
                  <a:cubicBezTo>
                    <a:pt x="25" y="255"/>
                    <a:pt x="25" y="255"/>
                    <a:pt x="25" y="255"/>
                  </a:cubicBezTo>
                  <a:cubicBezTo>
                    <a:pt x="24" y="255"/>
                    <a:pt x="24" y="255"/>
                    <a:pt x="24" y="255"/>
                  </a:cubicBezTo>
                  <a:cubicBezTo>
                    <a:pt x="24" y="254"/>
                    <a:pt x="24" y="254"/>
                    <a:pt x="24" y="254"/>
                  </a:cubicBezTo>
                  <a:cubicBezTo>
                    <a:pt x="25" y="254"/>
                    <a:pt x="25" y="254"/>
                    <a:pt x="25" y="254"/>
                  </a:cubicBezTo>
                  <a:cubicBezTo>
                    <a:pt x="26" y="254"/>
                    <a:pt x="26" y="254"/>
                    <a:pt x="26" y="254"/>
                  </a:cubicBezTo>
                  <a:cubicBezTo>
                    <a:pt x="27" y="254"/>
                    <a:pt x="27" y="254"/>
                    <a:pt x="27" y="254"/>
                  </a:cubicBezTo>
                  <a:cubicBezTo>
                    <a:pt x="27" y="254"/>
                    <a:pt x="27" y="254"/>
                    <a:pt x="27" y="254"/>
                  </a:cubicBezTo>
                  <a:cubicBezTo>
                    <a:pt x="26" y="254"/>
                    <a:pt x="26" y="254"/>
                    <a:pt x="26" y="254"/>
                  </a:cubicBezTo>
                  <a:cubicBezTo>
                    <a:pt x="26" y="254"/>
                    <a:pt x="26" y="254"/>
                    <a:pt x="26" y="254"/>
                  </a:cubicBezTo>
                  <a:cubicBezTo>
                    <a:pt x="25" y="254"/>
                    <a:pt x="25" y="254"/>
                    <a:pt x="25" y="254"/>
                  </a:cubicBezTo>
                  <a:cubicBezTo>
                    <a:pt x="25" y="253"/>
                    <a:pt x="25" y="253"/>
                    <a:pt x="25" y="253"/>
                  </a:cubicBezTo>
                  <a:cubicBezTo>
                    <a:pt x="26" y="253"/>
                    <a:pt x="26" y="253"/>
                    <a:pt x="26" y="253"/>
                  </a:cubicBezTo>
                  <a:cubicBezTo>
                    <a:pt x="26" y="253"/>
                    <a:pt x="26" y="253"/>
                    <a:pt x="26" y="253"/>
                  </a:cubicBezTo>
                  <a:cubicBezTo>
                    <a:pt x="27" y="253"/>
                    <a:pt x="27" y="253"/>
                    <a:pt x="27" y="253"/>
                  </a:cubicBezTo>
                  <a:cubicBezTo>
                    <a:pt x="27" y="253"/>
                    <a:pt x="27" y="253"/>
                    <a:pt x="27" y="253"/>
                  </a:cubicBezTo>
                  <a:cubicBezTo>
                    <a:pt x="27" y="252"/>
                    <a:pt x="27" y="252"/>
                    <a:pt x="27" y="252"/>
                  </a:cubicBezTo>
                  <a:cubicBezTo>
                    <a:pt x="27" y="252"/>
                    <a:pt x="27" y="252"/>
                    <a:pt x="27" y="252"/>
                  </a:cubicBezTo>
                  <a:cubicBezTo>
                    <a:pt x="28" y="252"/>
                    <a:pt x="28" y="252"/>
                    <a:pt x="28" y="252"/>
                  </a:cubicBezTo>
                  <a:cubicBezTo>
                    <a:pt x="29" y="252"/>
                    <a:pt x="29" y="252"/>
                    <a:pt x="29" y="252"/>
                  </a:cubicBezTo>
                  <a:cubicBezTo>
                    <a:pt x="30" y="252"/>
                    <a:pt x="30" y="252"/>
                    <a:pt x="30" y="252"/>
                  </a:cubicBezTo>
                  <a:cubicBezTo>
                    <a:pt x="28" y="252"/>
                    <a:pt x="28" y="252"/>
                    <a:pt x="28" y="252"/>
                  </a:cubicBezTo>
                  <a:cubicBezTo>
                    <a:pt x="28" y="251"/>
                    <a:pt x="28" y="251"/>
                    <a:pt x="28" y="251"/>
                  </a:cubicBezTo>
                  <a:cubicBezTo>
                    <a:pt x="27" y="251"/>
                    <a:pt x="27" y="251"/>
                    <a:pt x="27" y="251"/>
                  </a:cubicBezTo>
                  <a:cubicBezTo>
                    <a:pt x="27" y="252"/>
                    <a:pt x="27" y="252"/>
                    <a:pt x="27" y="252"/>
                  </a:cubicBezTo>
                  <a:cubicBezTo>
                    <a:pt x="26" y="252"/>
                    <a:pt x="26" y="252"/>
                    <a:pt x="26" y="252"/>
                  </a:cubicBezTo>
                  <a:cubicBezTo>
                    <a:pt x="25" y="253"/>
                    <a:pt x="25" y="253"/>
                    <a:pt x="25" y="253"/>
                  </a:cubicBezTo>
                  <a:cubicBezTo>
                    <a:pt x="25" y="252"/>
                    <a:pt x="25" y="252"/>
                    <a:pt x="25" y="252"/>
                  </a:cubicBezTo>
                  <a:cubicBezTo>
                    <a:pt x="25" y="252"/>
                    <a:pt x="25" y="252"/>
                    <a:pt x="25" y="252"/>
                  </a:cubicBezTo>
                  <a:cubicBezTo>
                    <a:pt x="25" y="251"/>
                    <a:pt x="25" y="251"/>
                    <a:pt x="25" y="251"/>
                  </a:cubicBezTo>
                  <a:cubicBezTo>
                    <a:pt x="25" y="250"/>
                    <a:pt x="25" y="250"/>
                    <a:pt x="25" y="250"/>
                  </a:cubicBezTo>
                  <a:cubicBezTo>
                    <a:pt x="27" y="250"/>
                    <a:pt x="27" y="250"/>
                    <a:pt x="27" y="250"/>
                  </a:cubicBezTo>
                  <a:cubicBezTo>
                    <a:pt x="27" y="249"/>
                    <a:pt x="27" y="249"/>
                    <a:pt x="27" y="249"/>
                  </a:cubicBezTo>
                  <a:cubicBezTo>
                    <a:pt x="29" y="248"/>
                    <a:pt x="29" y="248"/>
                    <a:pt x="29" y="248"/>
                  </a:cubicBezTo>
                  <a:cubicBezTo>
                    <a:pt x="30" y="248"/>
                    <a:pt x="30" y="248"/>
                    <a:pt x="30" y="248"/>
                  </a:cubicBezTo>
                  <a:cubicBezTo>
                    <a:pt x="30" y="248"/>
                    <a:pt x="30" y="248"/>
                    <a:pt x="30" y="248"/>
                  </a:cubicBezTo>
                  <a:cubicBezTo>
                    <a:pt x="30" y="249"/>
                    <a:pt x="30" y="249"/>
                    <a:pt x="30" y="249"/>
                  </a:cubicBezTo>
                  <a:cubicBezTo>
                    <a:pt x="31" y="250"/>
                    <a:pt x="31" y="250"/>
                    <a:pt x="31" y="250"/>
                  </a:cubicBezTo>
                  <a:cubicBezTo>
                    <a:pt x="31" y="250"/>
                    <a:pt x="31" y="250"/>
                    <a:pt x="31" y="250"/>
                  </a:cubicBezTo>
                  <a:cubicBezTo>
                    <a:pt x="31" y="249"/>
                    <a:pt x="31" y="249"/>
                    <a:pt x="31" y="249"/>
                  </a:cubicBezTo>
                  <a:cubicBezTo>
                    <a:pt x="31" y="248"/>
                    <a:pt x="31" y="248"/>
                    <a:pt x="31" y="248"/>
                  </a:cubicBezTo>
                  <a:cubicBezTo>
                    <a:pt x="31" y="247"/>
                    <a:pt x="31" y="247"/>
                    <a:pt x="31" y="247"/>
                  </a:cubicBezTo>
                  <a:cubicBezTo>
                    <a:pt x="32" y="247"/>
                    <a:pt x="32" y="247"/>
                    <a:pt x="32" y="247"/>
                  </a:cubicBezTo>
                  <a:cubicBezTo>
                    <a:pt x="32" y="247"/>
                    <a:pt x="32" y="247"/>
                    <a:pt x="32" y="247"/>
                  </a:cubicBezTo>
                  <a:cubicBezTo>
                    <a:pt x="31" y="247"/>
                    <a:pt x="31" y="247"/>
                    <a:pt x="31" y="247"/>
                  </a:cubicBezTo>
                  <a:cubicBezTo>
                    <a:pt x="30" y="247"/>
                    <a:pt x="30" y="247"/>
                    <a:pt x="30" y="247"/>
                  </a:cubicBezTo>
                  <a:cubicBezTo>
                    <a:pt x="30" y="247"/>
                    <a:pt x="30" y="247"/>
                    <a:pt x="30" y="247"/>
                  </a:cubicBezTo>
                  <a:cubicBezTo>
                    <a:pt x="30" y="246"/>
                    <a:pt x="30" y="246"/>
                    <a:pt x="30" y="246"/>
                  </a:cubicBezTo>
                  <a:cubicBezTo>
                    <a:pt x="31" y="246"/>
                    <a:pt x="31" y="246"/>
                    <a:pt x="31" y="246"/>
                  </a:cubicBezTo>
                  <a:cubicBezTo>
                    <a:pt x="32" y="245"/>
                    <a:pt x="32" y="245"/>
                    <a:pt x="32" y="245"/>
                  </a:cubicBezTo>
                  <a:cubicBezTo>
                    <a:pt x="32" y="244"/>
                    <a:pt x="32" y="244"/>
                    <a:pt x="32" y="244"/>
                  </a:cubicBezTo>
                  <a:cubicBezTo>
                    <a:pt x="32" y="244"/>
                    <a:pt x="32" y="244"/>
                    <a:pt x="32" y="244"/>
                  </a:cubicBezTo>
                  <a:cubicBezTo>
                    <a:pt x="32" y="244"/>
                    <a:pt x="32" y="244"/>
                    <a:pt x="32" y="244"/>
                  </a:cubicBezTo>
                  <a:cubicBezTo>
                    <a:pt x="32" y="245"/>
                    <a:pt x="32" y="245"/>
                    <a:pt x="32" y="245"/>
                  </a:cubicBezTo>
                  <a:cubicBezTo>
                    <a:pt x="31" y="245"/>
                    <a:pt x="31" y="245"/>
                    <a:pt x="31" y="245"/>
                  </a:cubicBezTo>
                  <a:cubicBezTo>
                    <a:pt x="30" y="245"/>
                    <a:pt x="30" y="245"/>
                    <a:pt x="30" y="245"/>
                  </a:cubicBezTo>
                  <a:cubicBezTo>
                    <a:pt x="29" y="246"/>
                    <a:pt x="29" y="246"/>
                    <a:pt x="29" y="246"/>
                  </a:cubicBezTo>
                  <a:cubicBezTo>
                    <a:pt x="28" y="247"/>
                    <a:pt x="28" y="247"/>
                    <a:pt x="28" y="247"/>
                  </a:cubicBezTo>
                  <a:cubicBezTo>
                    <a:pt x="27" y="248"/>
                    <a:pt x="27" y="248"/>
                    <a:pt x="27" y="248"/>
                  </a:cubicBezTo>
                  <a:cubicBezTo>
                    <a:pt x="26" y="247"/>
                    <a:pt x="26" y="247"/>
                    <a:pt x="26" y="247"/>
                  </a:cubicBezTo>
                  <a:cubicBezTo>
                    <a:pt x="26" y="247"/>
                    <a:pt x="26" y="247"/>
                    <a:pt x="26" y="247"/>
                  </a:cubicBezTo>
                  <a:cubicBezTo>
                    <a:pt x="27" y="246"/>
                    <a:pt x="27" y="246"/>
                    <a:pt x="27" y="246"/>
                  </a:cubicBezTo>
                  <a:cubicBezTo>
                    <a:pt x="26" y="246"/>
                    <a:pt x="26" y="246"/>
                    <a:pt x="26" y="246"/>
                  </a:cubicBezTo>
                  <a:cubicBezTo>
                    <a:pt x="25" y="247"/>
                    <a:pt x="25" y="247"/>
                    <a:pt x="25" y="247"/>
                  </a:cubicBezTo>
                  <a:cubicBezTo>
                    <a:pt x="24" y="246"/>
                    <a:pt x="24" y="246"/>
                    <a:pt x="24" y="246"/>
                  </a:cubicBezTo>
                  <a:cubicBezTo>
                    <a:pt x="25" y="246"/>
                    <a:pt x="25" y="246"/>
                    <a:pt x="25" y="246"/>
                  </a:cubicBezTo>
                  <a:cubicBezTo>
                    <a:pt x="26" y="245"/>
                    <a:pt x="26" y="245"/>
                    <a:pt x="26" y="245"/>
                  </a:cubicBezTo>
                  <a:cubicBezTo>
                    <a:pt x="27" y="245"/>
                    <a:pt x="27" y="245"/>
                    <a:pt x="27" y="245"/>
                  </a:cubicBezTo>
                  <a:cubicBezTo>
                    <a:pt x="27" y="245"/>
                    <a:pt x="27" y="245"/>
                    <a:pt x="27" y="245"/>
                  </a:cubicBezTo>
                  <a:cubicBezTo>
                    <a:pt x="28" y="245"/>
                    <a:pt x="28" y="245"/>
                    <a:pt x="28" y="245"/>
                  </a:cubicBezTo>
                  <a:cubicBezTo>
                    <a:pt x="28" y="244"/>
                    <a:pt x="28" y="244"/>
                    <a:pt x="28" y="244"/>
                  </a:cubicBezTo>
                  <a:cubicBezTo>
                    <a:pt x="27" y="244"/>
                    <a:pt x="27" y="244"/>
                    <a:pt x="27" y="244"/>
                  </a:cubicBezTo>
                  <a:cubicBezTo>
                    <a:pt x="27" y="244"/>
                    <a:pt x="27" y="244"/>
                    <a:pt x="27" y="244"/>
                  </a:cubicBezTo>
                  <a:cubicBezTo>
                    <a:pt x="28" y="243"/>
                    <a:pt x="28" y="243"/>
                    <a:pt x="28" y="243"/>
                  </a:cubicBezTo>
                  <a:cubicBezTo>
                    <a:pt x="27" y="243"/>
                    <a:pt x="27" y="243"/>
                    <a:pt x="27" y="243"/>
                  </a:cubicBezTo>
                  <a:cubicBezTo>
                    <a:pt x="27" y="243"/>
                    <a:pt x="27" y="243"/>
                    <a:pt x="27" y="243"/>
                  </a:cubicBezTo>
                  <a:cubicBezTo>
                    <a:pt x="26" y="243"/>
                    <a:pt x="26" y="243"/>
                    <a:pt x="26" y="243"/>
                  </a:cubicBezTo>
                  <a:cubicBezTo>
                    <a:pt x="26" y="243"/>
                    <a:pt x="26" y="243"/>
                    <a:pt x="26" y="243"/>
                  </a:cubicBezTo>
                  <a:cubicBezTo>
                    <a:pt x="26" y="241"/>
                    <a:pt x="26" y="241"/>
                    <a:pt x="26" y="241"/>
                  </a:cubicBezTo>
                  <a:cubicBezTo>
                    <a:pt x="25" y="240"/>
                    <a:pt x="25" y="240"/>
                    <a:pt x="25" y="240"/>
                  </a:cubicBezTo>
                  <a:cubicBezTo>
                    <a:pt x="25" y="240"/>
                    <a:pt x="25" y="240"/>
                    <a:pt x="25" y="240"/>
                  </a:cubicBezTo>
                  <a:cubicBezTo>
                    <a:pt x="26" y="239"/>
                    <a:pt x="26" y="239"/>
                    <a:pt x="26" y="239"/>
                  </a:cubicBezTo>
                  <a:cubicBezTo>
                    <a:pt x="27" y="239"/>
                    <a:pt x="27" y="239"/>
                    <a:pt x="27" y="239"/>
                  </a:cubicBezTo>
                  <a:cubicBezTo>
                    <a:pt x="27" y="240"/>
                    <a:pt x="27" y="240"/>
                    <a:pt x="27" y="240"/>
                  </a:cubicBezTo>
                  <a:cubicBezTo>
                    <a:pt x="29" y="240"/>
                    <a:pt x="29" y="240"/>
                    <a:pt x="29" y="240"/>
                  </a:cubicBezTo>
                  <a:cubicBezTo>
                    <a:pt x="30" y="240"/>
                    <a:pt x="30" y="240"/>
                    <a:pt x="30" y="240"/>
                  </a:cubicBezTo>
                  <a:cubicBezTo>
                    <a:pt x="29" y="240"/>
                    <a:pt x="29" y="240"/>
                    <a:pt x="29" y="240"/>
                  </a:cubicBezTo>
                  <a:cubicBezTo>
                    <a:pt x="29" y="239"/>
                    <a:pt x="29" y="239"/>
                    <a:pt x="29" y="239"/>
                  </a:cubicBezTo>
                  <a:cubicBezTo>
                    <a:pt x="28" y="239"/>
                    <a:pt x="28" y="239"/>
                    <a:pt x="28" y="239"/>
                  </a:cubicBezTo>
                  <a:cubicBezTo>
                    <a:pt x="27" y="239"/>
                    <a:pt x="27" y="239"/>
                    <a:pt x="27" y="239"/>
                  </a:cubicBezTo>
                  <a:cubicBezTo>
                    <a:pt x="26" y="238"/>
                    <a:pt x="26" y="238"/>
                    <a:pt x="26" y="238"/>
                  </a:cubicBezTo>
                  <a:cubicBezTo>
                    <a:pt x="26" y="238"/>
                    <a:pt x="26" y="238"/>
                    <a:pt x="26" y="238"/>
                  </a:cubicBezTo>
                  <a:cubicBezTo>
                    <a:pt x="27" y="237"/>
                    <a:pt x="27" y="237"/>
                    <a:pt x="27" y="237"/>
                  </a:cubicBezTo>
                  <a:cubicBezTo>
                    <a:pt x="27" y="237"/>
                    <a:pt x="27" y="237"/>
                    <a:pt x="27" y="237"/>
                  </a:cubicBezTo>
                  <a:cubicBezTo>
                    <a:pt x="28" y="236"/>
                    <a:pt x="28" y="236"/>
                    <a:pt x="28" y="236"/>
                  </a:cubicBezTo>
                  <a:cubicBezTo>
                    <a:pt x="28" y="235"/>
                    <a:pt x="28" y="235"/>
                    <a:pt x="28" y="235"/>
                  </a:cubicBezTo>
                  <a:cubicBezTo>
                    <a:pt x="27" y="236"/>
                    <a:pt x="27" y="236"/>
                    <a:pt x="27" y="236"/>
                  </a:cubicBezTo>
                  <a:cubicBezTo>
                    <a:pt x="27" y="236"/>
                    <a:pt x="27" y="236"/>
                    <a:pt x="27" y="236"/>
                  </a:cubicBezTo>
                  <a:cubicBezTo>
                    <a:pt x="26" y="237"/>
                    <a:pt x="26" y="237"/>
                    <a:pt x="26" y="237"/>
                  </a:cubicBezTo>
                  <a:cubicBezTo>
                    <a:pt x="24" y="237"/>
                    <a:pt x="24" y="237"/>
                    <a:pt x="24" y="237"/>
                  </a:cubicBezTo>
                  <a:cubicBezTo>
                    <a:pt x="24" y="238"/>
                    <a:pt x="24" y="238"/>
                    <a:pt x="24" y="238"/>
                  </a:cubicBezTo>
                  <a:cubicBezTo>
                    <a:pt x="24" y="238"/>
                    <a:pt x="24" y="238"/>
                    <a:pt x="24" y="238"/>
                  </a:cubicBezTo>
                  <a:cubicBezTo>
                    <a:pt x="23" y="238"/>
                    <a:pt x="23" y="238"/>
                    <a:pt x="23" y="238"/>
                  </a:cubicBezTo>
                  <a:cubicBezTo>
                    <a:pt x="22" y="237"/>
                    <a:pt x="22" y="237"/>
                    <a:pt x="22" y="237"/>
                  </a:cubicBezTo>
                  <a:cubicBezTo>
                    <a:pt x="22" y="236"/>
                    <a:pt x="22" y="236"/>
                    <a:pt x="22" y="236"/>
                  </a:cubicBezTo>
                  <a:cubicBezTo>
                    <a:pt x="22" y="234"/>
                    <a:pt x="22" y="234"/>
                    <a:pt x="22" y="234"/>
                  </a:cubicBezTo>
                  <a:cubicBezTo>
                    <a:pt x="23" y="233"/>
                    <a:pt x="23" y="233"/>
                    <a:pt x="23" y="233"/>
                  </a:cubicBezTo>
                  <a:cubicBezTo>
                    <a:pt x="22" y="232"/>
                    <a:pt x="22" y="232"/>
                    <a:pt x="22" y="232"/>
                  </a:cubicBezTo>
                  <a:cubicBezTo>
                    <a:pt x="22" y="232"/>
                    <a:pt x="22" y="232"/>
                    <a:pt x="22" y="232"/>
                  </a:cubicBezTo>
                  <a:cubicBezTo>
                    <a:pt x="22" y="231"/>
                    <a:pt x="22" y="231"/>
                    <a:pt x="22" y="231"/>
                  </a:cubicBezTo>
                  <a:cubicBezTo>
                    <a:pt x="22" y="231"/>
                    <a:pt x="22" y="231"/>
                    <a:pt x="22" y="231"/>
                  </a:cubicBezTo>
                  <a:cubicBezTo>
                    <a:pt x="23" y="231"/>
                    <a:pt x="23" y="231"/>
                    <a:pt x="23" y="231"/>
                  </a:cubicBezTo>
                  <a:cubicBezTo>
                    <a:pt x="23" y="231"/>
                    <a:pt x="23" y="231"/>
                    <a:pt x="23" y="231"/>
                  </a:cubicBezTo>
                  <a:cubicBezTo>
                    <a:pt x="23" y="230"/>
                    <a:pt x="23" y="230"/>
                    <a:pt x="23" y="230"/>
                  </a:cubicBezTo>
                  <a:cubicBezTo>
                    <a:pt x="24" y="230"/>
                    <a:pt x="24" y="230"/>
                    <a:pt x="24" y="230"/>
                  </a:cubicBezTo>
                  <a:cubicBezTo>
                    <a:pt x="24" y="229"/>
                    <a:pt x="24" y="229"/>
                    <a:pt x="24" y="229"/>
                  </a:cubicBezTo>
                  <a:cubicBezTo>
                    <a:pt x="25" y="228"/>
                    <a:pt x="25" y="228"/>
                    <a:pt x="25" y="228"/>
                  </a:cubicBezTo>
                  <a:cubicBezTo>
                    <a:pt x="26" y="229"/>
                    <a:pt x="26" y="229"/>
                    <a:pt x="26" y="229"/>
                  </a:cubicBezTo>
                  <a:cubicBezTo>
                    <a:pt x="26" y="228"/>
                    <a:pt x="26" y="228"/>
                    <a:pt x="26" y="228"/>
                  </a:cubicBezTo>
                  <a:cubicBezTo>
                    <a:pt x="26" y="228"/>
                    <a:pt x="26" y="228"/>
                    <a:pt x="26" y="228"/>
                  </a:cubicBezTo>
                  <a:cubicBezTo>
                    <a:pt x="26" y="228"/>
                    <a:pt x="26" y="228"/>
                    <a:pt x="26" y="228"/>
                  </a:cubicBezTo>
                  <a:cubicBezTo>
                    <a:pt x="27" y="227"/>
                    <a:pt x="27" y="227"/>
                    <a:pt x="27" y="227"/>
                  </a:cubicBezTo>
                  <a:cubicBezTo>
                    <a:pt x="27" y="226"/>
                    <a:pt x="27" y="226"/>
                    <a:pt x="27" y="226"/>
                  </a:cubicBezTo>
                  <a:cubicBezTo>
                    <a:pt x="29" y="225"/>
                    <a:pt x="29" y="225"/>
                    <a:pt x="29" y="225"/>
                  </a:cubicBezTo>
                  <a:cubicBezTo>
                    <a:pt x="29" y="225"/>
                    <a:pt x="29" y="225"/>
                    <a:pt x="29" y="225"/>
                  </a:cubicBezTo>
                  <a:cubicBezTo>
                    <a:pt x="28" y="225"/>
                    <a:pt x="28" y="225"/>
                    <a:pt x="28" y="225"/>
                  </a:cubicBezTo>
                  <a:cubicBezTo>
                    <a:pt x="28" y="224"/>
                    <a:pt x="28" y="224"/>
                    <a:pt x="28" y="224"/>
                  </a:cubicBezTo>
                  <a:cubicBezTo>
                    <a:pt x="27" y="225"/>
                    <a:pt x="27" y="225"/>
                    <a:pt x="27" y="225"/>
                  </a:cubicBezTo>
                  <a:cubicBezTo>
                    <a:pt x="27" y="226"/>
                    <a:pt x="27" y="226"/>
                    <a:pt x="27" y="226"/>
                  </a:cubicBezTo>
                  <a:cubicBezTo>
                    <a:pt x="25" y="228"/>
                    <a:pt x="25" y="228"/>
                    <a:pt x="25" y="228"/>
                  </a:cubicBezTo>
                  <a:cubicBezTo>
                    <a:pt x="25" y="228"/>
                    <a:pt x="25" y="228"/>
                    <a:pt x="25" y="228"/>
                  </a:cubicBezTo>
                  <a:cubicBezTo>
                    <a:pt x="25" y="227"/>
                    <a:pt x="25" y="227"/>
                    <a:pt x="25" y="227"/>
                  </a:cubicBezTo>
                  <a:cubicBezTo>
                    <a:pt x="26" y="226"/>
                    <a:pt x="26" y="226"/>
                    <a:pt x="26" y="226"/>
                  </a:cubicBezTo>
                  <a:cubicBezTo>
                    <a:pt x="26" y="225"/>
                    <a:pt x="26" y="225"/>
                    <a:pt x="26" y="225"/>
                  </a:cubicBezTo>
                  <a:cubicBezTo>
                    <a:pt x="27" y="223"/>
                    <a:pt x="27" y="223"/>
                    <a:pt x="27" y="223"/>
                  </a:cubicBezTo>
                  <a:cubicBezTo>
                    <a:pt x="28" y="222"/>
                    <a:pt x="28" y="222"/>
                    <a:pt x="28" y="222"/>
                  </a:cubicBezTo>
                  <a:cubicBezTo>
                    <a:pt x="28" y="222"/>
                    <a:pt x="28" y="222"/>
                    <a:pt x="28" y="222"/>
                  </a:cubicBezTo>
                  <a:cubicBezTo>
                    <a:pt x="28" y="221"/>
                    <a:pt x="28" y="221"/>
                    <a:pt x="28" y="221"/>
                  </a:cubicBezTo>
                  <a:cubicBezTo>
                    <a:pt x="28" y="221"/>
                    <a:pt x="28" y="221"/>
                    <a:pt x="28" y="221"/>
                  </a:cubicBezTo>
                  <a:cubicBezTo>
                    <a:pt x="28" y="221"/>
                    <a:pt x="28" y="221"/>
                    <a:pt x="28" y="221"/>
                  </a:cubicBezTo>
                  <a:cubicBezTo>
                    <a:pt x="28" y="220"/>
                    <a:pt x="28" y="220"/>
                    <a:pt x="28" y="220"/>
                  </a:cubicBezTo>
                  <a:cubicBezTo>
                    <a:pt x="28" y="220"/>
                    <a:pt x="28" y="220"/>
                    <a:pt x="28" y="220"/>
                  </a:cubicBezTo>
                  <a:cubicBezTo>
                    <a:pt x="28" y="220"/>
                    <a:pt x="28" y="220"/>
                    <a:pt x="28" y="220"/>
                  </a:cubicBezTo>
                  <a:cubicBezTo>
                    <a:pt x="27" y="219"/>
                    <a:pt x="27" y="219"/>
                    <a:pt x="27" y="219"/>
                  </a:cubicBezTo>
                  <a:cubicBezTo>
                    <a:pt x="27" y="219"/>
                    <a:pt x="27" y="219"/>
                    <a:pt x="27" y="219"/>
                  </a:cubicBezTo>
                  <a:cubicBezTo>
                    <a:pt x="27" y="218"/>
                    <a:pt x="27" y="218"/>
                    <a:pt x="27" y="218"/>
                  </a:cubicBezTo>
                  <a:cubicBezTo>
                    <a:pt x="26" y="217"/>
                    <a:pt x="26" y="217"/>
                    <a:pt x="26" y="217"/>
                  </a:cubicBezTo>
                  <a:cubicBezTo>
                    <a:pt x="25" y="217"/>
                    <a:pt x="25" y="217"/>
                    <a:pt x="25" y="217"/>
                  </a:cubicBezTo>
                  <a:cubicBezTo>
                    <a:pt x="25" y="216"/>
                    <a:pt x="25" y="216"/>
                    <a:pt x="25" y="216"/>
                  </a:cubicBezTo>
                  <a:cubicBezTo>
                    <a:pt x="24" y="215"/>
                    <a:pt x="24" y="215"/>
                    <a:pt x="24" y="215"/>
                  </a:cubicBezTo>
                  <a:cubicBezTo>
                    <a:pt x="24" y="215"/>
                    <a:pt x="24" y="215"/>
                    <a:pt x="24" y="215"/>
                  </a:cubicBezTo>
                  <a:cubicBezTo>
                    <a:pt x="23" y="215"/>
                    <a:pt x="23" y="215"/>
                    <a:pt x="23" y="215"/>
                  </a:cubicBezTo>
                  <a:cubicBezTo>
                    <a:pt x="23" y="215"/>
                    <a:pt x="23" y="215"/>
                    <a:pt x="23" y="215"/>
                  </a:cubicBezTo>
                  <a:cubicBezTo>
                    <a:pt x="23" y="214"/>
                    <a:pt x="23" y="214"/>
                    <a:pt x="23" y="214"/>
                  </a:cubicBezTo>
                  <a:cubicBezTo>
                    <a:pt x="23" y="214"/>
                    <a:pt x="23" y="214"/>
                    <a:pt x="23" y="214"/>
                  </a:cubicBezTo>
                  <a:cubicBezTo>
                    <a:pt x="23" y="213"/>
                    <a:pt x="23" y="213"/>
                    <a:pt x="23" y="213"/>
                  </a:cubicBezTo>
                  <a:cubicBezTo>
                    <a:pt x="23" y="213"/>
                    <a:pt x="23" y="213"/>
                    <a:pt x="23" y="213"/>
                  </a:cubicBezTo>
                  <a:cubicBezTo>
                    <a:pt x="23" y="213"/>
                    <a:pt x="23" y="213"/>
                    <a:pt x="23" y="213"/>
                  </a:cubicBezTo>
                  <a:cubicBezTo>
                    <a:pt x="23" y="212"/>
                    <a:pt x="23" y="212"/>
                    <a:pt x="23" y="212"/>
                  </a:cubicBezTo>
                  <a:cubicBezTo>
                    <a:pt x="23" y="212"/>
                    <a:pt x="23" y="212"/>
                    <a:pt x="23" y="212"/>
                  </a:cubicBezTo>
                  <a:cubicBezTo>
                    <a:pt x="23" y="212"/>
                    <a:pt x="23" y="212"/>
                    <a:pt x="23" y="212"/>
                  </a:cubicBezTo>
                  <a:cubicBezTo>
                    <a:pt x="22" y="212"/>
                    <a:pt x="22" y="212"/>
                    <a:pt x="22" y="212"/>
                  </a:cubicBezTo>
                  <a:cubicBezTo>
                    <a:pt x="22" y="211"/>
                    <a:pt x="22" y="211"/>
                    <a:pt x="22" y="211"/>
                  </a:cubicBezTo>
                  <a:cubicBezTo>
                    <a:pt x="23" y="211"/>
                    <a:pt x="23" y="211"/>
                    <a:pt x="23" y="211"/>
                  </a:cubicBezTo>
                  <a:cubicBezTo>
                    <a:pt x="23" y="208"/>
                    <a:pt x="23" y="208"/>
                    <a:pt x="23" y="208"/>
                  </a:cubicBezTo>
                  <a:cubicBezTo>
                    <a:pt x="23" y="205"/>
                    <a:pt x="23" y="205"/>
                    <a:pt x="23" y="205"/>
                  </a:cubicBezTo>
                  <a:cubicBezTo>
                    <a:pt x="23" y="203"/>
                    <a:pt x="23" y="203"/>
                    <a:pt x="23" y="203"/>
                  </a:cubicBezTo>
                  <a:cubicBezTo>
                    <a:pt x="23" y="202"/>
                    <a:pt x="23" y="202"/>
                    <a:pt x="23" y="202"/>
                  </a:cubicBezTo>
                  <a:cubicBezTo>
                    <a:pt x="23" y="201"/>
                    <a:pt x="23" y="201"/>
                    <a:pt x="23" y="201"/>
                  </a:cubicBezTo>
                  <a:cubicBezTo>
                    <a:pt x="23" y="201"/>
                    <a:pt x="23" y="201"/>
                    <a:pt x="23" y="201"/>
                  </a:cubicBezTo>
                  <a:cubicBezTo>
                    <a:pt x="23" y="200"/>
                    <a:pt x="23" y="200"/>
                    <a:pt x="23" y="200"/>
                  </a:cubicBezTo>
                  <a:cubicBezTo>
                    <a:pt x="23" y="199"/>
                    <a:pt x="23" y="199"/>
                    <a:pt x="23" y="199"/>
                  </a:cubicBezTo>
                  <a:cubicBezTo>
                    <a:pt x="23" y="198"/>
                    <a:pt x="23" y="198"/>
                    <a:pt x="23" y="198"/>
                  </a:cubicBezTo>
                  <a:cubicBezTo>
                    <a:pt x="22" y="197"/>
                    <a:pt x="22" y="197"/>
                    <a:pt x="22" y="197"/>
                  </a:cubicBezTo>
                  <a:cubicBezTo>
                    <a:pt x="21" y="195"/>
                    <a:pt x="21" y="195"/>
                    <a:pt x="21" y="195"/>
                  </a:cubicBezTo>
                  <a:cubicBezTo>
                    <a:pt x="21" y="195"/>
                    <a:pt x="21" y="195"/>
                    <a:pt x="21" y="195"/>
                  </a:cubicBezTo>
                  <a:cubicBezTo>
                    <a:pt x="21" y="192"/>
                    <a:pt x="21" y="192"/>
                    <a:pt x="21" y="192"/>
                  </a:cubicBezTo>
                  <a:cubicBezTo>
                    <a:pt x="21" y="192"/>
                    <a:pt x="21" y="192"/>
                    <a:pt x="21" y="192"/>
                  </a:cubicBezTo>
                  <a:cubicBezTo>
                    <a:pt x="21" y="191"/>
                    <a:pt x="21" y="191"/>
                    <a:pt x="21" y="191"/>
                  </a:cubicBezTo>
                  <a:cubicBezTo>
                    <a:pt x="21" y="190"/>
                    <a:pt x="21" y="190"/>
                    <a:pt x="21" y="190"/>
                  </a:cubicBezTo>
                  <a:cubicBezTo>
                    <a:pt x="21" y="189"/>
                    <a:pt x="21" y="189"/>
                    <a:pt x="21" y="189"/>
                  </a:cubicBezTo>
                  <a:cubicBezTo>
                    <a:pt x="20" y="189"/>
                    <a:pt x="20" y="189"/>
                    <a:pt x="20" y="189"/>
                  </a:cubicBezTo>
                  <a:cubicBezTo>
                    <a:pt x="19" y="189"/>
                    <a:pt x="19" y="189"/>
                    <a:pt x="19" y="189"/>
                  </a:cubicBezTo>
                  <a:cubicBezTo>
                    <a:pt x="17" y="189"/>
                    <a:pt x="17" y="189"/>
                    <a:pt x="17" y="189"/>
                  </a:cubicBezTo>
                  <a:cubicBezTo>
                    <a:pt x="17" y="189"/>
                    <a:pt x="17" y="189"/>
                    <a:pt x="17" y="189"/>
                  </a:cubicBezTo>
                  <a:cubicBezTo>
                    <a:pt x="15" y="190"/>
                    <a:pt x="15" y="190"/>
                    <a:pt x="15" y="190"/>
                  </a:cubicBezTo>
                  <a:cubicBezTo>
                    <a:pt x="14" y="191"/>
                    <a:pt x="14" y="191"/>
                    <a:pt x="14" y="191"/>
                  </a:cubicBezTo>
                  <a:cubicBezTo>
                    <a:pt x="13" y="192"/>
                    <a:pt x="13" y="192"/>
                    <a:pt x="13" y="192"/>
                  </a:cubicBezTo>
                  <a:cubicBezTo>
                    <a:pt x="12" y="193"/>
                    <a:pt x="12" y="193"/>
                    <a:pt x="12" y="193"/>
                  </a:cubicBezTo>
                  <a:cubicBezTo>
                    <a:pt x="11" y="193"/>
                    <a:pt x="11" y="193"/>
                    <a:pt x="11" y="193"/>
                  </a:cubicBezTo>
                  <a:cubicBezTo>
                    <a:pt x="9" y="193"/>
                    <a:pt x="9" y="193"/>
                    <a:pt x="9" y="193"/>
                  </a:cubicBezTo>
                  <a:cubicBezTo>
                    <a:pt x="9" y="193"/>
                    <a:pt x="9" y="193"/>
                    <a:pt x="9" y="193"/>
                  </a:cubicBezTo>
                  <a:cubicBezTo>
                    <a:pt x="9" y="193"/>
                    <a:pt x="9" y="193"/>
                    <a:pt x="9" y="193"/>
                  </a:cubicBezTo>
                  <a:cubicBezTo>
                    <a:pt x="9" y="192"/>
                    <a:pt x="9" y="192"/>
                    <a:pt x="9" y="192"/>
                  </a:cubicBezTo>
                  <a:cubicBezTo>
                    <a:pt x="9" y="191"/>
                    <a:pt x="9" y="191"/>
                    <a:pt x="9" y="191"/>
                  </a:cubicBezTo>
                  <a:cubicBezTo>
                    <a:pt x="8" y="186"/>
                    <a:pt x="8" y="186"/>
                    <a:pt x="8" y="186"/>
                  </a:cubicBezTo>
                  <a:cubicBezTo>
                    <a:pt x="7" y="184"/>
                    <a:pt x="7" y="184"/>
                    <a:pt x="7" y="184"/>
                  </a:cubicBezTo>
                  <a:cubicBezTo>
                    <a:pt x="7" y="183"/>
                    <a:pt x="7" y="183"/>
                    <a:pt x="7" y="183"/>
                  </a:cubicBezTo>
                  <a:cubicBezTo>
                    <a:pt x="8" y="181"/>
                    <a:pt x="8" y="181"/>
                    <a:pt x="8" y="181"/>
                  </a:cubicBezTo>
                  <a:cubicBezTo>
                    <a:pt x="5" y="181"/>
                    <a:pt x="5" y="181"/>
                    <a:pt x="5" y="181"/>
                  </a:cubicBezTo>
                  <a:cubicBezTo>
                    <a:pt x="4" y="182"/>
                    <a:pt x="4" y="182"/>
                    <a:pt x="4" y="182"/>
                  </a:cubicBezTo>
                  <a:cubicBezTo>
                    <a:pt x="3" y="181"/>
                    <a:pt x="3" y="181"/>
                    <a:pt x="3" y="181"/>
                  </a:cubicBezTo>
                  <a:cubicBezTo>
                    <a:pt x="0" y="181"/>
                    <a:pt x="0" y="181"/>
                    <a:pt x="0" y="181"/>
                  </a:cubicBezTo>
                  <a:cubicBezTo>
                    <a:pt x="51" y="97"/>
                    <a:pt x="51" y="97"/>
                    <a:pt x="51" y="97"/>
                  </a:cubicBezTo>
                  <a:cubicBezTo>
                    <a:pt x="51" y="97"/>
                    <a:pt x="51" y="97"/>
                    <a:pt x="51" y="97"/>
                  </a:cubicBezTo>
                  <a:cubicBezTo>
                    <a:pt x="52" y="97"/>
                    <a:pt x="52" y="97"/>
                    <a:pt x="52" y="97"/>
                  </a:cubicBezTo>
                  <a:cubicBezTo>
                    <a:pt x="54" y="99"/>
                    <a:pt x="54" y="99"/>
                    <a:pt x="54" y="99"/>
                  </a:cubicBezTo>
                  <a:cubicBezTo>
                    <a:pt x="55" y="99"/>
                    <a:pt x="55" y="99"/>
                    <a:pt x="55" y="99"/>
                  </a:cubicBezTo>
                  <a:cubicBezTo>
                    <a:pt x="56" y="99"/>
                    <a:pt x="56" y="99"/>
                    <a:pt x="56" y="99"/>
                  </a:cubicBezTo>
                  <a:cubicBezTo>
                    <a:pt x="56" y="100"/>
                    <a:pt x="56" y="100"/>
                    <a:pt x="56" y="100"/>
                  </a:cubicBezTo>
                  <a:cubicBezTo>
                    <a:pt x="57" y="100"/>
                    <a:pt x="57" y="100"/>
                    <a:pt x="57" y="100"/>
                  </a:cubicBezTo>
                  <a:cubicBezTo>
                    <a:pt x="57" y="101"/>
                    <a:pt x="57" y="101"/>
                    <a:pt x="57" y="101"/>
                  </a:cubicBezTo>
                  <a:cubicBezTo>
                    <a:pt x="57" y="101"/>
                    <a:pt x="57" y="101"/>
                    <a:pt x="57" y="101"/>
                  </a:cubicBezTo>
                  <a:cubicBezTo>
                    <a:pt x="58" y="102"/>
                    <a:pt x="58" y="102"/>
                    <a:pt x="58" y="102"/>
                  </a:cubicBezTo>
                  <a:cubicBezTo>
                    <a:pt x="58" y="103"/>
                    <a:pt x="58" y="103"/>
                    <a:pt x="58" y="103"/>
                  </a:cubicBezTo>
                  <a:cubicBezTo>
                    <a:pt x="58" y="103"/>
                    <a:pt x="58" y="103"/>
                    <a:pt x="58" y="103"/>
                  </a:cubicBezTo>
                  <a:cubicBezTo>
                    <a:pt x="58" y="104"/>
                    <a:pt x="58" y="104"/>
                    <a:pt x="58" y="104"/>
                  </a:cubicBezTo>
                  <a:cubicBezTo>
                    <a:pt x="58" y="105"/>
                    <a:pt x="58" y="105"/>
                    <a:pt x="58" y="105"/>
                  </a:cubicBezTo>
                  <a:cubicBezTo>
                    <a:pt x="59" y="105"/>
                    <a:pt x="59" y="105"/>
                    <a:pt x="59" y="105"/>
                  </a:cubicBezTo>
                  <a:cubicBezTo>
                    <a:pt x="59" y="105"/>
                    <a:pt x="59" y="105"/>
                    <a:pt x="59" y="105"/>
                  </a:cubicBezTo>
                  <a:cubicBezTo>
                    <a:pt x="59" y="105"/>
                    <a:pt x="59" y="105"/>
                    <a:pt x="59" y="105"/>
                  </a:cubicBezTo>
                  <a:cubicBezTo>
                    <a:pt x="59" y="106"/>
                    <a:pt x="59" y="106"/>
                    <a:pt x="59" y="106"/>
                  </a:cubicBezTo>
                  <a:cubicBezTo>
                    <a:pt x="60" y="107"/>
                    <a:pt x="60" y="107"/>
                    <a:pt x="60" y="107"/>
                  </a:cubicBezTo>
                  <a:cubicBezTo>
                    <a:pt x="61" y="108"/>
                    <a:pt x="61" y="108"/>
                    <a:pt x="61" y="108"/>
                  </a:cubicBezTo>
                  <a:cubicBezTo>
                    <a:pt x="62" y="109"/>
                    <a:pt x="62" y="109"/>
                    <a:pt x="62" y="109"/>
                  </a:cubicBezTo>
                  <a:cubicBezTo>
                    <a:pt x="62" y="109"/>
                    <a:pt x="62" y="109"/>
                    <a:pt x="62" y="109"/>
                  </a:cubicBezTo>
                  <a:cubicBezTo>
                    <a:pt x="63" y="109"/>
                    <a:pt x="63" y="109"/>
                    <a:pt x="63" y="109"/>
                  </a:cubicBezTo>
                  <a:cubicBezTo>
                    <a:pt x="63" y="110"/>
                    <a:pt x="63" y="110"/>
                    <a:pt x="63" y="110"/>
                  </a:cubicBezTo>
                  <a:cubicBezTo>
                    <a:pt x="63" y="110"/>
                    <a:pt x="63" y="110"/>
                    <a:pt x="63" y="110"/>
                  </a:cubicBezTo>
                  <a:cubicBezTo>
                    <a:pt x="64" y="110"/>
                    <a:pt x="64" y="110"/>
                    <a:pt x="64" y="110"/>
                  </a:cubicBezTo>
                  <a:cubicBezTo>
                    <a:pt x="65" y="111"/>
                    <a:pt x="65" y="111"/>
                    <a:pt x="65" y="111"/>
                  </a:cubicBezTo>
                  <a:cubicBezTo>
                    <a:pt x="65" y="112"/>
                    <a:pt x="65" y="112"/>
                    <a:pt x="65" y="112"/>
                  </a:cubicBezTo>
                  <a:cubicBezTo>
                    <a:pt x="65" y="112"/>
                    <a:pt x="65" y="112"/>
                    <a:pt x="65" y="112"/>
                  </a:cubicBezTo>
                  <a:cubicBezTo>
                    <a:pt x="66" y="113"/>
                    <a:pt x="66" y="113"/>
                    <a:pt x="66" y="113"/>
                  </a:cubicBezTo>
                  <a:cubicBezTo>
                    <a:pt x="66" y="113"/>
                    <a:pt x="66" y="113"/>
                    <a:pt x="66" y="113"/>
                  </a:cubicBezTo>
                  <a:cubicBezTo>
                    <a:pt x="67" y="114"/>
                    <a:pt x="67" y="114"/>
                    <a:pt x="67" y="114"/>
                  </a:cubicBezTo>
                  <a:cubicBezTo>
                    <a:pt x="67" y="115"/>
                    <a:pt x="67" y="115"/>
                    <a:pt x="67" y="115"/>
                  </a:cubicBezTo>
                  <a:cubicBezTo>
                    <a:pt x="68" y="115"/>
                    <a:pt x="68" y="115"/>
                    <a:pt x="68" y="115"/>
                  </a:cubicBezTo>
                  <a:cubicBezTo>
                    <a:pt x="68" y="116"/>
                    <a:pt x="68" y="116"/>
                    <a:pt x="68" y="116"/>
                  </a:cubicBezTo>
                  <a:cubicBezTo>
                    <a:pt x="67" y="117"/>
                    <a:pt x="67" y="117"/>
                    <a:pt x="67" y="117"/>
                  </a:cubicBezTo>
                  <a:cubicBezTo>
                    <a:pt x="66" y="117"/>
                    <a:pt x="66" y="117"/>
                    <a:pt x="66" y="117"/>
                  </a:cubicBezTo>
                  <a:cubicBezTo>
                    <a:pt x="68" y="116"/>
                    <a:pt x="68" y="116"/>
                    <a:pt x="68" y="116"/>
                  </a:cubicBezTo>
                  <a:cubicBezTo>
                    <a:pt x="69" y="116"/>
                    <a:pt x="69" y="116"/>
                    <a:pt x="69" y="116"/>
                  </a:cubicBezTo>
                  <a:cubicBezTo>
                    <a:pt x="69" y="116"/>
                    <a:pt x="69" y="116"/>
                    <a:pt x="69" y="116"/>
                  </a:cubicBezTo>
                  <a:cubicBezTo>
                    <a:pt x="69" y="115"/>
                    <a:pt x="69" y="115"/>
                    <a:pt x="69" y="115"/>
                  </a:cubicBezTo>
                  <a:cubicBezTo>
                    <a:pt x="69" y="112"/>
                    <a:pt x="69" y="112"/>
                    <a:pt x="69" y="112"/>
                  </a:cubicBezTo>
                  <a:cubicBezTo>
                    <a:pt x="69" y="111"/>
                    <a:pt x="69" y="111"/>
                    <a:pt x="69" y="111"/>
                  </a:cubicBezTo>
                  <a:cubicBezTo>
                    <a:pt x="70" y="110"/>
                    <a:pt x="70" y="110"/>
                    <a:pt x="70" y="110"/>
                  </a:cubicBezTo>
                  <a:cubicBezTo>
                    <a:pt x="71" y="110"/>
                    <a:pt x="71" y="110"/>
                    <a:pt x="71" y="110"/>
                  </a:cubicBezTo>
                  <a:cubicBezTo>
                    <a:pt x="72" y="109"/>
                    <a:pt x="72" y="109"/>
                    <a:pt x="72" y="109"/>
                  </a:cubicBezTo>
                  <a:cubicBezTo>
                    <a:pt x="73" y="109"/>
                    <a:pt x="73" y="109"/>
                    <a:pt x="73" y="109"/>
                  </a:cubicBezTo>
                  <a:cubicBezTo>
                    <a:pt x="74" y="109"/>
                    <a:pt x="74" y="109"/>
                    <a:pt x="74" y="109"/>
                  </a:cubicBezTo>
                  <a:cubicBezTo>
                    <a:pt x="74" y="108"/>
                    <a:pt x="74" y="108"/>
                    <a:pt x="74" y="108"/>
                  </a:cubicBezTo>
                  <a:cubicBezTo>
                    <a:pt x="75" y="108"/>
                    <a:pt x="75" y="108"/>
                    <a:pt x="75" y="108"/>
                  </a:cubicBezTo>
                  <a:cubicBezTo>
                    <a:pt x="76" y="108"/>
                    <a:pt x="76" y="108"/>
                    <a:pt x="76" y="108"/>
                  </a:cubicBezTo>
                  <a:cubicBezTo>
                    <a:pt x="77" y="108"/>
                    <a:pt x="77" y="108"/>
                    <a:pt x="77" y="108"/>
                  </a:cubicBezTo>
                  <a:cubicBezTo>
                    <a:pt x="77" y="108"/>
                    <a:pt x="77" y="108"/>
                    <a:pt x="77" y="108"/>
                  </a:cubicBezTo>
                  <a:cubicBezTo>
                    <a:pt x="78" y="108"/>
                    <a:pt x="78" y="108"/>
                    <a:pt x="78" y="108"/>
                  </a:cubicBezTo>
                  <a:cubicBezTo>
                    <a:pt x="78" y="108"/>
                    <a:pt x="78" y="108"/>
                    <a:pt x="78" y="108"/>
                  </a:cubicBezTo>
                  <a:cubicBezTo>
                    <a:pt x="79" y="107"/>
                    <a:pt x="79" y="107"/>
                    <a:pt x="79" y="107"/>
                  </a:cubicBezTo>
                  <a:cubicBezTo>
                    <a:pt x="80" y="106"/>
                    <a:pt x="80" y="106"/>
                    <a:pt x="80" y="106"/>
                  </a:cubicBezTo>
                  <a:cubicBezTo>
                    <a:pt x="80" y="106"/>
                    <a:pt x="80" y="106"/>
                    <a:pt x="80" y="106"/>
                  </a:cubicBezTo>
                  <a:cubicBezTo>
                    <a:pt x="81" y="106"/>
                    <a:pt x="81" y="106"/>
                    <a:pt x="81" y="106"/>
                  </a:cubicBezTo>
                  <a:cubicBezTo>
                    <a:pt x="81" y="106"/>
                    <a:pt x="81" y="106"/>
                    <a:pt x="81" y="106"/>
                  </a:cubicBezTo>
                  <a:cubicBezTo>
                    <a:pt x="81" y="106"/>
                    <a:pt x="81" y="106"/>
                    <a:pt x="81" y="106"/>
                  </a:cubicBezTo>
                  <a:cubicBezTo>
                    <a:pt x="82" y="105"/>
                    <a:pt x="82" y="105"/>
                    <a:pt x="82" y="105"/>
                  </a:cubicBezTo>
                  <a:cubicBezTo>
                    <a:pt x="82" y="106"/>
                    <a:pt x="82" y="106"/>
                    <a:pt x="82" y="106"/>
                  </a:cubicBezTo>
                  <a:cubicBezTo>
                    <a:pt x="85" y="106"/>
                    <a:pt x="85" y="106"/>
                    <a:pt x="85" y="106"/>
                  </a:cubicBezTo>
                  <a:cubicBezTo>
                    <a:pt x="87" y="105"/>
                    <a:pt x="87" y="105"/>
                    <a:pt x="87" y="105"/>
                  </a:cubicBezTo>
                  <a:cubicBezTo>
                    <a:pt x="88" y="105"/>
                    <a:pt x="88" y="105"/>
                    <a:pt x="88" y="105"/>
                  </a:cubicBezTo>
                  <a:cubicBezTo>
                    <a:pt x="88" y="105"/>
                    <a:pt x="88" y="105"/>
                    <a:pt x="88" y="105"/>
                  </a:cubicBezTo>
                  <a:cubicBezTo>
                    <a:pt x="89" y="105"/>
                    <a:pt x="89" y="105"/>
                    <a:pt x="89" y="105"/>
                  </a:cubicBezTo>
                  <a:cubicBezTo>
                    <a:pt x="89" y="105"/>
                    <a:pt x="89" y="105"/>
                    <a:pt x="89" y="105"/>
                  </a:cubicBezTo>
                  <a:cubicBezTo>
                    <a:pt x="89" y="104"/>
                    <a:pt x="89" y="104"/>
                    <a:pt x="89" y="104"/>
                  </a:cubicBezTo>
                  <a:cubicBezTo>
                    <a:pt x="91" y="104"/>
                    <a:pt x="91" y="104"/>
                    <a:pt x="91" y="104"/>
                  </a:cubicBezTo>
                  <a:cubicBezTo>
                    <a:pt x="92" y="104"/>
                    <a:pt x="92" y="104"/>
                    <a:pt x="92" y="104"/>
                  </a:cubicBezTo>
                  <a:cubicBezTo>
                    <a:pt x="92" y="104"/>
                    <a:pt x="92" y="104"/>
                    <a:pt x="92" y="104"/>
                  </a:cubicBezTo>
                  <a:cubicBezTo>
                    <a:pt x="93" y="104"/>
                    <a:pt x="93" y="104"/>
                    <a:pt x="93" y="104"/>
                  </a:cubicBezTo>
                  <a:cubicBezTo>
                    <a:pt x="93" y="104"/>
                    <a:pt x="93" y="104"/>
                    <a:pt x="93" y="104"/>
                  </a:cubicBezTo>
                  <a:cubicBezTo>
                    <a:pt x="94" y="104"/>
                    <a:pt x="94" y="104"/>
                    <a:pt x="94" y="104"/>
                  </a:cubicBezTo>
                  <a:cubicBezTo>
                    <a:pt x="94" y="104"/>
                    <a:pt x="94" y="104"/>
                    <a:pt x="94" y="104"/>
                  </a:cubicBezTo>
                  <a:cubicBezTo>
                    <a:pt x="94" y="103"/>
                    <a:pt x="94" y="103"/>
                    <a:pt x="94" y="103"/>
                  </a:cubicBezTo>
                  <a:cubicBezTo>
                    <a:pt x="94" y="104"/>
                    <a:pt x="94" y="104"/>
                    <a:pt x="94" y="104"/>
                  </a:cubicBezTo>
                  <a:cubicBezTo>
                    <a:pt x="94" y="104"/>
                    <a:pt x="94" y="104"/>
                    <a:pt x="94" y="104"/>
                  </a:cubicBezTo>
                  <a:cubicBezTo>
                    <a:pt x="95" y="105"/>
                    <a:pt x="95" y="105"/>
                    <a:pt x="95" y="105"/>
                  </a:cubicBezTo>
                  <a:cubicBezTo>
                    <a:pt x="95" y="105"/>
                    <a:pt x="95" y="105"/>
                    <a:pt x="95" y="105"/>
                  </a:cubicBezTo>
                  <a:cubicBezTo>
                    <a:pt x="94" y="105"/>
                    <a:pt x="94" y="105"/>
                    <a:pt x="94" y="105"/>
                  </a:cubicBezTo>
                  <a:cubicBezTo>
                    <a:pt x="94" y="106"/>
                    <a:pt x="94" y="106"/>
                    <a:pt x="94" y="106"/>
                  </a:cubicBezTo>
                  <a:cubicBezTo>
                    <a:pt x="92" y="106"/>
                    <a:pt x="92" y="106"/>
                    <a:pt x="92" y="106"/>
                  </a:cubicBezTo>
                  <a:cubicBezTo>
                    <a:pt x="90" y="107"/>
                    <a:pt x="90" y="107"/>
                    <a:pt x="90" y="107"/>
                  </a:cubicBezTo>
                  <a:cubicBezTo>
                    <a:pt x="90" y="107"/>
                    <a:pt x="90" y="107"/>
                    <a:pt x="90" y="107"/>
                  </a:cubicBezTo>
                  <a:cubicBezTo>
                    <a:pt x="89" y="108"/>
                    <a:pt x="89" y="108"/>
                    <a:pt x="89" y="108"/>
                  </a:cubicBezTo>
                  <a:cubicBezTo>
                    <a:pt x="88" y="108"/>
                    <a:pt x="88" y="108"/>
                    <a:pt x="88" y="108"/>
                  </a:cubicBezTo>
                  <a:cubicBezTo>
                    <a:pt x="87" y="108"/>
                    <a:pt x="87" y="108"/>
                    <a:pt x="87" y="108"/>
                  </a:cubicBezTo>
                  <a:cubicBezTo>
                    <a:pt x="87" y="108"/>
                    <a:pt x="87" y="108"/>
                    <a:pt x="87" y="108"/>
                  </a:cubicBezTo>
                  <a:cubicBezTo>
                    <a:pt x="87" y="108"/>
                    <a:pt x="87" y="108"/>
                    <a:pt x="87" y="108"/>
                  </a:cubicBezTo>
                  <a:cubicBezTo>
                    <a:pt x="85" y="108"/>
                    <a:pt x="85" y="108"/>
                    <a:pt x="85" y="108"/>
                  </a:cubicBezTo>
                  <a:cubicBezTo>
                    <a:pt x="84" y="108"/>
                    <a:pt x="84" y="108"/>
                    <a:pt x="84" y="108"/>
                  </a:cubicBezTo>
                  <a:cubicBezTo>
                    <a:pt x="84" y="108"/>
                    <a:pt x="84" y="108"/>
                    <a:pt x="84" y="108"/>
                  </a:cubicBezTo>
                  <a:cubicBezTo>
                    <a:pt x="82" y="108"/>
                    <a:pt x="82" y="108"/>
                    <a:pt x="82" y="108"/>
                  </a:cubicBezTo>
                  <a:cubicBezTo>
                    <a:pt x="81" y="109"/>
                    <a:pt x="81" y="109"/>
                    <a:pt x="81" y="109"/>
                  </a:cubicBezTo>
                  <a:cubicBezTo>
                    <a:pt x="80" y="110"/>
                    <a:pt x="80" y="110"/>
                    <a:pt x="80" y="110"/>
                  </a:cubicBezTo>
                  <a:cubicBezTo>
                    <a:pt x="78" y="110"/>
                    <a:pt x="78" y="110"/>
                    <a:pt x="78" y="110"/>
                  </a:cubicBezTo>
                  <a:cubicBezTo>
                    <a:pt x="78" y="110"/>
                    <a:pt x="78" y="110"/>
                    <a:pt x="78" y="110"/>
                  </a:cubicBezTo>
                  <a:cubicBezTo>
                    <a:pt x="77" y="111"/>
                    <a:pt x="77" y="111"/>
                    <a:pt x="77" y="111"/>
                  </a:cubicBezTo>
                  <a:cubicBezTo>
                    <a:pt x="77" y="111"/>
                    <a:pt x="77" y="111"/>
                    <a:pt x="77" y="111"/>
                  </a:cubicBezTo>
                  <a:cubicBezTo>
                    <a:pt x="76" y="112"/>
                    <a:pt x="76" y="112"/>
                    <a:pt x="76" y="112"/>
                  </a:cubicBezTo>
                  <a:cubicBezTo>
                    <a:pt x="76" y="111"/>
                    <a:pt x="76" y="111"/>
                    <a:pt x="76" y="111"/>
                  </a:cubicBezTo>
                  <a:cubicBezTo>
                    <a:pt x="75" y="112"/>
                    <a:pt x="75" y="112"/>
                    <a:pt x="75" y="112"/>
                  </a:cubicBezTo>
                  <a:cubicBezTo>
                    <a:pt x="74" y="113"/>
                    <a:pt x="74" y="113"/>
                    <a:pt x="74" y="113"/>
                  </a:cubicBezTo>
                  <a:cubicBezTo>
                    <a:pt x="74" y="113"/>
                    <a:pt x="74" y="113"/>
                    <a:pt x="74" y="113"/>
                  </a:cubicBezTo>
                  <a:cubicBezTo>
                    <a:pt x="73" y="113"/>
                    <a:pt x="73" y="113"/>
                    <a:pt x="73" y="113"/>
                  </a:cubicBezTo>
                  <a:cubicBezTo>
                    <a:pt x="74" y="114"/>
                    <a:pt x="74" y="114"/>
                    <a:pt x="74" y="114"/>
                  </a:cubicBezTo>
                  <a:cubicBezTo>
                    <a:pt x="75" y="115"/>
                    <a:pt x="75" y="115"/>
                    <a:pt x="75" y="115"/>
                  </a:cubicBezTo>
                  <a:cubicBezTo>
                    <a:pt x="74" y="114"/>
                    <a:pt x="74" y="114"/>
                    <a:pt x="74" y="114"/>
                  </a:cubicBezTo>
                  <a:cubicBezTo>
                    <a:pt x="74" y="113"/>
                    <a:pt x="74" y="113"/>
                    <a:pt x="74" y="113"/>
                  </a:cubicBezTo>
                  <a:cubicBezTo>
                    <a:pt x="75" y="114"/>
                    <a:pt x="75" y="114"/>
                    <a:pt x="75" y="114"/>
                  </a:cubicBezTo>
                  <a:cubicBezTo>
                    <a:pt x="76" y="113"/>
                    <a:pt x="76" y="113"/>
                    <a:pt x="76" y="113"/>
                  </a:cubicBezTo>
                  <a:cubicBezTo>
                    <a:pt x="76" y="113"/>
                    <a:pt x="76" y="113"/>
                    <a:pt x="76" y="113"/>
                  </a:cubicBezTo>
                  <a:cubicBezTo>
                    <a:pt x="76" y="113"/>
                    <a:pt x="76" y="113"/>
                    <a:pt x="76" y="113"/>
                  </a:cubicBezTo>
                  <a:cubicBezTo>
                    <a:pt x="77" y="112"/>
                    <a:pt x="77" y="112"/>
                    <a:pt x="77" y="112"/>
                  </a:cubicBezTo>
                  <a:cubicBezTo>
                    <a:pt x="79" y="111"/>
                    <a:pt x="79" y="111"/>
                    <a:pt x="79" y="111"/>
                  </a:cubicBezTo>
                  <a:cubicBezTo>
                    <a:pt x="79" y="111"/>
                    <a:pt x="79" y="111"/>
                    <a:pt x="79" y="111"/>
                  </a:cubicBezTo>
                  <a:cubicBezTo>
                    <a:pt x="82" y="110"/>
                    <a:pt x="82" y="110"/>
                    <a:pt x="82" y="110"/>
                  </a:cubicBezTo>
                  <a:cubicBezTo>
                    <a:pt x="82" y="109"/>
                    <a:pt x="82" y="109"/>
                    <a:pt x="82" y="109"/>
                  </a:cubicBezTo>
                  <a:cubicBezTo>
                    <a:pt x="83" y="109"/>
                    <a:pt x="83" y="109"/>
                    <a:pt x="83" y="109"/>
                  </a:cubicBezTo>
                  <a:cubicBezTo>
                    <a:pt x="83" y="110"/>
                    <a:pt x="83" y="110"/>
                    <a:pt x="83" y="110"/>
                  </a:cubicBezTo>
                  <a:cubicBezTo>
                    <a:pt x="84" y="109"/>
                    <a:pt x="84" y="109"/>
                    <a:pt x="84" y="109"/>
                  </a:cubicBezTo>
                  <a:cubicBezTo>
                    <a:pt x="84" y="109"/>
                    <a:pt x="84" y="109"/>
                    <a:pt x="84" y="109"/>
                  </a:cubicBezTo>
                  <a:cubicBezTo>
                    <a:pt x="85" y="110"/>
                    <a:pt x="85" y="110"/>
                    <a:pt x="85" y="110"/>
                  </a:cubicBezTo>
                  <a:cubicBezTo>
                    <a:pt x="86" y="109"/>
                    <a:pt x="86" y="109"/>
                    <a:pt x="86" y="109"/>
                  </a:cubicBezTo>
                  <a:cubicBezTo>
                    <a:pt x="86" y="109"/>
                    <a:pt x="86" y="109"/>
                    <a:pt x="86" y="109"/>
                  </a:cubicBezTo>
                  <a:cubicBezTo>
                    <a:pt x="85" y="111"/>
                    <a:pt x="85" y="111"/>
                    <a:pt x="85" y="111"/>
                  </a:cubicBezTo>
                  <a:cubicBezTo>
                    <a:pt x="85" y="111"/>
                    <a:pt x="85" y="111"/>
                    <a:pt x="85" y="111"/>
                  </a:cubicBezTo>
                  <a:cubicBezTo>
                    <a:pt x="86" y="110"/>
                    <a:pt x="86" y="110"/>
                    <a:pt x="86" y="110"/>
                  </a:cubicBezTo>
                  <a:cubicBezTo>
                    <a:pt x="88" y="110"/>
                    <a:pt x="88" y="110"/>
                    <a:pt x="88" y="110"/>
                  </a:cubicBezTo>
                  <a:cubicBezTo>
                    <a:pt x="90" y="108"/>
                    <a:pt x="90" y="108"/>
                    <a:pt x="90" y="108"/>
                  </a:cubicBezTo>
                  <a:cubicBezTo>
                    <a:pt x="91" y="108"/>
                    <a:pt x="91" y="108"/>
                    <a:pt x="91" y="108"/>
                  </a:cubicBezTo>
                  <a:cubicBezTo>
                    <a:pt x="93" y="107"/>
                    <a:pt x="93" y="107"/>
                    <a:pt x="93" y="107"/>
                  </a:cubicBezTo>
                  <a:cubicBezTo>
                    <a:pt x="94" y="107"/>
                    <a:pt x="94" y="107"/>
                    <a:pt x="94" y="107"/>
                  </a:cubicBezTo>
                  <a:cubicBezTo>
                    <a:pt x="95" y="107"/>
                    <a:pt x="95" y="107"/>
                    <a:pt x="95" y="107"/>
                  </a:cubicBezTo>
                  <a:cubicBezTo>
                    <a:pt x="96" y="107"/>
                    <a:pt x="96" y="107"/>
                    <a:pt x="96" y="107"/>
                  </a:cubicBezTo>
                  <a:cubicBezTo>
                    <a:pt x="95" y="108"/>
                    <a:pt x="95" y="108"/>
                    <a:pt x="95" y="108"/>
                  </a:cubicBezTo>
                  <a:cubicBezTo>
                    <a:pt x="94" y="108"/>
                    <a:pt x="94" y="108"/>
                    <a:pt x="94" y="108"/>
                  </a:cubicBezTo>
                  <a:cubicBezTo>
                    <a:pt x="94" y="109"/>
                    <a:pt x="94" y="109"/>
                    <a:pt x="94" y="109"/>
                  </a:cubicBezTo>
                  <a:cubicBezTo>
                    <a:pt x="95" y="109"/>
                    <a:pt x="95" y="109"/>
                    <a:pt x="95" y="109"/>
                  </a:cubicBezTo>
                  <a:cubicBezTo>
                    <a:pt x="96" y="108"/>
                    <a:pt x="96" y="108"/>
                    <a:pt x="96" y="108"/>
                  </a:cubicBezTo>
                  <a:cubicBezTo>
                    <a:pt x="98" y="107"/>
                    <a:pt x="98" y="107"/>
                    <a:pt x="98" y="107"/>
                  </a:cubicBezTo>
                  <a:cubicBezTo>
                    <a:pt x="99" y="107"/>
                    <a:pt x="99" y="107"/>
                    <a:pt x="99" y="107"/>
                  </a:cubicBezTo>
                  <a:cubicBezTo>
                    <a:pt x="98" y="107"/>
                    <a:pt x="98" y="107"/>
                    <a:pt x="98" y="107"/>
                  </a:cubicBezTo>
                  <a:cubicBezTo>
                    <a:pt x="99" y="106"/>
                    <a:pt x="99" y="106"/>
                    <a:pt x="99" y="106"/>
                  </a:cubicBezTo>
                  <a:cubicBezTo>
                    <a:pt x="100" y="106"/>
                    <a:pt x="100" y="106"/>
                    <a:pt x="100" y="106"/>
                  </a:cubicBezTo>
                  <a:cubicBezTo>
                    <a:pt x="100" y="106"/>
                    <a:pt x="100" y="106"/>
                    <a:pt x="100" y="106"/>
                  </a:cubicBezTo>
                  <a:cubicBezTo>
                    <a:pt x="100" y="105"/>
                    <a:pt x="100" y="105"/>
                    <a:pt x="100" y="105"/>
                  </a:cubicBezTo>
                  <a:cubicBezTo>
                    <a:pt x="101" y="106"/>
                    <a:pt x="101" y="106"/>
                    <a:pt x="101" y="106"/>
                  </a:cubicBezTo>
                  <a:cubicBezTo>
                    <a:pt x="102" y="106"/>
                    <a:pt x="102" y="106"/>
                    <a:pt x="102" y="106"/>
                  </a:cubicBezTo>
                  <a:cubicBezTo>
                    <a:pt x="102" y="105"/>
                    <a:pt x="102" y="105"/>
                    <a:pt x="102" y="105"/>
                  </a:cubicBezTo>
                  <a:cubicBezTo>
                    <a:pt x="101" y="104"/>
                    <a:pt x="101" y="104"/>
                    <a:pt x="101" y="104"/>
                  </a:cubicBezTo>
                  <a:cubicBezTo>
                    <a:pt x="102" y="103"/>
                    <a:pt x="102" y="103"/>
                    <a:pt x="102" y="103"/>
                  </a:cubicBezTo>
                  <a:cubicBezTo>
                    <a:pt x="101" y="103"/>
                    <a:pt x="101" y="103"/>
                    <a:pt x="101" y="103"/>
                  </a:cubicBezTo>
                  <a:cubicBezTo>
                    <a:pt x="102" y="102"/>
                    <a:pt x="102" y="102"/>
                    <a:pt x="102" y="102"/>
                  </a:cubicBezTo>
                  <a:cubicBezTo>
                    <a:pt x="103" y="101"/>
                    <a:pt x="103" y="101"/>
                    <a:pt x="103" y="101"/>
                  </a:cubicBezTo>
                  <a:cubicBezTo>
                    <a:pt x="103" y="102"/>
                    <a:pt x="103" y="102"/>
                    <a:pt x="103" y="102"/>
                  </a:cubicBezTo>
                  <a:cubicBezTo>
                    <a:pt x="104" y="105"/>
                    <a:pt x="104" y="105"/>
                    <a:pt x="104" y="105"/>
                  </a:cubicBezTo>
                  <a:cubicBezTo>
                    <a:pt x="103" y="106"/>
                    <a:pt x="103" y="106"/>
                    <a:pt x="103" y="106"/>
                  </a:cubicBezTo>
                  <a:cubicBezTo>
                    <a:pt x="103" y="109"/>
                    <a:pt x="103" y="109"/>
                    <a:pt x="103" y="109"/>
                  </a:cubicBezTo>
                  <a:cubicBezTo>
                    <a:pt x="102" y="110"/>
                    <a:pt x="102" y="110"/>
                    <a:pt x="102" y="110"/>
                  </a:cubicBezTo>
                  <a:cubicBezTo>
                    <a:pt x="102" y="114"/>
                    <a:pt x="102" y="114"/>
                    <a:pt x="102" y="114"/>
                  </a:cubicBezTo>
                  <a:cubicBezTo>
                    <a:pt x="103" y="115"/>
                    <a:pt x="103" y="115"/>
                    <a:pt x="103" y="115"/>
                  </a:cubicBezTo>
                  <a:cubicBezTo>
                    <a:pt x="104" y="115"/>
                    <a:pt x="104" y="115"/>
                    <a:pt x="104" y="115"/>
                  </a:cubicBezTo>
                  <a:cubicBezTo>
                    <a:pt x="104" y="116"/>
                    <a:pt x="104" y="116"/>
                    <a:pt x="104" y="116"/>
                  </a:cubicBezTo>
                  <a:cubicBezTo>
                    <a:pt x="106" y="116"/>
                    <a:pt x="106" y="116"/>
                    <a:pt x="106" y="116"/>
                  </a:cubicBezTo>
                  <a:cubicBezTo>
                    <a:pt x="105" y="115"/>
                    <a:pt x="105" y="115"/>
                    <a:pt x="105" y="115"/>
                  </a:cubicBezTo>
                  <a:cubicBezTo>
                    <a:pt x="104" y="115"/>
                    <a:pt x="104" y="115"/>
                    <a:pt x="104" y="115"/>
                  </a:cubicBezTo>
                  <a:cubicBezTo>
                    <a:pt x="104" y="114"/>
                    <a:pt x="104" y="114"/>
                    <a:pt x="104" y="114"/>
                  </a:cubicBezTo>
                  <a:cubicBezTo>
                    <a:pt x="105" y="114"/>
                    <a:pt x="105" y="114"/>
                    <a:pt x="105" y="114"/>
                  </a:cubicBezTo>
                  <a:cubicBezTo>
                    <a:pt x="106" y="114"/>
                    <a:pt x="106" y="114"/>
                    <a:pt x="106" y="114"/>
                  </a:cubicBezTo>
                  <a:cubicBezTo>
                    <a:pt x="106" y="113"/>
                    <a:pt x="106" y="113"/>
                    <a:pt x="106" y="113"/>
                  </a:cubicBezTo>
                  <a:cubicBezTo>
                    <a:pt x="106" y="113"/>
                    <a:pt x="106" y="113"/>
                    <a:pt x="106" y="113"/>
                  </a:cubicBezTo>
                  <a:cubicBezTo>
                    <a:pt x="107" y="113"/>
                    <a:pt x="107" y="113"/>
                    <a:pt x="107" y="113"/>
                  </a:cubicBezTo>
                  <a:cubicBezTo>
                    <a:pt x="108" y="113"/>
                    <a:pt x="108" y="113"/>
                    <a:pt x="108" y="113"/>
                  </a:cubicBezTo>
                  <a:cubicBezTo>
                    <a:pt x="108" y="113"/>
                    <a:pt x="108" y="113"/>
                    <a:pt x="108" y="113"/>
                  </a:cubicBezTo>
                  <a:cubicBezTo>
                    <a:pt x="108" y="113"/>
                    <a:pt x="108" y="113"/>
                    <a:pt x="108" y="113"/>
                  </a:cubicBezTo>
                  <a:cubicBezTo>
                    <a:pt x="108" y="111"/>
                    <a:pt x="108" y="111"/>
                    <a:pt x="108" y="111"/>
                  </a:cubicBezTo>
                  <a:cubicBezTo>
                    <a:pt x="108" y="111"/>
                    <a:pt x="108" y="111"/>
                    <a:pt x="108" y="111"/>
                  </a:cubicBezTo>
                  <a:cubicBezTo>
                    <a:pt x="110" y="110"/>
                    <a:pt x="110" y="110"/>
                    <a:pt x="110" y="110"/>
                  </a:cubicBezTo>
                  <a:cubicBezTo>
                    <a:pt x="110" y="110"/>
                    <a:pt x="110" y="110"/>
                    <a:pt x="110" y="110"/>
                  </a:cubicBezTo>
                  <a:cubicBezTo>
                    <a:pt x="111" y="110"/>
                    <a:pt x="111" y="110"/>
                    <a:pt x="111" y="110"/>
                  </a:cubicBezTo>
                  <a:cubicBezTo>
                    <a:pt x="111" y="110"/>
                    <a:pt x="111" y="110"/>
                    <a:pt x="111" y="110"/>
                  </a:cubicBezTo>
                  <a:cubicBezTo>
                    <a:pt x="111" y="111"/>
                    <a:pt x="111" y="111"/>
                    <a:pt x="111" y="111"/>
                  </a:cubicBezTo>
                  <a:cubicBezTo>
                    <a:pt x="110" y="112"/>
                    <a:pt x="110" y="112"/>
                    <a:pt x="110" y="112"/>
                  </a:cubicBezTo>
                  <a:cubicBezTo>
                    <a:pt x="111" y="112"/>
                    <a:pt x="111" y="112"/>
                    <a:pt x="111" y="112"/>
                  </a:cubicBezTo>
                  <a:cubicBezTo>
                    <a:pt x="110" y="113"/>
                    <a:pt x="110" y="113"/>
                    <a:pt x="110" y="113"/>
                  </a:cubicBezTo>
                  <a:cubicBezTo>
                    <a:pt x="110" y="113"/>
                    <a:pt x="110" y="113"/>
                    <a:pt x="110" y="113"/>
                  </a:cubicBezTo>
                  <a:cubicBezTo>
                    <a:pt x="110" y="114"/>
                    <a:pt x="110" y="114"/>
                    <a:pt x="110" y="114"/>
                  </a:cubicBezTo>
                  <a:cubicBezTo>
                    <a:pt x="111" y="113"/>
                    <a:pt x="111" y="113"/>
                    <a:pt x="111" y="113"/>
                  </a:cubicBezTo>
                  <a:cubicBezTo>
                    <a:pt x="111" y="114"/>
                    <a:pt x="111" y="114"/>
                    <a:pt x="111" y="114"/>
                  </a:cubicBezTo>
                  <a:cubicBezTo>
                    <a:pt x="111" y="114"/>
                    <a:pt x="111" y="114"/>
                    <a:pt x="111" y="114"/>
                  </a:cubicBezTo>
                  <a:cubicBezTo>
                    <a:pt x="110" y="114"/>
                    <a:pt x="110" y="114"/>
                    <a:pt x="110" y="114"/>
                  </a:cubicBezTo>
                  <a:cubicBezTo>
                    <a:pt x="109" y="115"/>
                    <a:pt x="109" y="115"/>
                    <a:pt x="109" y="115"/>
                  </a:cubicBezTo>
                  <a:cubicBezTo>
                    <a:pt x="109" y="115"/>
                    <a:pt x="109" y="115"/>
                    <a:pt x="109" y="115"/>
                  </a:cubicBezTo>
                  <a:cubicBezTo>
                    <a:pt x="108" y="116"/>
                    <a:pt x="108" y="116"/>
                    <a:pt x="108" y="116"/>
                  </a:cubicBezTo>
                  <a:cubicBezTo>
                    <a:pt x="108" y="116"/>
                    <a:pt x="108" y="116"/>
                    <a:pt x="108" y="116"/>
                  </a:cubicBezTo>
                  <a:cubicBezTo>
                    <a:pt x="108" y="117"/>
                    <a:pt x="108" y="117"/>
                    <a:pt x="108" y="117"/>
                  </a:cubicBezTo>
                  <a:cubicBezTo>
                    <a:pt x="109" y="117"/>
                    <a:pt x="109" y="117"/>
                    <a:pt x="109" y="117"/>
                  </a:cubicBezTo>
                  <a:cubicBezTo>
                    <a:pt x="110" y="117"/>
                    <a:pt x="110" y="117"/>
                    <a:pt x="110" y="117"/>
                  </a:cubicBezTo>
                  <a:cubicBezTo>
                    <a:pt x="111" y="117"/>
                    <a:pt x="111" y="117"/>
                    <a:pt x="111" y="117"/>
                  </a:cubicBezTo>
                  <a:cubicBezTo>
                    <a:pt x="112" y="117"/>
                    <a:pt x="112" y="117"/>
                    <a:pt x="112" y="117"/>
                  </a:cubicBezTo>
                  <a:cubicBezTo>
                    <a:pt x="113" y="117"/>
                    <a:pt x="113" y="117"/>
                    <a:pt x="113" y="117"/>
                  </a:cubicBezTo>
                  <a:cubicBezTo>
                    <a:pt x="114" y="115"/>
                    <a:pt x="114" y="115"/>
                    <a:pt x="114" y="115"/>
                  </a:cubicBezTo>
                  <a:cubicBezTo>
                    <a:pt x="115" y="114"/>
                    <a:pt x="115" y="114"/>
                    <a:pt x="115" y="114"/>
                  </a:cubicBezTo>
                  <a:cubicBezTo>
                    <a:pt x="116" y="114"/>
                    <a:pt x="116" y="114"/>
                    <a:pt x="116" y="114"/>
                  </a:cubicBezTo>
                  <a:cubicBezTo>
                    <a:pt x="116" y="114"/>
                    <a:pt x="116" y="114"/>
                    <a:pt x="116" y="114"/>
                  </a:cubicBezTo>
                  <a:cubicBezTo>
                    <a:pt x="117" y="114"/>
                    <a:pt x="117" y="114"/>
                    <a:pt x="117" y="114"/>
                  </a:cubicBezTo>
                  <a:cubicBezTo>
                    <a:pt x="118" y="115"/>
                    <a:pt x="118" y="115"/>
                    <a:pt x="118" y="115"/>
                  </a:cubicBezTo>
                  <a:cubicBezTo>
                    <a:pt x="118" y="115"/>
                    <a:pt x="118" y="115"/>
                    <a:pt x="118" y="115"/>
                  </a:cubicBezTo>
                  <a:cubicBezTo>
                    <a:pt x="120" y="116"/>
                    <a:pt x="120" y="116"/>
                    <a:pt x="120" y="116"/>
                  </a:cubicBezTo>
                  <a:cubicBezTo>
                    <a:pt x="120" y="116"/>
                    <a:pt x="120" y="116"/>
                    <a:pt x="120" y="116"/>
                  </a:cubicBezTo>
                  <a:cubicBezTo>
                    <a:pt x="120" y="117"/>
                    <a:pt x="120" y="117"/>
                    <a:pt x="120" y="117"/>
                  </a:cubicBezTo>
                  <a:cubicBezTo>
                    <a:pt x="121" y="118"/>
                    <a:pt x="121" y="118"/>
                    <a:pt x="121" y="118"/>
                  </a:cubicBezTo>
                  <a:cubicBezTo>
                    <a:pt x="121" y="119"/>
                    <a:pt x="121" y="119"/>
                    <a:pt x="121" y="119"/>
                  </a:cubicBezTo>
                  <a:cubicBezTo>
                    <a:pt x="122" y="121"/>
                    <a:pt x="122" y="121"/>
                    <a:pt x="122" y="121"/>
                  </a:cubicBezTo>
                  <a:cubicBezTo>
                    <a:pt x="126" y="123"/>
                    <a:pt x="126" y="123"/>
                    <a:pt x="126" y="123"/>
                  </a:cubicBezTo>
                  <a:cubicBezTo>
                    <a:pt x="126" y="124"/>
                    <a:pt x="126" y="124"/>
                    <a:pt x="126" y="124"/>
                  </a:cubicBezTo>
                  <a:cubicBezTo>
                    <a:pt x="127" y="124"/>
                    <a:pt x="127" y="124"/>
                    <a:pt x="127" y="124"/>
                  </a:cubicBezTo>
                  <a:cubicBezTo>
                    <a:pt x="128" y="125"/>
                    <a:pt x="128" y="125"/>
                    <a:pt x="128" y="125"/>
                  </a:cubicBezTo>
                  <a:cubicBezTo>
                    <a:pt x="129" y="125"/>
                    <a:pt x="129" y="125"/>
                    <a:pt x="129" y="125"/>
                  </a:cubicBezTo>
                  <a:cubicBezTo>
                    <a:pt x="130" y="126"/>
                    <a:pt x="130" y="126"/>
                    <a:pt x="130" y="126"/>
                  </a:cubicBezTo>
                  <a:cubicBezTo>
                    <a:pt x="130" y="127"/>
                    <a:pt x="130" y="127"/>
                    <a:pt x="130" y="127"/>
                  </a:cubicBezTo>
                  <a:cubicBezTo>
                    <a:pt x="131" y="127"/>
                    <a:pt x="131" y="127"/>
                    <a:pt x="131" y="127"/>
                  </a:cubicBezTo>
                  <a:cubicBezTo>
                    <a:pt x="131" y="127"/>
                    <a:pt x="131" y="127"/>
                    <a:pt x="131" y="127"/>
                  </a:cubicBezTo>
                  <a:cubicBezTo>
                    <a:pt x="131" y="127"/>
                    <a:pt x="131" y="127"/>
                    <a:pt x="131" y="127"/>
                  </a:cubicBezTo>
                  <a:cubicBezTo>
                    <a:pt x="133" y="128"/>
                    <a:pt x="133" y="128"/>
                    <a:pt x="133" y="128"/>
                  </a:cubicBezTo>
                  <a:cubicBezTo>
                    <a:pt x="133" y="128"/>
                    <a:pt x="133" y="128"/>
                    <a:pt x="133" y="128"/>
                  </a:cubicBezTo>
                  <a:cubicBezTo>
                    <a:pt x="133" y="129"/>
                    <a:pt x="133" y="129"/>
                    <a:pt x="133" y="129"/>
                  </a:cubicBezTo>
                  <a:cubicBezTo>
                    <a:pt x="134" y="129"/>
                    <a:pt x="134" y="129"/>
                    <a:pt x="134" y="129"/>
                  </a:cubicBezTo>
                  <a:cubicBezTo>
                    <a:pt x="134" y="129"/>
                    <a:pt x="134" y="129"/>
                    <a:pt x="134" y="129"/>
                  </a:cubicBezTo>
                  <a:cubicBezTo>
                    <a:pt x="134" y="128"/>
                    <a:pt x="134" y="128"/>
                    <a:pt x="134" y="128"/>
                  </a:cubicBezTo>
                  <a:cubicBezTo>
                    <a:pt x="134" y="128"/>
                    <a:pt x="134" y="128"/>
                    <a:pt x="134" y="128"/>
                  </a:cubicBezTo>
                  <a:cubicBezTo>
                    <a:pt x="133" y="127"/>
                    <a:pt x="133" y="127"/>
                    <a:pt x="133" y="127"/>
                  </a:cubicBezTo>
                  <a:cubicBezTo>
                    <a:pt x="133" y="127"/>
                    <a:pt x="133" y="127"/>
                    <a:pt x="133" y="127"/>
                  </a:cubicBezTo>
                  <a:cubicBezTo>
                    <a:pt x="135" y="127"/>
                    <a:pt x="135" y="127"/>
                    <a:pt x="135" y="127"/>
                  </a:cubicBezTo>
                  <a:cubicBezTo>
                    <a:pt x="135" y="128"/>
                    <a:pt x="135" y="128"/>
                    <a:pt x="135" y="128"/>
                  </a:cubicBezTo>
                  <a:cubicBezTo>
                    <a:pt x="135" y="128"/>
                    <a:pt x="135" y="128"/>
                    <a:pt x="135" y="128"/>
                  </a:cubicBezTo>
                  <a:cubicBezTo>
                    <a:pt x="136" y="127"/>
                    <a:pt x="136" y="127"/>
                    <a:pt x="136" y="127"/>
                  </a:cubicBezTo>
                  <a:cubicBezTo>
                    <a:pt x="136" y="127"/>
                    <a:pt x="136" y="127"/>
                    <a:pt x="136" y="127"/>
                  </a:cubicBezTo>
                  <a:cubicBezTo>
                    <a:pt x="137" y="128"/>
                    <a:pt x="137" y="128"/>
                    <a:pt x="137" y="128"/>
                  </a:cubicBezTo>
                  <a:cubicBezTo>
                    <a:pt x="137" y="129"/>
                    <a:pt x="137" y="129"/>
                    <a:pt x="137" y="129"/>
                  </a:cubicBezTo>
                  <a:cubicBezTo>
                    <a:pt x="138" y="129"/>
                    <a:pt x="138" y="129"/>
                    <a:pt x="138" y="129"/>
                  </a:cubicBezTo>
                  <a:cubicBezTo>
                    <a:pt x="138" y="130"/>
                    <a:pt x="138" y="130"/>
                    <a:pt x="138" y="130"/>
                  </a:cubicBezTo>
                  <a:cubicBezTo>
                    <a:pt x="139" y="131"/>
                    <a:pt x="139" y="131"/>
                    <a:pt x="139" y="131"/>
                  </a:cubicBezTo>
                  <a:cubicBezTo>
                    <a:pt x="139" y="132"/>
                    <a:pt x="139" y="132"/>
                    <a:pt x="139" y="132"/>
                  </a:cubicBezTo>
                  <a:cubicBezTo>
                    <a:pt x="139" y="133"/>
                    <a:pt x="139" y="133"/>
                    <a:pt x="139" y="133"/>
                  </a:cubicBezTo>
                  <a:cubicBezTo>
                    <a:pt x="139" y="133"/>
                    <a:pt x="139" y="133"/>
                    <a:pt x="139" y="133"/>
                  </a:cubicBezTo>
                  <a:cubicBezTo>
                    <a:pt x="139" y="134"/>
                    <a:pt x="139" y="134"/>
                    <a:pt x="139" y="134"/>
                  </a:cubicBezTo>
                  <a:cubicBezTo>
                    <a:pt x="138" y="135"/>
                    <a:pt x="138" y="135"/>
                    <a:pt x="138" y="135"/>
                  </a:cubicBezTo>
                  <a:cubicBezTo>
                    <a:pt x="136" y="134"/>
                    <a:pt x="136" y="134"/>
                    <a:pt x="136" y="134"/>
                  </a:cubicBezTo>
                  <a:cubicBezTo>
                    <a:pt x="135" y="134"/>
                    <a:pt x="135" y="134"/>
                    <a:pt x="135" y="134"/>
                  </a:cubicBezTo>
                  <a:cubicBezTo>
                    <a:pt x="135" y="135"/>
                    <a:pt x="135" y="135"/>
                    <a:pt x="135" y="135"/>
                  </a:cubicBezTo>
                  <a:cubicBezTo>
                    <a:pt x="135" y="135"/>
                    <a:pt x="135" y="135"/>
                    <a:pt x="135" y="135"/>
                  </a:cubicBezTo>
                  <a:cubicBezTo>
                    <a:pt x="134" y="135"/>
                    <a:pt x="134" y="135"/>
                    <a:pt x="134" y="135"/>
                  </a:cubicBezTo>
                  <a:cubicBezTo>
                    <a:pt x="133" y="135"/>
                    <a:pt x="133" y="135"/>
                    <a:pt x="133" y="135"/>
                  </a:cubicBezTo>
                  <a:cubicBezTo>
                    <a:pt x="133" y="135"/>
                    <a:pt x="133" y="135"/>
                    <a:pt x="133" y="135"/>
                  </a:cubicBezTo>
                  <a:cubicBezTo>
                    <a:pt x="132" y="136"/>
                    <a:pt x="132" y="136"/>
                    <a:pt x="132" y="136"/>
                  </a:cubicBezTo>
                  <a:cubicBezTo>
                    <a:pt x="132" y="136"/>
                    <a:pt x="132" y="136"/>
                    <a:pt x="132" y="136"/>
                  </a:cubicBezTo>
                  <a:cubicBezTo>
                    <a:pt x="131" y="136"/>
                    <a:pt x="131" y="136"/>
                    <a:pt x="131" y="136"/>
                  </a:cubicBezTo>
                  <a:cubicBezTo>
                    <a:pt x="130" y="137"/>
                    <a:pt x="130" y="137"/>
                    <a:pt x="130" y="137"/>
                  </a:cubicBezTo>
                  <a:cubicBezTo>
                    <a:pt x="131" y="137"/>
                    <a:pt x="131" y="137"/>
                    <a:pt x="131" y="137"/>
                  </a:cubicBezTo>
                  <a:cubicBezTo>
                    <a:pt x="132" y="137"/>
                    <a:pt x="132" y="137"/>
                    <a:pt x="132" y="137"/>
                  </a:cubicBezTo>
                  <a:cubicBezTo>
                    <a:pt x="132" y="138"/>
                    <a:pt x="132" y="138"/>
                    <a:pt x="132" y="138"/>
                  </a:cubicBezTo>
                  <a:cubicBezTo>
                    <a:pt x="133" y="139"/>
                    <a:pt x="133" y="139"/>
                    <a:pt x="133" y="139"/>
                  </a:cubicBezTo>
                  <a:cubicBezTo>
                    <a:pt x="133" y="138"/>
                    <a:pt x="133" y="138"/>
                    <a:pt x="133" y="138"/>
                  </a:cubicBezTo>
                  <a:cubicBezTo>
                    <a:pt x="134" y="139"/>
                    <a:pt x="134" y="139"/>
                    <a:pt x="134" y="139"/>
                  </a:cubicBezTo>
                  <a:cubicBezTo>
                    <a:pt x="134" y="140"/>
                    <a:pt x="134" y="140"/>
                    <a:pt x="134" y="140"/>
                  </a:cubicBezTo>
                  <a:cubicBezTo>
                    <a:pt x="135" y="140"/>
                    <a:pt x="135" y="140"/>
                    <a:pt x="135" y="140"/>
                  </a:cubicBezTo>
                  <a:cubicBezTo>
                    <a:pt x="137" y="141"/>
                    <a:pt x="137" y="141"/>
                    <a:pt x="137" y="141"/>
                  </a:cubicBezTo>
                  <a:cubicBezTo>
                    <a:pt x="138" y="141"/>
                    <a:pt x="138" y="141"/>
                    <a:pt x="138" y="141"/>
                  </a:cubicBezTo>
                  <a:cubicBezTo>
                    <a:pt x="140" y="142"/>
                    <a:pt x="140" y="142"/>
                    <a:pt x="140" y="142"/>
                  </a:cubicBezTo>
                  <a:cubicBezTo>
                    <a:pt x="141" y="142"/>
                    <a:pt x="141" y="142"/>
                    <a:pt x="141" y="142"/>
                  </a:cubicBezTo>
                  <a:cubicBezTo>
                    <a:pt x="141" y="141"/>
                    <a:pt x="141" y="141"/>
                    <a:pt x="141" y="141"/>
                  </a:cubicBezTo>
                  <a:cubicBezTo>
                    <a:pt x="142" y="141"/>
                    <a:pt x="142" y="141"/>
                    <a:pt x="142" y="141"/>
                  </a:cubicBezTo>
                  <a:cubicBezTo>
                    <a:pt x="143" y="141"/>
                    <a:pt x="143" y="141"/>
                    <a:pt x="143" y="141"/>
                  </a:cubicBezTo>
                  <a:cubicBezTo>
                    <a:pt x="142" y="142"/>
                    <a:pt x="142" y="142"/>
                    <a:pt x="142" y="142"/>
                  </a:cubicBezTo>
                  <a:cubicBezTo>
                    <a:pt x="144" y="141"/>
                    <a:pt x="144" y="141"/>
                    <a:pt x="144" y="141"/>
                  </a:cubicBezTo>
                  <a:cubicBezTo>
                    <a:pt x="144" y="142"/>
                    <a:pt x="144" y="142"/>
                    <a:pt x="144" y="142"/>
                  </a:cubicBezTo>
                  <a:cubicBezTo>
                    <a:pt x="145" y="142"/>
                    <a:pt x="145" y="142"/>
                    <a:pt x="145" y="142"/>
                  </a:cubicBezTo>
                  <a:cubicBezTo>
                    <a:pt x="145" y="141"/>
                    <a:pt x="145" y="141"/>
                    <a:pt x="145" y="141"/>
                  </a:cubicBezTo>
                  <a:cubicBezTo>
                    <a:pt x="146" y="141"/>
                    <a:pt x="146" y="141"/>
                    <a:pt x="146" y="141"/>
                  </a:cubicBezTo>
                  <a:cubicBezTo>
                    <a:pt x="146" y="141"/>
                    <a:pt x="146" y="141"/>
                    <a:pt x="146" y="141"/>
                  </a:cubicBezTo>
                  <a:cubicBezTo>
                    <a:pt x="146" y="142"/>
                    <a:pt x="146" y="142"/>
                    <a:pt x="146" y="142"/>
                  </a:cubicBezTo>
                  <a:cubicBezTo>
                    <a:pt x="148" y="141"/>
                    <a:pt x="148" y="141"/>
                    <a:pt x="148" y="141"/>
                  </a:cubicBezTo>
                  <a:cubicBezTo>
                    <a:pt x="150" y="140"/>
                    <a:pt x="150" y="140"/>
                    <a:pt x="150" y="140"/>
                  </a:cubicBezTo>
                  <a:cubicBezTo>
                    <a:pt x="151" y="140"/>
                    <a:pt x="151" y="140"/>
                    <a:pt x="151" y="140"/>
                  </a:cubicBezTo>
                  <a:cubicBezTo>
                    <a:pt x="151" y="141"/>
                    <a:pt x="151" y="141"/>
                    <a:pt x="151" y="141"/>
                  </a:cubicBezTo>
                  <a:cubicBezTo>
                    <a:pt x="151" y="141"/>
                    <a:pt x="151" y="141"/>
                    <a:pt x="151" y="141"/>
                  </a:cubicBezTo>
                  <a:cubicBezTo>
                    <a:pt x="151" y="141"/>
                    <a:pt x="151" y="141"/>
                    <a:pt x="151" y="141"/>
                  </a:cubicBezTo>
                  <a:cubicBezTo>
                    <a:pt x="151" y="141"/>
                    <a:pt x="151" y="141"/>
                    <a:pt x="151" y="141"/>
                  </a:cubicBezTo>
                  <a:cubicBezTo>
                    <a:pt x="151" y="142"/>
                    <a:pt x="151" y="142"/>
                    <a:pt x="151" y="142"/>
                  </a:cubicBezTo>
                  <a:cubicBezTo>
                    <a:pt x="151" y="143"/>
                    <a:pt x="151" y="143"/>
                    <a:pt x="151" y="143"/>
                  </a:cubicBezTo>
                  <a:cubicBezTo>
                    <a:pt x="151" y="143"/>
                    <a:pt x="151" y="143"/>
                    <a:pt x="151" y="143"/>
                  </a:cubicBezTo>
                  <a:cubicBezTo>
                    <a:pt x="151" y="143"/>
                    <a:pt x="151" y="143"/>
                    <a:pt x="151" y="143"/>
                  </a:cubicBezTo>
                  <a:cubicBezTo>
                    <a:pt x="152" y="143"/>
                    <a:pt x="152" y="143"/>
                    <a:pt x="152" y="143"/>
                  </a:cubicBezTo>
                  <a:cubicBezTo>
                    <a:pt x="152" y="143"/>
                    <a:pt x="152" y="143"/>
                    <a:pt x="152" y="143"/>
                  </a:cubicBezTo>
                  <a:cubicBezTo>
                    <a:pt x="152" y="144"/>
                    <a:pt x="152" y="144"/>
                    <a:pt x="152" y="144"/>
                  </a:cubicBezTo>
                  <a:cubicBezTo>
                    <a:pt x="152" y="145"/>
                    <a:pt x="152" y="145"/>
                    <a:pt x="152" y="145"/>
                  </a:cubicBezTo>
                  <a:cubicBezTo>
                    <a:pt x="152" y="146"/>
                    <a:pt x="152" y="146"/>
                    <a:pt x="152" y="146"/>
                  </a:cubicBezTo>
                  <a:cubicBezTo>
                    <a:pt x="152" y="146"/>
                    <a:pt x="152" y="146"/>
                    <a:pt x="152" y="146"/>
                  </a:cubicBezTo>
                  <a:cubicBezTo>
                    <a:pt x="153" y="146"/>
                    <a:pt x="153" y="146"/>
                    <a:pt x="153" y="146"/>
                  </a:cubicBezTo>
                  <a:cubicBezTo>
                    <a:pt x="153" y="145"/>
                    <a:pt x="153" y="145"/>
                    <a:pt x="153" y="145"/>
                  </a:cubicBezTo>
                  <a:cubicBezTo>
                    <a:pt x="153" y="144"/>
                    <a:pt x="153" y="144"/>
                    <a:pt x="153" y="144"/>
                  </a:cubicBezTo>
                  <a:cubicBezTo>
                    <a:pt x="154" y="144"/>
                    <a:pt x="154" y="144"/>
                    <a:pt x="154" y="144"/>
                  </a:cubicBezTo>
                  <a:cubicBezTo>
                    <a:pt x="153" y="145"/>
                    <a:pt x="153" y="145"/>
                    <a:pt x="153" y="145"/>
                  </a:cubicBezTo>
                  <a:cubicBezTo>
                    <a:pt x="153" y="147"/>
                    <a:pt x="153" y="147"/>
                    <a:pt x="153" y="147"/>
                  </a:cubicBezTo>
                  <a:cubicBezTo>
                    <a:pt x="152" y="148"/>
                    <a:pt x="152" y="148"/>
                    <a:pt x="152" y="148"/>
                  </a:cubicBezTo>
                  <a:cubicBezTo>
                    <a:pt x="152" y="149"/>
                    <a:pt x="152" y="149"/>
                    <a:pt x="152" y="149"/>
                  </a:cubicBezTo>
                  <a:cubicBezTo>
                    <a:pt x="153" y="150"/>
                    <a:pt x="153" y="150"/>
                    <a:pt x="153" y="150"/>
                  </a:cubicBezTo>
                  <a:cubicBezTo>
                    <a:pt x="153" y="151"/>
                    <a:pt x="153" y="151"/>
                    <a:pt x="153" y="151"/>
                  </a:cubicBezTo>
                  <a:cubicBezTo>
                    <a:pt x="152" y="152"/>
                    <a:pt x="152" y="152"/>
                    <a:pt x="152" y="152"/>
                  </a:cubicBezTo>
                  <a:cubicBezTo>
                    <a:pt x="153" y="153"/>
                    <a:pt x="153" y="153"/>
                    <a:pt x="153" y="153"/>
                  </a:cubicBezTo>
                  <a:cubicBezTo>
                    <a:pt x="153" y="153"/>
                    <a:pt x="153" y="153"/>
                    <a:pt x="153" y="153"/>
                  </a:cubicBezTo>
                  <a:cubicBezTo>
                    <a:pt x="153" y="154"/>
                    <a:pt x="153" y="154"/>
                    <a:pt x="153" y="154"/>
                  </a:cubicBezTo>
                  <a:cubicBezTo>
                    <a:pt x="153" y="154"/>
                    <a:pt x="153" y="154"/>
                    <a:pt x="153" y="154"/>
                  </a:cubicBezTo>
                  <a:cubicBezTo>
                    <a:pt x="154" y="156"/>
                    <a:pt x="154" y="156"/>
                    <a:pt x="154" y="156"/>
                  </a:cubicBezTo>
                  <a:cubicBezTo>
                    <a:pt x="154" y="158"/>
                    <a:pt x="154" y="158"/>
                    <a:pt x="154" y="158"/>
                  </a:cubicBezTo>
                  <a:cubicBezTo>
                    <a:pt x="154" y="156"/>
                    <a:pt x="154" y="156"/>
                    <a:pt x="154" y="156"/>
                  </a:cubicBezTo>
                  <a:cubicBezTo>
                    <a:pt x="154" y="154"/>
                    <a:pt x="154" y="154"/>
                    <a:pt x="154" y="154"/>
                  </a:cubicBezTo>
                  <a:cubicBezTo>
                    <a:pt x="154" y="152"/>
                    <a:pt x="154" y="152"/>
                    <a:pt x="154" y="152"/>
                  </a:cubicBezTo>
                  <a:cubicBezTo>
                    <a:pt x="155" y="150"/>
                    <a:pt x="155" y="150"/>
                    <a:pt x="155" y="150"/>
                  </a:cubicBezTo>
                  <a:cubicBezTo>
                    <a:pt x="155" y="150"/>
                    <a:pt x="155" y="150"/>
                    <a:pt x="155" y="150"/>
                  </a:cubicBezTo>
                  <a:cubicBezTo>
                    <a:pt x="155" y="151"/>
                    <a:pt x="155" y="151"/>
                    <a:pt x="155" y="151"/>
                  </a:cubicBezTo>
                  <a:cubicBezTo>
                    <a:pt x="155" y="151"/>
                    <a:pt x="155" y="151"/>
                    <a:pt x="155" y="151"/>
                  </a:cubicBezTo>
                  <a:cubicBezTo>
                    <a:pt x="155" y="152"/>
                    <a:pt x="155" y="152"/>
                    <a:pt x="155" y="152"/>
                  </a:cubicBezTo>
                  <a:cubicBezTo>
                    <a:pt x="155" y="152"/>
                    <a:pt x="155" y="152"/>
                    <a:pt x="155" y="152"/>
                  </a:cubicBezTo>
                  <a:cubicBezTo>
                    <a:pt x="156" y="152"/>
                    <a:pt x="156" y="152"/>
                    <a:pt x="156" y="152"/>
                  </a:cubicBezTo>
                  <a:cubicBezTo>
                    <a:pt x="156" y="152"/>
                    <a:pt x="156" y="152"/>
                    <a:pt x="156" y="152"/>
                  </a:cubicBezTo>
                  <a:cubicBezTo>
                    <a:pt x="157" y="151"/>
                    <a:pt x="157" y="151"/>
                    <a:pt x="157" y="151"/>
                  </a:cubicBezTo>
                  <a:cubicBezTo>
                    <a:pt x="157" y="151"/>
                    <a:pt x="157" y="151"/>
                    <a:pt x="157" y="151"/>
                  </a:cubicBezTo>
                  <a:cubicBezTo>
                    <a:pt x="156" y="150"/>
                    <a:pt x="156" y="150"/>
                    <a:pt x="156" y="150"/>
                  </a:cubicBezTo>
                  <a:cubicBezTo>
                    <a:pt x="156" y="149"/>
                    <a:pt x="156" y="149"/>
                    <a:pt x="156" y="149"/>
                  </a:cubicBezTo>
                  <a:cubicBezTo>
                    <a:pt x="157" y="149"/>
                    <a:pt x="157" y="149"/>
                    <a:pt x="157" y="149"/>
                  </a:cubicBezTo>
                  <a:cubicBezTo>
                    <a:pt x="157" y="149"/>
                    <a:pt x="157" y="149"/>
                    <a:pt x="157" y="149"/>
                  </a:cubicBezTo>
                  <a:cubicBezTo>
                    <a:pt x="156" y="148"/>
                    <a:pt x="156" y="148"/>
                    <a:pt x="156" y="148"/>
                  </a:cubicBezTo>
                  <a:cubicBezTo>
                    <a:pt x="156" y="148"/>
                    <a:pt x="156" y="148"/>
                    <a:pt x="156" y="148"/>
                  </a:cubicBezTo>
                  <a:cubicBezTo>
                    <a:pt x="157" y="146"/>
                    <a:pt x="157" y="146"/>
                    <a:pt x="157" y="146"/>
                  </a:cubicBezTo>
                  <a:cubicBezTo>
                    <a:pt x="157" y="144"/>
                    <a:pt x="157" y="144"/>
                    <a:pt x="157" y="144"/>
                  </a:cubicBezTo>
                  <a:cubicBezTo>
                    <a:pt x="157" y="144"/>
                    <a:pt x="157" y="144"/>
                    <a:pt x="157" y="144"/>
                  </a:cubicBezTo>
                  <a:cubicBezTo>
                    <a:pt x="157" y="143"/>
                    <a:pt x="157" y="143"/>
                    <a:pt x="157" y="143"/>
                  </a:cubicBezTo>
                  <a:cubicBezTo>
                    <a:pt x="158" y="143"/>
                    <a:pt x="158" y="143"/>
                    <a:pt x="158" y="143"/>
                  </a:cubicBezTo>
                  <a:cubicBezTo>
                    <a:pt x="159" y="142"/>
                    <a:pt x="159" y="142"/>
                    <a:pt x="159" y="142"/>
                  </a:cubicBezTo>
                  <a:cubicBezTo>
                    <a:pt x="159" y="142"/>
                    <a:pt x="159" y="142"/>
                    <a:pt x="159" y="142"/>
                  </a:cubicBezTo>
                  <a:cubicBezTo>
                    <a:pt x="160" y="142"/>
                    <a:pt x="160" y="142"/>
                    <a:pt x="160" y="142"/>
                  </a:cubicBezTo>
                  <a:cubicBezTo>
                    <a:pt x="160" y="142"/>
                    <a:pt x="160" y="142"/>
                    <a:pt x="160" y="142"/>
                  </a:cubicBezTo>
                  <a:cubicBezTo>
                    <a:pt x="161" y="142"/>
                    <a:pt x="161" y="142"/>
                    <a:pt x="161" y="142"/>
                  </a:cubicBezTo>
                  <a:cubicBezTo>
                    <a:pt x="161" y="142"/>
                    <a:pt x="161" y="142"/>
                    <a:pt x="161" y="142"/>
                  </a:cubicBezTo>
                  <a:cubicBezTo>
                    <a:pt x="162" y="141"/>
                    <a:pt x="162" y="141"/>
                    <a:pt x="162" y="141"/>
                  </a:cubicBezTo>
                  <a:cubicBezTo>
                    <a:pt x="162" y="141"/>
                    <a:pt x="162" y="141"/>
                    <a:pt x="162" y="141"/>
                  </a:cubicBezTo>
                  <a:cubicBezTo>
                    <a:pt x="162" y="142"/>
                    <a:pt x="162" y="142"/>
                    <a:pt x="162" y="142"/>
                  </a:cubicBezTo>
                  <a:cubicBezTo>
                    <a:pt x="163" y="141"/>
                    <a:pt x="163" y="141"/>
                    <a:pt x="163" y="141"/>
                  </a:cubicBezTo>
                  <a:cubicBezTo>
                    <a:pt x="164" y="141"/>
                    <a:pt x="164" y="141"/>
                    <a:pt x="164" y="141"/>
                  </a:cubicBezTo>
                  <a:cubicBezTo>
                    <a:pt x="164" y="140"/>
                    <a:pt x="164" y="140"/>
                    <a:pt x="164" y="140"/>
                  </a:cubicBezTo>
                  <a:cubicBezTo>
                    <a:pt x="164" y="140"/>
                    <a:pt x="164" y="140"/>
                    <a:pt x="164" y="140"/>
                  </a:cubicBezTo>
                  <a:cubicBezTo>
                    <a:pt x="165" y="141"/>
                    <a:pt x="165" y="141"/>
                    <a:pt x="165" y="141"/>
                  </a:cubicBezTo>
                  <a:cubicBezTo>
                    <a:pt x="165" y="141"/>
                    <a:pt x="165" y="141"/>
                    <a:pt x="165" y="141"/>
                  </a:cubicBezTo>
                  <a:cubicBezTo>
                    <a:pt x="165" y="142"/>
                    <a:pt x="165" y="142"/>
                    <a:pt x="165" y="142"/>
                  </a:cubicBezTo>
                  <a:cubicBezTo>
                    <a:pt x="165" y="141"/>
                    <a:pt x="165" y="141"/>
                    <a:pt x="165" y="141"/>
                  </a:cubicBezTo>
                  <a:cubicBezTo>
                    <a:pt x="165" y="140"/>
                    <a:pt x="165" y="140"/>
                    <a:pt x="165" y="140"/>
                  </a:cubicBezTo>
                  <a:cubicBezTo>
                    <a:pt x="166" y="139"/>
                    <a:pt x="166" y="139"/>
                    <a:pt x="166" y="139"/>
                  </a:cubicBezTo>
                  <a:cubicBezTo>
                    <a:pt x="166" y="139"/>
                    <a:pt x="166" y="139"/>
                    <a:pt x="166" y="139"/>
                  </a:cubicBezTo>
                  <a:cubicBezTo>
                    <a:pt x="167" y="139"/>
                    <a:pt x="167" y="139"/>
                    <a:pt x="167" y="139"/>
                  </a:cubicBezTo>
                  <a:cubicBezTo>
                    <a:pt x="168" y="139"/>
                    <a:pt x="168" y="139"/>
                    <a:pt x="168" y="139"/>
                  </a:cubicBezTo>
                  <a:cubicBezTo>
                    <a:pt x="168" y="139"/>
                    <a:pt x="168" y="139"/>
                    <a:pt x="168" y="139"/>
                  </a:cubicBezTo>
                  <a:cubicBezTo>
                    <a:pt x="169" y="139"/>
                    <a:pt x="169" y="139"/>
                    <a:pt x="169" y="139"/>
                  </a:cubicBezTo>
                  <a:cubicBezTo>
                    <a:pt x="170" y="138"/>
                    <a:pt x="170" y="138"/>
                    <a:pt x="170" y="138"/>
                  </a:cubicBezTo>
                  <a:cubicBezTo>
                    <a:pt x="169" y="138"/>
                    <a:pt x="169" y="138"/>
                    <a:pt x="169" y="138"/>
                  </a:cubicBezTo>
                  <a:cubicBezTo>
                    <a:pt x="170" y="137"/>
                    <a:pt x="170" y="137"/>
                    <a:pt x="170" y="137"/>
                  </a:cubicBezTo>
                  <a:cubicBezTo>
                    <a:pt x="169" y="137"/>
                    <a:pt x="169" y="137"/>
                    <a:pt x="169" y="137"/>
                  </a:cubicBezTo>
                  <a:cubicBezTo>
                    <a:pt x="169" y="137"/>
                    <a:pt x="169" y="137"/>
                    <a:pt x="169" y="137"/>
                  </a:cubicBezTo>
                  <a:cubicBezTo>
                    <a:pt x="168" y="137"/>
                    <a:pt x="168" y="137"/>
                    <a:pt x="168" y="137"/>
                  </a:cubicBezTo>
                  <a:cubicBezTo>
                    <a:pt x="166" y="138"/>
                    <a:pt x="166" y="138"/>
                    <a:pt x="166" y="138"/>
                  </a:cubicBezTo>
                  <a:cubicBezTo>
                    <a:pt x="166" y="138"/>
                    <a:pt x="166" y="138"/>
                    <a:pt x="166" y="138"/>
                  </a:cubicBezTo>
                  <a:cubicBezTo>
                    <a:pt x="166" y="138"/>
                    <a:pt x="166" y="138"/>
                    <a:pt x="166" y="138"/>
                  </a:cubicBezTo>
                  <a:cubicBezTo>
                    <a:pt x="165" y="138"/>
                    <a:pt x="165" y="138"/>
                    <a:pt x="165" y="138"/>
                  </a:cubicBezTo>
                  <a:cubicBezTo>
                    <a:pt x="165" y="139"/>
                    <a:pt x="165" y="139"/>
                    <a:pt x="165" y="139"/>
                  </a:cubicBezTo>
                  <a:cubicBezTo>
                    <a:pt x="165" y="139"/>
                    <a:pt x="165" y="139"/>
                    <a:pt x="165" y="139"/>
                  </a:cubicBezTo>
                  <a:cubicBezTo>
                    <a:pt x="164" y="138"/>
                    <a:pt x="164" y="138"/>
                    <a:pt x="164" y="138"/>
                  </a:cubicBezTo>
                  <a:cubicBezTo>
                    <a:pt x="164" y="138"/>
                    <a:pt x="164" y="138"/>
                    <a:pt x="164" y="138"/>
                  </a:cubicBezTo>
                  <a:cubicBezTo>
                    <a:pt x="164" y="138"/>
                    <a:pt x="164" y="138"/>
                    <a:pt x="164" y="138"/>
                  </a:cubicBezTo>
                  <a:cubicBezTo>
                    <a:pt x="163" y="139"/>
                    <a:pt x="163" y="139"/>
                    <a:pt x="163" y="139"/>
                  </a:cubicBezTo>
                  <a:cubicBezTo>
                    <a:pt x="163" y="139"/>
                    <a:pt x="163" y="139"/>
                    <a:pt x="163" y="139"/>
                  </a:cubicBezTo>
                  <a:cubicBezTo>
                    <a:pt x="162" y="138"/>
                    <a:pt x="162" y="138"/>
                    <a:pt x="162" y="138"/>
                  </a:cubicBezTo>
                  <a:cubicBezTo>
                    <a:pt x="161" y="138"/>
                    <a:pt x="161" y="138"/>
                    <a:pt x="161" y="138"/>
                  </a:cubicBezTo>
                  <a:cubicBezTo>
                    <a:pt x="161" y="138"/>
                    <a:pt x="161" y="138"/>
                    <a:pt x="161" y="138"/>
                  </a:cubicBezTo>
                  <a:cubicBezTo>
                    <a:pt x="161" y="138"/>
                    <a:pt x="161" y="138"/>
                    <a:pt x="161" y="138"/>
                  </a:cubicBezTo>
                  <a:cubicBezTo>
                    <a:pt x="161" y="139"/>
                    <a:pt x="161" y="139"/>
                    <a:pt x="161" y="139"/>
                  </a:cubicBezTo>
                  <a:cubicBezTo>
                    <a:pt x="161" y="139"/>
                    <a:pt x="161" y="139"/>
                    <a:pt x="161" y="139"/>
                  </a:cubicBezTo>
                  <a:cubicBezTo>
                    <a:pt x="161" y="140"/>
                    <a:pt x="161" y="140"/>
                    <a:pt x="161" y="140"/>
                  </a:cubicBezTo>
                  <a:cubicBezTo>
                    <a:pt x="160" y="140"/>
                    <a:pt x="160" y="140"/>
                    <a:pt x="160" y="140"/>
                  </a:cubicBezTo>
                  <a:cubicBezTo>
                    <a:pt x="160" y="140"/>
                    <a:pt x="160" y="140"/>
                    <a:pt x="160" y="140"/>
                  </a:cubicBezTo>
                  <a:cubicBezTo>
                    <a:pt x="159" y="139"/>
                    <a:pt x="159" y="139"/>
                    <a:pt x="159" y="139"/>
                  </a:cubicBezTo>
                  <a:cubicBezTo>
                    <a:pt x="159" y="139"/>
                    <a:pt x="159" y="139"/>
                    <a:pt x="159" y="139"/>
                  </a:cubicBezTo>
                  <a:cubicBezTo>
                    <a:pt x="159" y="139"/>
                    <a:pt x="159" y="139"/>
                    <a:pt x="159" y="139"/>
                  </a:cubicBezTo>
                  <a:cubicBezTo>
                    <a:pt x="159" y="138"/>
                    <a:pt x="159" y="138"/>
                    <a:pt x="159" y="138"/>
                  </a:cubicBezTo>
                  <a:cubicBezTo>
                    <a:pt x="159" y="138"/>
                    <a:pt x="159" y="138"/>
                    <a:pt x="159" y="138"/>
                  </a:cubicBezTo>
                  <a:cubicBezTo>
                    <a:pt x="159" y="138"/>
                    <a:pt x="159" y="138"/>
                    <a:pt x="159" y="138"/>
                  </a:cubicBezTo>
                  <a:cubicBezTo>
                    <a:pt x="158" y="138"/>
                    <a:pt x="158" y="138"/>
                    <a:pt x="158" y="138"/>
                  </a:cubicBezTo>
                  <a:cubicBezTo>
                    <a:pt x="158" y="137"/>
                    <a:pt x="158" y="137"/>
                    <a:pt x="158" y="137"/>
                  </a:cubicBezTo>
                  <a:cubicBezTo>
                    <a:pt x="159" y="137"/>
                    <a:pt x="159" y="137"/>
                    <a:pt x="159" y="137"/>
                  </a:cubicBezTo>
                  <a:cubicBezTo>
                    <a:pt x="160" y="135"/>
                    <a:pt x="160" y="135"/>
                    <a:pt x="160" y="135"/>
                  </a:cubicBezTo>
                  <a:cubicBezTo>
                    <a:pt x="161" y="135"/>
                    <a:pt x="161" y="135"/>
                    <a:pt x="161" y="135"/>
                  </a:cubicBezTo>
                  <a:cubicBezTo>
                    <a:pt x="162" y="136"/>
                    <a:pt x="162" y="136"/>
                    <a:pt x="162" y="136"/>
                  </a:cubicBezTo>
                  <a:cubicBezTo>
                    <a:pt x="165" y="135"/>
                    <a:pt x="165" y="135"/>
                    <a:pt x="165" y="135"/>
                  </a:cubicBezTo>
                  <a:cubicBezTo>
                    <a:pt x="167" y="135"/>
                    <a:pt x="167" y="135"/>
                    <a:pt x="167" y="135"/>
                  </a:cubicBezTo>
                  <a:cubicBezTo>
                    <a:pt x="168" y="135"/>
                    <a:pt x="168" y="135"/>
                    <a:pt x="168" y="135"/>
                  </a:cubicBezTo>
                  <a:cubicBezTo>
                    <a:pt x="169" y="135"/>
                    <a:pt x="169" y="135"/>
                    <a:pt x="169" y="135"/>
                  </a:cubicBezTo>
                  <a:cubicBezTo>
                    <a:pt x="170" y="135"/>
                    <a:pt x="170" y="135"/>
                    <a:pt x="170" y="135"/>
                  </a:cubicBezTo>
                  <a:cubicBezTo>
                    <a:pt x="170" y="136"/>
                    <a:pt x="170" y="136"/>
                    <a:pt x="170" y="136"/>
                  </a:cubicBezTo>
                  <a:cubicBezTo>
                    <a:pt x="170" y="136"/>
                    <a:pt x="170" y="136"/>
                    <a:pt x="170" y="136"/>
                  </a:cubicBezTo>
                  <a:cubicBezTo>
                    <a:pt x="171" y="136"/>
                    <a:pt x="171" y="136"/>
                    <a:pt x="171" y="136"/>
                  </a:cubicBezTo>
                  <a:cubicBezTo>
                    <a:pt x="171" y="138"/>
                    <a:pt x="171" y="138"/>
                    <a:pt x="171" y="138"/>
                  </a:cubicBezTo>
                  <a:cubicBezTo>
                    <a:pt x="170" y="138"/>
                    <a:pt x="170" y="138"/>
                    <a:pt x="170" y="138"/>
                  </a:cubicBezTo>
                  <a:cubicBezTo>
                    <a:pt x="171" y="139"/>
                    <a:pt x="171" y="139"/>
                    <a:pt x="171" y="139"/>
                  </a:cubicBezTo>
                  <a:cubicBezTo>
                    <a:pt x="171" y="139"/>
                    <a:pt x="171" y="139"/>
                    <a:pt x="171" y="139"/>
                  </a:cubicBezTo>
                  <a:cubicBezTo>
                    <a:pt x="170" y="139"/>
                    <a:pt x="170" y="139"/>
                    <a:pt x="170" y="139"/>
                  </a:cubicBezTo>
                  <a:cubicBezTo>
                    <a:pt x="170" y="140"/>
                    <a:pt x="170" y="140"/>
                    <a:pt x="170" y="140"/>
                  </a:cubicBezTo>
                  <a:cubicBezTo>
                    <a:pt x="170" y="140"/>
                    <a:pt x="170" y="140"/>
                    <a:pt x="170" y="140"/>
                  </a:cubicBezTo>
                  <a:cubicBezTo>
                    <a:pt x="171" y="141"/>
                    <a:pt x="171" y="141"/>
                    <a:pt x="171" y="141"/>
                  </a:cubicBezTo>
                  <a:cubicBezTo>
                    <a:pt x="171" y="141"/>
                    <a:pt x="171" y="141"/>
                    <a:pt x="171" y="141"/>
                  </a:cubicBezTo>
                  <a:cubicBezTo>
                    <a:pt x="172" y="142"/>
                    <a:pt x="172" y="142"/>
                    <a:pt x="172" y="142"/>
                  </a:cubicBezTo>
                  <a:cubicBezTo>
                    <a:pt x="172" y="142"/>
                    <a:pt x="172" y="142"/>
                    <a:pt x="172" y="142"/>
                  </a:cubicBezTo>
                  <a:cubicBezTo>
                    <a:pt x="171" y="143"/>
                    <a:pt x="171" y="143"/>
                    <a:pt x="171" y="143"/>
                  </a:cubicBezTo>
                  <a:cubicBezTo>
                    <a:pt x="171" y="143"/>
                    <a:pt x="171" y="143"/>
                    <a:pt x="171" y="143"/>
                  </a:cubicBezTo>
                  <a:cubicBezTo>
                    <a:pt x="171" y="144"/>
                    <a:pt x="171" y="144"/>
                    <a:pt x="171" y="144"/>
                  </a:cubicBezTo>
                  <a:cubicBezTo>
                    <a:pt x="172" y="144"/>
                    <a:pt x="172" y="144"/>
                    <a:pt x="172" y="144"/>
                  </a:cubicBezTo>
                  <a:cubicBezTo>
                    <a:pt x="172" y="144"/>
                    <a:pt x="172" y="144"/>
                    <a:pt x="172" y="144"/>
                  </a:cubicBezTo>
                  <a:cubicBezTo>
                    <a:pt x="172" y="144"/>
                    <a:pt x="172" y="144"/>
                    <a:pt x="172" y="144"/>
                  </a:cubicBezTo>
                  <a:cubicBezTo>
                    <a:pt x="173" y="144"/>
                    <a:pt x="173" y="144"/>
                    <a:pt x="173" y="144"/>
                  </a:cubicBezTo>
                  <a:cubicBezTo>
                    <a:pt x="173" y="145"/>
                    <a:pt x="173" y="145"/>
                    <a:pt x="173" y="145"/>
                  </a:cubicBezTo>
                  <a:cubicBezTo>
                    <a:pt x="174" y="145"/>
                    <a:pt x="174" y="145"/>
                    <a:pt x="174" y="145"/>
                  </a:cubicBezTo>
                  <a:cubicBezTo>
                    <a:pt x="175" y="144"/>
                    <a:pt x="175" y="144"/>
                    <a:pt x="175" y="144"/>
                  </a:cubicBezTo>
                  <a:cubicBezTo>
                    <a:pt x="175" y="145"/>
                    <a:pt x="175" y="145"/>
                    <a:pt x="175" y="145"/>
                  </a:cubicBezTo>
                  <a:cubicBezTo>
                    <a:pt x="175" y="145"/>
                    <a:pt x="175" y="145"/>
                    <a:pt x="175" y="145"/>
                  </a:cubicBezTo>
                  <a:cubicBezTo>
                    <a:pt x="176" y="145"/>
                    <a:pt x="176" y="145"/>
                    <a:pt x="176" y="145"/>
                  </a:cubicBezTo>
                  <a:cubicBezTo>
                    <a:pt x="176" y="145"/>
                    <a:pt x="176" y="145"/>
                    <a:pt x="176" y="145"/>
                  </a:cubicBezTo>
                  <a:cubicBezTo>
                    <a:pt x="176" y="146"/>
                    <a:pt x="176" y="146"/>
                    <a:pt x="176" y="146"/>
                  </a:cubicBezTo>
                  <a:cubicBezTo>
                    <a:pt x="176" y="146"/>
                    <a:pt x="176" y="146"/>
                    <a:pt x="176" y="146"/>
                  </a:cubicBezTo>
                  <a:cubicBezTo>
                    <a:pt x="176" y="147"/>
                    <a:pt x="176" y="147"/>
                    <a:pt x="176" y="147"/>
                  </a:cubicBezTo>
                  <a:cubicBezTo>
                    <a:pt x="177" y="147"/>
                    <a:pt x="177" y="147"/>
                    <a:pt x="177" y="147"/>
                  </a:cubicBezTo>
                  <a:cubicBezTo>
                    <a:pt x="177" y="147"/>
                    <a:pt x="177" y="147"/>
                    <a:pt x="177" y="147"/>
                  </a:cubicBezTo>
                  <a:cubicBezTo>
                    <a:pt x="178" y="148"/>
                    <a:pt x="178" y="148"/>
                    <a:pt x="178" y="148"/>
                  </a:cubicBezTo>
                  <a:cubicBezTo>
                    <a:pt x="178" y="149"/>
                    <a:pt x="178" y="149"/>
                    <a:pt x="178" y="149"/>
                  </a:cubicBezTo>
                  <a:cubicBezTo>
                    <a:pt x="179" y="148"/>
                    <a:pt x="179" y="148"/>
                    <a:pt x="179" y="148"/>
                  </a:cubicBezTo>
                  <a:cubicBezTo>
                    <a:pt x="179" y="148"/>
                    <a:pt x="179" y="148"/>
                    <a:pt x="179" y="148"/>
                  </a:cubicBezTo>
                  <a:cubicBezTo>
                    <a:pt x="179" y="149"/>
                    <a:pt x="179" y="149"/>
                    <a:pt x="179" y="149"/>
                  </a:cubicBezTo>
                  <a:cubicBezTo>
                    <a:pt x="180" y="149"/>
                    <a:pt x="180" y="149"/>
                    <a:pt x="180" y="149"/>
                  </a:cubicBezTo>
                  <a:cubicBezTo>
                    <a:pt x="181" y="150"/>
                    <a:pt x="181" y="150"/>
                    <a:pt x="181" y="150"/>
                  </a:cubicBezTo>
                  <a:cubicBezTo>
                    <a:pt x="182" y="149"/>
                    <a:pt x="182" y="149"/>
                    <a:pt x="182" y="149"/>
                  </a:cubicBezTo>
                  <a:cubicBezTo>
                    <a:pt x="183" y="150"/>
                    <a:pt x="183" y="150"/>
                    <a:pt x="183" y="150"/>
                  </a:cubicBezTo>
                  <a:cubicBezTo>
                    <a:pt x="183" y="149"/>
                    <a:pt x="183" y="149"/>
                    <a:pt x="183" y="149"/>
                  </a:cubicBezTo>
                  <a:cubicBezTo>
                    <a:pt x="185" y="148"/>
                    <a:pt x="185" y="148"/>
                    <a:pt x="185" y="148"/>
                  </a:cubicBezTo>
                  <a:cubicBezTo>
                    <a:pt x="185" y="148"/>
                    <a:pt x="185" y="148"/>
                    <a:pt x="185" y="148"/>
                  </a:cubicBezTo>
                  <a:cubicBezTo>
                    <a:pt x="185" y="149"/>
                    <a:pt x="185" y="149"/>
                    <a:pt x="185" y="149"/>
                  </a:cubicBezTo>
                  <a:cubicBezTo>
                    <a:pt x="187" y="149"/>
                    <a:pt x="187" y="149"/>
                    <a:pt x="187" y="149"/>
                  </a:cubicBezTo>
                  <a:cubicBezTo>
                    <a:pt x="188" y="150"/>
                    <a:pt x="188" y="150"/>
                    <a:pt x="188" y="150"/>
                  </a:cubicBezTo>
                  <a:cubicBezTo>
                    <a:pt x="189" y="150"/>
                    <a:pt x="189" y="150"/>
                    <a:pt x="189" y="150"/>
                  </a:cubicBezTo>
                  <a:cubicBezTo>
                    <a:pt x="190" y="150"/>
                    <a:pt x="190" y="150"/>
                    <a:pt x="190" y="150"/>
                  </a:cubicBezTo>
                  <a:cubicBezTo>
                    <a:pt x="190" y="150"/>
                    <a:pt x="190" y="150"/>
                    <a:pt x="190" y="150"/>
                  </a:cubicBezTo>
                  <a:cubicBezTo>
                    <a:pt x="192" y="150"/>
                    <a:pt x="192" y="150"/>
                    <a:pt x="192" y="150"/>
                  </a:cubicBezTo>
                  <a:cubicBezTo>
                    <a:pt x="192" y="151"/>
                    <a:pt x="192" y="151"/>
                    <a:pt x="192" y="151"/>
                  </a:cubicBezTo>
                  <a:cubicBezTo>
                    <a:pt x="193" y="150"/>
                    <a:pt x="193" y="150"/>
                    <a:pt x="193" y="150"/>
                  </a:cubicBezTo>
                  <a:cubicBezTo>
                    <a:pt x="193" y="149"/>
                    <a:pt x="193" y="149"/>
                    <a:pt x="193" y="149"/>
                  </a:cubicBezTo>
                  <a:cubicBezTo>
                    <a:pt x="192" y="149"/>
                    <a:pt x="192" y="149"/>
                    <a:pt x="192" y="149"/>
                  </a:cubicBezTo>
                  <a:cubicBezTo>
                    <a:pt x="192" y="148"/>
                    <a:pt x="192" y="148"/>
                    <a:pt x="192" y="148"/>
                  </a:cubicBezTo>
                  <a:cubicBezTo>
                    <a:pt x="192" y="147"/>
                    <a:pt x="192" y="147"/>
                    <a:pt x="192" y="147"/>
                  </a:cubicBezTo>
                  <a:cubicBezTo>
                    <a:pt x="192" y="147"/>
                    <a:pt x="192" y="147"/>
                    <a:pt x="192" y="147"/>
                  </a:cubicBezTo>
                  <a:cubicBezTo>
                    <a:pt x="193" y="149"/>
                    <a:pt x="193" y="149"/>
                    <a:pt x="193" y="149"/>
                  </a:cubicBezTo>
                  <a:cubicBezTo>
                    <a:pt x="193" y="150"/>
                    <a:pt x="193" y="150"/>
                    <a:pt x="193" y="150"/>
                  </a:cubicBezTo>
                  <a:cubicBezTo>
                    <a:pt x="194" y="151"/>
                    <a:pt x="194" y="151"/>
                    <a:pt x="194" y="151"/>
                  </a:cubicBezTo>
                  <a:cubicBezTo>
                    <a:pt x="195" y="151"/>
                    <a:pt x="195" y="151"/>
                    <a:pt x="195" y="151"/>
                  </a:cubicBezTo>
                  <a:cubicBezTo>
                    <a:pt x="195" y="152"/>
                    <a:pt x="195" y="152"/>
                    <a:pt x="195" y="152"/>
                  </a:cubicBezTo>
                  <a:cubicBezTo>
                    <a:pt x="195" y="151"/>
                    <a:pt x="195" y="151"/>
                    <a:pt x="195" y="151"/>
                  </a:cubicBezTo>
                  <a:cubicBezTo>
                    <a:pt x="195" y="150"/>
                    <a:pt x="195" y="150"/>
                    <a:pt x="195" y="150"/>
                  </a:cubicBezTo>
                  <a:cubicBezTo>
                    <a:pt x="194" y="150"/>
                    <a:pt x="194" y="150"/>
                    <a:pt x="194" y="150"/>
                  </a:cubicBezTo>
                  <a:cubicBezTo>
                    <a:pt x="193" y="149"/>
                    <a:pt x="193" y="149"/>
                    <a:pt x="193" y="149"/>
                  </a:cubicBezTo>
                  <a:cubicBezTo>
                    <a:pt x="193" y="147"/>
                    <a:pt x="193" y="147"/>
                    <a:pt x="193" y="147"/>
                  </a:cubicBezTo>
                  <a:cubicBezTo>
                    <a:pt x="193" y="146"/>
                    <a:pt x="193" y="146"/>
                    <a:pt x="193" y="146"/>
                  </a:cubicBezTo>
                  <a:cubicBezTo>
                    <a:pt x="194" y="147"/>
                    <a:pt x="194" y="147"/>
                    <a:pt x="194" y="147"/>
                  </a:cubicBezTo>
                  <a:cubicBezTo>
                    <a:pt x="194" y="147"/>
                    <a:pt x="194" y="147"/>
                    <a:pt x="194" y="147"/>
                  </a:cubicBezTo>
                  <a:cubicBezTo>
                    <a:pt x="194" y="147"/>
                    <a:pt x="194" y="147"/>
                    <a:pt x="194" y="147"/>
                  </a:cubicBezTo>
                  <a:cubicBezTo>
                    <a:pt x="194" y="147"/>
                    <a:pt x="194" y="147"/>
                    <a:pt x="194" y="147"/>
                  </a:cubicBezTo>
                  <a:cubicBezTo>
                    <a:pt x="194" y="146"/>
                    <a:pt x="194" y="146"/>
                    <a:pt x="194" y="146"/>
                  </a:cubicBezTo>
                  <a:cubicBezTo>
                    <a:pt x="194" y="146"/>
                    <a:pt x="194" y="146"/>
                    <a:pt x="194" y="146"/>
                  </a:cubicBezTo>
                  <a:cubicBezTo>
                    <a:pt x="194" y="145"/>
                    <a:pt x="194" y="145"/>
                    <a:pt x="194" y="145"/>
                  </a:cubicBezTo>
                  <a:cubicBezTo>
                    <a:pt x="194" y="145"/>
                    <a:pt x="194" y="145"/>
                    <a:pt x="194" y="145"/>
                  </a:cubicBezTo>
                  <a:cubicBezTo>
                    <a:pt x="194" y="144"/>
                    <a:pt x="194" y="144"/>
                    <a:pt x="194" y="144"/>
                  </a:cubicBezTo>
                  <a:cubicBezTo>
                    <a:pt x="195" y="144"/>
                    <a:pt x="195" y="144"/>
                    <a:pt x="195" y="144"/>
                  </a:cubicBezTo>
                  <a:cubicBezTo>
                    <a:pt x="195" y="145"/>
                    <a:pt x="195" y="145"/>
                    <a:pt x="195" y="145"/>
                  </a:cubicBezTo>
                  <a:cubicBezTo>
                    <a:pt x="195" y="146"/>
                    <a:pt x="195" y="146"/>
                    <a:pt x="195" y="146"/>
                  </a:cubicBezTo>
                  <a:cubicBezTo>
                    <a:pt x="196" y="146"/>
                    <a:pt x="196" y="146"/>
                    <a:pt x="196" y="146"/>
                  </a:cubicBezTo>
                  <a:cubicBezTo>
                    <a:pt x="196" y="145"/>
                    <a:pt x="196" y="145"/>
                    <a:pt x="196" y="145"/>
                  </a:cubicBezTo>
                  <a:cubicBezTo>
                    <a:pt x="197" y="145"/>
                    <a:pt x="197" y="145"/>
                    <a:pt x="197" y="145"/>
                  </a:cubicBezTo>
                  <a:cubicBezTo>
                    <a:pt x="197" y="144"/>
                    <a:pt x="197" y="144"/>
                    <a:pt x="197" y="144"/>
                  </a:cubicBezTo>
                  <a:cubicBezTo>
                    <a:pt x="198" y="144"/>
                    <a:pt x="198" y="144"/>
                    <a:pt x="198" y="144"/>
                  </a:cubicBezTo>
                  <a:cubicBezTo>
                    <a:pt x="198" y="145"/>
                    <a:pt x="198" y="145"/>
                    <a:pt x="198" y="145"/>
                  </a:cubicBezTo>
                  <a:cubicBezTo>
                    <a:pt x="198" y="145"/>
                    <a:pt x="198" y="145"/>
                    <a:pt x="198" y="145"/>
                  </a:cubicBezTo>
                  <a:cubicBezTo>
                    <a:pt x="198" y="146"/>
                    <a:pt x="198" y="146"/>
                    <a:pt x="198" y="146"/>
                  </a:cubicBezTo>
                  <a:cubicBezTo>
                    <a:pt x="198" y="145"/>
                    <a:pt x="198" y="145"/>
                    <a:pt x="198" y="145"/>
                  </a:cubicBezTo>
                  <a:cubicBezTo>
                    <a:pt x="199" y="145"/>
                    <a:pt x="199" y="145"/>
                    <a:pt x="199" y="145"/>
                  </a:cubicBezTo>
                  <a:cubicBezTo>
                    <a:pt x="199" y="146"/>
                    <a:pt x="199" y="146"/>
                    <a:pt x="199" y="146"/>
                  </a:cubicBezTo>
                  <a:cubicBezTo>
                    <a:pt x="199" y="147"/>
                    <a:pt x="199" y="147"/>
                    <a:pt x="199" y="147"/>
                  </a:cubicBezTo>
                  <a:cubicBezTo>
                    <a:pt x="199" y="147"/>
                    <a:pt x="199" y="147"/>
                    <a:pt x="199" y="147"/>
                  </a:cubicBezTo>
                  <a:cubicBezTo>
                    <a:pt x="199" y="148"/>
                    <a:pt x="199" y="148"/>
                    <a:pt x="199" y="148"/>
                  </a:cubicBezTo>
                  <a:cubicBezTo>
                    <a:pt x="200" y="147"/>
                    <a:pt x="200" y="147"/>
                    <a:pt x="200" y="147"/>
                  </a:cubicBezTo>
                  <a:cubicBezTo>
                    <a:pt x="201" y="148"/>
                    <a:pt x="201" y="148"/>
                    <a:pt x="201" y="148"/>
                  </a:cubicBezTo>
                  <a:cubicBezTo>
                    <a:pt x="200" y="148"/>
                    <a:pt x="200" y="148"/>
                    <a:pt x="200" y="148"/>
                  </a:cubicBezTo>
                  <a:cubicBezTo>
                    <a:pt x="199" y="149"/>
                    <a:pt x="199" y="149"/>
                    <a:pt x="199" y="149"/>
                  </a:cubicBezTo>
                  <a:cubicBezTo>
                    <a:pt x="199" y="149"/>
                    <a:pt x="199" y="149"/>
                    <a:pt x="199" y="149"/>
                  </a:cubicBezTo>
                  <a:cubicBezTo>
                    <a:pt x="200" y="149"/>
                    <a:pt x="200" y="149"/>
                    <a:pt x="200" y="149"/>
                  </a:cubicBezTo>
                  <a:cubicBezTo>
                    <a:pt x="201" y="149"/>
                    <a:pt x="201" y="149"/>
                    <a:pt x="201" y="149"/>
                  </a:cubicBezTo>
                  <a:cubicBezTo>
                    <a:pt x="201" y="148"/>
                    <a:pt x="201" y="148"/>
                    <a:pt x="201" y="148"/>
                  </a:cubicBezTo>
                  <a:cubicBezTo>
                    <a:pt x="203" y="148"/>
                    <a:pt x="203" y="148"/>
                    <a:pt x="203" y="148"/>
                  </a:cubicBezTo>
                  <a:cubicBezTo>
                    <a:pt x="203" y="148"/>
                    <a:pt x="203" y="148"/>
                    <a:pt x="203" y="148"/>
                  </a:cubicBezTo>
                  <a:cubicBezTo>
                    <a:pt x="203" y="148"/>
                    <a:pt x="203" y="148"/>
                    <a:pt x="203" y="148"/>
                  </a:cubicBezTo>
                  <a:cubicBezTo>
                    <a:pt x="203" y="148"/>
                    <a:pt x="203" y="148"/>
                    <a:pt x="203" y="148"/>
                  </a:cubicBezTo>
                  <a:cubicBezTo>
                    <a:pt x="202" y="149"/>
                    <a:pt x="202" y="149"/>
                    <a:pt x="202" y="149"/>
                  </a:cubicBezTo>
                  <a:cubicBezTo>
                    <a:pt x="202" y="150"/>
                    <a:pt x="202" y="150"/>
                    <a:pt x="202" y="150"/>
                  </a:cubicBezTo>
                  <a:cubicBezTo>
                    <a:pt x="201" y="150"/>
                    <a:pt x="201" y="150"/>
                    <a:pt x="201" y="150"/>
                  </a:cubicBezTo>
                  <a:cubicBezTo>
                    <a:pt x="201" y="151"/>
                    <a:pt x="201" y="151"/>
                    <a:pt x="201" y="151"/>
                  </a:cubicBezTo>
                  <a:cubicBezTo>
                    <a:pt x="199" y="152"/>
                    <a:pt x="199" y="152"/>
                    <a:pt x="199" y="152"/>
                  </a:cubicBezTo>
                  <a:cubicBezTo>
                    <a:pt x="199" y="152"/>
                    <a:pt x="199" y="152"/>
                    <a:pt x="199" y="152"/>
                  </a:cubicBezTo>
                  <a:cubicBezTo>
                    <a:pt x="199" y="153"/>
                    <a:pt x="199" y="153"/>
                    <a:pt x="199" y="153"/>
                  </a:cubicBezTo>
                  <a:cubicBezTo>
                    <a:pt x="199" y="152"/>
                    <a:pt x="199" y="152"/>
                    <a:pt x="199" y="152"/>
                  </a:cubicBezTo>
                  <a:cubicBezTo>
                    <a:pt x="198" y="153"/>
                    <a:pt x="198" y="153"/>
                    <a:pt x="198" y="153"/>
                  </a:cubicBezTo>
                  <a:cubicBezTo>
                    <a:pt x="198" y="154"/>
                    <a:pt x="198" y="154"/>
                    <a:pt x="198" y="154"/>
                  </a:cubicBezTo>
                  <a:cubicBezTo>
                    <a:pt x="198" y="155"/>
                    <a:pt x="198" y="155"/>
                    <a:pt x="198" y="155"/>
                  </a:cubicBezTo>
                  <a:cubicBezTo>
                    <a:pt x="199" y="154"/>
                    <a:pt x="199" y="154"/>
                    <a:pt x="199" y="154"/>
                  </a:cubicBezTo>
                  <a:cubicBezTo>
                    <a:pt x="199" y="154"/>
                    <a:pt x="199" y="154"/>
                    <a:pt x="199" y="154"/>
                  </a:cubicBezTo>
                  <a:cubicBezTo>
                    <a:pt x="199" y="155"/>
                    <a:pt x="199" y="155"/>
                    <a:pt x="199" y="155"/>
                  </a:cubicBezTo>
                  <a:cubicBezTo>
                    <a:pt x="198" y="156"/>
                    <a:pt x="198" y="156"/>
                    <a:pt x="198" y="156"/>
                  </a:cubicBezTo>
                  <a:cubicBezTo>
                    <a:pt x="198" y="156"/>
                    <a:pt x="198" y="156"/>
                    <a:pt x="198" y="156"/>
                  </a:cubicBezTo>
                  <a:cubicBezTo>
                    <a:pt x="199" y="156"/>
                    <a:pt x="199" y="156"/>
                    <a:pt x="199" y="156"/>
                  </a:cubicBezTo>
                  <a:cubicBezTo>
                    <a:pt x="200" y="155"/>
                    <a:pt x="200" y="155"/>
                    <a:pt x="200" y="155"/>
                  </a:cubicBezTo>
                  <a:cubicBezTo>
                    <a:pt x="201" y="155"/>
                    <a:pt x="201" y="155"/>
                    <a:pt x="201" y="155"/>
                  </a:cubicBezTo>
                  <a:cubicBezTo>
                    <a:pt x="200" y="156"/>
                    <a:pt x="200" y="156"/>
                    <a:pt x="200" y="156"/>
                  </a:cubicBezTo>
                  <a:cubicBezTo>
                    <a:pt x="200" y="157"/>
                    <a:pt x="200" y="157"/>
                    <a:pt x="200" y="157"/>
                  </a:cubicBezTo>
                  <a:cubicBezTo>
                    <a:pt x="200" y="157"/>
                    <a:pt x="200" y="157"/>
                    <a:pt x="200" y="157"/>
                  </a:cubicBezTo>
                  <a:cubicBezTo>
                    <a:pt x="201" y="156"/>
                    <a:pt x="201" y="156"/>
                    <a:pt x="201" y="156"/>
                  </a:cubicBezTo>
                  <a:cubicBezTo>
                    <a:pt x="200" y="157"/>
                    <a:pt x="200" y="157"/>
                    <a:pt x="200" y="157"/>
                  </a:cubicBezTo>
                  <a:cubicBezTo>
                    <a:pt x="200" y="158"/>
                    <a:pt x="200" y="158"/>
                    <a:pt x="200" y="158"/>
                  </a:cubicBezTo>
                  <a:cubicBezTo>
                    <a:pt x="200" y="159"/>
                    <a:pt x="200" y="159"/>
                    <a:pt x="200" y="159"/>
                  </a:cubicBezTo>
                  <a:cubicBezTo>
                    <a:pt x="199" y="158"/>
                    <a:pt x="199" y="158"/>
                    <a:pt x="199" y="158"/>
                  </a:cubicBezTo>
                  <a:cubicBezTo>
                    <a:pt x="198" y="157"/>
                    <a:pt x="198" y="157"/>
                    <a:pt x="198" y="157"/>
                  </a:cubicBezTo>
                  <a:cubicBezTo>
                    <a:pt x="197" y="158"/>
                    <a:pt x="197" y="158"/>
                    <a:pt x="197" y="158"/>
                  </a:cubicBezTo>
                  <a:cubicBezTo>
                    <a:pt x="197" y="157"/>
                    <a:pt x="197" y="157"/>
                    <a:pt x="197" y="157"/>
                  </a:cubicBezTo>
                  <a:cubicBezTo>
                    <a:pt x="197" y="157"/>
                    <a:pt x="197" y="157"/>
                    <a:pt x="197" y="157"/>
                  </a:cubicBezTo>
                  <a:cubicBezTo>
                    <a:pt x="196" y="158"/>
                    <a:pt x="196" y="158"/>
                    <a:pt x="196" y="158"/>
                  </a:cubicBezTo>
                  <a:cubicBezTo>
                    <a:pt x="197" y="159"/>
                    <a:pt x="197" y="159"/>
                    <a:pt x="197" y="159"/>
                  </a:cubicBezTo>
                  <a:cubicBezTo>
                    <a:pt x="197" y="160"/>
                    <a:pt x="197" y="160"/>
                    <a:pt x="197" y="160"/>
                  </a:cubicBezTo>
                  <a:cubicBezTo>
                    <a:pt x="197" y="162"/>
                    <a:pt x="197" y="162"/>
                    <a:pt x="197" y="162"/>
                  </a:cubicBezTo>
                  <a:cubicBezTo>
                    <a:pt x="198" y="160"/>
                    <a:pt x="198" y="160"/>
                    <a:pt x="198" y="160"/>
                  </a:cubicBezTo>
                  <a:cubicBezTo>
                    <a:pt x="197" y="159"/>
                    <a:pt x="197" y="159"/>
                    <a:pt x="197" y="159"/>
                  </a:cubicBezTo>
                  <a:cubicBezTo>
                    <a:pt x="198" y="158"/>
                    <a:pt x="198" y="158"/>
                    <a:pt x="198" y="158"/>
                  </a:cubicBezTo>
                  <a:cubicBezTo>
                    <a:pt x="198" y="159"/>
                    <a:pt x="198" y="159"/>
                    <a:pt x="198" y="159"/>
                  </a:cubicBezTo>
                  <a:cubicBezTo>
                    <a:pt x="199" y="159"/>
                    <a:pt x="199" y="159"/>
                    <a:pt x="199" y="159"/>
                  </a:cubicBezTo>
                  <a:cubicBezTo>
                    <a:pt x="200" y="159"/>
                    <a:pt x="200" y="159"/>
                    <a:pt x="200" y="159"/>
                  </a:cubicBezTo>
                  <a:cubicBezTo>
                    <a:pt x="201" y="159"/>
                    <a:pt x="201" y="159"/>
                    <a:pt x="201" y="159"/>
                  </a:cubicBezTo>
                  <a:cubicBezTo>
                    <a:pt x="201" y="158"/>
                    <a:pt x="201" y="158"/>
                    <a:pt x="201" y="158"/>
                  </a:cubicBezTo>
                  <a:cubicBezTo>
                    <a:pt x="202" y="158"/>
                    <a:pt x="202" y="158"/>
                    <a:pt x="202" y="158"/>
                  </a:cubicBezTo>
                  <a:cubicBezTo>
                    <a:pt x="203" y="157"/>
                    <a:pt x="203" y="157"/>
                    <a:pt x="203" y="157"/>
                  </a:cubicBezTo>
                  <a:cubicBezTo>
                    <a:pt x="204" y="157"/>
                    <a:pt x="204" y="157"/>
                    <a:pt x="204" y="157"/>
                  </a:cubicBezTo>
                  <a:cubicBezTo>
                    <a:pt x="204" y="156"/>
                    <a:pt x="204" y="156"/>
                    <a:pt x="204" y="156"/>
                  </a:cubicBezTo>
                  <a:cubicBezTo>
                    <a:pt x="203" y="157"/>
                    <a:pt x="203" y="157"/>
                    <a:pt x="203" y="157"/>
                  </a:cubicBezTo>
                  <a:cubicBezTo>
                    <a:pt x="203" y="156"/>
                    <a:pt x="203" y="156"/>
                    <a:pt x="203" y="156"/>
                  </a:cubicBezTo>
                  <a:cubicBezTo>
                    <a:pt x="202" y="157"/>
                    <a:pt x="202" y="157"/>
                    <a:pt x="202" y="157"/>
                  </a:cubicBezTo>
                  <a:cubicBezTo>
                    <a:pt x="202" y="157"/>
                    <a:pt x="202" y="157"/>
                    <a:pt x="202" y="157"/>
                  </a:cubicBezTo>
                  <a:cubicBezTo>
                    <a:pt x="201" y="157"/>
                    <a:pt x="201" y="157"/>
                    <a:pt x="201" y="157"/>
                  </a:cubicBezTo>
                  <a:cubicBezTo>
                    <a:pt x="202" y="156"/>
                    <a:pt x="202" y="156"/>
                    <a:pt x="202" y="156"/>
                  </a:cubicBezTo>
                  <a:cubicBezTo>
                    <a:pt x="202" y="156"/>
                    <a:pt x="202" y="156"/>
                    <a:pt x="202" y="156"/>
                  </a:cubicBezTo>
                  <a:cubicBezTo>
                    <a:pt x="202" y="155"/>
                    <a:pt x="202" y="155"/>
                    <a:pt x="202" y="155"/>
                  </a:cubicBezTo>
                  <a:cubicBezTo>
                    <a:pt x="202" y="155"/>
                    <a:pt x="202" y="155"/>
                    <a:pt x="202" y="155"/>
                  </a:cubicBezTo>
                  <a:cubicBezTo>
                    <a:pt x="203" y="154"/>
                    <a:pt x="203" y="154"/>
                    <a:pt x="203" y="154"/>
                  </a:cubicBezTo>
                  <a:cubicBezTo>
                    <a:pt x="202" y="153"/>
                    <a:pt x="202" y="153"/>
                    <a:pt x="202" y="153"/>
                  </a:cubicBezTo>
                  <a:cubicBezTo>
                    <a:pt x="202" y="153"/>
                    <a:pt x="202" y="153"/>
                    <a:pt x="202" y="153"/>
                  </a:cubicBezTo>
                  <a:cubicBezTo>
                    <a:pt x="202" y="152"/>
                    <a:pt x="202" y="152"/>
                    <a:pt x="202" y="152"/>
                  </a:cubicBezTo>
                  <a:cubicBezTo>
                    <a:pt x="203" y="151"/>
                    <a:pt x="203" y="151"/>
                    <a:pt x="203" y="151"/>
                  </a:cubicBezTo>
                  <a:cubicBezTo>
                    <a:pt x="203" y="150"/>
                    <a:pt x="203" y="150"/>
                    <a:pt x="203" y="150"/>
                  </a:cubicBezTo>
                  <a:cubicBezTo>
                    <a:pt x="204" y="150"/>
                    <a:pt x="204" y="150"/>
                    <a:pt x="204" y="150"/>
                  </a:cubicBezTo>
                  <a:cubicBezTo>
                    <a:pt x="205" y="150"/>
                    <a:pt x="205" y="150"/>
                    <a:pt x="205" y="150"/>
                  </a:cubicBezTo>
                  <a:cubicBezTo>
                    <a:pt x="204" y="150"/>
                    <a:pt x="204" y="150"/>
                    <a:pt x="204" y="150"/>
                  </a:cubicBezTo>
                  <a:cubicBezTo>
                    <a:pt x="205" y="150"/>
                    <a:pt x="205" y="150"/>
                    <a:pt x="205" y="150"/>
                  </a:cubicBezTo>
                  <a:cubicBezTo>
                    <a:pt x="205" y="150"/>
                    <a:pt x="205" y="150"/>
                    <a:pt x="205" y="150"/>
                  </a:cubicBezTo>
                  <a:cubicBezTo>
                    <a:pt x="206" y="150"/>
                    <a:pt x="206" y="150"/>
                    <a:pt x="206" y="150"/>
                  </a:cubicBezTo>
                  <a:cubicBezTo>
                    <a:pt x="206" y="150"/>
                    <a:pt x="206" y="150"/>
                    <a:pt x="206" y="150"/>
                  </a:cubicBezTo>
                  <a:cubicBezTo>
                    <a:pt x="206" y="150"/>
                    <a:pt x="206" y="150"/>
                    <a:pt x="206" y="150"/>
                  </a:cubicBezTo>
                  <a:cubicBezTo>
                    <a:pt x="207" y="150"/>
                    <a:pt x="207" y="150"/>
                    <a:pt x="207" y="150"/>
                  </a:cubicBezTo>
                  <a:cubicBezTo>
                    <a:pt x="207" y="150"/>
                    <a:pt x="207" y="150"/>
                    <a:pt x="207" y="150"/>
                  </a:cubicBezTo>
                  <a:cubicBezTo>
                    <a:pt x="209" y="149"/>
                    <a:pt x="209" y="149"/>
                    <a:pt x="209" y="149"/>
                  </a:cubicBezTo>
                  <a:cubicBezTo>
                    <a:pt x="210" y="148"/>
                    <a:pt x="210" y="148"/>
                    <a:pt x="210" y="148"/>
                  </a:cubicBezTo>
                  <a:cubicBezTo>
                    <a:pt x="210" y="148"/>
                    <a:pt x="210" y="148"/>
                    <a:pt x="210" y="148"/>
                  </a:cubicBezTo>
                  <a:cubicBezTo>
                    <a:pt x="210" y="148"/>
                    <a:pt x="210" y="148"/>
                    <a:pt x="210" y="148"/>
                  </a:cubicBezTo>
                  <a:cubicBezTo>
                    <a:pt x="211" y="147"/>
                    <a:pt x="211" y="147"/>
                    <a:pt x="211" y="147"/>
                  </a:cubicBezTo>
                  <a:cubicBezTo>
                    <a:pt x="212" y="147"/>
                    <a:pt x="212" y="147"/>
                    <a:pt x="212" y="147"/>
                  </a:cubicBezTo>
                  <a:cubicBezTo>
                    <a:pt x="213" y="146"/>
                    <a:pt x="213" y="146"/>
                    <a:pt x="213" y="146"/>
                  </a:cubicBezTo>
                  <a:cubicBezTo>
                    <a:pt x="213" y="146"/>
                    <a:pt x="213" y="146"/>
                    <a:pt x="213" y="146"/>
                  </a:cubicBezTo>
                  <a:cubicBezTo>
                    <a:pt x="213" y="144"/>
                    <a:pt x="213" y="144"/>
                    <a:pt x="213" y="144"/>
                  </a:cubicBezTo>
                  <a:cubicBezTo>
                    <a:pt x="214" y="144"/>
                    <a:pt x="214" y="144"/>
                    <a:pt x="214" y="144"/>
                  </a:cubicBezTo>
                  <a:cubicBezTo>
                    <a:pt x="214" y="143"/>
                    <a:pt x="214" y="143"/>
                    <a:pt x="214" y="143"/>
                  </a:cubicBezTo>
                  <a:cubicBezTo>
                    <a:pt x="214" y="142"/>
                    <a:pt x="214" y="142"/>
                    <a:pt x="214" y="142"/>
                  </a:cubicBezTo>
                  <a:cubicBezTo>
                    <a:pt x="213" y="143"/>
                    <a:pt x="213" y="143"/>
                    <a:pt x="213" y="143"/>
                  </a:cubicBezTo>
                  <a:cubicBezTo>
                    <a:pt x="212" y="143"/>
                    <a:pt x="212" y="143"/>
                    <a:pt x="212" y="143"/>
                  </a:cubicBezTo>
                  <a:cubicBezTo>
                    <a:pt x="213" y="143"/>
                    <a:pt x="213" y="143"/>
                    <a:pt x="213" y="143"/>
                  </a:cubicBezTo>
                  <a:cubicBezTo>
                    <a:pt x="212" y="144"/>
                    <a:pt x="212" y="144"/>
                    <a:pt x="212" y="144"/>
                  </a:cubicBezTo>
                  <a:cubicBezTo>
                    <a:pt x="211" y="144"/>
                    <a:pt x="211" y="144"/>
                    <a:pt x="211" y="144"/>
                  </a:cubicBezTo>
                  <a:cubicBezTo>
                    <a:pt x="211" y="144"/>
                    <a:pt x="211" y="144"/>
                    <a:pt x="211" y="144"/>
                  </a:cubicBezTo>
                  <a:cubicBezTo>
                    <a:pt x="210" y="144"/>
                    <a:pt x="210" y="144"/>
                    <a:pt x="210" y="144"/>
                  </a:cubicBezTo>
                  <a:cubicBezTo>
                    <a:pt x="210" y="143"/>
                    <a:pt x="210" y="143"/>
                    <a:pt x="210" y="143"/>
                  </a:cubicBezTo>
                  <a:cubicBezTo>
                    <a:pt x="211" y="142"/>
                    <a:pt x="211" y="142"/>
                    <a:pt x="211" y="142"/>
                  </a:cubicBezTo>
                  <a:cubicBezTo>
                    <a:pt x="211" y="142"/>
                    <a:pt x="211" y="142"/>
                    <a:pt x="211" y="142"/>
                  </a:cubicBezTo>
                  <a:cubicBezTo>
                    <a:pt x="212" y="142"/>
                    <a:pt x="212" y="142"/>
                    <a:pt x="212" y="142"/>
                  </a:cubicBezTo>
                  <a:cubicBezTo>
                    <a:pt x="213" y="141"/>
                    <a:pt x="213" y="141"/>
                    <a:pt x="213" y="141"/>
                  </a:cubicBezTo>
                  <a:cubicBezTo>
                    <a:pt x="213" y="141"/>
                    <a:pt x="213" y="141"/>
                    <a:pt x="213" y="141"/>
                  </a:cubicBezTo>
                  <a:cubicBezTo>
                    <a:pt x="213" y="140"/>
                    <a:pt x="213" y="140"/>
                    <a:pt x="213" y="140"/>
                  </a:cubicBezTo>
                  <a:cubicBezTo>
                    <a:pt x="213" y="140"/>
                    <a:pt x="213" y="140"/>
                    <a:pt x="213" y="140"/>
                  </a:cubicBezTo>
                  <a:cubicBezTo>
                    <a:pt x="214" y="139"/>
                    <a:pt x="214" y="139"/>
                    <a:pt x="214" y="139"/>
                  </a:cubicBezTo>
                  <a:cubicBezTo>
                    <a:pt x="215" y="140"/>
                    <a:pt x="215" y="140"/>
                    <a:pt x="215" y="140"/>
                  </a:cubicBezTo>
                  <a:cubicBezTo>
                    <a:pt x="215" y="140"/>
                    <a:pt x="215" y="140"/>
                    <a:pt x="215" y="140"/>
                  </a:cubicBezTo>
                  <a:cubicBezTo>
                    <a:pt x="214" y="141"/>
                    <a:pt x="214" y="141"/>
                    <a:pt x="214" y="141"/>
                  </a:cubicBezTo>
                  <a:cubicBezTo>
                    <a:pt x="215" y="141"/>
                    <a:pt x="215" y="141"/>
                    <a:pt x="215" y="141"/>
                  </a:cubicBezTo>
                  <a:cubicBezTo>
                    <a:pt x="216" y="141"/>
                    <a:pt x="216" y="141"/>
                    <a:pt x="216" y="141"/>
                  </a:cubicBezTo>
                  <a:cubicBezTo>
                    <a:pt x="216" y="139"/>
                    <a:pt x="216" y="139"/>
                    <a:pt x="216" y="139"/>
                  </a:cubicBezTo>
                  <a:cubicBezTo>
                    <a:pt x="216" y="139"/>
                    <a:pt x="216" y="139"/>
                    <a:pt x="216" y="139"/>
                  </a:cubicBezTo>
                  <a:cubicBezTo>
                    <a:pt x="215" y="138"/>
                    <a:pt x="215" y="138"/>
                    <a:pt x="215" y="138"/>
                  </a:cubicBezTo>
                  <a:cubicBezTo>
                    <a:pt x="215" y="138"/>
                    <a:pt x="215" y="138"/>
                    <a:pt x="215" y="138"/>
                  </a:cubicBezTo>
                  <a:cubicBezTo>
                    <a:pt x="214" y="138"/>
                    <a:pt x="214" y="138"/>
                    <a:pt x="214" y="138"/>
                  </a:cubicBezTo>
                  <a:cubicBezTo>
                    <a:pt x="213" y="138"/>
                    <a:pt x="213" y="138"/>
                    <a:pt x="213" y="138"/>
                  </a:cubicBezTo>
                  <a:cubicBezTo>
                    <a:pt x="212" y="137"/>
                    <a:pt x="212" y="137"/>
                    <a:pt x="212" y="137"/>
                  </a:cubicBezTo>
                  <a:cubicBezTo>
                    <a:pt x="213" y="136"/>
                    <a:pt x="213" y="136"/>
                    <a:pt x="213" y="136"/>
                  </a:cubicBezTo>
                  <a:cubicBezTo>
                    <a:pt x="212" y="137"/>
                    <a:pt x="212" y="137"/>
                    <a:pt x="212" y="137"/>
                  </a:cubicBezTo>
                  <a:cubicBezTo>
                    <a:pt x="212" y="137"/>
                    <a:pt x="212" y="137"/>
                    <a:pt x="212" y="137"/>
                  </a:cubicBezTo>
                  <a:cubicBezTo>
                    <a:pt x="211" y="136"/>
                    <a:pt x="211" y="136"/>
                    <a:pt x="211" y="136"/>
                  </a:cubicBezTo>
                  <a:cubicBezTo>
                    <a:pt x="210" y="135"/>
                    <a:pt x="210" y="135"/>
                    <a:pt x="210" y="135"/>
                  </a:cubicBezTo>
                  <a:cubicBezTo>
                    <a:pt x="210" y="134"/>
                    <a:pt x="210" y="134"/>
                    <a:pt x="210" y="134"/>
                  </a:cubicBezTo>
                  <a:cubicBezTo>
                    <a:pt x="210" y="134"/>
                    <a:pt x="210" y="134"/>
                    <a:pt x="210" y="134"/>
                  </a:cubicBezTo>
                  <a:cubicBezTo>
                    <a:pt x="209" y="134"/>
                    <a:pt x="209" y="134"/>
                    <a:pt x="209" y="134"/>
                  </a:cubicBezTo>
                  <a:cubicBezTo>
                    <a:pt x="209" y="134"/>
                    <a:pt x="209" y="134"/>
                    <a:pt x="209" y="134"/>
                  </a:cubicBezTo>
                  <a:cubicBezTo>
                    <a:pt x="209" y="133"/>
                    <a:pt x="209" y="133"/>
                    <a:pt x="209" y="133"/>
                  </a:cubicBezTo>
                  <a:cubicBezTo>
                    <a:pt x="209" y="133"/>
                    <a:pt x="209" y="133"/>
                    <a:pt x="209" y="133"/>
                  </a:cubicBezTo>
                  <a:cubicBezTo>
                    <a:pt x="209" y="132"/>
                    <a:pt x="209" y="132"/>
                    <a:pt x="209" y="132"/>
                  </a:cubicBezTo>
                  <a:cubicBezTo>
                    <a:pt x="209" y="131"/>
                    <a:pt x="209" y="131"/>
                    <a:pt x="209" y="131"/>
                  </a:cubicBezTo>
                  <a:cubicBezTo>
                    <a:pt x="209" y="129"/>
                    <a:pt x="209" y="129"/>
                    <a:pt x="209" y="129"/>
                  </a:cubicBezTo>
                  <a:cubicBezTo>
                    <a:pt x="209" y="129"/>
                    <a:pt x="209" y="129"/>
                    <a:pt x="209" y="129"/>
                  </a:cubicBezTo>
                  <a:cubicBezTo>
                    <a:pt x="211" y="128"/>
                    <a:pt x="211" y="128"/>
                    <a:pt x="211" y="128"/>
                  </a:cubicBezTo>
                  <a:cubicBezTo>
                    <a:pt x="212" y="127"/>
                    <a:pt x="212" y="127"/>
                    <a:pt x="212" y="127"/>
                  </a:cubicBezTo>
                  <a:cubicBezTo>
                    <a:pt x="212" y="127"/>
                    <a:pt x="212" y="127"/>
                    <a:pt x="212" y="127"/>
                  </a:cubicBezTo>
                  <a:cubicBezTo>
                    <a:pt x="212" y="127"/>
                    <a:pt x="212" y="127"/>
                    <a:pt x="212" y="127"/>
                  </a:cubicBezTo>
                  <a:cubicBezTo>
                    <a:pt x="213" y="127"/>
                    <a:pt x="213" y="127"/>
                    <a:pt x="213" y="127"/>
                  </a:cubicBezTo>
                  <a:cubicBezTo>
                    <a:pt x="213" y="126"/>
                    <a:pt x="213" y="126"/>
                    <a:pt x="213" y="126"/>
                  </a:cubicBezTo>
                  <a:cubicBezTo>
                    <a:pt x="213" y="126"/>
                    <a:pt x="213" y="126"/>
                    <a:pt x="213" y="126"/>
                  </a:cubicBezTo>
                  <a:cubicBezTo>
                    <a:pt x="212" y="126"/>
                    <a:pt x="212" y="126"/>
                    <a:pt x="212" y="126"/>
                  </a:cubicBezTo>
                  <a:cubicBezTo>
                    <a:pt x="212" y="126"/>
                    <a:pt x="212" y="126"/>
                    <a:pt x="212" y="126"/>
                  </a:cubicBezTo>
                  <a:cubicBezTo>
                    <a:pt x="212" y="126"/>
                    <a:pt x="212" y="126"/>
                    <a:pt x="212" y="126"/>
                  </a:cubicBezTo>
                  <a:cubicBezTo>
                    <a:pt x="211" y="125"/>
                    <a:pt x="211" y="125"/>
                    <a:pt x="211" y="125"/>
                  </a:cubicBezTo>
                  <a:cubicBezTo>
                    <a:pt x="211" y="124"/>
                    <a:pt x="211" y="124"/>
                    <a:pt x="211" y="124"/>
                  </a:cubicBezTo>
                  <a:cubicBezTo>
                    <a:pt x="213" y="123"/>
                    <a:pt x="213" y="123"/>
                    <a:pt x="213" y="123"/>
                  </a:cubicBezTo>
                  <a:cubicBezTo>
                    <a:pt x="213" y="122"/>
                    <a:pt x="213" y="122"/>
                    <a:pt x="213" y="122"/>
                  </a:cubicBezTo>
                  <a:cubicBezTo>
                    <a:pt x="214" y="121"/>
                    <a:pt x="214" y="121"/>
                    <a:pt x="214" y="121"/>
                  </a:cubicBezTo>
                  <a:cubicBezTo>
                    <a:pt x="214" y="120"/>
                    <a:pt x="214" y="120"/>
                    <a:pt x="214" y="120"/>
                  </a:cubicBezTo>
                  <a:cubicBezTo>
                    <a:pt x="215" y="120"/>
                    <a:pt x="215" y="120"/>
                    <a:pt x="215" y="120"/>
                  </a:cubicBezTo>
                  <a:cubicBezTo>
                    <a:pt x="216" y="119"/>
                    <a:pt x="216" y="119"/>
                    <a:pt x="216" y="119"/>
                  </a:cubicBezTo>
                  <a:cubicBezTo>
                    <a:pt x="217" y="119"/>
                    <a:pt x="217" y="119"/>
                    <a:pt x="217" y="119"/>
                  </a:cubicBezTo>
                  <a:cubicBezTo>
                    <a:pt x="217" y="119"/>
                    <a:pt x="217" y="119"/>
                    <a:pt x="217" y="119"/>
                  </a:cubicBezTo>
                  <a:cubicBezTo>
                    <a:pt x="217" y="120"/>
                    <a:pt x="217" y="120"/>
                    <a:pt x="217" y="120"/>
                  </a:cubicBezTo>
                  <a:cubicBezTo>
                    <a:pt x="217" y="121"/>
                    <a:pt x="217" y="121"/>
                    <a:pt x="217" y="121"/>
                  </a:cubicBezTo>
                  <a:cubicBezTo>
                    <a:pt x="217" y="121"/>
                    <a:pt x="217" y="121"/>
                    <a:pt x="217" y="121"/>
                  </a:cubicBezTo>
                  <a:cubicBezTo>
                    <a:pt x="218" y="121"/>
                    <a:pt x="218" y="121"/>
                    <a:pt x="218" y="121"/>
                  </a:cubicBezTo>
                  <a:cubicBezTo>
                    <a:pt x="218" y="120"/>
                    <a:pt x="218" y="120"/>
                    <a:pt x="218" y="120"/>
                  </a:cubicBezTo>
                  <a:cubicBezTo>
                    <a:pt x="219" y="119"/>
                    <a:pt x="219" y="119"/>
                    <a:pt x="219" y="119"/>
                  </a:cubicBezTo>
                  <a:cubicBezTo>
                    <a:pt x="219" y="119"/>
                    <a:pt x="219" y="119"/>
                    <a:pt x="219" y="119"/>
                  </a:cubicBezTo>
                  <a:cubicBezTo>
                    <a:pt x="219" y="119"/>
                    <a:pt x="219" y="119"/>
                    <a:pt x="219" y="119"/>
                  </a:cubicBezTo>
                  <a:cubicBezTo>
                    <a:pt x="218" y="118"/>
                    <a:pt x="218" y="118"/>
                    <a:pt x="218" y="118"/>
                  </a:cubicBezTo>
                  <a:cubicBezTo>
                    <a:pt x="217" y="118"/>
                    <a:pt x="217" y="118"/>
                    <a:pt x="217" y="118"/>
                  </a:cubicBezTo>
                  <a:cubicBezTo>
                    <a:pt x="218" y="117"/>
                    <a:pt x="218" y="117"/>
                    <a:pt x="218" y="117"/>
                  </a:cubicBezTo>
                  <a:cubicBezTo>
                    <a:pt x="219" y="117"/>
                    <a:pt x="219" y="117"/>
                    <a:pt x="219" y="117"/>
                  </a:cubicBezTo>
                  <a:cubicBezTo>
                    <a:pt x="220" y="116"/>
                    <a:pt x="220" y="116"/>
                    <a:pt x="220" y="116"/>
                  </a:cubicBezTo>
                  <a:cubicBezTo>
                    <a:pt x="221" y="116"/>
                    <a:pt x="221" y="116"/>
                    <a:pt x="221" y="116"/>
                  </a:cubicBezTo>
                  <a:cubicBezTo>
                    <a:pt x="221" y="115"/>
                    <a:pt x="221" y="115"/>
                    <a:pt x="221" y="115"/>
                  </a:cubicBezTo>
                  <a:cubicBezTo>
                    <a:pt x="221" y="115"/>
                    <a:pt x="221" y="115"/>
                    <a:pt x="221" y="115"/>
                  </a:cubicBezTo>
                  <a:cubicBezTo>
                    <a:pt x="222" y="115"/>
                    <a:pt x="222" y="115"/>
                    <a:pt x="222" y="115"/>
                  </a:cubicBezTo>
                  <a:cubicBezTo>
                    <a:pt x="224" y="115"/>
                    <a:pt x="224" y="115"/>
                    <a:pt x="224" y="115"/>
                  </a:cubicBezTo>
                  <a:cubicBezTo>
                    <a:pt x="224" y="116"/>
                    <a:pt x="224" y="116"/>
                    <a:pt x="224" y="116"/>
                  </a:cubicBezTo>
                  <a:cubicBezTo>
                    <a:pt x="224" y="116"/>
                    <a:pt x="224" y="116"/>
                    <a:pt x="224" y="116"/>
                  </a:cubicBezTo>
                  <a:cubicBezTo>
                    <a:pt x="224" y="117"/>
                    <a:pt x="224" y="117"/>
                    <a:pt x="224" y="117"/>
                  </a:cubicBezTo>
                  <a:cubicBezTo>
                    <a:pt x="225" y="117"/>
                    <a:pt x="225" y="117"/>
                    <a:pt x="225" y="117"/>
                  </a:cubicBezTo>
                  <a:cubicBezTo>
                    <a:pt x="226" y="118"/>
                    <a:pt x="226" y="118"/>
                    <a:pt x="226" y="118"/>
                  </a:cubicBezTo>
                  <a:cubicBezTo>
                    <a:pt x="225" y="118"/>
                    <a:pt x="225" y="118"/>
                    <a:pt x="225" y="118"/>
                  </a:cubicBezTo>
                  <a:cubicBezTo>
                    <a:pt x="225" y="119"/>
                    <a:pt x="225" y="119"/>
                    <a:pt x="225" y="119"/>
                  </a:cubicBezTo>
                  <a:cubicBezTo>
                    <a:pt x="225" y="119"/>
                    <a:pt x="225" y="119"/>
                    <a:pt x="225" y="119"/>
                  </a:cubicBezTo>
                  <a:cubicBezTo>
                    <a:pt x="225" y="120"/>
                    <a:pt x="225" y="120"/>
                    <a:pt x="225" y="120"/>
                  </a:cubicBezTo>
                  <a:cubicBezTo>
                    <a:pt x="226" y="121"/>
                    <a:pt x="226" y="121"/>
                    <a:pt x="226" y="121"/>
                  </a:cubicBezTo>
                  <a:cubicBezTo>
                    <a:pt x="226" y="121"/>
                    <a:pt x="226" y="121"/>
                    <a:pt x="226" y="121"/>
                  </a:cubicBezTo>
                  <a:cubicBezTo>
                    <a:pt x="226" y="123"/>
                    <a:pt x="226" y="123"/>
                    <a:pt x="226" y="123"/>
                  </a:cubicBezTo>
                  <a:cubicBezTo>
                    <a:pt x="226" y="123"/>
                    <a:pt x="226" y="123"/>
                    <a:pt x="226" y="123"/>
                  </a:cubicBezTo>
                  <a:cubicBezTo>
                    <a:pt x="226" y="123"/>
                    <a:pt x="226" y="123"/>
                    <a:pt x="226" y="123"/>
                  </a:cubicBezTo>
                  <a:cubicBezTo>
                    <a:pt x="226" y="124"/>
                    <a:pt x="226" y="124"/>
                    <a:pt x="226" y="124"/>
                  </a:cubicBezTo>
                  <a:cubicBezTo>
                    <a:pt x="226" y="125"/>
                    <a:pt x="226" y="125"/>
                    <a:pt x="226" y="125"/>
                  </a:cubicBezTo>
                  <a:cubicBezTo>
                    <a:pt x="225" y="126"/>
                    <a:pt x="225" y="126"/>
                    <a:pt x="225" y="126"/>
                  </a:cubicBezTo>
                  <a:cubicBezTo>
                    <a:pt x="225" y="127"/>
                    <a:pt x="225" y="127"/>
                    <a:pt x="225" y="127"/>
                  </a:cubicBezTo>
                  <a:cubicBezTo>
                    <a:pt x="224" y="127"/>
                    <a:pt x="224" y="127"/>
                    <a:pt x="224" y="127"/>
                  </a:cubicBezTo>
                  <a:cubicBezTo>
                    <a:pt x="225" y="128"/>
                    <a:pt x="225" y="128"/>
                    <a:pt x="225" y="128"/>
                  </a:cubicBezTo>
                  <a:cubicBezTo>
                    <a:pt x="225" y="128"/>
                    <a:pt x="225" y="128"/>
                    <a:pt x="225" y="128"/>
                  </a:cubicBezTo>
                  <a:cubicBezTo>
                    <a:pt x="225" y="129"/>
                    <a:pt x="225" y="129"/>
                    <a:pt x="225" y="129"/>
                  </a:cubicBezTo>
                  <a:cubicBezTo>
                    <a:pt x="225" y="130"/>
                    <a:pt x="225" y="130"/>
                    <a:pt x="225" y="130"/>
                  </a:cubicBezTo>
                  <a:cubicBezTo>
                    <a:pt x="225" y="130"/>
                    <a:pt x="225" y="130"/>
                    <a:pt x="225" y="130"/>
                  </a:cubicBezTo>
                  <a:cubicBezTo>
                    <a:pt x="225" y="131"/>
                    <a:pt x="225" y="131"/>
                    <a:pt x="225" y="131"/>
                  </a:cubicBezTo>
                  <a:cubicBezTo>
                    <a:pt x="225" y="132"/>
                    <a:pt x="225" y="132"/>
                    <a:pt x="225" y="132"/>
                  </a:cubicBezTo>
                  <a:cubicBezTo>
                    <a:pt x="225" y="132"/>
                    <a:pt x="225" y="132"/>
                    <a:pt x="225" y="132"/>
                  </a:cubicBezTo>
                  <a:cubicBezTo>
                    <a:pt x="226" y="132"/>
                    <a:pt x="226" y="132"/>
                    <a:pt x="226" y="132"/>
                  </a:cubicBezTo>
                  <a:cubicBezTo>
                    <a:pt x="226" y="133"/>
                    <a:pt x="226" y="133"/>
                    <a:pt x="226" y="133"/>
                  </a:cubicBezTo>
                  <a:cubicBezTo>
                    <a:pt x="226" y="134"/>
                    <a:pt x="226" y="134"/>
                    <a:pt x="226" y="134"/>
                  </a:cubicBezTo>
                  <a:cubicBezTo>
                    <a:pt x="226" y="134"/>
                    <a:pt x="226" y="134"/>
                    <a:pt x="226" y="134"/>
                  </a:cubicBezTo>
                  <a:cubicBezTo>
                    <a:pt x="225" y="134"/>
                    <a:pt x="225" y="134"/>
                    <a:pt x="225" y="134"/>
                  </a:cubicBezTo>
                  <a:cubicBezTo>
                    <a:pt x="224" y="134"/>
                    <a:pt x="224" y="134"/>
                    <a:pt x="224" y="134"/>
                  </a:cubicBezTo>
                  <a:cubicBezTo>
                    <a:pt x="224" y="133"/>
                    <a:pt x="224" y="133"/>
                    <a:pt x="224" y="133"/>
                  </a:cubicBezTo>
                  <a:cubicBezTo>
                    <a:pt x="224" y="133"/>
                    <a:pt x="224" y="133"/>
                    <a:pt x="224" y="133"/>
                  </a:cubicBezTo>
                  <a:cubicBezTo>
                    <a:pt x="223" y="133"/>
                    <a:pt x="223" y="133"/>
                    <a:pt x="223" y="133"/>
                  </a:cubicBezTo>
                  <a:cubicBezTo>
                    <a:pt x="223" y="134"/>
                    <a:pt x="223" y="134"/>
                    <a:pt x="223" y="134"/>
                  </a:cubicBezTo>
                  <a:cubicBezTo>
                    <a:pt x="222" y="134"/>
                    <a:pt x="222" y="134"/>
                    <a:pt x="222" y="134"/>
                  </a:cubicBezTo>
                  <a:cubicBezTo>
                    <a:pt x="222" y="134"/>
                    <a:pt x="222" y="134"/>
                    <a:pt x="222" y="134"/>
                  </a:cubicBezTo>
                  <a:cubicBezTo>
                    <a:pt x="223" y="134"/>
                    <a:pt x="223" y="134"/>
                    <a:pt x="223" y="134"/>
                  </a:cubicBezTo>
                  <a:cubicBezTo>
                    <a:pt x="224" y="135"/>
                    <a:pt x="224" y="135"/>
                    <a:pt x="224" y="135"/>
                  </a:cubicBezTo>
                  <a:cubicBezTo>
                    <a:pt x="224" y="135"/>
                    <a:pt x="224" y="135"/>
                    <a:pt x="224" y="135"/>
                  </a:cubicBezTo>
                  <a:cubicBezTo>
                    <a:pt x="221" y="137"/>
                    <a:pt x="221" y="137"/>
                    <a:pt x="221" y="137"/>
                  </a:cubicBezTo>
                  <a:cubicBezTo>
                    <a:pt x="221" y="137"/>
                    <a:pt x="221" y="137"/>
                    <a:pt x="221" y="137"/>
                  </a:cubicBezTo>
                  <a:cubicBezTo>
                    <a:pt x="220" y="137"/>
                    <a:pt x="220" y="137"/>
                    <a:pt x="220" y="137"/>
                  </a:cubicBezTo>
                  <a:cubicBezTo>
                    <a:pt x="220" y="137"/>
                    <a:pt x="220" y="137"/>
                    <a:pt x="220" y="137"/>
                  </a:cubicBezTo>
                  <a:cubicBezTo>
                    <a:pt x="220" y="138"/>
                    <a:pt x="220" y="138"/>
                    <a:pt x="220" y="138"/>
                  </a:cubicBezTo>
                  <a:cubicBezTo>
                    <a:pt x="220" y="139"/>
                    <a:pt x="220" y="139"/>
                    <a:pt x="220" y="139"/>
                  </a:cubicBezTo>
                  <a:cubicBezTo>
                    <a:pt x="221" y="138"/>
                    <a:pt x="221" y="138"/>
                    <a:pt x="221" y="138"/>
                  </a:cubicBezTo>
                  <a:cubicBezTo>
                    <a:pt x="222" y="139"/>
                    <a:pt x="222" y="139"/>
                    <a:pt x="222" y="139"/>
                  </a:cubicBezTo>
                  <a:cubicBezTo>
                    <a:pt x="222" y="139"/>
                    <a:pt x="222" y="139"/>
                    <a:pt x="222" y="139"/>
                  </a:cubicBezTo>
                  <a:cubicBezTo>
                    <a:pt x="222" y="140"/>
                    <a:pt x="222" y="140"/>
                    <a:pt x="222" y="140"/>
                  </a:cubicBezTo>
                  <a:cubicBezTo>
                    <a:pt x="224" y="140"/>
                    <a:pt x="224" y="140"/>
                    <a:pt x="224" y="140"/>
                  </a:cubicBezTo>
                  <a:cubicBezTo>
                    <a:pt x="224" y="139"/>
                    <a:pt x="224" y="139"/>
                    <a:pt x="224" y="139"/>
                  </a:cubicBezTo>
                  <a:cubicBezTo>
                    <a:pt x="224" y="139"/>
                    <a:pt x="224" y="139"/>
                    <a:pt x="224" y="139"/>
                  </a:cubicBezTo>
                  <a:cubicBezTo>
                    <a:pt x="225" y="139"/>
                    <a:pt x="225" y="139"/>
                    <a:pt x="225" y="139"/>
                  </a:cubicBezTo>
                  <a:cubicBezTo>
                    <a:pt x="224" y="140"/>
                    <a:pt x="224" y="140"/>
                    <a:pt x="224" y="140"/>
                  </a:cubicBezTo>
                  <a:cubicBezTo>
                    <a:pt x="224" y="140"/>
                    <a:pt x="224" y="140"/>
                    <a:pt x="224" y="140"/>
                  </a:cubicBezTo>
                  <a:cubicBezTo>
                    <a:pt x="225" y="140"/>
                    <a:pt x="225" y="140"/>
                    <a:pt x="225" y="140"/>
                  </a:cubicBezTo>
                  <a:cubicBezTo>
                    <a:pt x="226" y="141"/>
                    <a:pt x="226" y="141"/>
                    <a:pt x="226" y="141"/>
                  </a:cubicBezTo>
                  <a:cubicBezTo>
                    <a:pt x="226" y="140"/>
                    <a:pt x="226" y="140"/>
                    <a:pt x="226" y="140"/>
                  </a:cubicBezTo>
                  <a:cubicBezTo>
                    <a:pt x="227" y="140"/>
                    <a:pt x="227" y="140"/>
                    <a:pt x="227" y="140"/>
                  </a:cubicBezTo>
                  <a:cubicBezTo>
                    <a:pt x="226" y="141"/>
                    <a:pt x="226" y="141"/>
                    <a:pt x="226" y="141"/>
                  </a:cubicBezTo>
                  <a:cubicBezTo>
                    <a:pt x="226" y="141"/>
                    <a:pt x="226" y="141"/>
                    <a:pt x="226" y="141"/>
                  </a:cubicBezTo>
                  <a:cubicBezTo>
                    <a:pt x="225" y="142"/>
                    <a:pt x="225" y="142"/>
                    <a:pt x="225" y="142"/>
                  </a:cubicBezTo>
                  <a:cubicBezTo>
                    <a:pt x="224" y="142"/>
                    <a:pt x="224" y="142"/>
                    <a:pt x="224" y="142"/>
                  </a:cubicBezTo>
                  <a:cubicBezTo>
                    <a:pt x="224" y="141"/>
                    <a:pt x="224" y="141"/>
                    <a:pt x="224" y="141"/>
                  </a:cubicBezTo>
                  <a:cubicBezTo>
                    <a:pt x="224" y="141"/>
                    <a:pt x="224" y="141"/>
                    <a:pt x="224" y="141"/>
                  </a:cubicBezTo>
                  <a:cubicBezTo>
                    <a:pt x="223" y="141"/>
                    <a:pt x="223" y="141"/>
                    <a:pt x="223" y="141"/>
                  </a:cubicBezTo>
                  <a:cubicBezTo>
                    <a:pt x="223" y="141"/>
                    <a:pt x="223" y="141"/>
                    <a:pt x="223" y="141"/>
                  </a:cubicBezTo>
                  <a:cubicBezTo>
                    <a:pt x="224" y="142"/>
                    <a:pt x="224" y="142"/>
                    <a:pt x="224" y="142"/>
                  </a:cubicBezTo>
                  <a:cubicBezTo>
                    <a:pt x="224" y="143"/>
                    <a:pt x="224" y="143"/>
                    <a:pt x="224" y="143"/>
                  </a:cubicBezTo>
                  <a:cubicBezTo>
                    <a:pt x="225" y="144"/>
                    <a:pt x="225" y="144"/>
                    <a:pt x="225" y="144"/>
                  </a:cubicBezTo>
                  <a:cubicBezTo>
                    <a:pt x="225" y="145"/>
                    <a:pt x="225" y="145"/>
                    <a:pt x="225" y="145"/>
                  </a:cubicBezTo>
                  <a:cubicBezTo>
                    <a:pt x="225" y="145"/>
                    <a:pt x="225" y="145"/>
                    <a:pt x="225" y="145"/>
                  </a:cubicBezTo>
                  <a:cubicBezTo>
                    <a:pt x="225" y="146"/>
                    <a:pt x="225" y="146"/>
                    <a:pt x="225" y="146"/>
                  </a:cubicBezTo>
                  <a:cubicBezTo>
                    <a:pt x="224" y="146"/>
                    <a:pt x="224" y="146"/>
                    <a:pt x="224" y="146"/>
                  </a:cubicBezTo>
                  <a:cubicBezTo>
                    <a:pt x="224" y="147"/>
                    <a:pt x="224" y="147"/>
                    <a:pt x="224" y="147"/>
                  </a:cubicBezTo>
                  <a:cubicBezTo>
                    <a:pt x="224" y="148"/>
                    <a:pt x="224" y="148"/>
                    <a:pt x="224" y="148"/>
                  </a:cubicBezTo>
                  <a:cubicBezTo>
                    <a:pt x="223" y="149"/>
                    <a:pt x="223" y="149"/>
                    <a:pt x="223" y="149"/>
                  </a:cubicBezTo>
                  <a:cubicBezTo>
                    <a:pt x="223" y="149"/>
                    <a:pt x="223" y="149"/>
                    <a:pt x="223" y="149"/>
                  </a:cubicBezTo>
                  <a:cubicBezTo>
                    <a:pt x="223" y="150"/>
                    <a:pt x="223" y="150"/>
                    <a:pt x="223" y="150"/>
                  </a:cubicBezTo>
                  <a:cubicBezTo>
                    <a:pt x="223" y="150"/>
                    <a:pt x="223" y="150"/>
                    <a:pt x="223" y="150"/>
                  </a:cubicBezTo>
                  <a:cubicBezTo>
                    <a:pt x="223" y="151"/>
                    <a:pt x="223" y="151"/>
                    <a:pt x="223" y="151"/>
                  </a:cubicBezTo>
                  <a:cubicBezTo>
                    <a:pt x="223" y="151"/>
                    <a:pt x="223" y="151"/>
                    <a:pt x="223" y="151"/>
                  </a:cubicBezTo>
                  <a:cubicBezTo>
                    <a:pt x="224" y="150"/>
                    <a:pt x="224" y="150"/>
                    <a:pt x="224" y="150"/>
                  </a:cubicBezTo>
                  <a:cubicBezTo>
                    <a:pt x="224" y="150"/>
                    <a:pt x="224" y="150"/>
                    <a:pt x="224" y="150"/>
                  </a:cubicBezTo>
                  <a:cubicBezTo>
                    <a:pt x="225" y="149"/>
                    <a:pt x="225" y="149"/>
                    <a:pt x="225" y="149"/>
                  </a:cubicBezTo>
                  <a:cubicBezTo>
                    <a:pt x="226" y="149"/>
                    <a:pt x="226" y="149"/>
                    <a:pt x="226" y="149"/>
                  </a:cubicBezTo>
                  <a:cubicBezTo>
                    <a:pt x="225" y="148"/>
                    <a:pt x="225" y="148"/>
                    <a:pt x="225" y="148"/>
                  </a:cubicBezTo>
                  <a:cubicBezTo>
                    <a:pt x="226" y="148"/>
                    <a:pt x="226" y="148"/>
                    <a:pt x="226" y="148"/>
                  </a:cubicBezTo>
                  <a:cubicBezTo>
                    <a:pt x="226" y="148"/>
                    <a:pt x="226" y="148"/>
                    <a:pt x="226" y="148"/>
                  </a:cubicBezTo>
                  <a:cubicBezTo>
                    <a:pt x="227" y="148"/>
                    <a:pt x="227" y="148"/>
                    <a:pt x="227" y="148"/>
                  </a:cubicBezTo>
                  <a:cubicBezTo>
                    <a:pt x="227" y="147"/>
                    <a:pt x="227" y="147"/>
                    <a:pt x="227" y="147"/>
                  </a:cubicBezTo>
                  <a:cubicBezTo>
                    <a:pt x="227" y="146"/>
                    <a:pt x="227" y="146"/>
                    <a:pt x="227" y="146"/>
                  </a:cubicBezTo>
                  <a:cubicBezTo>
                    <a:pt x="228" y="145"/>
                    <a:pt x="228" y="145"/>
                    <a:pt x="228" y="145"/>
                  </a:cubicBezTo>
                  <a:cubicBezTo>
                    <a:pt x="229" y="143"/>
                    <a:pt x="229" y="143"/>
                    <a:pt x="229" y="143"/>
                  </a:cubicBezTo>
                  <a:cubicBezTo>
                    <a:pt x="230" y="143"/>
                    <a:pt x="230" y="143"/>
                    <a:pt x="230" y="143"/>
                  </a:cubicBezTo>
                  <a:cubicBezTo>
                    <a:pt x="230" y="143"/>
                    <a:pt x="230" y="143"/>
                    <a:pt x="230" y="143"/>
                  </a:cubicBezTo>
                  <a:cubicBezTo>
                    <a:pt x="230" y="143"/>
                    <a:pt x="230" y="143"/>
                    <a:pt x="230" y="143"/>
                  </a:cubicBezTo>
                  <a:cubicBezTo>
                    <a:pt x="230" y="144"/>
                    <a:pt x="230" y="144"/>
                    <a:pt x="230" y="144"/>
                  </a:cubicBezTo>
                  <a:cubicBezTo>
                    <a:pt x="231" y="145"/>
                    <a:pt x="231" y="145"/>
                    <a:pt x="231" y="145"/>
                  </a:cubicBezTo>
                  <a:cubicBezTo>
                    <a:pt x="231" y="146"/>
                    <a:pt x="231" y="146"/>
                    <a:pt x="231" y="146"/>
                  </a:cubicBezTo>
                  <a:cubicBezTo>
                    <a:pt x="232" y="147"/>
                    <a:pt x="232" y="147"/>
                    <a:pt x="232" y="147"/>
                  </a:cubicBezTo>
                  <a:cubicBezTo>
                    <a:pt x="232" y="148"/>
                    <a:pt x="232" y="148"/>
                    <a:pt x="232" y="148"/>
                  </a:cubicBezTo>
                  <a:cubicBezTo>
                    <a:pt x="232" y="149"/>
                    <a:pt x="232" y="149"/>
                    <a:pt x="232" y="149"/>
                  </a:cubicBezTo>
                  <a:cubicBezTo>
                    <a:pt x="232" y="150"/>
                    <a:pt x="232" y="150"/>
                    <a:pt x="232" y="150"/>
                  </a:cubicBezTo>
                  <a:cubicBezTo>
                    <a:pt x="232" y="151"/>
                    <a:pt x="232" y="151"/>
                    <a:pt x="232" y="151"/>
                  </a:cubicBezTo>
                  <a:cubicBezTo>
                    <a:pt x="231" y="151"/>
                    <a:pt x="231" y="151"/>
                    <a:pt x="231" y="151"/>
                  </a:cubicBezTo>
                  <a:cubicBezTo>
                    <a:pt x="230" y="151"/>
                    <a:pt x="230" y="151"/>
                    <a:pt x="230" y="151"/>
                  </a:cubicBezTo>
                  <a:cubicBezTo>
                    <a:pt x="230" y="151"/>
                    <a:pt x="230" y="151"/>
                    <a:pt x="230" y="151"/>
                  </a:cubicBezTo>
                  <a:cubicBezTo>
                    <a:pt x="230" y="152"/>
                    <a:pt x="230" y="152"/>
                    <a:pt x="230" y="152"/>
                  </a:cubicBezTo>
                  <a:cubicBezTo>
                    <a:pt x="230" y="153"/>
                    <a:pt x="230" y="153"/>
                    <a:pt x="230" y="153"/>
                  </a:cubicBezTo>
                  <a:cubicBezTo>
                    <a:pt x="229" y="154"/>
                    <a:pt x="229" y="154"/>
                    <a:pt x="229" y="154"/>
                  </a:cubicBezTo>
                  <a:cubicBezTo>
                    <a:pt x="229" y="155"/>
                    <a:pt x="229" y="155"/>
                    <a:pt x="229" y="155"/>
                  </a:cubicBezTo>
                  <a:cubicBezTo>
                    <a:pt x="229" y="155"/>
                    <a:pt x="229" y="155"/>
                    <a:pt x="229" y="155"/>
                  </a:cubicBezTo>
                  <a:cubicBezTo>
                    <a:pt x="229" y="156"/>
                    <a:pt x="229" y="156"/>
                    <a:pt x="229" y="156"/>
                  </a:cubicBezTo>
                  <a:cubicBezTo>
                    <a:pt x="230" y="159"/>
                    <a:pt x="230" y="159"/>
                    <a:pt x="230" y="159"/>
                  </a:cubicBezTo>
                  <a:cubicBezTo>
                    <a:pt x="230" y="160"/>
                    <a:pt x="230" y="160"/>
                    <a:pt x="230" y="160"/>
                  </a:cubicBezTo>
                  <a:cubicBezTo>
                    <a:pt x="230" y="161"/>
                    <a:pt x="230" y="161"/>
                    <a:pt x="230" y="161"/>
                  </a:cubicBezTo>
                  <a:cubicBezTo>
                    <a:pt x="231" y="162"/>
                    <a:pt x="231" y="162"/>
                    <a:pt x="231" y="162"/>
                  </a:cubicBezTo>
                  <a:cubicBezTo>
                    <a:pt x="231" y="162"/>
                    <a:pt x="231" y="162"/>
                    <a:pt x="231" y="162"/>
                  </a:cubicBezTo>
                  <a:cubicBezTo>
                    <a:pt x="231" y="161"/>
                    <a:pt x="231" y="161"/>
                    <a:pt x="231" y="161"/>
                  </a:cubicBezTo>
                  <a:cubicBezTo>
                    <a:pt x="231" y="160"/>
                    <a:pt x="231" y="160"/>
                    <a:pt x="231" y="160"/>
                  </a:cubicBezTo>
                  <a:cubicBezTo>
                    <a:pt x="232" y="160"/>
                    <a:pt x="232" y="160"/>
                    <a:pt x="232" y="160"/>
                  </a:cubicBezTo>
                  <a:cubicBezTo>
                    <a:pt x="232" y="160"/>
                    <a:pt x="232" y="160"/>
                    <a:pt x="232" y="160"/>
                  </a:cubicBezTo>
                  <a:cubicBezTo>
                    <a:pt x="233" y="161"/>
                    <a:pt x="233" y="161"/>
                    <a:pt x="233" y="161"/>
                  </a:cubicBezTo>
                  <a:cubicBezTo>
                    <a:pt x="233" y="161"/>
                    <a:pt x="233" y="161"/>
                    <a:pt x="233" y="161"/>
                  </a:cubicBezTo>
                  <a:cubicBezTo>
                    <a:pt x="233" y="160"/>
                    <a:pt x="233" y="160"/>
                    <a:pt x="233" y="160"/>
                  </a:cubicBezTo>
                  <a:cubicBezTo>
                    <a:pt x="234" y="159"/>
                    <a:pt x="234" y="159"/>
                    <a:pt x="234" y="159"/>
                  </a:cubicBezTo>
                  <a:cubicBezTo>
                    <a:pt x="234" y="158"/>
                    <a:pt x="234" y="158"/>
                    <a:pt x="234" y="158"/>
                  </a:cubicBezTo>
                  <a:cubicBezTo>
                    <a:pt x="235" y="158"/>
                    <a:pt x="235" y="158"/>
                    <a:pt x="235" y="158"/>
                  </a:cubicBezTo>
                  <a:cubicBezTo>
                    <a:pt x="236" y="157"/>
                    <a:pt x="236" y="157"/>
                    <a:pt x="236" y="157"/>
                  </a:cubicBezTo>
                  <a:cubicBezTo>
                    <a:pt x="236" y="156"/>
                    <a:pt x="236" y="156"/>
                    <a:pt x="236" y="156"/>
                  </a:cubicBezTo>
                  <a:cubicBezTo>
                    <a:pt x="236" y="156"/>
                    <a:pt x="236" y="156"/>
                    <a:pt x="236" y="156"/>
                  </a:cubicBezTo>
                  <a:cubicBezTo>
                    <a:pt x="238" y="155"/>
                    <a:pt x="238" y="155"/>
                    <a:pt x="238" y="155"/>
                  </a:cubicBezTo>
                  <a:cubicBezTo>
                    <a:pt x="239" y="153"/>
                    <a:pt x="239" y="153"/>
                    <a:pt x="239" y="153"/>
                  </a:cubicBezTo>
                  <a:cubicBezTo>
                    <a:pt x="240" y="151"/>
                    <a:pt x="240" y="151"/>
                    <a:pt x="240" y="151"/>
                  </a:cubicBezTo>
                  <a:cubicBezTo>
                    <a:pt x="240" y="150"/>
                    <a:pt x="240" y="150"/>
                    <a:pt x="240" y="150"/>
                  </a:cubicBezTo>
                  <a:cubicBezTo>
                    <a:pt x="241" y="149"/>
                    <a:pt x="241" y="149"/>
                    <a:pt x="241" y="149"/>
                  </a:cubicBezTo>
                  <a:cubicBezTo>
                    <a:pt x="242" y="150"/>
                    <a:pt x="242" y="150"/>
                    <a:pt x="242" y="150"/>
                  </a:cubicBezTo>
                  <a:cubicBezTo>
                    <a:pt x="243" y="150"/>
                    <a:pt x="243" y="150"/>
                    <a:pt x="243" y="150"/>
                  </a:cubicBezTo>
                  <a:cubicBezTo>
                    <a:pt x="243" y="150"/>
                    <a:pt x="243" y="150"/>
                    <a:pt x="243" y="150"/>
                  </a:cubicBezTo>
                  <a:cubicBezTo>
                    <a:pt x="244" y="150"/>
                    <a:pt x="244" y="150"/>
                    <a:pt x="244" y="150"/>
                  </a:cubicBezTo>
                  <a:cubicBezTo>
                    <a:pt x="244" y="150"/>
                    <a:pt x="244" y="150"/>
                    <a:pt x="244" y="150"/>
                  </a:cubicBezTo>
                  <a:cubicBezTo>
                    <a:pt x="243" y="150"/>
                    <a:pt x="243" y="150"/>
                    <a:pt x="243" y="150"/>
                  </a:cubicBezTo>
                  <a:cubicBezTo>
                    <a:pt x="243" y="149"/>
                    <a:pt x="243" y="149"/>
                    <a:pt x="243" y="149"/>
                  </a:cubicBezTo>
                  <a:cubicBezTo>
                    <a:pt x="243" y="148"/>
                    <a:pt x="243" y="148"/>
                    <a:pt x="243" y="148"/>
                  </a:cubicBezTo>
                  <a:cubicBezTo>
                    <a:pt x="244" y="148"/>
                    <a:pt x="244" y="148"/>
                    <a:pt x="244" y="148"/>
                  </a:cubicBezTo>
                  <a:cubicBezTo>
                    <a:pt x="244" y="149"/>
                    <a:pt x="244" y="149"/>
                    <a:pt x="244" y="149"/>
                  </a:cubicBezTo>
                  <a:cubicBezTo>
                    <a:pt x="245" y="148"/>
                    <a:pt x="245" y="148"/>
                    <a:pt x="245" y="148"/>
                  </a:cubicBezTo>
                  <a:cubicBezTo>
                    <a:pt x="245" y="148"/>
                    <a:pt x="245" y="148"/>
                    <a:pt x="245" y="148"/>
                  </a:cubicBezTo>
                  <a:cubicBezTo>
                    <a:pt x="246" y="148"/>
                    <a:pt x="246" y="148"/>
                    <a:pt x="246" y="148"/>
                  </a:cubicBezTo>
                  <a:cubicBezTo>
                    <a:pt x="245" y="147"/>
                    <a:pt x="245" y="147"/>
                    <a:pt x="245" y="147"/>
                  </a:cubicBezTo>
                  <a:cubicBezTo>
                    <a:pt x="245" y="147"/>
                    <a:pt x="245" y="147"/>
                    <a:pt x="245" y="147"/>
                  </a:cubicBezTo>
                  <a:cubicBezTo>
                    <a:pt x="245" y="147"/>
                    <a:pt x="245" y="147"/>
                    <a:pt x="245" y="147"/>
                  </a:cubicBezTo>
                  <a:cubicBezTo>
                    <a:pt x="244" y="147"/>
                    <a:pt x="244" y="147"/>
                    <a:pt x="244" y="147"/>
                  </a:cubicBezTo>
                  <a:cubicBezTo>
                    <a:pt x="244" y="145"/>
                    <a:pt x="244" y="145"/>
                    <a:pt x="244" y="145"/>
                  </a:cubicBezTo>
                  <a:cubicBezTo>
                    <a:pt x="245" y="145"/>
                    <a:pt x="245" y="145"/>
                    <a:pt x="245" y="145"/>
                  </a:cubicBezTo>
                  <a:cubicBezTo>
                    <a:pt x="245" y="144"/>
                    <a:pt x="245" y="144"/>
                    <a:pt x="245" y="144"/>
                  </a:cubicBezTo>
                  <a:cubicBezTo>
                    <a:pt x="245" y="144"/>
                    <a:pt x="245" y="144"/>
                    <a:pt x="245" y="144"/>
                  </a:cubicBezTo>
                  <a:cubicBezTo>
                    <a:pt x="245" y="144"/>
                    <a:pt x="245" y="144"/>
                    <a:pt x="245" y="144"/>
                  </a:cubicBezTo>
                  <a:cubicBezTo>
                    <a:pt x="245" y="143"/>
                    <a:pt x="245" y="143"/>
                    <a:pt x="245" y="143"/>
                  </a:cubicBezTo>
                  <a:cubicBezTo>
                    <a:pt x="246" y="142"/>
                    <a:pt x="246" y="142"/>
                    <a:pt x="246" y="142"/>
                  </a:cubicBezTo>
                  <a:cubicBezTo>
                    <a:pt x="245" y="142"/>
                    <a:pt x="245" y="142"/>
                    <a:pt x="245" y="142"/>
                  </a:cubicBezTo>
                  <a:cubicBezTo>
                    <a:pt x="245" y="142"/>
                    <a:pt x="245" y="142"/>
                    <a:pt x="245" y="142"/>
                  </a:cubicBezTo>
                  <a:cubicBezTo>
                    <a:pt x="246" y="142"/>
                    <a:pt x="246" y="142"/>
                    <a:pt x="246" y="142"/>
                  </a:cubicBezTo>
                  <a:cubicBezTo>
                    <a:pt x="246" y="141"/>
                    <a:pt x="246" y="141"/>
                    <a:pt x="246" y="141"/>
                  </a:cubicBezTo>
                  <a:cubicBezTo>
                    <a:pt x="246" y="141"/>
                    <a:pt x="246" y="141"/>
                    <a:pt x="246" y="141"/>
                  </a:cubicBezTo>
                  <a:cubicBezTo>
                    <a:pt x="246" y="140"/>
                    <a:pt x="246" y="140"/>
                    <a:pt x="246" y="140"/>
                  </a:cubicBezTo>
                  <a:cubicBezTo>
                    <a:pt x="246" y="141"/>
                    <a:pt x="246" y="141"/>
                    <a:pt x="246" y="141"/>
                  </a:cubicBezTo>
                  <a:cubicBezTo>
                    <a:pt x="247" y="141"/>
                    <a:pt x="247" y="141"/>
                    <a:pt x="247" y="141"/>
                  </a:cubicBezTo>
                  <a:cubicBezTo>
                    <a:pt x="247" y="141"/>
                    <a:pt x="247" y="141"/>
                    <a:pt x="247" y="141"/>
                  </a:cubicBezTo>
                  <a:cubicBezTo>
                    <a:pt x="248" y="141"/>
                    <a:pt x="248" y="141"/>
                    <a:pt x="248" y="141"/>
                  </a:cubicBezTo>
                  <a:cubicBezTo>
                    <a:pt x="249" y="141"/>
                    <a:pt x="249" y="141"/>
                    <a:pt x="249" y="141"/>
                  </a:cubicBezTo>
                  <a:cubicBezTo>
                    <a:pt x="251" y="142"/>
                    <a:pt x="251" y="142"/>
                    <a:pt x="251" y="142"/>
                  </a:cubicBezTo>
                  <a:cubicBezTo>
                    <a:pt x="251" y="142"/>
                    <a:pt x="251" y="142"/>
                    <a:pt x="251" y="142"/>
                  </a:cubicBezTo>
                  <a:cubicBezTo>
                    <a:pt x="251" y="143"/>
                    <a:pt x="251" y="143"/>
                    <a:pt x="251" y="143"/>
                  </a:cubicBezTo>
                  <a:cubicBezTo>
                    <a:pt x="253" y="143"/>
                    <a:pt x="253" y="143"/>
                    <a:pt x="253" y="143"/>
                  </a:cubicBezTo>
                  <a:cubicBezTo>
                    <a:pt x="254" y="143"/>
                    <a:pt x="254" y="143"/>
                    <a:pt x="254" y="143"/>
                  </a:cubicBezTo>
                  <a:cubicBezTo>
                    <a:pt x="254" y="143"/>
                    <a:pt x="254" y="143"/>
                    <a:pt x="254" y="143"/>
                  </a:cubicBezTo>
                  <a:cubicBezTo>
                    <a:pt x="255" y="144"/>
                    <a:pt x="255" y="144"/>
                    <a:pt x="255" y="144"/>
                  </a:cubicBezTo>
                  <a:cubicBezTo>
                    <a:pt x="255" y="144"/>
                    <a:pt x="255" y="144"/>
                    <a:pt x="255" y="144"/>
                  </a:cubicBezTo>
                  <a:cubicBezTo>
                    <a:pt x="255" y="145"/>
                    <a:pt x="255" y="145"/>
                    <a:pt x="255" y="145"/>
                  </a:cubicBezTo>
                  <a:cubicBezTo>
                    <a:pt x="256" y="145"/>
                    <a:pt x="256" y="145"/>
                    <a:pt x="256" y="145"/>
                  </a:cubicBezTo>
                  <a:cubicBezTo>
                    <a:pt x="255" y="145"/>
                    <a:pt x="255" y="145"/>
                    <a:pt x="255" y="145"/>
                  </a:cubicBezTo>
                  <a:cubicBezTo>
                    <a:pt x="254" y="145"/>
                    <a:pt x="254" y="145"/>
                    <a:pt x="254" y="145"/>
                  </a:cubicBezTo>
                  <a:cubicBezTo>
                    <a:pt x="254" y="145"/>
                    <a:pt x="254" y="145"/>
                    <a:pt x="254" y="145"/>
                  </a:cubicBezTo>
                  <a:cubicBezTo>
                    <a:pt x="254" y="145"/>
                    <a:pt x="254" y="145"/>
                    <a:pt x="254" y="145"/>
                  </a:cubicBezTo>
                  <a:cubicBezTo>
                    <a:pt x="256" y="146"/>
                    <a:pt x="256" y="146"/>
                    <a:pt x="256" y="146"/>
                  </a:cubicBezTo>
                  <a:cubicBezTo>
                    <a:pt x="256" y="147"/>
                    <a:pt x="256" y="147"/>
                    <a:pt x="256" y="147"/>
                  </a:cubicBezTo>
                  <a:cubicBezTo>
                    <a:pt x="255" y="147"/>
                    <a:pt x="255" y="147"/>
                    <a:pt x="255" y="147"/>
                  </a:cubicBezTo>
                  <a:cubicBezTo>
                    <a:pt x="256" y="148"/>
                    <a:pt x="256" y="148"/>
                    <a:pt x="256" y="148"/>
                  </a:cubicBezTo>
                  <a:cubicBezTo>
                    <a:pt x="256" y="147"/>
                    <a:pt x="256" y="147"/>
                    <a:pt x="256" y="147"/>
                  </a:cubicBezTo>
                  <a:cubicBezTo>
                    <a:pt x="258" y="148"/>
                    <a:pt x="258" y="148"/>
                    <a:pt x="258" y="148"/>
                  </a:cubicBezTo>
                  <a:cubicBezTo>
                    <a:pt x="258" y="148"/>
                    <a:pt x="258" y="148"/>
                    <a:pt x="258" y="148"/>
                  </a:cubicBezTo>
                  <a:cubicBezTo>
                    <a:pt x="258" y="148"/>
                    <a:pt x="258" y="148"/>
                    <a:pt x="258" y="148"/>
                  </a:cubicBezTo>
                  <a:cubicBezTo>
                    <a:pt x="259" y="149"/>
                    <a:pt x="259" y="149"/>
                    <a:pt x="259" y="149"/>
                  </a:cubicBezTo>
                  <a:cubicBezTo>
                    <a:pt x="258" y="149"/>
                    <a:pt x="258" y="149"/>
                    <a:pt x="258" y="149"/>
                  </a:cubicBezTo>
                  <a:cubicBezTo>
                    <a:pt x="257" y="150"/>
                    <a:pt x="257" y="150"/>
                    <a:pt x="257" y="150"/>
                  </a:cubicBezTo>
                  <a:cubicBezTo>
                    <a:pt x="256" y="151"/>
                    <a:pt x="256" y="151"/>
                    <a:pt x="256" y="151"/>
                  </a:cubicBezTo>
                  <a:cubicBezTo>
                    <a:pt x="255" y="151"/>
                    <a:pt x="255" y="151"/>
                    <a:pt x="255" y="151"/>
                  </a:cubicBezTo>
                  <a:cubicBezTo>
                    <a:pt x="256" y="151"/>
                    <a:pt x="256" y="151"/>
                    <a:pt x="256" y="151"/>
                  </a:cubicBezTo>
                  <a:cubicBezTo>
                    <a:pt x="257" y="151"/>
                    <a:pt x="257" y="151"/>
                    <a:pt x="257" y="151"/>
                  </a:cubicBezTo>
                  <a:cubicBezTo>
                    <a:pt x="257" y="152"/>
                    <a:pt x="257" y="152"/>
                    <a:pt x="257" y="152"/>
                  </a:cubicBezTo>
                  <a:cubicBezTo>
                    <a:pt x="257" y="152"/>
                    <a:pt x="257" y="152"/>
                    <a:pt x="257" y="152"/>
                  </a:cubicBezTo>
                  <a:cubicBezTo>
                    <a:pt x="258" y="152"/>
                    <a:pt x="258" y="152"/>
                    <a:pt x="258" y="152"/>
                  </a:cubicBezTo>
                  <a:cubicBezTo>
                    <a:pt x="257" y="153"/>
                    <a:pt x="257" y="153"/>
                    <a:pt x="257" y="153"/>
                  </a:cubicBezTo>
                  <a:cubicBezTo>
                    <a:pt x="257" y="153"/>
                    <a:pt x="257" y="153"/>
                    <a:pt x="257" y="153"/>
                  </a:cubicBezTo>
                  <a:cubicBezTo>
                    <a:pt x="256" y="154"/>
                    <a:pt x="256" y="154"/>
                    <a:pt x="256" y="154"/>
                  </a:cubicBezTo>
                  <a:cubicBezTo>
                    <a:pt x="255" y="154"/>
                    <a:pt x="255" y="154"/>
                    <a:pt x="255" y="154"/>
                  </a:cubicBezTo>
                  <a:cubicBezTo>
                    <a:pt x="254" y="154"/>
                    <a:pt x="254" y="154"/>
                    <a:pt x="254" y="154"/>
                  </a:cubicBezTo>
                  <a:cubicBezTo>
                    <a:pt x="254" y="154"/>
                    <a:pt x="254" y="154"/>
                    <a:pt x="254" y="154"/>
                  </a:cubicBezTo>
                  <a:cubicBezTo>
                    <a:pt x="253" y="154"/>
                    <a:pt x="253" y="154"/>
                    <a:pt x="253" y="154"/>
                  </a:cubicBezTo>
                  <a:cubicBezTo>
                    <a:pt x="253" y="153"/>
                    <a:pt x="253" y="153"/>
                    <a:pt x="253" y="153"/>
                  </a:cubicBezTo>
                  <a:cubicBezTo>
                    <a:pt x="252" y="153"/>
                    <a:pt x="252" y="153"/>
                    <a:pt x="252" y="153"/>
                  </a:cubicBezTo>
                  <a:cubicBezTo>
                    <a:pt x="252" y="153"/>
                    <a:pt x="252" y="153"/>
                    <a:pt x="252" y="153"/>
                  </a:cubicBezTo>
                  <a:cubicBezTo>
                    <a:pt x="251" y="153"/>
                    <a:pt x="251" y="153"/>
                    <a:pt x="251" y="153"/>
                  </a:cubicBezTo>
                  <a:cubicBezTo>
                    <a:pt x="251" y="154"/>
                    <a:pt x="251" y="154"/>
                    <a:pt x="251" y="154"/>
                  </a:cubicBezTo>
                  <a:cubicBezTo>
                    <a:pt x="251" y="154"/>
                    <a:pt x="251" y="154"/>
                    <a:pt x="251" y="154"/>
                  </a:cubicBezTo>
                  <a:cubicBezTo>
                    <a:pt x="251" y="154"/>
                    <a:pt x="251" y="154"/>
                    <a:pt x="251" y="154"/>
                  </a:cubicBezTo>
                  <a:cubicBezTo>
                    <a:pt x="252" y="154"/>
                    <a:pt x="252" y="154"/>
                    <a:pt x="252" y="154"/>
                  </a:cubicBezTo>
                  <a:cubicBezTo>
                    <a:pt x="252" y="155"/>
                    <a:pt x="252" y="155"/>
                    <a:pt x="252" y="155"/>
                  </a:cubicBezTo>
                  <a:cubicBezTo>
                    <a:pt x="251" y="155"/>
                    <a:pt x="251" y="155"/>
                    <a:pt x="251" y="155"/>
                  </a:cubicBezTo>
                  <a:cubicBezTo>
                    <a:pt x="252" y="156"/>
                    <a:pt x="252" y="156"/>
                    <a:pt x="252" y="156"/>
                  </a:cubicBezTo>
                  <a:cubicBezTo>
                    <a:pt x="251" y="156"/>
                    <a:pt x="251" y="156"/>
                    <a:pt x="251" y="156"/>
                  </a:cubicBezTo>
                  <a:cubicBezTo>
                    <a:pt x="251" y="157"/>
                    <a:pt x="251" y="157"/>
                    <a:pt x="251" y="157"/>
                  </a:cubicBezTo>
                  <a:cubicBezTo>
                    <a:pt x="252" y="157"/>
                    <a:pt x="252" y="157"/>
                    <a:pt x="252" y="157"/>
                  </a:cubicBezTo>
                  <a:cubicBezTo>
                    <a:pt x="252" y="156"/>
                    <a:pt x="252" y="156"/>
                    <a:pt x="252" y="156"/>
                  </a:cubicBezTo>
                  <a:cubicBezTo>
                    <a:pt x="252" y="156"/>
                    <a:pt x="252" y="156"/>
                    <a:pt x="252" y="156"/>
                  </a:cubicBezTo>
                  <a:cubicBezTo>
                    <a:pt x="252" y="157"/>
                    <a:pt x="252" y="157"/>
                    <a:pt x="252" y="157"/>
                  </a:cubicBezTo>
                  <a:cubicBezTo>
                    <a:pt x="251" y="157"/>
                    <a:pt x="251" y="157"/>
                    <a:pt x="251" y="157"/>
                  </a:cubicBezTo>
                  <a:cubicBezTo>
                    <a:pt x="251" y="158"/>
                    <a:pt x="251" y="158"/>
                    <a:pt x="251" y="158"/>
                  </a:cubicBezTo>
                  <a:cubicBezTo>
                    <a:pt x="251" y="159"/>
                    <a:pt x="251" y="159"/>
                    <a:pt x="251" y="159"/>
                  </a:cubicBezTo>
                  <a:cubicBezTo>
                    <a:pt x="252" y="160"/>
                    <a:pt x="252" y="160"/>
                    <a:pt x="252" y="160"/>
                  </a:cubicBezTo>
                  <a:cubicBezTo>
                    <a:pt x="252" y="160"/>
                    <a:pt x="252" y="160"/>
                    <a:pt x="252" y="160"/>
                  </a:cubicBezTo>
                  <a:cubicBezTo>
                    <a:pt x="253" y="162"/>
                    <a:pt x="253" y="162"/>
                    <a:pt x="253" y="162"/>
                  </a:cubicBezTo>
                  <a:cubicBezTo>
                    <a:pt x="253" y="163"/>
                    <a:pt x="253" y="163"/>
                    <a:pt x="253" y="163"/>
                  </a:cubicBezTo>
                  <a:cubicBezTo>
                    <a:pt x="252" y="163"/>
                    <a:pt x="252" y="163"/>
                    <a:pt x="252" y="163"/>
                  </a:cubicBezTo>
                  <a:cubicBezTo>
                    <a:pt x="252" y="164"/>
                    <a:pt x="252" y="164"/>
                    <a:pt x="252" y="164"/>
                  </a:cubicBezTo>
                  <a:cubicBezTo>
                    <a:pt x="251" y="164"/>
                    <a:pt x="251" y="164"/>
                    <a:pt x="251" y="164"/>
                  </a:cubicBezTo>
                  <a:cubicBezTo>
                    <a:pt x="251" y="165"/>
                    <a:pt x="251" y="165"/>
                    <a:pt x="251" y="165"/>
                  </a:cubicBezTo>
                  <a:cubicBezTo>
                    <a:pt x="251" y="166"/>
                    <a:pt x="251" y="166"/>
                    <a:pt x="251" y="166"/>
                  </a:cubicBezTo>
                  <a:cubicBezTo>
                    <a:pt x="250" y="165"/>
                    <a:pt x="250" y="165"/>
                    <a:pt x="250" y="165"/>
                  </a:cubicBezTo>
                  <a:cubicBezTo>
                    <a:pt x="249" y="165"/>
                    <a:pt x="249" y="165"/>
                    <a:pt x="249" y="165"/>
                  </a:cubicBezTo>
                  <a:cubicBezTo>
                    <a:pt x="248" y="166"/>
                    <a:pt x="248" y="166"/>
                    <a:pt x="248" y="166"/>
                  </a:cubicBezTo>
                  <a:cubicBezTo>
                    <a:pt x="248" y="167"/>
                    <a:pt x="248" y="167"/>
                    <a:pt x="248" y="167"/>
                  </a:cubicBezTo>
                  <a:cubicBezTo>
                    <a:pt x="247" y="167"/>
                    <a:pt x="247" y="167"/>
                    <a:pt x="247" y="167"/>
                  </a:cubicBezTo>
                  <a:cubicBezTo>
                    <a:pt x="247" y="168"/>
                    <a:pt x="247" y="168"/>
                    <a:pt x="247" y="168"/>
                  </a:cubicBezTo>
                  <a:cubicBezTo>
                    <a:pt x="246" y="168"/>
                    <a:pt x="246" y="168"/>
                    <a:pt x="246" y="168"/>
                  </a:cubicBezTo>
                  <a:cubicBezTo>
                    <a:pt x="245" y="169"/>
                    <a:pt x="245" y="169"/>
                    <a:pt x="245" y="169"/>
                  </a:cubicBezTo>
                  <a:cubicBezTo>
                    <a:pt x="244" y="169"/>
                    <a:pt x="244" y="169"/>
                    <a:pt x="244" y="169"/>
                  </a:cubicBezTo>
                  <a:cubicBezTo>
                    <a:pt x="243" y="169"/>
                    <a:pt x="243" y="169"/>
                    <a:pt x="243" y="169"/>
                  </a:cubicBezTo>
                  <a:cubicBezTo>
                    <a:pt x="243" y="170"/>
                    <a:pt x="243" y="170"/>
                    <a:pt x="243" y="170"/>
                  </a:cubicBezTo>
                  <a:cubicBezTo>
                    <a:pt x="241" y="170"/>
                    <a:pt x="241" y="170"/>
                    <a:pt x="241" y="170"/>
                  </a:cubicBezTo>
                  <a:cubicBezTo>
                    <a:pt x="240" y="170"/>
                    <a:pt x="240" y="170"/>
                    <a:pt x="240" y="170"/>
                  </a:cubicBezTo>
                  <a:cubicBezTo>
                    <a:pt x="241" y="169"/>
                    <a:pt x="241" y="169"/>
                    <a:pt x="241" y="169"/>
                  </a:cubicBezTo>
                  <a:cubicBezTo>
                    <a:pt x="241" y="168"/>
                    <a:pt x="241" y="168"/>
                    <a:pt x="241" y="168"/>
                  </a:cubicBezTo>
                  <a:cubicBezTo>
                    <a:pt x="240" y="168"/>
                    <a:pt x="240" y="168"/>
                    <a:pt x="240" y="168"/>
                  </a:cubicBezTo>
                  <a:cubicBezTo>
                    <a:pt x="240" y="167"/>
                    <a:pt x="240" y="167"/>
                    <a:pt x="240" y="167"/>
                  </a:cubicBezTo>
                  <a:cubicBezTo>
                    <a:pt x="240" y="167"/>
                    <a:pt x="240" y="167"/>
                    <a:pt x="240" y="167"/>
                  </a:cubicBezTo>
                  <a:cubicBezTo>
                    <a:pt x="240" y="167"/>
                    <a:pt x="240" y="167"/>
                    <a:pt x="240" y="167"/>
                  </a:cubicBezTo>
                  <a:cubicBezTo>
                    <a:pt x="241" y="165"/>
                    <a:pt x="241" y="165"/>
                    <a:pt x="241" y="165"/>
                  </a:cubicBezTo>
                  <a:cubicBezTo>
                    <a:pt x="240" y="166"/>
                    <a:pt x="240" y="166"/>
                    <a:pt x="240" y="166"/>
                  </a:cubicBezTo>
                  <a:cubicBezTo>
                    <a:pt x="240" y="166"/>
                    <a:pt x="240" y="166"/>
                    <a:pt x="240" y="166"/>
                  </a:cubicBezTo>
                  <a:cubicBezTo>
                    <a:pt x="240" y="165"/>
                    <a:pt x="240" y="165"/>
                    <a:pt x="240" y="165"/>
                  </a:cubicBezTo>
                  <a:cubicBezTo>
                    <a:pt x="239" y="165"/>
                    <a:pt x="239" y="165"/>
                    <a:pt x="239" y="165"/>
                  </a:cubicBezTo>
                  <a:cubicBezTo>
                    <a:pt x="239" y="164"/>
                    <a:pt x="239" y="164"/>
                    <a:pt x="239" y="164"/>
                  </a:cubicBezTo>
                  <a:cubicBezTo>
                    <a:pt x="238" y="164"/>
                    <a:pt x="238" y="164"/>
                    <a:pt x="238" y="164"/>
                  </a:cubicBezTo>
                  <a:cubicBezTo>
                    <a:pt x="238" y="164"/>
                    <a:pt x="238" y="164"/>
                    <a:pt x="238" y="164"/>
                  </a:cubicBezTo>
                  <a:cubicBezTo>
                    <a:pt x="237" y="164"/>
                    <a:pt x="237" y="164"/>
                    <a:pt x="237" y="164"/>
                  </a:cubicBezTo>
                  <a:cubicBezTo>
                    <a:pt x="236" y="165"/>
                    <a:pt x="236" y="165"/>
                    <a:pt x="236" y="165"/>
                  </a:cubicBezTo>
                  <a:cubicBezTo>
                    <a:pt x="237" y="165"/>
                    <a:pt x="237" y="165"/>
                    <a:pt x="237" y="165"/>
                  </a:cubicBezTo>
                  <a:cubicBezTo>
                    <a:pt x="238" y="165"/>
                    <a:pt x="238" y="165"/>
                    <a:pt x="238" y="165"/>
                  </a:cubicBezTo>
                  <a:cubicBezTo>
                    <a:pt x="238" y="165"/>
                    <a:pt x="238" y="165"/>
                    <a:pt x="238" y="165"/>
                  </a:cubicBezTo>
                  <a:cubicBezTo>
                    <a:pt x="238" y="165"/>
                    <a:pt x="238" y="165"/>
                    <a:pt x="238" y="165"/>
                  </a:cubicBezTo>
                  <a:cubicBezTo>
                    <a:pt x="239" y="166"/>
                    <a:pt x="239" y="166"/>
                    <a:pt x="239" y="166"/>
                  </a:cubicBezTo>
                  <a:cubicBezTo>
                    <a:pt x="239" y="167"/>
                    <a:pt x="239" y="167"/>
                    <a:pt x="239" y="167"/>
                  </a:cubicBezTo>
                  <a:cubicBezTo>
                    <a:pt x="239" y="168"/>
                    <a:pt x="239" y="168"/>
                    <a:pt x="239" y="168"/>
                  </a:cubicBezTo>
                  <a:cubicBezTo>
                    <a:pt x="240" y="168"/>
                    <a:pt x="240" y="168"/>
                    <a:pt x="240" y="168"/>
                  </a:cubicBezTo>
                  <a:cubicBezTo>
                    <a:pt x="240" y="169"/>
                    <a:pt x="240" y="169"/>
                    <a:pt x="240" y="169"/>
                  </a:cubicBezTo>
                  <a:cubicBezTo>
                    <a:pt x="239" y="170"/>
                    <a:pt x="239" y="170"/>
                    <a:pt x="239" y="170"/>
                  </a:cubicBezTo>
                  <a:cubicBezTo>
                    <a:pt x="240" y="170"/>
                    <a:pt x="240" y="170"/>
                    <a:pt x="240" y="170"/>
                  </a:cubicBezTo>
                  <a:cubicBezTo>
                    <a:pt x="240" y="171"/>
                    <a:pt x="240" y="171"/>
                    <a:pt x="240" y="171"/>
                  </a:cubicBezTo>
                  <a:cubicBezTo>
                    <a:pt x="239" y="171"/>
                    <a:pt x="239" y="171"/>
                    <a:pt x="239" y="171"/>
                  </a:cubicBezTo>
                  <a:cubicBezTo>
                    <a:pt x="238" y="170"/>
                    <a:pt x="238" y="170"/>
                    <a:pt x="238" y="170"/>
                  </a:cubicBezTo>
                  <a:cubicBezTo>
                    <a:pt x="238" y="169"/>
                    <a:pt x="238" y="169"/>
                    <a:pt x="238" y="169"/>
                  </a:cubicBezTo>
                  <a:cubicBezTo>
                    <a:pt x="237" y="169"/>
                    <a:pt x="237" y="169"/>
                    <a:pt x="237" y="169"/>
                  </a:cubicBezTo>
                  <a:cubicBezTo>
                    <a:pt x="237" y="168"/>
                    <a:pt x="237" y="168"/>
                    <a:pt x="237" y="168"/>
                  </a:cubicBezTo>
                  <a:cubicBezTo>
                    <a:pt x="236" y="169"/>
                    <a:pt x="236" y="169"/>
                    <a:pt x="236" y="169"/>
                  </a:cubicBezTo>
                  <a:cubicBezTo>
                    <a:pt x="237" y="170"/>
                    <a:pt x="237" y="170"/>
                    <a:pt x="237" y="170"/>
                  </a:cubicBezTo>
                  <a:cubicBezTo>
                    <a:pt x="237" y="170"/>
                    <a:pt x="237" y="170"/>
                    <a:pt x="237" y="170"/>
                  </a:cubicBezTo>
                  <a:cubicBezTo>
                    <a:pt x="236" y="170"/>
                    <a:pt x="236" y="170"/>
                    <a:pt x="236" y="170"/>
                  </a:cubicBezTo>
                  <a:cubicBezTo>
                    <a:pt x="235" y="170"/>
                    <a:pt x="235" y="170"/>
                    <a:pt x="235" y="170"/>
                  </a:cubicBezTo>
                  <a:cubicBezTo>
                    <a:pt x="235" y="169"/>
                    <a:pt x="235" y="169"/>
                    <a:pt x="235" y="169"/>
                  </a:cubicBezTo>
                  <a:cubicBezTo>
                    <a:pt x="235" y="170"/>
                    <a:pt x="235" y="170"/>
                    <a:pt x="235" y="170"/>
                  </a:cubicBezTo>
                  <a:cubicBezTo>
                    <a:pt x="235" y="169"/>
                    <a:pt x="235" y="169"/>
                    <a:pt x="235" y="169"/>
                  </a:cubicBezTo>
                  <a:cubicBezTo>
                    <a:pt x="235" y="168"/>
                    <a:pt x="235" y="168"/>
                    <a:pt x="235" y="168"/>
                  </a:cubicBezTo>
                  <a:cubicBezTo>
                    <a:pt x="235" y="168"/>
                    <a:pt x="235" y="168"/>
                    <a:pt x="235" y="168"/>
                  </a:cubicBezTo>
                  <a:cubicBezTo>
                    <a:pt x="235" y="167"/>
                    <a:pt x="235" y="167"/>
                    <a:pt x="235" y="167"/>
                  </a:cubicBezTo>
                  <a:cubicBezTo>
                    <a:pt x="235" y="167"/>
                    <a:pt x="235" y="167"/>
                    <a:pt x="235" y="167"/>
                  </a:cubicBezTo>
                  <a:cubicBezTo>
                    <a:pt x="233" y="167"/>
                    <a:pt x="233" y="167"/>
                    <a:pt x="233" y="167"/>
                  </a:cubicBezTo>
                  <a:cubicBezTo>
                    <a:pt x="232" y="167"/>
                    <a:pt x="232" y="167"/>
                    <a:pt x="232" y="167"/>
                  </a:cubicBezTo>
                  <a:cubicBezTo>
                    <a:pt x="232" y="167"/>
                    <a:pt x="232" y="167"/>
                    <a:pt x="232" y="167"/>
                  </a:cubicBezTo>
                  <a:cubicBezTo>
                    <a:pt x="231" y="167"/>
                    <a:pt x="231" y="167"/>
                    <a:pt x="231" y="167"/>
                  </a:cubicBezTo>
                  <a:cubicBezTo>
                    <a:pt x="230" y="167"/>
                    <a:pt x="230" y="167"/>
                    <a:pt x="230" y="167"/>
                  </a:cubicBezTo>
                  <a:cubicBezTo>
                    <a:pt x="230" y="167"/>
                    <a:pt x="230" y="167"/>
                    <a:pt x="230" y="167"/>
                  </a:cubicBezTo>
                  <a:cubicBezTo>
                    <a:pt x="230" y="168"/>
                    <a:pt x="230" y="168"/>
                    <a:pt x="230" y="168"/>
                  </a:cubicBezTo>
                  <a:cubicBezTo>
                    <a:pt x="230" y="168"/>
                    <a:pt x="230" y="168"/>
                    <a:pt x="230" y="168"/>
                  </a:cubicBezTo>
                  <a:cubicBezTo>
                    <a:pt x="230" y="169"/>
                    <a:pt x="230" y="169"/>
                    <a:pt x="230" y="169"/>
                  </a:cubicBezTo>
                  <a:cubicBezTo>
                    <a:pt x="230" y="169"/>
                    <a:pt x="230" y="169"/>
                    <a:pt x="230" y="169"/>
                  </a:cubicBezTo>
                  <a:cubicBezTo>
                    <a:pt x="231" y="169"/>
                    <a:pt x="231" y="169"/>
                    <a:pt x="231" y="169"/>
                  </a:cubicBezTo>
                  <a:cubicBezTo>
                    <a:pt x="232" y="170"/>
                    <a:pt x="232" y="170"/>
                    <a:pt x="232" y="170"/>
                  </a:cubicBezTo>
                  <a:cubicBezTo>
                    <a:pt x="231" y="171"/>
                    <a:pt x="231" y="171"/>
                    <a:pt x="231" y="171"/>
                  </a:cubicBezTo>
                  <a:cubicBezTo>
                    <a:pt x="230" y="171"/>
                    <a:pt x="230" y="171"/>
                    <a:pt x="230" y="171"/>
                  </a:cubicBezTo>
                  <a:cubicBezTo>
                    <a:pt x="228" y="173"/>
                    <a:pt x="228" y="173"/>
                    <a:pt x="228" y="173"/>
                  </a:cubicBezTo>
                  <a:cubicBezTo>
                    <a:pt x="227" y="174"/>
                    <a:pt x="227" y="174"/>
                    <a:pt x="227" y="174"/>
                  </a:cubicBezTo>
                  <a:cubicBezTo>
                    <a:pt x="226" y="175"/>
                    <a:pt x="226" y="175"/>
                    <a:pt x="226" y="175"/>
                  </a:cubicBezTo>
                  <a:cubicBezTo>
                    <a:pt x="226" y="175"/>
                    <a:pt x="226" y="175"/>
                    <a:pt x="226" y="175"/>
                  </a:cubicBezTo>
                  <a:cubicBezTo>
                    <a:pt x="225" y="175"/>
                    <a:pt x="225" y="175"/>
                    <a:pt x="225" y="175"/>
                  </a:cubicBezTo>
                  <a:cubicBezTo>
                    <a:pt x="225" y="176"/>
                    <a:pt x="225" y="176"/>
                    <a:pt x="225" y="176"/>
                  </a:cubicBezTo>
                  <a:cubicBezTo>
                    <a:pt x="224" y="176"/>
                    <a:pt x="224" y="176"/>
                    <a:pt x="224" y="176"/>
                  </a:cubicBezTo>
                  <a:cubicBezTo>
                    <a:pt x="221" y="176"/>
                    <a:pt x="221" y="176"/>
                    <a:pt x="221" y="176"/>
                  </a:cubicBezTo>
                  <a:cubicBezTo>
                    <a:pt x="221" y="175"/>
                    <a:pt x="221" y="175"/>
                    <a:pt x="221" y="175"/>
                  </a:cubicBezTo>
                  <a:cubicBezTo>
                    <a:pt x="220" y="174"/>
                    <a:pt x="220" y="174"/>
                    <a:pt x="220" y="174"/>
                  </a:cubicBezTo>
                  <a:cubicBezTo>
                    <a:pt x="219" y="174"/>
                    <a:pt x="219" y="174"/>
                    <a:pt x="219" y="174"/>
                  </a:cubicBezTo>
                  <a:cubicBezTo>
                    <a:pt x="219" y="173"/>
                    <a:pt x="219" y="173"/>
                    <a:pt x="219" y="173"/>
                  </a:cubicBezTo>
                  <a:cubicBezTo>
                    <a:pt x="219" y="173"/>
                    <a:pt x="219" y="173"/>
                    <a:pt x="219" y="173"/>
                  </a:cubicBezTo>
                  <a:cubicBezTo>
                    <a:pt x="220" y="173"/>
                    <a:pt x="220" y="173"/>
                    <a:pt x="220" y="173"/>
                  </a:cubicBezTo>
                  <a:cubicBezTo>
                    <a:pt x="219" y="173"/>
                    <a:pt x="219" y="173"/>
                    <a:pt x="219" y="173"/>
                  </a:cubicBezTo>
                  <a:cubicBezTo>
                    <a:pt x="218" y="172"/>
                    <a:pt x="218" y="172"/>
                    <a:pt x="218" y="172"/>
                  </a:cubicBezTo>
                  <a:cubicBezTo>
                    <a:pt x="217" y="171"/>
                    <a:pt x="217" y="171"/>
                    <a:pt x="217" y="171"/>
                  </a:cubicBezTo>
                  <a:cubicBezTo>
                    <a:pt x="216" y="170"/>
                    <a:pt x="216" y="170"/>
                    <a:pt x="216" y="170"/>
                  </a:cubicBezTo>
                  <a:cubicBezTo>
                    <a:pt x="215" y="170"/>
                    <a:pt x="215" y="170"/>
                    <a:pt x="215" y="170"/>
                  </a:cubicBezTo>
                  <a:cubicBezTo>
                    <a:pt x="213" y="169"/>
                    <a:pt x="213" y="169"/>
                    <a:pt x="213" y="169"/>
                  </a:cubicBezTo>
                  <a:cubicBezTo>
                    <a:pt x="211" y="169"/>
                    <a:pt x="211" y="169"/>
                    <a:pt x="211" y="169"/>
                  </a:cubicBezTo>
                  <a:cubicBezTo>
                    <a:pt x="210" y="169"/>
                    <a:pt x="210" y="169"/>
                    <a:pt x="210" y="169"/>
                  </a:cubicBezTo>
                  <a:cubicBezTo>
                    <a:pt x="210" y="169"/>
                    <a:pt x="210" y="169"/>
                    <a:pt x="210" y="169"/>
                  </a:cubicBezTo>
                  <a:cubicBezTo>
                    <a:pt x="211" y="170"/>
                    <a:pt x="211" y="170"/>
                    <a:pt x="211" y="170"/>
                  </a:cubicBezTo>
                  <a:cubicBezTo>
                    <a:pt x="211" y="170"/>
                    <a:pt x="211" y="170"/>
                    <a:pt x="211" y="170"/>
                  </a:cubicBezTo>
                  <a:cubicBezTo>
                    <a:pt x="212" y="170"/>
                    <a:pt x="212" y="170"/>
                    <a:pt x="212" y="170"/>
                  </a:cubicBezTo>
                  <a:cubicBezTo>
                    <a:pt x="214" y="170"/>
                    <a:pt x="214" y="170"/>
                    <a:pt x="214" y="170"/>
                  </a:cubicBezTo>
                  <a:cubicBezTo>
                    <a:pt x="216" y="170"/>
                    <a:pt x="216" y="170"/>
                    <a:pt x="216" y="170"/>
                  </a:cubicBezTo>
                  <a:cubicBezTo>
                    <a:pt x="216" y="171"/>
                    <a:pt x="216" y="171"/>
                    <a:pt x="216" y="171"/>
                  </a:cubicBezTo>
                  <a:cubicBezTo>
                    <a:pt x="216" y="171"/>
                    <a:pt x="216" y="171"/>
                    <a:pt x="216" y="171"/>
                  </a:cubicBezTo>
                  <a:cubicBezTo>
                    <a:pt x="216" y="171"/>
                    <a:pt x="216" y="171"/>
                    <a:pt x="216" y="171"/>
                  </a:cubicBezTo>
                  <a:cubicBezTo>
                    <a:pt x="215" y="171"/>
                    <a:pt x="215" y="171"/>
                    <a:pt x="215" y="171"/>
                  </a:cubicBezTo>
                  <a:cubicBezTo>
                    <a:pt x="216" y="172"/>
                    <a:pt x="216" y="172"/>
                    <a:pt x="216" y="172"/>
                  </a:cubicBezTo>
                  <a:cubicBezTo>
                    <a:pt x="216" y="173"/>
                    <a:pt x="216" y="173"/>
                    <a:pt x="216" y="173"/>
                  </a:cubicBezTo>
                  <a:cubicBezTo>
                    <a:pt x="216" y="173"/>
                    <a:pt x="216" y="173"/>
                    <a:pt x="216" y="173"/>
                  </a:cubicBezTo>
                  <a:cubicBezTo>
                    <a:pt x="217" y="175"/>
                    <a:pt x="217" y="175"/>
                    <a:pt x="217" y="175"/>
                  </a:cubicBezTo>
                  <a:cubicBezTo>
                    <a:pt x="218" y="176"/>
                    <a:pt x="218" y="176"/>
                    <a:pt x="218" y="176"/>
                  </a:cubicBezTo>
                  <a:cubicBezTo>
                    <a:pt x="219" y="176"/>
                    <a:pt x="219" y="176"/>
                    <a:pt x="219" y="176"/>
                  </a:cubicBezTo>
                  <a:cubicBezTo>
                    <a:pt x="221" y="177"/>
                    <a:pt x="221" y="177"/>
                    <a:pt x="221" y="177"/>
                  </a:cubicBezTo>
                  <a:cubicBezTo>
                    <a:pt x="224" y="177"/>
                    <a:pt x="224" y="177"/>
                    <a:pt x="224" y="177"/>
                  </a:cubicBezTo>
                  <a:cubicBezTo>
                    <a:pt x="224" y="178"/>
                    <a:pt x="224" y="178"/>
                    <a:pt x="224" y="178"/>
                  </a:cubicBezTo>
                  <a:cubicBezTo>
                    <a:pt x="224" y="179"/>
                    <a:pt x="224" y="179"/>
                    <a:pt x="224" y="179"/>
                  </a:cubicBezTo>
                  <a:cubicBezTo>
                    <a:pt x="223" y="179"/>
                    <a:pt x="223" y="179"/>
                    <a:pt x="223" y="179"/>
                  </a:cubicBezTo>
                  <a:cubicBezTo>
                    <a:pt x="222" y="180"/>
                    <a:pt x="222" y="180"/>
                    <a:pt x="222" y="180"/>
                  </a:cubicBezTo>
                  <a:cubicBezTo>
                    <a:pt x="221" y="181"/>
                    <a:pt x="221" y="181"/>
                    <a:pt x="221" y="181"/>
                  </a:cubicBezTo>
                  <a:cubicBezTo>
                    <a:pt x="221" y="181"/>
                    <a:pt x="221" y="181"/>
                    <a:pt x="221" y="181"/>
                  </a:cubicBezTo>
                  <a:cubicBezTo>
                    <a:pt x="220" y="181"/>
                    <a:pt x="220" y="181"/>
                    <a:pt x="220" y="181"/>
                  </a:cubicBezTo>
                  <a:cubicBezTo>
                    <a:pt x="220" y="182"/>
                    <a:pt x="220" y="182"/>
                    <a:pt x="220" y="182"/>
                  </a:cubicBezTo>
                  <a:cubicBezTo>
                    <a:pt x="217" y="184"/>
                    <a:pt x="217" y="184"/>
                    <a:pt x="217" y="184"/>
                  </a:cubicBezTo>
                  <a:cubicBezTo>
                    <a:pt x="216" y="185"/>
                    <a:pt x="216" y="185"/>
                    <a:pt x="216" y="185"/>
                  </a:cubicBezTo>
                  <a:cubicBezTo>
                    <a:pt x="215" y="186"/>
                    <a:pt x="215" y="186"/>
                    <a:pt x="215" y="186"/>
                  </a:cubicBezTo>
                  <a:cubicBezTo>
                    <a:pt x="215" y="186"/>
                    <a:pt x="215" y="186"/>
                    <a:pt x="215" y="186"/>
                  </a:cubicBezTo>
                  <a:cubicBezTo>
                    <a:pt x="214" y="186"/>
                    <a:pt x="214" y="186"/>
                    <a:pt x="214" y="186"/>
                  </a:cubicBezTo>
                  <a:cubicBezTo>
                    <a:pt x="214" y="186"/>
                    <a:pt x="214" y="186"/>
                    <a:pt x="214" y="186"/>
                  </a:cubicBezTo>
                  <a:cubicBezTo>
                    <a:pt x="214" y="186"/>
                    <a:pt x="214" y="186"/>
                    <a:pt x="214" y="186"/>
                  </a:cubicBezTo>
                  <a:cubicBezTo>
                    <a:pt x="212" y="185"/>
                    <a:pt x="212" y="185"/>
                    <a:pt x="212" y="185"/>
                  </a:cubicBezTo>
                  <a:cubicBezTo>
                    <a:pt x="212" y="185"/>
                    <a:pt x="212" y="185"/>
                    <a:pt x="212" y="185"/>
                  </a:cubicBezTo>
                  <a:cubicBezTo>
                    <a:pt x="211" y="185"/>
                    <a:pt x="211" y="185"/>
                    <a:pt x="211" y="185"/>
                  </a:cubicBezTo>
                  <a:cubicBezTo>
                    <a:pt x="211" y="185"/>
                    <a:pt x="211" y="185"/>
                    <a:pt x="211" y="185"/>
                  </a:cubicBezTo>
                  <a:cubicBezTo>
                    <a:pt x="211" y="185"/>
                    <a:pt x="211" y="185"/>
                    <a:pt x="211" y="185"/>
                  </a:cubicBezTo>
                  <a:cubicBezTo>
                    <a:pt x="211" y="184"/>
                    <a:pt x="211" y="184"/>
                    <a:pt x="211" y="184"/>
                  </a:cubicBezTo>
                  <a:cubicBezTo>
                    <a:pt x="211" y="184"/>
                    <a:pt x="211" y="184"/>
                    <a:pt x="211" y="184"/>
                  </a:cubicBezTo>
                  <a:cubicBezTo>
                    <a:pt x="211" y="183"/>
                    <a:pt x="211" y="183"/>
                    <a:pt x="211" y="183"/>
                  </a:cubicBezTo>
                  <a:cubicBezTo>
                    <a:pt x="210" y="184"/>
                    <a:pt x="210" y="184"/>
                    <a:pt x="210" y="184"/>
                  </a:cubicBezTo>
                  <a:cubicBezTo>
                    <a:pt x="209" y="185"/>
                    <a:pt x="209" y="185"/>
                    <a:pt x="209" y="185"/>
                  </a:cubicBezTo>
                  <a:cubicBezTo>
                    <a:pt x="209" y="185"/>
                    <a:pt x="209" y="185"/>
                    <a:pt x="209" y="185"/>
                  </a:cubicBezTo>
                  <a:cubicBezTo>
                    <a:pt x="209" y="183"/>
                    <a:pt x="209" y="183"/>
                    <a:pt x="209" y="183"/>
                  </a:cubicBezTo>
                  <a:cubicBezTo>
                    <a:pt x="208" y="184"/>
                    <a:pt x="208" y="184"/>
                    <a:pt x="208" y="184"/>
                  </a:cubicBezTo>
                  <a:cubicBezTo>
                    <a:pt x="209" y="185"/>
                    <a:pt x="209" y="185"/>
                    <a:pt x="209" y="185"/>
                  </a:cubicBezTo>
                  <a:cubicBezTo>
                    <a:pt x="209" y="186"/>
                    <a:pt x="209" y="186"/>
                    <a:pt x="209" y="186"/>
                  </a:cubicBezTo>
                  <a:cubicBezTo>
                    <a:pt x="208" y="188"/>
                    <a:pt x="208" y="188"/>
                    <a:pt x="208" y="188"/>
                  </a:cubicBezTo>
                  <a:cubicBezTo>
                    <a:pt x="207" y="188"/>
                    <a:pt x="207" y="188"/>
                    <a:pt x="207" y="188"/>
                  </a:cubicBezTo>
                  <a:cubicBezTo>
                    <a:pt x="207" y="187"/>
                    <a:pt x="207" y="187"/>
                    <a:pt x="207" y="187"/>
                  </a:cubicBezTo>
                  <a:cubicBezTo>
                    <a:pt x="206" y="186"/>
                    <a:pt x="206" y="186"/>
                    <a:pt x="206" y="186"/>
                  </a:cubicBezTo>
                  <a:cubicBezTo>
                    <a:pt x="206" y="187"/>
                    <a:pt x="206" y="187"/>
                    <a:pt x="206" y="187"/>
                  </a:cubicBezTo>
                  <a:cubicBezTo>
                    <a:pt x="207" y="187"/>
                    <a:pt x="207" y="187"/>
                    <a:pt x="207" y="187"/>
                  </a:cubicBezTo>
                  <a:cubicBezTo>
                    <a:pt x="206" y="188"/>
                    <a:pt x="206" y="188"/>
                    <a:pt x="206" y="188"/>
                  </a:cubicBezTo>
                  <a:cubicBezTo>
                    <a:pt x="206" y="189"/>
                    <a:pt x="206" y="189"/>
                    <a:pt x="206" y="189"/>
                  </a:cubicBezTo>
                  <a:cubicBezTo>
                    <a:pt x="205" y="188"/>
                    <a:pt x="205" y="188"/>
                    <a:pt x="205" y="188"/>
                  </a:cubicBezTo>
                  <a:cubicBezTo>
                    <a:pt x="204" y="188"/>
                    <a:pt x="204" y="188"/>
                    <a:pt x="204" y="188"/>
                  </a:cubicBezTo>
                  <a:cubicBezTo>
                    <a:pt x="204" y="187"/>
                    <a:pt x="204" y="187"/>
                    <a:pt x="204" y="187"/>
                  </a:cubicBezTo>
                  <a:cubicBezTo>
                    <a:pt x="204" y="187"/>
                    <a:pt x="204" y="187"/>
                    <a:pt x="204" y="187"/>
                  </a:cubicBezTo>
                  <a:cubicBezTo>
                    <a:pt x="203" y="186"/>
                    <a:pt x="203" y="186"/>
                    <a:pt x="203" y="186"/>
                  </a:cubicBezTo>
                  <a:cubicBezTo>
                    <a:pt x="201" y="185"/>
                    <a:pt x="201" y="185"/>
                    <a:pt x="201" y="185"/>
                  </a:cubicBezTo>
                  <a:cubicBezTo>
                    <a:pt x="199" y="184"/>
                    <a:pt x="199" y="184"/>
                    <a:pt x="199" y="184"/>
                  </a:cubicBezTo>
                  <a:cubicBezTo>
                    <a:pt x="199" y="183"/>
                    <a:pt x="199" y="183"/>
                    <a:pt x="199" y="183"/>
                  </a:cubicBezTo>
                  <a:cubicBezTo>
                    <a:pt x="198" y="183"/>
                    <a:pt x="198" y="183"/>
                    <a:pt x="198" y="183"/>
                  </a:cubicBezTo>
                  <a:cubicBezTo>
                    <a:pt x="197" y="182"/>
                    <a:pt x="197" y="182"/>
                    <a:pt x="197" y="182"/>
                  </a:cubicBezTo>
                  <a:cubicBezTo>
                    <a:pt x="196" y="182"/>
                    <a:pt x="196" y="182"/>
                    <a:pt x="196" y="182"/>
                  </a:cubicBezTo>
                  <a:cubicBezTo>
                    <a:pt x="196" y="183"/>
                    <a:pt x="196" y="183"/>
                    <a:pt x="196" y="183"/>
                  </a:cubicBezTo>
                  <a:cubicBezTo>
                    <a:pt x="196" y="183"/>
                    <a:pt x="196" y="183"/>
                    <a:pt x="196" y="183"/>
                  </a:cubicBezTo>
                  <a:cubicBezTo>
                    <a:pt x="196" y="184"/>
                    <a:pt x="196" y="184"/>
                    <a:pt x="196" y="184"/>
                  </a:cubicBezTo>
                  <a:cubicBezTo>
                    <a:pt x="197" y="184"/>
                    <a:pt x="197" y="184"/>
                    <a:pt x="197" y="184"/>
                  </a:cubicBezTo>
                  <a:cubicBezTo>
                    <a:pt x="197" y="184"/>
                    <a:pt x="197" y="184"/>
                    <a:pt x="197" y="184"/>
                  </a:cubicBezTo>
                  <a:cubicBezTo>
                    <a:pt x="197" y="183"/>
                    <a:pt x="197" y="183"/>
                    <a:pt x="197" y="183"/>
                  </a:cubicBezTo>
                  <a:cubicBezTo>
                    <a:pt x="197" y="183"/>
                    <a:pt x="197" y="183"/>
                    <a:pt x="197" y="183"/>
                  </a:cubicBezTo>
                  <a:cubicBezTo>
                    <a:pt x="197" y="183"/>
                    <a:pt x="197" y="183"/>
                    <a:pt x="197" y="183"/>
                  </a:cubicBezTo>
                  <a:cubicBezTo>
                    <a:pt x="199" y="185"/>
                    <a:pt x="199" y="185"/>
                    <a:pt x="199" y="185"/>
                  </a:cubicBezTo>
                  <a:cubicBezTo>
                    <a:pt x="201" y="186"/>
                    <a:pt x="201" y="186"/>
                    <a:pt x="201" y="186"/>
                  </a:cubicBezTo>
                  <a:cubicBezTo>
                    <a:pt x="201" y="186"/>
                    <a:pt x="201" y="186"/>
                    <a:pt x="201" y="186"/>
                  </a:cubicBezTo>
                  <a:cubicBezTo>
                    <a:pt x="200" y="187"/>
                    <a:pt x="200" y="187"/>
                    <a:pt x="200" y="187"/>
                  </a:cubicBezTo>
                  <a:cubicBezTo>
                    <a:pt x="199" y="187"/>
                    <a:pt x="199" y="187"/>
                    <a:pt x="199" y="187"/>
                  </a:cubicBezTo>
                  <a:cubicBezTo>
                    <a:pt x="198" y="187"/>
                    <a:pt x="198" y="187"/>
                    <a:pt x="198" y="187"/>
                  </a:cubicBezTo>
                  <a:cubicBezTo>
                    <a:pt x="198" y="187"/>
                    <a:pt x="198" y="187"/>
                    <a:pt x="198" y="187"/>
                  </a:cubicBezTo>
                  <a:cubicBezTo>
                    <a:pt x="198" y="187"/>
                    <a:pt x="198" y="187"/>
                    <a:pt x="198" y="187"/>
                  </a:cubicBezTo>
                  <a:cubicBezTo>
                    <a:pt x="199" y="187"/>
                    <a:pt x="199" y="187"/>
                    <a:pt x="199" y="187"/>
                  </a:cubicBezTo>
                  <a:cubicBezTo>
                    <a:pt x="200" y="187"/>
                    <a:pt x="200" y="187"/>
                    <a:pt x="200" y="187"/>
                  </a:cubicBezTo>
                  <a:cubicBezTo>
                    <a:pt x="201" y="186"/>
                    <a:pt x="201" y="186"/>
                    <a:pt x="201" y="186"/>
                  </a:cubicBezTo>
                  <a:cubicBezTo>
                    <a:pt x="202" y="186"/>
                    <a:pt x="202" y="186"/>
                    <a:pt x="202" y="186"/>
                  </a:cubicBezTo>
                  <a:cubicBezTo>
                    <a:pt x="202" y="187"/>
                    <a:pt x="202" y="187"/>
                    <a:pt x="202" y="187"/>
                  </a:cubicBezTo>
                  <a:cubicBezTo>
                    <a:pt x="203" y="188"/>
                    <a:pt x="203" y="188"/>
                    <a:pt x="203" y="188"/>
                  </a:cubicBezTo>
                  <a:cubicBezTo>
                    <a:pt x="204" y="190"/>
                    <a:pt x="204" y="190"/>
                    <a:pt x="204" y="190"/>
                  </a:cubicBezTo>
                  <a:cubicBezTo>
                    <a:pt x="204" y="191"/>
                    <a:pt x="204" y="191"/>
                    <a:pt x="204" y="191"/>
                  </a:cubicBezTo>
                  <a:cubicBezTo>
                    <a:pt x="203" y="192"/>
                    <a:pt x="203" y="192"/>
                    <a:pt x="203" y="192"/>
                  </a:cubicBezTo>
                  <a:cubicBezTo>
                    <a:pt x="202" y="193"/>
                    <a:pt x="202" y="193"/>
                    <a:pt x="202" y="193"/>
                  </a:cubicBezTo>
                  <a:cubicBezTo>
                    <a:pt x="202" y="193"/>
                    <a:pt x="202" y="193"/>
                    <a:pt x="202" y="193"/>
                  </a:cubicBezTo>
                  <a:cubicBezTo>
                    <a:pt x="201" y="193"/>
                    <a:pt x="201" y="193"/>
                    <a:pt x="201" y="193"/>
                  </a:cubicBezTo>
                  <a:cubicBezTo>
                    <a:pt x="200" y="192"/>
                    <a:pt x="200" y="192"/>
                    <a:pt x="200" y="192"/>
                  </a:cubicBezTo>
                  <a:cubicBezTo>
                    <a:pt x="198" y="192"/>
                    <a:pt x="198" y="192"/>
                    <a:pt x="198" y="192"/>
                  </a:cubicBezTo>
                  <a:cubicBezTo>
                    <a:pt x="197" y="191"/>
                    <a:pt x="197" y="191"/>
                    <a:pt x="197" y="191"/>
                  </a:cubicBezTo>
                  <a:cubicBezTo>
                    <a:pt x="196" y="189"/>
                    <a:pt x="196" y="189"/>
                    <a:pt x="196" y="189"/>
                  </a:cubicBezTo>
                  <a:cubicBezTo>
                    <a:pt x="196" y="189"/>
                    <a:pt x="196" y="189"/>
                    <a:pt x="196" y="189"/>
                  </a:cubicBezTo>
                  <a:cubicBezTo>
                    <a:pt x="195" y="189"/>
                    <a:pt x="195" y="189"/>
                    <a:pt x="195" y="189"/>
                  </a:cubicBezTo>
                  <a:cubicBezTo>
                    <a:pt x="196" y="190"/>
                    <a:pt x="196" y="190"/>
                    <a:pt x="196" y="190"/>
                  </a:cubicBezTo>
                  <a:cubicBezTo>
                    <a:pt x="196" y="190"/>
                    <a:pt x="196" y="190"/>
                    <a:pt x="196" y="190"/>
                  </a:cubicBezTo>
                  <a:cubicBezTo>
                    <a:pt x="196" y="191"/>
                    <a:pt x="196" y="191"/>
                    <a:pt x="196" y="191"/>
                  </a:cubicBezTo>
                  <a:cubicBezTo>
                    <a:pt x="197" y="193"/>
                    <a:pt x="197" y="193"/>
                    <a:pt x="197" y="193"/>
                  </a:cubicBezTo>
                  <a:cubicBezTo>
                    <a:pt x="198" y="194"/>
                    <a:pt x="198" y="194"/>
                    <a:pt x="198" y="194"/>
                  </a:cubicBezTo>
                  <a:cubicBezTo>
                    <a:pt x="197" y="195"/>
                    <a:pt x="197" y="195"/>
                    <a:pt x="197" y="195"/>
                  </a:cubicBezTo>
                  <a:cubicBezTo>
                    <a:pt x="197" y="195"/>
                    <a:pt x="197" y="195"/>
                    <a:pt x="197" y="195"/>
                  </a:cubicBezTo>
                  <a:cubicBezTo>
                    <a:pt x="196" y="195"/>
                    <a:pt x="196" y="195"/>
                    <a:pt x="196" y="195"/>
                  </a:cubicBezTo>
                  <a:cubicBezTo>
                    <a:pt x="196" y="194"/>
                    <a:pt x="196" y="194"/>
                    <a:pt x="196" y="194"/>
                  </a:cubicBezTo>
                  <a:cubicBezTo>
                    <a:pt x="196" y="194"/>
                    <a:pt x="196" y="194"/>
                    <a:pt x="196" y="194"/>
                  </a:cubicBezTo>
                  <a:cubicBezTo>
                    <a:pt x="195" y="194"/>
                    <a:pt x="195" y="194"/>
                    <a:pt x="195" y="194"/>
                  </a:cubicBezTo>
                  <a:cubicBezTo>
                    <a:pt x="196" y="195"/>
                    <a:pt x="196" y="195"/>
                    <a:pt x="196" y="195"/>
                  </a:cubicBezTo>
                  <a:cubicBezTo>
                    <a:pt x="196" y="195"/>
                    <a:pt x="196" y="195"/>
                    <a:pt x="196" y="195"/>
                  </a:cubicBezTo>
                  <a:cubicBezTo>
                    <a:pt x="196" y="196"/>
                    <a:pt x="196" y="196"/>
                    <a:pt x="196" y="196"/>
                  </a:cubicBezTo>
                  <a:cubicBezTo>
                    <a:pt x="195" y="195"/>
                    <a:pt x="195" y="195"/>
                    <a:pt x="195" y="195"/>
                  </a:cubicBezTo>
                  <a:cubicBezTo>
                    <a:pt x="195" y="195"/>
                    <a:pt x="195" y="195"/>
                    <a:pt x="195" y="195"/>
                  </a:cubicBezTo>
                  <a:cubicBezTo>
                    <a:pt x="194" y="196"/>
                    <a:pt x="194" y="196"/>
                    <a:pt x="194" y="196"/>
                  </a:cubicBezTo>
                  <a:cubicBezTo>
                    <a:pt x="195" y="196"/>
                    <a:pt x="195" y="196"/>
                    <a:pt x="195" y="196"/>
                  </a:cubicBezTo>
                  <a:cubicBezTo>
                    <a:pt x="195" y="197"/>
                    <a:pt x="195" y="197"/>
                    <a:pt x="195" y="197"/>
                  </a:cubicBezTo>
                  <a:cubicBezTo>
                    <a:pt x="194" y="197"/>
                    <a:pt x="194" y="197"/>
                    <a:pt x="194" y="197"/>
                  </a:cubicBezTo>
                  <a:cubicBezTo>
                    <a:pt x="194" y="197"/>
                    <a:pt x="194" y="197"/>
                    <a:pt x="194" y="197"/>
                  </a:cubicBezTo>
                  <a:cubicBezTo>
                    <a:pt x="194" y="196"/>
                    <a:pt x="194" y="196"/>
                    <a:pt x="194" y="196"/>
                  </a:cubicBezTo>
                  <a:cubicBezTo>
                    <a:pt x="194" y="197"/>
                    <a:pt x="194" y="197"/>
                    <a:pt x="194" y="197"/>
                  </a:cubicBezTo>
                  <a:cubicBezTo>
                    <a:pt x="194" y="197"/>
                    <a:pt x="194" y="197"/>
                    <a:pt x="194" y="197"/>
                  </a:cubicBezTo>
                  <a:cubicBezTo>
                    <a:pt x="193" y="197"/>
                    <a:pt x="193" y="197"/>
                    <a:pt x="193" y="197"/>
                  </a:cubicBezTo>
                  <a:cubicBezTo>
                    <a:pt x="192" y="197"/>
                    <a:pt x="192" y="197"/>
                    <a:pt x="192" y="197"/>
                  </a:cubicBezTo>
                  <a:cubicBezTo>
                    <a:pt x="192" y="198"/>
                    <a:pt x="192" y="198"/>
                    <a:pt x="192" y="198"/>
                  </a:cubicBezTo>
                  <a:cubicBezTo>
                    <a:pt x="191" y="198"/>
                    <a:pt x="191" y="198"/>
                    <a:pt x="191" y="198"/>
                  </a:cubicBezTo>
                  <a:cubicBezTo>
                    <a:pt x="191" y="199"/>
                    <a:pt x="191" y="199"/>
                    <a:pt x="191" y="199"/>
                  </a:cubicBezTo>
                  <a:cubicBezTo>
                    <a:pt x="192" y="199"/>
                    <a:pt x="192" y="199"/>
                    <a:pt x="192" y="199"/>
                  </a:cubicBezTo>
                  <a:cubicBezTo>
                    <a:pt x="191" y="199"/>
                    <a:pt x="191" y="199"/>
                    <a:pt x="191" y="199"/>
                  </a:cubicBezTo>
                  <a:cubicBezTo>
                    <a:pt x="191" y="199"/>
                    <a:pt x="191" y="199"/>
                    <a:pt x="191" y="199"/>
                  </a:cubicBezTo>
                  <a:cubicBezTo>
                    <a:pt x="190" y="198"/>
                    <a:pt x="190" y="198"/>
                    <a:pt x="190" y="198"/>
                  </a:cubicBezTo>
                  <a:cubicBezTo>
                    <a:pt x="189" y="198"/>
                    <a:pt x="189" y="198"/>
                    <a:pt x="189" y="198"/>
                  </a:cubicBezTo>
                  <a:cubicBezTo>
                    <a:pt x="189" y="199"/>
                    <a:pt x="189" y="199"/>
                    <a:pt x="189" y="199"/>
                  </a:cubicBezTo>
                  <a:cubicBezTo>
                    <a:pt x="189" y="199"/>
                    <a:pt x="189" y="199"/>
                    <a:pt x="189" y="199"/>
                  </a:cubicBezTo>
                  <a:cubicBezTo>
                    <a:pt x="190" y="200"/>
                    <a:pt x="190" y="200"/>
                    <a:pt x="190" y="200"/>
                  </a:cubicBezTo>
                  <a:cubicBezTo>
                    <a:pt x="189" y="200"/>
                    <a:pt x="189" y="200"/>
                    <a:pt x="189" y="200"/>
                  </a:cubicBezTo>
                  <a:cubicBezTo>
                    <a:pt x="189" y="200"/>
                    <a:pt x="189" y="200"/>
                    <a:pt x="189" y="200"/>
                  </a:cubicBezTo>
                  <a:cubicBezTo>
                    <a:pt x="189" y="200"/>
                    <a:pt x="189" y="200"/>
                    <a:pt x="189" y="200"/>
                  </a:cubicBezTo>
                  <a:cubicBezTo>
                    <a:pt x="188" y="201"/>
                    <a:pt x="188" y="201"/>
                    <a:pt x="188" y="201"/>
                  </a:cubicBezTo>
                  <a:cubicBezTo>
                    <a:pt x="187" y="202"/>
                    <a:pt x="187" y="202"/>
                    <a:pt x="187" y="202"/>
                  </a:cubicBezTo>
                  <a:cubicBezTo>
                    <a:pt x="187" y="202"/>
                    <a:pt x="187" y="202"/>
                    <a:pt x="187" y="202"/>
                  </a:cubicBezTo>
                  <a:cubicBezTo>
                    <a:pt x="187" y="203"/>
                    <a:pt x="187" y="203"/>
                    <a:pt x="187" y="203"/>
                  </a:cubicBezTo>
                  <a:cubicBezTo>
                    <a:pt x="186" y="203"/>
                    <a:pt x="186" y="203"/>
                    <a:pt x="186" y="203"/>
                  </a:cubicBezTo>
                  <a:cubicBezTo>
                    <a:pt x="186" y="204"/>
                    <a:pt x="186" y="204"/>
                    <a:pt x="186" y="204"/>
                  </a:cubicBezTo>
                  <a:cubicBezTo>
                    <a:pt x="186" y="204"/>
                    <a:pt x="186" y="204"/>
                    <a:pt x="186" y="204"/>
                  </a:cubicBezTo>
                  <a:cubicBezTo>
                    <a:pt x="185" y="204"/>
                    <a:pt x="185" y="204"/>
                    <a:pt x="185" y="204"/>
                  </a:cubicBezTo>
                  <a:cubicBezTo>
                    <a:pt x="184" y="206"/>
                    <a:pt x="184" y="206"/>
                    <a:pt x="184" y="206"/>
                  </a:cubicBezTo>
                  <a:cubicBezTo>
                    <a:pt x="183" y="206"/>
                    <a:pt x="183" y="206"/>
                    <a:pt x="183" y="206"/>
                  </a:cubicBezTo>
                  <a:cubicBezTo>
                    <a:pt x="183" y="207"/>
                    <a:pt x="183" y="207"/>
                    <a:pt x="183" y="207"/>
                  </a:cubicBezTo>
                  <a:cubicBezTo>
                    <a:pt x="182" y="207"/>
                    <a:pt x="182" y="207"/>
                    <a:pt x="182" y="207"/>
                  </a:cubicBezTo>
                  <a:cubicBezTo>
                    <a:pt x="181" y="207"/>
                    <a:pt x="181" y="207"/>
                    <a:pt x="181" y="207"/>
                  </a:cubicBezTo>
                  <a:cubicBezTo>
                    <a:pt x="181" y="207"/>
                    <a:pt x="181" y="207"/>
                    <a:pt x="181" y="207"/>
                  </a:cubicBezTo>
                  <a:cubicBezTo>
                    <a:pt x="182" y="208"/>
                    <a:pt x="182" y="208"/>
                    <a:pt x="182" y="208"/>
                  </a:cubicBezTo>
                  <a:cubicBezTo>
                    <a:pt x="181" y="209"/>
                    <a:pt x="181" y="209"/>
                    <a:pt x="181" y="209"/>
                  </a:cubicBezTo>
                  <a:cubicBezTo>
                    <a:pt x="180" y="210"/>
                    <a:pt x="180" y="210"/>
                    <a:pt x="180" y="210"/>
                  </a:cubicBezTo>
                  <a:cubicBezTo>
                    <a:pt x="180" y="211"/>
                    <a:pt x="180" y="211"/>
                    <a:pt x="180" y="211"/>
                  </a:cubicBezTo>
                  <a:cubicBezTo>
                    <a:pt x="180" y="212"/>
                    <a:pt x="180" y="212"/>
                    <a:pt x="180" y="212"/>
                  </a:cubicBezTo>
                  <a:cubicBezTo>
                    <a:pt x="179" y="213"/>
                    <a:pt x="179" y="213"/>
                    <a:pt x="179" y="213"/>
                  </a:cubicBezTo>
                  <a:cubicBezTo>
                    <a:pt x="178" y="214"/>
                    <a:pt x="178" y="214"/>
                    <a:pt x="178" y="214"/>
                  </a:cubicBezTo>
                  <a:cubicBezTo>
                    <a:pt x="179" y="215"/>
                    <a:pt x="179" y="215"/>
                    <a:pt x="179" y="215"/>
                  </a:cubicBezTo>
                  <a:cubicBezTo>
                    <a:pt x="179" y="216"/>
                    <a:pt x="179" y="216"/>
                    <a:pt x="179" y="216"/>
                  </a:cubicBezTo>
                  <a:cubicBezTo>
                    <a:pt x="178" y="217"/>
                    <a:pt x="178" y="217"/>
                    <a:pt x="178" y="217"/>
                  </a:cubicBezTo>
                  <a:cubicBezTo>
                    <a:pt x="177" y="218"/>
                    <a:pt x="177" y="218"/>
                    <a:pt x="177" y="218"/>
                  </a:cubicBezTo>
                  <a:cubicBezTo>
                    <a:pt x="177" y="218"/>
                    <a:pt x="177" y="218"/>
                    <a:pt x="177" y="218"/>
                  </a:cubicBezTo>
                  <a:cubicBezTo>
                    <a:pt x="176" y="218"/>
                    <a:pt x="176" y="218"/>
                    <a:pt x="176" y="218"/>
                  </a:cubicBezTo>
                  <a:cubicBezTo>
                    <a:pt x="177" y="218"/>
                    <a:pt x="177" y="218"/>
                    <a:pt x="177" y="218"/>
                  </a:cubicBezTo>
                  <a:cubicBezTo>
                    <a:pt x="177" y="219"/>
                    <a:pt x="177" y="219"/>
                    <a:pt x="177" y="219"/>
                  </a:cubicBezTo>
                  <a:cubicBezTo>
                    <a:pt x="177" y="220"/>
                    <a:pt x="177" y="220"/>
                    <a:pt x="177" y="220"/>
                  </a:cubicBezTo>
                  <a:cubicBezTo>
                    <a:pt x="178" y="220"/>
                    <a:pt x="178" y="220"/>
                    <a:pt x="178" y="220"/>
                  </a:cubicBezTo>
                  <a:cubicBezTo>
                    <a:pt x="178" y="221"/>
                    <a:pt x="178" y="221"/>
                    <a:pt x="178" y="221"/>
                  </a:cubicBezTo>
                  <a:cubicBezTo>
                    <a:pt x="178" y="222"/>
                    <a:pt x="178" y="222"/>
                    <a:pt x="178" y="222"/>
                  </a:cubicBezTo>
                  <a:cubicBezTo>
                    <a:pt x="177" y="223"/>
                    <a:pt x="177" y="223"/>
                    <a:pt x="177" y="223"/>
                  </a:cubicBezTo>
                  <a:cubicBezTo>
                    <a:pt x="176" y="224"/>
                    <a:pt x="176" y="224"/>
                    <a:pt x="176" y="224"/>
                  </a:cubicBezTo>
                  <a:cubicBezTo>
                    <a:pt x="174" y="225"/>
                    <a:pt x="174" y="225"/>
                    <a:pt x="174" y="225"/>
                  </a:cubicBezTo>
                  <a:cubicBezTo>
                    <a:pt x="173" y="226"/>
                    <a:pt x="173" y="226"/>
                    <a:pt x="173" y="226"/>
                  </a:cubicBezTo>
                  <a:cubicBezTo>
                    <a:pt x="174" y="225"/>
                    <a:pt x="174" y="225"/>
                    <a:pt x="174" y="225"/>
                  </a:cubicBezTo>
                  <a:cubicBezTo>
                    <a:pt x="176" y="225"/>
                    <a:pt x="176" y="225"/>
                    <a:pt x="176" y="225"/>
                  </a:cubicBezTo>
                  <a:cubicBezTo>
                    <a:pt x="178" y="223"/>
                    <a:pt x="178" y="223"/>
                    <a:pt x="178" y="223"/>
                  </a:cubicBezTo>
                  <a:cubicBezTo>
                    <a:pt x="179" y="221"/>
                    <a:pt x="179" y="221"/>
                    <a:pt x="179" y="221"/>
                  </a:cubicBezTo>
                  <a:cubicBezTo>
                    <a:pt x="182" y="221"/>
                    <a:pt x="182" y="221"/>
                    <a:pt x="182" y="221"/>
                  </a:cubicBezTo>
                  <a:cubicBezTo>
                    <a:pt x="182" y="221"/>
                    <a:pt x="182" y="221"/>
                    <a:pt x="182" y="221"/>
                  </a:cubicBezTo>
                  <a:cubicBezTo>
                    <a:pt x="182" y="222"/>
                    <a:pt x="182" y="222"/>
                    <a:pt x="182" y="222"/>
                  </a:cubicBezTo>
                  <a:cubicBezTo>
                    <a:pt x="182" y="223"/>
                    <a:pt x="182" y="223"/>
                    <a:pt x="182" y="223"/>
                  </a:cubicBezTo>
                  <a:cubicBezTo>
                    <a:pt x="182" y="224"/>
                    <a:pt x="182" y="224"/>
                    <a:pt x="182" y="224"/>
                  </a:cubicBezTo>
                  <a:cubicBezTo>
                    <a:pt x="183" y="225"/>
                    <a:pt x="183" y="225"/>
                    <a:pt x="183" y="225"/>
                  </a:cubicBezTo>
                  <a:cubicBezTo>
                    <a:pt x="183" y="226"/>
                    <a:pt x="183" y="226"/>
                    <a:pt x="183" y="226"/>
                  </a:cubicBezTo>
                  <a:cubicBezTo>
                    <a:pt x="182" y="228"/>
                    <a:pt x="182" y="228"/>
                    <a:pt x="182" y="228"/>
                  </a:cubicBezTo>
                  <a:cubicBezTo>
                    <a:pt x="182" y="229"/>
                    <a:pt x="182" y="229"/>
                    <a:pt x="182" y="229"/>
                  </a:cubicBezTo>
                  <a:cubicBezTo>
                    <a:pt x="183" y="230"/>
                    <a:pt x="183" y="230"/>
                    <a:pt x="183" y="230"/>
                  </a:cubicBezTo>
                  <a:cubicBezTo>
                    <a:pt x="182" y="231"/>
                    <a:pt x="182" y="231"/>
                    <a:pt x="182" y="231"/>
                  </a:cubicBezTo>
                  <a:cubicBezTo>
                    <a:pt x="180" y="233"/>
                    <a:pt x="180" y="233"/>
                    <a:pt x="180" y="233"/>
                  </a:cubicBezTo>
                  <a:cubicBezTo>
                    <a:pt x="178" y="234"/>
                    <a:pt x="178" y="234"/>
                    <a:pt x="178" y="234"/>
                  </a:cubicBezTo>
                  <a:cubicBezTo>
                    <a:pt x="177" y="234"/>
                    <a:pt x="177" y="234"/>
                    <a:pt x="177" y="234"/>
                  </a:cubicBezTo>
                  <a:cubicBezTo>
                    <a:pt x="178" y="234"/>
                    <a:pt x="178" y="234"/>
                    <a:pt x="178" y="234"/>
                  </a:cubicBezTo>
                  <a:cubicBezTo>
                    <a:pt x="180" y="234"/>
                    <a:pt x="180" y="234"/>
                    <a:pt x="180" y="234"/>
                  </a:cubicBezTo>
                  <a:cubicBezTo>
                    <a:pt x="183" y="233"/>
                    <a:pt x="183" y="233"/>
                    <a:pt x="183" y="233"/>
                  </a:cubicBezTo>
                  <a:cubicBezTo>
                    <a:pt x="186" y="232"/>
                    <a:pt x="186" y="232"/>
                    <a:pt x="186" y="232"/>
                  </a:cubicBezTo>
                  <a:cubicBezTo>
                    <a:pt x="188" y="232"/>
                    <a:pt x="188" y="232"/>
                    <a:pt x="188" y="232"/>
                  </a:cubicBezTo>
                  <a:cubicBezTo>
                    <a:pt x="190" y="233"/>
                    <a:pt x="190" y="233"/>
                    <a:pt x="190" y="233"/>
                  </a:cubicBezTo>
                  <a:cubicBezTo>
                    <a:pt x="191" y="234"/>
                    <a:pt x="191" y="234"/>
                    <a:pt x="191" y="234"/>
                  </a:cubicBezTo>
                  <a:cubicBezTo>
                    <a:pt x="193" y="235"/>
                    <a:pt x="193" y="235"/>
                    <a:pt x="193" y="235"/>
                  </a:cubicBezTo>
                  <a:cubicBezTo>
                    <a:pt x="193" y="235"/>
                    <a:pt x="193" y="235"/>
                    <a:pt x="193" y="235"/>
                  </a:cubicBezTo>
                  <a:cubicBezTo>
                    <a:pt x="194" y="235"/>
                    <a:pt x="194" y="235"/>
                    <a:pt x="194" y="235"/>
                  </a:cubicBezTo>
                  <a:cubicBezTo>
                    <a:pt x="196" y="237"/>
                    <a:pt x="196" y="237"/>
                    <a:pt x="196" y="237"/>
                  </a:cubicBezTo>
                  <a:cubicBezTo>
                    <a:pt x="196" y="237"/>
                    <a:pt x="196" y="237"/>
                    <a:pt x="196" y="237"/>
                  </a:cubicBezTo>
                  <a:cubicBezTo>
                    <a:pt x="197" y="238"/>
                    <a:pt x="197" y="238"/>
                    <a:pt x="197" y="238"/>
                  </a:cubicBezTo>
                  <a:cubicBezTo>
                    <a:pt x="198" y="239"/>
                    <a:pt x="198" y="239"/>
                    <a:pt x="198" y="239"/>
                  </a:cubicBezTo>
                  <a:cubicBezTo>
                    <a:pt x="198" y="239"/>
                    <a:pt x="198" y="239"/>
                    <a:pt x="198" y="239"/>
                  </a:cubicBezTo>
                  <a:cubicBezTo>
                    <a:pt x="198" y="240"/>
                    <a:pt x="198" y="240"/>
                    <a:pt x="198" y="240"/>
                  </a:cubicBezTo>
                  <a:cubicBezTo>
                    <a:pt x="199" y="241"/>
                    <a:pt x="199" y="241"/>
                    <a:pt x="199" y="241"/>
                  </a:cubicBezTo>
                  <a:cubicBezTo>
                    <a:pt x="199" y="242"/>
                    <a:pt x="199" y="242"/>
                    <a:pt x="199" y="242"/>
                  </a:cubicBezTo>
                  <a:cubicBezTo>
                    <a:pt x="200" y="241"/>
                    <a:pt x="200" y="241"/>
                    <a:pt x="200" y="241"/>
                  </a:cubicBezTo>
                  <a:cubicBezTo>
                    <a:pt x="200" y="242"/>
                    <a:pt x="200" y="242"/>
                    <a:pt x="200" y="242"/>
                  </a:cubicBezTo>
                  <a:cubicBezTo>
                    <a:pt x="202" y="243"/>
                    <a:pt x="202" y="243"/>
                    <a:pt x="202" y="243"/>
                  </a:cubicBezTo>
                  <a:cubicBezTo>
                    <a:pt x="202" y="243"/>
                    <a:pt x="202" y="243"/>
                    <a:pt x="202" y="243"/>
                  </a:cubicBezTo>
                  <a:cubicBezTo>
                    <a:pt x="204" y="244"/>
                    <a:pt x="204" y="244"/>
                    <a:pt x="204" y="244"/>
                  </a:cubicBezTo>
                  <a:cubicBezTo>
                    <a:pt x="204" y="244"/>
                    <a:pt x="204" y="244"/>
                    <a:pt x="204" y="244"/>
                  </a:cubicBezTo>
                  <a:cubicBezTo>
                    <a:pt x="206" y="245"/>
                    <a:pt x="206" y="245"/>
                    <a:pt x="206" y="245"/>
                  </a:cubicBezTo>
                  <a:cubicBezTo>
                    <a:pt x="206" y="246"/>
                    <a:pt x="206" y="246"/>
                    <a:pt x="206" y="246"/>
                  </a:cubicBezTo>
                  <a:cubicBezTo>
                    <a:pt x="207" y="247"/>
                    <a:pt x="207" y="247"/>
                    <a:pt x="207" y="247"/>
                  </a:cubicBezTo>
                  <a:cubicBezTo>
                    <a:pt x="207" y="247"/>
                    <a:pt x="207" y="247"/>
                    <a:pt x="207" y="247"/>
                  </a:cubicBezTo>
                  <a:cubicBezTo>
                    <a:pt x="207" y="247"/>
                    <a:pt x="207" y="247"/>
                    <a:pt x="207" y="247"/>
                  </a:cubicBezTo>
                  <a:cubicBezTo>
                    <a:pt x="209" y="247"/>
                    <a:pt x="209" y="247"/>
                    <a:pt x="209" y="247"/>
                  </a:cubicBezTo>
                  <a:cubicBezTo>
                    <a:pt x="209" y="248"/>
                    <a:pt x="209" y="248"/>
                    <a:pt x="209" y="248"/>
                  </a:cubicBezTo>
                  <a:cubicBezTo>
                    <a:pt x="210" y="247"/>
                    <a:pt x="210" y="247"/>
                    <a:pt x="210" y="247"/>
                  </a:cubicBezTo>
                  <a:cubicBezTo>
                    <a:pt x="212" y="247"/>
                    <a:pt x="212" y="247"/>
                    <a:pt x="212" y="247"/>
                  </a:cubicBezTo>
                  <a:cubicBezTo>
                    <a:pt x="212" y="248"/>
                    <a:pt x="212" y="248"/>
                    <a:pt x="212" y="248"/>
                  </a:cubicBezTo>
                  <a:cubicBezTo>
                    <a:pt x="213" y="248"/>
                    <a:pt x="213" y="248"/>
                    <a:pt x="213" y="248"/>
                  </a:cubicBezTo>
                  <a:cubicBezTo>
                    <a:pt x="214" y="248"/>
                    <a:pt x="214" y="248"/>
                    <a:pt x="214" y="248"/>
                  </a:cubicBezTo>
                  <a:cubicBezTo>
                    <a:pt x="216" y="248"/>
                    <a:pt x="216" y="248"/>
                    <a:pt x="216" y="248"/>
                  </a:cubicBezTo>
                  <a:cubicBezTo>
                    <a:pt x="217" y="248"/>
                    <a:pt x="217" y="248"/>
                    <a:pt x="217" y="248"/>
                  </a:cubicBezTo>
                  <a:cubicBezTo>
                    <a:pt x="217" y="248"/>
                    <a:pt x="217" y="248"/>
                    <a:pt x="217" y="248"/>
                  </a:cubicBezTo>
                  <a:cubicBezTo>
                    <a:pt x="217" y="248"/>
                    <a:pt x="217" y="248"/>
                    <a:pt x="217" y="248"/>
                  </a:cubicBezTo>
                  <a:cubicBezTo>
                    <a:pt x="218" y="248"/>
                    <a:pt x="218" y="248"/>
                    <a:pt x="218" y="248"/>
                  </a:cubicBezTo>
                  <a:cubicBezTo>
                    <a:pt x="218" y="248"/>
                    <a:pt x="218" y="248"/>
                    <a:pt x="218" y="248"/>
                  </a:cubicBezTo>
                  <a:cubicBezTo>
                    <a:pt x="218" y="249"/>
                    <a:pt x="218" y="249"/>
                    <a:pt x="218" y="249"/>
                  </a:cubicBezTo>
                  <a:cubicBezTo>
                    <a:pt x="217" y="251"/>
                    <a:pt x="217" y="251"/>
                    <a:pt x="217" y="251"/>
                  </a:cubicBezTo>
                  <a:cubicBezTo>
                    <a:pt x="217" y="252"/>
                    <a:pt x="217" y="252"/>
                    <a:pt x="217" y="252"/>
                  </a:cubicBezTo>
                  <a:cubicBezTo>
                    <a:pt x="216" y="253"/>
                    <a:pt x="216" y="253"/>
                    <a:pt x="216" y="253"/>
                  </a:cubicBezTo>
                  <a:cubicBezTo>
                    <a:pt x="216" y="254"/>
                    <a:pt x="216" y="254"/>
                    <a:pt x="216" y="254"/>
                  </a:cubicBezTo>
                  <a:cubicBezTo>
                    <a:pt x="216" y="255"/>
                    <a:pt x="216" y="255"/>
                    <a:pt x="216" y="255"/>
                  </a:cubicBezTo>
                  <a:cubicBezTo>
                    <a:pt x="216" y="255"/>
                    <a:pt x="216" y="255"/>
                    <a:pt x="216" y="255"/>
                  </a:cubicBezTo>
                  <a:cubicBezTo>
                    <a:pt x="216" y="257"/>
                    <a:pt x="216" y="257"/>
                    <a:pt x="216" y="257"/>
                  </a:cubicBezTo>
                  <a:cubicBezTo>
                    <a:pt x="215" y="258"/>
                    <a:pt x="215" y="258"/>
                    <a:pt x="215" y="258"/>
                  </a:cubicBezTo>
                  <a:cubicBezTo>
                    <a:pt x="215" y="259"/>
                    <a:pt x="215" y="259"/>
                    <a:pt x="215" y="259"/>
                  </a:cubicBezTo>
                  <a:cubicBezTo>
                    <a:pt x="215" y="260"/>
                    <a:pt x="215" y="260"/>
                    <a:pt x="215" y="260"/>
                  </a:cubicBezTo>
                  <a:cubicBezTo>
                    <a:pt x="214" y="261"/>
                    <a:pt x="214" y="261"/>
                    <a:pt x="214" y="261"/>
                  </a:cubicBezTo>
                  <a:cubicBezTo>
                    <a:pt x="213" y="262"/>
                    <a:pt x="213" y="262"/>
                    <a:pt x="213" y="262"/>
                  </a:cubicBezTo>
                  <a:cubicBezTo>
                    <a:pt x="214" y="263"/>
                    <a:pt x="214" y="263"/>
                    <a:pt x="214" y="263"/>
                  </a:cubicBezTo>
                  <a:cubicBezTo>
                    <a:pt x="215" y="264"/>
                    <a:pt x="215" y="264"/>
                    <a:pt x="215" y="264"/>
                  </a:cubicBezTo>
                  <a:cubicBezTo>
                    <a:pt x="215" y="265"/>
                    <a:pt x="215" y="265"/>
                    <a:pt x="215" y="265"/>
                  </a:cubicBezTo>
                  <a:cubicBezTo>
                    <a:pt x="215" y="265"/>
                    <a:pt x="215" y="265"/>
                    <a:pt x="215" y="265"/>
                  </a:cubicBezTo>
                  <a:cubicBezTo>
                    <a:pt x="216" y="266"/>
                    <a:pt x="216" y="266"/>
                    <a:pt x="216" y="266"/>
                  </a:cubicBezTo>
                  <a:cubicBezTo>
                    <a:pt x="216" y="266"/>
                    <a:pt x="216" y="266"/>
                    <a:pt x="216" y="266"/>
                  </a:cubicBezTo>
                  <a:cubicBezTo>
                    <a:pt x="216" y="267"/>
                    <a:pt x="216" y="267"/>
                    <a:pt x="216" y="267"/>
                  </a:cubicBezTo>
                  <a:cubicBezTo>
                    <a:pt x="216" y="267"/>
                    <a:pt x="216" y="267"/>
                    <a:pt x="216" y="267"/>
                  </a:cubicBezTo>
                  <a:cubicBezTo>
                    <a:pt x="217" y="268"/>
                    <a:pt x="217" y="268"/>
                    <a:pt x="217" y="268"/>
                  </a:cubicBezTo>
                  <a:cubicBezTo>
                    <a:pt x="218" y="268"/>
                    <a:pt x="218" y="268"/>
                    <a:pt x="218" y="268"/>
                  </a:cubicBezTo>
                  <a:cubicBezTo>
                    <a:pt x="218" y="268"/>
                    <a:pt x="218" y="268"/>
                    <a:pt x="218" y="268"/>
                  </a:cubicBezTo>
                  <a:cubicBezTo>
                    <a:pt x="218" y="269"/>
                    <a:pt x="218" y="269"/>
                    <a:pt x="218" y="269"/>
                  </a:cubicBezTo>
                  <a:cubicBezTo>
                    <a:pt x="219" y="269"/>
                    <a:pt x="219" y="269"/>
                    <a:pt x="219" y="269"/>
                  </a:cubicBezTo>
                  <a:cubicBezTo>
                    <a:pt x="219" y="271"/>
                    <a:pt x="219" y="271"/>
                    <a:pt x="219" y="271"/>
                  </a:cubicBezTo>
                  <a:cubicBezTo>
                    <a:pt x="219" y="271"/>
                    <a:pt x="219" y="271"/>
                    <a:pt x="219" y="271"/>
                  </a:cubicBezTo>
                  <a:cubicBezTo>
                    <a:pt x="219" y="272"/>
                    <a:pt x="219" y="272"/>
                    <a:pt x="219" y="272"/>
                  </a:cubicBezTo>
                  <a:cubicBezTo>
                    <a:pt x="217" y="274"/>
                    <a:pt x="217" y="274"/>
                    <a:pt x="217" y="274"/>
                  </a:cubicBezTo>
                  <a:cubicBezTo>
                    <a:pt x="218" y="273"/>
                    <a:pt x="218" y="273"/>
                    <a:pt x="218" y="273"/>
                  </a:cubicBezTo>
                  <a:cubicBezTo>
                    <a:pt x="219" y="272"/>
                    <a:pt x="219" y="272"/>
                    <a:pt x="219" y="272"/>
                  </a:cubicBezTo>
                  <a:cubicBezTo>
                    <a:pt x="220" y="273"/>
                    <a:pt x="220" y="273"/>
                    <a:pt x="220" y="273"/>
                  </a:cubicBezTo>
                  <a:cubicBezTo>
                    <a:pt x="221" y="273"/>
                    <a:pt x="221" y="273"/>
                    <a:pt x="221" y="273"/>
                  </a:cubicBezTo>
                  <a:cubicBezTo>
                    <a:pt x="222" y="273"/>
                    <a:pt x="222" y="273"/>
                    <a:pt x="222" y="273"/>
                  </a:cubicBezTo>
                  <a:cubicBezTo>
                    <a:pt x="222" y="273"/>
                    <a:pt x="222" y="273"/>
                    <a:pt x="222" y="273"/>
                  </a:cubicBezTo>
                  <a:cubicBezTo>
                    <a:pt x="222" y="272"/>
                    <a:pt x="222" y="272"/>
                    <a:pt x="222" y="272"/>
                  </a:cubicBezTo>
                  <a:cubicBezTo>
                    <a:pt x="224" y="270"/>
                    <a:pt x="224" y="270"/>
                    <a:pt x="224" y="270"/>
                  </a:cubicBezTo>
                  <a:cubicBezTo>
                    <a:pt x="224" y="270"/>
                    <a:pt x="224" y="270"/>
                    <a:pt x="224" y="270"/>
                  </a:cubicBezTo>
                  <a:cubicBezTo>
                    <a:pt x="224" y="271"/>
                    <a:pt x="224" y="271"/>
                    <a:pt x="224" y="271"/>
                  </a:cubicBezTo>
                  <a:cubicBezTo>
                    <a:pt x="224" y="271"/>
                    <a:pt x="224" y="271"/>
                    <a:pt x="224" y="271"/>
                  </a:cubicBezTo>
                  <a:cubicBezTo>
                    <a:pt x="225" y="271"/>
                    <a:pt x="225" y="271"/>
                    <a:pt x="225" y="271"/>
                  </a:cubicBezTo>
                  <a:cubicBezTo>
                    <a:pt x="225" y="273"/>
                    <a:pt x="225" y="273"/>
                    <a:pt x="225" y="273"/>
                  </a:cubicBezTo>
                  <a:cubicBezTo>
                    <a:pt x="225" y="274"/>
                    <a:pt x="225" y="274"/>
                    <a:pt x="225" y="274"/>
                  </a:cubicBezTo>
                  <a:cubicBezTo>
                    <a:pt x="226" y="275"/>
                    <a:pt x="226" y="275"/>
                    <a:pt x="226" y="275"/>
                  </a:cubicBezTo>
                  <a:cubicBezTo>
                    <a:pt x="227" y="275"/>
                    <a:pt x="227" y="275"/>
                    <a:pt x="227" y="275"/>
                  </a:cubicBezTo>
                  <a:cubicBezTo>
                    <a:pt x="226" y="274"/>
                    <a:pt x="226" y="274"/>
                    <a:pt x="226" y="274"/>
                  </a:cubicBezTo>
                  <a:cubicBezTo>
                    <a:pt x="226" y="274"/>
                    <a:pt x="226" y="274"/>
                    <a:pt x="226" y="274"/>
                  </a:cubicBezTo>
                  <a:cubicBezTo>
                    <a:pt x="225" y="273"/>
                    <a:pt x="225" y="273"/>
                    <a:pt x="225" y="273"/>
                  </a:cubicBezTo>
                  <a:cubicBezTo>
                    <a:pt x="226" y="271"/>
                    <a:pt x="226" y="271"/>
                    <a:pt x="226" y="271"/>
                  </a:cubicBezTo>
                  <a:cubicBezTo>
                    <a:pt x="226" y="271"/>
                    <a:pt x="226" y="271"/>
                    <a:pt x="226" y="271"/>
                  </a:cubicBezTo>
                  <a:cubicBezTo>
                    <a:pt x="226" y="270"/>
                    <a:pt x="226" y="270"/>
                    <a:pt x="226" y="270"/>
                  </a:cubicBezTo>
                  <a:cubicBezTo>
                    <a:pt x="225" y="270"/>
                    <a:pt x="225" y="270"/>
                    <a:pt x="225" y="270"/>
                  </a:cubicBezTo>
                  <a:cubicBezTo>
                    <a:pt x="226" y="270"/>
                    <a:pt x="226" y="270"/>
                    <a:pt x="226" y="270"/>
                  </a:cubicBezTo>
                  <a:cubicBezTo>
                    <a:pt x="226" y="270"/>
                    <a:pt x="226" y="270"/>
                    <a:pt x="226" y="270"/>
                  </a:cubicBezTo>
                  <a:cubicBezTo>
                    <a:pt x="227" y="268"/>
                    <a:pt x="227" y="268"/>
                    <a:pt x="227" y="268"/>
                  </a:cubicBezTo>
                  <a:cubicBezTo>
                    <a:pt x="228" y="268"/>
                    <a:pt x="228" y="268"/>
                    <a:pt x="228" y="268"/>
                  </a:cubicBezTo>
                  <a:cubicBezTo>
                    <a:pt x="227" y="267"/>
                    <a:pt x="227" y="267"/>
                    <a:pt x="227" y="267"/>
                  </a:cubicBezTo>
                  <a:cubicBezTo>
                    <a:pt x="227" y="266"/>
                    <a:pt x="227" y="266"/>
                    <a:pt x="227" y="266"/>
                  </a:cubicBezTo>
                  <a:cubicBezTo>
                    <a:pt x="227" y="266"/>
                    <a:pt x="227" y="266"/>
                    <a:pt x="227" y="266"/>
                  </a:cubicBezTo>
                  <a:cubicBezTo>
                    <a:pt x="227" y="265"/>
                    <a:pt x="227" y="265"/>
                    <a:pt x="227" y="265"/>
                  </a:cubicBezTo>
                  <a:cubicBezTo>
                    <a:pt x="228" y="264"/>
                    <a:pt x="228" y="264"/>
                    <a:pt x="228" y="264"/>
                  </a:cubicBezTo>
                  <a:cubicBezTo>
                    <a:pt x="227" y="264"/>
                    <a:pt x="227" y="264"/>
                    <a:pt x="227" y="264"/>
                  </a:cubicBezTo>
                  <a:cubicBezTo>
                    <a:pt x="227" y="263"/>
                    <a:pt x="227" y="263"/>
                    <a:pt x="227" y="263"/>
                  </a:cubicBezTo>
                  <a:cubicBezTo>
                    <a:pt x="227" y="263"/>
                    <a:pt x="227" y="263"/>
                    <a:pt x="227" y="263"/>
                  </a:cubicBezTo>
                  <a:cubicBezTo>
                    <a:pt x="227" y="262"/>
                    <a:pt x="227" y="262"/>
                    <a:pt x="227" y="262"/>
                  </a:cubicBezTo>
                  <a:cubicBezTo>
                    <a:pt x="227" y="261"/>
                    <a:pt x="227" y="261"/>
                    <a:pt x="227" y="261"/>
                  </a:cubicBezTo>
                  <a:cubicBezTo>
                    <a:pt x="227" y="260"/>
                    <a:pt x="227" y="260"/>
                    <a:pt x="227" y="260"/>
                  </a:cubicBezTo>
                  <a:cubicBezTo>
                    <a:pt x="227" y="258"/>
                    <a:pt x="227" y="258"/>
                    <a:pt x="227" y="258"/>
                  </a:cubicBezTo>
                  <a:cubicBezTo>
                    <a:pt x="228" y="258"/>
                    <a:pt x="228" y="258"/>
                    <a:pt x="228" y="258"/>
                  </a:cubicBezTo>
                  <a:cubicBezTo>
                    <a:pt x="228" y="257"/>
                    <a:pt x="228" y="257"/>
                    <a:pt x="228" y="257"/>
                  </a:cubicBezTo>
                  <a:cubicBezTo>
                    <a:pt x="228" y="257"/>
                    <a:pt x="228" y="257"/>
                    <a:pt x="228" y="257"/>
                  </a:cubicBezTo>
                  <a:cubicBezTo>
                    <a:pt x="228" y="256"/>
                    <a:pt x="228" y="256"/>
                    <a:pt x="228" y="256"/>
                  </a:cubicBezTo>
                  <a:cubicBezTo>
                    <a:pt x="228" y="256"/>
                    <a:pt x="228" y="256"/>
                    <a:pt x="228" y="256"/>
                  </a:cubicBezTo>
                  <a:cubicBezTo>
                    <a:pt x="228" y="256"/>
                    <a:pt x="228" y="256"/>
                    <a:pt x="228" y="256"/>
                  </a:cubicBezTo>
                  <a:cubicBezTo>
                    <a:pt x="228" y="255"/>
                    <a:pt x="228" y="255"/>
                    <a:pt x="228" y="255"/>
                  </a:cubicBezTo>
                  <a:cubicBezTo>
                    <a:pt x="228" y="255"/>
                    <a:pt x="228" y="255"/>
                    <a:pt x="228" y="255"/>
                  </a:cubicBezTo>
                  <a:cubicBezTo>
                    <a:pt x="228" y="254"/>
                    <a:pt x="228" y="254"/>
                    <a:pt x="228" y="254"/>
                  </a:cubicBezTo>
                  <a:cubicBezTo>
                    <a:pt x="228" y="254"/>
                    <a:pt x="228" y="254"/>
                    <a:pt x="228" y="254"/>
                  </a:cubicBezTo>
                  <a:cubicBezTo>
                    <a:pt x="227" y="253"/>
                    <a:pt x="227" y="253"/>
                    <a:pt x="227" y="253"/>
                  </a:cubicBezTo>
                  <a:cubicBezTo>
                    <a:pt x="227" y="252"/>
                    <a:pt x="227" y="252"/>
                    <a:pt x="227" y="252"/>
                  </a:cubicBezTo>
                  <a:cubicBezTo>
                    <a:pt x="227" y="252"/>
                    <a:pt x="227" y="252"/>
                    <a:pt x="227" y="252"/>
                  </a:cubicBezTo>
                  <a:cubicBezTo>
                    <a:pt x="228" y="251"/>
                    <a:pt x="228" y="251"/>
                    <a:pt x="228" y="251"/>
                  </a:cubicBezTo>
                  <a:cubicBezTo>
                    <a:pt x="230" y="251"/>
                    <a:pt x="230" y="251"/>
                    <a:pt x="230" y="251"/>
                  </a:cubicBezTo>
                  <a:cubicBezTo>
                    <a:pt x="231" y="251"/>
                    <a:pt x="231" y="251"/>
                    <a:pt x="231" y="251"/>
                  </a:cubicBezTo>
                  <a:cubicBezTo>
                    <a:pt x="232" y="251"/>
                    <a:pt x="232" y="251"/>
                    <a:pt x="232" y="251"/>
                  </a:cubicBezTo>
                  <a:cubicBezTo>
                    <a:pt x="232" y="250"/>
                    <a:pt x="232" y="250"/>
                    <a:pt x="232" y="250"/>
                  </a:cubicBezTo>
                  <a:cubicBezTo>
                    <a:pt x="234" y="249"/>
                    <a:pt x="234" y="249"/>
                    <a:pt x="234" y="249"/>
                  </a:cubicBezTo>
                  <a:cubicBezTo>
                    <a:pt x="237" y="249"/>
                    <a:pt x="237" y="249"/>
                    <a:pt x="237" y="249"/>
                  </a:cubicBezTo>
                  <a:cubicBezTo>
                    <a:pt x="237" y="248"/>
                    <a:pt x="237" y="248"/>
                    <a:pt x="237" y="248"/>
                  </a:cubicBezTo>
                  <a:cubicBezTo>
                    <a:pt x="237" y="248"/>
                    <a:pt x="237" y="248"/>
                    <a:pt x="237" y="248"/>
                  </a:cubicBezTo>
                  <a:cubicBezTo>
                    <a:pt x="239" y="247"/>
                    <a:pt x="239" y="247"/>
                    <a:pt x="239" y="247"/>
                  </a:cubicBezTo>
                  <a:cubicBezTo>
                    <a:pt x="240" y="246"/>
                    <a:pt x="240" y="246"/>
                    <a:pt x="240" y="246"/>
                  </a:cubicBezTo>
                  <a:cubicBezTo>
                    <a:pt x="241" y="246"/>
                    <a:pt x="241" y="246"/>
                    <a:pt x="241" y="246"/>
                  </a:cubicBezTo>
                  <a:cubicBezTo>
                    <a:pt x="242" y="244"/>
                    <a:pt x="242" y="244"/>
                    <a:pt x="242" y="244"/>
                  </a:cubicBezTo>
                  <a:cubicBezTo>
                    <a:pt x="242" y="244"/>
                    <a:pt x="242" y="244"/>
                    <a:pt x="242" y="244"/>
                  </a:cubicBezTo>
                  <a:cubicBezTo>
                    <a:pt x="243" y="244"/>
                    <a:pt x="243" y="244"/>
                    <a:pt x="243" y="244"/>
                  </a:cubicBezTo>
                  <a:cubicBezTo>
                    <a:pt x="244" y="244"/>
                    <a:pt x="244" y="244"/>
                    <a:pt x="244" y="244"/>
                  </a:cubicBezTo>
                  <a:cubicBezTo>
                    <a:pt x="244" y="244"/>
                    <a:pt x="244" y="244"/>
                    <a:pt x="244" y="244"/>
                  </a:cubicBezTo>
                  <a:cubicBezTo>
                    <a:pt x="244" y="243"/>
                    <a:pt x="244" y="243"/>
                    <a:pt x="244" y="243"/>
                  </a:cubicBezTo>
                  <a:cubicBezTo>
                    <a:pt x="243" y="242"/>
                    <a:pt x="243" y="242"/>
                    <a:pt x="243" y="242"/>
                  </a:cubicBezTo>
                  <a:cubicBezTo>
                    <a:pt x="243" y="242"/>
                    <a:pt x="243" y="242"/>
                    <a:pt x="243" y="242"/>
                  </a:cubicBezTo>
                  <a:cubicBezTo>
                    <a:pt x="243" y="243"/>
                    <a:pt x="243" y="243"/>
                    <a:pt x="243" y="243"/>
                  </a:cubicBezTo>
                  <a:cubicBezTo>
                    <a:pt x="242" y="243"/>
                    <a:pt x="242" y="243"/>
                    <a:pt x="242" y="243"/>
                  </a:cubicBezTo>
                  <a:cubicBezTo>
                    <a:pt x="243" y="242"/>
                    <a:pt x="243" y="242"/>
                    <a:pt x="243" y="242"/>
                  </a:cubicBezTo>
                  <a:cubicBezTo>
                    <a:pt x="243" y="240"/>
                    <a:pt x="243" y="240"/>
                    <a:pt x="243" y="240"/>
                  </a:cubicBezTo>
                  <a:cubicBezTo>
                    <a:pt x="244" y="240"/>
                    <a:pt x="244" y="240"/>
                    <a:pt x="244" y="240"/>
                  </a:cubicBezTo>
                  <a:cubicBezTo>
                    <a:pt x="244" y="238"/>
                    <a:pt x="244" y="238"/>
                    <a:pt x="244" y="238"/>
                  </a:cubicBezTo>
                  <a:cubicBezTo>
                    <a:pt x="244" y="237"/>
                    <a:pt x="244" y="237"/>
                    <a:pt x="244" y="237"/>
                  </a:cubicBezTo>
                  <a:cubicBezTo>
                    <a:pt x="243" y="236"/>
                    <a:pt x="243" y="236"/>
                    <a:pt x="243" y="236"/>
                  </a:cubicBezTo>
                  <a:cubicBezTo>
                    <a:pt x="243" y="234"/>
                    <a:pt x="243" y="234"/>
                    <a:pt x="243" y="234"/>
                  </a:cubicBezTo>
                  <a:cubicBezTo>
                    <a:pt x="243" y="232"/>
                    <a:pt x="243" y="232"/>
                    <a:pt x="243" y="232"/>
                  </a:cubicBezTo>
                  <a:cubicBezTo>
                    <a:pt x="242" y="230"/>
                    <a:pt x="242" y="230"/>
                    <a:pt x="242" y="230"/>
                  </a:cubicBezTo>
                  <a:cubicBezTo>
                    <a:pt x="241" y="229"/>
                    <a:pt x="241" y="229"/>
                    <a:pt x="241" y="229"/>
                  </a:cubicBezTo>
                  <a:cubicBezTo>
                    <a:pt x="240" y="228"/>
                    <a:pt x="240" y="228"/>
                    <a:pt x="240" y="228"/>
                  </a:cubicBezTo>
                  <a:cubicBezTo>
                    <a:pt x="240" y="228"/>
                    <a:pt x="240" y="228"/>
                    <a:pt x="240" y="228"/>
                  </a:cubicBezTo>
                  <a:cubicBezTo>
                    <a:pt x="239" y="228"/>
                    <a:pt x="239" y="228"/>
                    <a:pt x="239" y="228"/>
                  </a:cubicBezTo>
                  <a:cubicBezTo>
                    <a:pt x="240" y="226"/>
                    <a:pt x="240" y="226"/>
                    <a:pt x="240" y="226"/>
                  </a:cubicBezTo>
                  <a:cubicBezTo>
                    <a:pt x="241" y="226"/>
                    <a:pt x="241" y="226"/>
                    <a:pt x="241" y="226"/>
                  </a:cubicBezTo>
                  <a:cubicBezTo>
                    <a:pt x="243" y="223"/>
                    <a:pt x="243" y="223"/>
                    <a:pt x="243" y="223"/>
                  </a:cubicBezTo>
                  <a:cubicBezTo>
                    <a:pt x="244" y="223"/>
                    <a:pt x="244" y="223"/>
                    <a:pt x="244" y="223"/>
                  </a:cubicBezTo>
                  <a:cubicBezTo>
                    <a:pt x="244" y="223"/>
                    <a:pt x="244" y="223"/>
                    <a:pt x="244" y="223"/>
                  </a:cubicBezTo>
                  <a:cubicBezTo>
                    <a:pt x="244" y="222"/>
                    <a:pt x="244" y="222"/>
                    <a:pt x="244" y="222"/>
                  </a:cubicBezTo>
                  <a:cubicBezTo>
                    <a:pt x="244" y="222"/>
                    <a:pt x="244" y="222"/>
                    <a:pt x="244" y="222"/>
                  </a:cubicBezTo>
                  <a:cubicBezTo>
                    <a:pt x="244" y="222"/>
                    <a:pt x="244" y="222"/>
                    <a:pt x="244" y="222"/>
                  </a:cubicBezTo>
                  <a:cubicBezTo>
                    <a:pt x="245" y="221"/>
                    <a:pt x="245" y="221"/>
                    <a:pt x="245" y="221"/>
                  </a:cubicBezTo>
                  <a:cubicBezTo>
                    <a:pt x="245" y="221"/>
                    <a:pt x="245" y="221"/>
                    <a:pt x="245" y="221"/>
                  </a:cubicBezTo>
                  <a:cubicBezTo>
                    <a:pt x="246" y="222"/>
                    <a:pt x="246" y="222"/>
                    <a:pt x="246" y="222"/>
                  </a:cubicBezTo>
                  <a:cubicBezTo>
                    <a:pt x="246" y="222"/>
                    <a:pt x="246" y="222"/>
                    <a:pt x="246" y="222"/>
                  </a:cubicBezTo>
                  <a:cubicBezTo>
                    <a:pt x="246" y="221"/>
                    <a:pt x="246" y="221"/>
                    <a:pt x="246" y="221"/>
                  </a:cubicBezTo>
                  <a:cubicBezTo>
                    <a:pt x="246" y="220"/>
                    <a:pt x="246" y="220"/>
                    <a:pt x="246" y="220"/>
                  </a:cubicBezTo>
                  <a:cubicBezTo>
                    <a:pt x="247" y="220"/>
                    <a:pt x="247" y="220"/>
                    <a:pt x="247" y="220"/>
                  </a:cubicBezTo>
                  <a:cubicBezTo>
                    <a:pt x="248" y="219"/>
                    <a:pt x="248" y="219"/>
                    <a:pt x="248" y="219"/>
                  </a:cubicBezTo>
                  <a:cubicBezTo>
                    <a:pt x="248" y="218"/>
                    <a:pt x="248" y="218"/>
                    <a:pt x="248" y="218"/>
                  </a:cubicBezTo>
                  <a:cubicBezTo>
                    <a:pt x="247" y="218"/>
                    <a:pt x="247" y="218"/>
                    <a:pt x="247" y="218"/>
                  </a:cubicBezTo>
                  <a:cubicBezTo>
                    <a:pt x="247" y="218"/>
                    <a:pt x="247" y="218"/>
                    <a:pt x="247" y="218"/>
                  </a:cubicBezTo>
                  <a:cubicBezTo>
                    <a:pt x="247" y="217"/>
                    <a:pt x="247" y="217"/>
                    <a:pt x="247" y="217"/>
                  </a:cubicBezTo>
                  <a:cubicBezTo>
                    <a:pt x="247" y="216"/>
                    <a:pt x="247" y="216"/>
                    <a:pt x="247" y="216"/>
                  </a:cubicBezTo>
                  <a:cubicBezTo>
                    <a:pt x="247" y="216"/>
                    <a:pt x="247" y="216"/>
                    <a:pt x="247" y="216"/>
                  </a:cubicBezTo>
                  <a:cubicBezTo>
                    <a:pt x="247" y="215"/>
                    <a:pt x="247" y="215"/>
                    <a:pt x="247" y="215"/>
                  </a:cubicBezTo>
                  <a:cubicBezTo>
                    <a:pt x="248" y="215"/>
                    <a:pt x="248" y="215"/>
                    <a:pt x="248" y="215"/>
                  </a:cubicBezTo>
                  <a:cubicBezTo>
                    <a:pt x="247" y="215"/>
                    <a:pt x="247" y="215"/>
                    <a:pt x="247" y="215"/>
                  </a:cubicBezTo>
                  <a:cubicBezTo>
                    <a:pt x="247" y="214"/>
                    <a:pt x="247" y="214"/>
                    <a:pt x="247" y="214"/>
                  </a:cubicBezTo>
                  <a:cubicBezTo>
                    <a:pt x="248" y="213"/>
                    <a:pt x="248" y="213"/>
                    <a:pt x="248" y="213"/>
                  </a:cubicBezTo>
                  <a:cubicBezTo>
                    <a:pt x="248" y="213"/>
                    <a:pt x="248" y="213"/>
                    <a:pt x="248" y="213"/>
                  </a:cubicBezTo>
                  <a:cubicBezTo>
                    <a:pt x="248" y="213"/>
                    <a:pt x="248" y="213"/>
                    <a:pt x="248" y="213"/>
                  </a:cubicBezTo>
                  <a:cubicBezTo>
                    <a:pt x="246" y="213"/>
                    <a:pt x="246" y="213"/>
                    <a:pt x="246" y="213"/>
                  </a:cubicBezTo>
                  <a:cubicBezTo>
                    <a:pt x="246" y="213"/>
                    <a:pt x="246" y="213"/>
                    <a:pt x="246" y="213"/>
                  </a:cubicBezTo>
                  <a:cubicBezTo>
                    <a:pt x="246" y="212"/>
                    <a:pt x="246" y="212"/>
                    <a:pt x="246" y="212"/>
                  </a:cubicBezTo>
                  <a:cubicBezTo>
                    <a:pt x="248" y="211"/>
                    <a:pt x="248" y="211"/>
                    <a:pt x="248" y="211"/>
                  </a:cubicBezTo>
                  <a:cubicBezTo>
                    <a:pt x="249" y="209"/>
                    <a:pt x="249" y="209"/>
                    <a:pt x="249" y="209"/>
                  </a:cubicBezTo>
                  <a:cubicBezTo>
                    <a:pt x="249" y="208"/>
                    <a:pt x="249" y="208"/>
                    <a:pt x="249" y="208"/>
                  </a:cubicBezTo>
                  <a:cubicBezTo>
                    <a:pt x="250" y="208"/>
                    <a:pt x="250" y="208"/>
                    <a:pt x="250" y="208"/>
                  </a:cubicBezTo>
                  <a:cubicBezTo>
                    <a:pt x="250" y="208"/>
                    <a:pt x="250" y="208"/>
                    <a:pt x="250" y="208"/>
                  </a:cubicBezTo>
                  <a:cubicBezTo>
                    <a:pt x="250" y="207"/>
                    <a:pt x="250" y="207"/>
                    <a:pt x="250" y="207"/>
                  </a:cubicBezTo>
                  <a:cubicBezTo>
                    <a:pt x="250" y="207"/>
                    <a:pt x="250" y="207"/>
                    <a:pt x="250" y="207"/>
                  </a:cubicBezTo>
                  <a:cubicBezTo>
                    <a:pt x="250" y="207"/>
                    <a:pt x="250" y="207"/>
                    <a:pt x="250" y="207"/>
                  </a:cubicBezTo>
                  <a:cubicBezTo>
                    <a:pt x="249" y="206"/>
                    <a:pt x="249" y="206"/>
                    <a:pt x="249" y="206"/>
                  </a:cubicBezTo>
                  <a:cubicBezTo>
                    <a:pt x="249" y="206"/>
                    <a:pt x="249" y="206"/>
                    <a:pt x="249" y="206"/>
                  </a:cubicBezTo>
                  <a:cubicBezTo>
                    <a:pt x="249" y="204"/>
                    <a:pt x="249" y="204"/>
                    <a:pt x="249" y="204"/>
                  </a:cubicBezTo>
                  <a:cubicBezTo>
                    <a:pt x="249" y="203"/>
                    <a:pt x="249" y="203"/>
                    <a:pt x="249" y="203"/>
                  </a:cubicBezTo>
                  <a:cubicBezTo>
                    <a:pt x="249" y="202"/>
                    <a:pt x="249" y="202"/>
                    <a:pt x="249" y="202"/>
                  </a:cubicBezTo>
                  <a:cubicBezTo>
                    <a:pt x="250" y="202"/>
                    <a:pt x="250" y="202"/>
                    <a:pt x="250" y="202"/>
                  </a:cubicBezTo>
                  <a:cubicBezTo>
                    <a:pt x="250" y="202"/>
                    <a:pt x="250" y="202"/>
                    <a:pt x="250" y="202"/>
                  </a:cubicBezTo>
                  <a:cubicBezTo>
                    <a:pt x="251" y="202"/>
                    <a:pt x="251" y="202"/>
                    <a:pt x="251" y="202"/>
                  </a:cubicBezTo>
                  <a:cubicBezTo>
                    <a:pt x="251" y="201"/>
                    <a:pt x="251" y="201"/>
                    <a:pt x="251" y="201"/>
                  </a:cubicBezTo>
                  <a:cubicBezTo>
                    <a:pt x="251" y="201"/>
                    <a:pt x="251" y="201"/>
                    <a:pt x="251" y="201"/>
                  </a:cubicBezTo>
                  <a:cubicBezTo>
                    <a:pt x="252" y="201"/>
                    <a:pt x="252" y="201"/>
                    <a:pt x="252" y="201"/>
                  </a:cubicBezTo>
                  <a:cubicBezTo>
                    <a:pt x="252" y="201"/>
                    <a:pt x="252" y="201"/>
                    <a:pt x="252" y="201"/>
                  </a:cubicBezTo>
                  <a:cubicBezTo>
                    <a:pt x="253" y="201"/>
                    <a:pt x="253" y="201"/>
                    <a:pt x="253" y="201"/>
                  </a:cubicBezTo>
                  <a:cubicBezTo>
                    <a:pt x="254" y="201"/>
                    <a:pt x="254" y="201"/>
                    <a:pt x="254" y="201"/>
                  </a:cubicBezTo>
                  <a:cubicBezTo>
                    <a:pt x="256" y="202"/>
                    <a:pt x="256" y="202"/>
                    <a:pt x="256" y="202"/>
                  </a:cubicBezTo>
                  <a:cubicBezTo>
                    <a:pt x="258" y="203"/>
                    <a:pt x="258" y="203"/>
                    <a:pt x="258" y="203"/>
                  </a:cubicBezTo>
                  <a:cubicBezTo>
                    <a:pt x="259" y="203"/>
                    <a:pt x="259" y="203"/>
                    <a:pt x="259" y="203"/>
                  </a:cubicBezTo>
                  <a:cubicBezTo>
                    <a:pt x="259" y="203"/>
                    <a:pt x="259" y="203"/>
                    <a:pt x="259" y="203"/>
                  </a:cubicBezTo>
                  <a:cubicBezTo>
                    <a:pt x="258" y="204"/>
                    <a:pt x="258" y="204"/>
                    <a:pt x="258" y="204"/>
                  </a:cubicBezTo>
                  <a:cubicBezTo>
                    <a:pt x="259" y="204"/>
                    <a:pt x="259" y="204"/>
                    <a:pt x="259" y="204"/>
                  </a:cubicBezTo>
                  <a:cubicBezTo>
                    <a:pt x="260" y="203"/>
                    <a:pt x="260" y="203"/>
                    <a:pt x="260" y="203"/>
                  </a:cubicBezTo>
                  <a:cubicBezTo>
                    <a:pt x="261" y="203"/>
                    <a:pt x="261" y="203"/>
                    <a:pt x="261" y="203"/>
                  </a:cubicBezTo>
                  <a:cubicBezTo>
                    <a:pt x="262" y="203"/>
                    <a:pt x="262" y="203"/>
                    <a:pt x="262" y="203"/>
                  </a:cubicBezTo>
                  <a:cubicBezTo>
                    <a:pt x="262" y="203"/>
                    <a:pt x="262" y="203"/>
                    <a:pt x="262" y="203"/>
                  </a:cubicBezTo>
                  <a:cubicBezTo>
                    <a:pt x="263" y="204"/>
                    <a:pt x="263" y="204"/>
                    <a:pt x="263" y="204"/>
                  </a:cubicBezTo>
                  <a:cubicBezTo>
                    <a:pt x="263" y="203"/>
                    <a:pt x="263" y="203"/>
                    <a:pt x="263" y="203"/>
                  </a:cubicBezTo>
                  <a:cubicBezTo>
                    <a:pt x="264" y="204"/>
                    <a:pt x="264" y="204"/>
                    <a:pt x="264" y="204"/>
                  </a:cubicBezTo>
                  <a:cubicBezTo>
                    <a:pt x="264" y="203"/>
                    <a:pt x="264" y="203"/>
                    <a:pt x="264" y="203"/>
                  </a:cubicBezTo>
                  <a:cubicBezTo>
                    <a:pt x="265" y="203"/>
                    <a:pt x="265" y="203"/>
                    <a:pt x="265" y="203"/>
                  </a:cubicBezTo>
                  <a:cubicBezTo>
                    <a:pt x="266" y="203"/>
                    <a:pt x="266" y="203"/>
                    <a:pt x="266" y="203"/>
                  </a:cubicBezTo>
                  <a:cubicBezTo>
                    <a:pt x="268" y="204"/>
                    <a:pt x="268" y="204"/>
                    <a:pt x="268" y="204"/>
                  </a:cubicBezTo>
                  <a:cubicBezTo>
                    <a:pt x="268" y="205"/>
                    <a:pt x="268" y="205"/>
                    <a:pt x="268" y="205"/>
                  </a:cubicBezTo>
                  <a:cubicBezTo>
                    <a:pt x="269" y="205"/>
                    <a:pt x="269" y="205"/>
                    <a:pt x="269" y="205"/>
                  </a:cubicBezTo>
                  <a:cubicBezTo>
                    <a:pt x="270" y="205"/>
                    <a:pt x="270" y="205"/>
                    <a:pt x="270" y="205"/>
                  </a:cubicBezTo>
                  <a:cubicBezTo>
                    <a:pt x="270" y="207"/>
                    <a:pt x="270" y="207"/>
                    <a:pt x="270" y="207"/>
                  </a:cubicBezTo>
                  <a:cubicBezTo>
                    <a:pt x="269" y="207"/>
                    <a:pt x="269" y="207"/>
                    <a:pt x="269" y="207"/>
                  </a:cubicBezTo>
                  <a:cubicBezTo>
                    <a:pt x="269" y="208"/>
                    <a:pt x="269" y="208"/>
                    <a:pt x="269" y="208"/>
                  </a:cubicBezTo>
                  <a:cubicBezTo>
                    <a:pt x="270" y="207"/>
                    <a:pt x="270" y="207"/>
                    <a:pt x="270" y="207"/>
                  </a:cubicBezTo>
                  <a:cubicBezTo>
                    <a:pt x="271" y="208"/>
                    <a:pt x="271" y="208"/>
                    <a:pt x="271" y="208"/>
                  </a:cubicBezTo>
                  <a:cubicBezTo>
                    <a:pt x="271" y="209"/>
                    <a:pt x="271" y="209"/>
                    <a:pt x="271" y="209"/>
                  </a:cubicBezTo>
                  <a:cubicBezTo>
                    <a:pt x="270" y="209"/>
                    <a:pt x="270" y="209"/>
                    <a:pt x="270" y="209"/>
                  </a:cubicBezTo>
                  <a:cubicBezTo>
                    <a:pt x="271" y="210"/>
                    <a:pt x="271" y="210"/>
                    <a:pt x="271" y="210"/>
                  </a:cubicBezTo>
                  <a:cubicBezTo>
                    <a:pt x="272" y="209"/>
                    <a:pt x="272" y="209"/>
                    <a:pt x="272" y="209"/>
                  </a:cubicBezTo>
                  <a:cubicBezTo>
                    <a:pt x="272" y="210"/>
                    <a:pt x="272" y="210"/>
                    <a:pt x="272" y="210"/>
                  </a:cubicBezTo>
                  <a:cubicBezTo>
                    <a:pt x="272" y="211"/>
                    <a:pt x="272" y="211"/>
                    <a:pt x="272" y="211"/>
                  </a:cubicBezTo>
                  <a:cubicBezTo>
                    <a:pt x="272" y="210"/>
                    <a:pt x="272" y="210"/>
                    <a:pt x="272" y="210"/>
                  </a:cubicBezTo>
                  <a:cubicBezTo>
                    <a:pt x="271" y="211"/>
                    <a:pt x="271" y="211"/>
                    <a:pt x="271" y="211"/>
                  </a:cubicBezTo>
                  <a:cubicBezTo>
                    <a:pt x="270" y="211"/>
                    <a:pt x="270" y="211"/>
                    <a:pt x="270" y="211"/>
                  </a:cubicBezTo>
                  <a:cubicBezTo>
                    <a:pt x="272" y="212"/>
                    <a:pt x="272" y="212"/>
                    <a:pt x="272" y="212"/>
                  </a:cubicBezTo>
                  <a:cubicBezTo>
                    <a:pt x="272" y="213"/>
                    <a:pt x="272" y="213"/>
                    <a:pt x="272" y="213"/>
                  </a:cubicBezTo>
                  <a:cubicBezTo>
                    <a:pt x="272" y="212"/>
                    <a:pt x="272" y="212"/>
                    <a:pt x="272" y="212"/>
                  </a:cubicBezTo>
                  <a:cubicBezTo>
                    <a:pt x="272" y="213"/>
                    <a:pt x="272" y="213"/>
                    <a:pt x="272" y="213"/>
                  </a:cubicBezTo>
                  <a:cubicBezTo>
                    <a:pt x="273" y="212"/>
                    <a:pt x="273" y="212"/>
                    <a:pt x="273" y="212"/>
                  </a:cubicBezTo>
                  <a:cubicBezTo>
                    <a:pt x="274" y="213"/>
                    <a:pt x="274" y="213"/>
                    <a:pt x="274" y="213"/>
                  </a:cubicBezTo>
                  <a:cubicBezTo>
                    <a:pt x="275" y="213"/>
                    <a:pt x="275" y="213"/>
                    <a:pt x="275" y="213"/>
                  </a:cubicBezTo>
                  <a:cubicBezTo>
                    <a:pt x="275" y="214"/>
                    <a:pt x="275" y="214"/>
                    <a:pt x="275" y="214"/>
                  </a:cubicBezTo>
                  <a:cubicBezTo>
                    <a:pt x="276" y="213"/>
                    <a:pt x="276" y="213"/>
                    <a:pt x="276" y="213"/>
                  </a:cubicBezTo>
                  <a:cubicBezTo>
                    <a:pt x="277" y="214"/>
                    <a:pt x="277" y="214"/>
                    <a:pt x="277" y="214"/>
                  </a:cubicBezTo>
                  <a:cubicBezTo>
                    <a:pt x="277" y="215"/>
                    <a:pt x="277" y="215"/>
                    <a:pt x="277" y="215"/>
                  </a:cubicBezTo>
                  <a:cubicBezTo>
                    <a:pt x="278" y="216"/>
                    <a:pt x="278" y="216"/>
                    <a:pt x="278" y="216"/>
                  </a:cubicBezTo>
                  <a:cubicBezTo>
                    <a:pt x="279" y="215"/>
                    <a:pt x="279" y="215"/>
                    <a:pt x="279" y="215"/>
                  </a:cubicBezTo>
                  <a:cubicBezTo>
                    <a:pt x="279" y="214"/>
                    <a:pt x="279" y="214"/>
                    <a:pt x="279" y="214"/>
                  </a:cubicBezTo>
                  <a:cubicBezTo>
                    <a:pt x="280" y="214"/>
                    <a:pt x="280" y="214"/>
                    <a:pt x="280" y="214"/>
                  </a:cubicBezTo>
                  <a:cubicBezTo>
                    <a:pt x="280" y="215"/>
                    <a:pt x="280" y="215"/>
                    <a:pt x="280" y="215"/>
                  </a:cubicBezTo>
                  <a:cubicBezTo>
                    <a:pt x="279" y="216"/>
                    <a:pt x="279" y="216"/>
                    <a:pt x="279" y="216"/>
                  </a:cubicBezTo>
                  <a:cubicBezTo>
                    <a:pt x="278" y="217"/>
                    <a:pt x="278" y="217"/>
                    <a:pt x="278" y="217"/>
                  </a:cubicBezTo>
                  <a:cubicBezTo>
                    <a:pt x="277" y="218"/>
                    <a:pt x="277" y="218"/>
                    <a:pt x="277" y="218"/>
                  </a:cubicBezTo>
                  <a:cubicBezTo>
                    <a:pt x="278" y="220"/>
                    <a:pt x="278" y="220"/>
                    <a:pt x="278" y="220"/>
                  </a:cubicBezTo>
                  <a:cubicBezTo>
                    <a:pt x="277" y="220"/>
                    <a:pt x="277" y="220"/>
                    <a:pt x="277" y="220"/>
                  </a:cubicBezTo>
                  <a:cubicBezTo>
                    <a:pt x="277" y="219"/>
                    <a:pt x="277" y="219"/>
                    <a:pt x="277" y="219"/>
                  </a:cubicBezTo>
                  <a:cubicBezTo>
                    <a:pt x="277" y="220"/>
                    <a:pt x="277" y="220"/>
                    <a:pt x="277" y="220"/>
                  </a:cubicBezTo>
                  <a:cubicBezTo>
                    <a:pt x="276" y="221"/>
                    <a:pt x="276" y="221"/>
                    <a:pt x="276" y="221"/>
                  </a:cubicBezTo>
                  <a:cubicBezTo>
                    <a:pt x="274" y="221"/>
                    <a:pt x="274" y="221"/>
                    <a:pt x="274" y="221"/>
                  </a:cubicBezTo>
                  <a:cubicBezTo>
                    <a:pt x="272" y="220"/>
                    <a:pt x="272" y="220"/>
                    <a:pt x="272" y="220"/>
                  </a:cubicBezTo>
                  <a:cubicBezTo>
                    <a:pt x="274" y="221"/>
                    <a:pt x="274" y="221"/>
                    <a:pt x="274" y="221"/>
                  </a:cubicBezTo>
                  <a:cubicBezTo>
                    <a:pt x="276" y="221"/>
                    <a:pt x="276" y="221"/>
                    <a:pt x="276" y="221"/>
                  </a:cubicBezTo>
                  <a:cubicBezTo>
                    <a:pt x="277" y="222"/>
                    <a:pt x="277" y="222"/>
                    <a:pt x="277" y="222"/>
                  </a:cubicBezTo>
                  <a:cubicBezTo>
                    <a:pt x="277" y="224"/>
                    <a:pt x="277" y="224"/>
                    <a:pt x="277" y="224"/>
                  </a:cubicBezTo>
                  <a:cubicBezTo>
                    <a:pt x="276" y="225"/>
                    <a:pt x="276" y="225"/>
                    <a:pt x="276" y="225"/>
                  </a:cubicBezTo>
                  <a:cubicBezTo>
                    <a:pt x="276" y="225"/>
                    <a:pt x="276" y="225"/>
                    <a:pt x="276" y="225"/>
                  </a:cubicBezTo>
                  <a:cubicBezTo>
                    <a:pt x="275" y="226"/>
                    <a:pt x="275" y="226"/>
                    <a:pt x="275" y="226"/>
                  </a:cubicBezTo>
                  <a:cubicBezTo>
                    <a:pt x="275" y="226"/>
                    <a:pt x="275" y="226"/>
                    <a:pt x="275" y="226"/>
                  </a:cubicBezTo>
                  <a:cubicBezTo>
                    <a:pt x="276" y="228"/>
                    <a:pt x="276" y="228"/>
                    <a:pt x="276" y="228"/>
                  </a:cubicBezTo>
                  <a:cubicBezTo>
                    <a:pt x="277" y="228"/>
                    <a:pt x="277" y="228"/>
                    <a:pt x="277" y="228"/>
                  </a:cubicBezTo>
                  <a:cubicBezTo>
                    <a:pt x="277" y="228"/>
                    <a:pt x="277" y="228"/>
                    <a:pt x="277" y="228"/>
                  </a:cubicBezTo>
                  <a:cubicBezTo>
                    <a:pt x="275" y="228"/>
                    <a:pt x="275" y="228"/>
                    <a:pt x="275" y="228"/>
                  </a:cubicBezTo>
                  <a:cubicBezTo>
                    <a:pt x="276" y="229"/>
                    <a:pt x="276" y="229"/>
                    <a:pt x="276" y="229"/>
                  </a:cubicBezTo>
                  <a:cubicBezTo>
                    <a:pt x="277" y="230"/>
                    <a:pt x="277" y="230"/>
                    <a:pt x="277" y="230"/>
                  </a:cubicBezTo>
                  <a:cubicBezTo>
                    <a:pt x="277" y="230"/>
                    <a:pt x="277" y="230"/>
                    <a:pt x="277" y="230"/>
                  </a:cubicBezTo>
                  <a:cubicBezTo>
                    <a:pt x="277" y="229"/>
                    <a:pt x="277" y="229"/>
                    <a:pt x="277" y="229"/>
                  </a:cubicBezTo>
                  <a:cubicBezTo>
                    <a:pt x="278" y="229"/>
                    <a:pt x="278" y="229"/>
                    <a:pt x="278" y="229"/>
                  </a:cubicBezTo>
                  <a:cubicBezTo>
                    <a:pt x="279" y="229"/>
                    <a:pt x="279" y="229"/>
                    <a:pt x="279" y="229"/>
                  </a:cubicBezTo>
                  <a:cubicBezTo>
                    <a:pt x="279" y="230"/>
                    <a:pt x="279" y="230"/>
                    <a:pt x="279" y="230"/>
                  </a:cubicBezTo>
                  <a:cubicBezTo>
                    <a:pt x="279" y="231"/>
                    <a:pt x="279" y="231"/>
                    <a:pt x="279" y="231"/>
                  </a:cubicBezTo>
                  <a:cubicBezTo>
                    <a:pt x="279" y="232"/>
                    <a:pt x="279" y="232"/>
                    <a:pt x="279" y="232"/>
                  </a:cubicBezTo>
                  <a:cubicBezTo>
                    <a:pt x="278" y="233"/>
                    <a:pt x="278" y="233"/>
                    <a:pt x="278" y="233"/>
                  </a:cubicBezTo>
                  <a:cubicBezTo>
                    <a:pt x="278" y="234"/>
                    <a:pt x="278" y="234"/>
                    <a:pt x="278" y="234"/>
                  </a:cubicBezTo>
                  <a:cubicBezTo>
                    <a:pt x="277" y="235"/>
                    <a:pt x="277" y="235"/>
                    <a:pt x="277" y="235"/>
                  </a:cubicBezTo>
                  <a:cubicBezTo>
                    <a:pt x="278" y="235"/>
                    <a:pt x="278" y="235"/>
                    <a:pt x="278" y="235"/>
                  </a:cubicBezTo>
                  <a:cubicBezTo>
                    <a:pt x="279" y="232"/>
                    <a:pt x="279" y="232"/>
                    <a:pt x="279" y="232"/>
                  </a:cubicBezTo>
                  <a:cubicBezTo>
                    <a:pt x="280" y="231"/>
                    <a:pt x="280" y="231"/>
                    <a:pt x="280" y="231"/>
                  </a:cubicBezTo>
                  <a:cubicBezTo>
                    <a:pt x="281" y="231"/>
                    <a:pt x="281" y="231"/>
                    <a:pt x="281" y="231"/>
                  </a:cubicBezTo>
                  <a:cubicBezTo>
                    <a:pt x="281" y="232"/>
                    <a:pt x="281" y="232"/>
                    <a:pt x="281" y="232"/>
                  </a:cubicBezTo>
                  <a:cubicBezTo>
                    <a:pt x="281" y="234"/>
                    <a:pt x="281" y="234"/>
                    <a:pt x="281" y="234"/>
                  </a:cubicBezTo>
                  <a:cubicBezTo>
                    <a:pt x="280" y="234"/>
                    <a:pt x="280" y="234"/>
                    <a:pt x="280" y="234"/>
                  </a:cubicBezTo>
                  <a:cubicBezTo>
                    <a:pt x="281" y="235"/>
                    <a:pt x="281" y="235"/>
                    <a:pt x="281" y="235"/>
                  </a:cubicBezTo>
                  <a:cubicBezTo>
                    <a:pt x="280" y="236"/>
                    <a:pt x="280" y="236"/>
                    <a:pt x="280" y="236"/>
                  </a:cubicBezTo>
                  <a:cubicBezTo>
                    <a:pt x="281" y="235"/>
                    <a:pt x="281" y="235"/>
                    <a:pt x="281" y="235"/>
                  </a:cubicBezTo>
                  <a:cubicBezTo>
                    <a:pt x="281" y="234"/>
                    <a:pt x="281" y="234"/>
                    <a:pt x="281" y="234"/>
                  </a:cubicBezTo>
                  <a:cubicBezTo>
                    <a:pt x="282" y="233"/>
                    <a:pt x="282" y="233"/>
                    <a:pt x="282" y="233"/>
                  </a:cubicBezTo>
                  <a:cubicBezTo>
                    <a:pt x="283" y="233"/>
                    <a:pt x="283" y="233"/>
                    <a:pt x="283" y="233"/>
                  </a:cubicBezTo>
                  <a:cubicBezTo>
                    <a:pt x="284" y="232"/>
                    <a:pt x="284" y="232"/>
                    <a:pt x="284" y="232"/>
                  </a:cubicBezTo>
                  <a:cubicBezTo>
                    <a:pt x="284" y="232"/>
                    <a:pt x="284" y="232"/>
                    <a:pt x="284" y="232"/>
                  </a:cubicBezTo>
                  <a:cubicBezTo>
                    <a:pt x="285" y="233"/>
                    <a:pt x="285" y="233"/>
                    <a:pt x="285" y="233"/>
                  </a:cubicBezTo>
                  <a:cubicBezTo>
                    <a:pt x="285" y="232"/>
                    <a:pt x="285" y="232"/>
                    <a:pt x="285" y="232"/>
                  </a:cubicBezTo>
                  <a:cubicBezTo>
                    <a:pt x="286" y="232"/>
                    <a:pt x="286" y="232"/>
                    <a:pt x="286" y="232"/>
                  </a:cubicBezTo>
                  <a:cubicBezTo>
                    <a:pt x="286" y="231"/>
                    <a:pt x="286" y="231"/>
                    <a:pt x="286" y="231"/>
                  </a:cubicBezTo>
                  <a:cubicBezTo>
                    <a:pt x="286" y="231"/>
                    <a:pt x="286" y="231"/>
                    <a:pt x="286" y="231"/>
                  </a:cubicBezTo>
                  <a:cubicBezTo>
                    <a:pt x="288" y="230"/>
                    <a:pt x="288" y="230"/>
                    <a:pt x="288" y="230"/>
                  </a:cubicBezTo>
                  <a:cubicBezTo>
                    <a:pt x="288" y="230"/>
                    <a:pt x="288" y="230"/>
                    <a:pt x="288" y="230"/>
                  </a:cubicBezTo>
                  <a:cubicBezTo>
                    <a:pt x="288" y="232"/>
                    <a:pt x="288" y="232"/>
                    <a:pt x="288" y="232"/>
                  </a:cubicBezTo>
                  <a:cubicBezTo>
                    <a:pt x="288" y="233"/>
                    <a:pt x="288" y="233"/>
                    <a:pt x="288" y="233"/>
                  </a:cubicBezTo>
                  <a:cubicBezTo>
                    <a:pt x="289" y="231"/>
                    <a:pt x="289" y="231"/>
                    <a:pt x="289" y="231"/>
                  </a:cubicBezTo>
                  <a:cubicBezTo>
                    <a:pt x="289" y="230"/>
                    <a:pt x="289" y="230"/>
                    <a:pt x="289" y="230"/>
                  </a:cubicBezTo>
                  <a:cubicBezTo>
                    <a:pt x="289" y="230"/>
                    <a:pt x="289" y="230"/>
                    <a:pt x="289" y="230"/>
                  </a:cubicBezTo>
                  <a:cubicBezTo>
                    <a:pt x="289" y="230"/>
                    <a:pt x="289" y="230"/>
                    <a:pt x="289" y="230"/>
                  </a:cubicBezTo>
                  <a:cubicBezTo>
                    <a:pt x="290" y="229"/>
                    <a:pt x="290" y="229"/>
                    <a:pt x="290" y="229"/>
                  </a:cubicBezTo>
                  <a:cubicBezTo>
                    <a:pt x="290" y="229"/>
                    <a:pt x="290" y="229"/>
                    <a:pt x="290" y="229"/>
                  </a:cubicBezTo>
                  <a:cubicBezTo>
                    <a:pt x="291" y="228"/>
                    <a:pt x="291" y="228"/>
                    <a:pt x="291" y="228"/>
                  </a:cubicBezTo>
                  <a:cubicBezTo>
                    <a:pt x="291" y="227"/>
                    <a:pt x="291" y="227"/>
                    <a:pt x="291" y="227"/>
                  </a:cubicBezTo>
                  <a:cubicBezTo>
                    <a:pt x="292" y="227"/>
                    <a:pt x="292" y="227"/>
                    <a:pt x="292" y="227"/>
                  </a:cubicBezTo>
                  <a:cubicBezTo>
                    <a:pt x="292" y="226"/>
                    <a:pt x="292" y="226"/>
                    <a:pt x="292" y="226"/>
                  </a:cubicBezTo>
                  <a:cubicBezTo>
                    <a:pt x="293" y="226"/>
                    <a:pt x="293" y="226"/>
                    <a:pt x="293" y="226"/>
                  </a:cubicBezTo>
                  <a:cubicBezTo>
                    <a:pt x="293" y="227"/>
                    <a:pt x="293" y="227"/>
                    <a:pt x="293" y="227"/>
                  </a:cubicBezTo>
                  <a:cubicBezTo>
                    <a:pt x="293" y="226"/>
                    <a:pt x="293" y="226"/>
                    <a:pt x="293" y="226"/>
                  </a:cubicBezTo>
                  <a:cubicBezTo>
                    <a:pt x="293" y="226"/>
                    <a:pt x="293" y="226"/>
                    <a:pt x="293" y="226"/>
                  </a:cubicBezTo>
                  <a:cubicBezTo>
                    <a:pt x="292" y="226"/>
                    <a:pt x="292" y="226"/>
                    <a:pt x="292" y="226"/>
                  </a:cubicBezTo>
                  <a:cubicBezTo>
                    <a:pt x="292" y="225"/>
                    <a:pt x="292" y="225"/>
                    <a:pt x="292" y="225"/>
                  </a:cubicBezTo>
                  <a:cubicBezTo>
                    <a:pt x="293" y="224"/>
                    <a:pt x="293" y="224"/>
                    <a:pt x="293" y="224"/>
                  </a:cubicBezTo>
                  <a:cubicBezTo>
                    <a:pt x="293" y="224"/>
                    <a:pt x="293" y="224"/>
                    <a:pt x="293" y="224"/>
                  </a:cubicBezTo>
                  <a:cubicBezTo>
                    <a:pt x="294" y="224"/>
                    <a:pt x="294" y="224"/>
                    <a:pt x="294" y="224"/>
                  </a:cubicBezTo>
                  <a:cubicBezTo>
                    <a:pt x="294" y="223"/>
                    <a:pt x="294" y="223"/>
                    <a:pt x="294" y="223"/>
                  </a:cubicBezTo>
                  <a:cubicBezTo>
                    <a:pt x="294" y="223"/>
                    <a:pt x="294" y="223"/>
                    <a:pt x="294" y="223"/>
                  </a:cubicBezTo>
                  <a:cubicBezTo>
                    <a:pt x="294" y="222"/>
                    <a:pt x="294" y="222"/>
                    <a:pt x="294" y="222"/>
                  </a:cubicBezTo>
                  <a:cubicBezTo>
                    <a:pt x="295" y="222"/>
                    <a:pt x="295" y="222"/>
                    <a:pt x="295" y="222"/>
                  </a:cubicBezTo>
                  <a:cubicBezTo>
                    <a:pt x="296" y="221"/>
                    <a:pt x="296" y="221"/>
                    <a:pt x="296" y="221"/>
                  </a:cubicBezTo>
                  <a:cubicBezTo>
                    <a:pt x="295" y="220"/>
                    <a:pt x="295" y="220"/>
                    <a:pt x="295" y="220"/>
                  </a:cubicBezTo>
                  <a:cubicBezTo>
                    <a:pt x="296" y="219"/>
                    <a:pt x="296" y="219"/>
                    <a:pt x="296" y="219"/>
                  </a:cubicBezTo>
                  <a:cubicBezTo>
                    <a:pt x="297" y="219"/>
                    <a:pt x="297" y="219"/>
                    <a:pt x="297" y="219"/>
                  </a:cubicBezTo>
                  <a:cubicBezTo>
                    <a:pt x="298" y="219"/>
                    <a:pt x="298" y="219"/>
                    <a:pt x="298" y="219"/>
                  </a:cubicBezTo>
                  <a:cubicBezTo>
                    <a:pt x="297" y="220"/>
                    <a:pt x="297" y="220"/>
                    <a:pt x="297" y="220"/>
                  </a:cubicBezTo>
                  <a:cubicBezTo>
                    <a:pt x="298" y="220"/>
                    <a:pt x="298" y="220"/>
                    <a:pt x="298" y="220"/>
                  </a:cubicBezTo>
                  <a:cubicBezTo>
                    <a:pt x="298" y="220"/>
                    <a:pt x="298" y="220"/>
                    <a:pt x="298" y="220"/>
                  </a:cubicBezTo>
                  <a:cubicBezTo>
                    <a:pt x="297" y="220"/>
                    <a:pt x="297" y="220"/>
                    <a:pt x="297" y="220"/>
                  </a:cubicBezTo>
                  <a:cubicBezTo>
                    <a:pt x="297" y="221"/>
                    <a:pt x="297" y="221"/>
                    <a:pt x="297" y="221"/>
                  </a:cubicBezTo>
                  <a:cubicBezTo>
                    <a:pt x="298" y="221"/>
                    <a:pt x="298" y="221"/>
                    <a:pt x="298" y="221"/>
                  </a:cubicBezTo>
                  <a:cubicBezTo>
                    <a:pt x="297" y="222"/>
                    <a:pt x="297" y="222"/>
                    <a:pt x="297" y="222"/>
                  </a:cubicBezTo>
                  <a:cubicBezTo>
                    <a:pt x="297" y="222"/>
                    <a:pt x="297" y="222"/>
                    <a:pt x="297" y="222"/>
                  </a:cubicBezTo>
                  <a:cubicBezTo>
                    <a:pt x="297" y="222"/>
                    <a:pt x="297" y="222"/>
                    <a:pt x="297" y="222"/>
                  </a:cubicBezTo>
                  <a:cubicBezTo>
                    <a:pt x="297" y="222"/>
                    <a:pt x="297" y="222"/>
                    <a:pt x="297" y="222"/>
                  </a:cubicBezTo>
                  <a:cubicBezTo>
                    <a:pt x="298" y="222"/>
                    <a:pt x="298" y="222"/>
                    <a:pt x="298" y="222"/>
                  </a:cubicBezTo>
                  <a:cubicBezTo>
                    <a:pt x="298" y="223"/>
                    <a:pt x="298" y="223"/>
                    <a:pt x="298" y="223"/>
                  </a:cubicBezTo>
                  <a:cubicBezTo>
                    <a:pt x="297" y="223"/>
                    <a:pt x="297" y="223"/>
                    <a:pt x="297" y="223"/>
                  </a:cubicBezTo>
                  <a:cubicBezTo>
                    <a:pt x="298" y="223"/>
                    <a:pt x="298" y="223"/>
                    <a:pt x="298" y="223"/>
                  </a:cubicBezTo>
                  <a:cubicBezTo>
                    <a:pt x="298" y="224"/>
                    <a:pt x="298" y="224"/>
                    <a:pt x="298" y="224"/>
                  </a:cubicBezTo>
                  <a:cubicBezTo>
                    <a:pt x="297" y="224"/>
                    <a:pt x="297" y="224"/>
                    <a:pt x="297" y="224"/>
                  </a:cubicBezTo>
                  <a:cubicBezTo>
                    <a:pt x="298" y="225"/>
                    <a:pt x="298" y="225"/>
                    <a:pt x="298" y="225"/>
                  </a:cubicBezTo>
                  <a:cubicBezTo>
                    <a:pt x="298" y="226"/>
                    <a:pt x="298" y="226"/>
                    <a:pt x="298" y="226"/>
                  </a:cubicBezTo>
                  <a:cubicBezTo>
                    <a:pt x="299" y="227"/>
                    <a:pt x="299" y="227"/>
                    <a:pt x="299" y="227"/>
                  </a:cubicBezTo>
                  <a:cubicBezTo>
                    <a:pt x="298" y="227"/>
                    <a:pt x="298" y="227"/>
                    <a:pt x="298" y="227"/>
                  </a:cubicBezTo>
                  <a:cubicBezTo>
                    <a:pt x="298" y="227"/>
                    <a:pt x="298" y="227"/>
                    <a:pt x="298" y="227"/>
                  </a:cubicBezTo>
                  <a:cubicBezTo>
                    <a:pt x="297" y="227"/>
                    <a:pt x="297" y="227"/>
                    <a:pt x="297" y="227"/>
                  </a:cubicBezTo>
                  <a:cubicBezTo>
                    <a:pt x="298" y="228"/>
                    <a:pt x="298" y="228"/>
                    <a:pt x="298" y="228"/>
                  </a:cubicBezTo>
                  <a:cubicBezTo>
                    <a:pt x="298" y="228"/>
                    <a:pt x="298" y="228"/>
                    <a:pt x="298" y="228"/>
                  </a:cubicBezTo>
                  <a:cubicBezTo>
                    <a:pt x="298" y="228"/>
                    <a:pt x="298" y="228"/>
                    <a:pt x="298" y="228"/>
                  </a:cubicBezTo>
                  <a:cubicBezTo>
                    <a:pt x="299" y="227"/>
                    <a:pt x="299" y="227"/>
                    <a:pt x="299" y="227"/>
                  </a:cubicBezTo>
                  <a:cubicBezTo>
                    <a:pt x="299" y="228"/>
                    <a:pt x="299" y="228"/>
                    <a:pt x="299" y="228"/>
                  </a:cubicBezTo>
                  <a:cubicBezTo>
                    <a:pt x="300" y="228"/>
                    <a:pt x="300" y="228"/>
                    <a:pt x="300" y="228"/>
                  </a:cubicBezTo>
                  <a:cubicBezTo>
                    <a:pt x="299" y="229"/>
                    <a:pt x="299" y="229"/>
                    <a:pt x="299" y="229"/>
                  </a:cubicBezTo>
                  <a:cubicBezTo>
                    <a:pt x="298" y="230"/>
                    <a:pt x="298" y="230"/>
                    <a:pt x="298" y="230"/>
                  </a:cubicBezTo>
                  <a:cubicBezTo>
                    <a:pt x="297" y="229"/>
                    <a:pt x="297" y="229"/>
                    <a:pt x="297" y="229"/>
                  </a:cubicBezTo>
                  <a:cubicBezTo>
                    <a:pt x="297" y="230"/>
                    <a:pt x="297" y="230"/>
                    <a:pt x="297" y="230"/>
                  </a:cubicBezTo>
                  <a:cubicBezTo>
                    <a:pt x="297" y="230"/>
                    <a:pt x="297" y="230"/>
                    <a:pt x="297" y="230"/>
                  </a:cubicBezTo>
                  <a:cubicBezTo>
                    <a:pt x="299" y="230"/>
                    <a:pt x="299" y="230"/>
                    <a:pt x="299" y="230"/>
                  </a:cubicBezTo>
                  <a:cubicBezTo>
                    <a:pt x="300" y="230"/>
                    <a:pt x="300" y="230"/>
                    <a:pt x="300" y="230"/>
                  </a:cubicBezTo>
                  <a:cubicBezTo>
                    <a:pt x="300" y="231"/>
                    <a:pt x="300" y="231"/>
                    <a:pt x="300" y="231"/>
                  </a:cubicBezTo>
                  <a:cubicBezTo>
                    <a:pt x="299" y="231"/>
                    <a:pt x="299" y="231"/>
                    <a:pt x="299" y="231"/>
                  </a:cubicBezTo>
                  <a:cubicBezTo>
                    <a:pt x="300" y="232"/>
                    <a:pt x="300" y="232"/>
                    <a:pt x="300" y="232"/>
                  </a:cubicBezTo>
                  <a:cubicBezTo>
                    <a:pt x="301" y="231"/>
                    <a:pt x="301" y="231"/>
                    <a:pt x="301" y="231"/>
                  </a:cubicBezTo>
                  <a:cubicBezTo>
                    <a:pt x="301" y="232"/>
                    <a:pt x="301" y="232"/>
                    <a:pt x="301" y="232"/>
                  </a:cubicBezTo>
                  <a:cubicBezTo>
                    <a:pt x="300" y="233"/>
                    <a:pt x="300" y="233"/>
                    <a:pt x="300" y="233"/>
                  </a:cubicBezTo>
                  <a:cubicBezTo>
                    <a:pt x="298" y="233"/>
                    <a:pt x="298" y="233"/>
                    <a:pt x="298" y="233"/>
                  </a:cubicBezTo>
                  <a:cubicBezTo>
                    <a:pt x="298" y="233"/>
                    <a:pt x="298" y="233"/>
                    <a:pt x="298" y="233"/>
                  </a:cubicBezTo>
                  <a:cubicBezTo>
                    <a:pt x="297" y="233"/>
                    <a:pt x="297" y="233"/>
                    <a:pt x="297" y="233"/>
                  </a:cubicBezTo>
                  <a:cubicBezTo>
                    <a:pt x="298" y="234"/>
                    <a:pt x="298" y="234"/>
                    <a:pt x="298" y="234"/>
                  </a:cubicBezTo>
                  <a:cubicBezTo>
                    <a:pt x="297" y="234"/>
                    <a:pt x="297" y="234"/>
                    <a:pt x="297" y="234"/>
                  </a:cubicBezTo>
                  <a:cubicBezTo>
                    <a:pt x="298" y="234"/>
                    <a:pt x="298" y="234"/>
                    <a:pt x="298" y="234"/>
                  </a:cubicBezTo>
                  <a:cubicBezTo>
                    <a:pt x="300" y="234"/>
                    <a:pt x="300" y="234"/>
                    <a:pt x="300" y="234"/>
                  </a:cubicBezTo>
                  <a:cubicBezTo>
                    <a:pt x="301" y="234"/>
                    <a:pt x="301" y="234"/>
                    <a:pt x="301" y="234"/>
                  </a:cubicBezTo>
                  <a:cubicBezTo>
                    <a:pt x="301" y="234"/>
                    <a:pt x="301" y="234"/>
                    <a:pt x="301" y="234"/>
                  </a:cubicBezTo>
                  <a:cubicBezTo>
                    <a:pt x="301" y="234"/>
                    <a:pt x="301" y="234"/>
                    <a:pt x="301" y="234"/>
                  </a:cubicBezTo>
                  <a:cubicBezTo>
                    <a:pt x="301" y="235"/>
                    <a:pt x="301" y="235"/>
                    <a:pt x="301" y="235"/>
                  </a:cubicBezTo>
                  <a:cubicBezTo>
                    <a:pt x="300" y="235"/>
                    <a:pt x="300" y="235"/>
                    <a:pt x="300" y="235"/>
                  </a:cubicBezTo>
                  <a:cubicBezTo>
                    <a:pt x="299" y="235"/>
                    <a:pt x="299" y="235"/>
                    <a:pt x="299" y="235"/>
                  </a:cubicBezTo>
                  <a:cubicBezTo>
                    <a:pt x="298" y="237"/>
                    <a:pt x="298" y="237"/>
                    <a:pt x="298" y="237"/>
                  </a:cubicBezTo>
                  <a:cubicBezTo>
                    <a:pt x="299" y="236"/>
                    <a:pt x="299" y="236"/>
                    <a:pt x="299" y="236"/>
                  </a:cubicBezTo>
                  <a:cubicBezTo>
                    <a:pt x="300" y="236"/>
                    <a:pt x="300" y="236"/>
                    <a:pt x="300" y="236"/>
                  </a:cubicBezTo>
                  <a:cubicBezTo>
                    <a:pt x="301" y="236"/>
                    <a:pt x="301" y="236"/>
                    <a:pt x="301" y="236"/>
                  </a:cubicBezTo>
                  <a:cubicBezTo>
                    <a:pt x="301" y="236"/>
                    <a:pt x="301" y="236"/>
                    <a:pt x="301" y="236"/>
                  </a:cubicBezTo>
                  <a:cubicBezTo>
                    <a:pt x="301" y="237"/>
                    <a:pt x="301" y="237"/>
                    <a:pt x="301" y="237"/>
                  </a:cubicBezTo>
                  <a:cubicBezTo>
                    <a:pt x="301" y="237"/>
                    <a:pt x="301" y="237"/>
                    <a:pt x="301" y="237"/>
                  </a:cubicBezTo>
                  <a:cubicBezTo>
                    <a:pt x="300" y="237"/>
                    <a:pt x="300" y="237"/>
                    <a:pt x="300" y="237"/>
                  </a:cubicBezTo>
                  <a:cubicBezTo>
                    <a:pt x="300" y="238"/>
                    <a:pt x="300" y="238"/>
                    <a:pt x="300" y="238"/>
                  </a:cubicBezTo>
                  <a:cubicBezTo>
                    <a:pt x="300" y="238"/>
                    <a:pt x="300" y="238"/>
                    <a:pt x="300" y="238"/>
                  </a:cubicBezTo>
                  <a:cubicBezTo>
                    <a:pt x="301" y="238"/>
                    <a:pt x="301" y="238"/>
                    <a:pt x="301" y="238"/>
                  </a:cubicBezTo>
                  <a:cubicBezTo>
                    <a:pt x="301" y="237"/>
                    <a:pt x="301" y="237"/>
                    <a:pt x="301" y="237"/>
                  </a:cubicBezTo>
                  <a:cubicBezTo>
                    <a:pt x="302" y="238"/>
                    <a:pt x="302" y="238"/>
                    <a:pt x="302" y="238"/>
                  </a:cubicBezTo>
                  <a:cubicBezTo>
                    <a:pt x="303" y="239"/>
                    <a:pt x="303" y="239"/>
                    <a:pt x="303" y="239"/>
                  </a:cubicBezTo>
                  <a:cubicBezTo>
                    <a:pt x="302" y="240"/>
                    <a:pt x="302" y="240"/>
                    <a:pt x="302" y="240"/>
                  </a:cubicBezTo>
                  <a:cubicBezTo>
                    <a:pt x="301" y="240"/>
                    <a:pt x="301" y="240"/>
                    <a:pt x="301" y="240"/>
                  </a:cubicBezTo>
                  <a:cubicBezTo>
                    <a:pt x="301" y="240"/>
                    <a:pt x="301" y="240"/>
                    <a:pt x="301" y="240"/>
                  </a:cubicBezTo>
                  <a:cubicBezTo>
                    <a:pt x="300" y="240"/>
                    <a:pt x="300" y="240"/>
                    <a:pt x="300" y="240"/>
                  </a:cubicBezTo>
                  <a:cubicBezTo>
                    <a:pt x="301" y="241"/>
                    <a:pt x="301" y="241"/>
                    <a:pt x="301" y="241"/>
                  </a:cubicBezTo>
                  <a:cubicBezTo>
                    <a:pt x="301" y="241"/>
                    <a:pt x="301" y="241"/>
                    <a:pt x="301" y="241"/>
                  </a:cubicBezTo>
                  <a:cubicBezTo>
                    <a:pt x="302" y="241"/>
                    <a:pt x="302" y="241"/>
                    <a:pt x="302" y="241"/>
                  </a:cubicBezTo>
                  <a:cubicBezTo>
                    <a:pt x="302" y="241"/>
                    <a:pt x="302" y="241"/>
                    <a:pt x="302" y="241"/>
                  </a:cubicBezTo>
                  <a:cubicBezTo>
                    <a:pt x="303" y="241"/>
                    <a:pt x="303" y="241"/>
                    <a:pt x="303" y="241"/>
                  </a:cubicBezTo>
                  <a:cubicBezTo>
                    <a:pt x="303" y="242"/>
                    <a:pt x="303" y="242"/>
                    <a:pt x="303" y="242"/>
                  </a:cubicBezTo>
                  <a:cubicBezTo>
                    <a:pt x="302" y="242"/>
                    <a:pt x="302" y="242"/>
                    <a:pt x="302" y="242"/>
                  </a:cubicBezTo>
                  <a:cubicBezTo>
                    <a:pt x="303" y="242"/>
                    <a:pt x="303" y="242"/>
                    <a:pt x="303" y="242"/>
                  </a:cubicBezTo>
                  <a:cubicBezTo>
                    <a:pt x="303" y="242"/>
                    <a:pt x="303" y="242"/>
                    <a:pt x="303" y="242"/>
                  </a:cubicBezTo>
                  <a:cubicBezTo>
                    <a:pt x="304" y="243"/>
                    <a:pt x="304" y="243"/>
                    <a:pt x="304" y="243"/>
                  </a:cubicBezTo>
                  <a:cubicBezTo>
                    <a:pt x="304" y="244"/>
                    <a:pt x="304" y="244"/>
                    <a:pt x="304" y="244"/>
                  </a:cubicBezTo>
                  <a:cubicBezTo>
                    <a:pt x="303" y="244"/>
                    <a:pt x="303" y="244"/>
                    <a:pt x="303" y="244"/>
                  </a:cubicBezTo>
                  <a:cubicBezTo>
                    <a:pt x="302" y="245"/>
                    <a:pt x="302" y="245"/>
                    <a:pt x="302" y="245"/>
                  </a:cubicBezTo>
                  <a:cubicBezTo>
                    <a:pt x="302" y="245"/>
                    <a:pt x="302" y="245"/>
                    <a:pt x="302" y="245"/>
                  </a:cubicBezTo>
                  <a:cubicBezTo>
                    <a:pt x="301" y="245"/>
                    <a:pt x="301" y="245"/>
                    <a:pt x="301" y="245"/>
                  </a:cubicBezTo>
                  <a:cubicBezTo>
                    <a:pt x="302" y="245"/>
                    <a:pt x="302" y="245"/>
                    <a:pt x="302" y="245"/>
                  </a:cubicBezTo>
                  <a:cubicBezTo>
                    <a:pt x="302" y="246"/>
                    <a:pt x="302" y="246"/>
                    <a:pt x="302" y="246"/>
                  </a:cubicBezTo>
                  <a:cubicBezTo>
                    <a:pt x="301" y="246"/>
                    <a:pt x="301" y="246"/>
                    <a:pt x="301" y="246"/>
                  </a:cubicBezTo>
                  <a:cubicBezTo>
                    <a:pt x="300" y="245"/>
                    <a:pt x="300" y="245"/>
                    <a:pt x="300" y="245"/>
                  </a:cubicBezTo>
                  <a:cubicBezTo>
                    <a:pt x="299" y="245"/>
                    <a:pt x="299" y="245"/>
                    <a:pt x="299" y="245"/>
                  </a:cubicBezTo>
                  <a:cubicBezTo>
                    <a:pt x="300" y="246"/>
                    <a:pt x="300" y="246"/>
                    <a:pt x="300" y="246"/>
                  </a:cubicBezTo>
                  <a:cubicBezTo>
                    <a:pt x="300" y="247"/>
                    <a:pt x="300" y="247"/>
                    <a:pt x="300" y="247"/>
                  </a:cubicBezTo>
                  <a:cubicBezTo>
                    <a:pt x="301" y="247"/>
                    <a:pt x="301" y="247"/>
                    <a:pt x="301" y="247"/>
                  </a:cubicBezTo>
                  <a:cubicBezTo>
                    <a:pt x="301" y="248"/>
                    <a:pt x="301" y="248"/>
                    <a:pt x="301" y="248"/>
                  </a:cubicBezTo>
                  <a:cubicBezTo>
                    <a:pt x="301" y="248"/>
                    <a:pt x="301" y="248"/>
                    <a:pt x="301" y="248"/>
                  </a:cubicBezTo>
                  <a:cubicBezTo>
                    <a:pt x="300" y="248"/>
                    <a:pt x="300" y="248"/>
                    <a:pt x="300" y="248"/>
                  </a:cubicBezTo>
                  <a:cubicBezTo>
                    <a:pt x="300" y="249"/>
                    <a:pt x="300" y="249"/>
                    <a:pt x="300" y="249"/>
                  </a:cubicBezTo>
                  <a:cubicBezTo>
                    <a:pt x="299" y="249"/>
                    <a:pt x="299" y="249"/>
                    <a:pt x="299" y="249"/>
                  </a:cubicBezTo>
                  <a:cubicBezTo>
                    <a:pt x="300" y="249"/>
                    <a:pt x="300" y="249"/>
                    <a:pt x="300" y="249"/>
                  </a:cubicBezTo>
                  <a:cubicBezTo>
                    <a:pt x="301" y="249"/>
                    <a:pt x="301" y="249"/>
                    <a:pt x="301" y="249"/>
                  </a:cubicBezTo>
                  <a:cubicBezTo>
                    <a:pt x="301" y="249"/>
                    <a:pt x="301" y="249"/>
                    <a:pt x="301" y="249"/>
                  </a:cubicBezTo>
                  <a:cubicBezTo>
                    <a:pt x="302" y="248"/>
                    <a:pt x="302" y="248"/>
                    <a:pt x="302" y="248"/>
                  </a:cubicBezTo>
                  <a:cubicBezTo>
                    <a:pt x="303" y="248"/>
                    <a:pt x="303" y="248"/>
                    <a:pt x="303" y="248"/>
                  </a:cubicBezTo>
                  <a:cubicBezTo>
                    <a:pt x="303" y="249"/>
                    <a:pt x="303" y="249"/>
                    <a:pt x="303" y="249"/>
                  </a:cubicBezTo>
                  <a:cubicBezTo>
                    <a:pt x="303" y="249"/>
                    <a:pt x="303" y="249"/>
                    <a:pt x="303" y="249"/>
                  </a:cubicBezTo>
                  <a:cubicBezTo>
                    <a:pt x="303" y="250"/>
                    <a:pt x="303" y="250"/>
                    <a:pt x="303" y="250"/>
                  </a:cubicBezTo>
                  <a:cubicBezTo>
                    <a:pt x="303" y="250"/>
                    <a:pt x="303" y="250"/>
                    <a:pt x="303" y="250"/>
                  </a:cubicBezTo>
                  <a:cubicBezTo>
                    <a:pt x="303" y="250"/>
                    <a:pt x="303" y="250"/>
                    <a:pt x="303" y="250"/>
                  </a:cubicBezTo>
                  <a:cubicBezTo>
                    <a:pt x="303" y="251"/>
                    <a:pt x="303" y="251"/>
                    <a:pt x="303" y="251"/>
                  </a:cubicBezTo>
                  <a:cubicBezTo>
                    <a:pt x="303" y="251"/>
                    <a:pt x="303" y="251"/>
                    <a:pt x="303" y="251"/>
                  </a:cubicBezTo>
                  <a:cubicBezTo>
                    <a:pt x="304" y="250"/>
                    <a:pt x="304" y="250"/>
                    <a:pt x="304" y="250"/>
                  </a:cubicBezTo>
                  <a:cubicBezTo>
                    <a:pt x="304" y="251"/>
                    <a:pt x="304" y="251"/>
                    <a:pt x="304" y="251"/>
                  </a:cubicBezTo>
                  <a:cubicBezTo>
                    <a:pt x="305" y="251"/>
                    <a:pt x="305" y="251"/>
                    <a:pt x="305" y="251"/>
                  </a:cubicBezTo>
                  <a:cubicBezTo>
                    <a:pt x="305" y="252"/>
                    <a:pt x="305" y="252"/>
                    <a:pt x="305" y="252"/>
                  </a:cubicBezTo>
                  <a:cubicBezTo>
                    <a:pt x="305" y="252"/>
                    <a:pt x="305" y="252"/>
                    <a:pt x="305" y="252"/>
                  </a:cubicBezTo>
                  <a:cubicBezTo>
                    <a:pt x="305" y="253"/>
                    <a:pt x="305" y="253"/>
                    <a:pt x="305" y="253"/>
                  </a:cubicBezTo>
                  <a:cubicBezTo>
                    <a:pt x="305" y="253"/>
                    <a:pt x="305" y="253"/>
                    <a:pt x="305" y="253"/>
                  </a:cubicBezTo>
                  <a:cubicBezTo>
                    <a:pt x="306" y="251"/>
                    <a:pt x="306" y="251"/>
                    <a:pt x="306" y="251"/>
                  </a:cubicBezTo>
                  <a:cubicBezTo>
                    <a:pt x="306" y="252"/>
                    <a:pt x="306" y="252"/>
                    <a:pt x="306" y="252"/>
                  </a:cubicBezTo>
                  <a:cubicBezTo>
                    <a:pt x="306" y="252"/>
                    <a:pt x="306" y="252"/>
                    <a:pt x="306" y="252"/>
                  </a:cubicBezTo>
                  <a:cubicBezTo>
                    <a:pt x="307" y="253"/>
                    <a:pt x="307" y="253"/>
                    <a:pt x="307" y="253"/>
                  </a:cubicBezTo>
                  <a:cubicBezTo>
                    <a:pt x="305" y="253"/>
                    <a:pt x="305" y="253"/>
                    <a:pt x="305" y="253"/>
                  </a:cubicBezTo>
                  <a:cubicBezTo>
                    <a:pt x="304" y="255"/>
                    <a:pt x="304" y="255"/>
                    <a:pt x="304" y="255"/>
                  </a:cubicBezTo>
                  <a:cubicBezTo>
                    <a:pt x="303" y="255"/>
                    <a:pt x="303" y="255"/>
                    <a:pt x="303" y="255"/>
                  </a:cubicBezTo>
                  <a:cubicBezTo>
                    <a:pt x="302" y="255"/>
                    <a:pt x="302" y="255"/>
                    <a:pt x="302" y="255"/>
                  </a:cubicBezTo>
                  <a:cubicBezTo>
                    <a:pt x="303" y="256"/>
                    <a:pt x="303" y="256"/>
                    <a:pt x="303" y="256"/>
                  </a:cubicBezTo>
                  <a:cubicBezTo>
                    <a:pt x="304" y="256"/>
                    <a:pt x="304" y="256"/>
                    <a:pt x="304" y="256"/>
                  </a:cubicBezTo>
                  <a:cubicBezTo>
                    <a:pt x="306" y="254"/>
                    <a:pt x="306" y="254"/>
                    <a:pt x="306" y="254"/>
                  </a:cubicBezTo>
                  <a:cubicBezTo>
                    <a:pt x="306" y="254"/>
                    <a:pt x="306" y="254"/>
                    <a:pt x="306" y="254"/>
                  </a:cubicBezTo>
                  <a:cubicBezTo>
                    <a:pt x="306" y="255"/>
                    <a:pt x="306" y="255"/>
                    <a:pt x="306" y="255"/>
                  </a:cubicBezTo>
                  <a:cubicBezTo>
                    <a:pt x="306" y="255"/>
                    <a:pt x="306" y="255"/>
                    <a:pt x="306" y="255"/>
                  </a:cubicBezTo>
                  <a:cubicBezTo>
                    <a:pt x="305" y="256"/>
                    <a:pt x="305" y="256"/>
                    <a:pt x="305" y="256"/>
                  </a:cubicBezTo>
                  <a:cubicBezTo>
                    <a:pt x="306" y="256"/>
                    <a:pt x="306" y="256"/>
                    <a:pt x="306" y="256"/>
                  </a:cubicBezTo>
                  <a:cubicBezTo>
                    <a:pt x="307" y="255"/>
                    <a:pt x="307" y="255"/>
                    <a:pt x="307" y="255"/>
                  </a:cubicBezTo>
                  <a:cubicBezTo>
                    <a:pt x="307" y="254"/>
                    <a:pt x="307" y="254"/>
                    <a:pt x="307" y="254"/>
                  </a:cubicBezTo>
                  <a:cubicBezTo>
                    <a:pt x="308" y="254"/>
                    <a:pt x="308" y="254"/>
                    <a:pt x="308" y="254"/>
                  </a:cubicBezTo>
                  <a:cubicBezTo>
                    <a:pt x="308" y="254"/>
                    <a:pt x="308" y="254"/>
                    <a:pt x="308" y="254"/>
                  </a:cubicBezTo>
                  <a:cubicBezTo>
                    <a:pt x="308" y="255"/>
                    <a:pt x="308" y="255"/>
                    <a:pt x="308" y="255"/>
                  </a:cubicBezTo>
                  <a:cubicBezTo>
                    <a:pt x="307" y="255"/>
                    <a:pt x="307" y="255"/>
                    <a:pt x="307" y="255"/>
                  </a:cubicBezTo>
                  <a:cubicBezTo>
                    <a:pt x="308" y="255"/>
                    <a:pt x="308" y="255"/>
                    <a:pt x="308" y="255"/>
                  </a:cubicBezTo>
                  <a:cubicBezTo>
                    <a:pt x="309" y="255"/>
                    <a:pt x="309" y="255"/>
                    <a:pt x="309" y="255"/>
                  </a:cubicBezTo>
                  <a:cubicBezTo>
                    <a:pt x="309" y="255"/>
                    <a:pt x="309" y="255"/>
                    <a:pt x="309" y="255"/>
                  </a:cubicBezTo>
                  <a:cubicBezTo>
                    <a:pt x="308" y="256"/>
                    <a:pt x="308" y="256"/>
                    <a:pt x="308" y="256"/>
                  </a:cubicBezTo>
                  <a:cubicBezTo>
                    <a:pt x="307" y="257"/>
                    <a:pt x="307" y="257"/>
                    <a:pt x="307" y="257"/>
                  </a:cubicBezTo>
                  <a:cubicBezTo>
                    <a:pt x="308" y="257"/>
                    <a:pt x="308" y="257"/>
                    <a:pt x="308" y="257"/>
                  </a:cubicBezTo>
                  <a:cubicBezTo>
                    <a:pt x="308" y="256"/>
                    <a:pt x="308" y="256"/>
                    <a:pt x="308" y="256"/>
                  </a:cubicBezTo>
                  <a:cubicBezTo>
                    <a:pt x="310" y="255"/>
                    <a:pt x="310" y="255"/>
                    <a:pt x="310" y="255"/>
                  </a:cubicBezTo>
                  <a:cubicBezTo>
                    <a:pt x="310" y="255"/>
                    <a:pt x="310" y="255"/>
                    <a:pt x="310" y="255"/>
                  </a:cubicBezTo>
                  <a:cubicBezTo>
                    <a:pt x="310" y="255"/>
                    <a:pt x="310" y="255"/>
                    <a:pt x="310" y="255"/>
                  </a:cubicBezTo>
                  <a:cubicBezTo>
                    <a:pt x="310" y="256"/>
                    <a:pt x="310" y="256"/>
                    <a:pt x="310" y="256"/>
                  </a:cubicBezTo>
                  <a:cubicBezTo>
                    <a:pt x="311" y="255"/>
                    <a:pt x="311" y="255"/>
                    <a:pt x="311" y="255"/>
                  </a:cubicBezTo>
                  <a:cubicBezTo>
                    <a:pt x="311" y="255"/>
                    <a:pt x="311" y="255"/>
                    <a:pt x="311" y="255"/>
                  </a:cubicBezTo>
                  <a:cubicBezTo>
                    <a:pt x="311" y="257"/>
                    <a:pt x="311" y="257"/>
                    <a:pt x="311" y="257"/>
                  </a:cubicBezTo>
                  <a:cubicBezTo>
                    <a:pt x="310" y="257"/>
                    <a:pt x="310" y="257"/>
                    <a:pt x="310" y="257"/>
                  </a:cubicBezTo>
                  <a:cubicBezTo>
                    <a:pt x="311" y="257"/>
                    <a:pt x="311" y="257"/>
                    <a:pt x="311" y="257"/>
                  </a:cubicBezTo>
                  <a:cubicBezTo>
                    <a:pt x="311" y="257"/>
                    <a:pt x="311" y="257"/>
                    <a:pt x="311" y="257"/>
                  </a:cubicBezTo>
                  <a:cubicBezTo>
                    <a:pt x="312" y="258"/>
                    <a:pt x="312" y="258"/>
                    <a:pt x="312" y="258"/>
                  </a:cubicBezTo>
                  <a:cubicBezTo>
                    <a:pt x="313" y="257"/>
                    <a:pt x="313" y="257"/>
                    <a:pt x="313" y="257"/>
                  </a:cubicBezTo>
                  <a:cubicBezTo>
                    <a:pt x="314" y="257"/>
                    <a:pt x="314" y="257"/>
                    <a:pt x="314" y="257"/>
                  </a:cubicBezTo>
                  <a:cubicBezTo>
                    <a:pt x="315" y="257"/>
                    <a:pt x="315" y="257"/>
                    <a:pt x="315" y="257"/>
                  </a:cubicBezTo>
                  <a:cubicBezTo>
                    <a:pt x="315" y="258"/>
                    <a:pt x="315" y="258"/>
                    <a:pt x="315" y="258"/>
                  </a:cubicBezTo>
                  <a:cubicBezTo>
                    <a:pt x="314" y="258"/>
                    <a:pt x="314" y="258"/>
                    <a:pt x="314" y="258"/>
                  </a:cubicBezTo>
                  <a:cubicBezTo>
                    <a:pt x="314" y="258"/>
                    <a:pt x="314" y="258"/>
                    <a:pt x="314" y="258"/>
                  </a:cubicBezTo>
                  <a:cubicBezTo>
                    <a:pt x="316" y="258"/>
                    <a:pt x="316" y="258"/>
                    <a:pt x="316" y="258"/>
                  </a:cubicBezTo>
                  <a:cubicBezTo>
                    <a:pt x="317" y="259"/>
                    <a:pt x="317" y="259"/>
                    <a:pt x="317" y="259"/>
                  </a:cubicBezTo>
                  <a:cubicBezTo>
                    <a:pt x="315" y="259"/>
                    <a:pt x="315" y="259"/>
                    <a:pt x="315" y="259"/>
                  </a:cubicBezTo>
                  <a:cubicBezTo>
                    <a:pt x="315" y="260"/>
                    <a:pt x="315" y="260"/>
                    <a:pt x="315" y="260"/>
                  </a:cubicBezTo>
                  <a:cubicBezTo>
                    <a:pt x="313" y="260"/>
                    <a:pt x="313" y="260"/>
                    <a:pt x="313" y="260"/>
                  </a:cubicBezTo>
                  <a:cubicBezTo>
                    <a:pt x="313" y="260"/>
                    <a:pt x="313" y="260"/>
                    <a:pt x="313" y="260"/>
                  </a:cubicBezTo>
                  <a:cubicBezTo>
                    <a:pt x="312" y="260"/>
                    <a:pt x="312" y="260"/>
                    <a:pt x="312" y="260"/>
                  </a:cubicBezTo>
                  <a:cubicBezTo>
                    <a:pt x="311" y="261"/>
                    <a:pt x="311" y="261"/>
                    <a:pt x="311" y="261"/>
                  </a:cubicBezTo>
                  <a:cubicBezTo>
                    <a:pt x="309" y="261"/>
                    <a:pt x="309" y="261"/>
                    <a:pt x="309" y="261"/>
                  </a:cubicBezTo>
                  <a:cubicBezTo>
                    <a:pt x="307" y="261"/>
                    <a:pt x="307" y="261"/>
                    <a:pt x="307" y="261"/>
                  </a:cubicBezTo>
                  <a:cubicBezTo>
                    <a:pt x="307" y="262"/>
                    <a:pt x="307" y="262"/>
                    <a:pt x="307" y="262"/>
                  </a:cubicBezTo>
                  <a:cubicBezTo>
                    <a:pt x="309" y="261"/>
                    <a:pt x="309" y="261"/>
                    <a:pt x="309" y="261"/>
                  </a:cubicBezTo>
                  <a:cubicBezTo>
                    <a:pt x="310" y="261"/>
                    <a:pt x="310" y="261"/>
                    <a:pt x="310" y="261"/>
                  </a:cubicBezTo>
                  <a:cubicBezTo>
                    <a:pt x="311" y="261"/>
                    <a:pt x="311" y="261"/>
                    <a:pt x="311" y="261"/>
                  </a:cubicBezTo>
                  <a:cubicBezTo>
                    <a:pt x="311" y="261"/>
                    <a:pt x="311" y="261"/>
                    <a:pt x="311" y="261"/>
                  </a:cubicBezTo>
                  <a:cubicBezTo>
                    <a:pt x="309" y="262"/>
                    <a:pt x="309" y="262"/>
                    <a:pt x="309" y="262"/>
                  </a:cubicBezTo>
                  <a:cubicBezTo>
                    <a:pt x="308" y="262"/>
                    <a:pt x="308" y="262"/>
                    <a:pt x="308" y="262"/>
                  </a:cubicBezTo>
                  <a:cubicBezTo>
                    <a:pt x="306" y="263"/>
                    <a:pt x="306" y="263"/>
                    <a:pt x="306" y="263"/>
                  </a:cubicBezTo>
                  <a:cubicBezTo>
                    <a:pt x="306" y="263"/>
                    <a:pt x="306" y="263"/>
                    <a:pt x="306" y="263"/>
                  </a:cubicBezTo>
                  <a:cubicBezTo>
                    <a:pt x="305" y="263"/>
                    <a:pt x="305" y="263"/>
                    <a:pt x="305" y="263"/>
                  </a:cubicBezTo>
                  <a:cubicBezTo>
                    <a:pt x="304" y="264"/>
                    <a:pt x="304" y="264"/>
                    <a:pt x="304" y="264"/>
                  </a:cubicBezTo>
                  <a:cubicBezTo>
                    <a:pt x="304" y="264"/>
                    <a:pt x="304" y="264"/>
                    <a:pt x="304" y="264"/>
                  </a:cubicBezTo>
                  <a:cubicBezTo>
                    <a:pt x="303" y="263"/>
                    <a:pt x="303" y="263"/>
                    <a:pt x="303" y="263"/>
                  </a:cubicBezTo>
                  <a:cubicBezTo>
                    <a:pt x="302" y="262"/>
                    <a:pt x="302" y="262"/>
                    <a:pt x="302" y="262"/>
                  </a:cubicBezTo>
                  <a:cubicBezTo>
                    <a:pt x="302" y="263"/>
                    <a:pt x="302" y="263"/>
                    <a:pt x="302" y="263"/>
                  </a:cubicBezTo>
                  <a:cubicBezTo>
                    <a:pt x="301" y="263"/>
                    <a:pt x="301" y="263"/>
                    <a:pt x="301" y="263"/>
                  </a:cubicBezTo>
                  <a:cubicBezTo>
                    <a:pt x="302" y="263"/>
                    <a:pt x="302" y="263"/>
                    <a:pt x="302" y="263"/>
                  </a:cubicBezTo>
                  <a:cubicBezTo>
                    <a:pt x="302" y="264"/>
                    <a:pt x="302" y="264"/>
                    <a:pt x="302" y="264"/>
                  </a:cubicBezTo>
                  <a:cubicBezTo>
                    <a:pt x="304" y="265"/>
                    <a:pt x="304" y="265"/>
                    <a:pt x="304" y="265"/>
                  </a:cubicBezTo>
                  <a:cubicBezTo>
                    <a:pt x="304" y="265"/>
                    <a:pt x="304" y="265"/>
                    <a:pt x="304" y="265"/>
                  </a:cubicBezTo>
                  <a:cubicBezTo>
                    <a:pt x="303" y="265"/>
                    <a:pt x="303" y="265"/>
                    <a:pt x="303" y="265"/>
                  </a:cubicBezTo>
                  <a:cubicBezTo>
                    <a:pt x="303" y="266"/>
                    <a:pt x="303" y="266"/>
                    <a:pt x="303" y="266"/>
                  </a:cubicBezTo>
                  <a:cubicBezTo>
                    <a:pt x="303" y="266"/>
                    <a:pt x="303" y="266"/>
                    <a:pt x="303" y="266"/>
                  </a:cubicBezTo>
                  <a:cubicBezTo>
                    <a:pt x="304" y="266"/>
                    <a:pt x="304" y="266"/>
                    <a:pt x="304" y="266"/>
                  </a:cubicBezTo>
                  <a:cubicBezTo>
                    <a:pt x="304" y="266"/>
                    <a:pt x="304" y="266"/>
                    <a:pt x="304" y="266"/>
                  </a:cubicBezTo>
                  <a:cubicBezTo>
                    <a:pt x="304" y="266"/>
                    <a:pt x="304" y="266"/>
                    <a:pt x="304" y="266"/>
                  </a:cubicBezTo>
                  <a:cubicBezTo>
                    <a:pt x="305" y="265"/>
                    <a:pt x="305" y="265"/>
                    <a:pt x="305" y="265"/>
                  </a:cubicBezTo>
                  <a:cubicBezTo>
                    <a:pt x="306" y="265"/>
                    <a:pt x="306" y="265"/>
                    <a:pt x="306" y="265"/>
                  </a:cubicBezTo>
                  <a:cubicBezTo>
                    <a:pt x="307" y="264"/>
                    <a:pt x="307" y="264"/>
                    <a:pt x="307" y="264"/>
                  </a:cubicBezTo>
                  <a:cubicBezTo>
                    <a:pt x="308" y="264"/>
                    <a:pt x="308" y="264"/>
                    <a:pt x="308" y="264"/>
                  </a:cubicBezTo>
                  <a:cubicBezTo>
                    <a:pt x="308" y="263"/>
                    <a:pt x="308" y="263"/>
                    <a:pt x="308" y="263"/>
                  </a:cubicBezTo>
                  <a:cubicBezTo>
                    <a:pt x="309" y="262"/>
                    <a:pt x="309" y="262"/>
                    <a:pt x="309" y="262"/>
                  </a:cubicBezTo>
                  <a:cubicBezTo>
                    <a:pt x="310" y="262"/>
                    <a:pt x="310" y="262"/>
                    <a:pt x="310" y="262"/>
                  </a:cubicBezTo>
                  <a:cubicBezTo>
                    <a:pt x="312" y="262"/>
                    <a:pt x="312" y="262"/>
                    <a:pt x="312" y="262"/>
                  </a:cubicBezTo>
                  <a:cubicBezTo>
                    <a:pt x="313" y="262"/>
                    <a:pt x="313" y="262"/>
                    <a:pt x="313" y="262"/>
                  </a:cubicBezTo>
                  <a:cubicBezTo>
                    <a:pt x="314" y="262"/>
                    <a:pt x="314" y="262"/>
                    <a:pt x="314" y="262"/>
                  </a:cubicBezTo>
                  <a:cubicBezTo>
                    <a:pt x="313" y="262"/>
                    <a:pt x="313" y="262"/>
                    <a:pt x="313" y="262"/>
                  </a:cubicBezTo>
                  <a:cubicBezTo>
                    <a:pt x="312" y="262"/>
                    <a:pt x="312" y="262"/>
                    <a:pt x="312" y="262"/>
                  </a:cubicBezTo>
                  <a:cubicBezTo>
                    <a:pt x="312" y="261"/>
                    <a:pt x="312" y="261"/>
                    <a:pt x="312" y="261"/>
                  </a:cubicBezTo>
                  <a:cubicBezTo>
                    <a:pt x="313" y="261"/>
                    <a:pt x="313" y="261"/>
                    <a:pt x="313" y="261"/>
                  </a:cubicBezTo>
                  <a:cubicBezTo>
                    <a:pt x="315" y="261"/>
                    <a:pt x="315" y="261"/>
                    <a:pt x="315" y="261"/>
                  </a:cubicBezTo>
                  <a:cubicBezTo>
                    <a:pt x="316" y="261"/>
                    <a:pt x="316" y="261"/>
                    <a:pt x="316" y="261"/>
                  </a:cubicBezTo>
                  <a:cubicBezTo>
                    <a:pt x="317" y="263"/>
                    <a:pt x="317" y="263"/>
                    <a:pt x="317" y="263"/>
                  </a:cubicBezTo>
                  <a:cubicBezTo>
                    <a:pt x="317" y="263"/>
                    <a:pt x="317" y="263"/>
                    <a:pt x="317" y="263"/>
                  </a:cubicBezTo>
                  <a:cubicBezTo>
                    <a:pt x="316" y="264"/>
                    <a:pt x="316" y="264"/>
                    <a:pt x="316" y="264"/>
                  </a:cubicBezTo>
                  <a:cubicBezTo>
                    <a:pt x="315" y="264"/>
                    <a:pt x="315" y="264"/>
                    <a:pt x="315" y="264"/>
                  </a:cubicBezTo>
                  <a:cubicBezTo>
                    <a:pt x="314" y="265"/>
                    <a:pt x="314" y="265"/>
                    <a:pt x="314" y="265"/>
                  </a:cubicBezTo>
                  <a:cubicBezTo>
                    <a:pt x="316" y="265"/>
                    <a:pt x="316" y="265"/>
                    <a:pt x="316" y="265"/>
                  </a:cubicBezTo>
                  <a:cubicBezTo>
                    <a:pt x="316" y="265"/>
                    <a:pt x="316" y="265"/>
                    <a:pt x="316" y="265"/>
                  </a:cubicBezTo>
                  <a:cubicBezTo>
                    <a:pt x="316" y="265"/>
                    <a:pt x="316" y="265"/>
                    <a:pt x="316" y="265"/>
                  </a:cubicBezTo>
                  <a:cubicBezTo>
                    <a:pt x="317" y="264"/>
                    <a:pt x="317" y="264"/>
                    <a:pt x="317" y="264"/>
                  </a:cubicBezTo>
                  <a:cubicBezTo>
                    <a:pt x="318" y="264"/>
                    <a:pt x="318" y="264"/>
                    <a:pt x="318" y="264"/>
                  </a:cubicBezTo>
                  <a:cubicBezTo>
                    <a:pt x="319" y="264"/>
                    <a:pt x="319" y="264"/>
                    <a:pt x="319" y="264"/>
                  </a:cubicBezTo>
                  <a:cubicBezTo>
                    <a:pt x="319" y="264"/>
                    <a:pt x="319" y="264"/>
                    <a:pt x="319" y="264"/>
                  </a:cubicBezTo>
                  <a:cubicBezTo>
                    <a:pt x="319" y="264"/>
                    <a:pt x="319" y="264"/>
                    <a:pt x="319" y="264"/>
                  </a:cubicBezTo>
                  <a:cubicBezTo>
                    <a:pt x="319" y="265"/>
                    <a:pt x="319" y="265"/>
                    <a:pt x="319" y="265"/>
                  </a:cubicBezTo>
                  <a:cubicBezTo>
                    <a:pt x="320" y="265"/>
                    <a:pt x="320" y="265"/>
                    <a:pt x="320" y="265"/>
                  </a:cubicBezTo>
                  <a:cubicBezTo>
                    <a:pt x="321" y="265"/>
                    <a:pt x="321" y="265"/>
                    <a:pt x="321" y="265"/>
                  </a:cubicBezTo>
                  <a:cubicBezTo>
                    <a:pt x="321" y="266"/>
                    <a:pt x="321" y="266"/>
                    <a:pt x="321" y="266"/>
                  </a:cubicBezTo>
                  <a:cubicBezTo>
                    <a:pt x="320" y="265"/>
                    <a:pt x="320" y="265"/>
                    <a:pt x="320" y="265"/>
                  </a:cubicBezTo>
                  <a:cubicBezTo>
                    <a:pt x="320" y="265"/>
                    <a:pt x="320" y="265"/>
                    <a:pt x="320" y="265"/>
                  </a:cubicBezTo>
                  <a:cubicBezTo>
                    <a:pt x="320" y="266"/>
                    <a:pt x="320" y="266"/>
                    <a:pt x="320" y="266"/>
                  </a:cubicBezTo>
                  <a:cubicBezTo>
                    <a:pt x="321" y="267"/>
                    <a:pt x="321" y="267"/>
                    <a:pt x="321" y="267"/>
                  </a:cubicBezTo>
                  <a:cubicBezTo>
                    <a:pt x="322" y="267"/>
                    <a:pt x="322" y="267"/>
                    <a:pt x="322" y="267"/>
                  </a:cubicBezTo>
                  <a:cubicBezTo>
                    <a:pt x="321" y="268"/>
                    <a:pt x="321" y="268"/>
                    <a:pt x="321" y="268"/>
                  </a:cubicBezTo>
                  <a:cubicBezTo>
                    <a:pt x="320" y="268"/>
                    <a:pt x="320" y="268"/>
                    <a:pt x="320" y="268"/>
                  </a:cubicBezTo>
                  <a:cubicBezTo>
                    <a:pt x="319" y="268"/>
                    <a:pt x="319" y="268"/>
                    <a:pt x="319" y="268"/>
                  </a:cubicBezTo>
                  <a:cubicBezTo>
                    <a:pt x="321" y="268"/>
                    <a:pt x="321" y="268"/>
                    <a:pt x="321" y="268"/>
                  </a:cubicBezTo>
                  <a:cubicBezTo>
                    <a:pt x="320" y="269"/>
                    <a:pt x="320" y="269"/>
                    <a:pt x="320" y="269"/>
                  </a:cubicBezTo>
                  <a:cubicBezTo>
                    <a:pt x="320" y="269"/>
                    <a:pt x="320" y="269"/>
                    <a:pt x="320" y="269"/>
                  </a:cubicBezTo>
                  <a:cubicBezTo>
                    <a:pt x="320" y="270"/>
                    <a:pt x="320" y="270"/>
                    <a:pt x="320" y="270"/>
                  </a:cubicBezTo>
                  <a:cubicBezTo>
                    <a:pt x="319" y="270"/>
                    <a:pt x="319" y="270"/>
                    <a:pt x="319" y="270"/>
                  </a:cubicBezTo>
                  <a:cubicBezTo>
                    <a:pt x="318" y="270"/>
                    <a:pt x="318" y="270"/>
                    <a:pt x="318" y="270"/>
                  </a:cubicBezTo>
                  <a:cubicBezTo>
                    <a:pt x="318" y="270"/>
                    <a:pt x="318" y="270"/>
                    <a:pt x="318" y="270"/>
                  </a:cubicBezTo>
                  <a:cubicBezTo>
                    <a:pt x="319" y="271"/>
                    <a:pt x="319" y="271"/>
                    <a:pt x="319" y="271"/>
                  </a:cubicBezTo>
                  <a:cubicBezTo>
                    <a:pt x="320" y="271"/>
                    <a:pt x="320" y="271"/>
                    <a:pt x="320" y="271"/>
                  </a:cubicBezTo>
                  <a:cubicBezTo>
                    <a:pt x="321" y="271"/>
                    <a:pt x="321" y="271"/>
                    <a:pt x="321" y="271"/>
                  </a:cubicBezTo>
                  <a:cubicBezTo>
                    <a:pt x="320" y="272"/>
                    <a:pt x="320" y="272"/>
                    <a:pt x="320" y="272"/>
                  </a:cubicBezTo>
                  <a:cubicBezTo>
                    <a:pt x="319" y="272"/>
                    <a:pt x="319" y="272"/>
                    <a:pt x="319" y="272"/>
                  </a:cubicBezTo>
                  <a:cubicBezTo>
                    <a:pt x="319" y="272"/>
                    <a:pt x="319" y="272"/>
                    <a:pt x="319" y="272"/>
                  </a:cubicBezTo>
                  <a:cubicBezTo>
                    <a:pt x="320" y="272"/>
                    <a:pt x="320" y="272"/>
                    <a:pt x="320" y="272"/>
                  </a:cubicBezTo>
                  <a:cubicBezTo>
                    <a:pt x="320" y="272"/>
                    <a:pt x="320" y="272"/>
                    <a:pt x="320" y="272"/>
                  </a:cubicBezTo>
                  <a:cubicBezTo>
                    <a:pt x="321" y="272"/>
                    <a:pt x="321" y="272"/>
                    <a:pt x="321" y="272"/>
                  </a:cubicBezTo>
                  <a:cubicBezTo>
                    <a:pt x="320" y="273"/>
                    <a:pt x="320" y="273"/>
                    <a:pt x="320" y="273"/>
                  </a:cubicBezTo>
                  <a:cubicBezTo>
                    <a:pt x="320" y="274"/>
                    <a:pt x="320" y="274"/>
                    <a:pt x="320" y="274"/>
                  </a:cubicBezTo>
                  <a:cubicBezTo>
                    <a:pt x="320" y="274"/>
                    <a:pt x="320" y="274"/>
                    <a:pt x="320" y="274"/>
                  </a:cubicBezTo>
                  <a:cubicBezTo>
                    <a:pt x="319" y="274"/>
                    <a:pt x="319" y="274"/>
                    <a:pt x="319" y="274"/>
                  </a:cubicBezTo>
                  <a:cubicBezTo>
                    <a:pt x="318" y="275"/>
                    <a:pt x="318" y="275"/>
                    <a:pt x="318" y="275"/>
                  </a:cubicBezTo>
                  <a:cubicBezTo>
                    <a:pt x="317" y="275"/>
                    <a:pt x="317" y="275"/>
                    <a:pt x="317" y="275"/>
                  </a:cubicBezTo>
                  <a:cubicBezTo>
                    <a:pt x="316" y="276"/>
                    <a:pt x="316" y="276"/>
                    <a:pt x="316" y="276"/>
                  </a:cubicBezTo>
                  <a:cubicBezTo>
                    <a:pt x="316" y="276"/>
                    <a:pt x="316" y="276"/>
                    <a:pt x="316" y="276"/>
                  </a:cubicBezTo>
                  <a:cubicBezTo>
                    <a:pt x="315" y="276"/>
                    <a:pt x="315" y="276"/>
                    <a:pt x="315" y="276"/>
                  </a:cubicBezTo>
                  <a:cubicBezTo>
                    <a:pt x="315" y="276"/>
                    <a:pt x="315" y="276"/>
                    <a:pt x="315" y="276"/>
                  </a:cubicBezTo>
                  <a:cubicBezTo>
                    <a:pt x="314" y="277"/>
                    <a:pt x="314" y="277"/>
                    <a:pt x="314" y="277"/>
                  </a:cubicBezTo>
                  <a:cubicBezTo>
                    <a:pt x="314" y="277"/>
                    <a:pt x="314" y="277"/>
                    <a:pt x="314" y="277"/>
                  </a:cubicBezTo>
                  <a:cubicBezTo>
                    <a:pt x="313" y="277"/>
                    <a:pt x="313" y="277"/>
                    <a:pt x="313" y="277"/>
                  </a:cubicBezTo>
                  <a:cubicBezTo>
                    <a:pt x="313" y="277"/>
                    <a:pt x="313" y="277"/>
                    <a:pt x="313" y="277"/>
                  </a:cubicBezTo>
                  <a:cubicBezTo>
                    <a:pt x="312" y="277"/>
                    <a:pt x="312" y="277"/>
                    <a:pt x="312" y="277"/>
                  </a:cubicBezTo>
                  <a:cubicBezTo>
                    <a:pt x="312" y="277"/>
                    <a:pt x="312" y="277"/>
                    <a:pt x="312" y="277"/>
                  </a:cubicBezTo>
                  <a:cubicBezTo>
                    <a:pt x="311" y="277"/>
                    <a:pt x="311" y="277"/>
                    <a:pt x="311" y="277"/>
                  </a:cubicBezTo>
                  <a:cubicBezTo>
                    <a:pt x="310" y="277"/>
                    <a:pt x="310" y="277"/>
                    <a:pt x="310" y="277"/>
                  </a:cubicBezTo>
                  <a:cubicBezTo>
                    <a:pt x="309" y="276"/>
                    <a:pt x="309" y="276"/>
                    <a:pt x="309" y="276"/>
                  </a:cubicBezTo>
                  <a:cubicBezTo>
                    <a:pt x="309" y="277"/>
                    <a:pt x="309" y="277"/>
                    <a:pt x="309" y="277"/>
                  </a:cubicBezTo>
                  <a:cubicBezTo>
                    <a:pt x="309" y="277"/>
                    <a:pt x="309" y="277"/>
                    <a:pt x="309" y="277"/>
                  </a:cubicBezTo>
                  <a:cubicBezTo>
                    <a:pt x="308" y="277"/>
                    <a:pt x="308" y="277"/>
                    <a:pt x="308" y="277"/>
                  </a:cubicBezTo>
                  <a:cubicBezTo>
                    <a:pt x="307" y="277"/>
                    <a:pt x="307" y="277"/>
                    <a:pt x="307" y="277"/>
                  </a:cubicBezTo>
                  <a:cubicBezTo>
                    <a:pt x="307" y="278"/>
                    <a:pt x="307" y="278"/>
                    <a:pt x="307" y="278"/>
                  </a:cubicBezTo>
                  <a:cubicBezTo>
                    <a:pt x="307" y="278"/>
                    <a:pt x="307" y="278"/>
                    <a:pt x="307" y="278"/>
                  </a:cubicBezTo>
                  <a:cubicBezTo>
                    <a:pt x="307" y="278"/>
                    <a:pt x="307" y="278"/>
                    <a:pt x="307" y="278"/>
                  </a:cubicBezTo>
                  <a:cubicBezTo>
                    <a:pt x="307" y="279"/>
                    <a:pt x="307" y="279"/>
                    <a:pt x="307" y="279"/>
                  </a:cubicBezTo>
                  <a:cubicBezTo>
                    <a:pt x="306" y="279"/>
                    <a:pt x="306" y="279"/>
                    <a:pt x="306" y="279"/>
                  </a:cubicBezTo>
                  <a:cubicBezTo>
                    <a:pt x="306" y="279"/>
                    <a:pt x="306" y="279"/>
                    <a:pt x="306" y="279"/>
                  </a:cubicBezTo>
                  <a:cubicBezTo>
                    <a:pt x="306" y="280"/>
                    <a:pt x="306" y="280"/>
                    <a:pt x="306" y="280"/>
                  </a:cubicBezTo>
                  <a:cubicBezTo>
                    <a:pt x="305" y="280"/>
                    <a:pt x="305" y="280"/>
                    <a:pt x="305" y="280"/>
                  </a:cubicBezTo>
                  <a:cubicBezTo>
                    <a:pt x="305" y="281"/>
                    <a:pt x="305" y="281"/>
                    <a:pt x="305" y="281"/>
                  </a:cubicBezTo>
                  <a:cubicBezTo>
                    <a:pt x="304" y="281"/>
                    <a:pt x="304" y="281"/>
                    <a:pt x="304" y="281"/>
                  </a:cubicBezTo>
                  <a:cubicBezTo>
                    <a:pt x="303" y="282"/>
                    <a:pt x="303" y="282"/>
                    <a:pt x="303" y="282"/>
                  </a:cubicBezTo>
                  <a:cubicBezTo>
                    <a:pt x="303" y="282"/>
                    <a:pt x="303" y="282"/>
                    <a:pt x="303" y="282"/>
                  </a:cubicBezTo>
                  <a:cubicBezTo>
                    <a:pt x="302" y="282"/>
                    <a:pt x="302" y="282"/>
                    <a:pt x="302" y="282"/>
                  </a:cubicBezTo>
                  <a:cubicBezTo>
                    <a:pt x="301" y="282"/>
                    <a:pt x="301" y="282"/>
                    <a:pt x="301" y="282"/>
                  </a:cubicBezTo>
                  <a:cubicBezTo>
                    <a:pt x="301" y="283"/>
                    <a:pt x="301" y="283"/>
                    <a:pt x="301" y="283"/>
                  </a:cubicBezTo>
                  <a:cubicBezTo>
                    <a:pt x="300" y="283"/>
                    <a:pt x="300" y="283"/>
                    <a:pt x="300" y="283"/>
                  </a:cubicBezTo>
                  <a:cubicBezTo>
                    <a:pt x="300" y="283"/>
                    <a:pt x="300" y="283"/>
                    <a:pt x="300" y="283"/>
                  </a:cubicBezTo>
                  <a:cubicBezTo>
                    <a:pt x="298" y="282"/>
                    <a:pt x="298" y="282"/>
                    <a:pt x="298" y="282"/>
                  </a:cubicBezTo>
                  <a:cubicBezTo>
                    <a:pt x="298" y="282"/>
                    <a:pt x="298" y="282"/>
                    <a:pt x="298" y="282"/>
                  </a:cubicBezTo>
                  <a:cubicBezTo>
                    <a:pt x="297" y="283"/>
                    <a:pt x="297" y="283"/>
                    <a:pt x="297" y="283"/>
                  </a:cubicBezTo>
                  <a:cubicBezTo>
                    <a:pt x="297" y="282"/>
                    <a:pt x="297" y="282"/>
                    <a:pt x="297" y="282"/>
                  </a:cubicBezTo>
                  <a:cubicBezTo>
                    <a:pt x="295" y="283"/>
                    <a:pt x="295" y="283"/>
                    <a:pt x="295" y="283"/>
                  </a:cubicBezTo>
                  <a:cubicBezTo>
                    <a:pt x="294" y="283"/>
                    <a:pt x="294" y="283"/>
                    <a:pt x="294" y="283"/>
                  </a:cubicBezTo>
                  <a:cubicBezTo>
                    <a:pt x="294" y="282"/>
                    <a:pt x="294" y="282"/>
                    <a:pt x="294" y="282"/>
                  </a:cubicBezTo>
                  <a:cubicBezTo>
                    <a:pt x="293" y="282"/>
                    <a:pt x="293" y="282"/>
                    <a:pt x="293" y="282"/>
                  </a:cubicBezTo>
                  <a:cubicBezTo>
                    <a:pt x="293" y="283"/>
                    <a:pt x="293" y="283"/>
                    <a:pt x="293" y="283"/>
                  </a:cubicBezTo>
                  <a:cubicBezTo>
                    <a:pt x="292" y="283"/>
                    <a:pt x="292" y="283"/>
                    <a:pt x="292" y="283"/>
                  </a:cubicBezTo>
                  <a:cubicBezTo>
                    <a:pt x="291" y="282"/>
                    <a:pt x="291" y="282"/>
                    <a:pt x="291" y="282"/>
                  </a:cubicBezTo>
                  <a:cubicBezTo>
                    <a:pt x="290" y="282"/>
                    <a:pt x="290" y="282"/>
                    <a:pt x="290" y="282"/>
                  </a:cubicBezTo>
                  <a:cubicBezTo>
                    <a:pt x="289" y="282"/>
                    <a:pt x="289" y="282"/>
                    <a:pt x="289" y="282"/>
                  </a:cubicBezTo>
                  <a:cubicBezTo>
                    <a:pt x="288" y="282"/>
                    <a:pt x="288" y="282"/>
                    <a:pt x="288" y="282"/>
                  </a:cubicBezTo>
                  <a:cubicBezTo>
                    <a:pt x="288" y="282"/>
                    <a:pt x="288" y="282"/>
                    <a:pt x="288" y="282"/>
                  </a:cubicBezTo>
                  <a:cubicBezTo>
                    <a:pt x="287" y="282"/>
                    <a:pt x="287" y="282"/>
                    <a:pt x="287" y="282"/>
                  </a:cubicBezTo>
                  <a:cubicBezTo>
                    <a:pt x="286" y="282"/>
                    <a:pt x="286" y="282"/>
                    <a:pt x="286" y="282"/>
                  </a:cubicBezTo>
                  <a:cubicBezTo>
                    <a:pt x="285" y="281"/>
                    <a:pt x="285" y="281"/>
                    <a:pt x="285" y="281"/>
                  </a:cubicBezTo>
                  <a:cubicBezTo>
                    <a:pt x="284" y="282"/>
                    <a:pt x="284" y="282"/>
                    <a:pt x="284" y="282"/>
                  </a:cubicBezTo>
                  <a:cubicBezTo>
                    <a:pt x="284" y="282"/>
                    <a:pt x="284" y="282"/>
                    <a:pt x="284" y="282"/>
                  </a:cubicBezTo>
                  <a:cubicBezTo>
                    <a:pt x="283" y="281"/>
                    <a:pt x="283" y="281"/>
                    <a:pt x="283" y="281"/>
                  </a:cubicBezTo>
                  <a:cubicBezTo>
                    <a:pt x="282" y="282"/>
                    <a:pt x="282" y="282"/>
                    <a:pt x="282" y="282"/>
                  </a:cubicBezTo>
                  <a:cubicBezTo>
                    <a:pt x="281" y="282"/>
                    <a:pt x="281" y="282"/>
                    <a:pt x="281" y="282"/>
                  </a:cubicBezTo>
                  <a:cubicBezTo>
                    <a:pt x="281" y="282"/>
                    <a:pt x="281" y="282"/>
                    <a:pt x="281" y="282"/>
                  </a:cubicBezTo>
                  <a:cubicBezTo>
                    <a:pt x="279" y="281"/>
                    <a:pt x="279" y="281"/>
                    <a:pt x="279" y="281"/>
                  </a:cubicBezTo>
                  <a:cubicBezTo>
                    <a:pt x="278" y="281"/>
                    <a:pt x="278" y="281"/>
                    <a:pt x="278" y="281"/>
                  </a:cubicBezTo>
                  <a:cubicBezTo>
                    <a:pt x="277" y="281"/>
                    <a:pt x="277" y="281"/>
                    <a:pt x="277" y="281"/>
                  </a:cubicBezTo>
                  <a:cubicBezTo>
                    <a:pt x="276" y="280"/>
                    <a:pt x="276" y="280"/>
                    <a:pt x="276" y="280"/>
                  </a:cubicBezTo>
                  <a:cubicBezTo>
                    <a:pt x="275" y="281"/>
                    <a:pt x="275" y="281"/>
                    <a:pt x="275" y="281"/>
                  </a:cubicBezTo>
                  <a:cubicBezTo>
                    <a:pt x="275" y="281"/>
                    <a:pt x="275" y="281"/>
                    <a:pt x="275" y="281"/>
                  </a:cubicBezTo>
                  <a:cubicBezTo>
                    <a:pt x="275" y="282"/>
                    <a:pt x="275" y="282"/>
                    <a:pt x="275" y="282"/>
                  </a:cubicBezTo>
                  <a:cubicBezTo>
                    <a:pt x="275" y="282"/>
                    <a:pt x="275" y="282"/>
                    <a:pt x="275" y="282"/>
                  </a:cubicBezTo>
                  <a:cubicBezTo>
                    <a:pt x="274" y="282"/>
                    <a:pt x="274" y="282"/>
                    <a:pt x="274" y="282"/>
                  </a:cubicBezTo>
                  <a:cubicBezTo>
                    <a:pt x="272" y="283"/>
                    <a:pt x="272" y="283"/>
                    <a:pt x="272" y="283"/>
                  </a:cubicBezTo>
                  <a:cubicBezTo>
                    <a:pt x="271" y="284"/>
                    <a:pt x="271" y="284"/>
                    <a:pt x="271" y="284"/>
                  </a:cubicBezTo>
                  <a:cubicBezTo>
                    <a:pt x="271" y="284"/>
                    <a:pt x="271" y="284"/>
                    <a:pt x="271" y="284"/>
                  </a:cubicBezTo>
                  <a:cubicBezTo>
                    <a:pt x="271" y="285"/>
                    <a:pt x="271" y="285"/>
                    <a:pt x="271" y="285"/>
                  </a:cubicBezTo>
                  <a:cubicBezTo>
                    <a:pt x="271" y="286"/>
                    <a:pt x="271" y="286"/>
                    <a:pt x="271" y="286"/>
                  </a:cubicBezTo>
                  <a:cubicBezTo>
                    <a:pt x="270" y="287"/>
                    <a:pt x="270" y="287"/>
                    <a:pt x="270" y="287"/>
                  </a:cubicBezTo>
                  <a:cubicBezTo>
                    <a:pt x="269" y="287"/>
                    <a:pt x="269" y="287"/>
                    <a:pt x="269" y="287"/>
                  </a:cubicBezTo>
                  <a:cubicBezTo>
                    <a:pt x="268" y="287"/>
                    <a:pt x="268" y="287"/>
                    <a:pt x="268" y="287"/>
                  </a:cubicBezTo>
                  <a:cubicBezTo>
                    <a:pt x="267" y="287"/>
                    <a:pt x="267" y="287"/>
                    <a:pt x="267" y="287"/>
                  </a:cubicBezTo>
                  <a:cubicBezTo>
                    <a:pt x="266" y="288"/>
                    <a:pt x="266" y="288"/>
                    <a:pt x="266" y="288"/>
                  </a:cubicBezTo>
                  <a:cubicBezTo>
                    <a:pt x="265" y="288"/>
                    <a:pt x="265" y="288"/>
                    <a:pt x="265" y="288"/>
                  </a:cubicBezTo>
                  <a:cubicBezTo>
                    <a:pt x="265" y="288"/>
                    <a:pt x="265" y="288"/>
                    <a:pt x="265" y="288"/>
                  </a:cubicBezTo>
                  <a:cubicBezTo>
                    <a:pt x="264" y="288"/>
                    <a:pt x="264" y="288"/>
                    <a:pt x="264" y="288"/>
                  </a:cubicBezTo>
                  <a:cubicBezTo>
                    <a:pt x="264" y="289"/>
                    <a:pt x="264" y="289"/>
                    <a:pt x="264" y="289"/>
                  </a:cubicBezTo>
                  <a:cubicBezTo>
                    <a:pt x="263" y="289"/>
                    <a:pt x="263" y="289"/>
                    <a:pt x="263" y="289"/>
                  </a:cubicBezTo>
                  <a:cubicBezTo>
                    <a:pt x="262" y="290"/>
                    <a:pt x="262" y="290"/>
                    <a:pt x="262" y="290"/>
                  </a:cubicBezTo>
                  <a:cubicBezTo>
                    <a:pt x="262" y="290"/>
                    <a:pt x="262" y="290"/>
                    <a:pt x="262" y="290"/>
                  </a:cubicBezTo>
                  <a:cubicBezTo>
                    <a:pt x="261" y="290"/>
                    <a:pt x="261" y="290"/>
                    <a:pt x="261" y="290"/>
                  </a:cubicBezTo>
                  <a:cubicBezTo>
                    <a:pt x="260" y="292"/>
                    <a:pt x="260" y="292"/>
                    <a:pt x="260" y="292"/>
                  </a:cubicBezTo>
                  <a:cubicBezTo>
                    <a:pt x="259" y="292"/>
                    <a:pt x="259" y="292"/>
                    <a:pt x="259" y="292"/>
                  </a:cubicBezTo>
                  <a:cubicBezTo>
                    <a:pt x="258" y="294"/>
                    <a:pt x="258" y="294"/>
                    <a:pt x="258" y="294"/>
                  </a:cubicBezTo>
                  <a:cubicBezTo>
                    <a:pt x="257" y="294"/>
                    <a:pt x="257" y="294"/>
                    <a:pt x="257" y="294"/>
                  </a:cubicBezTo>
                  <a:cubicBezTo>
                    <a:pt x="256" y="295"/>
                    <a:pt x="256" y="295"/>
                    <a:pt x="256" y="295"/>
                  </a:cubicBezTo>
                  <a:cubicBezTo>
                    <a:pt x="255" y="296"/>
                    <a:pt x="255" y="296"/>
                    <a:pt x="255" y="296"/>
                  </a:cubicBezTo>
                  <a:cubicBezTo>
                    <a:pt x="255" y="297"/>
                    <a:pt x="255" y="297"/>
                    <a:pt x="255" y="297"/>
                  </a:cubicBezTo>
                  <a:cubicBezTo>
                    <a:pt x="254" y="297"/>
                    <a:pt x="254" y="297"/>
                    <a:pt x="254" y="297"/>
                  </a:cubicBezTo>
                  <a:cubicBezTo>
                    <a:pt x="252" y="298"/>
                    <a:pt x="252" y="298"/>
                    <a:pt x="252" y="298"/>
                  </a:cubicBezTo>
                  <a:cubicBezTo>
                    <a:pt x="252" y="299"/>
                    <a:pt x="252" y="299"/>
                    <a:pt x="252" y="299"/>
                  </a:cubicBezTo>
                  <a:cubicBezTo>
                    <a:pt x="250" y="300"/>
                    <a:pt x="250" y="300"/>
                    <a:pt x="250" y="300"/>
                  </a:cubicBezTo>
                  <a:cubicBezTo>
                    <a:pt x="248" y="300"/>
                    <a:pt x="248" y="300"/>
                    <a:pt x="248" y="300"/>
                  </a:cubicBezTo>
                  <a:cubicBezTo>
                    <a:pt x="249" y="300"/>
                    <a:pt x="249" y="300"/>
                    <a:pt x="249" y="300"/>
                  </a:cubicBezTo>
                  <a:cubicBezTo>
                    <a:pt x="252" y="299"/>
                    <a:pt x="252" y="299"/>
                    <a:pt x="252" y="299"/>
                  </a:cubicBezTo>
                  <a:cubicBezTo>
                    <a:pt x="254" y="299"/>
                    <a:pt x="254" y="299"/>
                    <a:pt x="254" y="299"/>
                  </a:cubicBezTo>
                  <a:cubicBezTo>
                    <a:pt x="255" y="298"/>
                    <a:pt x="255" y="298"/>
                    <a:pt x="255" y="298"/>
                  </a:cubicBezTo>
                  <a:cubicBezTo>
                    <a:pt x="256" y="296"/>
                    <a:pt x="256" y="296"/>
                    <a:pt x="256" y="296"/>
                  </a:cubicBezTo>
                  <a:cubicBezTo>
                    <a:pt x="257" y="295"/>
                    <a:pt x="257" y="295"/>
                    <a:pt x="257" y="295"/>
                  </a:cubicBezTo>
                  <a:cubicBezTo>
                    <a:pt x="258" y="295"/>
                    <a:pt x="258" y="295"/>
                    <a:pt x="258" y="295"/>
                  </a:cubicBezTo>
                  <a:cubicBezTo>
                    <a:pt x="260" y="293"/>
                    <a:pt x="260" y="293"/>
                    <a:pt x="260" y="293"/>
                  </a:cubicBezTo>
                  <a:cubicBezTo>
                    <a:pt x="263" y="291"/>
                    <a:pt x="263" y="291"/>
                    <a:pt x="263" y="291"/>
                  </a:cubicBezTo>
                  <a:cubicBezTo>
                    <a:pt x="265" y="290"/>
                    <a:pt x="265" y="290"/>
                    <a:pt x="265" y="290"/>
                  </a:cubicBezTo>
                  <a:cubicBezTo>
                    <a:pt x="266" y="290"/>
                    <a:pt x="266" y="290"/>
                    <a:pt x="266" y="290"/>
                  </a:cubicBezTo>
                  <a:cubicBezTo>
                    <a:pt x="268" y="289"/>
                    <a:pt x="268" y="289"/>
                    <a:pt x="268" y="289"/>
                  </a:cubicBezTo>
                  <a:cubicBezTo>
                    <a:pt x="270" y="289"/>
                    <a:pt x="270" y="289"/>
                    <a:pt x="270" y="289"/>
                  </a:cubicBezTo>
                  <a:cubicBezTo>
                    <a:pt x="273" y="288"/>
                    <a:pt x="273" y="288"/>
                    <a:pt x="273" y="288"/>
                  </a:cubicBezTo>
                  <a:cubicBezTo>
                    <a:pt x="274" y="288"/>
                    <a:pt x="274" y="288"/>
                    <a:pt x="274" y="288"/>
                  </a:cubicBezTo>
                  <a:cubicBezTo>
                    <a:pt x="274" y="288"/>
                    <a:pt x="274" y="288"/>
                    <a:pt x="274" y="288"/>
                  </a:cubicBezTo>
                  <a:cubicBezTo>
                    <a:pt x="277" y="288"/>
                    <a:pt x="277" y="288"/>
                    <a:pt x="277" y="288"/>
                  </a:cubicBezTo>
                  <a:cubicBezTo>
                    <a:pt x="279" y="288"/>
                    <a:pt x="279" y="288"/>
                    <a:pt x="279" y="288"/>
                  </a:cubicBezTo>
                  <a:cubicBezTo>
                    <a:pt x="281" y="289"/>
                    <a:pt x="281" y="289"/>
                    <a:pt x="281" y="289"/>
                  </a:cubicBezTo>
                  <a:cubicBezTo>
                    <a:pt x="281" y="290"/>
                    <a:pt x="281" y="290"/>
                    <a:pt x="281" y="290"/>
                  </a:cubicBezTo>
                  <a:cubicBezTo>
                    <a:pt x="279" y="289"/>
                    <a:pt x="279" y="289"/>
                    <a:pt x="279" y="289"/>
                  </a:cubicBezTo>
                  <a:cubicBezTo>
                    <a:pt x="280" y="290"/>
                    <a:pt x="280" y="290"/>
                    <a:pt x="280" y="290"/>
                  </a:cubicBezTo>
                  <a:cubicBezTo>
                    <a:pt x="279" y="290"/>
                    <a:pt x="279" y="290"/>
                    <a:pt x="279" y="290"/>
                  </a:cubicBezTo>
                  <a:cubicBezTo>
                    <a:pt x="280" y="290"/>
                    <a:pt x="280" y="290"/>
                    <a:pt x="280" y="290"/>
                  </a:cubicBezTo>
                  <a:cubicBezTo>
                    <a:pt x="281" y="290"/>
                    <a:pt x="281" y="290"/>
                    <a:pt x="281" y="290"/>
                  </a:cubicBezTo>
                  <a:cubicBezTo>
                    <a:pt x="281" y="291"/>
                    <a:pt x="281" y="291"/>
                    <a:pt x="281" y="291"/>
                  </a:cubicBezTo>
                  <a:cubicBezTo>
                    <a:pt x="281" y="291"/>
                    <a:pt x="281" y="291"/>
                    <a:pt x="281" y="291"/>
                  </a:cubicBezTo>
                  <a:cubicBezTo>
                    <a:pt x="281" y="291"/>
                    <a:pt x="281" y="291"/>
                    <a:pt x="281" y="291"/>
                  </a:cubicBezTo>
                  <a:cubicBezTo>
                    <a:pt x="281" y="293"/>
                    <a:pt x="281" y="293"/>
                    <a:pt x="281" y="293"/>
                  </a:cubicBezTo>
                  <a:cubicBezTo>
                    <a:pt x="280" y="293"/>
                    <a:pt x="280" y="293"/>
                    <a:pt x="280" y="293"/>
                  </a:cubicBezTo>
                  <a:cubicBezTo>
                    <a:pt x="279" y="293"/>
                    <a:pt x="279" y="293"/>
                    <a:pt x="279" y="293"/>
                  </a:cubicBezTo>
                  <a:cubicBezTo>
                    <a:pt x="278" y="293"/>
                    <a:pt x="278" y="293"/>
                    <a:pt x="278" y="293"/>
                  </a:cubicBezTo>
                  <a:cubicBezTo>
                    <a:pt x="277" y="294"/>
                    <a:pt x="277" y="294"/>
                    <a:pt x="277" y="294"/>
                  </a:cubicBezTo>
                  <a:cubicBezTo>
                    <a:pt x="276" y="294"/>
                    <a:pt x="276" y="294"/>
                    <a:pt x="276" y="294"/>
                  </a:cubicBezTo>
                  <a:cubicBezTo>
                    <a:pt x="275" y="294"/>
                    <a:pt x="275" y="294"/>
                    <a:pt x="275" y="294"/>
                  </a:cubicBezTo>
                  <a:cubicBezTo>
                    <a:pt x="274" y="293"/>
                    <a:pt x="274" y="293"/>
                    <a:pt x="274" y="293"/>
                  </a:cubicBezTo>
                  <a:cubicBezTo>
                    <a:pt x="274" y="294"/>
                    <a:pt x="274" y="294"/>
                    <a:pt x="274" y="294"/>
                  </a:cubicBezTo>
                  <a:cubicBezTo>
                    <a:pt x="273" y="294"/>
                    <a:pt x="273" y="294"/>
                    <a:pt x="273" y="294"/>
                  </a:cubicBezTo>
                  <a:cubicBezTo>
                    <a:pt x="272" y="294"/>
                    <a:pt x="272" y="294"/>
                    <a:pt x="272" y="294"/>
                  </a:cubicBezTo>
                  <a:cubicBezTo>
                    <a:pt x="271" y="294"/>
                    <a:pt x="271" y="294"/>
                    <a:pt x="271" y="294"/>
                  </a:cubicBezTo>
                  <a:cubicBezTo>
                    <a:pt x="272" y="294"/>
                    <a:pt x="272" y="294"/>
                    <a:pt x="272" y="294"/>
                  </a:cubicBezTo>
                  <a:cubicBezTo>
                    <a:pt x="273" y="294"/>
                    <a:pt x="273" y="294"/>
                    <a:pt x="273" y="294"/>
                  </a:cubicBezTo>
                  <a:cubicBezTo>
                    <a:pt x="275" y="295"/>
                    <a:pt x="275" y="295"/>
                    <a:pt x="275" y="295"/>
                  </a:cubicBezTo>
                  <a:cubicBezTo>
                    <a:pt x="275" y="295"/>
                    <a:pt x="275" y="295"/>
                    <a:pt x="275" y="295"/>
                  </a:cubicBezTo>
                  <a:cubicBezTo>
                    <a:pt x="275" y="296"/>
                    <a:pt x="275" y="296"/>
                    <a:pt x="275" y="296"/>
                  </a:cubicBezTo>
                  <a:cubicBezTo>
                    <a:pt x="276" y="296"/>
                    <a:pt x="276" y="296"/>
                    <a:pt x="276" y="296"/>
                  </a:cubicBezTo>
                  <a:cubicBezTo>
                    <a:pt x="277" y="295"/>
                    <a:pt x="277" y="295"/>
                    <a:pt x="277" y="295"/>
                  </a:cubicBezTo>
                  <a:cubicBezTo>
                    <a:pt x="278" y="295"/>
                    <a:pt x="278" y="295"/>
                    <a:pt x="278" y="295"/>
                  </a:cubicBezTo>
                  <a:cubicBezTo>
                    <a:pt x="278" y="295"/>
                    <a:pt x="278" y="295"/>
                    <a:pt x="278" y="295"/>
                  </a:cubicBezTo>
                  <a:cubicBezTo>
                    <a:pt x="279" y="295"/>
                    <a:pt x="279" y="295"/>
                    <a:pt x="279" y="295"/>
                  </a:cubicBezTo>
                  <a:cubicBezTo>
                    <a:pt x="279" y="296"/>
                    <a:pt x="279" y="296"/>
                    <a:pt x="279" y="296"/>
                  </a:cubicBezTo>
                  <a:cubicBezTo>
                    <a:pt x="278" y="296"/>
                    <a:pt x="278" y="296"/>
                    <a:pt x="278" y="296"/>
                  </a:cubicBezTo>
                  <a:cubicBezTo>
                    <a:pt x="277" y="298"/>
                    <a:pt x="277" y="298"/>
                    <a:pt x="277" y="298"/>
                  </a:cubicBezTo>
                  <a:cubicBezTo>
                    <a:pt x="277" y="299"/>
                    <a:pt x="277" y="299"/>
                    <a:pt x="277" y="299"/>
                  </a:cubicBezTo>
                  <a:cubicBezTo>
                    <a:pt x="276" y="299"/>
                    <a:pt x="276" y="299"/>
                    <a:pt x="276" y="299"/>
                  </a:cubicBezTo>
                  <a:cubicBezTo>
                    <a:pt x="278" y="299"/>
                    <a:pt x="278" y="299"/>
                    <a:pt x="278" y="299"/>
                  </a:cubicBezTo>
                  <a:cubicBezTo>
                    <a:pt x="278" y="299"/>
                    <a:pt x="278" y="299"/>
                    <a:pt x="278" y="299"/>
                  </a:cubicBezTo>
                  <a:cubicBezTo>
                    <a:pt x="277" y="300"/>
                    <a:pt x="277" y="300"/>
                    <a:pt x="277" y="300"/>
                  </a:cubicBezTo>
                  <a:cubicBezTo>
                    <a:pt x="278" y="301"/>
                    <a:pt x="278" y="301"/>
                    <a:pt x="278" y="301"/>
                  </a:cubicBezTo>
                  <a:cubicBezTo>
                    <a:pt x="278" y="301"/>
                    <a:pt x="278" y="301"/>
                    <a:pt x="278" y="301"/>
                  </a:cubicBezTo>
                  <a:cubicBezTo>
                    <a:pt x="278" y="303"/>
                    <a:pt x="278" y="303"/>
                    <a:pt x="278" y="303"/>
                  </a:cubicBezTo>
                  <a:cubicBezTo>
                    <a:pt x="278" y="303"/>
                    <a:pt x="278" y="303"/>
                    <a:pt x="278" y="303"/>
                  </a:cubicBezTo>
                  <a:cubicBezTo>
                    <a:pt x="279" y="304"/>
                    <a:pt x="279" y="304"/>
                    <a:pt x="279" y="304"/>
                  </a:cubicBezTo>
                  <a:cubicBezTo>
                    <a:pt x="280" y="304"/>
                    <a:pt x="280" y="304"/>
                    <a:pt x="280" y="304"/>
                  </a:cubicBezTo>
                  <a:cubicBezTo>
                    <a:pt x="280" y="304"/>
                    <a:pt x="280" y="304"/>
                    <a:pt x="280" y="304"/>
                  </a:cubicBezTo>
                  <a:cubicBezTo>
                    <a:pt x="281" y="304"/>
                    <a:pt x="281" y="304"/>
                    <a:pt x="281" y="304"/>
                  </a:cubicBezTo>
                  <a:cubicBezTo>
                    <a:pt x="281" y="305"/>
                    <a:pt x="281" y="305"/>
                    <a:pt x="281" y="305"/>
                  </a:cubicBezTo>
                  <a:cubicBezTo>
                    <a:pt x="280" y="305"/>
                    <a:pt x="280" y="305"/>
                    <a:pt x="280" y="305"/>
                  </a:cubicBezTo>
                  <a:cubicBezTo>
                    <a:pt x="281" y="306"/>
                    <a:pt x="281" y="306"/>
                    <a:pt x="281" y="306"/>
                  </a:cubicBezTo>
                  <a:cubicBezTo>
                    <a:pt x="283" y="306"/>
                    <a:pt x="283" y="306"/>
                    <a:pt x="283" y="306"/>
                  </a:cubicBezTo>
                  <a:cubicBezTo>
                    <a:pt x="283" y="306"/>
                    <a:pt x="283" y="306"/>
                    <a:pt x="283" y="306"/>
                  </a:cubicBezTo>
                  <a:cubicBezTo>
                    <a:pt x="284" y="306"/>
                    <a:pt x="284" y="306"/>
                    <a:pt x="284" y="306"/>
                  </a:cubicBezTo>
                  <a:cubicBezTo>
                    <a:pt x="285" y="306"/>
                    <a:pt x="285" y="306"/>
                    <a:pt x="285" y="306"/>
                  </a:cubicBezTo>
                  <a:cubicBezTo>
                    <a:pt x="285" y="307"/>
                    <a:pt x="285" y="307"/>
                    <a:pt x="285" y="307"/>
                  </a:cubicBezTo>
                  <a:cubicBezTo>
                    <a:pt x="287" y="307"/>
                    <a:pt x="287" y="307"/>
                    <a:pt x="287" y="307"/>
                  </a:cubicBezTo>
                  <a:cubicBezTo>
                    <a:pt x="287" y="307"/>
                    <a:pt x="287" y="307"/>
                    <a:pt x="287" y="307"/>
                  </a:cubicBezTo>
                  <a:cubicBezTo>
                    <a:pt x="288" y="306"/>
                    <a:pt x="288" y="306"/>
                    <a:pt x="288" y="306"/>
                  </a:cubicBezTo>
                  <a:cubicBezTo>
                    <a:pt x="288" y="306"/>
                    <a:pt x="288" y="306"/>
                    <a:pt x="288" y="306"/>
                  </a:cubicBezTo>
                  <a:cubicBezTo>
                    <a:pt x="288" y="307"/>
                    <a:pt x="288" y="307"/>
                    <a:pt x="288" y="307"/>
                  </a:cubicBezTo>
                  <a:cubicBezTo>
                    <a:pt x="289" y="307"/>
                    <a:pt x="289" y="307"/>
                    <a:pt x="289" y="307"/>
                  </a:cubicBezTo>
                  <a:cubicBezTo>
                    <a:pt x="291" y="308"/>
                    <a:pt x="291" y="308"/>
                    <a:pt x="291" y="308"/>
                  </a:cubicBezTo>
                  <a:cubicBezTo>
                    <a:pt x="291" y="308"/>
                    <a:pt x="291" y="308"/>
                    <a:pt x="291" y="308"/>
                  </a:cubicBezTo>
                  <a:cubicBezTo>
                    <a:pt x="290" y="308"/>
                    <a:pt x="290" y="308"/>
                    <a:pt x="290" y="308"/>
                  </a:cubicBezTo>
                  <a:cubicBezTo>
                    <a:pt x="290" y="308"/>
                    <a:pt x="290" y="308"/>
                    <a:pt x="290" y="308"/>
                  </a:cubicBezTo>
                  <a:cubicBezTo>
                    <a:pt x="291" y="309"/>
                    <a:pt x="291" y="309"/>
                    <a:pt x="291" y="309"/>
                  </a:cubicBezTo>
                  <a:cubicBezTo>
                    <a:pt x="292" y="309"/>
                    <a:pt x="292" y="309"/>
                    <a:pt x="292" y="309"/>
                  </a:cubicBezTo>
                  <a:cubicBezTo>
                    <a:pt x="292" y="309"/>
                    <a:pt x="292" y="309"/>
                    <a:pt x="292" y="309"/>
                  </a:cubicBezTo>
                  <a:cubicBezTo>
                    <a:pt x="291" y="309"/>
                    <a:pt x="291" y="309"/>
                    <a:pt x="291" y="309"/>
                  </a:cubicBezTo>
                  <a:cubicBezTo>
                    <a:pt x="291" y="309"/>
                    <a:pt x="291" y="309"/>
                    <a:pt x="291" y="309"/>
                  </a:cubicBezTo>
                  <a:cubicBezTo>
                    <a:pt x="290" y="309"/>
                    <a:pt x="290" y="309"/>
                    <a:pt x="290" y="309"/>
                  </a:cubicBezTo>
                  <a:cubicBezTo>
                    <a:pt x="289" y="310"/>
                    <a:pt x="289" y="310"/>
                    <a:pt x="289" y="310"/>
                  </a:cubicBezTo>
                  <a:cubicBezTo>
                    <a:pt x="287" y="311"/>
                    <a:pt x="287" y="311"/>
                    <a:pt x="287" y="311"/>
                  </a:cubicBezTo>
                  <a:cubicBezTo>
                    <a:pt x="286" y="311"/>
                    <a:pt x="286" y="311"/>
                    <a:pt x="286" y="311"/>
                  </a:cubicBezTo>
                  <a:cubicBezTo>
                    <a:pt x="284" y="311"/>
                    <a:pt x="284" y="311"/>
                    <a:pt x="284" y="311"/>
                  </a:cubicBezTo>
                  <a:cubicBezTo>
                    <a:pt x="283" y="311"/>
                    <a:pt x="283" y="311"/>
                    <a:pt x="283" y="311"/>
                  </a:cubicBezTo>
                  <a:cubicBezTo>
                    <a:pt x="282" y="312"/>
                    <a:pt x="282" y="312"/>
                    <a:pt x="282" y="312"/>
                  </a:cubicBezTo>
                  <a:cubicBezTo>
                    <a:pt x="281" y="312"/>
                    <a:pt x="281" y="312"/>
                    <a:pt x="281" y="312"/>
                  </a:cubicBezTo>
                  <a:cubicBezTo>
                    <a:pt x="281" y="312"/>
                    <a:pt x="281" y="312"/>
                    <a:pt x="281" y="312"/>
                  </a:cubicBezTo>
                  <a:cubicBezTo>
                    <a:pt x="280" y="312"/>
                    <a:pt x="280" y="312"/>
                    <a:pt x="280" y="312"/>
                  </a:cubicBezTo>
                  <a:cubicBezTo>
                    <a:pt x="279" y="311"/>
                    <a:pt x="279" y="311"/>
                    <a:pt x="279" y="311"/>
                  </a:cubicBezTo>
                  <a:cubicBezTo>
                    <a:pt x="279" y="311"/>
                    <a:pt x="279" y="311"/>
                    <a:pt x="279" y="311"/>
                  </a:cubicBezTo>
                  <a:cubicBezTo>
                    <a:pt x="279" y="312"/>
                    <a:pt x="279" y="312"/>
                    <a:pt x="279" y="312"/>
                  </a:cubicBezTo>
                  <a:cubicBezTo>
                    <a:pt x="278" y="312"/>
                    <a:pt x="278" y="312"/>
                    <a:pt x="278" y="312"/>
                  </a:cubicBezTo>
                  <a:cubicBezTo>
                    <a:pt x="277" y="313"/>
                    <a:pt x="277" y="313"/>
                    <a:pt x="277" y="313"/>
                  </a:cubicBezTo>
                  <a:cubicBezTo>
                    <a:pt x="278" y="313"/>
                    <a:pt x="278" y="313"/>
                    <a:pt x="278" y="313"/>
                  </a:cubicBezTo>
                  <a:cubicBezTo>
                    <a:pt x="276" y="314"/>
                    <a:pt x="276" y="314"/>
                    <a:pt x="276" y="314"/>
                  </a:cubicBezTo>
                  <a:cubicBezTo>
                    <a:pt x="275" y="315"/>
                    <a:pt x="275" y="315"/>
                    <a:pt x="275" y="315"/>
                  </a:cubicBezTo>
                  <a:cubicBezTo>
                    <a:pt x="274" y="316"/>
                    <a:pt x="274" y="316"/>
                    <a:pt x="274" y="316"/>
                  </a:cubicBezTo>
                  <a:cubicBezTo>
                    <a:pt x="273" y="316"/>
                    <a:pt x="273" y="316"/>
                    <a:pt x="273" y="316"/>
                  </a:cubicBezTo>
                  <a:cubicBezTo>
                    <a:pt x="273" y="316"/>
                    <a:pt x="273" y="316"/>
                    <a:pt x="273" y="316"/>
                  </a:cubicBezTo>
                  <a:cubicBezTo>
                    <a:pt x="272" y="316"/>
                    <a:pt x="272" y="316"/>
                    <a:pt x="272" y="316"/>
                  </a:cubicBezTo>
                  <a:cubicBezTo>
                    <a:pt x="272" y="317"/>
                    <a:pt x="272" y="317"/>
                    <a:pt x="272" y="317"/>
                  </a:cubicBezTo>
                  <a:cubicBezTo>
                    <a:pt x="272" y="317"/>
                    <a:pt x="272" y="317"/>
                    <a:pt x="272" y="317"/>
                  </a:cubicBezTo>
                  <a:cubicBezTo>
                    <a:pt x="272" y="317"/>
                    <a:pt x="272" y="317"/>
                    <a:pt x="272" y="317"/>
                  </a:cubicBezTo>
                  <a:cubicBezTo>
                    <a:pt x="271" y="317"/>
                    <a:pt x="271" y="317"/>
                    <a:pt x="271" y="317"/>
                  </a:cubicBezTo>
                  <a:cubicBezTo>
                    <a:pt x="270" y="317"/>
                    <a:pt x="270" y="317"/>
                    <a:pt x="270" y="317"/>
                  </a:cubicBezTo>
                  <a:cubicBezTo>
                    <a:pt x="270" y="316"/>
                    <a:pt x="270" y="316"/>
                    <a:pt x="270" y="316"/>
                  </a:cubicBezTo>
                  <a:cubicBezTo>
                    <a:pt x="270" y="316"/>
                    <a:pt x="270" y="316"/>
                    <a:pt x="270" y="316"/>
                  </a:cubicBezTo>
                  <a:cubicBezTo>
                    <a:pt x="269" y="316"/>
                    <a:pt x="269" y="316"/>
                    <a:pt x="269" y="316"/>
                  </a:cubicBezTo>
                  <a:cubicBezTo>
                    <a:pt x="269" y="315"/>
                    <a:pt x="269" y="315"/>
                    <a:pt x="269" y="315"/>
                  </a:cubicBezTo>
                  <a:cubicBezTo>
                    <a:pt x="269" y="314"/>
                    <a:pt x="269" y="314"/>
                    <a:pt x="269" y="314"/>
                  </a:cubicBezTo>
                  <a:cubicBezTo>
                    <a:pt x="269" y="314"/>
                    <a:pt x="269" y="314"/>
                    <a:pt x="269" y="314"/>
                  </a:cubicBezTo>
                  <a:cubicBezTo>
                    <a:pt x="270" y="312"/>
                    <a:pt x="270" y="312"/>
                    <a:pt x="270" y="312"/>
                  </a:cubicBezTo>
                  <a:cubicBezTo>
                    <a:pt x="271" y="312"/>
                    <a:pt x="271" y="312"/>
                    <a:pt x="271" y="312"/>
                  </a:cubicBezTo>
                  <a:cubicBezTo>
                    <a:pt x="271" y="311"/>
                    <a:pt x="271" y="311"/>
                    <a:pt x="271" y="311"/>
                  </a:cubicBezTo>
                  <a:cubicBezTo>
                    <a:pt x="273" y="310"/>
                    <a:pt x="273" y="310"/>
                    <a:pt x="273" y="310"/>
                  </a:cubicBezTo>
                  <a:cubicBezTo>
                    <a:pt x="274" y="310"/>
                    <a:pt x="274" y="310"/>
                    <a:pt x="274" y="310"/>
                  </a:cubicBezTo>
                  <a:cubicBezTo>
                    <a:pt x="276" y="309"/>
                    <a:pt x="276" y="309"/>
                    <a:pt x="276" y="309"/>
                  </a:cubicBezTo>
                  <a:cubicBezTo>
                    <a:pt x="277" y="308"/>
                    <a:pt x="277" y="308"/>
                    <a:pt x="277" y="308"/>
                  </a:cubicBezTo>
                  <a:cubicBezTo>
                    <a:pt x="278" y="309"/>
                    <a:pt x="278" y="309"/>
                    <a:pt x="278" y="309"/>
                  </a:cubicBezTo>
                  <a:cubicBezTo>
                    <a:pt x="278" y="309"/>
                    <a:pt x="278" y="309"/>
                    <a:pt x="278" y="309"/>
                  </a:cubicBezTo>
                  <a:cubicBezTo>
                    <a:pt x="279" y="310"/>
                    <a:pt x="279" y="310"/>
                    <a:pt x="279" y="310"/>
                  </a:cubicBezTo>
                  <a:cubicBezTo>
                    <a:pt x="279" y="309"/>
                    <a:pt x="279" y="309"/>
                    <a:pt x="279" y="309"/>
                  </a:cubicBezTo>
                  <a:cubicBezTo>
                    <a:pt x="279" y="309"/>
                    <a:pt x="279" y="309"/>
                    <a:pt x="279" y="309"/>
                  </a:cubicBezTo>
                  <a:cubicBezTo>
                    <a:pt x="280" y="309"/>
                    <a:pt x="280" y="309"/>
                    <a:pt x="280" y="309"/>
                  </a:cubicBezTo>
                  <a:cubicBezTo>
                    <a:pt x="281" y="309"/>
                    <a:pt x="281" y="309"/>
                    <a:pt x="281" y="309"/>
                  </a:cubicBezTo>
                  <a:cubicBezTo>
                    <a:pt x="282" y="308"/>
                    <a:pt x="282" y="308"/>
                    <a:pt x="282" y="308"/>
                  </a:cubicBezTo>
                  <a:cubicBezTo>
                    <a:pt x="280" y="308"/>
                    <a:pt x="280" y="308"/>
                    <a:pt x="280" y="308"/>
                  </a:cubicBezTo>
                  <a:cubicBezTo>
                    <a:pt x="278" y="308"/>
                    <a:pt x="278" y="308"/>
                    <a:pt x="278" y="308"/>
                  </a:cubicBezTo>
                  <a:cubicBezTo>
                    <a:pt x="278" y="308"/>
                    <a:pt x="278" y="308"/>
                    <a:pt x="278" y="308"/>
                  </a:cubicBezTo>
                  <a:cubicBezTo>
                    <a:pt x="277" y="308"/>
                    <a:pt x="277" y="308"/>
                    <a:pt x="277" y="308"/>
                  </a:cubicBezTo>
                  <a:cubicBezTo>
                    <a:pt x="276" y="308"/>
                    <a:pt x="276" y="308"/>
                    <a:pt x="276" y="308"/>
                  </a:cubicBezTo>
                  <a:cubicBezTo>
                    <a:pt x="275" y="308"/>
                    <a:pt x="275" y="308"/>
                    <a:pt x="275" y="308"/>
                  </a:cubicBezTo>
                  <a:cubicBezTo>
                    <a:pt x="276" y="307"/>
                    <a:pt x="276" y="307"/>
                    <a:pt x="276" y="307"/>
                  </a:cubicBezTo>
                  <a:cubicBezTo>
                    <a:pt x="277" y="307"/>
                    <a:pt x="277" y="307"/>
                    <a:pt x="277" y="307"/>
                  </a:cubicBezTo>
                  <a:cubicBezTo>
                    <a:pt x="278" y="306"/>
                    <a:pt x="278" y="306"/>
                    <a:pt x="278" y="306"/>
                  </a:cubicBezTo>
                  <a:cubicBezTo>
                    <a:pt x="278" y="306"/>
                    <a:pt x="278" y="306"/>
                    <a:pt x="278" y="306"/>
                  </a:cubicBezTo>
                  <a:cubicBezTo>
                    <a:pt x="278" y="306"/>
                    <a:pt x="278" y="306"/>
                    <a:pt x="278" y="306"/>
                  </a:cubicBezTo>
                  <a:cubicBezTo>
                    <a:pt x="277" y="305"/>
                    <a:pt x="277" y="305"/>
                    <a:pt x="277" y="305"/>
                  </a:cubicBezTo>
                  <a:cubicBezTo>
                    <a:pt x="277" y="307"/>
                    <a:pt x="277" y="307"/>
                    <a:pt x="277" y="307"/>
                  </a:cubicBezTo>
                  <a:cubicBezTo>
                    <a:pt x="276" y="307"/>
                    <a:pt x="276" y="307"/>
                    <a:pt x="276" y="307"/>
                  </a:cubicBezTo>
                  <a:cubicBezTo>
                    <a:pt x="275" y="308"/>
                    <a:pt x="275" y="308"/>
                    <a:pt x="275" y="308"/>
                  </a:cubicBezTo>
                  <a:cubicBezTo>
                    <a:pt x="274" y="308"/>
                    <a:pt x="274" y="308"/>
                    <a:pt x="274" y="308"/>
                  </a:cubicBezTo>
                  <a:cubicBezTo>
                    <a:pt x="273" y="308"/>
                    <a:pt x="273" y="308"/>
                    <a:pt x="273" y="308"/>
                  </a:cubicBezTo>
                  <a:cubicBezTo>
                    <a:pt x="271" y="309"/>
                    <a:pt x="271" y="309"/>
                    <a:pt x="271" y="309"/>
                  </a:cubicBezTo>
                  <a:cubicBezTo>
                    <a:pt x="271" y="309"/>
                    <a:pt x="271" y="309"/>
                    <a:pt x="271" y="309"/>
                  </a:cubicBezTo>
                  <a:cubicBezTo>
                    <a:pt x="271" y="308"/>
                    <a:pt x="271" y="308"/>
                    <a:pt x="271" y="308"/>
                  </a:cubicBezTo>
                  <a:cubicBezTo>
                    <a:pt x="271" y="308"/>
                    <a:pt x="271" y="308"/>
                    <a:pt x="271" y="308"/>
                  </a:cubicBezTo>
                  <a:cubicBezTo>
                    <a:pt x="272" y="307"/>
                    <a:pt x="272" y="307"/>
                    <a:pt x="272" y="307"/>
                  </a:cubicBezTo>
                  <a:cubicBezTo>
                    <a:pt x="271" y="308"/>
                    <a:pt x="271" y="308"/>
                    <a:pt x="271" y="308"/>
                  </a:cubicBezTo>
                  <a:cubicBezTo>
                    <a:pt x="270" y="309"/>
                    <a:pt x="270" y="309"/>
                    <a:pt x="270" y="309"/>
                  </a:cubicBezTo>
                  <a:cubicBezTo>
                    <a:pt x="269" y="309"/>
                    <a:pt x="269" y="309"/>
                    <a:pt x="269" y="309"/>
                  </a:cubicBezTo>
                  <a:cubicBezTo>
                    <a:pt x="269" y="309"/>
                    <a:pt x="269" y="309"/>
                    <a:pt x="269" y="309"/>
                  </a:cubicBezTo>
                  <a:cubicBezTo>
                    <a:pt x="268" y="309"/>
                    <a:pt x="268" y="309"/>
                    <a:pt x="268" y="309"/>
                  </a:cubicBezTo>
                  <a:cubicBezTo>
                    <a:pt x="268" y="309"/>
                    <a:pt x="268" y="309"/>
                    <a:pt x="268" y="309"/>
                  </a:cubicBezTo>
                  <a:cubicBezTo>
                    <a:pt x="267" y="309"/>
                    <a:pt x="267" y="309"/>
                    <a:pt x="267" y="309"/>
                  </a:cubicBezTo>
                  <a:cubicBezTo>
                    <a:pt x="266" y="309"/>
                    <a:pt x="266" y="309"/>
                    <a:pt x="266" y="309"/>
                  </a:cubicBezTo>
                  <a:cubicBezTo>
                    <a:pt x="265" y="308"/>
                    <a:pt x="265" y="308"/>
                    <a:pt x="265" y="308"/>
                  </a:cubicBezTo>
                  <a:cubicBezTo>
                    <a:pt x="265" y="308"/>
                    <a:pt x="265" y="308"/>
                    <a:pt x="265" y="308"/>
                  </a:cubicBezTo>
                  <a:cubicBezTo>
                    <a:pt x="265" y="308"/>
                    <a:pt x="265" y="308"/>
                    <a:pt x="265" y="308"/>
                  </a:cubicBezTo>
                  <a:cubicBezTo>
                    <a:pt x="265" y="308"/>
                    <a:pt x="265" y="308"/>
                    <a:pt x="265" y="308"/>
                  </a:cubicBezTo>
                  <a:cubicBezTo>
                    <a:pt x="265" y="307"/>
                    <a:pt x="265" y="307"/>
                    <a:pt x="265" y="307"/>
                  </a:cubicBezTo>
                  <a:cubicBezTo>
                    <a:pt x="265" y="307"/>
                    <a:pt x="265" y="307"/>
                    <a:pt x="265" y="307"/>
                  </a:cubicBezTo>
                  <a:cubicBezTo>
                    <a:pt x="265" y="306"/>
                    <a:pt x="265" y="306"/>
                    <a:pt x="265" y="306"/>
                  </a:cubicBezTo>
                  <a:cubicBezTo>
                    <a:pt x="265" y="306"/>
                    <a:pt x="265" y="306"/>
                    <a:pt x="265" y="306"/>
                  </a:cubicBezTo>
                  <a:cubicBezTo>
                    <a:pt x="264" y="305"/>
                    <a:pt x="264" y="305"/>
                    <a:pt x="264" y="305"/>
                  </a:cubicBezTo>
                  <a:cubicBezTo>
                    <a:pt x="264" y="305"/>
                    <a:pt x="264" y="305"/>
                    <a:pt x="264" y="305"/>
                  </a:cubicBezTo>
                  <a:cubicBezTo>
                    <a:pt x="264" y="305"/>
                    <a:pt x="264" y="305"/>
                    <a:pt x="264" y="305"/>
                  </a:cubicBezTo>
                  <a:cubicBezTo>
                    <a:pt x="265" y="300"/>
                    <a:pt x="265" y="300"/>
                    <a:pt x="265" y="300"/>
                  </a:cubicBezTo>
                  <a:cubicBezTo>
                    <a:pt x="265" y="298"/>
                    <a:pt x="265" y="298"/>
                    <a:pt x="265" y="298"/>
                  </a:cubicBezTo>
                  <a:cubicBezTo>
                    <a:pt x="264" y="297"/>
                    <a:pt x="264" y="297"/>
                    <a:pt x="264" y="297"/>
                  </a:cubicBezTo>
                  <a:cubicBezTo>
                    <a:pt x="263" y="297"/>
                    <a:pt x="263" y="297"/>
                    <a:pt x="263" y="297"/>
                  </a:cubicBezTo>
                  <a:cubicBezTo>
                    <a:pt x="262" y="297"/>
                    <a:pt x="262" y="297"/>
                    <a:pt x="262" y="297"/>
                  </a:cubicBezTo>
                  <a:cubicBezTo>
                    <a:pt x="261" y="297"/>
                    <a:pt x="261" y="297"/>
                    <a:pt x="261" y="297"/>
                  </a:cubicBezTo>
                  <a:cubicBezTo>
                    <a:pt x="260" y="297"/>
                    <a:pt x="260" y="297"/>
                    <a:pt x="260" y="297"/>
                  </a:cubicBezTo>
                  <a:cubicBezTo>
                    <a:pt x="260" y="296"/>
                    <a:pt x="260" y="296"/>
                    <a:pt x="260" y="296"/>
                  </a:cubicBezTo>
                  <a:cubicBezTo>
                    <a:pt x="260" y="296"/>
                    <a:pt x="260" y="296"/>
                    <a:pt x="260" y="296"/>
                  </a:cubicBezTo>
                  <a:cubicBezTo>
                    <a:pt x="259" y="297"/>
                    <a:pt x="259" y="297"/>
                    <a:pt x="259" y="297"/>
                  </a:cubicBezTo>
                  <a:cubicBezTo>
                    <a:pt x="258" y="298"/>
                    <a:pt x="258" y="298"/>
                    <a:pt x="258" y="298"/>
                  </a:cubicBezTo>
                  <a:cubicBezTo>
                    <a:pt x="257" y="299"/>
                    <a:pt x="257" y="299"/>
                    <a:pt x="257" y="299"/>
                  </a:cubicBezTo>
                  <a:cubicBezTo>
                    <a:pt x="256" y="300"/>
                    <a:pt x="256" y="300"/>
                    <a:pt x="256" y="300"/>
                  </a:cubicBezTo>
                  <a:cubicBezTo>
                    <a:pt x="256" y="301"/>
                    <a:pt x="256" y="301"/>
                    <a:pt x="256" y="301"/>
                  </a:cubicBezTo>
                  <a:cubicBezTo>
                    <a:pt x="255" y="301"/>
                    <a:pt x="255" y="301"/>
                    <a:pt x="255" y="301"/>
                  </a:cubicBezTo>
                  <a:cubicBezTo>
                    <a:pt x="255" y="302"/>
                    <a:pt x="255" y="302"/>
                    <a:pt x="255" y="302"/>
                  </a:cubicBezTo>
                  <a:cubicBezTo>
                    <a:pt x="255" y="303"/>
                    <a:pt x="255" y="303"/>
                    <a:pt x="255" y="303"/>
                  </a:cubicBezTo>
                  <a:cubicBezTo>
                    <a:pt x="253" y="304"/>
                    <a:pt x="253" y="304"/>
                    <a:pt x="253" y="304"/>
                  </a:cubicBezTo>
                  <a:cubicBezTo>
                    <a:pt x="253" y="305"/>
                    <a:pt x="253" y="305"/>
                    <a:pt x="253" y="305"/>
                  </a:cubicBezTo>
                  <a:cubicBezTo>
                    <a:pt x="251" y="306"/>
                    <a:pt x="251" y="306"/>
                    <a:pt x="251" y="306"/>
                  </a:cubicBezTo>
                  <a:cubicBezTo>
                    <a:pt x="251" y="307"/>
                    <a:pt x="251" y="307"/>
                    <a:pt x="251" y="307"/>
                  </a:cubicBezTo>
                  <a:cubicBezTo>
                    <a:pt x="251" y="307"/>
                    <a:pt x="251" y="307"/>
                    <a:pt x="251" y="307"/>
                  </a:cubicBezTo>
                  <a:cubicBezTo>
                    <a:pt x="250" y="307"/>
                    <a:pt x="250" y="307"/>
                    <a:pt x="250" y="307"/>
                  </a:cubicBezTo>
                  <a:cubicBezTo>
                    <a:pt x="249" y="307"/>
                    <a:pt x="249" y="307"/>
                    <a:pt x="249" y="307"/>
                  </a:cubicBezTo>
                  <a:cubicBezTo>
                    <a:pt x="249" y="307"/>
                    <a:pt x="249" y="307"/>
                    <a:pt x="249" y="307"/>
                  </a:cubicBezTo>
                  <a:cubicBezTo>
                    <a:pt x="249" y="307"/>
                    <a:pt x="249" y="307"/>
                    <a:pt x="249" y="307"/>
                  </a:cubicBezTo>
                  <a:cubicBezTo>
                    <a:pt x="248" y="308"/>
                    <a:pt x="248" y="308"/>
                    <a:pt x="248" y="308"/>
                  </a:cubicBezTo>
                  <a:cubicBezTo>
                    <a:pt x="235" y="308"/>
                    <a:pt x="235" y="308"/>
                    <a:pt x="235" y="308"/>
                  </a:cubicBezTo>
                  <a:cubicBezTo>
                    <a:pt x="233" y="308"/>
                    <a:pt x="233" y="308"/>
                    <a:pt x="233" y="308"/>
                  </a:cubicBezTo>
                  <a:cubicBezTo>
                    <a:pt x="232" y="309"/>
                    <a:pt x="232" y="309"/>
                    <a:pt x="232" y="309"/>
                  </a:cubicBezTo>
                  <a:cubicBezTo>
                    <a:pt x="231" y="309"/>
                    <a:pt x="231" y="309"/>
                    <a:pt x="231" y="309"/>
                  </a:cubicBezTo>
                  <a:cubicBezTo>
                    <a:pt x="230" y="310"/>
                    <a:pt x="230" y="310"/>
                    <a:pt x="230" y="310"/>
                  </a:cubicBezTo>
                  <a:cubicBezTo>
                    <a:pt x="228" y="311"/>
                    <a:pt x="228" y="311"/>
                    <a:pt x="228" y="311"/>
                  </a:cubicBezTo>
                  <a:cubicBezTo>
                    <a:pt x="227" y="312"/>
                    <a:pt x="227" y="312"/>
                    <a:pt x="227" y="312"/>
                  </a:cubicBezTo>
                  <a:cubicBezTo>
                    <a:pt x="226" y="312"/>
                    <a:pt x="226" y="312"/>
                    <a:pt x="226" y="312"/>
                  </a:cubicBezTo>
                  <a:cubicBezTo>
                    <a:pt x="223" y="315"/>
                    <a:pt x="223" y="315"/>
                    <a:pt x="223" y="315"/>
                  </a:cubicBezTo>
                  <a:cubicBezTo>
                    <a:pt x="214" y="317"/>
                    <a:pt x="214" y="317"/>
                    <a:pt x="214" y="317"/>
                  </a:cubicBezTo>
                  <a:cubicBezTo>
                    <a:pt x="214" y="319"/>
                    <a:pt x="214" y="319"/>
                    <a:pt x="214" y="319"/>
                  </a:cubicBezTo>
                  <a:cubicBezTo>
                    <a:pt x="212" y="319"/>
                    <a:pt x="212" y="319"/>
                    <a:pt x="212" y="319"/>
                  </a:cubicBezTo>
                  <a:cubicBezTo>
                    <a:pt x="197" y="323"/>
                    <a:pt x="197" y="323"/>
                    <a:pt x="197" y="323"/>
                  </a:cubicBezTo>
                  <a:cubicBezTo>
                    <a:pt x="196" y="322"/>
                    <a:pt x="196" y="322"/>
                    <a:pt x="196" y="322"/>
                  </a:cubicBezTo>
                  <a:cubicBezTo>
                    <a:pt x="197" y="321"/>
                    <a:pt x="197" y="321"/>
                    <a:pt x="197" y="321"/>
                  </a:cubicBezTo>
                  <a:cubicBezTo>
                    <a:pt x="199" y="320"/>
                    <a:pt x="199" y="320"/>
                    <a:pt x="199" y="320"/>
                  </a:cubicBezTo>
                  <a:cubicBezTo>
                    <a:pt x="199" y="319"/>
                    <a:pt x="199" y="319"/>
                    <a:pt x="199" y="319"/>
                  </a:cubicBezTo>
                  <a:cubicBezTo>
                    <a:pt x="200" y="318"/>
                    <a:pt x="200" y="318"/>
                    <a:pt x="200" y="318"/>
                  </a:cubicBezTo>
                  <a:cubicBezTo>
                    <a:pt x="200" y="318"/>
                    <a:pt x="200" y="318"/>
                    <a:pt x="200" y="318"/>
                  </a:cubicBezTo>
                  <a:cubicBezTo>
                    <a:pt x="201" y="312"/>
                    <a:pt x="201" y="312"/>
                    <a:pt x="201" y="312"/>
                  </a:cubicBezTo>
                  <a:cubicBezTo>
                    <a:pt x="198" y="300"/>
                    <a:pt x="198" y="300"/>
                    <a:pt x="198" y="300"/>
                  </a:cubicBezTo>
                  <a:cubicBezTo>
                    <a:pt x="195" y="298"/>
                    <a:pt x="195" y="298"/>
                    <a:pt x="195" y="298"/>
                  </a:cubicBezTo>
                  <a:cubicBezTo>
                    <a:pt x="194" y="297"/>
                    <a:pt x="194" y="297"/>
                    <a:pt x="194" y="297"/>
                  </a:cubicBezTo>
                  <a:cubicBezTo>
                    <a:pt x="176" y="289"/>
                    <a:pt x="176" y="289"/>
                    <a:pt x="176" y="289"/>
                  </a:cubicBezTo>
                  <a:cubicBezTo>
                    <a:pt x="175" y="289"/>
                    <a:pt x="175" y="289"/>
                    <a:pt x="175" y="289"/>
                  </a:cubicBezTo>
                  <a:cubicBezTo>
                    <a:pt x="174" y="288"/>
                    <a:pt x="174" y="288"/>
                    <a:pt x="174" y="288"/>
                  </a:cubicBezTo>
                  <a:cubicBezTo>
                    <a:pt x="174" y="288"/>
                    <a:pt x="174" y="288"/>
                    <a:pt x="174" y="288"/>
                  </a:cubicBezTo>
                  <a:cubicBezTo>
                    <a:pt x="172" y="288"/>
                    <a:pt x="172" y="288"/>
                    <a:pt x="172" y="288"/>
                  </a:cubicBezTo>
                  <a:cubicBezTo>
                    <a:pt x="171" y="287"/>
                    <a:pt x="171" y="287"/>
                    <a:pt x="171" y="287"/>
                  </a:cubicBezTo>
                  <a:cubicBezTo>
                    <a:pt x="171" y="287"/>
                    <a:pt x="171" y="287"/>
                    <a:pt x="171" y="287"/>
                  </a:cubicBezTo>
                  <a:cubicBezTo>
                    <a:pt x="170" y="287"/>
                    <a:pt x="170" y="287"/>
                    <a:pt x="170" y="287"/>
                  </a:cubicBezTo>
                  <a:cubicBezTo>
                    <a:pt x="169" y="287"/>
                    <a:pt x="169" y="287"/>
                    <a:pt x="169" y="287"/>
                  </a:cubicBezTo>
                  <a:cubicBezTo>
                    <a:pt x="168" y="287"/>
                    <a:pt x="168" y="287"/>
                    <a:pt x="168" y="287"/>
                  </a:cubicBezTo>
                  <a:cubicBezTo>
                    <a:pt x="168" y="286"/>
                    <a:pt x="168" y="286"/>
                    <a:pt x="168" y="286"/>
                  </a:cubicBezTo>
                  <a:cubicBezTo>
                    <a:pt x="167" y="286"/>
                    <a:pt x="167" y="286"/>
                    <a:pt x="167" y="286"/>
                  </a:cubicBezTo>
                  <a:cubicBezTo>
                    <a:pt x="165" y="286"/>
                    <a:pt x="165" y="286"/>
                    <a:pt x="165" y="286"/>
                  </a:cubicBezTo>
                  <a:cubicBezTo>
                    <a:pt x="165" y="285"/>
                    <a:pt x="165" y="285"/>
                    <a:pt x="165" y="285"/>
                  </a:cubicBezTo>
                  <a:cubicBezTo>
                    <a:pt x="164" y="285"/>
                    <a:pt x="164" y="285"/>
                    <a:pt x="164" y="285"/>
                  </a:cubicBezTo>
                  <a:cubicBezTo>
                    <a:pt x="163" y="284"/>
                    <a:pt x="163" y="284"/>
                    <a:pt x="163" y="284"/>
                  </a:cubicBezTo>
                  <a:cubicBezTo>
                    <a:pt x="162" y="284"/>
                    <a:pt x="162" y="284"/>
                    <a:pt x="162" y="284"/>
                  </a:cubicBezTo>
                  <a:cubicBezTo>
                    <a:pt x="162" y="284"/>
                    <a:pt x="162" y="284"/>
                    <a:pt x="162" y="284"/>
                  </a:cubicBezTo>
                  <a:cubicBezTo>
                    <a:pt x="161" y="284"/>
                    <a:pt x="161" y="284"/>
                    <a:pt x="161" y="284"/>
                  </a:cubicBezTo>
                  <a:cubicBezTo>
                    <a:pt x="160" y="284"/>
                    <a:pt x="160" y="284"/>
                    <a:pt x="160" y="284"/>
                  </a:cubicBezTo>
                  <a:cubicBezTo>
                    <a:pt x="160" y="284"/>
                    <a:pt x="160" y="284"/>
                    <a:pt x="160" y="284"/>
                  </a:cubicBezTo>
                  <a:cubicBezTo>
                    <a:pt x="159" y="284"/>
                    <a:pt x="159" y="284"/>
                    <a:pt x="159" y="284"/>
                  </a:cubicBezTo>
                  <a:cubicBezTo>
                    <a:pt x="159" y="283"/>
                    <a:pt x="159" y="283"/>
                    <a:pt x="159" y="283"/>
                  </a:cubicBezTo>
                  <a:cubicBezTo>
                    <a:pt x="158" y="283"/>
                    <a:pt x="158" y="283"/>
                    <a:pt x="158" y="283"/>
                  </a:cubicBezTo>
                  <a:cubicBezTo>
                    <a:pt x="158" y="283"/>
                    <a:pt x="158" y="283"/>
                    <a:pt x="158" y="283"/>
                  </a:cubicBezTo>
                  <a:cubicBezTo>
                    <a:pt x="157" y="282"/>
                    <a:pt x="157" y="282"/>
                    <a:pt x="157" y="282"/>
                  </a:cubicBezTo>
                  <a:cubicBezTo>
                    <a:pt x="157" y="282"/>
                    <a:pt x="157" y="282"/>
                    <a:pt x="157" y="282"/>
                  </a:cubicBezTo>
                  <a:cubicBezTo>
                    <a:pt x="156" y="281"/>
                    <a:pt x="156" y="281"/>
                    <a:pt x="156" y="281"/>
                  </a:cubicBezTo>
                  <a:cubicBezTo>
                    <a:pt x="155" y="281"/>
                    <a:pt x="155" y="281"/>
                    <a:pt x="155" y="281"/>
                  </a:cubicBezTo>
                  <a:cubicBezTo>
                    <a:pt x="154" y="281"/>
                    <a:pt x="154" y="281"/>
                    <a:pt x="154" y="281"/>
                  </a:cubicBezTo>
                  <a:lnTo>
                    <a:pt x="39" y="271"/>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1" name="Freeform 162"/>
            <p:cNvSpPr>
              <a:spLocks noEditPoints="1"/>
            </p:cNvSpPr>
            <p:nvPr/>
          </p:nvSpPr>
          <p:spPr bwMode="auto">
            <a:xfrm>
              <a:off x="815256" y="1047881"/>
              <a:ext cx="1133522" cy="787418"/>
            </a:xfrm>
            <a:custGeom>
              <a:avLst/>
              <a:gdLst>
                <a:gd name="T0" fmla="*/ 209 w 238"/>
                <a:gd name="T1" fmla="*/ 133 h 165"/>
                <a:gd name="T2" fmla="*/ 234 w 238"/>
                <a:gd name="T3" fmla="*/ 28 h 165"/>
                <a:gd name="T4" fmla="*/ 219 w 238"/>
                <a:gd name="T5" fmla="*/ 21 h 165"/>
                <a:gd name="T6" fmla="*/ 209 w 238"/>
                <a:gd name="T7" fmla="*/ 10 h 165"/>
                <a:gd name="T8" fmla="*/ 198 w 238"/>
                <a:gd name="T9" fmla="*/ 7 h 165"/>
                <a:gd name="T10" fmla="*/ 187 w 238"/>
                <a:gd name="T11" fmla="*/ 2 h 165"/>
                <a:gd name="T12" fmla="*/ 167 w 238"/>
                <a:gd name="T13" fmla="*/ 9 h 165"/>
                <a:gd name="T14" fmla="*/ 145 w 238"/>
                <a:gd name="T15" fmla="*/ 37 h 165"/>
                <a:gd name="T16" fmla="*/ 142 w 238"/>
                <a:gd name="T17" fmla="*/ 45 h 165"/>
                <a:gd name="T18" fmla="*/ 135 w 238"/>
                <a:gd name="T19" fmla="*/ 40 h 165"/>
                <a:gd name="T20" fmla="*/ 120 w 238"/>
                <a:gd name="T21" fmla="*/ 51 h 165"/>
                <a:gd name="T22" fmla="*/ 127 w 238"/>
                <a:gd name="T23" fmla="*/ 60 h 165"/>
                <a:gd name="T24" fmla="*/ 130 w 238"/>
                <a:gd name="T25" fmla="*/ 70 h 165"/>
                <a:gd name="T26" fmla="*/ 104 w 238"/>
                <a:gd name="T27" fmla="*/ 78 h 165"/>
                <a:gd name="T28" fmla="*/ 104 w 238"/>
                <a:gd name="T29" fmla="*/ 89 h 165"/>
                <a:gd name="T30" fmla="*/ 100 w 238"/>
                <a:gd name="T31" fmla="*/ 101 h 165"/>
                <a:gd name="T32" fmla="*/ 104 w 238"/>
                <a:gd name="T33" fmla="*/ 109 h 165"/>
                <a:gd name="T34" fmla="*/ 112 w 238"/>
                <a:gd name="T35" fmla="*/ 114 h 165"/>
                <a:gd name="T36" fmla="*/ 110 w 238"/>
                <a:gd name="T37" fmla="*/ 125 h 165"/>
                <a:gd name="T38" fmla="*/ 90 w 238"/>
                <a:gd name="T39" fmla="*/ 135 h 165"/>
                <a:gd name="T40" fmla="*/ 84 w 238"/>
                <a:gd name="T41" fmla="*/ 141 h 165"/>
                <a:gd name="T42" fmla="*/ 97 w 238"/>
                <a:gd name="T43" fmla="*/ 137 h 165"/>
                <a:gd name="T44" fmla="*/ 110 w 238"/>
                <a:gd name="T45" fmla="*/ 132 h 165"/>
                <a:gd name="T46" fmla="*/ 127 w 238"/>
                <a:gd name="T47" fmla="*/ 123 h 165"/>
                <a:gd name="T48" fmla="*/ 138 w 238"/>
                <a:gd name="T49" fmla="*/ 112 h 165"/>
                <a:gd name="T50" fmla="*/ 159 w 238"/>
                <a:gd name="T51" fmla="*/ 100 h 165"/>
                <a:gd name="T52" fmla="*/ 143 w 238"/>
                <a:gd name="T53" fmla="*/ 115 h 165"/>
                <a:gd name="T54" fmla="*/ 154 w 238"/>
                <a:gd name="T55" fmla="*/ 113 h 165"/>
                <a:gd name="T56" fmla="*/ 164 w 238"/>
                <a:gd name="T57" fmla="*/ 107 h 165"/>
                <a:gd name="T58" fmla="*/ 169 w 238"/>
                <a:gd name="T59" fmla="*/ 111 h 165"/>
                <a:gd name="T60" fmla="*/ 184 w 238"/>
                <a:gd name="T61" fmla="*/ 119 h 165"/>
                <a:gd name="T62" fmla="*/ 194 w 238"/>
                <a:gd name="T63" fmla="*/ 126 h 165"/>
                <a:gd name="T64" fmla="*/ 199 w 238"/>
                <a:gd name="T65" fmla="*/ 130 h 165"/>
                <a:gd name="T66" fmla="*/ 205 w 238"/>
                <a:gd name="T67" fmla="*/ 132 h 165"/>
                <a:gd name="T68" fmla="*/ 206 w 238"/>
                <a:gd name="T69" fmla="*/ 146 h 165"/>
                <a:gd name="T70" fmla="*/ 211 w 238"/>
                <a:gd name="T71" fmla="*/ 156 h 165"/>
                <a:gd name="T72" fmla="*/ 202 w 238"/>
                <a:gd name="T73" fmla="*/ 162 h 165"/>
                <a:gd name="T74" fmla="*/ 199 w 238"/>
                <a:gd name="T75" fmla="*/ 162 h 165"/>
                <a:gd name="T76" fmla="*/ 202 w 238"/>
                <a:gd name="T77" fmla="*/ 155 h 165"/>
                <a:gd name="T78" fmla="*/ 203 w 238"/>
                <a:gd name="T79" fmla="*/ 164 h 165"/>
                <a:gd name="T80" fmla="*/ 207 w 238"/>
                <a:gd name="T81" fmla="*/ 156 h 165"/>
                <a:gd name="T82" fmla="*/ 205 w 238"/>
                <a:gd name="T83" fmla="*/ 150 h 165"/>
                <a:gd name="T84" fmla="*/ 201 w 238"/>
                <a:gd name="T85" fmla="*/ 151 h 165"/>
                <a:gd name="T86" fmla="*/ 199 w 238"/>
                <a:gd name="T87" fmla="*/ 145 h 165"/>
                <a:gd name="T88" fmla="*/ 204 w 238"/>
                <a:gd name="T89" fmla="*/ 144 h 165"/>
                <a:gd name="T90" fmla="*/ 197 w 238"/>
                <a:gd name="T91" fmla="*/ 142 h 165"/>
                <a:gd name="T92" fmla="*/ 110 w 238"/>
                <a:gd name="T93" fmla="*/ 75 h 165"/>
                <a:gd name="T94" fmla="*/ 173 w 238"/>
                <a:gd name="T95" fmla="*/ 116 h 165"/>
                <a:gd name="T96" fmla="*/ 160 w 238"/>
                <a:gd name="T97" fmla="*/ 115 h 165"/>
                <a:gd name="T98" fmla="*/ 90 w 238"/>
                <a:gd name="T99" fmla="*/ 62 h 165"/>
                <a:gd name="T100" fmla="*/ 91 w 238"/>
                <a:gd name="T101" fmla="*/ 95 h 165"/>
                <a:gd name="T102" fmla="*/ 134 w 238"/>
                <a:gd name="T103" fmla="*/ 121 h 165"/>
                <a:gd name="T104" fmla="*/ 127 w 238"/>
                <a:gd name="T105" fmla="*/ 126 h 165"/>
                <a:gd name="T106" fmla="*/ 129 w 238"/>
                <a:gd name="T107" fmla="*/ 128 h 165"/>
                <a:gd name="T108" fmla="*/ 121 w 238"/>
                <a:gd name="T109" fmla="*/ 135 h 165"/>
                <a:gd name="T110" fmla="*/ 93 w 238"/>
                <a:gd name="T111" fmla="*/ 142 h 165"/>
                <a:gd name="T112" fmla="*/ 3 w 238"/>
                <a:gd name="T113" fmla="*/ 156 h 165"/>
                <a:gd name="T114" fmla="*/ 22 w 238"/>
                <a:gd name="T115" fmla="*/ 156 h 165"/>
                <a:gd name="T116" fmla="*/ 41 w 238"/>
                <a:gd name="T117" fmla="*/ 154 h 165"/>
                <a:gd name="T118" fmla="*/ 59 w 238"/>
                <a:gd name="T119" fmla="*/ 149 h 165"/>
                <a:gd name="T120" fmla="*/ 68 w 238"/>
                <a:gd name="T121" fmla="*/ 147 h 165"/>
                <a:gd name="T122" fmla="*/ 72 w 238"/>
                <a:gd name="T123"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65">
                  <a:moveTo>
                    <a:pt x="215" y="158"/>
                  </a:moveTo>
                  <a:cubicBezTo>
                    <a:pt x="215" y="157"/>
                    <a:pt x="215" y="157"/>
                    <a:pt x="215" y="157"/>
                  </a:cubicBezTo>
                  <a:cubicBezTo>
                    <a:pt x="215" y="157"/>
                    <a:pt x="215" y="157"/>
                    <a:pt x="215" y="157"/>
                  </a:cubicBezTo>
                  <a:cubicBezTo>
                    <a:pt x="215" y="157"/>
                    <a:pt x="215" y="157"/>
                    <a:pt x="215" y="157"/>
                  </a:cubicBezTo>
                  <a:cubicBezTo>
                    <a:pt x="215" y="156"/>
                    <a:pt x="215" y="156"/>
                    <a:pt x="215" y="156"/>
                  </a:cubicBezTo>
                  <a:cubicBezTo>
                    <a:pt x="215" y="156"/>
                    <a:pt x="215" y="156"/>
                    <a:pt x="215" y="156"/>
                  </a:cubicBezTo>
                  <a:cubicBezTo>
                    <a:pt x="215" y="156"/>
                    <a:pt x="215" y="156"/>
                    <a:pt x="215" y="156"/>
                  </a:cubicBezTo>
                  <a:cubicBezTo>
                    <a:pt x="214" y="155"/>
                    <a:pt x="214" y="155"/>
                    <a:pt x="214" y="155"/>
                  </a:cubicBezTo>
                  <a:cubicBezTo>
                    <a:pt x="214" y="155"/>
                    <a:pt x="214" y="155"/>
                    <a:pt x="214" y="155"/>
                  </a:cubicBezTo>
                  <a:cubicBezTo>
                    <a:pt x="214" y="154"/>
                    <a:pt x="214" y="154"/>
                    <a:pt x="214" y="154"/>
                  </a:cubicBezTo>
                  <a:cubicBezTo>
                    <a:pt x="213" y="153"/>
                    <a:pt x="213" y="153"/>
                    <a:pt x="213" y="153"/>
                  </a:cubicBezTo>
                  <a:cubicBezTo>
                    <a:pt x="212" y="153"/>
                    <a:pt x="212" y="153"/>
                    <a:pt x="212" y="153"/>
                  </a:cubicBezTo>
                  <a:cubicBezTo>
                    <a:pt x="212" y="152"/>
                    <a:pt x="212" y="152"/>
                    <a:pt x="212" y="152"/>
                  </a:cubicBezTo>
                  <a:cubicBezTo>
                    <a:pt x="211" y="151"/>
                    <a:pt x="211" y="151"/>
                    <a:pt x="211" y="151"/>
                  </a:cubicBezTo>
                  <a:cubicBezTo>
                    <a:pt x="211" y="151"/>
                    <a:pt x="211" y="151"/>
                    <a:pt x="211" y="151"/>
                  </a:cubicBezTo>
                  <a:cubicBezTo>
                    <a:pt x="210" y="151"/>
                    <a:pt x="210" y="151"/>
                    <a:pt x="210" y="151"/>
                  </a:cubicBezTo>
                  <a:cubicBezTo>
                    <a:pt x="210" y="151"/>
                    <a:pt x="210" y="151"/>
                    <a:pt x="210" y="151"/>
                  </a:cubicBezTo>
                  <a:cubicBezTo>
                    <a:pt x="210" y="150"/>
                    <a:pt x="210" y="150"/>
                    <a:pt x="210" y="150"/>
                  </a:cubicBezTo>
                  <a:cubicBezTo>
                    <a:pt x="210" y="150"/>
                    <a:pt x="210" y="150"/>
                    <a:pt x="210" y="150"/>
                  </a:cubicBezTo>
                  <a:cubicBezTo>
                    <a:pt x="210" y="149"/>
                    <a:pt x="210" y="149"/>
                    <a:pt x="210" y="149"/>
                  </a:cubicBezTo>
                  <a:cubicBezTo>
                    <a:pt x="210" y="149"/>
                    <a:pt x="210" y="149"/>
                    <a:pt x="210" y="149"/>
                  </a:cubicBezTo>
                  <a:cubicBezTo>
                    <a:pt x="210" y="149"/>
                    <a:pt x="210" y="149"/>
                    <a:pt x="210" y="149"/>
                  </a:cubicBezTo>
                  <a:cubicBezTo>
                    <a:pt x="210" y="148"/>
                    <a:pt x="210" y="148"/>
                    <a:pt x="210" y="148"/>
                  </a:cubicBezTo>
                  <a:cubicBezTo>
                    <a:pt x="210" y="148"/>
                    <a:pt x="210" y="148"/>
                    <a:pt x="210" y="148"/>
                  </a:cubicBezTo>
                  <a:cubicBezTo>
                    <a:pt x="210" y="148"/>
                    <a:pt x="210" y="148"/>
                    <a:pt x="210" y="148"/>
                  </a:cubicBezTo>
                  <a:cubicBezTo>
                    <a:pt x="209" y="148"/>
                    <a:pt x="209" y="148"/>
                    <a:pt x="209" y="148"/>
                  </a:cubicBezTo>
                  <a:cubicBezTo>
                    <a:pt x="209" y="147"/>
                    <a:pt x="209" y="147"/>
                    <a:pt x="209" y="147"/>
                  </a:cubicBezTo>
                  <a:cubicBezTo>
                    <a:pt x="210" y="147"/>
                    <a:pt x="210" y="147"/>
                    <a:pt x="210" y="147"/>
                  </a:cubicBezTo>
                  <a:cubicBezTo>
                    <a:pt x="210" y="144"/>
                    <a:pt x="210" y="144"/>
                    <a:pt x="210" y="144"/>
                  </a:cubicBezTo>
                  <a:cubicBezTo>
                    <a:pt x="210" y="141"/>
                    <a:pt x="210" y="141"/>
                    <a:pt x="210" y="141"/>
                  </a:cubicBezTo>
                  <a:cubicBezTo>
                    <a:pt x="210" y="139"/>
                    <a:pt x="210" y="139"/>
                    <a:pt x="210" y="139"/>
                  </a:cubicBezTo>
                  <a:cubicBezTo>
                    <a:pt x="210" y="138"/>
                    <a:pt x="210" y="138"/>
                    <a:pt x="210" y="138"/>
                  </a:cubicBezTo>
                  <a:cubicBezTo>
                    <a:pt x="210" y="137"/>
                    <a:pt x="210" y="137"/>
                    <a:pt x="210" y="137"/>
                  </a:cubicBezTo>
                  <a:cubicBezTo>
                    <a:pt x="210" y="137"/>
                    <a:pt x="210" y="137"/>
                    <a:pt x="210" y="137"/>
                  </a:cubicBezTo>
                  <a:cubicBezTo>
                    <a:pt x="210" y="136"/>
                    <a:pt x="210" y="136"/>
                    <a:pt x="210" y="136"/>
                  </a:cubicBezTo>
                  <a:cubicBezTo>
                    <a:pt x="210" y="135"/>
                    <a:pt x="210" y="135"/>
                    <a:pt x="210" y="135"/>
                  </a:cubicBezTo>
                  <a:cubicBezTo>
                    <a:pt x="210" y="134"/>
                    <a:pt x="210" y="134"/>
                    <a:pt x="210" y="134"/>
                  </a:cubicBezTo>
                  <a:cubicBezTo>
                    <a:pt x="209" y="133"/>
                    <a:pt x="209" y="133"/>
                    <a:pt x="209" y="133"/>
                  </a:cubicBezTo>
                  <a:cubicBezTo>
                    <a:pt x="208" y="131"/>
                    <a:pt x="208" y="131"/>
                    <a:pt x="208" y="131"/>
                  </a:cubicBezTo>
                  <a:cubicBezTo>
                    <a:pt x="208" y="131"/>
                    <a:pt x="208" y="131"/>
                    <a:pt x="208" y="131"/>
                  </a:cubicBezTo>
                  <a:cubicBezTo>
                    <a:pt x="208" y="128"/>
                    <a:pt x="208" y="128"/>
                    <a:pt x="208" y="128"/>
                  </a:cubicBezTo>
                  <a:cubicBezTo>
                    <a:pt x="208" y="128"/>
                    <a:pt x="208" y="128"/>
                    <a:pt x="208" y="128"/>
                  </a:cubicBezTo>
                  <a:cubicBezTo>
                    <a:pt x="208" y="127"/>
                    <a:pt x="208" y="127"/>
                    <a:pt x="208" y="127"/>
                  </a:cubicBezTo>
                  <a:cubicBezTo>
                    <a:pt x="208" y="126"/>
                    <a:pt x="208" y="126"/>
                    <a:pt x="208" y="126"/>
                  </a:cubicBezTo>
                  <a:cubicBezTo>
                    <a:pt x="208" y="125"/>
                    <a:pt x="208" y="125"/>
                    <a:pt x="208" y="125"/>
                  </a:cubicBezTo>
                  <a:cubicBezTo>
                    <a:pt x="207" y="125"/>
                    <a:pt x="207" y="125"/>
                    <a:pt x="207" y="125"/>
                  </a:cubicBezTo>
                  <a:cubicBezTo>
                    <a:pt x="206" y="125"/>
                    <a:pt x="206" y="125"/>
                    <a:pt x="206" y="125"/>
                  </a:cubicBezTo>
                  <a:cubicBezTo>
                    <a:pt x="204" y="125"/>
                    <a:pt x="204" y="125"/>
                    <a:pt x="204" y="125"/>
                  </a:cubicBezTo>
                  <a:cubicBezTo>
                    <a:pt x="204" y="125"/>
                    <a:pt x="204" y="125"/>
                    <a:pt x="204" y="125"/>
                  </a:cubicBezTo>
                  <a:cubicBezTo>
                    <a:pt x="202" y="126"/>
                    <a:pt x="202" y="126"/>
                    <a:pt x="202" y="126"/>
                  </a:cubicBezTo>
                  <a:cubicBezTo>
                    <a:pt x="201" y="127"/>
                    <a:pt x="201" y="127"/>
                    <a:pt x="201" y="127"/>
                  </a:cubicBezTo>
                  <a:cubicBezTo>
                    <a:pt x="200" y="128"/>
                    <a:pt x="200" y="128"/>
                    <a:pt x="200" y="128"/>
                  </a:cubicBezTo>
                  <a:cubicBezTo>
                    <a:pt x="199" y="129"/>
                    <a:pt x="199" y="129"/>
                    <a:pt x="199" y="129"/>
                  </a:cubicBezTo>
                  <a:cubicBezTo>
                    <a:pt x="198" y="129"/>
                    <a:pt x="198" y="129"/>
                    <a:pt x="198" y="129"/>
                  </a:cubicBezTo>
                  <a:cubicBezTo>
                    <a:pt x="196" y="129"/>
                    <a:pt x="196" y="129"/>
                    <a:pt x="196" y="129"/>
                  </a:cubicBezTo>
                  <a:cubicBezTo>
                    <a:pt x="196" y="129"/>
                    <a:pt x="196" y="129"/>
                    <a:pt x="196" y="129"/>
                  </a:cubicBezTo>
                  <a:cubicBezTo>
                    <a:pt x="196" y="129"/>
                    <a:pt x="196" y="129"/>
                    <a:pt x="196" y="129"/>
                  </a:cubicBezTo>
                  <a:cubicBezTo>
                    <a:pt x="196" y="128"/>
                    <a:pt x="196" y="128"/>
                    <a:pt x="196" y="128"/>
                  </a:cubicBezTo>
                  <a:cubicBezTo>
                    <a:pt x="196" y="127"/>
                    <a:pt x="196" y="127"/>
                    <a:pt x="196" y="127"/>
                  </a:cubicBezTo>
                  <a:cubicBezTo>
                    <a:pt x="195" y="122"/>
                    <a:pt x="195" y="122"/>
                    <a:pt x="195" y="122"/>
                  </a:cubicBezTo>
                  <a:cubicBezTo>
                    <a:pt x="194" y="120"/>
                    <a:pt x="194" y="120"/>
                    <a:pt x="194" y="120"/>
                  </a:cubicBezTo>
                  <a:cubicBezTo>
                    <a:pt x="194" y="119"/>
                    <a:pt x="194" y="119"/>
                    <a:pt x="194" y="119"/>
                  </a:cubicBezTo>
                  <a:cubicBezTo>
                    <a:pt x="195" y="117"/>
                    <a:pt x="195" y="117"/>
                    <a:pt x="195" y="117"/>
                  </a:cubicBezTo>
                  <a:cubicBezTo>
                    <a:pt x="192" y="117"/>
                    <a:pt x="192" y="117"/>
                    <a:pt x="192" y="117"/>
                  </a:cubicBezTo>
                  <a:cubicBezTo>
                    <a:pt x="191" y="118"/>
                    <a:pt x="191" y="118"/>
                    <a:pt x="191" y="118"/>
                  </a:cubicBezTo>
                  <a:cubicBezTo>
                    <a:pt x="190" y="117"/>
                    <a:pt x="190" y="117"/>
                    <a:pt x="190" y="117"/>
                  </a:cubicBezTo>
                  <a:cubicBezTo>
                    <a:pt x="187" y="117"/>
                    <a:pt x="187" y="117"/>
                    <a:pt x="187" y="117"/>
                  </a:cubicBezTo>
                  <a:cubicBezTo>
                    <a:pt x="238" y="33"/>
                    <a:pt x="238" y="33"/>
                    <a:pt x="238" y="33"/>
                  </a:cubicBezTo>
                  <a:cubicBezTo>
                    <a:pt x="238" y="32"/>
                    <a:pt x="238" y="32"/>
                    <a:pt x="238" y="32"/>
                  </a:cubicBezTo>
                  <a:cubicBezTo>
                    <a:pt x="237" y="32"/>
                    <a:pt x="237" y="32"/>
                    <a:pt x="237" y="32"/>
                  </a:cubicBezTo>
                  <a:cubicBezTo>
                    <a:pt x="236" y="32"/>
                    <a:pt x="236" y="32"/>
                    <a:pt x="236" y="32"/>
                  </a:cubicBezTo>
                  <a:cubicBezTo>
                    <a:pt x="236" y="32"/>
                    <a:pt x="236" y="32"/>
                    <a:pt x="236" y="32"/>
                  </a:cubicBezTo>
                  <a:cubicBezTo>
                    <a:pt x="236" y="30"/>
                    <a:pt x="236" y="30"/>
                    <a:pt x="236" y="30"/>
                  </a:cubicBezTo>
                  <a:cubicBezTo>
                    <a:pt x="235" y="29"/>
                    <a:pt x="235" y="29"/>
                    <a:pt x="235" y="29"/>
                  </a:cubicBezTo>
                  <a:cubicBezTo>
                    <a:pt x="235" y="29"/>
                    <a:pt x="235" y="29"/>
                    <a:pt x="235" y="29"/>
                  </a:cubicBezTo>
                  <a:cubicBezTo>
                    <a:pt x="234" y="28"/>
                    <a:pt x="234" y="28"/>
                    <a:pt x="234" y="28"/>
                  </a:cubicBezTo>
                  <a:cubicBezTo>
                    <a:pt x="234" y="27"/>
                    <a:pt x="234" y="27"/>
                    <a:pt x="234" y="27"/>
                  </a:cubicBezTo>
                  <a:cubicBezTo>
                    <a:pt x="233" y="27"/>
                    <a:pt x="233" y="27"/>
                    <a:pt x="233" y="27"/>
                  </a:cubicBezTo>
                  <a:cubicBezTo>
                    <a:pt x="232" y="27"/>
                    <a:pt x="232" y="27"/>
                    <a:pt x="232" y="27"/>
                  </a:cubicBezTo>
                  <a:cubicBezTo>
                    <a:pt x="232" y="27"/>
                    <a:pt x="232" y="27"/>
                    <a:pt x="232" y="27"/>
                  </a:cubicBezTo>
                  <a:cubicBezTo>
                    <a:pt x="230" y="27"/>
                    <a:pt x="230" y="27"/>
                    <a:pt x="230" y="27"/>
                  </a:cubicBezTo>
                  <a:cubicBezTo>
                    <a:pt x="229" y="27"/>
                    <a:pt x="229" y="27"/>
                    <a:pt x="229" y="27"/>
                  </a:cubicBezTo>
                  <a:cubicBezTo>
                    <a:pt x="229" y="27"/>
                    <a:pt x="229" y="27"/>
                    <a:pt x="229" y="27"/>
                  </a:cubicBezTo>
                  <a:cubicBezTo>
                    <a:pt x="228" y="27"/>
                    <a:pt x="228" y="27"/>
                    <a:pt x="228" y="27"/>
                  </a:cubicBezTo>
                  <a:cubicBezTo>
                    <a:pt x="228" y="27"/>
                    <a:pt x="228" y="27"/>
                    <a:pt x="228" y="27"/>
                  </a:cubicBezTo>
                  <a:cubicBezTo>
                    <a:pt x="228" y="27"/>
                    <a:pt x="228" y="27"/>
                    <a:pt x="228" y="27"/>
                  </a:cubicBezTo>
                  <a:cubicBezTo>
                    <a:pt x="227" y="27"/>
                    <a:pt x="227" y="27"/>
                    <a:pt x="227" y="27"/>
                  </a:cubicBezTo>
                  <a:cubicBezTo>
                    <a:pt x="227" y="26"/>
                    <a:pt x="227" y="26"/>
                    <a:pt x="227" y="26"/>
                  </a:cubicBezTo>
                  <a:cubicBezTo>
                    <a:pt x="227" y="26"/>
                    <a:pt x="227" y="26"/>
                    <a:pt x="227" y="26"/>
                  </a:cubicBezTo>
                  <a:cubicBezTo>
                    <a:pt x="228" y="26"/>
                    <a:pt x="228" y="26"/>
                    <a:pt x="228" y="26"/>
                  </a:cubicBezTo>
                  <a:cubicBezTo>
                    <a:pt x="227" y="26"/>
                    <a:pt x="227" y="26"/>
                    <a:pt x="227" y="26"/>
                  </a:cubicBezTo>
                  <a:cubicBezTo>
                    <a:pt x="226" y="26"/>
                    <a:pt x="226" y="26"/>
                    <a:pt x="226" y="26"/>
                  </a:cubicBezTo>
                  <a:cubicBezTo>
                    <a:pt x="226" y="26"/>
                    <a:pt x="226" y="26"/>
                    <a:pt x="226" y="26"/>
                  </a:cubicBezTo>
                  <a:cubicBezTo>
                    <a:pt x="226" y="25"/>
                    <a:pt x="226" y="25"/>
                    <a:pt x="226" y="25"/>
                  </a:cubicBezTo>
                  <a:cubicBezTo>
                    <a:pt x="226" y="25"/>
                    <a:pt x="226" y="25"/>
                    <a:pt x="226" y="25"/>
                  </a:cubicBezTo>
                  <a:cubicBezTo>
                    <a:pt x="226" y="25"/>
                    <a:pt x="226" y="25"/>
                    <a:pt x="226" y="25"/>
                  </a:cubicBezTo>
                  <a:cubicBezTo>
                    <a:pt x="225" y="25"/>
                    <a:pt x="225" y="25"/>
                    <a:pt x="225" y="25"/>
                  </a:cubicBezTo>
                  <a:cubicBezTo>
                    <a:pt x="225" y="25"/>
                    <a:pt x="225" y="25"/>
                    <a:pt x="225" y="25"/>
                  </a:cubicBezTo>
                  <a:cubicBezTo>
                    <a:pt x="225" y="24"/>
                    <a:pt x="225" y="24"/>
                    <a:pt x="225" y="24"/>
                  </a:cubicBezTo>
                  <a:cubicBezTo>
                    <a:pt x="224" y="24"/>
                    <a:pt x="224" y="24"/>
                    <a:pt x="224" y="24"/>
                  </a:cubicBezTo>
                  <a:cubicBezTo>
                    <a:pt x="223" y="23"/>
                    <a:pt x="223" y="23"/>
                    <a:pt x="223" y="23"/>
                  </a:cubicBezTo>
                  <a:cubicBezTo>
                    <a:pt x="223" y="23"/>
                    <a:pt x="223" y="23"/>
                    <a:pt x="223" y="23"/>
                  </a:cubicBezTo>
                  <a:cubicBezTo>
                    <a:pt x="222" y="23"/>
                    <a:pt x="222" y="23"/>
                    <a:pt x="222" y="23"/>
                  </a:cubicBezTo>
                  <a:cubicBezTo>
                    <a:pt x="222" y="23"/>
                    <a:pt x="222" y="23"/>
                    <a:pt x="222" y="23"/>
                  </a:cubicBezTo>
                  <a:cubicBezTo>
                    <a:pt x="221" y="23"/>
                    <a:pt x="221" y="23"/>
                    <a:pt x="221" y="23"/>
                  </a:cubicBezTo>
                  <a:cubicBezTo>
                    <a:pt x="221" y="23"/>
                    <a:pt x="221" y="23"/>
                    <a:pt x="221" y="23"/>
                  </a:cubicBezTo>
                  <a:cubicBezTo>
                    <a:pt x="221" y="22"/>
                    <a:pt x="221" y="22"/>
                    <a:pt x="221" y="22"/>
                  </a:cubicBezTo>
                  <a:cubicBezTo>
                    <a:pt x="221" y="22"/>
                    <a:pt x="221" y="22"/>
                    <a:pt x="221" y="22"/>
                  </a:cubicBezTo>
                  <a:cubicBezTo>
                    <a:pt x="220" y="23"/>
                    <a:pt x="220" y="23"/>
                    <a:pt x="220" y="23"/>
                  </a:cubicBezTo>
                  <a:cubicBezTo>
                    <a:pt x="220" y="23"/>
                    <a:pt x="220" y="23"/>
                    <a:pt x="220" y="23"/>
                  </a:cubicBezTo>
                  <a:cubicBezTo>
                    <a:pt x="220" y="22"/>
                    <a:pt x="220" y="22"/>
                    <a:pt x="220" y="22"/>
                  </a:cubicBezTo>
                  <a:cubicBezTo>
                    <a:pt x="220" y="22"/>
                    <a:pt x="220" y="22"/>
                    <a:pt x="220" y="22"/>
                  </a:cubicBezTo>
                  <a:cubicBezTo>
                    <a:pt x="220" y="22"/>
                    <a:pt x="220" y="22"/>
                    <a:pt x="220" y="22"/>
                  </a:cubicBezTo>
                  <a:cubicBezTo>
                    <a:pt x="219" y="21"/>
                    <a:pt x="219" y="21"/>
                    <a:pt x="219" y="21"/>
                  </a:cubicBezTo>
                  <a:cubicBezTo>
                    <a:pt x="218" y="21"/>
                    <a:pt x="218" y="21"/>
                    <a:pt x="218" y="21"/>
                  </a:cubicBezTo>
                  <a:cubicBezTo>
                    <a:pt x="219" y="21"/>
                    <a:pt x="219" y="21"/>
                    <a:pt x="219" y="21"/>
                  </a:cubicBezTo>
                  <a:cubicBezTo>
                    <a:pt x="219" y="21"/>
                    <a:pt x="219" y="21"/>
                    <a:pt x="219" y="21"/>
                  </a:cubicBezTo>
                  <a:cubicBezTo>
                    <a:pt x="218" y="20"/>
                    <a:pt x="218" y="20"/>
                    <a:pt x="218" y="20"/>
                  </a:cubicBezTo>
                  <a:cubicBezTo>
                    <a:pt x="217" y="20"/>
                    <a:pt x="217" y="20"/>
                    <a:pt x="217" y="20"/>
                  </a:cubicBezTo>
                  <a:cubicBezTo>
                    <a:pt x="217" y="19"/>
                    <a:pt x="217" y="19"/>
                    <a:pt x="217" y="19"/>
                  </a:cubicBezTo>
                  <a:cubicBezTo>
                    <a:pt x="217" y="19"/>
                    <a:pt x="217" y="19"/>
                    <a:pt x="217" y="19"/>
                  </a:cubicBezTo>
                  <a:cubicBezTo>
                    <a:pt x="217" y="19"/>
                    <a:pt x="217" y="19"/>
                    <a:pt x="217" y="19"/>
                  </a:cubicBezTo>
                  <a:cubicBezTo>
                    <a:pt x="216" y="19"/>
                    <a:pt x="216" y="19"/>
                    <a:pt x="216" y="19"/>
                  </a:cubicBezTo>
                  <a:cubicBezTo>
                    <a:pt x="214" y="21"/>
                    <a:pt x="214" y="21"/>
                    <a:pt x="214" y="21"/>
                  </a:cubicBezTo>
                  <a:cubicBezTo>
                    <a:pt x="213" y="22"/>
                    <a:pt x="213" y="22"/>
                    <a:pt x="213" y="22"/>
                  </a:cubicBezTo>
                  <a:cubicBezTo>
                    <a:pt x="214" y="21"/>
                    <a:pt x="214" y="21"/>
                    <a:pt x="214" y="21"/>
                  </a:cubicBezTo>
                  <a:cubicBezTo>
                    <a:pt x="215" y="19"/>
                    <a:pt x="215" y="19"/>
                    <a:pt x="215" y="19"/>
                  </a:cubicBezTo>
                  <a:cubicBezTo>
                    <a:pt x="216" y="18"/>
                    <a:pt x="216" y="18"/>
                    <a:pt x="216" y="18"/>
                  </a:cubicBezTo>
                  <a:cubicBezTo>
                    <a:pt x="216" y="17"/>
                    <a:pt x="216" y="17"/>
                    <a:pt x="216" y="17"/>
                  </a:cubicBezTo>
                  <a:cubicBezTo>
                    <a:pt x="216" y="17"/>
                    <a:pt x="216" y="17"/>
                    <a:pt x="216" y="17"/>
                  </a:cubicBezTo>
                  <a:cubicBezTo>
                    <a:pt x="215" y="16"/>
                    <a:pt x="215" y="16"/>
                    <a:pt x="215" y="16"/>
                  </a:cubicBezTo>
                  <a:cubicBezTo>
                    <a:pt x="214" y="16"/>
                    <a:pt x="214" y="16"/>
                    <a:pt x="214" y="16"/>
                  </a:cubicBezTo>
                  <a:cubicBezTo>
                    <a:pt x="213" y="17"/>
                    <a:pt x="213" y="17"/>
                    <a:pt x="213" y="17"/>
                  </a:cubicBezTo>
                  <a:cubicBezTo>
                    <a:pt x="212" y="17"/>
                    <a:pt x="212" y="17"/>
                    <a:pt x="212" y="17"/>
                  </a:cubicBezTo>
                  <a:cubicBezTo>
                    <a:pt x="211" y="17"/>
                    <a:pt x="211" y="17"/>
                    <a:pt x="211" y="17"/>
                  </a:cubicBezTo>
                  <a:cubicBezTo>
                    <a:pt x="210" y="17"/>
                    <a:pt x="210" y="17"/>
                    <a:pt x="210" y="17"/>
                  </a:cubicBezTo>
                  <a:cubicBezTo>
                    <a:pt x="209" y="18"/>
                    <a:pt x="209" y="18"/>
                    <a:pt x="209" y="18"/>
                  </a:cubicBezTo>
                  <a:cubicBezTo>
                    <a:pt x="208" y="19"/>
                    <a:pt x="208" y="19"/>
                    <a:pt x="208" y="19"/>
                  </a:cubicBezTo>
                  <a:cubicBezTo>
                    <a:pt x="209" y="18"/>
                    <a:pt x="209" y="18"/>
                    <a:pt x="209" y="18"/>
                  </a:cubicBezTo>
                  <a:cubicBezTo>
                    <a:pt x="209" y="17"/>
                    <a:pt x="209" y="17"/>
                    <a:pt x="209" y="17"/>
                  </a:cubicBezTo>
                  <a:cubicBezTo>
                    <a:pt x="209" y="16"/>
                    <a:pt x="209" y="16"/>
                    <a:pt x="209" y="16"/>
                  </a:cubicBezTo>
                  <a:cubicBezTo>
                    <a:pt x="209" y="15"/>
                    <a:pt x="209" y="15"/>
                    <a:pt x="209" y="15"/>
                  </a:cubicBezTo>
                  <a:cubicBezTo>
                    <a:pt x="207" y="15"/>
                    <a:pt x="207" y="15"/>
                    <a:pt x="207" y="15"/>
                  </a:cubicBezTo>
                  <a:cubicBezTo>
                    <a:pt x="207" y="14"/>
                    <a:pt x="207" y="14"/>
                    <a:pt x="207" y="14"/>
                  </a:cubicBezTo>
                  <a:cubicBezTo>
                    <a:pt x="208" y="14"/>
                    <a:pt x="208" y="14"/>
                    <a:pt x="208" y="14"/>
                  </a:cubicBezTo>
                  <a:cubicBezTo>
                    <a:pt x="209" y="14"/>
                    <a:pt x="209" y="14"/>
                    <a:pt x="209" y="14"/>
                  </a:cubicBezTo>
                  <a:cubicBezTo>
                    <a:pt x="209" y="14"/>
                    <a:pt x="209" y="14"/>
                    <a:pt x="209" y="14"/>
                  </a:cubicBezTo>
                  <a:cubicBezTo>
                    <a:pt x="207" y="13"/>
                    <a:pt x="207" y="13"/>
                    <a:pt x="207" y="13"/>
                  </a:cubicBezTo>
                  <a:cubicBezTo>
                    <a:pt x="207" y="12"/>
                    <a:pt x="207" y="12"/>
                    <a:pt x="207" y="12"/>
                  </a:cubicBezTo>
                  <a:cubicBezTo>
                    <a:pt x="207" y="11"/>
                    <a:pt x="207" y="11"/>
                    <a:pt x="207" y="11"/>
                  </a:cubicBezTo>
                  <a:cubicBezTo>
                    <a:pt x="208" y="11"/>
                    <a:pt x="208" y="11"/>
                    <a:pt x="208" y="11"/>
                  </a:cubicBezTo>
                  <a:cubicBezTo>
                    <a:pt x="209" y="10"/>
                    <a:pt x="209" y="10"/>
                    <a:pt x="209" y="10"/>
                  </a:cubicBezTo>
                  <a:cubicBezTo>
                    <a:pt x="208" y="10"/>
                    <a:pt x="208" y="10"/>
                    <a:pt x="208" y="10"/>
                  </a:cubicBezTo>
                  <a:cubicBezTo>
                    <a:pt x="208" y="9"/>
                    <a:pt x="208" y="9"/>
                    <a:pt x="208" y="9"/>
                  </a:cubicBezTo>
                  <a:cubicBezTo>
                    <a:pt x="207" y="9"/>
                    <a:pt x="207" y="9"/>
                    <a:pt x="207" y="9"/>
                  </a:cubicBezTo>
                  <a:cubicBezTo>
                    <a:pt x="207" y="9"/>
                    <a:pt x="207" y="9"/>
                    <a:pt x="207" y="9"/>
                  </a:cubicBezTo>
                  <a:cubicBezTo>
                    <a:pt x="207" y="9"/>
                    <a:pt x="207" y="9"/>
                    <a:pt x="207" y="9"/>
                  </a:cubicBezTo>
                  <a:cubicBezTo>
                    <a:pt x="206" y="8"/>
                    <a:pt x="206" y="8"/>
                    <a:pt x="206" y="8"/>
                  </a:cubicBezTo>
                  <a:cubicBezTo>
                    <a:pt x="205" y="8"/>
                    <a:pt x="205" y="8"/>
                    <a:pt x="205" y="8"/>
                  </a:cubicBezTo>
                  <a:cubicBezTo>
                    <a:pt x="204" y="8"/>
                    <a:pt x="204" y="8"/>
                    <a:pt x="204" y="8"/>
                  </a:cubicBezTo>
                  <a:cubicBezTo>
                    <a:pt x="204" y="8"/>
                    <a:pt x="204" y="8"/>
                    <a:pt x="204" y="8"/>
                  </a:cubicBezTo>
                  <a:cubicBezTo>
                    <a:pt x="203" y="8"/>
                    <a:pt x="203" y="8"/>
                    <a:pt x="203" y="8"/>
                  </a:cubicBezTo>
                  <a:cubicBezTo>
                    <a:pt x="202" y="8"/>
                    <a:pt x="202" y="8"/>
                    <a:pt x="202" y="8"/>
                  </a:cubicBezTo>
                  <a:cubicBezTo>
                    <a:pt x="202" y="9"/>
                    <a:pt x="202" y="9"/>
                    <a:pt x="202" y="9"/>
                  </a:cubicBezTo>
                  <a:cubicBezTo>
                    <a:pt x="202" y="9"/>
                    <a:pt x="202" y="9"/>
                    <a:pt x="202" y="9"/>
                  </a:cubicBezTo>
                  <a:cubicBezTo>
                    <a:pt x="201" y="8"/>
                    <a:pt x="201" y="8"/>
                    <a:pt x="201" y="8"/>
                  </a:cubicBezTo>
                  <a:cubicBezTo>
                    <a:pt x="201" y="8"/>
                    <a:pt x="201" y="8"/>
                    <a:pt x="201" y="8"/>
                  </a:cubicBezTo>
                  <a:cubicBezTo>
                    <a:pt x="202" y="8"/>
                    <a:pt x="202" y="8"/>
                    <a:pt x="202" y="8"/>
                  </a:cubicBezTo>
                  <a:cubicBezTo>
                    <a:pt x="202" y="7"/>
                    <a:pt x="202" y="7"/>
                    <a:pt x="202" y="7"/>
                  </a:cubicBezTo>
                  <a:cubicBezTo>
                    <a:pt x="202" y="6"/>
                    <a:pt x="202" y="6"/>
                    <a:pt x="202" y="6"/>
                  </a:cubicBezTo>
                  <a:cubicBezTo>
                    <a:pt x="202" y="6"/>
                    <a:pt x="202" y="6"/>
                    <a:pt x="202" y="6"/>
                  </a:cubicBezTo>
                  <a:cubicBezTo>
                    <a:pt x="202" y="5"/>
                    <a:pt x="202" y="5"/>
                    <a:pt x="202" y="5"/>
                  </a:cubicBezTo>
                  <a:cubicBezTo>
                    <a:pt x="203" y="5"/>
                    <a:pt x="203" y="5"/>
                    <a:pt x="203" y="5"/>
                  </a:cubicBezTo>
                  <a:cubicBezTo>
                    <a:pt x="202" y="4"/>
                    <a:pt x="202" y="4"/>
                    <a:pt x="202" y="4"/>
                  </a:cubicBezTo>
                  <a:cubicBezTo>
                    <a:pt x="202" y="4"/>
                    <a:pt x="202" y="4"/>
                    <a:pt x="202" y="4"/>
                  </a:cubicBezTo>
                  <a:cubicBezTo>
                    <a:pt x="201" y="5"/>
                    <a:pt x="201" y="5"/>
                    <a:pt x="201" y="5"/>
                  </a:cubicBezTo>
                  <a:cubicBezTo>
                    <a:pt x="201" y="6"/>
                    <a:pt x="201" y="6"/>
                    <a:pt x="201" y="6"/>
                  </a:cubicBezTo>
                  <a:cubicBezTo>
                    <a:pt x="201" y="6"/>
                    <a:pt x="201" y="6"/>
                    <a:pt x="201" y="6"/>
                  </a:cubicBezTo>
                  <a:cubicBezTo>
                    <a:pt x="200" y="5"/>
                    <a:pt x="200" y="5"/>
                    <a:pt x="200" y="5"/>
                  </a:cubicBezTo>
                  <a:cubicBezTo>
                    <a:pt x="199" y="6"/>
                    <a:pt x="199" y="6"/>
                    <a:pt x="199" y="6"/>
                  </a:cubicBezTo>
                  <a:cubicBezTo>
                    <a:pt x="199" y="6"/>
                    <a:pt x="199" y="6"/>
                    <a:pt x="199" y="6"/>
                  </a:cubicBezTo>
                  <a:cubicBezTo>
                    <a:pt x="199" y="7"/>
                    <a:pt x="199" y="7"/>
                    <a:pt x="199" y="7"/>
                  </a:cubicBezTo>
                  <a:cubicBezTo>
                    <a:pt x="199" y="7"/>
                    <a:pt x="199" y="7"/>
                    <a:pt x="199" y="7"/>
                  </a:cubicBezTo>
                  <a:cubicBezTo>
                    <a:pt x="198" y="8"/>
                    <a:pt x="198" y="8"/>
                    <a:pt x="198" y="8"/>
                  </a:cubicBezTo>
                  <a:cubicBezTo>
                    <a:pt x="198" y="7"/>
                    <a:pt x="198" y="7"/>
                    <a:pt x="198" y="7"/>
                  </a:cubicBezTo>
                  <a:cubicBezTo>
                    <a:pt x="198" y="8"/>
                    <a:pt x="198" y="8"/>
                    <a:pt x="198" y="8"/>
                  </a:cubicBezTo>
                  <a:cubicBezTo>
                    <a:pt x="197" y="9"/>
                    <a:pt x="197" y="9"/>
                    <a:pt x="197" y="9"/>
                  </a:cubicBezTo>
                  <a:cubicBezTo>
                    <a:pt x="197" y="8"/>
                    <a:pt x="197" y="8"/>
                    <a:pt x="197" y="8"/>
                  </a:cubicBezTo>
                  <a:cubicBezTo>
                    <a:pt x="197" y="7"/>
                    <a:pt x="197" y="7"/>
                    <a:pt x="197" y="7"/>
                  </a:cubicBezTo>
                  <a:cubicBezTo>
                    <a:pt x="198" y="7"/>
                    <a:pt x="198" y="7"/>
                    <a:pt x="198" y="7"/>
                  </a:cubicBezTo>
                  <a:cubicBezTo>
                    <a:pt x="197" y="7"/>
                    <a:pt x="197" y="7"/>
                    <a:pt x="197" y="7"/>
                  </a:cubicBezTo>
                  <a:cubicBezTo>
                    <a:pt x="197" y="7"/>
                    <a:pt x="197" y="7"/>
                    <a:pt x="197" y="7"/>
                  </a:cubicBezTo>
                  <a:cubicBezTo>
                    <a:pt x="196" y="8"/>
                    <a:pt x="196" y="8"/>
                    <a:pt x="196" y="8"/>
                  </a:cubicBezTo>
                  <a:cubicBezTo>
                    <a:pt x="196" y="8"/>
                    <a:pt x="196" y="8"/>
                    <a:pt x="196" y="8"/>
                  </a:cubicBezTo>
                  <a:cubicBezTo>
                    <a:pt x="196" y="7"/>
                    <a:pt x="196" y="7"/>
                    <a:pt x="196" y="7"/>
                  </a:cubicBezTo>
                  <a:cubicBezTo>
                    <a:pt x="196" y="6"/>
                    <a:pt x="196" y="6"/>
                    <a:pt x="196" y="6"/>
                  </a:cubicBezTo>
                  <a:cubicBezTo>
                    <a:pt x="195" y="6"/>
                    <a:pt x="195" y="6"/>
                    <a:pt x="195" y="6"/>
                  </a:cubicBezTo>
                  <a:cubicBezTo>
                    <a:pt x="195" y="5"/>
                    <a:pt x="195" y="5"/>
                    <a:pt x="195" y="5"/>
                  </a:cubicBezTo>
                  <a:cubicBezTo>
                    <a:pt x="196" y="5"/>
                    <a:pt x="196" y="5"/>
                    <a:pt x="196" y="5"/>
                  </a:cubicBezTo>
                  <a:cubicBezTo>
                    <a:pt x="197" y="5"/>
                    <a:pt x="197" y="5"/>
                    <a:pt x="197" y="5"/>
                  </a:cubicBezTo>
                  <a:cubicBezTo>
                    <a:pt x="198" y="5"/>
                    <a:pt x="198" y="5"/>
                    <a:pt x="198" y="5"/>
                  </a:cubicBezTo>
                  <a:cubicBezTo>
                    <a:pt x="199" y="5"/>
                    <a:pt x="199" y="5"/>
                    <a:pt x="199" y="5"/>
                  </a:cubicBezTo>
                  <a:cubicBezTo>
                    <a:pt x="200" y="5"/>
                    <a:pt x="200" y="5"/>
                    <a:pt x="200" y="5"/>
                  </a:cubicBezTo>
                  <a:cubicBezTo>
                    <a:pt x="201" y="4"/>
                    <a:pt x="201" y="4"/>
                    <a:pt x="201" y="4"/>
                  </a:cubicBezTo>
                  <a:cubicBezTo>
                    <a:pt x="201" y="3"/>
                    <a:pt x="201" y="3"/>
                    <a:pt x="201" y="3"/>
                  </a:cubicBezTo>
                  <a:cubicBezTo>
                    <a:pt x="201" y="3"/>
                    <a:pt x="201" y="3"/>
                    <a:pt x="201" y="3"/>
                  </a:cubicBezTo>
                  <a:cubicBezTo>
                    <a:pt x="201" y="3"/>
                    <a:pt x="201" y="3"/>
                    <a:pt x="201" y="3"/>
                  </a:cubicBezTo>
                  <a:cubicBezTo>
                    <a:pt x="200" y="2"/>
                    <a:pt x="200" y="2"/>
                    <a:pt x="200" y="2"/>
                  </a:cubicBezTo>
                  <a:cubicBezTo>
                    <a:pt x="200" y="2"/>
                    <a:pt x="200" y="2"/>
                    <a:pt x="200" y="2"/>
                  </a:cubicBezTo>
                  <a:cubicBezTo>
                    <a:pt x="199" y="2"/>
                    <a:pt x="199" y="2"/>
                    <a:pt x="199" y="2"/>
                  </a:cubicBezTo>
                  <a:cubicBezTo>
                    <a:pt x="199" y="1"/>
                    <a:pt x="199" y="1"/>
                    <a:pt x="199" y="1"/>
                  </a:cubicBezTo>
                  <a:cubicBezTo>
                    <a:pt x="199" y="1"/>
                    <a:pt x="199" y="1"/>
                    <a:pt x="199" y="1"/>
                  </a:cubicBezTo>
                  <a:cubicBezTo>
                    <a:pt x="199" y="1"/>
                    <a:pt x="199" y="1"/>
                    <a:pt x="199" y="1"/>
                  </a:cubicBezTo>
                  <a:cubicBezTo>
                    <a:pt x="199" y="1"/>
                    <a:pt x="199" y="1"/>
                    <a:pt x="199" y="1"/>
                  </a:cubicBezTo>
                  <a:cubicBezTo>
                    <a:pt x="200" y="0"/>
                    <a:pt x="200" y="0"/>
                    <a:pt x="200" y="0"/>
                  </a:cubicBezTo>
                  <a:cubicBezTo>
                    <a:pt x="199" y="0"/>
                    <a:pt x="199" y="0"/>
                    <a:pt x="199" y="0"/>
                  </a:cubicBezTo>
                  <a:cubicBezTo>
                    <a:pt x="198" y="1"/>
                    <a:pt x="198" y="1"/>
                    <a:pt x="198" y="1"/>
                  </a:cubicBezTo>
                  <a:cubicBezTo>
                    <a:pt x="197" y="1"/>
                    <a:pt x="197" y="1"/>
                    <a:pt x="197" y="1"/>
                  </a:cubicBezTo>
                  <a:cubicBezTo>
                    <a:pt x="196" y="1"/>
                    <a:pt x="196" y="1"/>
                    <a:pt x="196" y="1"/>
                  </a:cubicBezTo>
                  <a:cubicBezTo>
                    <a:pt x="195" y="2"/>
                    <a:pt x="195" y="2"/>
                    <a:pt x="195" y="2"/>
                  </a:cubicBezTo>
                  <a:cubicBezTo>
                    <a:pt x="193" y="3"/>
                    <a:pt x="193" y="3"/>
                    <a:pt x="193" y="3"/>
                  </a:cubicBezTo>
                  <a:cubicBezTo>
                    <a:pt x="192" y="4"/>
                    <a:pt x="192" y="4"/>
                    <a:pt x="192" y="4"/>
                  </a:cubicBezTo>
                  <a:cubicBezTo>
                    <a:pt x="190" y="4"/>
                    <a:pt x="190" y="4"/>
                    <a:pt x="190" y="4"/>
                  </a:cubicBezTo>
                  <a:cubicBezTo>
                    <a:pt x="189" y="3"/>
                    <a:pt x="189" y="3"/>
                    <a:pt x="189" y="3"/>
                  </a:cubicBezTo>
                  <a:cubicBezTo>
                    <a:pt x="188" y="3"/>
                    <a:pt x="188" y="3"/>
                    <a:pt x="188" y="3"/>
                  </a:cubicBezTo>
                  <a:cubicBezTo>
                    <a:pt x="188" y="3"/>
                    <a:pt x="188" y="3"/>
                    <a:pt x="188" y="3"/>
                  </a:cubicBezTo>
                  <a:cubicBezTo>
                    <a:pt x="188" y="3"/>
                    <a:pt x="188" y="3"/>
                    <a:pt x="188" y="3"/>
                  </a:cubicBezTo>
                  <a:cubicBezTo>
                    <a:pt x="187" y="2"/>
                    <a:pt x="187" y="2"/>
                    <a:pt x="187" y="2"/>
                  </a:cubicBezTo>
                  <a:cubicBezTo>
                    <a:pt x="186" y="3"/>
                    <a:pt x="186" y="3"/>
                    <a:pt x="186" y="3"/>
                  </a:cubicBezTo>
                  <a:cubicBezTo>
                    <a:pt x="186" y="3"/>
                    <a:pt x="186" y="3"/>
                    <a:pt x="186" y="3"/>
                  </a:cubicBezTo>
                  <a:cubicBezTo>
                    <a:pt x="185" y="3"/>
                    <a:pt x="185" y="3"/>
                    <a:pt x="185" y="3"/>
                  </a:cubicBezTo>
                  <a:cubicBezTo>
                    <a:pt x="185" y="3"/>
                    <a:pt x="185" y="3"/>
                    <a:pt x="185" y="3"/>
                  </a:cubicBezTo>
                  <a:cubicBezTo>
                    <a:pt x="185" y="2"/>
                    <a:pt x="185" y="2"/>
                    <a:pt x="185" y="2"/>
                  </a:cubicBezTo>
                  <a:cubicBezTo>
                    <a:pt x="186" y="2"/>
                    <a:pt x="186" y="2"/>
                    <a:pt x="186" y="2"/>
                  </a:cubicBezTo>
                  <a:cubicBezTo>
                    <a:pt x="186" y="2"/>
                    <a:pt x="186" y="2"/>
                    <a:pt x="186" y="2"/>
                  </a:cubicBezTo>
                  <a:cubicBezTo>
                    <a:pt x="185" y="2"/>
                    <a:pt x="185" y="2"/>
                    <a:pt x="185" y="2"/>
                  </a:cubicBezTo>
                  <a:cubicBezTo>
                    <a:pt x="183" y="3"/>
                    <a:pt x="183" y="3"/>
                    <a:pt x="183" y="3"/>
                  </a:cubicBezTo>
                  <a:cubicBezTo>
                    <a:pt x="182" y="3"/>
                    <a:pt x="182" y="3"/>
                    <a:pt x="182" y="3"/>
                  </a:cubicBezTo>
                  <a:cubicBezTo>
                    <a:pt x="181" y="4"/>
                    <a:pt x="181" y="4"/>
                    <a:pt x="181" y="4"/>
                  </a:cubicBezTo>
                  <a:cubicBezTo>
                    <a:pt x="181" y="5"/>
                    <a:pt x="181" y="5"/>
                    <a:pt x="181" y="5"/>
                  </a:cubicBezTo>
                  <a:cubicBezTo>
                    <a:pt x="182" y="5"/>
                    <a:pt x="182" y="5"/>
                    <a:pt x="182" y="5"/>
                  </a:cubicBezTo>
                  <a:cubicBezTo>
                    <a:pt x="182" y="6"/>
                    <a:pt x="182" y="6"/>
                    <a:pt x="182" y="6"/>
                  </a:cubicBezTo>
                  <a:cubicBezTo>
                    <a:pt x="181" y="6"/>
                    <a:pt x="181" y="6"/>
                    <a:pt x="181" y="6"/>
                  </a:cubicBezTo>
                  <a:cubicBezTo>
                    <a:pt x="180" y="6"/>
                    <a:pt x="180" y="6"/>
                    <a:pt x="180" y="6"/>
                  </a:cubicBezTo>
                  <a:cubicBezTo>
                    <a:pt x="179" y="8"/>
                    <a:pt x="179" y="8"/>
                    <a:pt x="179" y="8"/>
                  </a:cubicBezTo>
                  <a:cubicBezTo>
                    <a:pt x="178" y="10"/>
                    <a:pt x="178" y="10"/>
                    <a:pt x="178" y="10"/>
                  </a:cubicBezTo>
                  <a:cubicBezTo>
                    <a:pt x="178" y="10"/>
                    <a:pt x="178" y="10"/>
                    <a:pt x="178" y="10"/>
                  </a:cubicBezTo>
                  <a:cubicBezTo>
                    <a:pt x="178" y="9"/>
                    <a:pt x="178" y="9"/>
                    <a:pt x="178" y="9"/>
                  </a:cubicBezTo>
                  <a:cubicBezTo>
                    <a:pt x="178" y="8"/>
                    <a:pt x="178" y="8"/>
                    <a:pt x="178" y="8"/>
                  </a:cubicBezTo>
                  <a:cubicBezTo>
                    <a:pt x="179" y="6"/>
                    <a:pt x="179" y="6"/>
                    <a:pt x="179" y="6"/>
                  </a:cubicBezTo>
                  <a:cubicBezTo>
                    <a:pt x="179" y="6"/>
                    <a:pt x="179" y="6"/>
                    <a:pt x="179" y="6"/>
                  </a:cubicBezTo>
                  <a:cubicBezTo>
                    <a:pt x="179" y="6"/>
                    <a:pt x="179" y="6"/>
                    <a:pt x="179" y="6"/>
                  </a:cubicBezTo>
                  <a:cubicBezTo>
                    <a:pt x="177" y="7"/>
                    <a:pt x="177" y="7"/>
                    <a:pt x="177" y="7"/>
                  </a:cubicBezTo>
                  <a:cubicBezTo>
                    <a:pt x="176" y="7"/>
                    <a:pt x="176" y="7"/>
                    <a:pt x="176" y="7"/>
                  </a:cubicBezTo>
                  <a:cubicBezTo>
                    <a:pt x="175" y="6"/>
                    <a:pt x="175" y="6"/>
                    <a:pt x="175" y="6"/>
                  </a:cubicBezTo>
                  <a:cubicBezTo>
                    <a:pt x="174" y="5"/>
                    <a:pt x="174" y="5"/>
                    <a:pt x="174" y="5"/>
                  </a:cubicBezTo>
                  <a:cubicBezTo>
                    <a:pt x="173" y="5"/>
                    <a:pt x="173" y="5"/>
                    <a:pt x="173" y="5"/>
                  </a:cubicBezTo>
                  <a:cubicBezTo>
                    <a:pt x="173" y="5"/>
                    <a:pt x="173" y="5"/>
                    <a:pt x="173" y="5"/>
                  </a:cubicBezTo>
                  <a:cubicBezTo>
                    <a:pt x="173" y="6"/>
                    <a:pt x="173" y="6"/>
                    <a:pt x="173" y="6"/>
                  </a:cubicBezTo>
                  <a:cubicBezTo>
                    <a:pt x="174" y="6"/>
                    <a:pt x="174" y="6"/>
                    <a:pt x="174" y="6"/>
                  </a:cubicBezTo>
                  <a:cubicBezTo>
                    <a:pt x="175" y="7"/>
                    <a:pt x="175" y="7"/>
                    <a:pt x="175" y="7"/>
                  </a:cubicBezTo>
                  <a:cubicBezTo>
                    <a:pt x="174" y="7"/>
                    <a:pt x="174" y="7"/>
                    <a:pt x="174" y="7"/>
                  </a:cubicBezTo>
                  <a:cubicBezTo>
                    <a:pt x="173" y="7"/>
                    <a:pt x="173" y="7"/>
                    <a:pt x="173" y="7"/>
                  </a:cubicBezTo>
                  <a:cubicBezTo>
                    <a:pt x="172" y="6"/>
                    <a:pt x="172" y="6"/>
                    <a:pt x="172" y="6"/>
                  </a:cubicBezTo>
                  <a:cubicBezTo>
                    <a:pt x="170" y="7"/>
                    <a:pt x="170" y="7"/>
                    <a:pt x="170" y="7"/>
                  </a:cubicBezTo>
                  <a:cubicBezTo>
                    <a:pt x="167" y="9"/>
                    <a:pt x="167" y="9"/>
                    <a:pt x="167" y="9"/>
                  </a:cubicBezTo>
                  <a:cubicBezTo>
                    <a:pt x="165" y="10"/>
                    <a:pt x="165" y="10"/>
                    <a:pt x="165" y="10"/>
                  </a:cubicBezTo>
                  <a:cubicBezTo>
                    <a:pt x="163" y="11"/>
                    <a:pt x="163" y="11"/>
                    <a:pt x="163" y="11"/>
                  </a:cubicBezTo>
                  <a:cubicBezTo>
                    <a:pt x="161" y="13"/>
                    <a:pt x="161" y="13"/>
                    <a:pt x="161" y="13"/>
                  </a:cubicBezTo>
                  <a:cubicBezTo>
                    <a:pt x="159" y="14"/>
                    <a:pt x="159" y="14"/>
                    <a:pt x="159" y="14"/>
                  </a:cubicBezTo>
                  <a:cubicBezTo>
                    <a:pt x="158" y="15"/>
                    <a:pt x="158" y="15"/>
                    <a:pt x="158" y="15"/>
                  </a:cubicBezTo>
                  <a:cubicBezTo>
                    <a:pt x="157" y="15"/>
                    <a:pt x="157" y="15"/>
                    <a:pt x="157" y="15"/>
                  </a:cubicBezTo>
                  <a:cubicBezTo>
                    <a:pt x="156" y="16"/>
                    <a:pt x="156" y="16"/>
                    <a:pt x="156" y="16"/>
                  </a:cubicBezTo>
                  <a:cubicBezTo>
                    <a:pt x="155" y="16"/>
                    <a:pt x="155" y="16"/>
                    <a:pt x="155" y="16"/>
                  </a:cubicBezTo>
                  <a:cubicBezTo>
                    <a:pt x="153" y="17"/>
                    <a:pt x="153" y="17"/>
                    <a:pt x="153" y="17"/>
                  </a:cubicBezTo>
                  <a:cubicBezTo>
                    <a:pt x="152" y="17"/>
                    <a:pt x="152" y="17"/>
                    <a:pt x="152" y="17"/>
                  </a:cubicBezTo>
                  <a:cubicBezTo>
                    <a:pt x="151" y="16"/>
                    <a:pt x="151" y="16"/>
                    <a:pt x="151" y="16"/>
                  </a:cubicBezTo>
                  <a:cubicBezTo>
                    <a:pt x="150" y="16"/>
                    <a:pt x="150" y="16"/>
                    <a:pt x="150" y="16"/>
                  </a:cubicBezTo>
                  <a:cubicBezTo>
                    <a:pt x="149" y="15"/>
                    <a:pt x="149" y="15"/>
                    <a:pt x="149" y="15"/>
                  </a:cubicBezTo>
                  <a:cubicBezTo>
                    <a:pt x="148" y="15"/>
                    <a:pt x="148" y="15"/>
                    <a:pt x="148" y="15"/>
                  </a:cubicBezTo>
                  <a:cubicBezTo>
                    <a:pt x="146" y="14"/>
                    <a:pt x="146" y="14"/>
                    <a:pt x="146" y="14"/>
                  </a:cubicBezTo>
                  <a:cubicBezTo>
                    <a:pt x="146" y="15"/>
                    <a:pt x="146" y="15"/>
                    <a:pt x="146" y="15"/>
                  </a:cubicBezTo>
                  <a:cubicBezTo>
                    <a:pt x="145" y="15"/>
                    <a:pt x="145" y="15"/>
                    <a:pt x="145" y="15"/>
                  </a:cubicBezTo>
                  <a:cubicBezTo>
                    <a:pt x="143" y="17"/>
                    <a:pt x="143" y="17"/>
                    <a:pt x="143" y="17"/>
                  </a:cubicBezTo>
                  <a:cubicBezTo>
                    <a:pt x="143" y="18"/>
                    <a:pt x="143" y="18"/>
                    <a:pt x="143" y="18"/>
                  </a:cubicBezTo>
                  <a:cubicBezTo>
                    <a:pt x="142" y="19"/>
                    <a:pt x="142" y="19"/>
                    <a:pt x="142" y="19"/>
                  </a:cubicBezTo>
                  <a:cubicBezTo>
                    <a:pt x="141" y="20"/>
                    <a:pt x="141" y="20"/>
                    <a:pt x="141" y="20"/>
                  </a:cubicBezTo>
                  <a:cubicBezTo>
                    <a:pt x="141" y="20"/>
                    <a:pt x="141" y="20"/>
                    <a:pt x="141" y="20"/>
                  </a:cubicBezTo>
                  <a:cubicBezTo>
                    <a:pt x="140" y="19"/>
                    <a:pt x="140" y="19"/>
                    <a:pt x="140" y="19"/>
                  </a:cubicBezTo>
                  <a:cubicBezTo>
                    <a:pt x="140" y="20"/>
                    <a:pt x="140" y="20"/>
                    <a:pt x="140" y="20"/>
                  </a:cubicBezTo>
                  <a:cubicBezTo>
                    <a:pt x="140" y="21"/>
                    <a:pt x="140" y="21"/>
                    <a:pt x="140" y="21"/>
                  </a:cubicBezTo>
                  <a:cubicBezTo>
                    <a:pt x="142" y="25"/>
                    <a:pt x="142" y="25"/>
                    <a:pt x="142" y="25"/>
                  </a:cubicBezTo>
                  <a:cubicBezTo>
                    <a:pt x="143" y="27"/>
                    <a:pt x="143" y="27"/>
                    <a:pt x="143" y="27"/>
                  </a:cubicBezTo>
                  <a:cubicBezTo>
                    <a:pt x="143" y="30"/>
                    <a:pt x="143" y="30"/>
                    <a:pt x="143" y="30"/>
                  </a:cubicBezTo>
                  <a:cubicBezTo>
                    <a:pt x="143" y="32"/>
                    <a:pt x="143" y="32"/>
                    <a:pt x="143" y="32"/>
                  </a:cubicBezTo>
                  <a:cubicBezTo>
                    <a:pt x="142" y="34"/>
                    <a:pt x="142" y="34"/>
                    <a:pt x="142" y="34"/>
                  </a:cubicBezTo>
                  <a:cubicBezTo>
                    <a:pt x="141" y="35"/>
                    <a:pt x="141" y="35"/>
                    <a:pt x="141" y="35"/>
                  </a:cubicBezTo>
                  <a:cubicBezTo>
                    <a:pt x="141" y="35"/>
                    <a:pt x="141" y="35"/>
                    <a:pt x="141" y="35"/>
                  </a:cubicBezTo>
                  <a:cubicBezTo>
                    <a:pt x="143" y="37"/>
                    <a:pt x="143" y="37"/>
                    <a:pt x="143" y="37"/>
                  </a:cubicBezTo>
                  <a:cubicBezTo>
                    <a:pt x="144" y="37"/>
                    <a:pt x="144" y="37"/>
                    <a:pt x="144" y="37"/>
                  </a:cubicBezTo>
                  <a:cubicBezTo>
                    <a:pt x="144" y="37"/>
                    <a:pt x="144" y="37"/>
                    <a:pt x="144" y="37"/>
                  </a:cubicBezTo>
                  <a:cubicBezTo>
                    <a:pt x="144" y="37"/>
                    <a:pt x="144" y="37"/>
                    <a:pt x="144" y="37"/>
                  </a:cubicBezTo>
                  <a:cubicBezTo>
                    <a:pt x="145" y="37"/>
                    <a:pt x="145" y="37"/>
                    <a:pt x="145" y="37"/>
                  </a:cubicBezTo>
                  <a:cubicBezTo>
                    <a:pt x="145" y="37"/>
                    <a:pt x="145" y="37"/>
                    <a:pt x="145" y="37"/>
                  </a:cubicBezTo>
                  <a:cubicBezTo>
                    <a:pt x="145" y="37"/>
                    <a:pt x="145" y="37"/>
                    <a:pt x="145" y="37"/>
                  </a:cubicBezTo>
                  <a:cubicBezTo>
                    <a:pt x="145" y="38"/>
                    <a:pt x="145" y="38"/>
                    <a:pt x="145" y="38"/>
                  </a:cubicBezTo>
                  <a:cubicBezTo>
                    <a:pt x="147" y="39"/>
                    <a:pt x="147" y="39"/>
                    <a:pt x="147" y="39"/>
                  </a:cubicBezTo>
                  <a:cubicBezTo>
                    <a:pt x="146" y="39"/>
                    <a:pt x="146" y="39"/>
                    <a:pt x="146" y="39"/>
                  </a:cubicBezTo>
                  <a:cubicBezTo>
                    <a:pt x="145" y="39"/>
                    <a:pt x="145" y="39"/>
                    <a:pt x="145" y="39"/>
                  </a:cubicBezTo>
                  <a:cubicBezTo>
                    <a:pt x="145" y="40"/>
                    <a:pt x="145" y="40"/>
                    <a:pt x="145" y="40"/>
                  </a:cubicBezTo>
                  <a:cubicBezTo>
                    <a:pt x="145" y="42"/>
                    <a:pt x="145" y="42"/>
                    <a:pt x="145" y="42"/>
                  </a:cubicBezTo>
                  <a:cubicBezTo>
                    <a:pt x="145" y="43"/>
                    <a:pt x="145" y="43"/>
                    <a:pt x="145" y="43"/>
                  </a:cubicBezTo>
                  <a:cubicBezTo>
                    <a:pt x="146" y="43"/>
                    <a:pt x="146" y="43"/>
                    <a:pt x="146" y="43"/>
                  </a:cubicBezTo>
                  <a:cubicBezTo>
                    <a:pt x="146" y="43"/>
                    <a:pt x="146" y="43"/>
                    <a:pt x="146" y="43"/>
                  </a:cubicBezTo>
                  <a:cubicBezTo>
                    <a:pt x="147" y="42"/>
                    <a:pt x="147" y="42"/>
                    <a:pt x="147" y="42"/>
                  </a:cubicBezTo>
                  <a:cubicBezTo>
                    <a:pt x="148" y="43"/>
                    <a:pt x="148" y="43"/>
                    <a:pt x="148" y="43"/>
                  </a:cubicBezTo>
                  <a:cubicBezTo>
                    <a:pt x="148" y="43"/>
                    <a:pt x="148" y="43"/>
                    <a:pt x="148" y="43"/>
                  </a:cubicBezTo>
                  <a:cubicBezTo>
                    <a:pt x="149" y="43"/>
                    <a:pt x="149" y="43"/>
                    <a:pt x="149" y="43"/>
                  </a:cubicBezTo>
                  <a:cubicBezTo>
                    <a:pt x="151" y="43"/>
                    <a:pt x="151" y="43"/>
                    <a:pt x="151" y="43"/>
                  </a:cubicBezTo>
                  <a:cubicBezTo>
                    <a:pt x="152" y="44"/>
                    <a:pt x="152" y="44"/>
                    <a:pt x="152" y="44"/>
                  </a:cubicBezTo>
                  <a:cubicBezTo>
                    <a:pt x="151" y="44"/>
                    <a:pt x="151" y="44"/>
                    <a:pt x="151" y="44"/>
                  </a:cubicBezTo>
                  <a:cubicBezTo>
                    <a:pt x="151" y="45"/>
                    <a:pt x="151" y="45"/>
                    <a:pt x="151" y="45"/>
                  </a:cubicBezTo>
                  <a:cubicBezTo>
                    <a:pt x="151" y="46"/>
                    <a:pt x="151" y="46"/>
                    <a:pt x="151" y="46"/>
                  </a:cubicBezTo>
                  <a:cubicBezTo>
                    <a:pt x="149" y="46"/>
                    <a:pt x="149" y="46"/>
                    <a:pt x="149" y="46"/>
                  </a:cubicBezTo>
                  <a:cubicBezTo>
                    <a:pt x="149" y="46"/>
                    <a:pt x="149" y="46"/>
                    <a:pt x="149" y="46"/>
                  </a:cubicBezTo>
                  <a:cubicBezTo>
                    <a:pt x="149" y="45"/>
                    <a:pt x="149" y="45"/>
                    <a:pt x="149" y="45"/>
                  </a:cubicBezTo>
                  <a:cubicBezTo>
                    <a:pt x="148" y="46"/>
                    <a:pt x="148" y="46"/>
                    <a:pt x="148" y="46"/>
                  </a:cubicBezTo>
                  <a:cubicBezTo>
                    <a:pt x="147" y="45"/>
                    <a:pt x="147" y="45"/>
                    <a:pt x="147" y="45"/>
                  </a:cubicBezTo>
                  <a:cubicBezTo>
                    <a:pt x="146" y="45"/>
                    <a:pt x="146" y="45"/>
                    <a:pt x="146" y="45"/>
                  </a:cubicBezTo>
                  <a:cubicBezTo>
                    <a:pt x="146" y="44"/>
                    <a:pt x="146" y="44"/>
                    <a:pt x="146" y="44"/>
                  </a:cubicBezTo>
                  <a:cubicBezTo>
                    <a:pt x="145" y="44"/>
                    <a:pt x="145" y="44"/>
                    <a:pt x="145" y="44"/>
                  </a:cubicBezTo>
                  <a:cubicBezTo>
                    <a:pt x="145" y="44"/>
                    <a:pt x="145" y="44"/>
                    <a:pt x="145" y="44"/>
                  </a:cubicBezTo>
                  <a:cubicBezTo>
                    <a:pt x="144" y="43"/>
                    <a:pt x="144" y="43"/>
                    <a:pt x="144" y="43"/>
                  </a:cubicBezTo>
                  <a:cubicBezTo>
                    <a:pt x="144" y="42"/>
                    <a:pt x="144" y="42"/>
                    <a:pt x="144" y="42"/>
                  </a:cubicBezTo>
                  <a:cubicBezTo>
                    <a:pt x="145" y="39"/>
                    <a:pt x="145" y="39"/>
                    <a:pt x="145" y="39"/>
                  </a:cubicBezTo>
                  <a:cubicBezTo>
                    <a:pt x="145" y="39"/>
                    <a:pt x="145" y="39"/>
                    <a:pt x="145" y="39"/>
                  </a:cubicBezTo>
                  <a:cubicBezTo>
                    <a:pt x="144" y="39"/>
                    <a:pt x="144" y="39"/>
                    <a:pt x="144" y="39"/>
                  </a:cubicBezTo>
                  <a:cubicBezTo>
                    <a:pt x="144" y="39"/>
                    <a:pt x="144" y="39"/>
                    <a:pt x="144" y="39"/>
                  </a:cubicBezTo>
                  <a:cubicBezTo>
                    <a:pt x="143" y="42"/>
                    <a:pt x="143" y="42"/>
                    <a:pt x="143" y="42"/>
                  </a:cubicBezTo>
                  <a:cubicBezTo>
                    <a:pt x="143" y="43"/>
                    <a:pt x="143" y="43"/>
                    <a:pt x="143" y="43"/>
                  </a:cubicBezTo>
                  <a:cubicBezTo>
                    <a:pt x="142" y="44"/>
                    <a:pt x="142" y="44"/>
                    <a:pt x="142" y="44"/>
                  </a:cubicBezTo>
                  <a:cubicBezTo>
                    <a:pt x="142" y="45"/>
                    <a:pt x="142" y="45"/>
                    <a:pt x="142" y="45"/>
                  </a:cubicBezTo>
                  <a:cubicBezTo>
                    <a:pt x="143" y="44"/>
                    <a:pt x="143" y="44"/>
                    <a:pt x="143" y="44"/>
                  </a:cubicBezTo>
                  <a:cubicBezTo>
                    <a:pt x="143" y="44"/>
                    <a:pt x="143" y="44"/>
                    <a:pt x="143" y="44"/>
                  </a:cubicBezTo>
                  <a:cubicBezTo>
                    <a:pt x="144" y="44"/>
                    <a:pt x="144" y="44"/>
                    <a:pt x="144" y="44"/>
                  </a:cubicBezTo>
                  <a:cubicBezTo>
                    <a:pt x="145" y="44"/>
                    <a:pt x="145" y="44"/>
                    <a:pt x="145" y="44"/>
                  </a:cubicBezTo>
                  <a:cubicBezTo>
                    <a:pt x="145" y="45"/>
                    <a:pt x="145" y="45"/>
                    <a:pt x="145" y="45"/>
                  </a:cubicBezTo>
                  <a:cubicBezTo>
                    <a:pt x="145" y="46"/>
                    <a:pt x="145" y="46"/>
                    <a:pt x="145" y="46"/>
                  </a:cubicBezTo>
                  <a:cubicBezTo>
                    <a:pt x="144" y="47"/>
                    <a:pt x="144" y="47"/>
                    <a:pt x="144" y="47"/>
                  </a:cubicBezTo>
                  <a:cubicBezTo>
                    <a:pt x="143" y="48"/>
                    <a:pt x="143" y="48"/>
                    <a:pt x="143" y="48"/>
                  </a:cubicBezTo>
                  <a:cubicBezTo>
                    <a:pt x="144" y="46"/>
                    <a:pt x="144" y="46"/>
                    <a:pt x="144" y="46"/>
                  </a:cubicBezTo>
                  <a:cubicBezTo>
                    <a:pt x="144" y="46"/>
                    <a:pt x="144" y="46"/>
                    <a:pt x="144" y="46"/>
                  </a:cubicBezTo>
                  <a:cubicBezTo>
                    <a:pt x="144" y="46"/>
                    <a:pt x="144" y="46"/>
                    <a:pt x="144" y="46"/>
                  </a:cubicBezTo>
                  <a:cubicBezTo>
                    <a:pt x="143" y="45"/>
                    <a:pt x="143" y="45"/>
                    <a:pt x="143" y="45"/>
                  </a:cubicBezTo>
                  <a:cubicBezTo>
                    <a:pt x="143" y="46"/>
                    <a:pt x="143" y="46"/>
                    <a:pt x="143" y="46"/>
                  </a:cubicBezTo>
                  <a:cubicBezTo>
                    <a:pt x="141" y="47"/>
                    <a:pt x="141" y="47"/>
                    <a:pt x="141" y="47"/>
                  </a:cubicBezTo>
                  <a:cubicBezTo>
                    <a:pt x="141" y="48"/>
                    <a:pt x="141" y="48"/>
                    <a:pt x="141" y="48"/>
                  </a:cubicBezTo>
                  <a:cubicBezTo>
                    <a:pt x="141" y="48"/>
                    <a:pt x="141" y="48"/>
                    <a:pt x="141" y="48"/>
                  </a:cubicBezTo>
                  <a:cubicBezTo>
                    <a:pt x="140" y="48"/>
                    <a:pt x="140" y="48"/>
                    <a:pt x="140" y="48"/>
                  </a:cubicBezTo>
                  <a:cubicBezTo>
                    <a:pt x="140" y="47"/>
                    <a:pt x="140" y="47"/>
                    <a:pt x="140" y="47"/>
                  </a:cubicBezTo>
                  <a:cubicBezTo>
                    <a:pt x="139" y="47"/>
                    <a:pt x="139" y="47"/>
                    <a:pt x="139" y="47"/>
                  </a:cubicBezTo>
                  <a:cubicBezTo>
                    <a:pt x="138" y="47"/>
                    <a:pt x="138" y="47"/>
                    <a:pt x="138" y="47"/>
                  </a:cubicBezTo>
                  <a:cubicBezTo>
                    <a:pt x="137" y="47"/>
                    <a:pt x="137" y="47"/>
                    <a:pt x="137" y="47"/>
                  </a:cubicBezTo>
                  <a:cubicBezTo>
                    <a:pt x="137" y="46"/>
                    <a:pt x="137" y="46"/>
                    <a:pt x="137" y="46"/>
                  </a:cubicBezTo>
                  <a:cubicBezTo>
                    <a:pt x="137" y="46"/>
                    <a:pt x="137" y="46"/>
                    <a:pt x="137" y="46"/>
                  </a:cubicBezTo>
                  <a:cubicBezTo>
                    <a:pt x="136" y="46"/>
                    <a:pt x="136" y="46"/>
                    <a:pt x="136" y="46"/>
                  </a:cubicBezTo>
                  <a:cubicBezTo>
                    <a:pt x="136" y="46"/>
                    <a:pt x="136" y="46"/>
                    <a:pt x="136" y="46"/>
                  </a:cubicBezTo>
                  <a:cubicBezTo>
                    <a:pt x="135" y="46"/>
                    <a:pt x="135" y="46"/>
                    <a:pt x="135" y="46"/>
                  </a:cubicBezTo>
                  <a:cubicBezTo>
                    <a:pt x="135" y="45"/>
                    <a:pt x="135" y="45"/>
                    <a:pt x="135" y="45"/>
                  </a:cubicBezTo>
                  <a:cubicBezTo>
                    <a:pt x="134" y="46"/>
                    <a:pt x="134" y="46"/>
                    <a:pt x="134" y="46"/>
                  </a:cubicBezTo>
                  <a:cubicBezTo>
                    <a:pt x="134" y="45"/>
                    <a:pt x="134" y="45"/>
                    <a:pt x="134" y="45"/>
                  </a:cubicBezTo>
                  <a:cubicBezTo>
                    <a:pt x="134" y="45"/>
                    <a:pt x="134" y="45"/>
                    <a:pt x="134" y="45"/>
                  </a:cubicBezTo>
                  <a:cubicBezTo>
                    <a:pt x="133" y="44"/>
                    <a:pt x="133" y="44"/>
                    <a:pt x="133" y="44"/>
                  </a:cubicBezTo>
                  <a:cubicBezTo>
                    <a:pt x="133" y="43"/>
                    <a:pt x="133" y="43"/>
                    <a:pt x="133" y="43"/>
                  </a:cubicBezTo>
                  <a:cubicBezTo>
                    <a:pt x="134" y="43"/>
                    <a:pt x="134" y="43"/>
                    <a:pt x="134" y="43"/>
                  </a:cubicBezTo>
                  <a:cubicBezTo>
                    <a:pt x="135" y="42"/>
                    <a:pt x="135" y="42"/>
                    <a:pt x="135" y="42"/>
                  </a:cubicBezTo>
                  <a:cubicBezTo>
                    <a:pt x="136" y="42"/>
                    <a:pt x="136" y="42"/>
                    <a:pt x="136" y="42"/>
                  </a:cubicBezTo>
                  <a:cubicBezTo>
                    <a:pt x="136" y="41"/>
                    <a:pt x="136" y="41"/>
                    <a:pt x="136" y="41"/>
                  </a:cubicBezTo>
                  <a:cubicBezTo>
                    <a:pt x="136" y="41"/>
                    <a:pt x="136" y="41"/>
                    <a:pt x="136" y="41"/>
                  </a:cubicBezTo>
                  <a:cubicBezTo>
                    <a:pt x="135" y="40"/>
                    <a:pt x="135" y="40"/>
                    <a:pt x="135" y="40"/>
                  </a:cubicBezTo>
                  <a:cubicBezTo>
                    <a:pt x="134" y="39"/>
                    <a:pt x="134" y="39"/>
                    <a:pt x="134" y="39"/>
                  </a:cubicBezTo>
                  <a:cubicBezTo>
                    <a:pt x="133" y="39"/>
                    <a:pt x="133" y="39"/>
                    <a:pt x="133" y="39"/>
                  </a:cubicBezTo>
                  <a:cubicBezTo>
                    <a:pt x="132" y="40"/>
                    <a:pt x="132" y="40"/>
                    <a:pt x="132" y="40"/>
                  </a:cubicBezTo>
                  <a:cubicBezTo>
                    <a:pt x="131" y="40"/>
                    <a:pt x="131" y="40"/>
                    <a:pt x="131" y="40"/>
                  </a:cubicBezTo>
                  <a:cubicBezTo>
                    <a:pt x="131" y="40"/>
                    <a:pt x="131" y="40"/>
                    <a:pt x="131" y="40"/>
                  </a:cubicBezTo>
                  <a:cubicBezTo>
                    <a:pt x="130" y="40"/>
                    <a:pt x="130" y="40"/>
                    <a:pt x="130" y="40"/>
                  </a:cubicBezTo>
                  <a:cubicBezTo>
                    <a:pt x="127" y="41"/>
                    <a:pt x="127" y="41"/>
                    <a:pt x="127" y="41"/>
                  </a:cubicBezTo>
                  <a:cubicBezTo>
                    <a:pt x="127" y="41"/>
                    <a:pt x="127" y="41"/>
                    <a:pt x="127" y="41"/>
                  </a:cubicBezTo>
                  <a:cubicBezTo>
                    <a:pt x="127" y="42"/>
                    <a:pt x="127" y="42"/>
                    <a:pt x="127" y="42"/>
                  </a:cubicBezTo>
                  <a:cubicBezTo>
                    <a:pt x="128" y="42"/>
                    <a:pt x="128" y="42"/>
                    <a:pt x="128" y="42"/>
                  </a:cubicBezTo>
                  <a:cubicBezTo>
                    <a:pt x="128" y="43"/>
                    <a:pt x="128" y="43"/>
                    <a:pt x="128" y="43"/>
                  </a:cubicBezTo>
                  <a:cubicBezTo>
                    <a:pt x="127" y="42"/>
                    <a:pt x="127" y="42"/>
                    <a:pt x="127" y="42"/>
                  </a:cubicBezTo>
                  <a:cubicBezTo>
                    <a:pt x="127" y="42"/>
                    <a:pt x="127" y="42"/>
                    <a:pt x="127" y="42"/>
                  </a:cubicBezTo>
                  <a:cubicBezTo>
                    <a:pt x="126" y="42"/>
                    <a:pt x="126" y="42"/>
                    <a:pt x="126" y="42"/>
                  </a:cubicBezTo>
                  <a:cubicBezTo>
                    <a:pt x="125" y="42"/>
                    <a:pt x="125" y="42"/>
                    <a:pt x="125" y="42"/>
                  </a:cubicBezTo>
                  <a:cubicBezTo>
                    <a:pt x="124" y="42"/>
                    <a:pt x="124" y="42"/>
                    <a:pt x="124" y="42"/>
                  </a:cubicBezTo>
                  <a:cubicBezTo>
                    <a:pt x="122" y="42"/>
                    <a:pt x="122" y="42"/>
                    <a:pt x="122" y="42"/>
                  </a:cubicBezTo>
                  <a:cubicBezTo>
                    <a:pt x="122" y="42"/>
                    <a:pt x="122" y="42"/>
                    <a:pt x="122" y="42"/>
                  </a:cubicBezTo>
                  <a:cubicBezTo>
                    <a:pt x="122" y="43"/>
                    <a:pt x="122" y="43"/>
                    <a:pt x="122" y="43"/>
                  </a:cubicBezTo>
                  <a:cubicBezTo>
                    <a:pt x="121" y="43"/>
                    <a:pt x="121" y="43"/>
                    <a:pt x="121" y="43"/>
                  </a:cubicBezTo>
                  <a:cubicBezTo>
                    <a:pt x="120" y="42"/>
                    <a:pt x="120" y="42"/>
                    <a:pt x="120" y="42"/>
                  </a:cubicBezTo>
                  <a:cubicBezTo>
                    <a:pt x="120" y="42"/>
                    <a:pt x="120" y="42"/>
                    <a:pt x="120" y="42"/>
                  </a:cubicBezTo>
                  <a:cubicBezTo>
                    <a:pt x="119" y="43"/>
                    <a:pt x="119" y="43"/>
                    <a:pt x="119" y="43"/>
                  </a:cubicBezTo>
                  <a:cubicBezTo>
                    <a:pt x="119" y="44"/>
                    <a:pt x="119" y="44"/>
                    <a:pt x="119" y="44"/>
                  </a:cubicBezTo>
                  <a:cubicBezTo>
                    <a:pt x="118" y="44"/>
                    <a:pt x="118" y="44"/>
                    <a:pt x="118" y="44"/>
                  </a:cubicBezTo>
                  <a:cubicBezTo>
                    <a:pt x="117" y="44"/>
                    <a:pt x="117" y="44"/>
                    <a:pt x="117" y="44"/>
                  </a:cubicBezTo>
                  <a:cubicBezTo>
                    <a:pt x="116" y="45"/>
                    <a:pt x="116" y="45"/>
                    <a:pt x="116" y="45"/>
                  </a:cubicBezTo>
                  <a:cubicBezTo>
                    <a:pt x="115" y="45"/>
                    <a:pt x="115" y="45"/>
                    <a:pt x="115" y="45"/>
                  </a:cubicBezTo>
                  <a:cubicBezTo>
                    <a:pt x="115" y="45"/>
                    <a:pt x="115" y="45"/>
                    <a:pt x="115" y="45"/>
                  </a:cubicBezTo>
                  <a:cubicBezTo>
                    <a:pt x="116" y="44"/>
                    <a:pt x="116" y="44"/>
                    <a:pt x="116" y="44"/>
                  </a:cubicBezTo>
                  <a:cubicBezTo>
                    <a:pt x="115" y="44"/>
                    <a:pt x="115" y="44"/>
                    <a:pt x="115" y="44"/>
                  </a:cubicBezTo>
                  <a:cubicBezTo>
                    <a:pt x="114" y="45"/>
                    <a:pt x="114" y="45"/>
                    <a:pt x="114" y="45"/>
                  </a:cubicBezTo>
                  <a:cubicBezTo>
                    <a:pt x="114" y="46"/>
                    <a:pt x="114" y="46"/>
                    <a:pt x="114" y="46"/>
                  </a:cubicBezTo>
                  <a:cubicBezTo>
                    <a:pt x="115" y="47"/>
                    <a:pt x="115" y="47"/>
                    <a:pt x="115" y="47"/>
                  </a:cubicBezTo>
                  <a:cubicBezTo>
                    <a:pt x="116" y="49"/>
                    <a:pt x="116" y="49"/>
                    <a:pt x="116" y="49"/>
                  </a:cubicBezTo>
                  <a:cubicBezTo>
                    <a:pt x="118" y="49"/>
                    <a:pt x="118" y="49"/>
                    <a:pt x="118" y="49"/>
                  </a:cubicBezTo>
                  <a:cubicBezTo>
                    <a:pt x="119" y="50"/>
                    <a:pt x="119" y="50"/>
                    <a:pt x="119" y="50"/>
                  </a:cubicBezTo>
                  <a:cubicBezTo>
                    <a:pt x="120" y="51"/>
                    <a:pt x="120" y="51"/>
                    <a:pt x="120" y="51"/>
                  </a:cubicBezTo>
                  <a:cubicBezTo>
                    <a:pt x="120" y="52"/>
                    <a:pt x="120" y="52"/>
                    <a:pt x="120" y="52"/>
                  </a:cubicBezTo>
                  <a:cubicBezTo>
                    <a:pt x="121" y="52"/>
                    <a:pt x="121" y="52"/>
                    <a:pt x="121" y="52"/>
                  </a:cubicBezTo>
                  <a:cubicBezTo>
                    <a:pt x="122" y="52"/>
                    <a:pt x="122" y="52"/>
                    <a:pt x="122" y="52"/>
                  </a:cubicBezTo>
                  <a:cubicBezTo>
                    <a:pt x="122" y="52"/>
                    <a:pt x="122" y="52"/>
                    <a:pt x="122" y="52"/>
                  </a:cubicBezTo>
                  <a:cubicBezTo>
                    <a:pt x="120" y="52"/>
                    <a:pt x="120" y="52"/>
                    <a:pt x="120" y="52"/>
                  </a:cubicBezTo>
                  <a:cubicBezTo>
                    <a:pt x="120" y="52"/>
                    <a:pt x="120" y="52"/>
                    <a:pt x="120" y="52"/>
                  </a:cubicBezTo>
                  <a:cubicBezTo>
                    <a:pt x="119" y="51"/>
                    <a:pt x="119" y="51"/>
                    <a:pt x="119" y="51"/>
                  </a:cubicBezTo>
                  <a:cubicBezTo>
                    <a:pt x="118" y="51"/>
                    <a:pt x="118" y="51"/>
                    <a:pt x="118" y="51"/>
                  </a:cubicBezTo>
                  <a:cubicBezTo>
                    <a:pt x="118" y="51"/>
                    <a:pt x="118" y="51"/>
                    <a:pt x="118" y="51"/>
                  </a:cubicBezTo>
                  <a:cubicBezTo>
                    <a:pt x="117" y="52"/>
                    <a:pt x="117" y="52"/>
                    <a:pt x="117" y="52"/>
                  </a:cubicBezTo>
                  <a:cubicBezTo>
                    <a:pt x="116" y="52"/>
                    <a:pt x="116" y="52"/>
                    <a:pt x="116" y="52"/>
                  </a:cubicBezTo>
                  <a:cubicBezTo>
                    <a:pt x="116" y="51"/>
                    <a:pt x="116" y="51"/>
                    <a:pt x="116" y="51"/>
                  </a:cubicBezTo>
                  <a:cubicBezTo>
                    <a:pt x="116" y="50"/>
                    <a:pt x="116" y="50"/>
                    <a:pt x="116" y="50"/>
                  </a:cubicBezTo>
                  <a:cubicBezTo>
                    <a:pt x="116" y="50"/>
                    <a:pt x="116" y="50"/>
                    <a:pt x="116" y="50"/>
                  </a:cubicBezTo>
                  <a:cubicBezTo>
                    <a:pt x="116" y="50"/>
                    <a:pt x="116" y="50"/>
                    <a:pt x="116" y="50"/>
                  </a:cubicBezTo>
                  <a:cubicBezTo>
                    <a:pt x="115" y="51"/>
                    <a:pt x="115" y="51"/>
                    <a:pt x="115" y="51"/>
                  </a:cubicBezTo>
                  <a:cubicBezTo>
                    <a:pt x="115" y="52"/>
                    <a:pt x="115" y="52"/>
                    <a:pt x="115" y="52"/>
                  </a:cubicBezTo>
                  <a:cubicBezTo>
                    <a:pt x="116" y="53"/>
                    <a:pt x="116" y="53"/>
                    <a:pt x="116" y="53"/>
                  </a:cubicBezTo>
                  <a:cubicBezTo>
                    <a:pt x="116" y="53"/>
                    <a:pt x="116" y="53"/>
                    <a:pt x="116" y="53"/>
                  </a:cubicBezTo>
                  <a:cubicBezTo>
                    <a:pt x="115" y="54"/>
                    <a:pt x="115" y="54"/>
                    <a:pt x="115" y="54"/>
                  </a:cubicBezTo>
                  <a:cubicBezTo>
                    <a:pt x="114" y="55"/>
                    <a:pt x="114" y="55"/>
                    <a:pt x="114" y="55"/>
                  </a:cubicBezTo>
                  <a:cubicBezTo>
                    <a:pt x="114" y="56"/>
                    <a:pt x="114" y="56"/>
                    <a:pt x="114" y="56"/>
                  </a:cubicBezTo>
                  <a:cubicBezTo>
                    <a:pt x="114" y="57"/>
                    <a:pt x="114" y="57"/>
                    <a:pt x="114" y="57"/>
                  </a:cubicBezTo>
                  <a:cubicBezTo>
                    <a:pt x="115" y="59"/>
                    <a:pt x="115" y="59"/>
                    <a:pt x="115" y="59"/>
                  </a:cubicBezTo>
                  <a:cubicBezTo>
                    <a:pt x="117" y="59"/>
                    <a:pt x="117" y="59"/>
                    <a:pt x="117" y="59"/>
                  </a:cubicBezTo>
                  <a:cubicBezTo>
                    <a:pt x="118" y="60"/>
                    <a:pt x="118" y="60"/>
                    <a:pt x="118" y="60"/>
                  </a:cubicBezTo>
                  <a:cubicBezTo>
                    <a:pt x="118" y="60"/>
                    <a:pt x="118" y="60"/>
                    <a:pt x="118" y="60"/>
                  </a:cubicBezTo>
                  <a:cubicBezTo>
                    <a:pt x="120" y="59"/>
                    <a:pt x="120" y="59"/>
                    <a:pt x="120" y="59"/>
                  </a:cubicBezTo>
                  <a:cubicBezTo>
                    <a:pt x="121" y="59"/>
                    <a:pt x="121" y="59"/>
                    <a:pt x="121" y="59"/>
                  </a:cubicBezTo>
                  <a:cubicBezTo>
                    <a:pt x="122" y="60"/>
                    <a:pt x="122" y="60"/>
                    <a:pt x="122" y="60"/>
                  </a:cubicBezTo>
                  <a:cubicBezTo>
                    <a:pt x="124" y="60"/>
                    <a:pt x="124" y="60"/>
                    <a:pt x="124" y="60"/>
                  </a:cubicBezTo>
                  <a:cubicBezTo>
                    <a:pt x="124" y="60"/>
                    <a:pt x="124" y="60"/>
                    <a:pt x="124" y="60"/>
                  </a:cubicBezTo>
                  <a:cubicBezTo>
                    <a:pt x="125" y="61"/>
                    <a:pt x="125" y="61"/>
                    <a:pt x="125" y="61"/>
                  </a:cubicBezTo>
                  <a:cubicBezTo>
                    <a:pt x="125" y="61"/>
                    <a:pt x="125" y="61"/>
                    <a:pt x="125" y="61"/>
                  </a:cubicBezTo>
                  <a:cubicBezTo>
                    <a:pt x="126" y="61"/>
                    <a:pt x="126" y="61"/>
                    <a:pt x="126" y="61"/>
                  </a:cubicBezTo>
                  <a:cubicBezTo>
                    <a:pt x="126" y="60"/>
                    <a:pt x="126" y="60"/>
                    <a:pt x="126" y="60"/>
                  </a:cubicBezTo>
                  <a:cubicBezTo>
                    <a:pt x="126" y="60"/>
                    <a:pt x="126" y="60"/>
                    <a:pt x="126" y="60"/>
                  </a:cubicBezTo>
                  <a:cubicBezTo>
                    <a:pt x="127" y="60"/>
                    <a:pt x="127" y="60"/>
                    <a:pt x="127" y="60"/>
                  </a:cubicBezTo>
                  <a:cubicBezTo>
                    <a:pt x="127" y="60"/>
                    <a:pt x="127" y="60"/>
                    <a:pt x="127" y="60"/>
                  </a:cubicBezTo>
                  <a:cubicBezTo>
                    <a:pt x="126" y="61"/>
                    <a:pt x="126" y="61"/>
                    <a:pt x="126" y="61"/>
                  </a:cubicBezTo>
                  <a:cubicBezTo>
                    <a:pt x="126" y="62"/>
                    <a:pt x="126" y="62"/>
                    <a:pt x="126" y="62"/>
                  </a:cubicBezTo>
                  <a:cubicBezTo>
                    <a:pt x="126" y="62"/>
                    <a:pt x="126" y="62"/>
                    <a:pt x="126" y="62"/>
                  </a:cubicBezTo>
                  <a:cubicBezTo>
                    <a:pt x="127" y="61"/>
                    <a:pt x="127" y="61"/>
                    <a:pt x="127" y="61"/>
                  </a:cubicBezTo>
                  <a:cubicBezTo>
                    <a:pt x="128" y="61"/>
                    <a:pt x="128" y="61"/>
                    <a:pt x="128" y="61"/>
                  </a:cubicBezTo>
                  <a:cubicBezTo>
                    <a:pt x="129" y="60"/>
                    <a:pt x="129" y="60"/>
                    <a:pt x="129" y="60"/>
                  </a:cubicBezTo>
                  <a:cubicBezTo>
                    <a:pt x="131" y="59"/>
                    <a:pt x="131" y="59"/>
                    <a:pt x="131" y="59"/>
                  </a:cubicBezTo>
                  <a:cubicBezTo>
                    <a:pt x="132" y="59"/>
                    <a:pt x="132" y="59"/>
                    <a:pt x="132" y="59"/>
                  </a:cubicBezTo>
                  <a:cubicBezTo>
                    <a:pt x="133" y="59"/>
                    <a:pt x="133" y="59"/>
                    <a:pt x="133" y="59"/>
                  </a:cubicBezTo>
                  <a:cubicBezTo>
                    <a:pt x="133" y="59"/>
                    <a:pt x="133" y="59"/>
                    <a:pt x="133" y="59"/>
                  </a:cubicBezTo>
                  <a:cubicBezTo>
                    <a:pt x="133" y="59"/>
                    <a:pt x="133" y="59"/>
                    <a:pt x="133" y="59"/>
                  </a:cubicBezTo>
                  <a:cubicBezTo>
                    <a:pt x="134" y="59"/>
                    <a:pt x="134" y="59"/>
                    <a:pt x="134" y="59"/>
                  </a:cubicBezTo>
                  <a:cubicBezTo>
                    <a:pt x="135" y="58"/>
                    <a:pt x="135" y="58"/>
                    <a:pt x="135" y="58"/>
                  </a:cubicBezTo>
                  <a:cubicBezTo>
                    <a:pt x="137" y="58"/>
                    <a:pt x="137" y="58"/>
                    <a:pt x="137" y="58"/>
                  </a:cubicBezTo>
                  <a:cubicBezTo>
                    <a:pt x="137" y="58"/>
                    <a:pt x="137" y="58"/>
                    <a:pt x="137" y="58"/>
                  </a:cubicBezTo>
                  <a:cubicBezTo>
                    <a:pt x="137" y="59"/>
                    <a:pt x="137" y="59"/>
                    <a:pt x="137" y="59"/>
                  </a:cubicBezTo>
                  <a:cubicBezTo>
                    <a:pt x="136" y="59"/>
                    <a:pt x="136" y="59"/>
                    <a:pt x="136" y="59"/>
                  </a:cubicBezTo>
                  <a:cubicBezTo>
                    <a:pt x="136" y="60"/>
                    <a:pt x="136" y="60"/>
                    <a:pt x="136" y="60"/>
                  </a:cubicBezTo>
                  <a:cubicBezTo>
                    <a:pt x="136" y="60"/>
                    <a:pt x="136" y="60"/>
                    <a:pt x="136" y="60"/>
                  </a:cubicBezTo>
                  <a:cubicBezTo>
                    <a:pt x="135" y="61"/>
                    <a:pt x="135" y="61"/>
                    <a:pt x="135" y="61"/>
                  </a:cubicBezTo>
                  <a:cubicBezTo>
                    <a:pt x="134" y="61"/>
                    <a:pt x="134" y="61"/>
                    <a:pt x="134" y="61"/>
                  </a:cubicBezTo>
                  <a:cubicBezTo>
                    <a:pt x="134" y="61"/>
                    <a:pt x="134" y="61"/>
                    <a:pt x="134" y="61"/>
                  </a:cubicBezTo>
                  <a:cubicBezTo>
                    <a:pt x="133" y="61"/>
                    <a:pt x="133" y="61"/>
                    <a:pt x="133" y="61"/>
                  </a:cubicBezTo>
                  <a:cubicBezTo>
                    <a:pt x="132" y="62"/>
                    <a:pt x="132" y="62"/>
                    <a:pt x="132" y="62"/>
                  </a:cubicBezTo>
                  <a:cubicBezTo>
                    <a:pt x="132" y="62"/>
                    <a:pt x="132" y="62"/>
                    <a:pt x="132" y="62"/>
                  </a:cubicBezTo>
                  <a:cubicBezTo>
                    <a:pt x="133" y="62"/>
                    <a:pt x="133" y="62"/>
                    <a:pt x="133" y="62"/>
                  </a:cubicBezTo>
                  <a:cubicBezTo>
                    <a:pt x="133" y="63"/>
                    <a:pt x="133" y="63"/>
                    <a:pt x="133" y="63"/>
                  </a:cubicBezTo>
                  <a:cubicBezTo>
                    <a:pt x="133" y="64"/>
                    <a:pt x="133" y="64"/>
                    <a:pt x="133" y="64"/>
                  </a:cubicBezTo>
                  <a:cubicBezTo>
                    <a:pt x="132" y="65"/>
                    <a:pt x="132" y="65"/>
                    <a:pt x="132" y="65"/>
                  </a:cubicBezTo>
                  <a:cubicBezTo>
                    <a:pt x="132" y="66"/>
                    <a:pt x="132" y="66"/>
                    <a:pt x="132" y="66"/>
                  </a:cubicBezTo>
                  <a:cubicBezTo>
                    <a:pt x="131" y="67"/>
                    <a:pt x="131" y="67"/>
                    <a:pt x="131" y="67"/>
                  </a:cubicBezTo>
                  <a:cubicBezTo>
                    <a:pt x="131" y="67"/>
                    <a:pt x="131" y="67"/>
                    <a:pt x="131" y="67"/>
                  </a:cubicBezTo>
                  <a:cubicBezTo>
                    <a:pt x="131" y="67"/>
                    <a:pt x="131" y="67"/>
                    <a:pt x="131" y="67"/>
                  </a:cubicBezTo>
                  <a:cubicBezTo>
                    <a:pt x="131" y="68"/>
                    <a:pt x="131" y="68"/>
                    <a:pt x="131" y="68"/>
                  </a:cubicBezTo>
                  <a:cubicBezTo>
                    <a:pt x="131" y="69"/>
                    <a:pt x="131" y="69"/>
                    <a:pt x="131" y="69"/>
                  </a:cubicBezTo>
                  <a:cubicBezTo>
                    <a:pt x="130" y="70"/>
                    <a:pt x="130" y="70"/>
                    <a:pt x="130" y="70"/>
                  </a:cubicBezTo>
                  <a:cubicBezTo>
                    <a:pt x="130" y="70"/>
                    <a:pt x="130" y="70"/>
                    <a:pt x="130" y="70"/>
                  </a:cubicBezTo>
                  <a:cubicBezTo>
                    <a:pt x="129" y="70"/>
                    <a:pt x="129" y="70"/>
                    <a:pt x="129" y="70"/>
                  </a:cubicBezTo>
                  <a:cubicBezTo>
                    <a:pt x="128" y="71"/>
                    <a:pt x="128" y="71"/>
                    <a:pt x="128" y="71"/>
                  </a:cubicBezTo>
                  <a:cubicBezTo>
                    <a:pt x="127" y="71"/>
                    <a:pt x="127" y="71"/>
                    <a:pt x="127" y="71"/>
                  </a:cubicBezTo>
                  <a:cubicBezTo>
                    <a:pt x="127" y="71"/>
                    <a:pt x="127" y="71"/>
                    <a:pt x="127" y="71"/>
                  </a:cubicBezTo>
                  <a:cubicBezTo>
                    <a:pt x="126" y="71"/>
                    <a:pt x="126" y="71"/>
                    <a:pt x="126" y="71"/>
                  </a:cubicBezTo>
                  <a:cubicBezTo>
                    <a:pt x="124" y="71"/>
                    <a:pt x="124" y="71"/>
                    <a:pt x="124" y="71"/>
                  </a:cubicBezTo>
                  <a:cubicBezTo>
                    <a:pt x="124" y="71"/>
                    <a:pt x="124" y="71"/>
                    <a:pt x="124" y="71"/>
                  </a:cubicBezTo>
                  <a:cubicBezTo>
                    <a:pt x="124" y="70"/>
                    <a:pt x="124" y="70"/>
                    <a:pt x="124" y="70"/>
                  </a:cubicBezTo>
                  <a:cubicBezTo>
                    <a:pt x="123" y="70"/>
                    <a:pt x="123" y="70"/>
                    <a:pt x="123" y="70"/>
                  </a:cubicBezTo>
                  <a:cubicBezTo>
                    <a:pt x="123" y="70"/>
                    <a:pt x="123" y="70"/>
                    <a:pt x="123" y="70"/>
                  </a:cubicBezTo>
                  <a:cubicBezTo>
                    <a:pt x="122" y="71"/>
                    <a:pt x="122" y="71"/>
                    <a:pt x="122" y="71"/>
                  </a:cubicBezTo>
                  <a:cubicBezTo>
                    <a:pt x="121" y="71"/>
                    <a:pt x="121" y="71"/>
                    <a:pt x="121" y="71"/>
                  </a:cubicBezTo>
                  <a:cubicBezTo>
                    <a:pt x="120" y="72"/>
                    <a:pt x="120" y="72"/>
                    <a:pt x="120" y="72"/>
                  </a:cubicBezTo>
                  <a:cubicBezTo>
                    <a:pt x="118" y="73"/>
                    <a:pt x="118" y="73"/>
                    <a:pt x="118" y="73"/>
                  </a:cubicBezTo>
                  <a:cubicBezTo>
                    <a:pt x="118" y="73"/>
                    <a:pt x="118" y="73"/>
                    <a:pt x="118" y="73"/>
                  </a:cubicBezTo>
                  <a:cubicBezTo>
                    <a:pt x="117" y="73"/>
                    <a:pt x="117" y="73"/>
                    <a:pt x="117" y="73"/>
                  </a:cubicBezTo>
                  <a:cubicBezTo>
                    <a:pt x="116" y="73"/>
                    <a:pt x="116" y="73"/>
                    <a:pt x="116" y="73"/>
                  </a:cubicBezTo>
                  <a:cubicBezTo>
                    <a:pt x="115" y="73"/>
                    <a:pt x="115" y="73"/>
                    <a:pt x="115" y="73"/>
                  </a:cubicBezTo>
                  <a:cubicBezTo>
                    <a:pt x="114" y="74"/>
                    <a:pt x="114" y="74"/>
                    <a:pt x="114" y="74"/>
                  </a:cubicBezTo>
                  <a:cubicBezTo>
                    <a:pt x="113" y="74"/>
                    <a:pt x="113" y="74"/>
                    <a:pt x="113" y="74"/>
                  </a:cubicBezTo>
                  <a:cubicBezTo>
                    <a:pt x="112" y="74"/>
                    <a:pt x="112" y="74"/>
                    <a:pt x="112" y="74"/>
                  </a:cubicBezTo>
                  <a:cubicBezTo>
                    <a:pt x="112" y="75"/>
                    <a:pt x="112" y="75"/>
                    <a:pt x="112" y="75"/>
                  </a:cubicBezTo>
                  <a:cubicBezTo>
                    <a:pt x="112" y="77"/>
                    <a:pt x="112" y="77"/>
                    <a:pt x="112" y="77"/>
                  </a:cubicBezTo>
                  <a:cubicBezTo>
                    <a:pt x="111" y="77"/>
                    <a:pt x="111" y="77"/>
                    <a:pt x="111" y="77"/>
                  </a:cubicBezTo>
                  <a:cubicBezTo>
                    <a:pt x="111" y="77"/>
                    <a:pt x="111" y="77"/>
                    <a:pt x="111" y="77"/>
                  </a:cubicBezTo>
                  <a:cubicBezTo>
                    <a:pt x="110" y="76"/>
                    <a:pt x="110" y="76"/>
                    <a:pt x="110" y="76"/>
                  </a:cubicBezTo>
                  <a:cubicBezTo>
                    <a:pt x="108" y="76"/>
                    <a:pt x="108" y="76"/>
                    <a:pt x="108" y="76"/>
                  </a:cubicBezTo>
                  <a:cubicBezTo>
                    <a:pt x="108" y="76"/>
                    <a:pt x="108" y="76"/>
                    <a:pt x="108" y="76"/>
                  </a:cubicBezTo>
                  <a:cubicBezTo>
                    <a:pt x="108" y="77"/>
                    <a:pt x="108" y="77"/>
                    <a:pt x="108" y="77"/>
                  </a:cubicBezTo>
                  <a:cubicBezTo>
                    <a:pt x="109" y="77"/>
                    <a:pt x="109" y="77"/>
                    <a:pt x="109" y="77"/>
                  </a:cubicBezTo>
                  <a:cubicBezTo>
                    <a:pt x="108" y="78"/>
                    <a:pt x="108" y="78"/>
                    <a:pt x="108" y="78"/>
                  </a:cubicBezTo>
                  <a:cubicBezTo>
                    <a:pt x="108" y="78"/>
                    <a:pt x="108" y="78"/>
                    <a:pt x="108" y="78"/>
                  </a:cubicBezTo>
                  <a:cubicBezTo>
                    <a:pt x="107" y="77"/>
                    <a:pt x="107" y="77"/>
                    <a:pt x="107" y="77"/>
                  </a:cubicBezTo>
                  <a:cubicBezTo>
                    <a:pt x="107" y="76"/>
                    <a:pt x="107" y="76"/>
                    <a:pt x="107" y="76"/>
                  </a:cubicBezTo>
                  <a:cubicBezTo>
                    <a:pt x="106" y="76"/>
                    <a:pt x="106" y="76"/>
                    <a:pt x="106" y="76"/>
                  </a:cubicBezTo>
                  <a:cubicBezTo>
                    <a:pt x="105" y="77"/>
                    <a:pt x="105" y="77"/>
                    <a:pt x="105" y="77"/>
                  </a:cubicBezTo>
                  <a:cubicBezTo>
                    <a:pt x="105" y="78"/>
                    <a:pt x="105" y="78"/>
                    <a:pt x="105" y="78"/>
                  </a:cubicBezTo>
                  <a:cubicBezTo>
                    <a:pt x="104" y="78"/>
                    <a:pt x="104" y="78"/>
                    <a:pt x="104" y="78"/>
                  </a:cubicBezTo>
                  <a:cubicBezTo>
                    <a:pt x="104" y="78"/>
                    <a:pt x="104" y="78"/>
                    <a:pt x="104" y="78"/>
                  </a:cubicBezTo>
                  <a:cubicBezTo>
                    <a:pt x="102" y="80"/>
                    <a:pt x="102" y="80"/>
                    <a:pt x="102" y="80"/>
                  </a:cubicBezTo>
                  <a:cubicBezTo>
                    <a:pt x="101" y="81"/>
                    <a:pt x="101" y="81"/>
                    <a:pt x="101" y="81"/>
                  </a:cubicBezTo>
                  <a:cubicBezTo>
                    <a:pt x="101" y="82"/>
                    <a:pt x="101" y="82"/>
                    <a:pt x="101" y="82"/>
                  </a:cubicBezTo>
                  <a:cubicBezTo>
                    <a:pt x="100" y="82"/>
                    <a:pt x="100" y="82"/>
                    <a:pt x="100" y="82"/>
                  </a:cubicBezTo>
                  <a:cubicBezTo>
                    <a:pt x="99" y="81"/>
                    <a:pt x="99" y="81"/>
                    <a:pt x="99" y="81"/>
                  </a:cubicBezTo>
                  <a:cubicBezTo>
                    <a:pt x="99" y="82"/>
                    <a:pt x="99" y="82"/>
                    <a:pt x="99" y="82"/>
                  </a:cubicBezTo>
                  <a:cubicBezTo>
                    <a:pt x="100" y="83"/>
                    <a:pt x="100" y="83"/>
                    <a:pt x="100" y="83"/>
                  </a:cubicBezTo>
                  <a:cubicBezTo>
                    <a:pt x="100" y="83"/>
                    <a:pt x="100" y="83"/>
                    <a:pt x="100" y="83"/>
                  </a:cubicBezTo>
                  <a:cubicBezTo>
                    <a:pt x="99" y="83"/>
                    <a:pt x="99" y="83"/>
                    <a:pt x="99" y="83"/>
                  </a:cubicBezTo>
                  <a:cubicBezTo>
                    <a:pt x="99" y="83"/>
                    <a:pt x="99" y="83"/>
                    <a:pt x="99" y="83"/>
                  </a:cubicBezTo>
                  <a:cubicBezTo>
                    <a:pt x="98" y="83"/>
                    <a:pt x="98" y="83"/>
                    <a:pt x="98" y="83"/>
                  </a:cubicBezTo>
                  <a:cubicBezTo>
                    <a:pt x="98" y="83"/>
                    <a:pt x="98" y="83"/>
                    <a:pt x="98" y="83"/>
                  </a:cubicBezTo>
                  <a:cubicBezTo>
                    <a:pt x="97" y="84"/>
                    <a:pt x="97" y="84"/>
                    <a:pt x="97" y="84"/>
                  </a:cubicBezTo>
                  <a:cubicBezTo>
                    <a:pt x="97" y="85"/>
                    <a:pt x="97" y="85"/>
                    <a:pt x="97" y="85"/>
                  </a:cubicBezTo>
                  <a:cubicBezTo>
                    <a:pt x="97" y="86"/>
                    <a:pt x="97" y="86"/>
                    <a:pt x="97" y="86"/>
                  </a:cubicBezTo>
                  <a:cubicBezTo>
                    <a:pt x="98" y="87"/>
                    <a:pt x="98" y="87"/>
                    <a:pt x="98" y="87"/>
                  </a:cubicBezTo>
                  <a:cubicBezTo>
                    <a:pt x="97" y="88"/>
                    <a:pt x="97" y="88"/>
                    <a:pt x="97" y="88"/>
                  </a:cubicBezTo>
                  <a:cubicBezTo>
                    <a:pt x="97" y="88"/>
                    <a:pt x="97" y="88"/>
                    <a:pt x="97" y="88"/>
                  </a:cubicBezTo>
                  <a:cubicBezTo>
                    <a:pt x="97" y="89"/>
                    <a:pt x="97" y="89"/>
                    <a:pt x="97" y="89"/>
                  </a:cubicBezTo>
                  <a:cubicBezTo>
                    <a:pt x="98" y="89"/>
                    <a:pt x="98" y="89"/>
                    <a:pt x="98" y="89"/>
                  </a:cubicBezTo>
                  <a:cubicBezTo>
                    <a:pt x="98" y="88"/>
                    <a:pt x="98" y="88"/>
                    <a:pt x="98" y="88"/>
                  </a:cubicBezTo>
                  <a:cubicBezTo>
                    <a:pt x="98" y="89"/>
                    <a:pt x="98" y="89"/>
                    <a:pt x="98" y="89"/>
                  </a:cubicBezTo>
                  <a:cubicBezTo>
                    <a:pt x="99" y="90"/>
                    <a:pt x="99" y="90"/>
                    <a:pt x="99" y="90"/>
                  </a:cubicBezTo>
                  <a:cubicBezTo>
                    <a:pt x="98" y="90"/>
                    <a:pt x="98" y="90"/>
                    <a:pt x="98" y="90"/>
                  </a:cubicBezTo>
                  <a:cubicBezTo>
                    <a:pt x="98" y="90"/>
                    <a:pt x="98" y="90"/>
                    <a:pt x="98" y="90"/>
                  </a:cubicBezTo>
                  <a:cubicBezTo>
                    <a:pt x="98" y="91"/>
                    <a:pt x="98" y="91"/>
                    <a:pt x="98" y="91"/>
                  </a:cubicBezTo>
                  <a:cubicBezTo>
                    <a:pt x="99" y="91"/>
                    <a:pt x="99" y="91"/>
                    <a:pt x="99" y="91"/>
                  </a:cubicBezTo>
                  <a:cubicBezTo>
                    <a:pt x="99" y="90"/>
                    <a:pt x="99" y="90"/>
                    <a:pt x="99" y="90"/>
                  </a:cubicBezTo>
                  <a:cubicBezTo>
                    <a:pt x="100" y="90"/>
                    <a:pt x="100" y="90"/>
                    <a:pt x="100" y="90"/>
                  </a:cubicBezTo>
                  <a:cubicBezTo>
                    <a:pt x="100" y="91"/>
                    <a:pt x="100" y="91"/>
                    <a:pt x="100" y="91"/>
                  </a:cubicBezTo>
                  <a:cubicBezTo>
                    <a:pt x="100" y="91"/>
                    <a:pt x="100" y="91"/>
                    <a:pt x="100" y="91"/>
                  </a:cubicBezTo>
                  <a:cubicBezTo>
                    <a:pt x="101" y="91"/>
                    <a:pt x="101" y="91"/>
                    <a:pt x="101" y="91"/>
                  </a:cubicBezTo>
                  <a:cubicBezTo>
                    <a:pt x="102" y="92"/>
                    <a:pt x="102" y="92"/>
                    <a:pt x="102" y="92"/>
                  </a:cubicBezTo>
                  <a:cubicBezTo>
                    <a:pt x="103" y="92"/>
                    <a:pt x="103" y="92"/>
                    <a:pt x="103" y="92"/>
                  </a:cubicBezTo>
                  <a:cubicBezTo>
                    <a:pt x="103" y="91"/>
                    <a:pt x="103" y="91"/>
                    <a:pt x="103" y="91"/>
                  </a:cubicBezTo>
                  <a:cubicBezTo>
                    <a:pt x="104" y="89"/>
                    <a:pt x="104" y="89"/>
                    <a:pt x="104" y="89"/>
                  </a:cubicBezTo>
                  <a:cubicBezTo>
                    <a:pt x="104" y="89"/>
                    <a:pt x="104" y="89"/>
                    <a:pt x="104" y="89"/>
                  </a:cubicBezTo>
                  <a:cubicBezTo>
                    <a:pt x="106" y="89"/>
                    <a:pt x="106" y="89"/>
                    <a:pt x="106" y="89"/>
                  </a:cubicBezTo>
                  <a:cubicBezTo>
                    <a:pt x="106" y="88"/>
                    <a:pt x="106" y="88"/>
                    <a:pt x="106" y="88"/>
                  </a:cubicBezTo>
                  <a:cubicBezTo>
                    <a:pt x="106" y="89"/>
                    <a:pt x="106" y="89"/>
                    <a:pt x="106" y="89"/>
                  </a:cubicBezTo>
                  <a:cubicBezTo>
                    <a:pt x="105" y="89"/>
                    <a:pt x="105" y="89"/>
                    <a:pt x="105" y="89"/>
                  </a:cubicBezTo>
                  <a:cubicBezTo>
                    <a:pt x="104" y="91"/>
                    <a:pt x="104" y="91"/>
                    <a:pt x="104" y="91"/>
                  </a:cubicBezTo>
                  <a:cubicBezTo>
                    <a:pt x="103" y="91"/>
                    <a:pt x="103" y="91"/>
                    <a:pt x="103" y="91"/>
                  </a:cubicBezTo>
                  <a:cubicBezTo>
                    <a:pt x="103" y="92"/>
                    <a:pt x="103" y="92"/>
                    <a:pt x="103" y="92"/>
                  </a:cubicBezTo>
                  <a:cubicBezTo>
                    <a:pt x="104" y="93"/>
                    <a:pt x="104" y="93"/>
                    <a:pt x="104" y="93"/>
                  </a:cubicBezTo>
                  <a:cubicBezTo>
                    <a:pt x="104" y="93"/>
                    <a:pt x="104" y="93"/>
                    <a:pt x="104" y="93"/>
                  </a:cubicBezTo>
                  <a:cubicBezTo>
                    <a:pt x="103" y="94"/>
                    <a:pt x="103" y="94"/>
                    <a:pt x="103" y="94"/>
                  </a:cubicBezTo>
                  <a:cubicBezTo>
                    <a:pt x="102" y="93"/>
                    <a:pt x="102" y="93"/>
                    <a:pt x="102" y="93"/>
                  </a:cubicBezTo>
                  <a:cubicBezTo>
                    <a:pt x="102" y="93"/>
                    <a:pt x="102" y="93"/>
                    <a:pt x="102" y="93"/>
                  </a:cubicBezTo>
                  <a:cubicBezTo>
                    <a:pt x="102" y="92"/>
                    <a:pt x="102" y="92"/>
                    <a:pt x="102" y="92"/>
                  </a:cubicBezTo>
                  <a:cubicBezTo>
                    <a:pt x="101" y="92"/>
                    <a:pt x="101" y="92"/>
                    <a:pt x="101" y="92"/>
                  </a:cubicBezTo>
                  <a:cubicBezTo>
                    <a:pt x="101" y="92"/>
                    <a:pt x="101" y="92"/>
                    <a:pt x="101" y="92"/>
                  </a:cubicBezTo>
                  <a:cubicBezTo>
                    <a:pt x="99" y="92"/>
                    <a:pt x="99" y="92"/>
                    <a:pt x="99" y="92"/>
                  </a:cubicBezTo>
                  <a:cubicBezTo>
                    <a:pt x="99" y="91"/>
                    <a:pt x="99" y="91"/>
                    <a:pt x="99" y="91"/>
                  </a:cubicBezTo>
                  <a:cubicBezTo>
                    <a:pt x="98" y="91"/>
                    <a:pt x="98" y="91"/>
                    <a:pt x="98" y="91"/>
                  </a:cubicBezTo>
                  <a:cubicBezTo>
                    <a:pt x="98" y="92"/>
                    <a:pt x="98" y="92"/>
                    <a:pt x="98" y="92"/>
                  </a:cubicBezTo>
                  <a:cubicBezTo>
                    <a:pt x="97" y="92"/>
                    <a:pt x="97" y="92"/>
                    <a:pt x="97" y="92"/>
                  </a:cubicBezTo>
                  <a:cubicBezTo>
                    <a:pt x="97" y="93"/>
                    <a:pt x="97" y="93"/>
                    <a:pt x="97" y="93"/>
                  </a:cubicBezTo>
                  <a:cubicBezTo>
                    <a:pt x="96" y="92"/>
                    <a:pt x="96" y="92"/>
                    <a:pt x="96" y="92"/>
                  </a:cubicBezTo>
                  <a:cubicBezTo>
                    <a:pt x="96" y="93"/>
                    <a:pt x="96" y="93"/>
                    <a:pt x="96" y="93"/>
                  </a:cubicBezTo>
                  <a:cubicBezTo>
                    <a:pt x="96" y="94"/>
                    <a:pt x="96" y="94"/>
                    <a:pt x="96" y="94"/>
                  </a:cubicBezTo>
                  <a:cubicBezTo>
                    <a:pt x="96" y="94"/>
                    <a:pt x="96" y="94"/>
                    <a:pt x="96" y="94"/>
                  </a:cubicBezTo>
                  <a:cubicBezTo>
                    <a:pt x="96" y="94"/>
                    <a:pt x="96" y="94"/>
                    <a:pt x="96" y="94"/>
                  </a:cubicBezTo>
                  <a:cubicBezTo>
                    <a:pt x="96" y="95"/>
                    <a:pt x="96" y="95"/>
                    <a:pt x="96" y="95"/>
                  </a:cubicBezTo>
                  <a:cubicBezTo>
                    <a:pt x="96" y="96"/>
                    <a:pt x="96" y="96"/>
                    <a:pt x="96" y="96"/>
                  </a:cubicBezTo>
                  <a:cubicBezTo>
                    <a:pt x="97" y="96"/>
                    <a:pt x="97" y="96"/>
                    <a:pt x="97" y="96"/>
                  </a:cubicBezTo>
                  <a:cubicBezTo>
                    <a:pt x="97" y="98"/>
                    <a:pt x="97" y="98"/>
                    <a:pt x="97" y="98"/>
                  </a:cubicBezTo>
                  <a:cubicBezTo>
                    <a:pt x="97" y="98"/>
                    <a:pt x="97" y="98"/>
                    <a:pt x="97" y="98"/>
                  </a:cubicBezTo>
                  <a:cubicBezTo>
                    <a:pt x="97" y="99"/>
                    <a:pt x="97" y="99"/>
                    <a:pt x="97" y="99"/>
                  </a:cubicBezTo>
                  <a:cubicBezTo>
                    <a:pt x="98" y="99"/>
                    <a:pt x="98" y="99"/>
                    <a:pt x="98" y="99"/>
                  </a:cubicBezTo>
                  <a:cubicBezTo>
                    <a:pt x="98" y="100"/>
                    <a:pt x="98" y="100"/>
                    <a:pt x="98" y="100"/>
                  </a:cubicBezTo>
                  <a:cubicBezTo>
                    <a:pt x="97" y="100"/>
                    <a:pt x="97" y="100"/>
                    <a:pt x="97" y="100"/>
                  </a:cubicBezTo>
                  <a:cubicBezTo>
                    <a:pt x="96" y="100"/>
                    <a:pt x="96" y="100"/>
                    <a:pt x="96" y="100"/>
                  </a:cubicBezTo>
                  <a:cubicBezTo>
                    <a:pt x="99" y="101"/>
                    <a:pt x="99" y="101"/>
                    <a:pt x="99" y="101"/>
                  </a:cubicBezTo>
                  <a:cubicBezTo>
                    <a:pt x="100" y="101"/>
                    <a:pt x="100" y="101"/>
                    <a:pt x="100" y="101"/>
                  </a:cubicBezTo>
                  <a:cubicBezTo>
                    <a:pt x="102" y="101"/>
                    <a:pt x="102" y="101"/>
                    <a:pt x="102" y="101"/>
                  </a:cubicBezTo>
                  <a:cubicBezTo>
                    <a:pt x="102" y="101"/>
                    <a:pt x="102" y="101"/>
                    <a:pt x="102" y="101"/>
                  </a:cubicBezTo>
                  <a:cubicBezTo>
                    <a:pt x="103" y="101"/>
                    <a:pt x="103" y="101"/>
                    <a:pt x="103" y="101"/>
                  </a:cubicBezTo>
                  <a:cubicBezTo>
                    <a:pt x="103" y="101"/>
                    <a:pt x="103" y="101"/>
                    <a:pt x="103" y="101"/>
                  </a:cubicBezTo>
                  <a:cubicBezTo>
                    <a:pt x="105" y="99"/>
                    <a:pt x="105" y="99"/>
                    <a:pt x="105" y="99"/>
                  </a:cubicBezTo>
                  <a:cubicBezTo>
                    <a:pt x="105" y="99"/>
                    <a:pt x="105" y="99"/>
                    <a:pt x="105" y="99"/>
                  </a:cubicBezTo>
                  <a:cubicBezTo>
                    <a:pt x="104" y="98"/>
                    <a:pt x="104" y="98"/>
                    <a:pt x="104" y="98"/>
                  </a:cubicBezTo>
                  <a:cubicBezTo>
                    <a:pt x="104" y="98"/>
                    <a:pt x="104" y="98"/>
                    <a:pt x="104" y="98"/>
                  </a:cubicBezTo>
                  <a:cubicBezTo>
                    <a:pt x="105" y="97"/>
                    <a:pt x="105" y="97"/>
                    <a:pt x="105" y="97"/>
                  </a:cubicBezTo>
                  <a:cubicBezTo>
                    <a:pt x="107" y="96"/>
                    <a:pt x="107" y="96"/>
                    <a:pt x="107" y="96"/>
                  </a:cubicBezTo>
                  <a:cubicBezTo>
                    <a:pt x="109" y="95"/>
                    <a:pt x="109" y="95"/>
                    <a:pt x="109" y="95"/>
                  </a:cubicBezTo>
                  <a:cubicBezTo>
                    <a:pt x="109" y="95"/>
                    <a:pt x="109" y="95"/>
                    <a:pt x="109" y="95"/>
                  </a:cubicBezTo>
                  <a:cubicBezTo>
                    <a:pt x="109" y="95"/>
                    <a:pt x="109" y="95"/>
                    <a:pt x="109" y="95"/>
                  </a:cubicBezTo>
                  <a:cubicBezTo>
                    <a:pt x="107" y="97"/>
                    <a:pt x="107" y="97"/>
                    <a:pt x="107" y="97"/>
                  </a:cubicBezTo>
                  <a:cubicBezTo>
                    <a:pt x="106" y="98"/>
                    <a:pt x="106" y="98"/>
                    <a:pt x="106" y="98"/>
                  </a:cubicBezTo>
                  <a:cubicBezTo>
                    <a:pt x="106" y="98"/>
                    <a:pt x="106" y="98"/>
                    <a:pt x="106" y="98"/>
                  </a:cubicBezTo>
                  <a:cubicBezTo>
                    <a:pt x="106" y="99"/>
                    <a:pt x="106" y="99"/>
                    <a:pt x="106" y="99"/>
                  </a:cubicBezTo>
                  <a:cubicBezTo>
                    <a:pt x="106" y="99"/>
                    <a:pt x="106" y="99"/>
                    <a:pt x="106" y="99"/>
                  </a:cubicBezTo>
                  <a:cubicBezTo>
                    <a:pt x="106" y="100"/>
                    <a:pt x="106" y="100"/>
                    <a:pt x="106" y="100"/>
                  </a:cubicBezTo>
                  <a:cubicBezTo>
                    <a:pt x="105" y="101"/>
                    <a:pt x="105" y="101"/>
                    <a:pt x="105" y="101"/>
                  </a:cubicBezTo>
                  <a:cubicBezTo>
                    <a:pt x="104" y="102"/>
                    <a:pt x="104" y="102"/>
                    <a:pt x="104" y="102"/>
                  </a:cubicBezTo>
                  <a:cubicBezTo>
                    <a:pt x="105" y="103"/>
                    <a:pt x="105" y="103"/>
                    <a:pt x="105" y="103"/>
                  </a:cubicBezTo>
                  <a:cubicBezTo>
                    <a:pt x="104" y="103"/>
                    <a:pt x="104" y="103"/>
                    <a:pt x="104" y="103"/>
                  </a:cubicBezTo>
                  <a:cubicBezTo>
                    <a:pt x="104" y="104"/>
                    <a:pt x="104" y="104"/>
                    <a:pt x="104" y="104"/>
                  </a:cubicBezTo>
                  <a:cubicBezTo>
                    <a:pt x="104" y="105"/>
                    <a:pt x="104" y="105"/>
                    <a:pt x="104" y="105"/>
                  </a:cubicBezTo>
                  <a:cubicBezTo>
                    <a:pt x="105" y="105"/>
                    <a:pt x="105" y="105"/>
                    <a:pt x="105" y="105"/>
                  </a:cubicBezTo>
                  <a:cubicBezTo>
                    <a:pt x="103" y="106"/>
                    <a:pt x="103" y="106"/>
                    <a:pt x="103" y="106"/>
                  </a:cubicBezTo>
                  <a:cubicBezTo>
                    <a:pt x="103" y="106"/>
                    <a:pt x="103" y="106"/>
                    <a:pt x="103" y="106"/>
                  </a:cubicBezTo>
                  <a:cubicBezTo>
                    <a:pt x="103" y="107"/>
                    <a:pt x="103" y="107"/>
                    <a:pt x="103" y="107"/>
                  </a:cubicBezTo>
                  <a:cubicBezTo>
                    <a:pt x="102" y="107"/>
                    <a:pt x="102" y="107"/>
                    <a:pt x="102" y="107"/>
                  </a:cubicBezTo>
                  <a:cubicBezTo>
                    <a:pt x="102" y="107"/>
                    <a:pt x="102" y="107"/>
                    <a:pt x="102" y="107"/>
                  </a:cubicBezTo>
                  <a:cubicBezTo>
                    <a:pt x="102" y="108"/>
                    <a:pt x="102" y="108"/>
                    <a:pt x="102" y="108"/>
                  </a:cubicBezTo>
                  <a:cubicBezTo>
                    <a:pt x="102" y="108"/>
                    <a:pt x="102" y="108"/>
                    <a:pt x="102" y="108"/>
                  </a:cubicBezTo>
                  <a:cubicBezTo>
                    <a:pt x="103" y="109"/>
                    <a:pt x="103" y="109"/>
                    <a:pt x="103" y="109"/>
                  </a:cubicBezTo>
                  <a:cubicBezTo>
                    <a:pt x="103" y="108"/>
                    <a:pt x="103" y="108"/>
                    <a:pt x="103" y="108"/>
                  </a:cubicBezTo>
                  <a:cubicBezTo>
                    <a:pt x="104" y="108"/>
                    <a:pt x="104" y="108"/>
                    <a:pt x="104" y="108"/>
                  </a:cubicBezTo>
                  <a:cubicBezTo>
                    <a:pt x="104" y="109"/>
                    <a:pt x="104" y="109"/>
                    <a:pt x="104" y="109"/>
                  </a:cubicBezTo>
                  <a:cubicBezTo>
                    <a:pt x="104" y="109"/>
                    <a:pt x="104" y="109"/>
                    <a:pt x="104" y="109"/>
                  </a:cubicBezTo>
                  <a:cubicBezTo>
                    <a:pt x="103" y="109"/>
                    <a:pt x="103" y="109"/>
                    <a:pt x="103" y="109"/>
                  </a:cubicBezTo>
                  <a:cubicBezTo>
                    <a:pt x="102" y="110"/>
                    <a:pt x="102" y="110"/>
                    <a:pt x="102" y="110"/>
                  </a:cubicBezTo>
                  <a:cubicBezTo>
                    <a:pt x="102" y="110"/>
                    <a:pt x="102" y="110"/>
                    <a:pt x="102" y="110"/>
                  </a:cubicBezTo>
                  <a:cubicBezTo>
                    <a:pt x="102" y="110"/>
                    <a:pt x="102" y="110"/>
                    <a:pt x="102" y="110"/>
                  </a:cubicBezTo>
                  <a:cubicBezTo>
                    <a:pt x="103" y="111"/>
                    <a:pt x="103" y="111"/>
                    <a:pt x="103" y="111"/>
                  </a:cubicBezTo>
                  <a:cubicBezTo>
                    <a:pt x="102" y="111"/>
                    <a:pt x="102" y="111"/>
                    <a:pt x="102" y="111"/>
                  </a:cubicBezTo>
                  <a:cubicBezTo>
                    <a:pt x="101" y="111"/>
                    <a:pt x="101" y="111"/>
                    <a:pt x="101" y="111"/>
                  </a:cubicBezTo>
                  <a:cubicBezTo>
                    <a:pt x="101" y="112"/>
                    <a:pt x="101" y="112"/>
                    <a:pt x="101" y="112"/>
                  </a:cubicBezTo>
                  <a:cubicBezTo>
                    <a:pt x="100" y="112"/>
                    <a:pt x="100" y="112"/>
                    <a:pt x="100" y="112"/>
                  </a:cubicBezTo>
                  <a:cubicBezTo>
                    <a:pt x="100" y="112"/>
                    <a:pt x="100" y="112"/>
                    <a:pt x="100" y="112"/>
                  </a:cubicBezTo>
                  <a:cubicBezTo>
                    <a:pt x="100" y="112"/>
                    <a:pt x="100" y="112"/>
                    <a:pt x="100" y="112"/>
                  </a:cubicBezTo>
                  <a:cubicBezTo>
                    <a:pt x="101" y="112"/>
                    <a:pt x="101" y="112"/>
                    <a:pt x="101" y="112"/>
                  </a:cubicBezTo>
                  <a:cubicBezTo>
                    <a:pt x="102" y="113"/>
                    <a:pt x="102" y="113"/>
                    <a:pt x="102" y="113"/>
                  </a:cubicBezTo>
                  <a:cubicBezTo>
                    <a:pt x="103" y="112"/>
                    <a:pt x="103" y="112"/>
                    <a:pt x="103" y="112"/>
                  </a:cubicBezTo>
                  <a:cubicBezTo>
                    <a:pt x="104" y="111"/>
                    <a:pt x="104" y="111"/>
                    <a:pt x="104" y="111"/>
                  </a:cubicBezTo>
                  <a:cubicBezTo>
                    <a:pt x="105" y="111"/>
                    <a:pt x="105" y="111"/>
                    <a:pt x="105" y="111"/>
                  </a:cubicBezTo>
                  <a:cubicBezTo>
                    <a:pt x="105" y="111"/>
                    <a:pt x="105" y="111"/>
                    <a:pt x="105" y="111"/>
                  </a:cubicBezTo>
                  <a:cubicBezTo>
                    <a:pt x="106" y="110"/>
                    <a:pt x="106" y="110"/>
                    <a:pt x="106" y="110"/>
                  </a:cubicBezTo>
                  <a:cubicBezTo>
                    <a:pt x="107" y="110"/>
                    <a:pt x="107" y="110"/>
                    <a:pt x="107" y="110"/>
                  </a:cubicBezTo>
                  <a:cubicBezTo>
                    <a:pt x="107" y="111"/>
                    <a:pt x="107" y="111"/>
                    <a:pt x="107" y="111"/>
                  </a:cubicBezTo>
                  <a:cubicBezTo>
                    <a:pt x="107" y="111"/>
                    <a:pt x="107" y="111"/>
                    <a:pt x="107" y="111"/>
                  </a:cubicBezTo>
                  <a:cubicBezTo>
                    <a:pt x="107" y="111"/>
                    <a:pt x="107" y="111"/>
                    <a:pt x="107" y="111"/>
                  </a:cubicBezTo>
                  <a:cubicBezTo>
                    <a:pt x="107" y="111"/>
                    <a:pt x="107" y="111"/>
                    <a:pt x="107" y="111"/>
                  </a:cubicBezTo>
                  <a:cubicBezTo>
                    <a:pt x="107" y="112"/>
                    <a:pt x="107" y="112"/>
                    <a:pt x="107" y="112"/>
                  </a:cubicBezTo>
                  <a:cubicBezTo>
                    <a:pt x="107" y="113"/>
                    <a:pt x="107" y="113"/>
                    <a:pt x="107" y="113"/>
                  </a:cubicBezTo>
                  <a:cubicBezTo>
                    <a:pt x="108" y="113"/>
                    <a:pt x="108" y="113"/>
                    <a:pt x="108" y="113"/>
                  </a:cubicBezTo>
                  <a:cubicBezTo>
                    <a:pt x="109" y="112"/>
                    <a:pt x="109" y="112"/>
                    <a:pt x="109" y="112"/>
                  </a:cubicBezTo>
                  <a:cubicBezTo>
                    <a:pt x="109" y="112"/>
                    <a:pt x="109" y="112"/>
                    <a:pt x="109" y="112"/>
                  </a:cubicBezTo>
                  <a:cubicBezTo>
                    <a:pt x="109" y="112"/>
                    <a:pt x="109" y="112"/>
                    <a:pt x="109" y="112"/>
                  </a:cubicBezTo>
                  <a:cubicBezTo>
                    <a:pt x="109" y="113"/>
                    <a:pt x="109" y="113"/>
                    <a:pt x="109" y="113"/>
                  </a:cubicBezTo>
                  <a:cubicBezTo>
                    <a:pt x="110" y="114"/>
                    <a:pt x="110" y="114"/>
                    <a:pt x="110" y="114"/>
                  </a:cubicBezTo>
                  <a:cubicBezTo>
                    <a:pt x="110" y="115"/>
                    <a:pt x="110" y="115"/>
                    <a:pt x="110" y="115"/>
                  </a:cubicBezTo>
                  <a:cubicBezTo>
                    <a:pt x="110" y="116"/>
                    <a:pt x="110" y="116"/>
                    <a:pt x="110" y="116"/>
                  </a:cubicBezTo>
                  <a:cubicBezTo>
                    <a:pt x="110" y="117"/>
                    <a:pt x="110" y="117"/>
                    <a:pt x="110" y="117"/>
                  </a:cubicBezTo>
                  <a:cubicBezTo>
                    <a:pt x="111" y="117"/>
                    <a:pt x="111" y="117"/>
                    <a:pt x="111" y="117"/>
                  </a:cubicBezTo>
                  <a:cubicBezTo>
                    <a:pt x="111" y="116"/>
                    <a:pt x="111" y="116"/>
                    <a:pt x="111" y="116"/>
                  </a:cubicBezTo>
                  <a:cubicBezTo>
                    <a:pt x="111" y="115"/>
                    <a:pt x="111" y="115"/>
                    <a:pt x="111" y="115"/>
                  </a:cubicBezTo>
                  <a:cubicBezTo>
                    <a:pt x="112" y="114"/>
                    <a:pt x="112" y="114"/>
                    <a:pt x="112" y="114"/>
                  </a:cubicBezTo>
                  <a:cubicBezTo>
                    <a:pt x="112" y="113"/>
                    <a:pt x="112" y="113"/>
                    <a:pt x="112" y="113"/>
                  </a:cubicBezTo>
                  <a:cubicBezTo>
                    <a:pt x="113" y="112"/>
                    <a:pt x="113" y="112"/>
                    <a:pt x="113" y="112"/>
                  </a:cubicBezTo>
                  <a:cubicBezTo>
                    <a:pt x="113" y="112"/>
                    <a:pt x="113" y="112"/>
                    <a:pt x="113" y="112"/>
                  </a:cubicBezTo>
                  <a:cubicBezTo>
                    <a:pt x="114" y="112"/>
                    <a:pt x="114" y="112"/>
                    <a:pt x="114" y="112"/>
                  </a:cubicBezTo>
                  <a:cubicBezTo>
                    <a:pt x="115" y="112"/>
                    <a:pt x="115" y="112"/>
                    <a:pt x="115" y="112"/>
                  </a:cubicBezTo>
                  <a:cubicBezTo>
                    <a:pt x="114" y="112"/>
                    <a:pt x="114" y="112"/>
                    <a:pt x="114" y="112"/>
                  </a:cubicBezTo>
                  <a:cubicBezTo>
                    <a:pt x="113" y="113"/>
                    <a:pt x="113" y="113"/>
                    <a:pt x="113" y="113"/>
                  </a:cubicBezTo>
                  <a:cubicBezTo>
                    <a:pt x="113" y="114"/>
                    <a:pt x="113" y="114"/>
                    <a:pt x="113" y="114"/>
                  </a:cubicBezTo>
                  <a:cubicBezTo>
                    <a:pt x="114" y="115"/>
                    <a:pt x="114" y="115"/>
                    <a:pt x="114" y="115"/>
                  </a:cubicBezTo>
                  <a:cubicBezTo>
                    <a:pt x="115" y="115"/>
                    <a:pt x="115" y="115"/>
                    <a:pt x="115" y="115"/>
                  </a:cubicBezTo>
                  <a:cubicBezTo>
                    <a:pt x="116" y="114"/>
                    <a:pt x="116" y="114"/>
                    <a:pt x="116" y="114"/>
                  </a:cubicBezTo>
                  <a:cubicBezTo>
                    <a:pt x="118" y="114"/>
                    <a:pt x="118" y="114"/>
                    <a:pt x="118" y="114"/>
                  </a:cubicBezTo>
                  <a:cubicBezTo>
                    <a:pt x="118" y="114"/>
                    <a:pt x="118" y="114"/>
                    <a:pt x="118" y="114"/>
                  </a:cubicBezTo>
                  <a:cubicBezTo>
                    <a:pt x="119" y="114"/>
                    <a:pt x="119" y="114"/>
                    <a:pt x="119" y="114"/>
                  </a:cubicBezTo>
                  <a:cubicBezTo>
                    <a:pt x="121" y="113"/>
                    <a:pt x="121" y="113"/>
                    <a:pt x="121" y="113"/>
                  </a:cubicBezTo>
                  <a:cubicBezTo>
                    <a:pt x="121" y="113"/>
                    <a:pt x="121" y="113"/>
                    <a:pt x="121" y="113"/>
                  </a:cubicBezTo>
                  <a:cubicBezTo>
                    <a:pt x="121" y="113"/>
                    <a:pt x="121" y="113"/>
                    <a:pt x="121" y="113"/>
                  </a:cubicBezTo>
                  <a:cubicBezTo>
                    <a:pt x="120" y="114"/>
                    <a:pt x="120" y="114"/>
                    <a:pt x="120" y="114"/>
                  </a:cubicBezTo>
                  <a:cubicBezTo>
                    <a:pt x="120" y="115"/>
                    <a:pt x="120" y="115"/>
                    <a:pt x="120" y="115"/>
                  </a:cubicBezTo>
                  <a:cubicBezTo>
                    <a:pt x="119" y="115"/>
                    <a:pt x="119" y="115"/>
                    <a:pt x="119" y="115"/>
                  </a:cubicBezTo>
                  <a:cubicBezTo>
                    <a:pt x="117" y="116"/>
                    <a:pt x="117" y="116"/>
                    <a:pt x="117" y="116"/>
                  </a:cubicBezTo>
                  <a:cubicBezTo>
                    <a:pt x="115" y="117"/>
                    <a:pt x="115" y="117"/>
                    <a:pt x="115" y="117"/>
                  </a:cubicBezTo>
                  <a:cubicBezTo>
                    <a:pt x="115" y="118"/>
                    <a:pt x="115" y="118"/>
                    <a:pt x="115" y="118"/>
                  </a:cubicBezTo>
                  <a:cubicBezTo>
                    <a:pt x="115" y="119"/>
                    <a:pt x="115" y="119"/>
                    <a:pt x="115" y="119"/>
                  </a:cubicBezTo>
                  <a:cubicBezTo>
                    <a:pt x="115" y="120"/>
                    <a:pt x="115" y="120"/>
                    <a:pt x="115" y="120"/>
                  </a:cubicBezTo>
                  <a:cubicBezTo>
                    <a:pt x="116" y="120"/>
                    <a:pt x="116" y="120"/>
                    <a:pt x="116" y="120"/>
                  </a:cubicBezTo>
                  <a:cubicBezTo>
                    <a:pt x="114" y="120"/>
                    <a:pt x="114" y="120"/>
                    <a:pt x="114" y="120"/>
                  </a:cubicBezTo>
                  <a:cubicBezTo>
                    <a:pt x="114" y="120"/>
                    <a:pt x="114" y="120"/>
                    <a:pt x="114" y="120"/>
                  </a:cubicBezTo>
                  <a:cubicBezTo>
                    <a:pt x="113" y="121"/>
                    <a:pt x="113" y="121"/>
                    <a:pt x="113" y="121"/>
                  </a:cubicBezTo>
                  <a:cubicBezTo>
                    <a:pt x="113" y="122"/>
                    <a:pt x="113" y="122"/>
                    <a:pt x="113" y="122"/>
                  </a:cubicBezTo>
                  <a:cubicBezTo>
                    <a:pt x="111" y="123"/>
                    <a:pt x="111" y="123"/>
                    <a:pt x="111" y="123"/>
                  </a:cubicBezTo>
                  <a:cubicBezTo>
                    <a:pt x="111" y="124"/>
                    <a:pt x="111" y="124"/>
                    <a:pt x="111" y="124"/>
                  </a:cubicBezTo>
                  <a:cubicBezTo>
                    <a:pt x="111" y="125"/>
                    <a:pt x="111" y="125"/>
                    <a:pt x="111" y="125"/>
                  </a:cubicBezTo>
                  <a:cubicBezTo>
                    <a:pt x="112" y="125"/>
                    <a:pt x="112" y="125"/>
                    <a:pt x="112" y="125"/>
                  </a:cubicBezTo>
                  <a:cubicBezTo>
                    <a:pt x="111" y="125"/>
                    <a:pt x="111" y="125"/>
                    <a:pt x="111" y="125"/>
                  </a:cubicBezTo>
                  <a:cubicBezTo>
                    <a:pt x="111" y="125"/>
                    <a:pt x="111" y="125"/>
                    <a:pt x="111" y="125"/>
                  </a:cubicBezTo>
                  <a:cubicBezTo>
                    <a:pt x="111" y="125"/>
                    <a:pt x="111" y="125"/>
                    <a:pt x="111" y="125"/>
                  </a:cubicBezTo>
                  <a:cubicBezTo>
                    <a:pt x="110" y="125"/>
                    <a:pt x="110" y="125"/>
                    <a:pt x="110" y="125"/>
                  </a:cubicBezTo>
                  <a:cubicBezTo>
                    <a:pt x="109" y="125"/>
                    <a:pt x="109" y="125"/>
                    <a:pt x="109" y="125"/>
                  </a:cubicBezTo>
                  <a:cubicBezTo>
                    <a:pt x="108" y="126"/>
                    <a:pt x="108" y="126"/>
                    <a:pt x="108" y="126"/>
                  </a:cubicBezTo>
                  <a:cubicBezTo>
                    <a:pt x="108" y="127"/>
                    <a:pt x="108" y="127"/>
                    <a:pt x="108" y="127"/>
                  </a:cubicBezTo>
                  <a:cubicBezTo>
                    <a:pt x="108" y="127"/>
                    <a:pt x="108" y="127"/>
                    <a:pt x="108" y="127"/>
                  </a:cubicBezTo>
                  <a:cubicBezTo>
                    <a:pt x="108" y="127"/>
                    <a:pt x="108" y="127"/>
                    <a:pt x="108" y="127"/>
                  </a:cubicBezTo>
                  <a:cubicBezTo>
                    <a:pt x="107" y="127"/>
                    <a:pt x="107" y="127"/>
                    <a:pt x="107" y="127"/>
                  </a:cubicBezTo>
                  <a:cubicBezTo>
                    <a:pt x="107" y="127"/>
                    <a:pt x="107" y="127"/>
                    <a:pt x="107" y="127"/>
                  </a:cubicBezTo>
                  <a:cubicBezTo>
                    <a:pt x="105" y="128"/>
                    <a:pt x="105" y="128"/>
                    <a:pt x="105" y="128"/>
                  </a:cubicBezTo>
                  <a:cubicBezTo>
                    <a:pt x="104" y="129"/>
                    <a:pt x="104" y="129"/>
                    <a:pt x="104" y="129"/>
                  </a:cubicBezTo>
                  <a:cubicBezTo>
                    <a:pt x="104" y="130"/>
                    <a:pt x="104" y="130"/>
                    <a:pt x="104" y="130"/>
                  </a:cubicBezTo>
                  <a:cubicBezTo>
                    <a:pt x="104" y="130"/>
                    <a:pt x="104" y="130"/>
                    <a:pt x="104" y="130"/>
                  </a:cubicBezTo>
                  <a:cubicBezTo>
                    <a:pt x="103" y="130"/>
                    <a:pt x="103" y="130"/>
                    <a:pt x="103" y="130"/>
                  </a:cubicBezTo>
                  <a:cubicBezTo>
                    <a:pt x="103" y="129"/>
                    <a:pt x="103" y="129"/>
                    <a:pt x="103" y="129"/>
                  </a:cubicBezTo>
                  <a:cubicBezTo>
                    <a:pt x="102" y="129"/>
                    <a:pt x="102" y="129"/>
                    <a:pt x="102" y="129"/>
                  </a:cubicBezTo>
                  <a:cubicBezTo>
                    <a:pt x="101" y="130"/>
                    <a:pt x="101" y="130"/>
                    <a:pt x="101" y="130"/>
                  </a:cubicBezTo>
                  <a:cubicBezTo>
                    <a:pt x="100" y="130"/>
                    <a:pt x="100" y="130"/>
                    <a:pt x="100" y="130"/>
                  </a:cubicBezTo>
                  <a:cubicBezTo>
                    <a:pt x="100" y="131"/>
                    <a:pt x="100" y="131"/>
                    <a:pt x="100" y="131"/>
                  </a:cubicBezTo>
                  <a:cubicBezTo>
                    <a:pt x="100" y="131"/>
                    <a:pt x="100" y="131"/>
                    <a:pt x="100" y="131"/>
                  </a:cubicBezTo>
                  <a:cubicBezTo>
                    <a:pt x="98" y="131"/>
                    <a:pt x="98" y="131"/>
                    <a:pt x="98" y="131"/>
                  </a:cubicBezTo>
                  <a:cubicBezTo>
                    <a:pt x="97" y="132"/>
                    <a:pt x="97" y="132"/>
                    <a:pt x="97" y="132"/>
                  </a:cubicBezTo>
                  <a:cubicBezTo>
                    <a:pt x="95" y="133"/>
                    <a:pt x="95" y="133"/>
                    <a:pt x="95" y="133"/>
                  </a:cubicBezTo>
                  <a:cubicBezTo>
                    <a:pt x="94" y="134"/>
                    <a:pt x="94" y="134"/>
                    <a:pt x="94" y="134"/>
                  </a:cubicBezTo>
                  <a:cubicBezTo>
                    <a:pt x="93" y="135"/>
                    <a:pt x="93" y="135"/>
                    <a:pt x="93" y="135"/>
                  </a:cubicBezTo>
                  <a:cubicBezTo>
                    <a:pt x="93" y="135"/>
                    <a:pt x="93" y="135"/>
                    <a:pt x="93" y="135"/>
                  </a:cubicBezTo>
                  <a:cubicBezTo>
                    <a:pt x="93" y="136"/>
                    <a:pt x="93" y="136"/>
                    <a:pt x="93" y="136"/>
                  </a:cubicBezTo>
                  <a:cubicBezTo>
                    <a:pt x="93" y="137"/>
                    <a:pt x="93" y="137"/>
                    <a:pt x="93" y="137"/>
                  </a:cubicBezTo>
                  <a:cubicBezTo>
                    <a:pt x="93" y="137"/>
                    <a:pt x="93" y="137"/>
                    <a:pt x="93" y="137"/>
                  </a:cubicBezTo>
                  <a:cubicBezTo>
                    <a:pt x="93" y="136"/>
                    <a:pt x="93" y="136"/>
                    <a:pt x="93" y="136"/>
                  </a:cubicBezTo>
                  <a:cubicBezTo>
                    <a:pt x="92" y="136"/>
                    <a:pt x="92" y="136"/>
                    <a:pt x="92" y="136"/>
                  </a:cubicBezTo>
                  <a:cubicBezTo>
                    <a:pt x="92" y="136"/>
                    <a:pt x="92" y="136"/>
                    <a:pt x="92" y="136"/>
                  </a:cubicBezTo>
                  <a:cubicBezTo>
                    <a:pt x="92" y="137"/>
                    <a:pt x="92" y="137"/>
                    <a:pt x="92" y="137"/>
                  </a:cubicBezTo>
                  <a:cubicBezTo>
                    <a:pt x="92" y="137"/>
                    <a:pt x="92" y="137"/>
                    <a:pt x="92" y="137"/>
                  </a:cubicBezTo>
                  <a:cubicBezTo>
                    <a:pt x="91" y="137"/>
                    <a:pt x="91" y="137"/>
                    <a:pt x="91" y="137"/>
                  </a:cubicBezTo>
                  <a:cubicBezTo>
                    <a:pt x="91" y="136"/>
                    <a:pt x="91" y="136"/>
                    <a:pt x="91" y="136"/>
                  </a:cubicBezTo>
                  <a:cubicBezTo>
                    <a:pt x="91" y="135"/>
                    <a:pt x="91" y="135"/>
                    <a:pt x="91" y="135"/>
                  </a:cubicBezTo>
                  <a:cubicBezTo>
                    <a:pt x="91" y="135"/>
                    <a:pt x="91" y="135"/>
                    <a:pt x="91" y="135"/>
                  </a:cubicBezTo>
                  <a:cubicBezTo>
                    <a:pt x="90" y="135"/>
                    <a:pt x="90" y="135"/>
                    <a:pt x="90" y="135"/>
                  </a:cubicBezTo>
                  <a:cubicBezTo>
                    <a:pt x="90" y="135"/>
                    <a:pt x="90" y="135"/>
                    <a:pt x="90" y="135"/>
                  </a:cubicBezTo>
                  <a:cubicBezTo>
                    <a:pt x="89" y="135"/>
                    <a:pt x="89" y="135"/>
                    <a:pt x="89" y="135"/>
                  </a:cubicBezTo>
                  <a:cubicBezTo>
                    <a:pt x="87" y="135"/>
                    <a:pt x="87" y="135"/>
                    <a:pt x="87" y="135"/>
                  </a:cubicBezTo>
                  <a:cubicBezTo>
                    <a:pt x="87" y="136"/>
                    <a:pt x="87" y="136"/>
                    <a:pt x="87" y="136"/>
                  </a:cubicBezTo>
                  <a:cubicBezTo>
                    <a:pt x="86" y="136"/>
                    <a:pt x="86" y="136"/>
                    <a:pt x="86" y="136"/>
                  </a:cubicBezTo>
                  <a:cubicBezTo>
                    <a:pt x="85" y="137"/>
                    <a:pt x="85" y="137"/>
                    <a:pt x="85" y="137"/>
                  </a:cubicBezTo>
                  <a:cubicBezTo>
                    <a:pt x="84" y="137"/>
                    <a:pt x="84" y="137"/>
                    <a:pt x="84" y="137"/>
                  </a:cubicBezTo>
                  <a:cubicBezTo>
                    <a:pt x="83" y="138"/>
                    <a:pt x="83" y="138"/>
                    <a:pt x="83" y="138"/>
                  </a:cubicBezTo>
                  <a:cubicBezTo>
                    <a:pt x="83" y="139"/>
                    <a:pt x="83" y="139"/>
                    <a:pt x="83" y="139"/>
                  </a:cubicBezTo>
                  <a:cubicBezTo>
                    <a:pt x="83" y="139"/>
                    <a:pt x="83" y="139"/>
                    <a:pt x="83" y="139"/>
                  </a:cubicBezTo>
                  <a:cubicBezTo>
                    <a:pt x="82" y="139"/>
                    <a:pt x="82" y="139"/>
                    <a:pt x="82" y="139"/>
                  </a:cubicBezTo>
                  <a:cubicBezTo>
                    <a:pt x="81" y="139"/>
                    <a:pt x="81" y="139"/>
                    <a:pt x="81" y="139"/>
                  </a:cubicBezTo>
                  <a:cubicBezTo>
                    <a:pt x="81" y="140"/>
                    <a:pt x="81" y="140"/>
                    <a:pt x="81" y="140"/>
                  </a:cubicBezTo>
                  <a:cubicBezTo>
                    <a:pt x="81" y="140"/>
                    <a:pt x="81" y="140"/>
                    <a:pt x="81" y="140"/>
                  </a:cubicBezTo>
                  <a:cubicBezTo>
                    <a:pt x="80" y="140"/>
                    <a:pt x="80" y="140"/>
                    <a:pt x="80" y="140"/>
                  </a:cubicBezTo>
                  <a:cubicBezTo>
                    <a:pt x="79" y="140"/>
                    <a:pt x="79" y="140"/>
                    <a:pt x="79" y="140"/>
                  </a:cubicBezTo>
                  <a:cubicBezTo>
                    <a:pt x="79" y="140"/>
                    <a:pt x="79" y="140"/>
                    <a:pt x="79" y="140"/>
                  </a:cubicBezTo>
                  <a:cubicBezTo>
                    <a:pt x="78" y="141"/>
                    <a:pt x="78" y="141"/>
                    <a:pt x="78" y="141"/>
                  </a:cubicBezTo>
                  <a:cubicBezTo>
                    <a:pt x="78" y="142"/>
                    <a:pt x="78" y="142"/>
                    <a:pt x="78" y="142"/>
                  </a:cubicBezTo>
                  <a:cubicBezTo>
                    <a:pt x="78" y="142"/>
                    <a:pt x="78" y="142"/>
                    <a:pt x="78" y="142"/>
                  </a:cubicBezTo>
                  <a:cubicBezTo>
                    <a:pt x="79" y="142"/>
                    <a:pt x="79" y="142"/>
                    <a:pt x="79" y="142"/>
                  </a:cubicBezTo>
                  <a:cubicBezTo>
                    <a:pt x="79" y="142"/>
                    <a:pt x="79" y="142"/>
                    <a:pt x="79" y="142"/>
                  </a:cubicBezTo>
                  <a:cubicBezTo>
                    <a:pt x="79" y="141"/>
                    <a:pt x="79" y="141"/>
                    <a:pt x="79" y="141"/>
                  </a:cubicBezTo>
                  <a:cubicBezTo>
                    <a:pt x="80" y="141"/>
                    <a:pt x="80" y="141"/>
                    <a:pt x="80" y="141"/>
                  </a:cubicBezTo>
                  <a:cubicBezTo>
                    <a:pt x="80" y="141"/>
                    <a:pt x="80" y="141"/>
                    <a:pt x="80" y="141"/>
                  </a:cubicBezTo>
                  <a:cubicBezTo>
                    <a:pt x="80" y="142"/>
                    <a:pt x="80" y="142"/>
                    <a:pt x="80" y="142"/>
                  </a:cubicBezTo>
                  <a:cubicBezTo>
                    <a:pt x="80" y="142"/>
                    <a:pt x="80" y="142"/>
                    <a:pt x="80" y="142"/>
                  </a:cubicBezTo>
                  <a:cubicBezTo>
                    <a:pt x="81" y="142"/>
                    <a:pt x="81" y="142"/>
                    <a:pt x="81" y="142"/>
                  </a:cubicBezTo>
                  <a:cubicBezTo>
                    <a:pt x="81" y="141"/>
                    <a:pt x="81" y="141"/>
                    <a:pt x="81" y="141"/>
                  </a:cubicBezTo>
                  <a:cubicBezTo>
                    <a:pt x="82" y="140"/>
                    <a:pt x="82" y="140"/>
                    <a:pt x="82" y="140"/>
                  </a:cubicBezTo>
                  <a:cubicBezTo>
                    <a:pt x="82" y="141"/>
                    <a:pt x="82" y="141"/>
                    <a:pt x="82" y="141"/>
                  </a:cubicBezTo>
                  <a:cubicBezTo>
                    <a:pt x="82" y="141"/>
                    <a:pt x="82" y="141"/>
                    <a:pt x="82" y="141"/>
                  </a:cubicBezTo>
                  <a:cubicBezTo>
                    <a:pt x="82" y="142"/>
                    <a:pt x="82" y="142"/>
                    <a:pt x="82" y="142"/>
                  </a:cubicBezTo>
                  <a:cubicBezTo>
                    <a:pt x="83" y="142"/>
                    <a:pt x="83" y="142"/>
                    <a:pt x="83" y="142"/>
                  </a:cubicBezTo>
                  <a:cubicBezTo>
                    <a:pt x="83" y="141"/>
                    <a:pt x="83" y="141"/>
                    <a:pt x="83" y="141"/>
                  </a:cubicBezTo>
                  <a:cubicBezTo>
                    <a:pt x="83" y="141"/>
                    <a:pt x="83" y="141"/>
                    <a:pt x="83" y="141"/>
                  </a:cubicBezTo>
                  <a:cubicBezTo>
                    <a:pt x="84" y="141"/>
                    <a:pt x="84" y="141"/>
                    <a:pt x="84" y="141"/>
                  </a:cubicBezTo>
                  <a:cubicBezTo>
                    <a:pt x="84" y="141"/>
                    <a:pt x="84" y="141"/>
                    <a:pt x="84" y="141"/>
                  </a:cubicBezTo>
                  <a:cubicBezTo>
                    <a:pt x="84" y="141"/>
                    <a:pt x="84" y="141"/>
                    <a:pt x="84" y="141"/>
                  </a:cubicBezTo>
                  <a:cubicBezTo>
                    <a:pt x="85" y="141"/>
                    <a:pt x="85" y="141"/>
                    <a:pt x="85" y="141"/>
                  </a:cubicBezTo>
                  <a:cubicBezTo>
                    <a:pt x="86" y="140"/>
                    <a:pt x="86" y="140"/>
                    <a:pt x="86" y="140"/>
                  </a:cubicBezTo>
                  <a:cubicBezTo>
                    <a:pt x="87" y="139"/>
                    <a:pt x="87" y="139"/>
                    <a:pt x="87" y="139"/>
                  </a:cubicBezTo>
                  <a:cubicBezTo>
                    <a:pt x="86" y="139"/>
                    <a:pt x="86" y="139"/>
                    <a:pt x="86" y="139"/>
                  </a:cubicBezTo>
                  <a:cubicBezTo>
                    <a:pt x="87" y="138"/>
                    <a:pt x="87" y="138"/>
                    <a:pt x="87" y="138"/>
                  </a:cubicBezTo>
                  <a:cubicBezTo>
                    <a:pt x="88" y="137"/>
                    <a:pt x="88" y="137"/>
                    <a:pt x="88" y="137"/>
                  </a:cubicBezTo>
                  <a:cubicBezTo>
                    <a:pt x="88" y="137"/>
                    <a:pt x="88" y="137"/>
                    <a:pt x="88" y="137"/>
                  </a:cubicBezTo>
                  <a:cubicBezTo>
                    <a:pt x="89" y="138"/>
                    <a:pt x="89" y="138"/>
                    <a:pt x="89" y="138"/>
                  </a:cubicBezTo>
                  <a:cubicBezTo>
                    <a:pt x="89" y="138"/>
                    <a:pt x="89" y="138"/>
                    <a:pt x="89" y="138"/>
                  </a:cubicBezTo>
                  <a:cubicBezTo>
                    <a:pt x="88" y="139"/>
                    <a:pt x="88" y="139"/>
                    <a:pt x="88" y="139"/>
                  </a:cubicBezTo>
                  <a:cubicBezTo>
                    <a:pt x="88" y="139"/>
                    <a:pt x="88" y="139"/>
                    <a:pt x="88" y="139"/>
                  </a:cubicBezTo>
                  <a:cubicBezTo>
                    <a:pt x="88" y="140"/>
                    <a:pt x="88" y="140"/>
                    <a:pt x="88" y="140"/>
                  </a:cubicBezTo>
                  <a:cubicBezTo>
                    <a:pt x="88" y="140"/>
                    <a:pt x="88" y="140"/>
                    <a:pt x="88" y="140"/>
                  </a:cubicBezTo>
                  <a:cubicBezTo>
                    <a:pt x="89" y="139"/>
                    <a:pt x="89" y="139"/>
                    <a:pt x="89" y="139"/>
                  </a:cubicBezTo>
                  <a:cubicBezTo>
                    <a:pt x="90" y="139"/>
                    <a:pt x="90" y="139"/>
                    <a:pt x="90" y="139"/>
                  </a:cubicBezTo>
                  <a:cubicBezTo>
                    <a:pt x="90" y="139"/>
                    <a:pt x="90" y="139"/>
                    <a:pt x="90" y="139"/>
                  </a:cubicBezTo>
                  <a:cubicBezTo>
                    <a:pt x="90" y="139"/>
                    <a:pt x="90" y="139"/>
                    <a:pt x="90" y="139"/>
                  </a:cubicBezTo>
                  <a:cubicBezTo>
                    <a:pt x="90" y="138"/>
                    <a:pt x="90" y="138"/>
                    <a:pt x="90" y="138"/>
                  </a:cubicBezTo>
                  <a:cubicBezTo>
                    <a:pt x="91" y="138"/>
                    <a:pt x="91" y="138"/>
                    <a:pt x="91" y="138"/>
                  </a:cubicBezTo>
                  <a:cubicBezTo>
                    <a:pt x="91" y="139"/>
                    <a:pt x="91" y="139"/>
                    <a:pt x="91" y="139"/>
                  </a:cubicBezTo>
                  <a:cubicBezTo>
                    <a:pt x="91" y="140"/>
                    <a:pt x="91" y="140"/>
                    <a:pt x="91" y="140"/>
                  </a:cubicBezTo>
                  <a:cubicBezTo>
                    <a:pt x="91" y="140"/>
                    <a:pt x="91" y="140"/>
                    <a:pt x="91" y="140"/>
                  </a:cubicBezTo>
                  <a:cubicBezTo>
                    <a:pt x="92" y="139"/>
                    <a:pt x="92" y="139"/>
                    <a:pt x="92" y="139"/>
                  </a:cubicBezTo>
                  <a:cubicBezTo>
                    <a:pt x="92" y="139"/>
                    <a:pt x="92" y="139"/>
                    <a:pt x="92" y="139"/>
                  </a:cubicBezTo>
                  <a:cubicBezTo>
                    <a:pt x="93" y="138"/>
                    <a:pt x="93" y="138"/>
                    <a:pt x="93" y="138"/>
                  </a:cubicBezTo>
                  <a:cubicBezTo>
                    <a:pt x="94" y="138"/>
                    <a:pt x="94" y="138"/>
                    <a:pt x="94" y="138"/>
                  </a:cubicBezTo>
                  <a:cubicBezTo>
                    <a:pt x="95" y="137"/>
                    <a:pt x="95" y="137"/>
                    <a:pt x="95" y="137"/>
                  </a:cubicBezTo>
                  <a:cubicBezTo>
                    <a:pt x="95" y="137"/>
                    <a:pt x="95" y="137"/>
                    <a:pt x="95" y="137"/>
                  </a:cubicBezTo>
                  <a:cubicBezTo>
                    <a:pt x="96" y="137"/>
                    <a:pt x="96" y="137"/>
                    <a:pt x="96" y="137"/>
                  </a:cubicBezTo>
                  <a:cubicBezTo>
                    <a:pt x="96" y="138"/>
                    <a:pt x="96" y="138"/>
                    <a:pt x="96" y="138"/>
                  </a:cubicBezTo>
                  <a:cubicBezTo>
                    <a:pt x="95" y="138"/>
                    <a:pt x="95" y="138"/>
                    <a:pt x="95" y="138"/>
                  </a:cubicBezTo>
                  <a:cubicBezTo>
                    <a:pt x="95" y="139"/>
                    <a:pt x="95" y="139"/>
                    <a:pt x="95" y="139"/>
                  </a:cubicBezTo>
                  <a:cubicBezTo>
                    <a:pt x="95" y="139"/>
                    <a:pt x="95" y="139"/>
                    <a:pt x="95" y="139"/>
                  </a:cubicBezTo>
                  <a:cubicBezTo>
                    <a:pt x="95" y="139"/>
                    <a:pt x="95" y="139"/>
                    <a:pt x="95" y="139"/>
                  </a:cubicBezTo>
                  <a:cubicBezTo>
                    <a:pt x="97" y="138"/>
                    <a:pt x="97" y="138"/>
                    <a:pt x="97" y="138"/>
                  </a:cubicBezTo>
                  <a:cubicBezTo>
                    <a:pt x="97" y="137"/>
                    <a:pt x="97" y="137"/>
                    <a:pt x="97" y="137"/>
                  </a:cubicBezTo>
                  <a:cubicBezTo>
                    <a:pt x="97" y="137"/>
                    <a:pt x="97" y="137"/>
                    <a:pt x="97" y="137"/>
                  </a:cubicBezTo>
                  <a:cubicBezTo>
                    <a:pt x="97" y="137"/>
                    <a:pt x="97" y="137"/>
                    <a:pt x="97" y="137"/>
                  </a:cubicBezTo>
                  <a:cubicBezTo>
                    <a:pt x="98" y="137"/>
                    <a:pt x="98" y="137"/>
                    <a:pt x="98" y="137"/>
                  </a:cubicBezTo>
                  <a:cubicBezTo>
                    <a:pt x="98" y="137"/>
                    <a:pt x="98" y="137"/>
                    <a:pt x="98" y="137"/>
                  </a:cubicBezTo>
                  <a:cubicBezTo>
                    <a:pt x="99" y="137"/>
                    <a:pt x="99" y="137"/>
                    <a:pt x="99" y="137"/>
                  </a:cubicBezTo>
                  <a:cubicBezTo>
                    <a:pt x="100" y="136"/>
                    <a:pt x="100" y="136"/>
                    <a:pt x="100" y="136"/>
                  </a:cubicBezTo>
                  <a:cubicBezTo>
                    <a:pt x="100" y="136"/>
                    <a:pt x="100" y="136"/>
                    <a:pt x="100" y="136"/>
                  </a:cubicBezTo>
                  <a:cubicBezTo>
                    <a:pt x="101" y="136"/>
                    <a:pt x="101" y="136"/>
                    <a:pt x="101" y="136"/>
                  </a:cubicBezTo>
                  <a:cubicBezTo>
                    <a:pt x="101" y="136"/>
                    <a:pt x="101" y="136"/>
                    <a:pt x="101" y="136"/>
                  </a:cubicBezTo>
                  <a:cubicBezTo>
                    <a:pt x="102" y="135"/>
                    <a:pt x="102" y="135"/>
                    <a:pt x="102" y="135"/>
                  </a:cubicBezTo>
                  <a:cubicBezTo>
                    <a:pt x="102" y="135"/>
                    <a:pt x="102" y="135"/>
                    <a:pt x="102" y="135"/>
                  </a:cubicBezTo>
                  <a:cubicBezTo>
                    <a:pt x="102" y="136"/>
                    <a:pt x="102" y="136"/>
                    <a:pt x="102" y="136"/>
                  </a:cubicBezTo>
                  <a:cubicBezTo>
                    <a:pt x="102" y="137"/>
                    <a:pt x="102" y="137"/>
                    <a:pt x="102" y="137"/>
                  </a:cubicBezTo>
                  <a:cubicBezTo>
                    <a:pt x="102" y="136"/>
                    <a:pt x="102" y="136"/>
                    <a:pt x="102" y="136"/>
                  </a:cubicBezTo>
                  <a:cubicBezTo>
                    <a:pt x="103" y="136"/>
                    <a:pt x="103" y="136"/>
                    <a:pt x="103" y="136"/>
                  </a:cubicBezTo>
                  <a:cubicBezTo>
                    <a:pt x="102" y="136"/>
                    <a:pt x="102" y="136"/>
                    <a:pt x="102" y="136"/>
                  </a:cubicBezTo>
                  <a:cubicBezTo>
                    <a:pt x="103" y="135"/>
                    <a:pt x="103" y="135"/>
                    <a:pt x="103" y="135"/>
                  </a:cubicBezTo>
                  <a:cubicBezTo>
                    <a:pt x="103" y="135"/>
                    <a:pt x="103" y="135"/>
                    <a:pt x="103" y="135"/>
                  </a:cubicBezTo>
                  <a:cubicBezTo>
                    <a:pt x="102" y="135"/>
                    <a:pt x="102" y="135"/>
                    <a:pt x="102" y="135"/>
                  </a:cubicBezTo>
                  <a:cubicBezTo>
                    <a:pt x="101" y="135"/>
                    <a:pt x="101" y="135"/>
                    <a:pt x="101" y="135"/>
                  </a:cubicBezTo>
                  <a:cubicBezTo>
                    <a:pt x="102" y="134"/>
                    <a:pt x="102" y="134"/>
                    <a:pt x="102" y="134"/>
                  </a:cubicBezTo>
                  <a:cubicBezTo>
                    <a:pt x="104" y="134"/>
                    <a:pt x="104" y="134"/>
                    <a:pt x="104" y="134"/>
                  </a:cubicBezTo>
                  <a:cubicBezTo>
                    <a:pt x="106" y="134"/>
                    <a:pt x="106" y="134"/>
                    <a:pt x="106" y="134"/>
                  </a:cubicBezTo>
                  <a:cubicBezTo>
                    <a:pt x="106" y="133"/>
                    <a:pt x="106" y="133"/>
                    <a:pt x="106" y="133"/>
                  </a:cubicBezTo>
                  <a:cubicBezTo>
                    <a:pt x="106" y="133"/>
                    <a:pt x="106" y="133"/>
                    <a:pt x="106" y="133"/>
                  </a:cubicBezTo>
                  <a:cubicBezTo>
                    <a:pt x="106" y="133"/>
                    <a:pt x="106" y="133"/>
                    <a:pt x="106" y="133"/>
                  </a:cubicBezTo>
                  <a:cubicBezTo>
                    <a:pt x="106" y="132"/>
                    <a:pt x="106" y="132"/>
                    <a:pt x="106" y="132"/>
                  </a:cubicBezTo>
                  <a:cubicBezTo>
                    <a:pt x="107" y="132"/>
                    <a:pt x="107" y="132"/>
                    <a:pt x="107" y="132"/>
                  </a:cubicBezTo>
                  <a:cubicBezTo>
                    <a:pt x="107" y="132"/>
                    <a:pt x="107" y="132"/>
                    <a:pt x="107" y="132"/>
                  </a:cubicBezTo>
                  <a:cubicBezTo>
                    <a:pt x="108" y="132"/>
                    <a:pt x="108" y="132"/>
                    <a:pt x="108" y="132"/>
                  </a:cubicBezTo>
                  <a:cubicBezTo>
                    <a:pt x="108" y="133"/>
                    <a:pt x="108" y="133"/>
                    <a:pt x="108" y="133"/>
                  </a:cubicBezTo>
                  <a:cubicBezTo>
                    <a:pt x="108" y="133"/>
                    <a:pt x="108" y="133"/>
                    <a:pt x="108" y="133"/>
                  </a:cubicBezTo>
                  <a:cubicBezTo>
                    <a:pt x="109" y="132"/>
                    <a:pt x="109" y="132"/>
                    <a:pt x="109" y="132"/>
                  </a:cubicBezTo>
                  <a:cubicBezTo>
                    <a:pt x="108" y="132"/>
                    <a:pt x="108" y="132"/>
                    <a:pt x="108" y="132"/>
                  </a:cubicBezTo>
                  <a:cubicBezTo>
                    <a:pt x="109" y="131"/>
                    <a:pt x="109" y="131"/>
                    <a:pt x="109" y="131"/>
                  </a:cubicBezTo>
                  <a:cubicBezTo>
                    <a:pt x="109" y="131"/>
                    <a:pt x="109" y="131"/>
                    <a:pt x="109" y="131"/>
                  </a:cubicBezTo>
                  <a:cubicBezTo>
                    <a:pt x="109" y="130"/>
                    <a:pt x="109" y="130"/>
                    <a:pt x="109" y="130"/>
                  </a:cubicBezTo>
                  <a:cubicBezTo>
                    <a:pt x="110" y="131"/>
                    <a:pt x="110" y="131"/>
                    <a:pt x="110" y="131"/>
                  </a:cubicBezTo>
                  <a:cubicBezTo>
                    <a:pt x="110" y="131"/>
                    <a:pt x="110" y="131"/>
                    <a:pt x="110" y="131"/>
                  </a:cubicBezTo>
                  <a:cubicBezTo>
                    <a:pt x="110" y="132"/>
                    <a:pt x="110" y="132"/>
                    <a:pt x="110" y="132"/>
                  </a:cubicBezTo>
                  <a:cubicBezTo>
                    <a:pt x="111" y="131"/>
                    <a:pt x="111" y="131"/>
                    <a:pt x="111" y="131"/>
                  </a:cubicBezTo>
                  <a:cubicBezTo>
                    <a:pt x="112" y="130"/>
                    <a:pt x="112" y="130"/>
                    <a:pt x="112" y="130"/>
                  </a:cubicBezTo>
                  <a:cubicBezTo>
                    <a:pt x="112" y="130"/>
                    <a:pt x="112" y="130"/>
                    <a:pt x="112" y="130"/>
                  </a:cubicBezTo>
                  <a:cubicBezTo>
                    <a:pt x="113" y="130"/>
                    <a:pt x="113" y="130"/>
                    <a:pt x="113" y="130"/>
                  </a:cubicBezTo>
                  <a:cubicBezTo>
                    <a:pt x="113" y="129"/>
                    <a:pt x="113" y="129"/>
                    <a:pt x="113" y="129"/>
                  </a:cubicBezTo>
                  <a:cubicBezTo>
                    <a:pt x="114" y="130"/>
                    <a:pt x="114" y="130"/>
                    <a:pt x="114" y="130"/>
                  </a:cubicBezTo>
                  <a:cubicBezTo>
                    <a:pt x="114" y="130"/>
                    <a:pt x="114" y="130"/>
                    <a:pt x="114" y="130"/>
                  </a:cubicBezTo>
                  <a:cubicBezTo>
                    <a:pt x="115" y="129"/>
                    <a:pt x="115" y="129"/>
                    <a:pt x="115" y="129"/>
                  </a:cubicBezTo>
                  <a:cubicBezTo>
                    <a:pt x="115" y="128"/>
                    <a:pt x="115" y="128"/>
                    <a:pt x="115" y="128"/>
                  </a:cubicBezTo>
                  <a:cubicBezTo>
                    <a:pt x="115" y="128"/>
                    <a:pt x="115" y="128"/>
                    <a:pt x="115" y="128"/>
                  </a:cubicBezTo>
                  <a:cubicBezTo>
                    <a:pt x="114" y="128"/>
                    <a:pt x="114" y="128"/>
                    <a:pt x="114" y="128"/>
                  </a:cubicBezTo>
                  <a:cubicBezTo>
                    <a:pt x="114" y="128"/>
                    <a:pt x="114" y="128"/>
                    <a:pt x="114" y="128"/>
                  </a:cubicBezTo>
                  <a:cubicBezTo>
                    <a:pt x="115" y="127"/>
                    <a:pt x="115" y="127"/>
                    <a:pt x="115" y="127"/>
                  </a:cubicBezTo>
                  <a:cubicBezTo>
                    <a:pt x="116" y="127"/>
                    <a:pt x="116" y="127"/>
                    <a:pt x="116" y="127"/>
                  </a:cubicBezTo>
                  <a:cubicBezTo>
                    <a:pt x="117" y="126"/>
                    <a:pt x="117" y="126"/>
                    <a:pt x="117" y="126"/>
                  </a:cubicBezTo>
                  <a:cubicBezTo>
                    <a:pt x="117" y="126"/>
                    <a:pt x="117" y="126"/>
                    <a:pt x="117" y="126"/>
                  </a:cubicBezTo>
                  <a:cubicBezTo>
                    <a:pt x="117" y="127"/>
                    <a:pt x="117" y="127"/>
                    <a:pt x="117" y="127"/>
                  </a:cubicBezTo>
                  <a:cubicBezTo>
                    <a:pt x="118" y="126"/>
                    <a:pt x="118" y="126"/>
                    <a:pt x="118" y="126"/>
                  </a:cubicBezTo>
                  <a:cubicBezTo>
                    <a:pt x="119" y="125"/>
                    <a:pt x="119" y="125"/>
                    <a:pt x="119" y="125"/>
                  </a:cubicBezTo>
                  <a:cubicBezTo>
                    <a:pt x="119" y="125"/>
                    <a:pt x="119" y="125"/>
                    <a:pt x="119" y="125"/>
                  </a:cubicBezTo>
                  <a:cubicBezTo>
                    <a:pt x="120" y="125"/>
                    <a:pt x="120" y="125"/>
                    <a:pt x="120" y="125"/>
                  </a:cubicBezTo>
                  <a:cubicBezTo>
                    <a:pt x="120" y="124"/>
                    <a:pt x="120" y="124"/>
                    <a:pt x="120" y="124"/>
                  </a:cubicBezTo>
                  <a:cubicBezTo>
                    <a:pt x="121" y="124"/>
                    <a:pt x="121" y="124"/>
                    <a:pt x="121" y="124"/>
                  </a:cubicBezTo>
                  <a:cubicBezTo>
                    <a:pt x="121" y="125"/>
                    <a:pt x="121" y="125"/>
                    <a:pt x="121" y="125"/>
                  </a:cubicBezTo>
                  <a:cubicBezTo>
                    <a:pt x="121" y="125"/>
                    <a:pt x="121" y="125"/>
                    <a:pt x="121" y="125"/>
                  </a:cubicBezTo>
                  <a:cubicBezTo>
                    <a:pt x="122" y="124"/>
                    <a:pt x="122" y="124"/>
                    <a:pt x="122" y="124"/>
                  </a:cubicBezTo>
                  <a:cubicBezTo>
                    <a:pt x="122" y="124"/>
                    <a:pt x="122" y="124"/>
                    <a:pt x="122" y="124"/>
                  </a:cubicBezTo>
                  <a:cubicBezTo>
                    <a:pt x="123" y="124"/>
                    <a:pt x="123" y="124"/>
                    <a:pt x="123" y="124"/>
                  </a:cubicBezTo>
                  <a:cubicBezTo>
                    <a:pt x="123" y="124"/>
                    <a:pt x="123" y="124"/>
                    <a:pt x="123" y="124"/>
                  </a:cubicBezTo>
                  <a:cubicBezTo>
                    <a:pt x="124" y="123"/>
                    <a:pt x="124" y="123"/>
                    <a:pt x="124" y="123"/>
                  </a:cubicBezTo>
                  <a:cubicBezTo>
                    <a:pt x="124" y="123"/>
                    <a:pt x="124" y="123"/>
                    <a:pt x="124" y="123"/>
                  </a:cubicBezTo>
                  <a:cubicBezTo>
                    <a:pt x="124" y="123"/>
                    <a:pt x="124" y="123"/>
                    <a:pt x="124" y="123"/>
                  </a:cubicBezTo>
                  <a:cubicBezTo>
                    <a:pt x="125" y="123"/>
                    <a:pt x="125" y="123"/>
                    <a:pt x="125" y="123"/>
                  </a:cubicBezTo>
                  <a:cubicBezTo>
                    <a:pt x="126" y="123"/>
                    <a:pt x="126" y="123"/>
                    <a:pt x="126" y="123"/>
                  </a:cubicBezTo>
                  <a:cubicBezTo>
                    <a:pt x="126" y="123"/>
                    <a:pt x="126" y="123"/>
                    <a:pt x="126" y="123"/>
                  </a:cubicBezTo>
                  <a:cubicBezTo>
                    <a:pt x="126" y="123"/>
                    <a:pt x="126" y="123"/>
                    <a:pt x="126" y="123"/>
                  </a:cubicBezTo>
                  <a:cubicBezTo>
                    <a:pt x="126" y="123"/>
                    <a:pt x="126" y="123"/>
                    <a:pt x="126" y="123"/>
                  </a:cubicBezTo>
                  <a:cubicBezTo>
                    <a:pt x="127" y="123"/>
                    <a:pt x="127" y="123"/>
                    <a:pt x="127" y="123"/>
                  </a:cubicBezTo>
                  <a:cubicBezTo>
                    <a:pt x="127" y="123"/>
                    <a:pt x="127" y="123"/>
                    <a:pt x="127" y="123"/>
                  </a:cubicBezTo>
                  <a:cubicBezTo>
                    <a:pt x="127" y="123"/>
                    <a:pt x="127" y="123"/>
                    <a:pt x="127" y="123"/>
                  </a:cubicBezTo>
                  <a:cubicBezTo>
                    <a:pt x="128" y="122"/>
                    <a:pt x="128" y="122"/>
                    <a:pt x="128" y="122"/>
                  </a:cubicBezTo>
                  <a:cubicBezTo>
                    <a:pt x="127" y="122"/>
                    <a:pt x="127" y="122"/>
                    <a:pt x="127" y="122"/>
                  </a:cubicBezTo>
                  <a:cubicBezTo>
                    <a:pt x="127" y="122"/>
                    <a:pt x="127" y="122"/>
                    <a:pt x="127" y="122"/>
                  </a:cubicBezTo>
                  <a:cubicBezTo>
                    <a:pt x="127" y="121"/>
                    <a:pt x="127" y="121"/>
                    <a:pt x="127" y="121"/>
                  </a:cubicBezTo>
                  <a:cubicBezTo>
                    <a:pt x="128" y="121"/>
                    <a:pt x="128" y="121"/>
                    <a:pt x="128" y="121"/>
                  </a:cubicBezTo>
                  <a:cubicBezTo>
                    <a:pt x="129" y="121"/>
                    <a:pt x="129" y="121"/>
                    <a:pt x="129" y="121"/>
                  </a:cubicBezTo>
                  <a:cubicBezTo>
                    <a:pt x="129" y="121"/>
                    <a:pt x="129" y="121"/>
                    <a:pt x="129" y="121"/>
                  </a:cubicBezTo>
                  <a:cubicBezTo>
                    <a:pt x="129" y="121"/>
                    <a:pt x="129" y="121"/>
                    <a:pt x="129" y="121"/>
                  </a:cubicBezTo>
                  <a:cubicBezTo>
                    <a:pt x="129" y="120"/>
                    <a:pt x="129" y="120"/>
                    <a:pt x="129" y="120"/>
                  </a:cubicBezTo>
                  <a:cubicBezTo>
                    <a:pt x="128" y="120"/>
                    <a:pt x="128" y="120"/>
                    <a:pt x="128" y="120"/>
                  </a:cubicBezTo>
                  <a:cubicBezTo>
                    <a:pt x="129" y="120"/>
                    <a:pt x="129" y="120"/>
                    <a:pt x="129" y="120"/>
                  </a:cubicBezTo>
                  <a:cubicBezTo>
                    <a:pt x="130" y="120"/>
                    <a:pt x="130" y="120"/>
                    <a:pt x="130" y="120"/>
                  </a:cubicBezTo>
                  <a:cubicBezTo>
                    <a:pt x="130" y="119"/>
                    <a:pt x="130" y="119"/>
                    <a:pt x="130" y="119"/>
                  </a:cubicBezTo>
                  <a:cubicBezTo>
                    <a:pt x="132" y="119"/>
                    <a:pt x="132" y="119"/>
                    <a:pt x="132" y="119"/>
                  </a:cubicBezTo>
                  <a:cubicBezTo>
                    <a:pt x="132" y="118"/>
                    <a:pt x="132" y="118"/>
                    <a:pt x="132" y="118"/>
                  </a:cubicBezTo>
                  <a:cubicBezTo>
                    <a:pt x="133" y="118"/>
                    <a:pt x="133" y="118"/>
                    <a:pt x="133" y="118"/>
                  </a:cubicBezTo>
                  <a:cubicBezTo>
                    <a:pt x="134" y="117"/>
                    <a:pt x="134" y="117"/>
                    <a:pt x="134" y="117"/>
                  </a:cubicBezTo>
                  <a:cubicBezTo>
                    <a:pt x="134" y="116"/>
                    <a:pt x="134" y="116"/>
                    <a:pt x="134" y="116"/>
                  </a:cubicBezTo>
                  <a:cubicBezTo>
                    <a:pt x="134" y="116"/>
                    <a:pt x="134" y="116"/>
                    <a:pt x="134" y="116"/>
                  </a:cubicBezTo>
                  <a:cubicBezTo>
                    <a:pt x="133" y="116"/>
                    <a:pt x="133" y="116"/>
                    <a:pt x="133" y="116"/>
                  </a:cubicBezTo>
                  <a:cubicBezTo>
                    <a:pt x="133" y="115"/>
                    <a:pt x="133" y="115"/>
                    <a:pt x="133" y="115"/>
                  </a:cubicBezTo>
                  <a:cubicBezTo>
                    <a:pt x="133" y="115"/>
                    <a:pt x="133" y="115"/>
                    <a:pt x="133" y="115"/>
                  </a:cubicBezTo>
                  <a:cubicBezTo>
                    <a:pt x="132" y="115"/>
                    <a:pt x="132" y="115"/>
                    <a:pt x="132" y="115"/>
                  </a:cubicBezTo>
                  <a:cubicBezTo>
                    <a:pt x="132" y="114"/>
                    <a:pt x="132" y="114"/>
                    <a:pt x="132" y="114"/>
                  </a:cubicBezTo>
                  <a:cubicBezTo>
                    <a:pt x="132" y="113"/>
                    <a:pt x="132" y="113"/>
                    <a:pt x="132" y="113"/>
                  </a:cubicBezTo>
                  <a:cubicBezTo>
                    <a:pt x="133" y="113"/>
                    <a:pt x="133" y="113"/>
                    <a:pt x="133" y="113"/>
                  </a:cubicBezTo>
                  <a:cubicBezTo>
                    <a:pt x="133" y="113"/>
                    <a:pt x="133" y="113"/>
                    <a:pt x="133" y="113"/>
                  </a:cubicBezTo>
                  <a:cubicBezTo>
                    <a:pt x="134" y="112"/>
                    <a:pt x="134" y="112"/>
                    <a:pt x="134" y="112"/>
                  </a:cubicBezTo>
                  <a:cubicBezTo>
                    <a:pt x="134" y="112"/>
                    <a:pt x="134" y="112"/>
                    <a:pt x="134" y="112"/>
                  </a:cubicBezTo>
                  <a:cubicBezTo>
                    <a:pt x="134" y="112"/>
                    <a:pt x="134" y="112"/>
                    <a:pt x="134" y="112"/>
                  </a:cubicBezTo>
                  <a:cubicBezTo>
                    <a:pt x="134" y="112"/>
                    <a:pt x="134" y="112"/>
                    <a:pt x="134" y="112"/>
                  </a:cubicBezTo>
                  <a:cubicBezTo>
                    <a:pt x="135" y="112"/>
                    <a:pt x="135" y="112"/>
                    <a:pt x="135" y="112"/>
                  </a:cubicBezTo>
                  <a:cubicBezTo>
                    <a:pt x="136" y="111"/>
                    <a:pt x="136" y="111"/>
                    <a:pt x="136" y="111"/>
                  </a:cubicBezTo>
                  <a:cubicBezTo>
                    <a:pt x="137" y="112"/>
                    <a:pt x="137" y="112"/>
                    <a:pt x="137" y="112"/>
                  </a:cubicBezTo>
                  <a:cubicBezTo>
                    <a:pt x="138" y="111"/>
                    <a:pt x="138" y="111"/>
                    <a:pt x="138" y="111"/>
                  </a:cubicBezTo>
                  <a:cubicBezTo>
                    <a:pt x="138" y="112"/>
                    <a:pt x="138" y="112"/>
                    <a:pt x="138" y="112"/>
                  </a:cubicBezTo>
                  <a:cubicBezTo>
                    <a:pt x="138" y="112"/>
                    <a:pt x="138" y="112"/>
                    <a:pt x="138" y="112"/>
                  </a:cubicBezTo>
                  <a:cubicBezTo>
                    <a:pt x="139" y="112"/>
                    <a:pt x="139" y="112"/>
                    <a:pt x="139" y="112"/>
                  </a:cubicBezTo>
                  <a:cubicBezTo>
                    <a:pt x="140" y="111"/>
                    <a:pt x="140" y="111"/>
                    <a:pt x="140" y="111"/>
                  </a:cubicBezTo>
                  <a:cubicBezTo>
                    <a:pt x="139" y="111"/>
                    <a:pt x="139" y="111"/>
                    <a:pt x="139" y="111"/>
                  </a:cubicBezTo>
                  <a:cubicBezTo>
                    <a:pt x="139" y="111"/>
                    <a:pt x="139" y="111"/>
                    <a:pt x="139" y="111"/>
                  </a:cubicBezTo>
                  <a:cubicBezTo>
                    <a:pt x="139" y="110"/>
                    <a:pt x="139" y="110"/>
                    <a:pt x="139" y="110"/>
                  </a:cubicBezTo>
                  <a:cubicBezTo>
                    <a:pt x="139" y="110"/>
                    <a:pt x="139" y="110"/>
                    <a:pt x="139" y="110"/>
                  </a:cubicBezTo>
                  <a:cubicBezTo>
                    <a:pt x="140" y="110"/>
                    <a:pt x="140" y="110"/>
                    <a:pt x="140" y="110"/>
                  </a:cubicBezTo>
                  <a:cubicBezTo>
                    <a:pt x="142" y="110"/>
                    <a:pt x="142" y="110"/>
                    <a:pt x="142" y="110"/>
                  </a:cubicBezTo>
                  <a:cubicBezTo>
                    <a:pt x="142" y="109"/>
                    <a:pt x="142" y="109"/>
                    <a:pt x="142" y="109"/>
                  </a:cubicBezTo>
                  <a:cubicBezTo>
                    <a:pt x="142" y="108"/>
                    <a:pt x="142" y="108"/>
                    <a:pt x="142" y="108"/>
                  </a:cubicBezTo>
                  <a:cubicBezTo>
                    <a:pt x="140" y="107"/>
                    <a:pt x="140" y="107"/>
                    <a:pt x="140" y="107"/>
                  </a:cubicBezTo>
                  <a:cubicBezTo>
                    <a:pt x="140" y="107"/>
                    <a:pt x="140" y="107"/>
                    <a:pt x="140" y="107"/>
                  </a:cubicBezTo>
                  <a:cubicBezTo>
                    <a:pt x="139" y="108"/>
                    <a:pt x="139" y="108"/>
                    <a:pt x="139" y="108"/>
                  </a:cubicBezTo>
                  <a:cubicBezTo>
                    <a:pt x="139" y="107"/>
                    <a:pt x="139" y="107"/>
                    <a:pt x="139" y="107"/>
                  </a:cubicBezTo>
                  <a:cubicBezTo>
                    <a:pt x="140" y="107"/>
                    <a:pt x="140" y="107"/>
                    <a:pt x="140" y="107"/>
                  </a:cubicBezTo>
                  <a:cubicBezTo>
                    <a:pt x="141" y="107"/>
                    <a:pt x="141" y="107"/>
                    <a:pt x="141" y="107"/>
                  </a:cubicBezTo>
                  <a:cubicBezTo>
                    <a:pt x="142" y="107"/>
                    <a:pt x="142" y="107"/>
                    <a:pt x="142" y="107"/>
                  </a:cubicBezTo>
                  <a:cubicBezTo>
                    <a:pt x="143" y="107"/>
                    <a:pt x="143" y="107"/>
                    <a:pt x="143" y="107"/>
                  </a:cubicBezTo>
                  <a:cubicBezTo>
                    <a:pt x="144" y="107"/>
                    <a:pt x="144" y="107"/>
                    <a:pt x="144" y="107"/>
                  </a:cubicBezTo>
                  <a:cubicBezTo>
                    <a:pt x="144" y="106"/>
                    <a:pt x="144" y="106"/>
                    <a:pt x="144" y="106"/>
                  </a:cubicBezTo>
                  <a:cubicBezTo>
                    <a:pt x="146" y="105"/>
                    <a:pt x="146" y="105"/>
                    <a:pt x="146" y="105"/>
                  </a:cubicBezTo>
                  <a:cubicBezTo>
                    <a:pt x="147" y="104"/>
                    <a:pt x="147" y="104"/>
                    <a:pt x="147" y="104"/>
                  </a:cubicBezTo>
                  <a:cubicBezTo>
                    <a:pt x="148" y="104"/>
                    <a:pt x="148" y="104"/>
                    <a:pt x="148" y="104"/>
                  </a:cubicBezTo>
                  <a:cubicBezTo>
                    <a:pt x="148" y="104"/>
                    <a:pt x="148" y="104"/>
                    <a:pt x="148" y="104"/>
                  </a:cubicBezTo>
                  <a:cubicBezTo>
                    <a:pt x="148" y="103"/>
                    <a:pt x="148" y="103"/>
                    <a:pt x="148" y="103"/>
                  </a:cubicBezTo>
                  <a:cubicBezTo>
                    <a:pt x="150" y="102"/>
                    <a:pt x="150" y="102"/>
                    <a:pt x="150" y="102"/>
                  </a:cubicBezTo>
                  <a:cubicBezTo>
                    <a:pt x="152" y="102"/>
                    <a:pt x="152" y="102"/>
                    <a:pt x="152" y="102"/>
                  </a:cubicBezTo>
                  <a:cubicBezTo>
                    <a:pt x="153" y="101"/>
                    <a:pt x="153" y="101"/>
                    <a:pt x="153" y="101"/>
                  </a:cubicBezTo>
                  <a:cubicBezTo>
                    <a:pt x="155" y="100"/>
                    <a:pt x="155" y="100"/>
                    <a:pt x="155" y="100"/>
                  </a:cubicBezTo>
                  <a:cubicBezTo>
                    <a:pt x="156" y="99"/>
                    <a:pt x="156" y="99"/>
                    <a:pt x="156" y="99"/>
                  </a:cubicBezTo>
                  <a:cubicBezTo>
                    <a:pt x="156" y="100"/>
                    <a:pt x="156" y="100"/>
                    <a:pt x="156" y="100"/>
                  </a:cubicBezTo>
                  <a:cubicBezTo>
                    <a:pt x="156" y="101"/>
                    <a:pt x="156" y="101"/>
                    <a:pt x="156" y="101"/>
                  </a:cubicBezTo>
                  <a:cubicBezTo>
                    <a:pt x="156" y="101"/>
                    <a:pt x="156" y="101"/>
                    <a:pt x="156" y="101"/>
                  </a:cubicBezTo>
                  <a:cubicBezTo>
                    <a:pt x="157" y="101"/>
                    <a:pt x="157" y="101"/>
                    <a:pt x="157" y="101"/>
                  </a:cubicBezTo>
                  <a:cubicBezTo>
                    <a:pt x="157" y="101"/>
                    <a:pt x="157" y="101"/>
                    <a:pt x="157" y="101"/>
                  </a:cubicBezTo>
                  <a:cubicBezTo>
                    <a:pt x="158" y="100"/>
                    <a:pt x="158" y="100"/>
                    <a:pt x="158" y="100"/>
                  </a:cubicBezTo>
                  <a:cubicBezTo>
                    <a:pt x="159" y="100"/>
                    <a:pt x="159" y="100"/>
                    <a:pt x="159" y="100"/>
                  </a:cubicBezTo>
                  <a:cubicBezTo>
                    <a:pt x="161" y="99"/>
                    <a:pt x="161" y="99"/>
                    <a:pt x="161" y="99"/>
                  </a:cubicBezTo>
                  <a:cubicBezTo>
                    <a:pt x="161" y="99"/>
                    <a:pt x="161" y="99"/>
                    <a:pt x="161" y="99"/>
                  </a:cubicBezTo>
                  <a:cubicBezTo>
                    <a:pt x="161" y="100"/>
                    <a:pt x="161" y="100"/>
                    <a:pt x="161" y="100"/>
                  </a:cubicBezTo>
                  <a:cubicBezTo>
                    <a:pt x="160" y="100"/>
                    <a:pt x="160" y="100"/>
                    <a:pt x="160" y="100"/>
                  </a:cubicBezTo>
                  <a:cubicBezTo>
                    <a:pt x="159" y="101"/>
                    <a:pt x="159" y="101"/>
                    <a:pt x="159" y="101"/>
                  </a:cubicBezTo>
                  <a:cubicBezTo>
                    <a:pt x="157" y="102"/>
                    <a:pt x="157" y="102"/>
                    <a:pt x="157" y="102"/>
                  </a:cubicBezTo>
                  <a:cubicBezTo>
                    <a:pt x="157" y="103"/>
                    <a:pt x="157" y="103"/>
                    <a:pt x="157" y="103"/>
                  </a:cubicBezTo>
                  <a:cubicBezTo>
                    <a:pt x="158" y="104"/>
                    <a:pt x="158" y="104"/>
                    <a:pt x="158" y="104"/>
                  </a:cubicBezTo>
                  <a:cubicBezTo>
                    <a:pt x="158" y="105"/>
                    <a:pt x="158" y="105"/>
                    <a:pt x="158" y="105"/>
                  </a:cubicBezTo>
                  <a:cubicBezTo>
                    <a:pt x="157" y="105"/>
                    <a:pt x="157" y="105"/>
                    <a:pt x="157" y="105"/>
                  </a:cubicBezTo>
                  <a:cubicBezTo>
                    <a:pt x="156" y="104"/>
                    <a:pt x="156" y="104"/>
                    <a:pt x="156" y="104"/>
                  </a:cubicBezTo>
                  <a:cubicBezTo>
                    <a:pt x="156" y="105"/>
                    <a:pt x="156" y="105"/>
                    <a:pt x="156" y="105"/>
                  </a:cubicBezTo>
                  <a:cubicBezTo>
                    <a:pt x="155" y="105"/>
                    <a:pt x="155" y="105"/>
                    <a:pt x="155" y="105"/>
                  </a:cubicBezTo>
                  <a:cubicBezTo>
                    <a:pt x="154" y="104"/>
                    <a:pt x="154" y="104"/>
                    <a:pt x="154" y="104"/>
                  </a:cubicBezTo>
                  <a:cubicBezTo>
                    <a:pt x="154" y="103"/>
                    <a:pt x="154" y="103"/>
                    <a:pt x="154" y="103"/>
                  </a:cubicBezTo>
                  <a:cubicBezTo>
                    <a:pt x="153" y="104"/>
                    <a:pt x="153" y="104"/>
                    <a:pt x="153" y="104"/>
                  </a:cubicBezTo>
                  <a:cubicBezTo>
                    <a:pt x="152" y="104"/>
                    <a:pt x="152" y="104"/>
                    <a:pt x="152" y="104"/>
                  </a:cubicBezTo>
                  <a:cubicBezTo>
                    <a:pt x="151" y="105"/>
                    <a:pt x="151" y="105"/>
                    <a:pt x="151" y="105"/>
                  </a:cubicBezTo>
                  <a:cubicBezTo>
                    <a:pt x="149" y="105"/>
                    <a:pt x="149" y="105"/>
                    <a:pt x="149" y="105"/>
                  </a:cubicBezTo>
                  <a:cubicBezTo>
                    <a:pt x="149" y="105"/>
                    <a:pt x="149" y="105"/>
                    <a:pt x="149" y="105"/>
                  </a:cubicBezTo>
                  <a:cubicBezTo>
                    <a:pt x="148" y="106"/>
                    <a:pt x="148" y="106"/>
                    <a:pt x="148" y="106"/>
                  </a:cubicBezTo>
                  <a:cubicBezTo>
                    <a:pt x="149" y="106"/>
                    <a:pt x="149" y="106"/>
                    <a:pt x="149" y="106"/>
                  </a:cubicBezTo>
                  <a:cubicBezTo>
                    <a:pt x="148" y="108"/>
                    <a:pt x="148" y="108"/>
                    <a:pt x="148" y="108"/>
                  </a:cubicBezTo>
                  <a:cubicBezTo>
                    <a:pt x="147" y="108"/>
                    <a:pt x="147" y="108"/>
                    <a:pt x="147" y="108"/>
                  </a:cubicBezTo>
                  <a:cubicBezTo>
                    <a:pt x="147" y="109"/>
                    <a:pt x="147" y="109"/>
                    <a:pt x="147" y="109"/>
                  </a:cubicBezTo>
                  <a:cubicBezTo>
                    <a:pt x="144" y="111"/>
                    <a:pt x="144" y="111"/>
                    <a:pt x="144" y="111"/>
                  </a:cubicBezTo>
                  <a:cubicBezTo>
                    <a:pt x="143" y="112"/>
                    <a:pt x="143" y="112"/>
                    <a:pt x="143" y="112"/>
                  </a:cubicBezTo>
                  <a:cubicBezTo>
                    <a:pt x="143" y="113"/>
                    <a:pt x="143" y="113"/>
                    <a:pt x="143" y="113"/>
                  </a:cubicBezTo>
                  <a:cubicBezTo>
                    <a:pt x="144" y="114"/>
                    <a:pt x="144" y="114"/>
                    <a:pt x="144" y="114"/>
                  </a:cubicBezTo>
                  <a:cubicBezTo>
                    <a:pt x="145" y="113"/>
                    <a:pt x="145" y="113"/>
                    <a:pt x="145" y="113"/>
                  </a:cubicBezTo>
                  <a:cubicBezTo>
                    <a:pt x="145" y="113"/>
                    <a:pt x="145" y="113"/>
                    <a:pt x="145" y="113"/>
                  </a:cubicBezTo>
                  <a:cubicBezTo>
                    <a:pt x="146" y="113"/>
                    <a:pt x="146" y="113"/>
                    <a:pt x="146" y="113"/>
                  </a:cubicBezTo>
                  <a:cubicBezTo>
                    <a:pt x="147" y="113"/>
                    <a:pt x="147" y="113"/>
                    <a:pt x="147" y="113"/>
                  </a:cubicBezTo>
                  <a:cubicBezTo>
                    <a:pt x="147" y="113"/>
                    <a:pt x="147" y="113"/>
                    <a:pt x="147" y="113"/>
                  </a:cubicBezTo>
                  <a:cubicBezTo>
                    <a:pt x="145" y="114"/>
                    <a:pt x="145" y="114"/>
                    <a:pt x="145" y="114"/>
                  </a:cubicBezTo>
                  <a:cubicBezTo>
                    <a:pt x="144" y="114"/>
                    <a:pt x="144" y="114"/>
                    <a:pt x="144" y="114"/>
                  </a:cubicBezTo>
                  <a:cubicBezTo>
                    <a:pt x="144" y="115"/>
                    <a:pt x="144" y="115"/>
                    <a:pt x="144" y="115"/>
                  </a:cubicBezTo>
                  <a:cubicBezTo>
                    <a:pt x="143" y="115"/>
                    <a:pt x="143" y="115"/>
                    <a:pt x="143" y="115"/>
                  </a:cubicBezTo>
                  <a:cubicBezTo>
                    <a:pt x="142" y="115"/>
                    <a:pt x="142" y="115"/>
                    <a:pt x="142" y="115"/>
                  </a:cubicBezTo>
                  <a:cubicBezTo>
                    <a:pt x="142" y="115"/>
                    <a:pt x="142" y="115"/>
                    <a:pt x="142" y="115"/>
                  </a:cubicBezTo>
                  <a:cubicBezTo>
                    <a:pt x="142" y="116"/>
                    <a:pt x="142" y="116"/>
                    <a:pt x="142" y="116"/>
                  </a:cubicBezTo>
                  <a:cubicBezTo>
                    <a:pt x="141" y="116"/>
                    <a:pt x="141" y="116"/>
                    <a:pt x="141" y="116"/>
                  </a:cubicBezTo>
                  <a:cubicBezTo>
                    <a:pt x="141" y="116"/>
                    <a:pt x="141" y="116"/>
                    <a:pt x="141" y="116"/>
                  </a:cubicBezTo>
                  <a:cubicBezTo>
                    <a:pt x="141" y="117"/>
                    <a:pt x="141" y="117"/>
                    <a:pt x="141" y="117"/>
                  </a:cubicBezTo>
                  <a:cubicBezTo>
                    <a:pt x="142" y="118"/>
                    <a:pt x="142" y="118"/>
                    <a:pt x="142" y="118"/>
                  </a:cubicBezTo>
                  <a:cubicBezTo>
                    <a:pt x="142" y="118"/>
                    <a:pt x="142" y="118"/>
                    <a:pt x="142" y="118"/>
                  </a:cubicBezTo>
                  <a:cubicBezTo>
                    <a:pt x="143" y="117"/>
                    <a:pt x="143" y="117"/>
                    <a:pt x="143" y="117"/>
                  </a:cubicBezTo>
                  <a:cubicBezTo>
                    <a:pt x="143" y="118"/>
                    <a:pt x="143" y="118"/>
                    <a:pt x="143" y="118"/>
                  </a:cubicBezTo>
                  <a:cubicBezTo>
                    <a:pt x="143" y="117"/>
                    <a:pt x="143" y="117"/>
                    <a:pt x="143" y="117"/>
                  </a:cubicBezTo>
                  <a:cubicBezTo>
                    <a:pt x="144" y="117"/>
                    <a:pt x="144" y="117"/>
                    <a:pt x="144" y="117"/>
                  </a:cubicBezTo>
                  <a:cubicBezTo>
                    <a:pt x="144" y="117"/>
                    <a:pt x="144" y="117"/>
                    <a:pt x="144" y="117"/>
                  </a:cubicBezTo>
                  <a:cubicBezTo>
                    <a:pt x="145" y="117"/>
                    <a:pt x="145" y="117"/>
                    <a:pt x="145" y="117"/>
                  </a:cubicBezTo>
                  <a:cubicBezTo>
                    <a:pt x="145" y="117"/>
                    <a:pt x="145" y="117"/>
                    <a:pt x="145" y="117"/>
                  </a:cubicBezTo>
                  <a:cubicBezTo>
                    <a:pt x="145" y="116"/>
                    <a:pt x="145" y="116"/>
                    <a:pt x="145" y="116"/>
                  </a:cubicBezTo>
                  <a:cubicBezTo>
                    <a:pt x="146" y="116"/>
                    <a:pt x="146" y="116"/>
                    <a:pt x="146" y="116"/>
                  </a:cubicBezTo>
                  <a:cubicBezTo>
                    <a:pt x="146" y="115"/>
                    <a:pt x="146" y="115"/>
                    <a:pt x="146" y="115"/>
                  </a:cubicBezTo>
                  <a:cubicBezTo>
                    <a:pt x="147" y="114"/>
                    <a:pt x="147" y="114"/>
                    <a:pt x="147" y="114"/>
                  </a:cubicBezTo>
                  <a:cubicBezTo>
                    <a:pt x="147" y="115"/>
                    <a:pt x="147" y="115"/>
                    <a:pt x="147" y="115"/>
                  </a:cubicBezTo>
                  <a:cubicBezTo>
                    <a:pt x="147" y="115"/>
                    <a:pt x="147" y="115"/>
                    <a:pt x="147" y="115"/>
                  </a:cubicBezTo>
                  <a:cubicBezTo>
                    <a:pt x="147" y="116"/>
                    <a:pt x="147" y="116"/>
                    <a:pt x="147" y="116"/>
                  </a:cubicBezTo>
                  <a:cubicBezTo>
                    <a:pt x="148" y="116"/>
                    <a:pt x="148" y="116"/>
                    <a:pt x="148" y="116"/>
                  </a:cubicBezTo>
                  <a:cubicBezTo>
                    <a:pt x="149" y="115"/>
                    <a:pt x="149" y="115"/>
                    <a:pt x="149" y="115"/>
                  </a:cubicBezTo>
                  <a:cubicBezTo>
                    <a:pt x="150" y="115"/>
                    <a:pt x="150" y="115"/>
                    <a:pt x="150" y="115"/>
                  </a:cubicBezTo>
                  <a:cubicBezTo>
                    <a:pt x="151" y="115"/>
                    <a:pt x="151" y="115"/>
                    <a:pt x="151" y="115"/>
                  </a:cubicBezTo>
                  <a:cubicBezTo>
                    <a:pt x="151" y="115"/>
                    <a:pt x="151" y="115"/>
                    <a:pt x="151" y="115"/>
                  </a:cubicBezTo>
                  <a:cubicBezTo>
                    <a:pt x="152" y="113"/>
                    <a:pt x="152" y="113"/>
                    <a:pt x="152" y="113"/>
                  </a:cubicBezTo>
                  <a:cubicBezTo>
                    <a:pt x="153" y="113"/>
                    <a:pt x="153" y="113"/>
                    <a:pt x="153" y="113"/>
                  </a:cubicBezTo>
                  <a:cubicBezTo>
                    <a:pt x="153" y="113"/>
                    <a:pt x="153" y="113"/>
                    <a:pt x="153" y="113"/>
                  </a:cubicBezTo>
                  <a:cubicBezTo>
                    <a:pt x="152" y="114"/>
                    <a:pt x="152" y="114"/>
                    <a:pt x="152" y="114"/>
                  </a:cubicBezTo>
                  <a:cubicBezTo>
                    <a:pt x="152" y="114"/>
                    <a:pt x="152" y="114"/>
                    <a:pt x="152" y="114"/>
                  </a:cubicBezTo>
                  <a:cubicBezTo>
                    <a:pt x="152" y="114"/>
                    <a:pt x="152" y="114"/>
                    <a:pt x="152" y="114"/>
                  </a:cubicBezTo>
                  <a:cubicBezTo>
                    <a:pt x="153" y="113"/>
                    <a:pt x="153" y="113"/>
                    <a:pt x="153" y="113"/>
                  </a:cubicBezTo>
                  <a:cubicBezTo>
                    <a:pt x="154" y="112"/>
                    <a:pt x="154" y="112"/>
                    <a:pt x="154" y="112"/>
                  </a:cubicBezTo>
                  <a:cubicBezTo>
                    <a:pt x="155" y="111"/>
                    <a:pt x="155" y="111"/>
                    <a:pt x="155" y="111"/>
                  </a:cubicBezTo>
                  <a:cubicBezTo>
                    <a:pt x="155" y="112"/>
                    <a:pt x="155" y="112"/>
                    <a:pt x="155" y="112"/>
                  </a:cubicBezTo>
                  <a:cubicBezTo>
                    <a:pt x="154" y="113"/>
                    <a:pt x="154" y="113"/>
                    <a:pt x="154" y="113"/>
                  </a:cubicBezTo>
                  <a:cubicBezTo>
                    <a:pt x="154" y="113"/>
                    <a:pt x="154" y="113"/>
                    <a:pt x="154" y="113"/>
                  </a:cubicBezTo>
                  <a:cubicBezTo>
                    <a:pt x="155" y="112"/>
                    <a:pt x="155" y="112"/>
                    <a:pt x="155" y="112"/>
                  </a:cubicBezTo>
                  <a:cubicBezTo>
                    <a:pt x="155" y="113"/>
                    <a:pt x="155" y="113"/>
                    <a:pt x="155" y="113"/>
                  </a:cubicBezTo>
                  <a:cubicBezTo>
                    <a:pt x="155" y="113"/>
                    <a:pt x="155" y="113"/>
                    <a:pt x="155" y="113"/>
                  </a:cubicBezTo>
                  <a:cubicBezTo>
                    <a:pt x="156" y="113"/>
                    <a:pt x="156" y="113"/>
                    <a:pt x="156" y="113"/>
                  </a:cubicBezTo>
                  <a:cubicBezTo>
                    <a:pt x="157" y="114"/>
                    <a:pt x="157" y="114"/>
                    <a:pt x="157" y="114"/>
                  </a:cubicBezTo>
                  <a:cubicBezTo>
                    <a:pt x="157" y="113"/>
                    <a:pt x="157" y="113"/>
                    <a:pt x="157" y="113"/>
                  </a:cubicBezTo>
                  <a:cubicBezTo>
                    <a:pt x="158" y="112"/>
                    <a:pt x="158" y="112"/>
                    <a:pt x="158" y="112"/>
                  </a:cubicBezTo>
                  <a:cubicBezTo>
                    <a:pt x="159" y="112"/>
                    <a:pt x="159" y="112"/>
                    <a:pt x="159" y="112"/>
                  </a:cubicBezTo>
                  <a:cubicBezTo>
                    <a:pt x="160" y="112"/>
                    <a:pt x="160" y="112"/>
                    <a:pt x="160" y="112"/>
                  </a:cubicBezTo>
                  <a:cubicBezTo>
                    <a:pt x="159" y="111"/>
                    <a:pt x="159" y="111"/>
                    <a:pt x="159" y="111"/>
                  </a:cubicBezTo>
                  <a:cubicBezTo>
                    <a:pt x="159" y="111"/>
                    <a:pt x="159" y="111"/>
                    <a:pt x="159" y="111"/>
                  </a:cubicBezTo>
                  <a:cubicBezTo>
                    <a:pt x="161" y="110"/>
                    <a:pt x="161" y="110"/>
                    <a:pt x="161" y="110"/>
                  </a:cubicBezTo>
                  <a:cubicBezTo>
                    <a:pt x="161" y="109"/>
                    <a:pt x="161" y="109"/>
                    <a:pt x="161" y="109"/>
                  </a:cubicBezTo>
                  <a:cubicBezTo>
                    <a:pt x="161" y="109"/>
                    <a:pt x="161" y="109"/>
                    <a:pt x="161" y="109"/>
                  </a:cubicBezTo>
                  <a:cubicBezTo>
                    <a:pt x="161" y="109"/>
                    <a:pt x="161" y="109"/>
                    <a:pt x="161" y="109"/>
                  </a:cubicBezTo>
                  <a:cubicBezTo>
                    <a:pt x="160" y="108"/>
                    <a:pt x="160" y="108"/>
                    <a:pt x="160" y="108"/>
                  </a:cubicBezTo>
                  <a:cubicBezTo>
                    <a:pt x="159" y="108"/>
                    <a:pt x="159" y="108"/>
                    <a:pt x="159" y="108"/>
                  </a:cubicBezTo>
                  <a:cubicBezTo>
                    <a:pt x="159" y="108"/>
                    <a:pt x="159" y="108"/>
                    <a:pt x="159" y="108"/>
                  </a:cubicBezTo>
                  <a:cubicBezTo>
                    <a:pt x="160" y="108"/>
                    <a:pt x="160" y="108"/>
                    <a:pt x="160" y="108"/>
                  </a:cubicBezTo>
                  <a:cubicBezTo>
                    <a:pt x="161" y="108"/>
                    <a:pt x="161" y="108"/>
                    <a:pt x="161" y="108"/>
                  </a:cubicBezTo>
                  <a:cubicBezTo>
                    <a:pt x="161" y="108"/>
                    <a:pt x="161" y="108"/>
                    <a:pt x="161" y="108"/>
                  </a:cubicBezTo>
                  <a:cubicBezTo>
                    <a:pt x="161" y="107"/>
                    <a:pt x="161" y="107"/>
                    <a:pt x="161" y="107"/>
                  </a:cubicBezTo>
                  <a:cubicBezTo>
                    <a:pt x="160" y="107"/>
                    <a:pt x="160" y="107"/>
                    <a:pt x="160" y="107"/>
                  </a:cubicBezTo>
                  <a:cubicBezTo>
                    <a:pt x="160" y="107"/>
                    <a:pt x="160" y="107"/>
                    <a:pt x="160" y="107"/>
                  </a:cubicBezTo>
                  <a:cubicBezTo>
                    <a:pt x="160" y="106"/>
                    <a:pt x="160" y="106"/>
                    <a:pt x="160" y="106"/>
                  </a:cubicBezTo>
                  <a:cubicBezTo>
                    <a:pt x="161" y="106"/>
                    <a:pt x="161" y="106"/>
                    <a:pt x="161" y="106"/>
                  </a:cubicBezTo>
                  <a:cubicBezTo>
                    <a:pt x="161" y="106"/>
                    <a:pt x="161" y="106"/>
                    <a:pt x="161" y="106"/>
                  </a:cubicBezTo>
                  <a:cubicBezTo>
                    <a:pt x="162" y="106"/>
                    <a:pt x="162" y="106"/>
                    <a:pt x="162" y="106"/>
                  </a:cubicBezTo>
                  <a:cubicBezTo>
                    <a:pt x="162" y="105"/>
                    <a:pt x="162" y="105"/>
                    <a:pt x="162" y="105"/>
                  </a:cubicBezTo>
                  <a:cubicBezTo>
                    <a:pt x="161" y="105"/>
                    <a:pt x="161" y="105"/>
                    <a:pt x="161" y="105"/>
                  </a:cubicBezTo>
                  <a:cubicBezTo>
                    <a:pt x="163" y="104"/>
                    <a:pt x="163" y="104"/>
                    <a:pt x="163" y="104"/>
                  </a:cubicBezTo>
                  <a:cubicBezTo>
                    <a:pt x="164" y="105"/>
                    <a:pt x="164" y="105"/>
                    <a:pt x="164" y="105"/>
                  </a:cubicBezTo>
                  <a:cubicBezTo>
                    <a:pt x="164" y="104"/>
                    <a:pt x="164" y="104"/>
                    <a:pt x="164" y="104"/>
                  </a:cubicBezTo>
                  <a:cubicBezTo>
                    <a:pt x="165" y="104"/>
                    <a:pt x="165" y="104"/>
                    <a:pt x="165" y="104"/>
                  </a:cubicBezTo>
                  <a:cubicBezTo>
                    <a:pt x="164" y="105"/>
                    <a:pt x="164" y="105"/>
                    <a:pt x="164" y="105"/>
                  </a:cubicBezTo>
                  <a:cubicBezTo>
                    <a:pt x="164" y="106"/>
                    <a:pt x="164" y="106"/>
                    <a:pt x="164" y="106"/>
                  </a:cubicBezTo>
                  <a:cubicBezTo>
                    <a:pt x="164" y="107"/>
                    <a:pt x="164" y="107"/>
                    <a:pt x="164" y="107"/>
                  </a:cubicBezTo>
                  <a:cubicBezTo>
                    <a:pt x="164" y="107"/>
                    <a:pt x="164" y="107"/>
                    <a:pt x="164" y="107"/>
                  </a:cubicBezTo>
                  <a:cubicBezTo>
                    <a:pt x="165" y="106"/>
                    <a:pt x="165" y="106"/>
                    <a:pt x="165" y="106"/>
                  </a:cubicBezTo>
                  <a:cubicBezTo>
                    <a:pt x="166" y="105"/>
                    <a:pt x="166" y="105"/>
                    <a:pt x="166" y="105"/>
                  </a:cubicBezTo>
                  <a:cubicBezTo>
                    <a:pt x="166" y="105"/>
                    <a:pt x="166" y="105"/>
                    <a:pt x="166" y="105"/>
                  </a:cubicBezTo>
                  <a:cubicBezTo>
                    <a:pt x="166" y="106"/>
                    <a:pt x="166" y="106"/>
                    <a:pt x="166" y="106"/>
                  </a:cubicBezTo>
                  <a:cubicBezTo>
                    <a:pt x="165" y="106"/>
                    <a:pt x="165" y="106"/>
                    <a:pt x="165" y="106"/>
                  </a:cubicBezTo>
                  <a:cubicBezTo>
                    <a:pt x="166" y="107"/>
                    <a:pt x="166" y="107"/>
                    <a:pt x="166" y="107"/>
                  </a:cubicBezTo>
                  <a:cubicBezTo>
                    <a:pt x="167" y="106"/>
                    <a:pt x="167" y="106"/>
                    <a:pt x="167" y="106"/>
                  </a:cubicBezTo>
                  <a:cubicBezTo>
                    <a:pt x="167" y="106"/>
                    <a:pt x="167" y="106"/>
                    <a:pt x="167" y="106"/>
                  </a:cubicBezTo>
                  <a:cubicBezTo>
                    <a:pt x="167" y="106"/>
                    <a:pt x="167" y="106"/>
                    <a:pt x="167" y="106"/>
                  </a:cubicBezTo>
                  <a:cubicBezTo>
                    <a:pt x="168" y="106"/>
                    <a:pt x="168" y="106"/>
                    <a:pt x="168" y="106"/>
                  </a:cubicBezTo>
                  <a:cubicBezTo>
                    <a:pt x="169" y="106"/>
                    <a:pt x="169" y="106"/>
                    <a:pt x="169" y="106"/>
                  </a:cubicBezTo>
                  <a:cubicBezTo>
                    <a:pt x="170" y="105"/>
                    <a:pt x="170" y="105"/>
                    <a:pt x="170" y="105"/>
                  </a:cubicBezTo>
                  <a:cubicBezTo>
                    <a:pt x="171" y="105"/>
                    <a:pt x="171" y="105"/>
                    <a:pt x="171" y="105"/>
                  </a:cubicBezTo>
                  <a:cubicBezTo>
                    <a:pt x="171" y="105"/>
                    <a:pt x="171" y="105"/>
                    <a:pt x="171" y="105"/>
                  </a:cubicBezTo>
                  <a:cubicBezTo>
                    <a:pt x="171" y="105"/>
                    <a:pt x="171" y="105"/>
                    <a:pt x="171" y="105"/>
                  </a:cubicBezTo>
                  <a:cubicBezTo>
                    <a:pt x="170" y="105"/>
                    <a:pt x="170" y="105"/>
                    <a:pt x="170" y="105"/>
                  </a:cubicBezTo>
                  <a:cubicBezTo>
                    <a:pt x="169" y="106"/>
                    <a:pt x="169" y="106"/>
                    <a:pt x="169" y="106"/>
                  </a:cubicBezTo>
                  <a:cubicBezTo>
                    <a:pt x="169" y="106"/>
                    <a:pt x="169" y="106"/>
                    <a:pt x="169" y="106"/>
                  </a:cubicBezTo>
                  <a:cubicBezTo>
                    <a:pt x="168" y="107"/>
                    <a:pt x="168" y="107"/>
                    <a:pt x="168" y="107"/>
                  </a:cubicBezTo>
                  <a:cubicBezTo>
                    <a:pt x="169" y="107"/>
                    <a:pt x="169" y="107"/>
                    <a:pt x="169" y="107"/>
                  </a:cubicBezTo>
                  <a:cubicBezTo>
                    <a:pt x="170" y="108"/>
                    <a:pt x="170" y="108"/>
                    <a:pt x="170" y="108"/>
                  </a:cubicBezTo>
                  <a:cubicBezTo>
                    <a:pt x="171" y="108"/>
                    <a:pt x="171" y="108"/>
                    <a:pt x="171" y="108"/>
                  </a:cubicBezTo>
                  <a:cubicBezTo>
                    <a:pt x="171" y="109"/>
                    <a:pt x="171" y="109"/>
                    <a:pt x="171" y="109"/>
                  </a:cubicBezTo>
                  <a:cubicBezTo>
                    <a:pt x="170" y="108"/>
                    <a:pt x="170" y="108"/>
                    <a:pt x="170" y="108"/>
                  </a:cubicBezTo>
                  <a:cubicBezTo>
                    <a:pt x="169" y="108"/>
                    <a:pt x="169" y="108"/>
                    <a:pt x="169" y="108"/>
                  </a:cubicBezTo>
                  <a:cubicBezTo>
                    <a:pt x="168" y="108"/>
                    <a:pt x="168" y="108"/>
                    <a:pt x="168" y="108"/>
                  </a:cubicBezTo>
                  <a:cubicBezTo>
                    <a:pt x="168" y="109"/>
                    <a:pt x="168" y="109"/>
                    <a:pt x="168" y="109"/>
                  </a:cubicBezTo>
                  <a:cubicBezTo>
                    <a:pt x="168" y="109"/>
                    <a:pt x="168" y="109"/>
                    <a:pt x="168" y="109"/>
                  </a:cubicBezTo>
                  <a:cubicBezTo>
                    <a:pt x="169" y="109"/>
                    <a:pt x="169" y="109"/>
                    <a:pt x="169" y="109"/>
                  </a:cubicBezTo>
                  <a:cubicBezTo>
                    <a:pt x="170" y="109"/>
                    <a:pt x="170" y="109"/>
                    <a:pt x="170" y="109"/>
                  </a:cubicBezTo>
                  <a:cubicBezTo>
                    <a:pt x="169" y="109"/>
                    <a:pt x="169" y="109"/>
                    <a:pt x="169" y="109"/>
                  </a:cubicBezTo>
                  <a:cubicBezTo>
                    <a:pt x="168" y="109"/>
                    <a:pt x="168" y="109"/>
                    <a:pt x="168" y="109"/>
                  </a:cubicBezTo>
                  <a:cubicBezTo>
                    <a:pt x="169" y="110"/>
                    <a:pt x="169" y="110"/>
                    <a:pt x="169" y="110"/>
                  </a:cubicBezTo>
                  <a:cubicBezTo>
                    <a:pt x="170" y="110"/>
                    <a:pt x="170" y="110"/>
                    <a:pt x="170" y="110"/>
                  </a:cubicBezTo>
                  <a:cubicBezTo>
                    <a:pt x="170" y="111"/>
                    <a:pt x="170" y="111"/>
                    <a:pt x="170" y="111"/>
                  </a:cubicBezTo>
                  <a:cubicBezTo>
                    <a:pt x="170" y="111"/>
                    <a:pt x="170" y="111"/>
                    <a:pt x="170" y="111"/>
                  </a:cubicBezTo>
                  <a:cubicBezTo>
                    <a:pt x="169" y="111"/>
                    <a:pt x="169" y="111"/>
                    <a:pt x="169" y="111"/>
                  </a:cubicBezTo>
                  <a:cubicBezTo>
                    <a:pt x="169" y="111"/>
                    <a:pt x="169" y="111"/>
                    <a:pt x="169" y="111"/>
                  </a:cubicBezTo>
                  <a:cubicBezTo>
                    <a:pt x="170" y="111"/>
                    <a:pt x="170" y="111"/>
                    <a:pt x="170" y="111"/>
                  </a:cubicBezTo>
                  <a:cubicBezTo>
                    <a:pt x="171" y="111"/>
                    <a:pt x="171" y="111"/>
                    <a:pt x="171" y="111"/>
                  </a:cubicBezTo>
                  <a:cubicBezTo>
                    <a:pt x="171" y="112"/>
                    <a:pt x="171" y="112"/>
                    <a:pt x="171" y="112"/>
                  </a:cubicBezTo>
                  <a:cubicBezTo>
                    <a:pt x="172" y="112"/>
                    <a:pt x="172" y="112"/>
                    <a:pt x="172" y="112"/>
                  </a:cubicBezTo>
                  <a:cubicBezTo>
                    <a:pt x="173" y="112"/>
                    <a:pt x="173" y="112"/>
                    <a:pt x="173" y="112"/>
                  </a:cubicBezTo>
                  <a:cubicBezTo>
                    <a:pt x="174" y="112"/>
                    <a:pt x="174" y="112"/>
                    <a:pt x="174" y="112"/>
                  </a:cubicBezTo>
                  <a:cubicBezTo>
                    <a:pt x="174" y="112"/>
                    <a:pt x="174" y="112"/>
                    <a:pt x="174" y="112"/>
                  </a:cubicBezTo>
                  <a:cubicBezTo>
                    <a:pt x="173" y="113"/>
                    <a:pt x="173" y="113"/>
                    <a:pt x="173" y="113"/>
                  </a:cubicBezTo>
                  <a:cubicBezTo>
                    <a:pt x="173" y="113"/>
                    <a:pt x="173" y="113"/>
                    <a:pt x="173" y="113"/>
                  </a:cubicBezTo>
                  <a:cubicBezTo>
                    <a:pt x="174" y="113"/>
                    <a:pt x="174" y="113"/>
                    <a:pt x="174" y="113"/>
                  </a:cubicBezTo>
                  <a:cubicBezTo>
                    <a:pt x="174" y="114"/>
                    <a:pt x="174" y="114"/>
                    <a:pt x="174" y="114"/>
                  </a:cubicBezTo>
                  <a:cubicBezTo>
                    <a:pt x="175" y="114"/>
                    <a:pt x="175" y="114"/>
                    <a:pt x="175" y="114"/>
                  </a:cubicBezTo>
                  <a:cubicBezTo>
                    <a:pt x="175" y="113"/>
                    <a:pt x="175" y="113"/>
                    <a:pt x="175" y="113"/>
                  </a:cubicBezTo>
                  <a:cubicBezTo>
                    <a:pt x="175" y="113"/>
                    <a:pt x="175" y="113"/>
                    <a:pt x="175" y="113"/>
                  </a:cubicBezTo>
                  <a:cubicBezTo>
                    <a:pt x="175" y="113"/>
                    <a:pt x="175" y="113"/>
                    <a:pt x="175" y="113"/>
                  </a:cubicBezTo>
                  <a:cubicBezTo>
                    <a:pt x="176" y="113"/>
                    <a:pt x="176" y="113"/>
                    <a:pt x="176" y="113"/>
                  </a:cubicBezTo>
                  <a:cubicBezTo>
                    <a:pt x="176" y="113"/>
                    <a:pt x="176" y="113"/>
                    <a:pt x="176" y="113"/>
                  </a:cubicBezTo>
                  <a:cubicBezTo>
                    <a:pt x="176" y="114"/>
                    <a:pt x="176" y="114"/>
                    <a:pt x="176" y="114"/>
                  </a:cubicBezTo>
                  <a:cubicBezTo>
                    <a:pt x="175" y="115"/>
                    <a:pt x="175" y="115"/>
                    <a:pt x="175" y="115"/>
                  </a:cubicBezTo>
                  <a:cubicBezTo>
                    <a:pt x="175" y="116"/>
                    <a:pt x="175" y="116"/>
                    <a:pt x="175" y="116"/>
                  </a:cubicBezTo>
                  <a:cubicBezTo>
                    <a:pt x="175" y="116"/>
                    <a:pt x="175" y="116"/>
                    <a:pt x="175" y="116"/>
                  </a:cubicBezTo>
                  <a:cubicBezTo>
                    <a:pt x="175" y="116"/>
                    <a:pt x="175" y="116"/>
                    <a:pt x="175" y="116"/>
                  </a:cubicBezTo>
                  <a:cubicBezTo>
                    <a:pt x="174" y="116"/>
                    <a:pt x="174" y="116"/>
                    <a:pt x="174" y="116"/>
                  </a:cubicBezTo>
                  <a:cubicBezTo>
                    <a:pt x="174" y="116"/>
                    <a:pt x="174" y="116"/>
                    <a:pt x="174" y="116"/>
                  </a:cubicBezTo>
                  <a:cubicBezTo>
                    <a:pt x="176" y="117"/>
                    <a:pt x="176" y="117"/>
                    <a:pt x="176" y="117"/>
                  </a:cubicBezTo>
                  <a:cubicBezTo>
                    <a:pt x="177" y="117"/>
                    <a:pt x="177" y="117"/>
                    <a:pt x="177" y="117"/>
                  </a:cubicBezTo>
                  <a:cubicBezTo>
                    <a:pt x="178" y="117"/>
                    <a:pt x="178" y="117"/>
                    <a:pt x="178" y="117"/>
                  </a:cubicBezTo>
                  <a:cubicBezTo>
                    <a:pt x="179" y="117"/>
                    <a:pt x="179" y="117"/>
                    <a:pt x="179" y="117"/>
                  </a:cubicBezTo>
                  <a:cubicBezTo>
                    <a:pt x="180" y="117"/>
                    <a:pt x="180" y="117"/>
                    <a:pt x="180" y="117"/>
                  </a:cubicBezTo>
                  <a:cubicBezTo>
                    <a:pt x="181" y="116"/>
                    <a:pt x="181" y="116"/>
                    <a:pt x="181" y="116"/>
                  </a:cubicBezTo>
                  <a:cubicBezTo>
                    <a:pt x="181" y="117"/>
                    <a:pt x="181" y="117"/>
                    <a:pt x="181" y="117"/>
                  </a:cubicBezTo>
                  <a:cubicBezTo>
                    <a:pt x="181" y="117"/>
                    <a:pt x="181" y="117"/>
                    <a:pt x="181" y="117"/>
                  </a:cubicBezTo>
                  <a:cubicBezTo>
                    <a:pt x="182" y="117"/>
                    <a:pt x="182" y="117"/>
                    <a:pt x="182" y="117"/>
                  </a:cubicBezTo>
                  <a:cubicBezTo>
                    <a:pt x="182" y="118"/>
                    <a:pt x="182" y="118"/>
                    <a:pt x="182" y="118"/>
                  </a:cubicBezTo>
                  <a:cubicBezTo>
                    <a:pt x="183" y="118"/>
                    <a:pt x="183" y="118"/>
                    <a:pt x="183" y="118"/>
                  </a:cubicBezTo>
                  <a:cubicBezTo>
                    <a:pt x="183" y="119"/>
                    <a:pt x="183" y="119"/>
                    <a:pt x="183" y="119"/>
                  </a:cubicBezTo>
                  <a:cubicBezTo>
                    <a:pt x="184" y="119"/>
                    <a:pt x="184" y="119"/>
                    <a:pt x="184" y="119"/>
                  </a:cubicBezTo>
                  <a:cubicBezTo>
                    <a:pt x="185" y="118"/>
                    <a:pt x="185" y="118"/>
                    <a:pt x="185" y="118"/>
                  </a:cubicBezTo>
                  <a:cubicBezTo>
                    <a:pt x="185" y="118"/>
                    <a:pt x="185" y="118"/>
                    <a:pt x="185" y="118"/>
                  </a:cubicBezTo>
                  <a:cubicBezTo>
                    <a:pt x="186" y="118"/>
                    <a:pt x="186" y="118"/>
                    <a:pt x="186" y="118"/>
                  </a:cubicBezTo>
                  <a:cubicBezTo>
                    <a:pt x="186" y="119"/>
                    <a:pt x="186" y="119"/>
                    <a:pt x="186" y="119"/>
                  </a:cubicBezTo>
                  <a:cubicBezTo>
                    <a:pt x="185" y="119"/>
                    <a:pt x="185" y="119"/>
                    <a:pt x="185" y="119"/>
                  </a:cubicBezTo>
                  <a:cubicBezTo>
                    <a:pt x="184" y="119"/>
                    <a:pt x="184" y="119"/>
                    <a:pt x="184" y="119"/>
                  </a:cubicBezTo>
                  <a:cubicBezTo>
                    <a:pt x="184" y="120"/>
                    <a:pt x="184" y="120"/>
                    <a:pt x="184" y="120"/>
                  </a:cubicBezTo>
                  <a:cubicBezTo>
                    <a:pt x="186" y="120"/>
                    <a:pt x="186" y="120"/>
                    <a:pt x="186" y="120"/>
                  </a:cubicBezTo>
                  <a:cubicBezTo>
                    <a:pt x="186" y="121"/>
                    <a:pt x="186" y="121"/>
                    <a:pt x="186" y="121"/>
                  </a:cubicBezTo>
                  <a:cubicBezTo>
                    <a:pt x="186" y="121"/>
                    <a:pt x="186" y="121"/>
                    <a:pt x="186" y="121"/>
                  </a:cubicBezTo>
                  <a:cubicBezTo>
                    <a:pt x="188" y="122"/>
                    <a:pt x="188" y="122"/>
                    <a:pt x="188" y="122"/>
                  </a:cubicBezTo>
                  <a:cubicBezTo>
                    <a:pt x="189" y="121"/>
                    <a:pt x="189" y="121"/>
                    <a:pt x="189" y="121"/>
                  </a:cubicBezTo>
                  <a:cubicBezTo>
                    <a:pt x="190" y="121"/>
                    <a:pt x="190" y="121"/>
                    <a:pt x="190" y="121"/>
                  </a:cubicBezTo>
                  <a:cubicBezTo>
                    <a:pt x="190" y="121"/>
                    <a:pt x="190" y="121"/>
                    <a:pt x="190" y="121"/>
                  </a:cubicBezTo>
                  <a:cubicBezTo>
                    <a:pt x="191" y="121"/>
                    <a:pt x="191" y="121"/>
                    <a:pt x="191" y="121"/>
                  </a:cubicBezTo>
                  <a:cubicBezTo>
                    <a:pt x="192" y="120"/>
                    <a:pt x="192" y="120"/>
                    <a:pt x="192" y="120"/>
                  </a:cubicBezTo>
                  <a:cubicBezTo>
                    <a:pt x="192" y="120"/>
                    <a:pt x="192" y="120"/>
                    <a:pt x="192" y="120"/>
                  </a:cubicBezTo>
                  <a:cubicBezTo>
                    <a:pt x="192" y="121"/>
                    <a:pt x="192" y="121"/>
                    <a:pt x="192" y="121"/>
                  </a:cubicBezTo>
                  <a:cubicBezTo>
                    <a:pt x="191" y="121"/>
                    <a:pt x="191" y="121"/>
                    <a:pt x="191" y="121"/>
                  </a:cubicBezTo>
                  <a:cubicBezTo>
                    <a:pt x="191" y="123"/>
                    <a:pt x="191" y="123"/>
                    <a:pt x="191" y="123"/>
                  </a:cubicBezTo>
                  <a:cubicBezTo>
                    <a:pt x="191" y="123"/>
                    <a:pt x="191" y="123"/>
                    <a:pt x="191" y="123"/>
                  </a:cubicBezTo>
                  <a:cubicBezTo>
                    <a:pt x="190" y="124"/>
                    <a:pt x="190" y="124"/>
                    <a:pt x="190" y="124"/>
                  </a:cubicBezTo>
                  <a:cubicBezTo>
                    <a:pt x="189" y="123"/>
                    <a:pt x="189" y="123"/>
                    <a:pt x="189" y="123"/>
                  </a:cubicBezTo>
                  <a:cubicBezTo>
                    <a:pt x="189" y="123"/>
                    <a:pt x="189" y="123"/>
                    <a:pt x="189" y="123"/>
                  </a:cubicBezTo>
                  <a:cubicBezTo>
                    <a:pt x="189" y="124"/>
                    <a:pt x="189" y="124"/>
                    <a:pt x="189" y="124"/>
                  </a:cubicBezTo>
                  <a:cubicBezTo>
                    <a:pt x="190" y="125"/>
                    <a:pt x="190" y="125"/>
                    <a:pt x="190" y="125"/>
                  </a:cubicBezTo>
                  <a:cubicBezTo>
                    <a:pt x="190" y="125"/>
                    <a:pt x="190" y="125"/>
                    <a:pt x="190" y="125"/>
                  </a:cubicBezTo>
                  <a:cubicBezTo>
                    <a:pt x="191" y="125"/>
                    <a:pt x="191" y="125"/>
                    <a:pt x="191" y="125"/>
                  </a:cubicBezTo>
                  <a:cubicBezTo>
                    <a:pt x="192" y="125"/>
                    <a:pt x="192" y="125"/>
                    <a:pt x="192" y="125"/>
                  </a:cubicBezTo>
                  <a:cubicBezTo>
                    <a:pt x="191" y="126"/>
                    <a:pt x="191" y="126"/>
                    <a:pt x="191" y="126"/>
                  </a:cubicBezTo>
                  <a:cubicBezTo>
                    <a:pt x="191" y="126"/>
                    <a:pt x="191" y="126"/>
                    <a:pt x="191" y="126"/>
                  </a:cubicBezTo>
                  <a:cubicBezTo>
                    <a:pt x="191" y="126"/>
                    <a:pt x="191" y="126"/>
                    <a:pt x="191" y="126"/>
                  </a:cubicBezTo>
                  <a:cubicBezTo>
                    <a:pt x="192" y="127"/>
                    <a:pt x="192" y="127"/>
                    <a:pt x="192" y="127"/>
                  </a:cubicBezTo>
                  <a:cubicBezTo>
                    <a:pt x="192" y="127"/>
                    <a:pt x="192" y="127"/>
                    <a:pt x="192" y="127"/>
                  </a:cubicBezTo>
                  <a:cubicBezTo>
                    <a:pt x="193" y="127"/>
                    <a:pt x="193" y="127"/>
                    <a:pt x="193" y="127"/>
                  </a:cubicBezTo>
                  <a:cubicBezTo>
                    <a:pt x="194" y="126"/>
                    <a:pt x="194" y="126"/>
                    <a:pt x="194" y="126"/>
                  </a:cubicBezTo>
                  <a:cubicBezTo>
                    <a:pt x="195" y="125"/>
                    <a:pt x="195" y="125"/>
                    <a:pt x="195" y="125"/>
                  </a:cubicBezTo>
                  <a:cubicBezTo>
                    <a:pt x="194" y="126"/>
                    <a:pt x="194" y="126"/>
                    <a:pt x="194" y="126"/>
                  </a:cubicBezTo>
                  <a:cubicBezTo>
                    <a:pt x="194" y="127"/>
                    <a:pt x="194" y="127"/>
                    <a:pt x="194" y="127"/>
                  </a:cubicBezTo>
                  <a:cubicBezTo>
                    <a:pt x="194" y="127"/>
                    <a:pt x="194" y="127"/>
                    <a:pt x="194" y="127"/>
                  </a:cubicBezTo>
                  <a:cubicBezTo>
                    <a:pt x="194" y="128"/>
                    <a:pt x="194" y="128"/>
                    <a:pt x="194" y="128"/>
                  </a:cubicBezTo>
                  <a:cubicBezTo>
                    <a:pt x="193" y="128"/>
                    <a:pt x="193" y="128"/>
                    <a:pt x="193" y="128"/>
                  </a:cubicBezTo>
                  <a:cubicBezTo>
                    <a:pt x="193" y="129"/>
                    <a:pt x="193" y="129"/>
                    <a:pt x="193" y="129"/>
                  </a:cubicBezTo>
                  <a:cubicBezTo>
                    <a:pt x="194" y="129"/>
                    <a:pt x="194" y="129"/>
                    <a:pt x="194" y="129"/>
                  </a:cubicBezTo>
                  <a:cubicBezTo>
                    <a:pt x="194" y="130"/>
                    <a:pt x="194" y="130"/>
                    <a:pt x="194" y="130"/>
                  </a:cubicBezTo>
                  <a:cubicBezTo>
                    <a:pt x="194" y="131"/>
                    <a:pt x="194" y="131"/>
                    <a:pt x="194" y="131"/>
                  </a:cubicBezTo>
                  <a:cubicBezTo>
                    <a:pt x="194" y="132"/>
                    <a:pt x="194" y="132"/>
                    <a:pt x="194" y="132"/>
                  </a:cubicBezTo>
                  <a:cubicBezTo>
                    <a:pt x="195" y="132"/>
                    <a:pt x="195" y="132"/>
                    <a:pt x="195" y="132"/>
                  </a:cubicBezTo>
                  <a:cubicBezTo>
                    <a:pt x="194" y="133"/>
                    <a:pt x="194" y="133"/>
                    <a:pt x="194" y="133"/>
                  </a:cubicBezTo>
                  <a:cubicBezTo>
                    <a:pt x="195" y="133"/>
                    <a:pt x="195" y="133"/>
                    <a:pt x="195" y="133"/>
                  </a:cubicBezTo>
                  <a:cubicBezTo>
                    <a:pt x="196" y="135"/>
                    <a:pt x="196" y="135"/>
                    <a:pt x="196" y="135"/>
                  </a:cubicBezTo>
                  <a:cubicBezTo>
                    <a:pt x="196" y="135"/>
                    <a:pt x="196" y="135"/>
                    <a:pt x="196" y="135"/>
                  </a:cubicBezTo>
                  <a:cubicBezTo>
                    <a:pt x="196" y="135"/>
                    <a:pt x="196" y="135"/>
                    <a:pt x="196" y="135"/>
                  </a:cubicBezTo>
                  <a:cubicBezTo>
                    <a:pt x="197" y="135"/>
                    <a:pt x="197" y="135"/>
                    <a:pt x="197" y="135"/>
                  </a:cubicBezTo>
                  <a:cubicBezTo>
                    <a:pt x="197" y="135"/>
                    <a:pt x="197" y="135"/>
                    <a:pt x="197" y="135"/>
                  </a:cubicBezTo>
                  <a:cubicBezTo>
                    <a:pt x="198" y="135"/>
                    <a:pt x="198" y="135"/>
                    <a:pt x="198" y="135"/>
                  </a:cubicBezTo>
                  <a:cubicBezTo>
                    <a:pt x="198" y="135"/>
                    <a:pt x="198" y="135"/>
                    <a:pt x="198" y="135"/>
                  </a:cubicBezTo>
                  <a:cubicBezTo>
                    <a:pt x="198" y="135"/>
                    <a:pt x="198" y="135"/>
                    <a:pt x="198" y="135"/>
                  </a:cubicBezTo>
                  <a:cubicBezTo>
                    <a:pt x="198" y="135"/>
                    <a:pt x="198" y="135"/>
                    <a:pt x="198" y="135"/>
                  </a:cubicBezTo>
                  <a:cubicBezTo>
                    <a:pt x="199" y="135"/>
                    <a:pt x="199" y="135"/>
                    <a:pt x="199" y="135"/>
                  </a:cubicBezTo>
                  <a:cubicBezTo>
                    <a:pt x="199" y="134"/>
                    <a:pt x="199" y="134"/>
                    <a:pt x="199" y="134"/>
                  </a:cubicBezTo>
                  <a:cubicBezTo>
                    <a:pt x="199" y="133"/>
                    <a:pt x="199" y="133"/>
                    <a:pt x="199" y="133"/>
                  </a:cubicBezTo>
                  <a:cubicBezTo>
                    <a:pt x="198" y="133"/>
                    <a:pt x="198" y="133"/>
                    <a:pt x="198" y="133"/>
                  </a:cubicBezTo>
                  <a:cubicBezTo>
                    <a:pt x="198" y="134"/>
                    <a:pt x="198" y="134"/>
                    <a:pt x="198" y="134"/>
                  </a:cubicBezTo>
                  <a:cubicBezTo>
                    <a:pt x="198" y="133"/>
                    <a:pt x="198" y="133"/>
                    <a:pt x="198" y="133"/>
                  </a:cubicBezTo>
                  <a:cubicBezTo>
                    <a:pt x="198" y="133"/>
                    <a:pt x="198" y="133"/>
                    <a:pt x="198" y="133"/>
                  </a:cubicBezTo>
                  <a:cubicBezTo>
                    <a:pt x="198" y="132"/>
                    <a:pt x="198" y="132"/>
                    <a:pt x="198" y="132"/>
                  </a:cubicBezTo>
                  <a:cubicBezTo>
                    <a:pt x="198" y="131"/>
                    <a:pt x="198" y="131"/>
                    <a:pt x="198" y="131"/>
                  </a:cubicBezTo>
                  <a:cubicBezTo>
                    <a:pt x="197" y="131"/>
                    <a:pt x="197" y="131"/>
                    <a:pt x="197" y="131"/>
                  </a:cubicBezTo>
                  <a:cubicBezTo>
                    <a:pt x="197" y="131"/>
                    <a:pt x="197" y="131"/>
                    <a:pt x="197" y="131"/>
                  </a:cubicBezTo>
                  <a:cubicBezTo>
                    <a:pt x="198" y="130"/>
                    <a:pt x="198" y="130"/>
                    <a:pt x="198" y="130"/>
                  </a:cubicBezTo>
                  <a:cubicBezTo>
                    <a:pt x="198" y="130"/>
                    <a:pt x="198" y="130"/>
                    <a:pt x="198" y="130"/>
                  </a:cubicBezTo>
                  <a:cubicBezTo>
                    <a:pt x="198" y="130"/>
                    <a:pt x="198" y="130"/>
                    <a:pt x="198" y="130"/>
                  </a:cubicBezTo>
                  <a:cubicBezTo>
                    <a:pt x="198" y="130"/>
                    <a:pt x="198" y="130"/>
                    <a:pt x="198" y="130"/>
                  </a:cubicBezTo>
                  <a:cubicBezTo>
                    <a:pt x="199" y="131"/>
                    <a:pt x="199" y="131"/>
                    <a:pt x="199" y="131"/>
                  </a:cubicBezTo>
                  <a:cubicBezTo>
                    <a:pt x="199" y="130"/>
                    <a:pt x="199" y="130"/>
                    <a:pt x="199" y="130"/>
                  </a:cubicBezTo>
                  <a:cubicBezTo>
                    <a:pt x="199" y="131"/>
                    <a:pt x="199" y="131"/>
                    <a:pt x="199" y="131"/>
                  </a:cubicBezTo>
                  <a:cubicBezTo>
                    <a:pt x="200" y="131"/>
                    <a:pt x="200" y="131"/>
                    <a:pt x="200" y="131"/>
                  </a:cubicBezTo>
                  <a:cubicBezTo>
                    <a:pt x="199" y="132"/>
                    <a:pt x="199" y="132"/>
                    <a:pt x="199" y="132"/>
                  </a:cubicBezTo>
                  <a:cubicBezTo>
                    <a:pt x="200" y="133"/>
                    <a:pt x="200" y="133"/>
                    <a:pt x="200" y="133"/>
                  </a:cubicBezTo>
                  <a:cubicBezTo>
                    <a:pt x="200" y="133"/>
                    <a:pt x="200" y="133"/>
                    <a:pt x="200" y="133"/>
                  </a:cubicBezTo>
                  <a:cubicBezTo>
                    <a:pt x="201" y="132"/>
                    <a:pt x="201" y="132"/>
                    <a:pt x="201" y="132"/>
                  </a:cubicBezTo>
                  <a:cubicBezTo>
                    <a:pt x="201" y="132"/>
                    <a:pt x="201" y="132"/>
                    <a:pt x="201" y="132"/>
                  </a:cubicBezTo>
                  <a:cubicBezTo>
                    <a:pt x="201" y="133"/>
                    <a:pt x="201" y="133"/>
                    <a:pt x="201" y="133"/>
                  </a:cubicBezTo>
                  <a:cubicBezTo>
                    <a:pt x="200" y="133"/>
                    <a:pt x="200" y="133"/>
                    <a:pt x="200" y="133"/>
                  </a:cubicBezTo>
                  <a:cubicBezTo>
                    <a:pt x="200" y="134"/>
                    <a:pt x="200" y="134"/>
                    <a:pt x="200" y="134"/>
                  </a:cubicBezTo>
                  <a:cubicBezTo>
                    <a:pt x="201" y="134"/>
                    <a:pt x="201" y="134"/>
                    <a:pt x="201" y="134"/>
                  </a:cubicBezTo>
                  <a:cubicBezTo>
                    <a:pt x="200" y="135"/>
                    <a:pt x="200" y="135"/>
                    <a:pt x="200" y="135"/>
                  </a:cubicBezTo>
                  <a:cubicBezTo>
                    <a:pt x="200" y="136"/>
                    <a:pt x="200" y="136"/>
                    <a:pt x="200" y="136"/>
                  </a:cubicBezTo>
                  <a:cubicBezTo>
                    <a:pt x="201" y="136"/>
                    <a:pt x="201" y="136"/>
                    <a:pt x="201" y="136"/>
                  </a:cubicBezTo>
                  <a:cubicBezTo>
                    <a:pt x="202" y="136"/>
                    <a:pt x="202" y="136"/>
                    <a:pt x="202" y="136"/>
                  </a:cubicBezTo>
                  <a:cubicBezTo>
                    <a:pt x="202" y="135"/>
                    <a:pt x="202" y="135"/>
                    <a:pt x="202" y="135"/>
                  </a:cubicBezTo>
                  <a:cubicBezTo>
                    <a:pt x="202" y="135"/>
                    <a:pt x="202" y="135"/>
                    <a:pt x="202" y="135"/>
                  </a:cubicBezTo>
                  <a:cubicBezTo>
                    <a:pt x="202" y="136"/>
                    <a:pt x="202" y="136"/>
                    <a:pt x="202" y="136"/>
                  </a:cubicBezTo>
                  <a:cubicBezTo>
                    <a:pt x="202" y="137"/>
                    <a:pt x="202" y="137"/>
                    <a:pt x="202" y="137"/>
                  </a:cubicBezTo>
                  <a:cubicBezTo>
                    <a:pt x="203" y="137"/>
                    <a:pt x="203" y="137"/>
                    <a:pt x="203" y="137"/>
                  </a:cubicBezTo>
                  <a:cubicBezTo>
                    <a:pt x="203" y="136"/>
                    <a:pt x="203" y="136"/>
                    <a:pt x="203" y="136"/>
                  </a:cubicBezTo>
                  <a:cubicBezTo>
                    <a:pt x="204" y="135"/>
                    <a:pt x="204" y="135"/>
                    <a:pt x="204" y="135"/>
                  </a:cubicBezTo>
                  <a:cubicBezTo>
                    <a:pt x="204" y="134"/>
                    <a:pt x="204" y="134"/>
                    <a:pt x="204" y="134"/>
                  </a:cubicBezTo>
                  <a:cubicBezTo>
                    <a:pt x="204" y="132"/>
                    <a:pt x="204" y="132"/>
                    <a:pt x="204" y="132"/>
                  </a:cubicBezTo>
                  <a:cubicBezTo>
                    <a:pt x="205" y="131"/>
                    <a:pt x="205" y="131"/>
                    <a:pt x="205" y="131"/>
                  </a:cubicBezTo>
                  <a:cubicBezTo>
                    <a:pt x="205" y="129"/>
                    <a:pt x="205" y="129"/>
                    <a:pt x="205" y="129"/>
                  </a:cubicBezTo>
                  <a:cubicBezTo>
                    <a:pt x="204" y="128"/>
                    <a:pt x="204" y="128"/>
                    <a:pt x="204" y="128"/>
                  </a:cubicBezTo>
                  <a:cubicBezTo>
                    <a:pt x="204" y="127"/>
                    <a:pt x="204" y="127"/>
                    <a:pt x="204" y="127"/>
                  </a:cubicBezTo>
                  <a:cubicBezTo>
                    <a:pt x="204" y="127"/>
                    <a:pt x="204" y="127"/>
                    <a:pt x="204" y="127"/>
                  </a:cubicBezTo>
                  <a:cubicBezTo>
                    <a:pt x="205" y="127"/>
                    <a:pt x="205" y="127"/>
                    <a:pt x="205" y="127"/>
                  </a:cubicBezTo>
                  <a:cubicBezTo>
                    <a:pt x="205" y="128"/>
                    <a:pt x="205" y="128"/>
                    <a:pt x="205" y="128"/>
                  </a:cubicBezTo>
                  <a:cubicBezTo>
                    <a:pt x="205" y="128"/>
                    <a:pt x="205" y="128"/>
                    <a:pt x="205" y="128"/>
                  </a:cubicBezTo>
                  <a:cubicBezTo>
                    <a:pt x="206" y="127"/>
                    <a:pt x="206" y="127"/>
                    <a:pt x="206" y="127"/>
                  </a:cubicBezTo>
                  <a:cubicBezTo>
                    <a:pt x="207" y="127"/>
                    <a:pt x="207" y="127"/>
                    <a:pt x="207" y="127"/>
                  </a:cubicBezTo>
                  <a:cubicBezTo>
                    <a:pt x="206" y="128"/>
                    <a:pt x="206" y="128"/>
                    <a:pt x="206" y="128"/>
                  </a:cubicBezTo>
                  <a:cubicBezTo>
                    <a:pt x="206" y="129"/>
                    <a:pt x="206" y="129"/>
                    <a:pt x="206" y="129"/>
                  </a:cubicBezTo>
                  <a:cubicBezTo>
                    <a:pt x="206" y="130"/>
                    <a:pt x="206" y="130"/>
                    <a:pt x="206" y="130"/>
                  </a:cubicBezTo>
                  <a:cubicBezTo>
                    <a:pt x="205" y="132"/>
                    <a:pt x="205" y="132"/>
                    <a:pt x="205" y="132"/>
                  </a:cubicBezTo>
                  <a:cubicBezTo>
                    <a:pt x="205" y="133"/>
                    <a:pt x="205" y="133"/>
                    <a:pt x="205" y="133"/>
                  </a:cubicBezTo>
                  <a:cubicBezTo>
                    <a:pt x="205" y="133"/>
                    <a:pt x="205" y="133"/>
                    <a:pt x="205" y="133"/>
                  </a:cubicBezTo>
                  <a:cubicBezTo>
                    <a:pt x="205" y="134"/>
                    <a:pt x="205" y="134"/>
                    <a:pt x="205" y="134"/>
                  </a:cubicBezTo>
                  <a:cubicBezTo>
                    <a:pt x="205" y="135"/>
                    <a:pt x="205" y="135"/>
                    <a:pt x="205" y="135"/>
                  </a:cubicBezTo>
                  <a:cubicBezTo>
                    <a:pt x="205" y="136"/>
                    <a:pt x="205" y="136"/>
                    <a:pt x="205" y="136"/>
                  </a:cubicBezTo>
                  <a:cubicBezTo>
                    <a:pt x="205" y="136"/>
                    <a:pt x="205" y="136"/>
                    <a:pt x="205" y="136"/>
                  </a:cubicBezTo>
                  <a:cubicBezTo>
                    <a:pt x="206" y="137"/>
                    <a:pt x="206" y="137"/>
                    <a:pt x="206" y="137"/>
                  </a:cubicBezTo>
                  <a:cubicBezTo>
                    <a:pt x="206" y="138"/>
                    <a:pt x="206" y="138"/>
                    <a:pt x="206" y="138"/>
                  </a:cubicBezTo>
                  <a:cubicBezTo>
                    <a:pt x="206" y="138"/>
                    <a:pt x="206" y="138"/>
                    <a:pt x="206" y="138"/>
                  </a:cubicBezTo>
                  <a:cubicBezTo>
                    <a:pt x="207" y="139"/>
                    <a:pt x="207" y="139"/>
                    <a:pt x="207" y="139"/>
                  </a:cubicBezTo>
                  <a:cubicBezTo>
                    <a:pt x="207" y="139"/>
                    <a:pt x="207" y="139"/>
                    <a:pt x="207" y="139"/>
                  </a:cubicBezTo>
                  <a:cubicBezTo>
                    <a:pt x="208" y="139"/>
                    <a:pt x="208" y="139"/>
                    <a:pt x="208" y="139"/>
                  </a:cubicBezTo>
                  <a:cubicBezTo>
                    <a:pt x="208" y="139"/>
                    <a:pt x="208" y="139"/>
                    <a:pt x="208" y="139"/>
                  </a:cubicBezTo>
                  <a:cubicBezTo>
                    <a:pt x="209" y="139"/>
                    <a:pt x="209" y="139"/>
                    <a:pt x="209" y="139"/>
                  </a:cubicBezTo>
                  <a:cubicBezTo>
                    <a:pt x="210" y="139"/>
                    <a:pt x="210" y="139"/>
                    <a:pt x="210" y="139"/>
                  </a:cubicBezTo>
                  <a:cubicBezTo>
                    <a:pt x="210" y="139"/>
                    <a:pt x="210" y="139"/>
                    <a:pt x="210" y="139"/>
                  </a:cubicBezTo>
                  <a:cubicBezTo>
                    <a:pt x="209" y="140"/>
                    <a:pt x="209" y="140"/>
                    <a:pt x="209" y="140"/>
                  </a:cubicBezTo>
                  <a:cubicBezTo>
                    <a:pt x="208" y="140"/>
                    <a:pt x="208" y="140"/>
                    <a:pt x="208" y="140"/>
                  </a:cubicBezTo>
                  <a:cubicBezTo>
                    <a:pt x="208" y="140"/>
                    <a:pt x="208" y="140"/>
                    <a:pt x="208" y="140"/>
                  </a:cubicBezTo>
                  <a:cubicBezTo>
                    <a:pt x="209" y="141"/>
                    <a:pt x="209" y="141"/>
                    <a:pt x="209" y="141"/>
                  </a:cubicBezTo>
                  <a:cubicBezTo>
                    <a:pt x="208" y="141"/>
                    <a:pt x="208" y="141"/>
                    <a:pt x="208" y="141"/>
                  </a:cubicBezTo>
                  <a:cubicBezTo>
                    <a:pt x="208" y="141"/>
                    <a:pt x="208" y="141"/>
                    <a:pt x="208" y="141"/>
                  </a:cubicBezTo>
                  <a:cubicBezTo>
                    <a:pt x="208" y="142"/>
                    <a:pt x="208" y="142"/>
                    <a:pt x="208" y="142"/>
                  </a:cubicBezTo>
                  <a:cubicBezTo>
                    <a:pt x="208" y="143"/>
                    <a:pt x="208" y="143"/>
                    <a:pt x="208" y="143"/>
                  </a:cubicBezTo>
                  <a:cubicBezTo>
                    <a:pt x="208" y="143"/>
                    <a:pt x="208" y="143"/>
                    <a:pt x="208" y="143"/>
                  </a:cubicBezTo>
                  <a:cubicBezTo>
                    <a:pt x="208" y="143"/>
                    <a:pt x="208" y="143"/>
                    <a:pt x="208" y="143"/>
                  </a:cubicBezTo>
                  <a:cubicBezTo>
                    <a:pt x="207" y="143"/>
                    <a:pt x="207" y="143"/>
                    <a:pt x="207" y="143"/>
                  </a:cubicBezTo>
                  <a:cubicBezTo>
                    <a:pt x="207" y="142"/>
                    <a:pt x="207" y="142"/>
                    <a:pt x="207" y="142"/>
                  </a:cubicBezTo>
                  <a:cubicBezTo>
                    <a:pt x="207" y="143"/>
                    <a:pt x="207" y="143"/>
                    <a:pt x="207" y="143"/>
                  </a:cubicBezTo>
                  <a:cubicBezTo>
                    <a:pt x="207" y="143"/>
                    <a:pt x="207" y="143"/>
                    <a:pt x="207" y="143"/>
                  </a:cubicBezTo>
                  <a:cubicBezTo>
                    <a:pt x="207" y="144"/>
                    <a:pt x="207" y="144"/>
                    <a:pt x="207" y="144"/>
                  </a:cubicBezTo>
                  <a:cubicBezTo>
                    <a:pt x="207" y="145"/>
                    <a:pt x="207" y="145"/>
                    <a:pt x="207" y="145"/>
                  </a:cubicBezTo>
                  <a:cubicBezTo>
                    <a:pt x="207" y="145"/>
                    <a:pt x="207" y="145"/>
                    <a:pt x="207" y="145"/>
                  </a:cubicBezTo>
                  <a:cubicBezTo>
                    <a:pt x="207" y="145"/>
                    <a:pt x="207" y="145"/>
                    <a:pt x="207" y="145"/>
                  </a:cubicBezTo>
                  <a:cubicBezTo>
                    <a:pt x="206" y="145"/>
                    <a:pt x="206" y="145"/>
                    <a:pt x="206" y="145"/>
                  </a:cubicBezTo>
                  <a:cubicBezTo>
                    <a:pt x="206" y="146"/>
                    <a:pt x="206" y="146"/>
                    <a:pt x="206" y="146"/>
                  </a:cubicBezTo>
                  <a:cubicBezTo>
                    <a:pt x="206" y="146"/>
                    <a:pt x="206" y="146"/>
                    <a:pt x="206" y="146"/>
                  </a:cubicBezTo>
                  <a:cubicBezTo>
                    <a:pt x="206" y="146"/>
                    <a:pt x="206" y="146"/>
                    <a:pt x="206" y="146"/>
                  </a:cubicBezTo>
                  <a:cubicBezTo>
                    <a:pt x="207" y="146"/>
                    <a:pt x="207" y="146"/>
                    <a:pt x="207" y="146"/>
                  </a:cubicBezTo>
                  <a:cubicBezTo>
                    <a:pt x="207" y="147"/>
                    <a:pt x="207" y="147"/>
                    <a:pt x="207" y="147"/>
                  </a:cubicBezTo>
                  <a:cubicBezTo>
                    <a:pt x="208" y="147"/>
                    <a:pt x="208" y="147"/>
                    <a:pt x="208" y="147"/>
                  </a:cubicBezTo>
                  <a:cubicBezTo>
                    <a:pt x="208" y="147"/>
                    <a:pt x="208" y="147"/>
                    <a:pt x="208" y="147"/>
                  </a:cubicBezTo>
                  <a:cubicBezTo>
                    <a:pt x="209" y="148"/>
                    <a:pt x="209" y="148"/>
                    <a:pt x="209" y="148"/>
                  </a:cubicBezTo>
                  <a:cubicBezTo>
                    <a:pt x="209" y="148"/>
                    <a:pt x="209" y="148"/>
                    <a:pt x="209" y="148"/>
                  </a:cubicBezTo>
                  <a:cubicBezTo>
                    <a:pt x="208" y="148"/>
                    <a:pt x="208" y="148"/>
                    <a:pt x="208" y="148"/>
                  </a:cubicBezTo>
                  <a:cubicBezTo>
                    <a:pt x="208" y="148"/>
                    <a:pt x="208" y="148"/>
                    <a:pt x="208" y="148"/>
                  </a:cubicBezTo>
                  <a:cubicBezTo>
                    <a:pt x="208" y="149"/>
                    <a:pt x="208" y="149"/>
                    <a:pt x="208" y="149"/>
                  </a:cubicBezTo>
                  <a:cubicBezTo>
                    <a:pt x="208" y="149"/>
                    <a:pt x="208" y="149"/>
                    <a:pt x="208" y="149"/>
                  </a:cubicBezTo>
                  <a:cubicBezTo>
                    <a:pt x="209" y="150"/>
                    <a:pt x="209" y="150"/>
                    <a:pt x="209" y="150"/>
                  </a:cubicBezTo>
                  <a:cubicBezTo>
                    <a:pt x="209" y="150"/>
                    <a:pt x="209" y="150"/>
                    <a:pt x="209" y="150"/>
                  </a:cubicBezTo>
                  <a:cubicBezTo>
                    <a:pt x="210" y="150"/>
                    <a:pt x="210" y="150"/>
                    <a:pt x="210" y="150"/>
                  </a:cubicBezTo>
                  <a:cubicBezTo>
                    <a:pt x="209" y="150"/>
                    <a:pt x="209" y="150"/>
                    <a:pt x="209" y="150"/>
                  </a:cubicBezTo>
                  <a:cubicBezTo>
                    <a:pt x="209" y="150"/>
                    <a:pt x="209" y="150"/>
                    <a:pt x="209" y="150"/>
                  </a:cubicBezTo>
                  <a:cubicBezTo>
                    <a:pt x="208" y="151"/>
                    <a:pt x="208" y="151"/>
                    <a:pt x="208" y="151"/>
                  </a:cubicBezTo>
                  <a:cubicBezTo>
                    <a:pt x="208" y="152"/>
                    <a:pt x="208" y="152"/>
                    <a:pt x="208" y="152"/>
                  </a:cubicBezTo>
                  <a:cubicBezTo>
                    <a:pt x="209" y="153"/>
                    <a:pt x="209" y="153"/>
                    <a:pt x="209" y="153"/>
                  </a:cubicBezTo>
                  <a:cubicBezTo>
                    <a:pt x="210" y="154"/>
                    <a:pt x="210" y="154"/>
                    <a:pt x="210" y="154"/>
                  </a:cubicBezTo>
                  <a:cubicBezTo>
                    <a:pt x="211" y="154"/>
                    <a:pt x="211" y="154"/>
                    <a:pt x="211" y="154"/>
                  </a:cubicBezTo>
                  <a:cubicBezTo>
                    <a:pt x="211" y="154"/>
                    <a:pt x="211" y="154"/>
                    <a:pt x="211" y="154"/>
                  </a:cubicBezTo>
                  <a:cubicBezTo>
                    <a:pt x="210" y="154"/>
                    <a:pt x="210" y="154"/>
                    <a:pt x="210" y="154"/>
                  </a:cubicBezTo>
                  <a:cubicBezTo>
                    <a:pt x="209" y="154"/>
                    <a:pt x="209" y="154"/>
                    <a:pt x="209" y="154"/>
                  </a:cubicBezTo>
                  <a:cubicBezTo>
                    <a:pt x="209" y="154"/>
                    <a:pt x="209" y="154"/>
                    <a:pt x="209" y="154"/>
                  </a:cubicBezTo>
                  <a:cubicBezTo>
                    <a:pt x="208" y="155"/>
                    <a:pt x="208" y="155"/>
                    <a:pt x="208" y="155"/>
                  </a:cubicBezTo>
                  <a:cubicBezTo>
                    <a:pt x="207" y="156"/>
                    <a:pt x="207" y="156"/>
                    <a:pt x="207" y="156"/>
                  </a:cubicBezTo>
                  <a:cubicBezTo>
                    <a:pt x="206" y="157"/>
                    <a:pt x="206" y="157"/>
                    <a:pt x="206" y="157"/>
                  </a:cubicBezTo>
                  <a:cubicBezTo>
                    <a:pt x="206" y="158"/>
                    <a:pt x="206" y="158"/>
                    <a:pt x="206" y="158"/>
                  </a:cubicBezTo>
                  <a:cubicBezTo>
                    <a:pt x="206" y="159"/>
                    <a:pt x="206" y="159"/>
                    <a:pt x="206" y="159"/>
                  </a:cubicBezTo>
                  <a:cubicBezTo>
                    <a:pt x="207" y="158"/>
                    <a:pt x="207" y="158"/>
                    <a:pt x="207" y="158"/>
                  </a:cubicBezTo>
                  <a:cubicBezTo>
                    <a:pt x="208" y="157"/>
                    <a:pt x="208" y="157"/>
                    <a:pt x="208" y="157"/>
                  </a:cubicBezTo>
                  <a:cubicBezTo>
                    <a:pt x="208" y="157"/>
                    <a:pt x="208" y="157"/>
                    <a:pt x="208" y="157"/>
                  </a:cubicBezTo>
                  <a:cubicBezTo>
                    <a:pt x="208" y="156"/>
                    <a:pt x="208" y="156"/>
                    <a:pt x="208" y="156"/>
                  </a:cubicBezTo>
                  <a:cubicBezTo>
                    <a:pt x="210" y="155"/>
                    <a:pt x="210" y="155"/>
                    <a:pt x="210" y="155"/>
                  </a:cubicBezTo>
                  <a:cubicBezTo>
                    <a:pt x="210" y="156"/>
                    <a:pt x="210" y="156"/>
                    <a:pt x="210" y="156"/>
                  </a:cubicBezTo>
                  <a:cubicBezTo>
                    <a:pt x="210" y="156"/>
                    <a:pt x="210" y="156"/>
                    <a:pt x="210" y="156"/>
                  </a:cubicBezTo>
                  <a:cubicBezTo>
                    <a:pt x="211" y="156"/>
                    <a:pt x="211" y="156"/>
                    <a:pt x="211" y="156"/>
                  </a:cubicBezTo>
                  <a:cubicBezTo>
                    <a:pt x="211" y="156"/>
                    <a:pt x="211" y="156"/>
                    <a:pt x="211" y="156"/>
                  </a:cubicBezTo>
                  <a:cubicBezTo>
                    <a:pt x="211" y="157"/>
                    <a:pt x="211" y="157"/>
                    <a:pt x="211" y="157"/>
                  </a:cubicBezTo>
                  <a:cubicBezTo>
                    <a:pt x="212" y="157"/>
                    <a:pt x="212" y="157"/>
                    <a:pt x="212" y="157"/>
                  </a:cubicBezTo>
                  <a:cubicBezTo>
                    <a:pt x="212" y="157"/>
                    <a:pt x="212" y="157"/>
                    <a:pt x="212" y="157"/>
                  </a:cubicBezTo>
                  <a:cubicBezTo>
                    <a:pt x="211" y="158"/>
                    <a:pt x="211" y="158"/>
                    <a:pt x="211" y="158"/>
                  </a:cubicBezTo>
                  <a:cubicBezTo>
                    <a:pt x="211" y="158"/>
                    <a:pt x="211" y="158"/>
                    <a:pt x="211" y="158"/>
                  </a:cubicBezTo>
                  <a:cubicBezTo>
                    <a:pt x="211" y="159"/>
                    <a:pt x="211" y="159"/>
                    <a:pt x="211" y="159"/>
                  </a:cubicBezTo>
                  <a:cubicBezTo>
                    <a:pt x="211" y="160"/>
                    <a:pt x="211" y="160"/>
                    <a:pt x="211" y="160"/>
                  </a:cubicBezTo>
                  <a:cubicBezTo>
                    <a:pt x="210" y="160"/>
                    <a:pt x="210" y="160"/>
                    <a:pt x="210" y="160"/>
                  </a:cubicBezTo>
                  <a:cubicBezTo>
                    <a:pt x="211" y="161"/>
                    <a:pt x="211" y="161"/>
                    <a:pt x="211" y="161"/>
                  </a:cubicBezTo>
                  <a:cubicBezTo>
                    <a:pt x="211" y="161"/>
                    <a:pt x="211" y="161"/>
                    <a:pt x="211" y="161"/>
                  </a:cubicBezTo>
                  <a:cubicBezTo>
                    <a:pt x="210" y="161"/>
                    <a:pt x="210" y="161"/>
                    <a:pt x="210" y="161"/>
                  </a:cubicBezTo>
                  <a:cubicBezTo>
                    <a:pt x="209" y="161"/>
                    <a:pt x="209" y="161"/>
                    <a:pt x="209" y="161"/>
                  </a:cubicBezTo>
                  <a:cubicBezTo>
                    <a:pt x="209" y="162"/>
                    <a:pt x="209" y="162"/>
                    <a:pt x="209" y="162"/>
                  </a:cubicBezTo>
                  <a:cubicBezTo>
                    <a:pt x="209" y="162"/>
                    <a:pt x="209" y="162"/>
                    <a:pt x="209" y="162"/>
                  </a:cubicBezTo>
                  <a:cubicBezTo>
                    <a:pt x="209" y="162"/>
                    <a:pt x="209" y="162"/>
                    <a:pt x="209" y="162"/>
                  </a:cubicBezTo>
                  <a:cubicBezTo>
                    <a:pt x="210" y="162"/>
                    <a:pt x="210" y="162"/>
                    <a:pt x="210" y="162"/>
                  </a:cubicBezTo>
                  <a:cubicBezTo>
                    <a:pt x="211" y="162"/>
                    <a:pt x="211" y="162"/>
                    <a:pt x="211" y="162"/>
                  </a:cubicBezTo>
                  <a:cubicBezTo>
                    <a:pt x="211" y="162"/>
                    <a:pt x="211" y="162"/>
                    <a:pt x="211" y="162"/>
                  </a:cubicBezTo>
                  <a:cubicBezTo>
                    <a:pt x="210" y="163"/>
                    <a:pt x="210" y="163"/>
                    <a:pt x="210" y="163"/>
                  </a:cubicBezTo>
                  <a:cubicBezTo>
                    <a:pt x="209" y="163"/>
                    <a:pt x="209" y="163"/>
                    <a:pt x="209" y="163"/>
                  </a:cubicBezTo>
                  <a:cubicBezTo>
                    <a:pt x="209" y="163"/>
                    <a:pt x="209" y="163"/>
                    <a:pt x="209" y="163"/>
                  </a:cubicBezTo>
                  <a:cubicBezTo>
                    <a:pt x="209" y="163"/>
                    <a:pt x="209" y="163"/>
                    <a:pt x="209" y="163"/>
                  </a:cubicBezTo>
                  <a:cubicBezTo>
                    <a:pt x="208" y="164"/>
                    <a:pt x="208" y="164"/>
                    <a:pt x="208" y="164"/>
                  </a:cubicBezTo>
                  <a:cubicBezTo>
                    <a:pt x="209" y="165"/>
                    <a:pt x="209" y="165"/>
                    <a:pt x="209" y="165"/>
                  </a:cubicBezTo>
                  <a:cubicBezTo>
                    <a:pt x="209" y="165"/>
                    <a:pt x="209" y="165"/>
                    <a:pt x="209" y="165"/>
                  </a:cubicBezTo>
                  <a:cubicBezTo>
                    <a:pt x="209" y="164"/>
                    <a:pt x="209" y="164"/>
                    <a:pt x="209" y="164"/>
                  </a:cubicBezTo>
                  <a:cubicBezTo>
                    <a:pt x="210" y="164"/>
                    <a:pt x="210" y="164"/>
                    <a:pt x="210" y="164"/>
                  </a:cubicBezTo>
                  <a:cubicBezTo>
                    <a:pt x="211" y="164"/>
                    <a:pt x="211" y="164"/>
                    <a:pt x="211" y="164"/>
                  </a:cubicBezTo>
                  <a:cubicBezTo>
                    <a:pt x="212" y="163"/>
                    <a:pt x="212" y="163"/>
                    <a:pt x="212" y="163"/>
                  </a:cubicBezTo>
                  <a:cubicBezTo>
                    <a:pt x="213" y="161"/>
                    <a:pt x="213" y="161"/>
                    <a:pt x="213" y="161"/>
                  </a:cubicBezTo>
                  <a:cubicBezTo>
                    <a:pt x="213" y="160"/>
                    <a:pt x="213" y="160"/>
                    <a:pt x="213" y="160"/>
                  </a:cubicBezTo>
                  <a:cubicBezTo>
                    <a:pt x="214" y="158"/>
                    <a:pt x="214" y="158"/>
                    <a:pt x="214" y="158"/>
                  </a:cubicBezTo>
                  <a:cubicBezTo>
                    <a:pt x="215" y="158"/>
                    <a:pt x="215" y="158"/>
                    <a:pt x="215" y="158"/>
                  </a:cubicBezTo>
                  <a:cubicBezTo>
                    <a:pt x="215" y="158"/>
                    <a:pt x="215" y="158"/>
                    <a:pt x="215" y="158"/>
                  </a:cubicBezTo>
                  <a:close/>
                  <a:moveTo>
                    <a:pt x="201" y="162"/>
                  </a:moveTo>
                  <a:cubicBezTo>
                    <a:pt x="201" y="162"/>
                    <a:pt x="201" y="162"/>
                    <a:pt x="201" y="162"/>
                  </a:cubicBezTo>
                  <a:cubicBezTo>
                    <a:pt x="201" y="161"/>
                    <a:pt x="201" y="161"/>
                    <a:pt x="201" y="161"/>
                  </a:cubicBezTo>
                  <a:cubicBezTo>
                    <a:pt x="202" y="162"/>
                    <a:pt x="202" y="162"/>
                    <a:pt x="202" y="162"/>
                  </a:cubicBezTo>
                  <a:cubicBezTo>
                    <a:pt x="201" y="162"/>
                    <a:pt x="201" y="162"/>
                    <a:pt x="201" y="162"/>
                  </a:cubicBezTo>
                  <a:close/>
                  <a:moveTo>
                    <a:pt x="206" y="163"/>
                  </a:moveTo>
                  <a:cubicBezTo>
                    <a:pt x="207" y="163"/>
                    <a:pt x="207" y="163"/>
                    <a:pt x="207" y="163"/>
                  </a:cubicBezTo>
                  <a:cubicBezTo>
                    <a:pt x="208" y="163"/>
                    <a:pt x="208" y="163"/>
                    <a:pt x="208" y="163"/>
                  </a:cubicBezTo>
                  <a:cubicBezTo>
                    <a:pt x="207" y="164"/>
                    <a:pt x="207" y="164"/>
                    <a:pt x="207" y="164"/>
                  </a:cubicBezTo>
                  <a:cubicBezTo>
                    <a:pt x="206" y="163"/>
                    <a:pt x="206" y="163"/>
                    <a:pt x="206" y="163"/>
                  </a:cubicBezTo>
                  <a:close/>
                  <a:moveTo>
                    <a:pt x="207" y="161"/>
                  </a:moveTo>
                  <a:cubicBezTo>
                    <a:pt x="207" y="161"/>
                    <a:pt x="207" y="161"/>
                    <a:pt x="207" y="161"/>
                  </a:cubicBezTo>
                  <a:cubicBezTo>
                    <a:pt x="208" y="162"/>
                    <a:pt x="208" y="162"/>
                    <a:pt x="208" y="162"/>
                  </a:cubicBezTo>
                  <a:cubicBezTo>
                    <a:pt x="207" y="163"/>
                    <a:pt x="207" y="163"/>
                    <a:pt x="207" y="163"/>
                  </a:cubicBezTo>
                  <a:cubicBezTo>
                    <a:pt x="206" y="162"/>
                    <a:pt x="206" y="162"/>
                    <a:pt x="206" y="162"/>
                  </a:cubicBezTo>
                  <a:cubicBezTo>
                    <a:pt x="207" y="162"/>
                    <a:pt x="207" y="162"/>
                    <a:pt x="207" y="162"/>
                  </a:cubicBezTo>
                  <a:cubicBezTo>
                    <a:pt x="207" y="161"/>
                    <a:pt x="207" y="161"/>
                    <a:pt x="207" y="161"/>
                  </a:cubicBezTo>
                  <a:close/>
                  <a:moveTo>
                    <a:pt x="206" y="160"/>
                  </a:moveTo>
                  <a:cubicBezTo>
                    <a:pt x="207" y="160"/>
                    <a:pt x="207" y="160"/>
                    <a:pt x="207" y="160"/>
                  </a:cubicBezTo>
                  <a:cubicBezTo>
                    <a:pt x="206" y="161"/>
                    <a:pt x="206" y="161"/>
                    <a:pt x="206" y="161"/>
                  </a:cubicBezTo>
                  <a:cubicBezTo>
                    <a:pt x="206" y="160"/>
                    <a:pt x="206" y="160"/>
                    <a:pt x="206" y="160"/>
                  </a:cubicBezTo>
                  <a:cubicBezTo>
                    <a:pt x="206" y="160"/>
                    <a:pt x="206" y="160"/>
                    <a:pt x="206" y="160"/>
                  </a:cubicBezTo>
                  <a:cubicBezTo>
                    <a:pt x="206" y="160"/>
                    <a:pt x="206" y="160"/>
                    <a:pt x="206" y="160"/>
                  </a:cubicBezTo>
                  <a:close/>
                  <a:moveTo>
                    <a:pt x="207" y="159"/>
                  </a:moveTo>
                  <a:cubicBezTo>
                    <a:pt x="208" y="159"/>
                    <a:pt x="208" y="159"/>
                    <a:pt x="208" y="159"/>
                  </a:cubicBezTo>
                  <a:cubicBezTo>
                    <a:pt x="208" y="158"/>
                    <a:pt x="208" y="158"/>
                    <a:pt x="208" y="158"/>
                  </a:cubicBezTo>
                  <a:cubicBezTo>
                    <a:pt x="208" y="157"/>
                    <a:pt x="208" y="157"/>
                    <a:pt x="208" y="157"/>
                  </a:cubicBezTo>
                  <a:cubicBezTo>
                    <a:pt x="209" y="157"/>
                    <a:pt x="209" y="157"/>
                    <a:pt x="209" y="157"/>
                  </a:cubicBezTo>
                  <a:cubicBezTo>
                    <a:pt x="209" y="157"/>
                    <a:pt x="209" y="157"/>
                    <a:pt x="209" y="157"/>
                  </a:cubicBezTo>
                  <a:cubicBezTo>
                    <a:pt x="210" y="156"/>
                    <a:pt x="210" y="156"/>
                    <a:pt x="210" y="156"/>
                  </a:cubicBezTo>
                  <a:cubicBezTo>
                    <a:pt x="211" y="157"/>
                    <a:pt x="211" y="157"/>
                    <a:pt x="211" y="157"/>
                  </a:cubicBezTo>
                  <a:cubicBezTo>
                    <a:pt x="210" y="158"/>
                    <a:pt x="210" y="158"/>
                    <a:pt x="210" y="158"/>
                  </a:cubicBezTo>
                  <a:cubicBezTo>
                    <a:pt x="211" y="159"/>
                    <a:pt x="211" y="159"/>
                    <a:pt x="211" y="159"/>
                  </a:cubicBezTo>
                  <a:cubicBezTo>
                    <a:pt x="209" y="160"/>
                    <a:pt x="209" y="160"/>
                    <a:pt x="209" y="160"/>
                  </a:cubicBezTo>
                  <a:cubicBezTo>
                    <a:pt x="208" y="161"/>
                    <a:pt x="208" y="161"/>
                    <a:pt x="208" y="161"/>
                  </a:cubicBezTo>
                  <a:cubicBezTo>
                    <a:pt x="208" y="161"/>
                    <a:pt x="208" y="161"/>
                    <a:pt x="208" y="161"/>
                  </a:cubicBezTo>
                  <a:cubicBezTo>
                    <a:pt x="208" y="160"/>
                    <a:pt x="208" y="160"/>
                    <a:pt x="208" y="160"/>
                  </a:cubicBezTo>
                  <a:cubicBezTo>
                    <a:pt x="209" y="159"/>
                    <a:pt x="209" y="159"/>
                    <a:pt x="209" y="159"/>
                  </a:cubicBezTo>
                  <a:cubicBezTo>
                    <a:pt x="209" y="159"/>
                    <a:pt x="209" y="159"/>
                    <a:pt x="209" y="159"/>
                  </a:cubicBezTo>
                  <a:cubicBezTo>
                    <a:pt x="208" y="160"/>
                    <a:pt x="208" y="160"/>
                    <a:pt x="208" y="160"/>
                  </a:cubicBezTo>
                  <a:cubicBezTo>
                    <a:pt x="207" y="159"/>
                    <a:pt x="207" y="159"/>
                    <a:pt x="207" y="159"/>
                  </a:cubicBezTo>
                  <a:close/>
                  <a:moveTo>
                    <a:pt x="199" y="162"/>
                  </a:moveTo>
                  <a:cubicBezTo>
                    <a:pt x="200" y="162"/>
                    <a:pt x="200" y="162"/>
                    <a:pt x="200" y="162"/>
                  </a:cubicBezTo>
                  <a:cubicBezTo>
                    <a:pt x="200" y="162"/>
                    <a:pt x="200" y="162"/>
                    <a:pt x="200" y="162"/>
                  </a:cubicBezTo>
                  <a:cubicBezTo>
                    <a:pt x="200" y="163"/>
                    <a:pt x="200" y="163"/>
                    <a:pt x="200" y="163"/>
                  </a:cubicBezTo>
                  <a:cubicBezTo>
                    <a:pt x="201" y="164"/>
                    <a:pt x="201" y="164"/>
                    <a:pt x="201" y="164"/>
                  </a:cubicBezTo>
                  <a:cubicBezTo>
                    <a:pt x="200" y="165"/>
                    <a:pt x="200" y="165"/>
                    <a:pt x="200" y="165"/>
                  </a:cubicBezTo>
                  <a:cubicBezTo>
                    <a:pt x="200" y="164"/>
                    <a:pt x="200" y="164"/>
                    <a:pt x="200" y="164"/>
                  </a:cubicBezTo>
                  <a:cubicBezTo>
                    <a:pt x="200" y="163"/>
                    <a:pt x="200" y="163"/>
                    <a:pt x="200" y="163"/>
                  </a:cubicBezTo>
                  <a:cubicBezTo>
                    <a:pt x="199" y="162"/>
                    <a:pt x="199" y="162"/>
                    <a:pt x="199" y="162"/>
                  </a:cubicBezTo>
                  <a:cubicBezTo>
                    <a:pt x="199" y="162"/>
                    <a:pt x="199" y="162"/>
                    <a:pt x="199" y="162"/>
                  </a:cubicBezTo>
                  <a:close/>
                  <a:moveTo>
                    <a:pt x="200" y="161"/>
                  </a:moveTo>
                  <a:cubicBezTo>
                    <a:pt x="200" y="161"/>
                    <a:pt x="200" y="161"/>
                    <a:pt x="200" y="161"/>
                  </a:cubicBezTo>
                  <a:cubicBezTo>
                    <a:pt x="200" y="161"/>
                    <a:pt x="200" y="161"/>
                    <a:pt x="200" y="161"/>
                  </a:cubicBezTo>
                  <a:cubicBezTo>
                    <a:pt x="201" y="161"/>
                    <a:pt x="201" y="161"/>
                    <a:pt x="201" y="161"/>
                  </a:cubicBezTo>
                  <a:cubicBezTo>
                    <a:pt x="200" y="162"/>
                    <a:pt x="200" y="162"/>
                    <a:pt x="200" y="162"/>
                  </a:cubicBezTo>
                  <a:cubicBezTo>
                    <a:pt x="200" y="161"/>
                    <a:pt x="200" y="161"/>
                    <a:pt x="200" y="161"/>
                  </a:cubicBezTo>
                  <a:close/>
                  <a:moveTo>
                    <a:pt x="199" y="160"/>
                  </a:moveTo>
                  <a:cubicBezTo>
                    <a:pt x="200" y="159"/>
                    <a:pt x="200" y="159"/>
                    <a:pt x="200" y="159"/>
                  </a:cubicBezTo>
                  <a:cubicBezTo>
                    <a:pt x="200" y="160"/>
                    <a:pt x="200" y="160"/>
                    <a:pt x="200" y="160"/>
                  </a:cubicBezTo>
                  <a:cubicBezTo>
                    <a:pt x="199" y="160"/>
                    <a:pt x="199" y="160"/>
                    <a:pt x="199" y="160"/>
                  </a:cubicBezTo>
                  <a:close/>
                  <a:moveTo>
                    <a:pt x="199" y="159"/>
                  </a:moveTo>
                  <a:cubicBezTo>
                    <a:pt x="199" y="159"/>
                    <a:pt x="199" y="159"/>
                    <a:pt x="199" y="159"/>
                  </a:cubicBezTo>
                  <a:cubicBezTo>
                    <a:pt x="198" y="160"/>
                    <a:pt x="198" y="160"/>
                    <a:pt x="198" y="160"/>
                  </a:cubicBezTo>
                  <a:cubicBezTo>
                    <a:pt x="199" y="159"/>
                    <a:pt x="199" y="159"/>
                    <a:pt x="199" y="159"/>
                  </a:cubicBezTo>
                  <a:close/>
                  <a:moveTo>
                    <a:pt x="198" y="155"/>
                  </a:moveTo>
                  <a:cubicBezTo>
                    <a:pt x="198" y="154"/>
                    <a:pt x="198" y="154"/>
                    <a:pt x="198" y="154"/>
                  </a:cubicBezTo>
                  <a:cubicBezTo>
                    <a:pt x="199" y="155"/>
                    <a:pt x="199" y="155"/>
                    <a:pt x="199" y="155"/>
                  </a:cubicBezTo>
                  <a:cubicBezTo>
                    <a:pt x="198" y="155"/>
                    <a:pt x="198" y="155"/>
                    <a:pt x="198" y="155"/>
                  </a:cubicBezTo>
                  <a:close/>
                  <a:moveTo>
                    <a:pt x="200" y="156"/>
                  </a:moveTo>
                  <a:cubicBezTo>
                    <a:pt x="201" y="156"/>
                    <a:pt x="201" y="156"/>
                    <a:pt x="201" y="156"/>
                  </a:cubicBezTo>
                  <a:cubicBezTo>
                    <a:pt x="201" y="156"/>
                    <a:pt x="201" y="156"/>
                    <a:pt x="201" y="156"/>
                  </a:cubicBezTo>
                  <a:cubicBezTo>
                    <a:pt x="201" y="156"/>
                    <a:pt x="201" y="156"/>
                    <a:pt x="201" y="156"/>
                  </a:cubicBezTo>
                  <a:cubicBezTo>
                    <a:pt x="200" y="156"/>
                    <a:pt x="200" y="156"/>
                    <a:pt x="200" y="156"/>
                  </a:cubicBezTo>
                  <a:close/>
                  <a:moveTo>
                    <a:pt x="201" y="155"/>
                  </a:moveTo>
                  <a:cubicBezTo>
                    <a:pt x="201" y="154"/>
                    <a:pt x="201" y="154"/>
                    <a:pt x="201" y="154"/>
                  </a:cubicBezTo>
                  <a:cubicBezTo>
                    <a:pt x="202" y="154"/>
                    <a:pt x="202" y="154"/>
                    <a:pt x="202" y="154"/>
                  </a:cubicBezTo>
                  <a:cubicBezTo>
                    <a:pt x="203" y="154"/>
                    <a:pt x="203" y="154"/>
                    <a:pt x="203" y="154"/>
                  </a:cubicBezTo>
                  <a:cubicBezTo>
                    <a:pt x="202" y="155"/>
                    <a:pt x="202" y="155"/>
                    <a:pt x="202" y="155"/>
                  </a:cubicBezTo>
                  <a:cubicBezTo>
                    <a:pt x="202" y="155"/>
                    <a:pt x="202" y="155"/>
                    <a:pt x="202" y="155"/>
                  </a:cubicBezTo>
                  <a:cubicBezTo>
                    <a:pt x="201" y="155"/>
                    <a:pt x="201" y="155"/>
                    <a:pt x="201" y="155"/>
                  </a:cubicBezTo>
                  <a:cubicBezTo>
                    <a:pt x="201" y="155"/>
                    <a:pt x="201" y="155"/>
                    <a:pt x="201" y="155"/>
                  </a:cubicBezTo>
                  <a:close/>
                  <a:moveTo>
                    <a:pt x="203" y="155"/>
                  </a:moveTo>
                  <a:cubicBezTo>
                    <a:pt x="203" y="154"/>
                    <a:pt x="203" y="154"/>
                    <a:pt x="203" y="154"/>
                  </a:cubicBezTo>
                  <a:cubicBezTo>
                    <a:pt x="203" y="154"/>
                    <a:pt x="203" y="154"/>
                    <a:pt x="203" y="154"/>
                  </a:cubicBezTo>
                  <a:cubicBezTo>
                    <a:pt x="202" y="153"/>
                    <a:pt x="202" y="153"/>
                    <a:pt x="202" y="153"/>
                  </a:cubicBezTo>
                  <a:cubicBezTo>
                    <a:pt x="203" y="152"/>
                    <a:pt x="203" y="152"/>
                    <a:pt x="203" y="152"/>
                  </a:cubicBezTo>
                  <a:cubicBezTo>
                    <a:pt x="203" y="153"/>
                    <a:pt x="203" y="153"/>
                    <a:pt x="203" y="153"/>
                  </a:cubicBezTo>
                  <a:cubicBezTo>
                    <a:pt x="204" y="153"/>
                    <a:pt x="204" y="153"/>
                    <a:pt x="204" y="153"/>
                  </a:cubicBezTo>
                  <a:cubicBezTo>
                    <a:pt x="203" y="154"/>
                    <a:pt x="203" y="154"/>
                    <a:pt x="203" y="154"/>
                  </a:cubicBezTo>
                  <a:cubicBezTo>
                    <a:pt x="203" y="155"/>
                    <a:pt x="203" y="155"/>
                    <a:pt x="203" y="155"/>
                  </a:cubicBezTo>
                  <a:cubicBezTo>
                    <a:pt x="204" y="155"/>
                    <a:pt x="204" y="155"/>
                    <a:pt x="204" y="155"/>
                  </a:cubicBezTo>
                  <a:cubicBezTo>
                    <a:pt x="204" y="155"/>
                    <a:pt x="204" y="155"/>
                    <a:pt x="204" y="155"/>
                  </a:cubicBezTo>
                  <a:cubicBezTo>
                    <a:pt x="205" y="156"/>
                    <a:pt x="205" y="156"/>
                    <a:pt x="205" y="156"/>
                  </a:cubicBezTo>
                  <a:cubicBezTo>
                    <a:pt x="205" y="157"/>
                    <a:pt x="205" y="157"/>
                    <a:pt x="205" y="157"/>
                  </a:cubicBezTo>
                  <a:cubicBezTo>
                    <a:pt x="204" y="157"/>
                    <a:pt x="204" y="157"/>
                    <a:pt x="204" y="157"/>
                  </a:cubicBezTo>
                  <a:cubicBezTo>
                    <a:pt x="205" y="158"/>
                    <a:pt x="205" y="158"/>
                    <a:pt x="205" y="158"/>
                  </a:cubicBezTo>
                  <a:cubicBezTo>
                    <a:pt x="205" y="158"/>
                    <a:pt x="205" y="158"/>
                    <a:pt x="205" y="158"/>
                  </a:cubicBezTo>
                  <a:cubicBezTo>
                    <a:pt x="204" y="158"/>
                    <a:pt x="204" y="158"/>
                    <a:pt x="204" y="158"/>
                  </a:cubicBezTo>
                  <a:cubicBezTo>
                    <a:pt x="204" y="158"/>
                    <a:pt x="204" y="158"/>
                    <a:pt x="204" y="158"/>
                  </a:cubicBezTo>
                  <a:cubicBezTo>
                    <a:pt x="204" y="159"/>
                    <a:pt x="204" y="159"/>
                    <a:pt x="204" y="159"/>
                  </a:cubicBezTo>
                  <a:cubicBezTo>
                    <a:pt x="205" y="159"/>
                    <a:pt x="205" y="159"/>
                    <a:pt x="205" y="159"/>
                  </a:cubicBezTo>
                  <a:cubicBezTo>
                    <a:pt x="205" y="160"/>
                    <a:pt x="205" y="160"/>
                    <a:pt x="205" y="160"/>
                  </a:cubicBezTo>
                  <a:cubicBezTo>
                    <a:pt x="204" y="161"/>
                    <a:pt x="204" y="161"/>
                    <a:pt x="204" y="161"/>
                  </a:cubicBezTo>
                  <a:cubicBezTo>
                    <a:pt x="204" y="161"/>
                    <a:pt x="204" y="161"/>
                    <a:pt x="204" y="161"/>
                  </a:cubicBezTo>
                  <a:cubicBezTo>
                    <a:pt x="205" y="161"/>
                    <a:pt x="205" y="161"/>
                    <a:pt x="205" y="161"/>
                  </a:cubicBezTo>
                  <a:cubicBezTo>
                    <a:pt x="205" y="161"/>
                    <a:pt x="205" y="161"/>
                    <a:pt x="205" y="161"/>
                  </a:cubicBezTo>
                  <a:cubicBezTo>
                    <a:pt x="205" y="161"/>
                    <a:pt x="205" y="161"/>
                    <a:pt x="205" y="161"/>
                  </a:cubicBezTo>
                  <a:cubicBezTo>
                    <a:pt x="204" y="162"/>
                    <a:pt x="204" y="162"/>
                    <a:pt x="204" y="162"/>
                  </a:cubicBezTo>
                  <a:cubicBezTo>
                    <a:pt x="204" y="162"/>
                    <a:pt x="204" y="162"/>
                    <a:pt x="204" y="162"/>
                  </a:cubicBezTo>
                  <a:cubicBezTo>
                    <a:pt x="204" y="163"/>
                    <a:pt x="204" y="163"/>
                    <a:pt x="204" y="163"/>
                  </a:cubicBezTo>
                  <a:cubicBezTo>
                    <a:pt x="204" y="163"/>
                    <a:pt x="204" y="163"/>
                    <a:pt x="204" y="163"/>
                  </a:cubicBezTo>
                  <a:cubicBezTo>
                    <a:pt x="204" y="163"/>
                    <a:pt x="204" y="163"/>
                    <a:pt x="204" y="163"/>
                  </a:cubicBezTo>
                  <a:cubicBezTo>
                    <a:pt x="204" y="163"/>
                    <a:pt x="204" y="163"/>
                    <a:pt x="204" y="163"/>
                  </a:cubicBezTo>
                  <a:cubicBezTo>
                    <a:pt x="204" y="164"/>
                    <a:pt x="204" y="164"/>
                    <a:pt x="204" y="164"/>
                  </a:cubicBezTo>
                  <a:cubicBezTo>
                    <a:pt x="204" y="164"/>
                    <a:pt x="204" y="164"/>
                    <a:pt x="204" y="164"/>
                  </a:cubicBezTo>
                  <a:cubicBezTo>
                    <a:pt x="203" y="164"/>
                    <a:pt x="203" y="164"/>
                    <a:pt x="203" y="164"/>
                  </a:cubicBezTo>
                  <a:cubicBezTo>
                    <a:pt x="203" y="164"/>
                    <a:pt x="203" y="164"/>
                    <a:pt x="203" y="164"/>
                  </a:cubicBezTo>
                  <a:cubicBezTo>
                    <a:pt x="203" y="163"/>
                    <a:pt x="203" y="163"/>
                    <a:pt x="203" y="163"/>
                  </a:cubicBezTo>
                  <a:cubicBezTo>
                    <a:pt x="202" y="163"/>
                    <a:pt x="202" y="163"/>
                    <a:pt x="202" y="163"/>
                  </a:cubicBezTo>
                  <a:cubicBezTo>
                    <a:pt x="202" y="162"/>
                    <a:pt x="202" y="162"/>
                    <a:pt x="202" y="162"/>
                  </a:cubicBezTo>
                  <a:cubicBezTo>
                    <a:pt x="203" y="162"/>
                    <a:pt x="203" y="162"/>
                    <a:pt x="203" y="162"/>
                  </a:cubicBezTo>
                  <a:cubicBezTo>
                    <a:pt x="202" y="161"/>
                    <a:pt x="202" y="161"/>
                    <a:pt x="202" y="161"/>
                  </a:cubicBezTo>
                  <a:cubicBezTo>
                    <a:pt x="202" y="161"/>
                    <a:pt x="202" y="161"/>
                    <a:pt x="202" y="161"/>
                  </a:cubicBezTo>
                  <a:cubicBezTo>
                    <a:pt x="203" y="161"/>
                    <a:pt x="203" y="161"/>
                    <a:pt x="203" y="161"/>
                  </a:cubicBezTo>
                  <a:cubicBezTo>
                    <a:pt x="203" y="160"/>
                    <a:pt x="203" y="160"/>
                    <a:pt x="203" y="160"/>
                  </a:cubicBezTo>
                  <a:cubicBezTo>
                    <a:pt x="202" y="160"/>
                    <a:pt x="202" y="160"/>
                    <a:pt x="202" y="160"/>
                  </a:cubicBezTo>
                  <a:cubicBezTo>
                    <a:pt x="202" y="161"/>
                    <a:pt x="202" y="161"/>
                    <a:pt x="202" y="161"/>
                  </a:cubicBezTo>
                  <a:cubicBezTo>
                    <a:pt x="202" y="160"/>
                    <a:pt x="202" y="160"/>
                    <a:pt x="202" y="160"/>
                  </a:cubicBezTo>
                  <a:cubicBezTo>
                    <a:pt x="201" y="160"/>
                    <a:pt x="201" y="160"/>
                    <a:pt x="201" y="160"/>
                  </a:cubicBezTo>
                  <a:cubicBezTo>
                    <a:pt x="201" y="160"/>
                    <a:pt x="201" y="160"/>
                    <a:pt x="201" y="160"/>
                  </a:cubicBezTo>
                  <a:cubicBezTo>
                    <a:pt x="201" y="159"/>
                    <a:pt x="201" y="159"/>
                    <a:pt x="201" y="159"/>
                  </a:cubicBezTo>
                  <a:cubicBezTo>
                    <a:pt x="201" y="159"/>
                    <a:pt x="201" y="159"/>
                    <a:pt x="201" y="159"/>
                  </a:cubicBezTo>
                  <a:cubicBezTo>
                    <a:pt x="202" y="159"/>
                    <a:pt x="202" y="159"/>
                    <a:pt x="202" y="159"/>
                  </a:cubicBezTo>
                  <a:cubicBezTo>
                    <a:pt x="202" y="159"/>
                    <a:pt x="202" y="159"/>
                    <a:pt x="202" y="159"/>
                  </a:cubicBezTo>
                  <a:cubicBezTo>
                    <a:pt x="203" y="158"/>
                    <a:pt x="203" y="158"/>
                    <a:pt x="203" y="158"/>
                  </a:cubicBezTo>
                  <a:cubicBezTo>
                    <a:pt x="203" y="158"/>
                    <a:pt x="203" y="158"/>
                    <a:pt x="203" y="158"/>
                  </a:cubicBezTo>
                  <a:cubicBezTo>
                    <a:pt x="202" y="157"/>
                    <a:pt x="202" y="157"/>
                    <a:pt x="202" y="157"/>
                  </a:cubicBezTo>
                  <a:cubicBezTo>
                    <a:pt x="202" y="158"/>
                    <a:pt x="202" y="158"/>
                    <a:pt x="202" y="158"/>
                  </a:cubicBezTo>
                  <a:cubicBezTo>
                    <a:pt x="201" y="157"/>
                    <a:pt x="201" y="157"/>
                    <a:pt x="201" y="157"/>
                  </a:cubicBezTo>
                  <a:cubicBezTo>
                    <a:pt x="202" y="157"/>
                    <a:pt x="202" y="157"/>
                    <a:pt x="202" y="157"/>
                  </a:cubicBezTo>
                  <a:cubicBezTo>
                    <a:pt x="202" y="157"/>
                    <a:pt x="202" y="157"/>
                    <a:pt x="202" y="157"/>
                  </a:cubicBezTo>
                  <a:cubicBezTo>
                    <a:pt x="203" y="156"/>
                    <a:pt x="203" y="156"/>
                    <a:pt x="203" y="156"/>
                  </a:cubicBezTo>
                  <a:cubicBezTo>
                    <a:pt x="203" y="155"/>
                    <a:pt x="203" y="155"/>
                    <a:pt x="203" y="155"/>
                  </a:cubicBezTo>
                  <a:close/>
                  <a:moveTo>
                    <a:pt x="208" y="155"/>
                  </a:moveTo>
                  <a:cubicBezTo>
                    <a:pt x="207" y="154"/>
                    <a:pt x="207" y="154"/>
                    <a:pt x="207" y="154"/>
                  </a:cubicBezTo>
                  <a:cubicBezTo>
                    <a:pt x="208" y="154"/>
                    <a:pt x="208" y="154"/>
                    <a:pt x="208" y="154"/>
                  </a:cubicBezTo>
                  <a:cubicBezTo>
                    <a:pt x="208" y="153"/>
                    <a:pt x="208" y="153"/>
                    <a:pt x="208" y="153"/>
                  </a:cubicBezTo>
                  <a:cubicBezTo>
                    <a:pt x="208" y="153"/>
                    <a:pt x="208" y="153"/>
                    <a:pt x="208" y="153"/>
                  </a:cubicBezTo>
                  <a:cubicBezTo>
                    <a:pt x="208" y="154"/>
                    <a:pt x="208" y="154"/>
                    <a:pt x="208" y="154"/>
                  </a:cubicBezTo>
                  <a:cubicBezTo>
                    <a:pt x="208" y="155"/>
                    <a:pt x="208" y="155"/>
                    <a:pt x="208" y="155"/>
                  </a:cubicBezTo>
                  <a:close/>
                  <a:moveTo>
                    <a:pt x="206" y="156"/>
                  </a:moveTo>
                  <a:cubicBezTo>
                    <a:pt x="207" y="154"/>
                    <a:pt x="207" y="154"/>
                    <a:pt x="207" y="154"/>
                  </a:cubicBezTo>
                  <a:cubicBezTo>
                    <a:pt x="207" y="154"/>
                    <a:pt x="207" y="154"/>
                    <a:pt x="207" y="154"/>
                  </a:cubicBezTo>
                  <a:cubicBezTo>
                    <a:pt x="207" y="155"/>
                    <a:pt x="207" y="155"/>
                    <a:pt x="207" y="155"/>
                  </a:cubicBezTo>
                  <a:cubicBezTo>
                    <a:pt x="207" y="156"/>
                    <a:pt x="207" y="156"/>
                    <a:pt x="207" y="156"/>
                  </a:cubicBezTo>
                  <a:cubicBezTo>
                    <a:pt x="206" y="156"/>
                    <a:pt x="206" y="156"/>
                    <a:pt x="206" y="156"/>
                  </a:cubicBezTo>
                  <a:close/>
                  <a:moveTo>
                    <a:pt x="206" y="155"/>
                  </a:moveTo>
                  <a:cubicBezTo>
                    <a:pt x="206" y="154"/>
                    <a:pt x="206" y="154"/>
                    <a:pt x="206" y="154"/>
                  </a:cubicBezTo>
                  <a:cubicBezTo>
                    <a:pt x="207" y="153"/>
                    <a:pt x="207" y="153"/>
                    <a:pt x="207" y="153"/>
                  </a:cubicBezTo>
                  <a:cubicBezTo>
                    <a:pt x="207" y="154"/>
                    <a:pt x="207" y="154"/>
                    <a:pt x="207" y="154"/>
                  </a:cubicBezTo>
                  <a:cubicBezTo>
                    <a:pt x="207" y="154"/>
                    <a:pt x="207" y="154"/>
                    <a:pt x="207" y="154"/>
                  </a:cubicBezTo>
                  <a:cubicBezTo>
                    <a:pt x="206" y="155"/>
                    <a:pt x="206" y="155"/>
                    <a:pt x="206" y="155"/>
                  </a:cubicBezTo>
                  <a:cubicBezTo>
                    <a:pt x="206" y="155"/>
                    <a:pt x="206" y="155"/>
                    <a:pt x="206" y="155"/>
                  </a:cubicBezTo>
                  <a:close/>
                  <a:moveTo>
                    <a:pt x="205" y="153"/>
                  </a:moveTo>
                  <a:cubicBezTo>
                    <a:pt x="205" y="152"/>
                    <a:pt x="205" y="152"/>
                    <a:pt x="205" y="152"/>
                  </a:cubicBezTo>
                  <a:cubicBezTo>
                    <a:pt x="207" y="152"/>
                    <a:pt x="207" y="152"/>
                    <a:pt x="207" y="152"/>
                  </a:cubicBezTo>
                  <a:cubicBezTo>
                    <a:pt x="207" y="153"/>
                    <a:pt x="207" y="153"/>
                    <a:pt x="207" y="153"/>
                  </a:cubicBezTo>
                  <a:cubicBezTo>
                    <a:pt x="206" y="154"/>
                    <a:pt x="206" y="154"/>
                    <a:pt x="206" y="154"/>
                  </a:cubicBezTo>
                  <a:cubicBezTo>
                    <a:pt x="205" y="153"/>
                    <a:pt x="205" y="153"/>
                    <a:pt x="205" y="153"/>
                  </a:cubicBezTo>
                  <a:cubicBezTo>
                    <a:pt x="205" y="153"/>
                    <a:pt x="205" y="153"/>
                    <a:pt x="205" y="153"/>
                  </a:cubicBezTo>
                  <a:close/>
                  <a:moveTo>
                    <a:pt x="206" y="151"/>
                  </a:moveTo>
                  <a:cubicBezTo>
                    <a:pt x="207" y="150"/>
                    <a:pt x="207" y="150"/>
                    <a:pt x="207" y="150"/>
                  </a:cubicBezTo>
                  <a:cubicBezTo>
                    <a:pt x="207" y="149"/>
                    <a:pt x="207" y="149"/>
                    <a:pt x="207" y="149"/>
                  </a:cubicBezTo>
                  <a:cubicBezTo>
                    <a:pt x="208" y="151"/>
                    <a:pt x="208" y="151"/>
                    <a:pt x="208" y="151"/>
                  </a:cubicBezTo>
                  <a:cubicBezTo>
                    <a:pt x="207" y="151"/>
                    <a:pt x="207" y="151"/>
                    <a:pt x="207" y="151"/>
                  </a:cubicBezTo>
                  <a:cubicBezTo>
                    <a:pt x="206" y="152"/>
                    <a:pt x="206" y="152"/>
                    <a:pt x="206" y="152"/>
                  </a:cubicBezTo>
                  <a:cubicBezTo>
                    <a:pt x="206" y="151"/>
                    <a:pt x="206" y="151"/>
                    <a:pt x="206" y="151"/>
                  </a:cubicBezTo>
                  <a:cubicBezTo>
                    <a:pt x="206" y="151"/>
                    <a:pt x="206" y="151"/>
                    <a:pt x="206" y="151"/>
                  </a:cubicBezTo>
                  <a:close/>
                  <a:moveTo>
                    <a:pt x="203" y="152"/>
                  </a:moveTo>
                  <a:cubicBezTo>
                    <a:pt x="203" y="151"/>
                    <a:pt x="203" y="151"/>
                    <a:pt x="203" y="151"/>
                  </a:cubicBezTo>
                  <a:cubicBezTo>
                    <a:pt x="204" y="149"/>
                    <a:pt x="204" y="149"/>
                    <a:pt x="204" y="149"/>
                  </a:cubicBezTo>
                  <a:cubicBezTo>
                    <a:pt x="204" y="148"/>
                    <a:pt x="204" y="148"/>
                    <a:pt x="204" y="148"/>
                  </a:cubicBezTo>
                  <a:cubicBezTo>
                    <a:pt x="203" y="148"/>
                    <a:pt x="203" y="148"/>
                    <a:pt x="203" y="148"/>
                  </a:cubicBezTo>
                  <a:cubicBezTo>
                    <a:pt x="203" y="148"/>
                    <a:pt x="203" y="148"/>
                    <a:pt x="203" y="148"/>
                  </a:cubicBezTo>
                  <a:cubicBezTo>
                    <a:pt x="203" y="147"/>
                    <a:pt x="203" y="147"/>
                    <a:pt x="203" y="147"/>
                  </a:cubicBezTo>
                  <a:cubicBezTo>
                    <a:pt x="203" y="147"/>
                    <a:pt x="203" y="147"/>
                    <a:pt x="203" y="147"/>
                  </a:cubicBezTo>
                  <a:cubicBezTo>
                    <a:pt x="204" y="146"/>
                    <a:pt x="204" y="146"/>
                    <a:pt x="204" y="146"/>
                  </a:cubicBezTo>
                  <a:cubicBezTo>
                    <a:pt x="205" y="147"/>
                    <a:pt x="205" y="147"/>
                    <a:pt x="205" y="147"/>
                  </a:cubicBezTo>
                  <a:cubicBezTo>
                    <a:pt x="206" y="147"/>
                    <a:pt x="206" y="147"/>
                    <a:pt x="206" y="147"/>
                  </a:cubicBezTo>
                  <a:cubicBezTo>
                    <a:pt x="207" y="148"/>
                    <a:pt x="207" y="148"/>
                    <a:pt x="207" y="148"/>
                  </a:cubicBezTo>
                  <a:cubicBezTo>
                    <a:pt x="207" y="149"/>
                    <a:pt x="207" y="149"/>
                    <a:pt x="207" y="149"/>
                  </a:cubicBezTo>
                  <a:cubicBezTo>
                    <a:pt x="206" y="150"/>
                    <a:pt x="206" y="150"/>
                    <a:pt x="206" y="150"/>
                  </a:cubicBezTo>
                  <a:cubicBezTo>
                    <a:pt x="205" y="150"/>
                    <a:pt x="205" y="150"/>
                    <a:pt x="205" y="150"/>
                  </a:cubicBezTo>
                  <a:cubicBezTo>
                    <a:pt x="205" y="149"/>
                    <a:pt x="205" y="149"/>
                    <a:pt x="205" y="149"/>
                  </a:cubicBezTo>
                  <a:cubicBezTo>
                    <a:pt x="205" y="149"/>
                    <a:pt x="205" y="149"/>
                    <a:pt x="205" y="149"/>
                  </a:cubicBezTo>
                  <a:cubicBezTo>
                    <a:pt x="205" y="150"/>
                    <a:pt x="205" y="150"/>
                    <a:pt x="205" y="150"/>
                  </a:cubicBezTo>
                  <a:cubicBezTo>
                    <a:pt x="204" y="151"/>
                    <a:pt x="204" y="151"/>
                    <a:pt x="204" y="151"/>
                  </a:cubicBezTo>
                  <a:cubicBezTo>
                    <a:pt x="205" y="151"/>
                    <a:pt x="205" y="151"/>
                    <a:pt x="205" y="151"/>
                  </a:cubicBezTo>
                  <a:cubicBezTo>
                    <a:pt x="204" y="152"/>
                    <a:pt x="204" y="152"/>
                    <a:pt x="204" y="152"/>
                  </a:cubicBezTo>
                  <a:cubicBezTo>
                    <a:pt x="204" y="151"/>
                    <a:pt x="204" y="151"/>
                    <a:pt x="204" y="151"/>
                  </a:cubicBezTo>
                  <a:cubicBezTo>
                    <a:pt x="204" y="152"/>
                    <a:pt x="204" y="152"/>
                    <a:pt x="204" y="152"/>
                  </a:cubicBezTo>
                  <a:cubicBezTo>
                    <a:pt x="203" y="152"/>
                    <a:pt x="203" y="152"/>
                    <a:pt x="203" y="152"/>
                  </a:cubicBezTo>
                  <a:close/>
                  <a:moveTo>
                    <a:pt x="201" y="151"/>
                  </a:moveTo>
                  <a:cubicBezTo>
                    <a:pt x="200" y="150"/>
                    <a:pt x="200" y="150"/>
                    <a:pt x="200" y="150"/>
                  </a:cubicBezTo>
                  <a:cubicBezTo>
                    <a:pt x="201" y="149"/>
                    <a:pt x="201" y="149"/>
                    <a:pt x="201" y="149"/>
                  </a:cubicBezTo>
                  <a:cubicBezTo>
                    <a:pt x="200" y="149"/>
                    <a:pt x="200" y="149"/>
                    <a:pt x="200" y="149"/>
                  </a:cubicBezTo>
                  <a:cubicBezTo>
                    <a:pt x="200" y="148"/>
                    <a:pt x="200" y="148"/>
                    <a:pt x="200" y="148"/>
                  </a:cubicBezTo>
                  <a:cubicBezTo>
                    <a:pt x="201" y="148"/>
                    <a:pt x="201" y="148"/>
                    <a:pt x="201" y="148"/>
                  </a:cubicBezTo>
                  <a:cubicBezTo>
                    <a:pt x="201" y="148"/>
                    <a:pt x="201" y="148"/>
                    <a:pt x="201" y="148"/>
                  </a:cubicBezTo>
                  <a:cubicBezTo>
                    <a:pt x="201" y="147"/>
                    <a:pt x="201" y="147"/>
                    <a:pt x="201" y="147"/>
                  </a:cubicBezTo>
                  <a:cubicBezTo>
                    <a:pt x="202" y="147"/>
                    <a:pt x="202" y="147"/>
                    <a:pt x="202" y="147"/>
                  </a:cubicBezTo>
                  <a:cubicBezTo>
                    <a:pt x="203" y="148"/>
                    <a:pt x="203" y="148"/>
                    <a:pt x="203" y="148"/>
                  </a:cubicBezTo>
                  <a:cubicBezTo>
                    <a:pt x="202" y="149"/>
                    <a:pt x="202" y="149"/>
                    <a:pt x="202" y="149"/>
                  </a:cubicBezTo>
                  <a:cubicBezTo>
                    <a:pt x="202" y="149"/>
                    <a:pt x="202" y="149"/>
                    <a:pt x="202" y="149"/>
                  </a:cubicBezTo>
                  <a:cubicBezTo>
                    <a:pt x="203" y="149"/>
                    <a:pt x="203" y="149"/>
                    <a:pt x="203" y="149"/>
                  </a:cubicBezTo>
                  <a:cubicBezTo>
                    <a:pt x="203" y="149"/>
                    <a:pt x="203" y="149"/>
                    <a:pt x="203" y="149"/>
                  </a:cubicBezTo>
                  <a:cubicBezTo>
                    <a:pt x="202" y="151"/>
                    <a:pt x="202" y="151"/>
                    <a:pt x="202" y="151"/>
                  </a:cubicBezTo>
                  <a:cubicBezTo>
                    <a:pt x="201" y="152"/>
                    <a:pt x="201" y="152"/>
                    <a:pt x="201" y="152"/>
                  </a:cubicBezTo>
                  <a:cubicBezTo>
                    <a:pt x="201" y="153"/>
                    <a:pt x="201" y="153"/>
                    <a:pt x="201" y="153"/>
                  </a:cubicBezTo>
                  <a:cubicBezTo>
                    <a:pt x="201" y="153"/>
                    <a:pt x="201" y="153"/>
                    <a:pt x="201" y="153"/>
                  </a:cubicBezTo>
                  <a:cubicBezTo>
                    <a:pt x="200" y="154"/>
                    <a:pt x="200" y="154"/>
                    <a:pt x="200" y="154"/>
                  </a:cubicBezTo>
                  <a:cubicBezTo>
                    <a:pt x="200" y="153"/>
                    <a:pt x="200" y="153"/>
                    <a:pt x="200" y="153"/>
                  </a:cubicBezTo>
                  <a:cubicBezTo>
                    <a:pt x="200" y="152"/>
                    <a:pt x="200" y="152"/>
                    <a:pt x="200" y="152"/>
                  </a:cubicBezTo>
                  <a:cubicBezTo>
                    <a:pt x="199" y="154"/>
                    <a:pt x="199" y="154"/>
                    <a:pt x="199" y="154"/>
                  </a:cubicBezTo>
                  <a:cubicBezTo>
                    <a:pt x="199" y="153"/>
                    <a:pt x="199" y="153"/>
                    <a:pt x="199" y="153"/>
                  </a:cubicBezTo>
                  <a:cubicBezTo>
                    <a:pt x="199" y="153"/>
                    <a:pt x="199" y="153"/>
                    <a:pt x="199" y="153"/>
                  </a:cubicBezTo>
                  <a:cubicBezTo>
                    <a:pt x="199" y="152"/>
                    <a:pt x="199" y="152"/>
                    <a:pt x="199" y="152"/>
                  </a:cubicBezTo>
                  <a:cubicBezTo>
                    <a:pt x="199" y="152"/>
                    <a:pt x="199" y="152"/>
                    <a:pt x="199" y="152"/>
                  </a:cubicBezTo>
                  <a:cubicBezTo>
                    <a:pt x="200" y="151"/>
                    <a:pt x="200" y="151"/>
                    <a:pt x="200" y="151"/>
                  </a:cubicBezTo>
                  <a:cubicBezTo>
                    <a:pt x="200" y="152"/>
                    <a:pt x="200" y="152"/>
                    <a:pt x="200" y="152"/>
                  </a:cubicBezTo>
                  <a:cubicBezTo>
                    <a:pt x="201" y="151"/>
                    <a:pt x="201" y="151"/>
                    <a:pt x="201" y="151"/>
                  </a:cubicBezTo>
                  <a:cubicBezTo>
                    <a:pt x="201" y="151"/>
                    <a:pt x="201" y="151"/>
                    <a:pt x="201" y="151"/>
                  </a:cubicBezTo>
                  <a:close/>
                  <a:moveTo>
                    <a:pt x="200" y="144"/>
                  </a:moveTo>
                  <a:cubicBezTo>
                    <a:pt x="201" y="144"/>
                    <a:pt x="201" y="144"/>
                    <a:pt x="201" y="144"/>
                  </a:cubicBezTo>
                  <a:cubicBezTo>
                    <a:pt x="201" y="144"/>
                    <a:pt x="201" y="144"/>
                    <a:pt x="201" y="144"/>
                  </a:cubicBezTo>
                  <a:cubicBezTo>
                    <a:pt x="200" y="144"/>
                    <a:pt x="200" y="144"/>
                    <a:pt x="200" y="144"/>
                  </a:cubicBezTo>
                  <a:close/>
                  <a:moveTo>
                    <a:pt x="198" y="144"/>
                  </a:moveTo>
                  <a:cubicBezTo>
                    <a:pt x="199" y="144"/>
                    <a:pt x="199" y="144"/>
                    <a:pt x="199" y="144"/>
                  </a:cubicBezTo>
                  <a:cubicBezTo>
                    <a:pt x="199" y="143"/>
                    <a:pt x="199" y="143"/>
                    <a:pt x="199" y="143"/>
                  </a:cubicBezTo>
                  <a:cubicBezTo>
                    <a:pt x="200" y="143"/>
                    <a:pt x="200" y="143"/>
                    <a:pt x="200" y="143"/>
                  </a:cubicBezTo>
                  <a:cubicBezTo>
                    <a:pt x="200" y="144"/>
                    <a:pt x="200" y="144"/>
                    <a:pt x="200" y="144"/>
                  </a:cubicBezTo>
                  <a:cubicBezTo>
                    <a:pt x="200" y="146"/>
                    <a:pt x="200" y="146"/>
                    <a:pt x="200" y="146"/>
                  </a:cubicBezTo>
                  <a:cubicBezTo>
                    <a:pt x="200" y="147"/>
                    <a:pt x="200" y="147"/>
                    <a:pt x="200" y="147"/>
                  </a:cubicBezTo>
                  <a:cubicBezTo>
                    <a:pt x="199" y="147"/>
                    <a:pt x="199" y="147"/>
                    <a:pt x="199" y="147"/>
                  </a:cubicBezTo>
                  <a:cubicBezTo>
                    <a:pt x="199" y="149"/>
                    <a:pt x="199" y="149"/>
                    <a:pt x="199" y="149"/>
                  </a:cubicBezTo>
                  <a:cubicBezTo>
                    <a:pt x="199" y="149"/>
                    <a:pt x="199" y="149"/>
                    <a:pt x="199" y="149"/>
                  </a:cubicBezTo>
                  <a:cubicBezTo>
                    <a:pt x="198" y="150"/>
                    <a:pt x="198" y="150"/>
                    <a:pt x="198" y="150"/>
                  </a:cubicBezTo>
                  <a:cubicBezTo>
                    <a:pt x="198" y="151"/>
                    <a:pt x="198" y="151"/>
                    <a:pt x="198" y="151"/>
                  </a:cubicBezTo>
                  <a:cubicBezTo>
                    <a:pt x="198" y="152"/>
                    <a:pt x="198" y="152"/>
                    <a:pt x="198" y="152"/>
                  </a:cubicBezTo>
                  <a:cubicBezTo>
                    <a:pt x="198" y="152"/>
                    <a:pt x="198" y="152"/>
                    <a:pt x="198" y="152"/>
                  </a:cubicBezTo>
                  <a:cubicBezTo>
                    <a:pt x="198" y="152"/>
                    <a:pt x="198" y="152"/>
                    <a:pt x="198" y="152"/>
                  </a:cubicBezTo>
                  <a:cubicBezTo>
                    <a:pt x="198" y="151"/>
                    <a:pt x="198" y="151"/>
                    <a:pt x="198" y="151"/>
                  </a:cubicBezTo>
                  <a:cubicBezTo>
                    <a:pt x="197" y="151"/>
                    <a:pt x="197" y="151"/>
                    <a:pt x="197" y="151"/>
                  </a:cubicBezTo>
                  <a:cubicBezTo>
                    <a:pt x="197" y="150"/>
                    <a:pt x="197" y="150"/>
                    <a:pt x="197" y="150"/>
                  </a:cubicBezTo>
                  <a:cubicBezTo>
                    <a:pt x="197" y="149"/>
                    <a:pt x="197" y="149"/>
                    <a:pt x="197" y="149"/>
                  </a:cubicBezTo>
                  <a:cubicBezTo>
                    <a:pt x="198" y="149"/>
                    <a:pt x="198" y="149"/>
                    <a:pt x="198" y="149"/>
                  </a:cubicBezTo>
                  <a:cubicBezTo>
                    <a:pt x="198" y="149"/>
                    <a:pt x="198" y="149"/>
                    <a:pt x="198" y="149"/>
                  </a:cubicBezTo>
                  <a:cubicBezTo>
                    <a:pt x="198" y="148"/>
                    <a:pt x="198" y="148"/>
                    <a:pt x="198" y="148"/>
                  </a:cubicBezTo>
                  <a:cubicBezTo>
                    <a:pt x="198" y="149"/>
                    <a:pt x="198" y="149"/>
                    <a:pt x="198" y="149"/>
                  </a:cubicBezTo>
                  <a:cubicBezTo>
                    <a:pt x="197" y="149"/>
                    <a:pt x="197" y="149"/>
                    <a:pt x="197" y="149"/>
                  </a:cubicBezTo>
                  <a:cubicBezTo>
                    <a:pt x="197" y="148"/>
                    <a:pt x="197" y="148"/>
                    <a:pt x="197" y="148"/>
                  </a:cubicBezTo>
                  <a:cubicBezTo>
                    <a:pt x="198" y="148"/>
                    <a:pt x="198" y="148"/>
                    <a:pt x="198" y="148"/>
                  </a:cubicBezTo>
                  <a:cubicBezTo>
                    <a:pt x="198" y="147"/>
                    <a:pt x="198" y="147"/>
                    <a:pt x="198" y="147"/>
                  </a:cubicBezTo>
                  <a:cubicBezTo>
                    <a:pt x="197" y="147"/>
                    <a:pt x="197" y="147"/>
                    <a:pt x="197" y="147"/>
                  </a:cubicBezTo>
                  <a:cubicBezTo>
                    <a:pt x="197" y="147"/>
                    <a:pt x="197" y="147"/>
                    <a:pt x="197" y="147"/>
                  </a:cubicBezTo>
                  <a:cubicBezTo>
                    <a:pt x="198" y="147"/>
                    <a:pt x="198" y="147"/>
                    <a:pt x="198" y="147"/>
                  </a:cubicBezTo>
                  <a:cubicBezTo>
                    <a:pt x="198" y="146"/>
                    <a:pt x="198" y="146"/>
                    <a:pt x="198" y="146"/>
                  </a:cubicBezTo>
                  <a:cubicBezTo>
                    <a:pt x="198" y="145"/>
                    <a:pt x="198" y="145"/>
                    <a:pt x="198" y="145"/>
                  </a:cubicBezTo>
                  <a:cubicBezTo>
                    <a:pt x="199" y="145"/>
                    <a:pt x="199" y="145"/>
                    <a:pt x="199" y="145"/>
                  </a:cubicBezTo>
                  <a:cubicBezTo>
                    <a:pt x="198" y="144"/>
                    <a:pt x="198" y="144"/>
                    <a:pt x="198" y="144"/>
                  </a:cubicBezTo>
                  <a:cubicBezTo>
                    <a:pt x="198" y="144"/>
                    <a:pt x="198" y="144"/>
                    <a:pt x="198" y="144"/>
                  </a:cubicBezTo>
                  <a:close/>
                  <a:moveTo>
                    <a:pt x="196" y="144"/>
                  </a:moveTo>
                  <a:cubicBezTo>
                    <a:pt x="197" y="144"/>
                    <a:pt x="197" y="144"/>
                    <a:pt x="197" y="144"/>
                  </a:cubicBezTo>
                  <a:cubicBezTo>
                    <a:pt x="197" y="144"/>
                    <a:pt x="197" y="144"/>
                    <a:pt x="197" y="144"/>
                  </a:cubicBezTo>
                  <a:cubicBezTo>
                    <a:pt x="197" y="145"/>
                    <a:pt x="197" y="145"/>
                    <a:pt x="197" y="145"/>
                  </a:cubicBezTo>
                  <a:cubicBezTo>
                    <a:pt x="197" y="146"/>
                    <a:pt x="197" y="146"/>
                    <a:pt x="197" y="146"/>
                  </a:cubicBezTo>
                  <a:cubicBezTo>
                    <a:pt x="196" y="146"/>
                    <a:pt x="196" y="146"/>
                    <a:pt x="196" y="146"/>
                  </a:cubicBezTo>
                  <a:cubicBezTo>
                    <a:pt x="196" y="145"/>
                    <a:pt x="196" y="145"/>
                    <a:pt x="196" y="145"/>
                  </a:cubicBezTo>
                  <a:cubicBezTo>
                    <a:pt x="196" y="145"/>
                    <a:pt x="196" y="145"/>
                    <a:pt x="196" y="145"/>
                  </a:cubicBezTo>
                  <a:cubicBezTo>
                    <a:pt x="196" y="145"/>
                    <a:pt x="196" y="145"/>
                    <a:pt x="196" y="145"/>
                  </a:cubicBezTo>
                  <a:cubicBezTo>
                    <a:pt x="196" y="144"/>
                    <a:pt x="196" y="144"/>
                    <a:pt x="196" y="144"/>
                  </a:cubicBezTo>
                  <a:close/>
                  <a:moveTo>
                    <a:pt x="201" y="146"/>
                  </a:moveTo>
                  <a:cubicBezTo>
                    <a:pt x="201" y="145"/>
                    <a:pt x="201" y="145"/>
                    <a:pt x="201" y="145"/>
                  </a:cubicBezTo>
                  <a:cubicBezTo>
                    <a:pt x="201" y="144"/>
                    <a:pt x="201" y="144"/>
                    <a:pt x="201" y="144"/>
                  </a:cubicBezTo>
                  <a:cubicBezTo>
                    <a:pt x="202" y="144"/>
                    <a:pt x="202" y="144"/>
                    <a:pt x="202" y="144"/>
                  </a:cubicBezTo>
                  <a:cubicBezTo>
                    <a:pt x="203" y="144"/>
                    <a:pt x="203" y="144"/>
                    <a:pt x="203" y="144"/>
                  </a:cubicBezTo>
                  <a:cubicBezTo>
                    <a:pt x="202" y="143"/>
                    <a:pt x="202" y="143"/>
                    <a:pt x="202" y="143"/>
                  </a:cubicBezTo>
                  <a:cubicBezTo>
                    <a:pt x="203" y="143"/>
                    <a:pt x="203" y="143"/>
                    <a:pt x="203" y="143"/>
                  </a:cubicBezTo>
                  <a:cubicBezTo>
                    <a:pt x="202" y="142"/>
                    <a:pt x="202" y="142"/>
                    <a:pt x="202" y="142"/>
                  </a:cubicBezTo>
                  <a:cubicBezTo>
                    <a:pt x="202" y="141"/>
                    <a:pt x="202" y="141"/>
                    <a:pt x="202" y="141"/>
                  </a:cubicBezTo>
                  <a:cubicBezTo>
                    <a:pt x="203" y="140"/>
                    <a:pt x="203" y="140"/>
                    <a:pt x="203" y="140"/>
                  </a:cubicBezTo>
                  <a:cubicBezTo>
                    <a:pt x="203" y="138"/>
                    <a:pt x="203" y="138"/>
                    <a:pt x="203" y="138"/>
                  </a:cubicBezTo>
                  <a:cubicBezTo>
                    <a:pt x="204" y="136"/>
                    <a:pt x="204" y="136"/>
                    <a:pt x="204" y="136"/>
                  </a:cubicBezTo>
                  <a:cubicBezTo>
                    <a:pt x="204" y="137"/>
                    <a:pt x="204" y="137"/>
                    <a:pt x="204" y="137"/>
                  </a:cubicBezTo>
                  <a:cubicBezTo>
                    <a:pt x="204" y="138"/>
                    <a:pt x="204" y="138"/>
                    <a:pt x="204" y="138"/>
                  </a:cubicBezTo>
                  <a:cubicBezTo>
                    <a:pt x="205" y="138"/>
                    <a:pt x="205" y="138"/>
                    <a:pt x="205" y="138"/>
                  </a:cubicBezTo>
                  <a:cubicBezTo>
                    <a:pt x="206" y="139"/>
                    <a:pt x="206" y="139"/>
                    <a:pt x="206" y="139"/>
                  </a:cubicBezTo>
                  <a:cubicBezTo>
                    <a:pt x="206" y="142"/>
                    <a:pt x="206" y="142"/>
                    <a:pt x="206" y="142"/>
                  </a:cubicBezTo>
                  <a:cubicBezTo>
                    <a:pt x="206" y="143"/>
                    <a:pt x="206" y="143"/>
                    <a:pt x="206" y="143"/>
                  </a:cubicBezTo>
                  <a:cubicBezTo>
                    <a:pt x="205" y="143"/>
                    <a:pt x="205" y="143"/>
                    <a:pt x="205" y="143"/>
                  </a:cubicBezTo>
                  <a:cubicBezTo>
                    <a:pt x="205" y="141"/>
                    <a:pt x="205" y="141"/>
                    <a:pt x="205" y="141"/>
                  </a:cubicBezTo>
                  <a:cubicBezTo>
                    <a:pt x="205" y="139"/>
                    <a:pt x="205" y="139"/>
                    <a:pt x="205" y="139"/>
                  </a:cubicBezTo>
                  <a:cubicBezTo>
                    <a:pt x="205" y="140"/>
                    <a:pt x="205" y="140"/>
                    <a:pt x="205" y="140"/>
                  </a:cubicBezTo>
                  <a:cubicBezTo>
                    <a:pt x="205" y="143"/>
                    <a:pt x="205" y="143"/>
                    <a:pt x="205" y="143"/>
                  </a:cubicBezTo>
                  <a:cubicBezTo>
                    <a:pt x="204" y="143"/>
                    <a:pt x="204" y="143"/>
                    <a:pt x="204" y="143"/>
                  </a:cubicBezTo>
                  <a:cubicBezTo>
                    <a:pt x="204" y="144"/>
                    <a:pt x="204" y="144"/>
                    <a:pt x="204" y="144"/>
                  </a:cubicBezTo>
                  <a:cubicBezTo>
                    <a:pt x="204" y="144"/>
                    <a:pt x="204" y="144"/>
                    <a:pt x="204" y="144"/>
                  </a:cubicBezTo>
                  <a:cubicBezTo>
                    <a:pt x="203" y="144"/>
                    <a:pt x="203" y="144"/>
                    <a:pt x="203" y="144"/>
                  </a:cubicBezTo>
                  <a:cubicBezTo>
                    <a:pt x="203" y="145"/>
                    <a:pt x="203" y="145"/>
                    <a:pt x="203" y="145"/>
                  </a:cubicBezTo>
                  <a:cubicBezTo>
                    <a:pt x="202" y="146"/>
                    <a:pt x="202" y="146"/>
                    <a:pt x="202" y="146"/>
                  </a:cubicBezTo>
                  <a:cubicBezTo>
                    <a:pt x="201" y="147"/>
                    <a:pt x="201" y="147"/>
                    <a:pt x="201" y="147"/>
                  </a:cubicBezTo>
                  <a:cubicBezTo>
                    <a:pt x="201" y="146"/>
                    <a:pt x="201" y="146"/>
                    <a:pt x="201" y="146"/>
                  </a:cubicBezTo>
                  <a:close/>
                  <a:moveTo>
                    <a:pt x="198" y="137"/>
                  </a:moveTo>
                  <a:cubicBezTo>
                    <a:pt x="200" y="137"/>
                    <a:pt x="200" y="137"/>
                    <a:pt x="200" y="137"/>
                  </a:cubicBezTo>
                  <a:cubicBezTo>
                    <a:pt x="200" y="137"/>
                    <a:pt x="200" y="137"/>
                    <a:pt x="200" y="137"/>
                  </a:cubicBezTo>
                  <a:cubicBezTo>
                    <a:pt x="200" y="138"/>
                    <a:pt x="200" y="138"/>
                    <a:pt x="200" y="138"/>
                  </a:cubicBezTo>
                  <a:cubicBezTo>
                    <a:pt x="200" y="138"/>
                    <a:pt x="200" y="138"/>
                    <a:pt x="200" y="138"/>
                  </a:cubicBezTo>
                  <a:cubicBezTo>
                    <a:pt x="200" y="139"/>
                    <a:pt x="200" y="139"/>
                    <a:pt x="200" y="139"/>
                  </a:cubicBezTo>
                  <a:cubicBezTo>
                    <a:pt x="201" y="138"/>
                    <a:pt x="201" y="138"/>
                    <a:pt x="201" y="138"/>
                  </a:cubicBezTo>
                  <a:cubicBezTo>
                    <a:pt x="201" y="138"/>
                    <a:pt x="201" y="138"/>
                    <a:pt x="201" y="138"/>
                  </a:cubicBezTo>
                  <a:cubicBezTo>
                    <a:pt x="202" y="139"/>
                    <a:pt x="202" y="139"/>
                    <a:pt x="202" y="139"/>
                  </a:cubicBezTo>
                  <a:cubicBezTo>
                    <a:pt x="202" y="139"/>
                    <a:pt x="202" y="139"/>
                    <a:pt x="202" y="139"/>
                  </a:cubicBezTo>
                  <a:cubicBezTo>
                    <a:pt x="202" y="139"/>
                    <a:pt x="202" y="139"/>
                    <a:pt x="202" y="139"/>
                  </a:cubicBezTo>
                  <a:cubicBezTo>
                    <a:pt x="202" y="140"/>
                    <a:pt x="202" y="140"/>
                    <a:pt x="202" y="140"/>
                  </a:cubicBezTo>
                  <a:cubicBezTo>
                    <a:pt x="201" y="140"/>
                    <a:pt x="201" y="140"/>
                    <a:pt x="201" y="140"/>
                  </a:cubicBezTo>
                  <a:cubicBezTo>
                    <a:pt x="201" y="140"/>
                    <a:pt x="201" y="140"/>
                    <a:pt x="201" y="140"/>
                  </a:cubicBezTo>
                  <a:cubicBezTo>
                    <a:pt x="200" y="139"/>
                    <a:pt x="200" y="139"/>
                    <a:pt x="200" y="139"/>
                  </a:cubicBezTo>
                  <a:cubicBezTo>
                    <a:pt x="199" y="138"/>
                    <a:pt x="199" y="138"/>
                    <a:pt x="199" y="138"/>
                  </a:cubicBezTo>
                  <a:cubicBezTo>
                    <a:pt x="199" y="139"/>
                    <a:pt x="199" y="139"/>
                    <a:pt x="199" y="139"/>
                  </a:cubicBezTo>
                  <a:cubicBezTo>
                    <a:pt x="200" y="140"/>
                    <a:pt x="200" y="140"/>
                    <a:pt x="200" y="140"/>
                  </a:cubicBezTo>
                  <a:cubicBezTo>
                    <a:pt x="200" y="141"/>
                    <a:pt x="200" y="141"/>
                    <a:pt x="200" y="141"/>
                  </a:cubicBezTo>
                  <a:cubicBezTo>
                    <a:pt x="201" y="141"/>
                    <a:pt x="201" y="141"/>
                    <a:pt x="201" y="141"/>
                  </a:cubicBezTo>
                  <a:cubicBezTo>
                    <a:pt x="201" y="142"/>
                    <a:pt x="201" y="142"/>
                    <a:pt x="201" y="142"/>
                  </a:cubicBezTo>
                  <a:cubicBezTo>
                    <a:pt x="201" y="142"/>
                    <a:pt x="201" y="142"/>
                    <a:pt x="201" y="142"/>
                  </a:cubicBezTo>
                  <a:cubicBezTo>
                    <a:pt x="201" y="143"/>
                    <a:pt x="201" y="143"/>
                    <a:pt x="201" y="143"/>
                  </a:cubicBezTo>
                  <a:cubicBezTo>
                    <a:pt x="200" y="143"/>
                    <a:pt x="200" y="143"/>
                    <a:pt x="200" y="143"/>
                  </a:cubicBezTo>
                  <a:cubicBezTo>
                    <a:pt x="200" y="142"/>
                    <a:pt x="200" y="142"/>
                    <a:pt x="200" y="142"/>
                  </a:cubicBezTo>
                  <a:cubicBezTo>
                    <a:pt x="199" y="142"/>
                    <a:pt x="199" y="142"/>
                    <a:pt x="199" y="142"/>
                  </a:cubicBezTo>
                  <a:cubicBezTo>
                    <a:pt x="198" y="140"/>
                    <a:pt x="198" y="140"/>
                    <a:pt x="198" y="140"/>
                  </a:cubicBezTo>
                  <a:cubicBezTo>
                    <a:pt x="198" y="141"/>
                    <a:pt x="198" y="141"/>
                    <a:pt x="198" y="141"/>
                  </a:cubicBezTo>
                  <a:cubicBezTo>
                    <a:pt x="199" y="142"/>
                    <a:pt x="199" y="142"/>
                    <a:pt x="199" y="142"/>
                  </a:cubicBezTo>
                  <a:cubicBezTo>
                    <a:pt x="199" y="143"/>
                    <a:pt x="199" y="143"/>
                    <a:pt x="199" y="143"/>
                  </a:cubicBezTo>
                  <a:cubicBezTo>
                    <a:pt x="198" y="143"/>
                    <a:pt x="198" y="143"/>
                    <a:pt x="198" y="143"/>
                  </a:cubicBezTo>
                  <a:cubicBezTo>
                    <a:pt x="197" y="143"/>
                    <a:pt x="197" y="143"/>
                    <a:pt x="197" y="143"/>
                  </a:cubicBezTo>
                  <a:cubicBezTo>
                    <a:pt x="197" y="142"/>
                    <a:pt x="197" y="142"/>
                    <a:pt x="197" y="142"/>
                  </a:cubicBezTo>
                  <a:cubicBezTo>
                    <a:pt x="197" y="142"/>
                    <a:pt x="197" y="142"/>
                    <a:pt x="197" y="142"/>
                  </a:cubicBezTo>
                  <a:cubicBezTo>
                    <a:pt x="197" y="141"/>
                    <a:pt x="197" y="141"/>
                    <a:pt x="197" y="141"/>
                  </a:cubicBezTo>
                  <a:cubicBezTo>
                    <a:pt x="197" y="141"/>
                    <a:pt x="197" y="141"/>
                    <a:pt x="197" y="141"/>
                  </a:cubicBezTo>
                  <a:cubicBezTo>
                    <a:pt x="196" y="140"/>
                    <a:pt x="196" y="140"/>
                    <a:pt x="196" y="140"/>
                  </a:cubicBezTo>
                  <a:cubicBezTo>
                    <a:pt x="197" y="139"/>
                    <a:pt x="197" y="139"/>
                    <a:pt x="197" y="139"/>
                  </a:cubicBezTo>
                  <a:cubicBezTo>
                    <a:pt x="197" y="139"/>
                    <a:pt x="197" y="139"/>
                    <a:pt x="197" y="139"/>
                  </a:cubicBezTo>
                  <a:cubicBezTo>
                    <a:pt x="198" y="139"/>
                    <a:pt x="198" y="139"/>
                    <a:pt x="198" y="139"/>
                  </a:cubicBezTo>
                  <a:cubicBezTo>
                    <a:pt x="197" y="138"/>
                    <a:pt x="197" y="138"/>
                    <a:pt x="197" y="138"/>
                  </a:cubicBezTo>
                  <a:cubicBezTo>
                    <a:pt x="197" y="137"/>
                    <a:pt x="197" y="137"/>
                    <a:pt x="197" y="137"/>
                  </a:cubicBezTo>
                  <a:cubicBezTo>
                    <a:pt x="197" y="137"/>
                    <a:pt x="197" y="137"/>
                    <a:pt x="197" y="137"/>
                  </a:cubicBezTo>
                  <a:cubicBezTo>
                    <a:pt x="198" y="137"/>
                    <a:pt x="198" y="137"/>
                    <a:pt x="198" y="137"/>
                  </a:cubicBezTo>
                  <a:cubicBezTo>
                    <a:pt x="198" y="137"/>
                    <a:pt x="198" y="137"/>
                    <a:pt x="198" y="137"/>
                  </a:cubicBezTo>
                  <a:cubicBezTo>
                    <a:pt x="198" y="137"/>
                    <a:pt x="198" y="137"/>
                    <a:pt x="198" y="137"/>
                  </a:cubicBezTo>
                  <a:close/>
                  <a:moveTo>
                    <a:pt x="199" y="136"/>
                  </a:moveTo>
                  <a:cubicBezTo>
                    <a:pt x="199" y="135"/>
                    <a:pt x="199" y="135"/>
                    <a:pt x="199" y="135"/>
                  </a:cubicBezTo>
                  <a:cubicBezTo>
                    <a:pt x="200" y="136"/>
                    <a:pt x="200" y="136"/>
                    <a:pt x="200" y="136"/>
                  </a:cubicBezTo>
                  <a:cubicBezTo>
                    <a:pt x="199" y="136"/>
                    <a:pt x="199" y="136"/>
                    <a:pt x="199" y="136"/>
                  </a:cubicBezTo>
                  <a:cubicBezTo>
                    <a:pt x="199" y="136"/>
                    <a:pt x="199" y="136"/>
                    <a:pt x="199" y="136"/>
                  </a:cubicBezTo>
                  <a:close/>
                  <a:moveTo>
                    <a:pt x="66" y="86"/>
                  </a:moveTo>
                  <a:cubicBezTo>
                    <a:pt x="66" y="86"/>
                    <a:pt x="66" y="86"/>
                    <a:pt x="66" y="86"/>
                  </a:cubicBezTo>
                  <a:cubicBezTo>
                    <a:pt x="66" y="86"/>
                    <a:pt x="66" y="86"/>
                    <a:pt x="66" y="86"/>
                  </a:cubicBezTo>
                  <a:cubicBezTo>
                    <a:pt x="66" y="86"/>
                    <a:pt x="66" y="86"/>
                    <a:pt x="66" y="86"/>
                  </a:cubicBezTo>
                  <a:cubicBezTo>
                    <a:pt x="66" y="86"/>
                    <a:pt x="66" y="86"/>
                    <a:pt x="66" y="86"/>
                  </a:cubicBezTo>
                  <a:close/>
                  <a:moveTo>
                    <a:pt x="66" y="87"/>
                  </a:moveTo>
                  <a:cubicBezTo>
                    <a:pt x="66" y="87"/>
                    <a:pt x="66" y="87"/>
                    <a:pt x="66" y="87"/>
                  </a:cubicBezTo>
                  <a:cubicBezTo>
                    <a:pt x="66" y="88"/>
                    <a:pt x="66" y="88"/>
                    <a:pt x="66" y="88"/>
                  </a:cubicBezTo>
                  <a:cubicBezTo>
                    <a:pt x="68" y="89"/>
                    <a:pt x="68" y="89"/>
                    <a:pt x="68" y="89"/>
                  </a:cubicBezTo>
                  <a:cubicBezTo>
                    <a:pt x="67" y="90"/>
                    <a:pt x="67" y="90"/>
                    <a:pt x="67" y="90"/>
                  </a:cubicBezTo>
                  <a:cubicBezTo>
                    <a:pt x="66" y="89"/>
                    <a:pt x="66" y="89"/>
                    <a:pt x="66" y="89"/>
                  </a:cubicBezTo>
                  <a:cubicBezTo>
                    <a:pt x="66" y="88"/>
                    <a:pt x="66" y="88"/>
                    <a:pt x="66" y="88"/>
                  </a:cubicBezTo>
                  <a:cubicBezTo>
                    <a:pt x="65" y="87"/>
                    <a:pt x="65" y="87"/>
                    <a:pt x="65" y="87"/>
                  </a:cubicBezTo>
                  <a:cubicBezTo>
                    <a:pt x="65" y="87"/>
                    <a:pt x="66" y="87"/>
                    <a:pt x="66" y="87"/>
                  </a:cubicBezTo>
                  <a:close/>
                  <a:moveTo>
                    <a:pt x="112" y="73"/>
                  </a:moveTo>
                  <a:cubicBezTo>
                    <a:pt x="111" y="74"/>
                    <a:pt x="111" y="74"/>
                    <a:pt x="111" y="74"/>
                  </a:cubicBezTo>
                  <a:cubicBezTo>
                    <a:pt x="111" y="76"/>
                    <a:pt x="111" y="76"/>
                    <a:pt x="111" y="76"/>
                  </a:cubicBezTo>
                  <a:cubicBezTo>
                    <a:pt x="111" y="76"/>
                    <a:pt x="111" y="76"/>
                    <a:pt x="111" y="76"/>
                  </a:cubicBezTo>
                  <a:cubicBezTo>
                    <a:pt x="111" y="75"/>
                    <a:pt x="111" y="75"/>
                    <a:pt x="111" y="75"/>
                  </a:cubicBezTo>
                  <a:cubicBezTo>
                    <a:pt x="110" y="75"/>
                    <a:pt x="110" y="75"/>
                    <a:pt x="110" y="75"/>
                  </a:cubicBezTo>
                  <a:cubicBezTo>
                    <a:pt x="109" y="75"/>
                    <a:pt x="109" y="75"/>
                    <a:pt x="109" y="75"/>
                  </a:cubicBezTo>
                  <a:cubicBezTo>
                    <a:pt x="108" y="75"/>
                    <a:pt x="108" y="75"/>
                    <a:pt x="108" y="75"/>
                  </a:cubicBezTo>
                  <a:cubicBezTo>
                    <a:pt x="108" y="74"/>
                    <a:pt x="108" y="74"/>
                    <a:pt x="108" y="74"/>
                  </a:cubicBezTo>
                  <a:cubicBezTo>
                    <a:pt x="111" y="72"/>
                    <a:pt x="111" y="72"/>
                    <a:pt x="111" y="72"/>
                  </a:cubicBezTo>
                  <a:cubicBezTo>
                    <a:pt x="112" y="72"/>
                    <a:pt x="112" y="72"/>
                    <a:pt x="112" y="72"/>
                  </a:cubicBezTo>
                  <a:cubicBezTo>
                    <a:pt x="112" y="72"/>
                    <a:pt x="112" y="72"/>
                    <a:pt x="112" y="72"/>
                  </a:cubicBezTo>
                  <a:cubicBezTo>
                    <a:pt x="112" y="73"/>
                    <a:pt x="112" y="73"/>
                    <a:pt x="112" y="73"/>
                  </a:cubicBezTo>
                  <a:close/>
                  <a:moveTo>
                    <a:pt x="113" y="73"/>
                  </a:moveTo>
                  <a:cubicBezTo>
                    <a:pt x="113" y="73"/>
                    <a:pt x="113" y="73"/>
                    <a:pt x="113" y="73"/>
                  </a:cubicBezTo>
                  <a:cubicBezTo>
                    <a:pt x="113" y="73"/>
                    <a:pt x="113" y="73"/>
                    <a:pt x="113" y="73"/>
                  </a:cubicBezTo>
                  <a:cubicBezTo>
                    <a:pt x="113" y="72"/>
                    <a:pt x="113" y="72"/>
                    <a:pt x="113" y="72"/>
                  </a:cubicBezTo>
                  <a:cubicBezTo>
                    <a:pt x="113" y="71"/>
                    <a:pt x="113" y="71"/>
                    <a:pt x="113" y="71"/>
                  </a:cubicBezTo>
                  <a:cubicBezTo>
                    <a:pt x="112" y="71"/>
                    <a:pt x="112" y="71"/>
                    <a:pt x="112" y="71"/>
                  </a:cubicBezTo>
                  <a:cubicBezTo>
                    <a:pt x="113" y="70"/>
                    <a:pt x="113" y="70"/>
                    <a:pt x="113" y="70"/>
                  </a:cubicBezTo>
                  <a:cubicBezTo>
                    <a:pt x="114" y="70"/>
                    <a:pt x="114" y="70"/>
                    <a:pt x="114" y="70"/>
                  </a:cubicBezTo>
                  <a:cubicBezTo>
                    <a:pt x="116" y="71"/>
                    <a:pt x="116" y="71"/>
                    <a:pt x="116" y="71"/>
                  </a:cubicBezTo>
                  <a:cubicBezTo>
                    <a:pt x="116" y="72"/>
                    <a:pt x="116" y="72"/>
                    <a:pt x="116" y="72"/>
                  </a:cubicBezTo>
                  <a:cubicBezTo>
                    <a:pt x="115" y="72"/>
                    <a:pt x="115" y="72"/>
                    <a:pt x="115" y="72"/>
                  </a:cubicBezTo>
                  <a:cubicBezTo>
                    <a:pt x="113" y="74"/>
                    <a:pt x="113" y="74"/>
                    <a:pt x="113" y="74"/>
                  </a:cubicBezTo>
                  <a:cubicBezTo>
                    <a:pt x="113" y="73"/>
                    <a:pt x="113" y="73"/>
                    <a:pt x="113" y="73"/>
                  </a:cubicBezTo>
                  <a:close/>
                  <a:moveTo>
                    <a:pt x="121" y="68"/>
                  </a:moveTo>
                  <a:cubicBezTo>
                    <a:pt x="122" y="68"/>
                    <a:pt x="122" y="68"/>
                    <a:pt x="122" y="68"/>
                  </a:cubicBezTo>
                  <a:cubicBezTo>
                    <a:pt x="123" y="68"/>
                    <a:pt x="123" y="68"/>
                    <a:pt x="123" y="68"/>
                  </a:cubicBezTo>
                  <a:cubicBezTo>
                    <a:pt x="123" y="69"/>
                    <a:pt x="123" y="69"/>
                    <a:pt x="123" y="69"/>
                  </a:cubicBezTo>
                  <a:cubicBezTo>
                    <a:pt x="123" y="69"/>
                    <a:pt x="123" y="69"/>
                    <a:pt x="123" y="69"/>
                  </a:cubicBezTo>
                  <a:cubicBezTo>
                    <a:pt x="122" y="69"/>
                    <a:pt x="122" y="69"/>
                    <a:pt x="122" y="69"/>
                  </a:cubicBezTo>
                  <a:cubicBezTo>
                    <a:pt x="121" y="68"/>
                    <a:pt x="121" y="68"/>
                    <a:pt x="121" y="68"/>
                  </a:cubicBezTo>
                  <a:close/>
                  <a:moveTo>
                    <a:pt x="166" y="107"/>
                  </a:moveTo>
                  <a:cubicBezTo>
                    <a:pt x="167" y="107"/>
                    <a:pt x="167" y="107"/>
                    <a:pt x="167" y="107"/>
                  </a:cubicBezTo>
                  <a:cubicBezTo>
                    <a:pt x="167" y="107"/>
                    <a:pt x="167" y="107"/>
                    <a:pt x="167" y="107"/>
                  </a:cubicBezTo>
                  <a:cubicBezTo>
                    <a:pt x="167" y="107"/>
                    <a:pt x="167" y="107"/>
                    <a:pt x="167" y="107"/>
                  </a:cubicBezTo>
                  <a:cubicBezTo>
                    <a:pt x="166" y="107"/>
                    <a:pt x="166" y="107"/>
                    <a:pt x="166" y="107"/>
                  </a:cubicBezTo>
                  <a:close/>
                  <a:moveTo>
                    <a:pt x="162" y="119"/>
                  </a:moveTo>
                  <a:cubicBezTo>
                    <a:pt x="163" y="119"/>
                    <a:pt x="163" y="119"/>
                    <a:pt x="163" y="119"/>
                  </a:cubicBezTo>
                  <a:cubicBezTo>
                    <a:pt x="163" y="119"/>
                    <a:pt x="163" y="119"/>
                    <a:pt x="163" y="119"/>
                  </a:cubicBezTo>
                  <a:cubicBezTo>
                    <a:pt x="162" y="119"/>
                    <a:pt x="162" y="119"/>
                    <a:pt x="162" y="119"/>
                  </a:cubicBezTo>
                  <a:close/>
                  <a:moveTo>
                    <a:pt x="172" y="117"/>
                  </a:moveTo>
                  <a:cubicBezTo>
                    <a:pt x="173" y="116"/>
                    <a:pt x="173" y="116"/>
                    <a:pt x="173" y="116"/>
                  </a:cubicBezTo>
                  <a:cubicBezTo>
                    <a:pt x="173" y="116"/>
                    <a:pt x="173" y="116"/>
                    <a:pt x="173" y="116"/>
                  </a:cubicBezTo>
                  <a:cubicBezTo>
                    <a:pt x="173" y="117"/>
                    <a:pt x="173" y="117"/>
                    <a:pt x="173" y="117"/>
                  </a:cubicBezTo>
                  <a:cubicBezTo>
                    <a:pt x="172" y="118"/>
                    <a:pt x="172" y="118"/>
                    <a:pt x="172" y="118"/>
                  </a:cubicBezTo>
                  <a:cubicBezTo>
                    <a:pt x="172" y="117"/>
                    <a:pt x="172" y="117"/>
                    <a:pt x="172" y="117"/>
                  </a:cubicBezTo>
                  <a:close/>
                  <a:moveTo>
                    <a:pt x="165" y="109"/>
                  </a:moveTo>
                  <a:cubicBezTo>
                    <a:pt x="165" y="108"/>
                    <a:pt x="165" y="108"/>
                    <a:pt x="165" y="108"/>
                  </a:cubicBezTo>
                  <a:cubicBezTo>
                    <a:pt x="165" y="108"/>
                    <a:pt x="165" y="108"/>
                    <a:pt x="165" y="108"/>
                  </a:cubicBezTo>
                  <a:cubicBezTo>
                    <a:pt x="166" y="109"/>
                    <a:pt x="166" y="109"/>
                    <a:pt x="166" y="109"/>
                  </a:cubicBezTo>
                  <a:cubicBezTo>
                    <a:pt x="165" y="109"/>
                    <a:pt x="165" y="109"/>
                    <a:pt x="165" y="109"/>
                  </a:cubicBezTo>
                  <a:close/>
                  <a:moveTo>
                    <a:pt x="166" y="112"/>
                  </a:moveTo>
                  <a:cubicBezTo>
                    <a:pt x="166" y="111"/>
                    <a:pt x="166" y="111"/>
                    <a:pt x="166" y="111"/>
                  </a:cubicBezTo>
                  <a:cubicBezTo>
                    <a:pt x="166" y="110"/>
                    <a:pt x="166" y="110"/>
                    <a:pt x="166" y="110"/>
                  </a:cubicBezTo>
                  <a:cubicBezTo>
                    <a:pt x="167" y="110"/>
                    <a:pt x="167" y="110"/>
                    <a:pt x="167" y="110"/>
                  </a:cubicBezTo>
                  <a:cubicBezTo>
                    <a:pt x="167" y="111"/>
                    <a:pt x="167" y="111"/>
                    <a:pt x="167" y="111"/>
                  </a:cubicBezTo>
                  <a:cubicBezTo>
                    <a:pt x="168" y="111"/>
                    <a:pt x="168" y="111"/>
                    <a:pt x="168" y="111"/>
                  </a:cubicBezTo>
                  <a:cubicBezTo>
                    <a:pt x="168" y="112"/>
                    <a:pt x="168" y="112"/>
                    <a:pt x="168" y="112"/>
                  </a:cubicBezTo>
                  <a:cubicBezTo>
                    <a:pt x="167" y="112"/>
                    <a:pt x="167" y="112"/>
                    <a:pt x="167" y="112"/>
                  </a:cubicBezTo>
                  <a:cubicBezTo>
                    <a:pt x="166" y="112"/>
                    <a:pt x="166" y="112"/>
                    <a:pt x="166" y="112"/>
                  </a:cubicBezTo>
                  <a:close/>
                  <a:moveTo>
                    <a:pt x="159" y="115"/>
                  </a:moveTo>
                  <a:cubicBezTo>
                    <a:pt x="159" y="115"/>
                    <a:pt x="159" y="115"/>
                    <a:pt x="159" y="115"/>
                  </a:cubicBezTo>
                  <a:cubicBezTo>
                    <a:pt x="160" y="115"/>
                    <a:pt x="160" y="115"/>
                    <a:pt x="160" y="115"/>
                  </a:cubicBezTo>
                  <a:cubicBezTo>
                    <a:pt x="160" y="114"/>
                    <a:pt x="160" y="114"/>
                    <a:pt x="160" y="114"/>
                  </a:cubicBezTo>
                  <a:cubicBezTo>
                    <a:pt x="161" y="113"/>
                    <a:pt x="161" y="113"/>
                    <a:pt x="161" y="113"/>
                  </a:cubicBezTo>
                  <a:cubicBezTo>
                    <a:pt x="162" y="113"/>
                    <a:pt x="162" y="113"/>
                    <a:pt x="162" y="113"/>
                  </a:cubicBezTo>
                  <a:cubicBezTo>
                    <a:pt x="163" y="112"/>
                    <a:pt x="163" y="112"/>
                    <a:pt x="163" y="112"/>
                  </a:cubicBezTo>
                  <a:cubicBezTo>
                    <a:pt x="164" y="112"/>
                    <a:pt x="164" y="112"/>
                    <a:pt x="164" y="112"/>
                  </a:cubicBezTo>
                  <a:cubicBezTo>
                    <a:pt x="164" y="111"/>
                    <a:pt x="164" y="111"/>
                    <a:pt x="164" y="111"/>
                  </a:cubicBezTo>
                  <a:cubicBezTo>
                    <a:pt x="165" y="111"/>
                    <a:pt x="165" y="111"/>
                    <a:pt x="165" y="111"/>
                  </a:cubicBezTo>
                  <a:cubicBezTo>
                    <a:pt x="164" y="112"/>
                    <a:pt x="164" y="112"/>
                    <a:pt x="164" y="112"/>
                  </a:cubicBezTo>
                  <a:cubicBezTo>
                    <a:pt x="165" y="112"/>
                    <a:pt x="165" y="112"/>
                    <a:pt x="165" y="112"/>
                  </a:cubicBezTo>
                  <a:cubicBezTo>
                    <a:pt x="164" y="112"/>
                    <a:pt x="164" y="112"/>
                    <a:pt x="164" y="112"/>
                  </a:cubicBezTo>
                  <a:cubicBezTo>
                    <a:pt x="163" y="113"/>
                    <a:pt x="163" y="113"/>
                    <a:pt x="163" y="113"/>
                  </a:cubicBezTo>
                  <a:cubicBezTo>
                    <a:pt x="162" y="114"/>
                    <a:pt x="162" y="114"/>
                    <a:pt x="162" y="114"/>
                  </a:cubicBezTo>
                  <a:cubicBezTo>
                    <a:pt x="161" y="114"/>
                    <a:pt x="161" y="114"/>
                    <a:pt x="161" y="114"/>
                  </a:cubicBezTo>
                  <a:cubicBezTo>
                    <a:pt x="161" y="115"/>
                    <a:pt x="161" y="115"/>
                    <a:pt x="161" y="115"/>
                  </a:cubicBezTo>
                  <a:cubicBezTo>
                    <a:pt x="161" y="115"/>
                    <a:pt x="161" y="115"/>
                    <a:pt x="161" y="115"/>
                  </a:cubicBezTo>
                  <a:cubicBezTo>
                    <a:pt x="160" y="115"/>
                    <a:pt x="160" y="115"/>
                    <a:pt x="160" y="115"/>
                  </a:cubicBezTo>
                  <a:cubicBezTo>
                    <a:pt x="160" y="115"/>
                    <a:pt x="160" y="115"/>
                    <a:pt x="160" y="115"/>
                  </a:cubicBezTo>
                  <a:cubicBezTo>
                    <a:pt x="159" y="115"/>
                    <a:pt x="159" y="115"/>
                    <a:pt x="159" y="115"/>
                  </a:cubicBezTo>
                  <a:cubicBezTo>
                    <a:pt x="159" y="115"/>
                    <a:pt x="159" y="115"/>
                    <a:pt x="159" y="115"/>
                  </a:cubicBezTo>
                  <a:close/>
                  <a:moveTo>
                    <a:pt x="159" y="114"/>
                  </a:moveTo>
                  <a:cubicBezTo>
                    <a:pt x="160" y="113"/>
                    <a:pt x="160" y="113"/>
                    <a:pt x="160" y="113"/>
                  </a:cubicBezTo>
                  <a:cubicBezTo>
                    <a:pt x="160" y="113"/>
                    <a:pt x="160" y="113"/>
                    <a:pt x="160" y="113"/>
                  </a:cubicBezTo>
                  <a:cubicBezTo>
                    <a:pt x="159" y="114"/>
                    <a:pt x="159" y="114"/>
                    <a:pt x="159" y="114"/>
                  </a:cubicBezTo>
                  <a:cubicBezTo>
                    <a:pt x="159" y="114"/>
                    <a:pt x="159" y="114"/>
                    <a:pt x="159" y="114"/>
                  </a:cubicBezTo>
                  <a:close/>
                  <a:moveTo>
                    <a:pt x="161" y="112"/>
                  </a:moveTo>
                  <a:cubicBezTo>
                    <a:pt x="162" y="111"/>
                    <a:pt x="162" y="111"/>
                    <a:pt x="162" y="111"/>
                  </a:cubicBezTo>
                  <a:cubicBezTo>
                    <a:pt x="162" y="110"/>
                    <a:pt x="162" y="110"/>
                    <a:pt x="162" y="110"/>
                  </a:cubicBezTo>
                  <a:cubicBezTo>
                    <a:pt x="163" y="109"/>
                    <a:pt x="163" y="109"/>
                    <a:pt x="163" y="109"/>
                  </a:cubicBezTo>
                  <a:cubicBezTo>
                    <a:pt x="163" y="110"/>
                    <a:pt x="163" y="110"/>
                    <a:pt x="163" y="110"/>
                  </a:cubicBezTo>
                  <a:cubicBezTo>
                    <a:pt x="163" y="110"/>
                    <a:pt x="163" y="110"/>
                    <a:pt x="163" y="110"/>
                  </a:cubicBezTo>
                  <a:cubicBezTo>
                    <a:pt x="163" y="110"/>
                    <a:pt x="163" y="110"/>
                    <a:pt x="163" y="110"/>
                  </a:cubicBezTo>
                  <a:cubicBezTo>
                    <a:pt x="162" y="111"/>
                    <a:pt x="162" y="111"/>
                    <a:pt x="162" y="111"/>
                  </a:cubicBezTo>
                  <a:cubicBezTo>
                    <a:pt x="162" y="112"/>
                    <a:pt x="162" y="112"/>
                    <a:pt x="162" y="112"/>
                  </a:cubicBezTo>
                  <a:cubicBezTo>
                    <a:pt x="161" y="112"/>
                    <a:pt x="161" y="112"/>
                    <a:pt x="161" y="112"/>
                  </a:cubicBezTo>
                  <a:cubicBezTo>
                    <a:pt x="161" y="112"/>
                    <a:pt x="161" y="112"/>
                    <a:pt x="161" y="112"/>
                  </a:cubicBezTo>
                  <a:cubicBezTo>
                    <a:pt x="161" y="112"/>
                    <a:pt x="161" y="112"/>
                    <a:pt x="161" y="112"/>
                  </a:cubicBezTo>
                  <a:close/>
                  <a:moveTo>
                    <a:pt x="162" y="107"/>
                  </a:moveTo>
                  <a:cubicBezTo>
                    <a:pt x="163" y="106"/>
                    <a:pt x="163" y="106"/>
                    <a:pt x="163" y="106"/>
                  </a:cubicBezTo>
                  <a:cubicBezTo>
                    <a:pt x="163" y="106"/>
                    <a:pt x="163" y="106"/>
                    <a:pt x="163" y="106"/>
                  </a:cubicBezTo>
                  <a:cubicBezTo>
                    <a:pt x="163" y="107"/>
                    <a:pt x="163" y="107"/>
                    <a:pt x="163" y="107"/>
                  </a:cubicBezTo>
                  <a:cubicBezTo>
                    <a:pt x="163" y="107"/>
                    <a:pt x="163" y="107"/>
                    <a:pt x="163" y="107"/>
                  </a:cubicBezTo>
                  <a:cubicBezTo>
                    <a:pt x="163" y="107"/>
                    <a:pt x="163" y="107"/>
                    <a:pt x="163" y="107"/>
                  </a:cubicBezTo>
                  <a:cubicBezTo>
                    <a:pt x="162" y="107"/>
                    <a:pt x="162" y="107"/>
                    <a:pt x="162" y="107"/>
                  </a:cubicBezTo>
                  <a:close/>
                  <a:moveTo>
                    <a:pt x="109" y="51"/>
                  </a:moveTo>
                  <a:cubicBezTo>
                    <a:pt x="109" y="51"/>
                    <a:pt x="109" y="51"/>
                    <a:pt x="109" y="51"/>
                  </a:cubicBezTo>
                  <a:cubicBezTo>
                    <a:pt x="110" y="51"/>
                    <a:pt x="110" y="51"/>
                    <a:pt x="110" y="51"/>
                  </a:cubicBezTo>
                  <a:cubicBezTo>
                    <a:pt x="109" y="51"/>
                    <a:pt x="109" y="51"/>
                    <a:pt x="109" y="51"/>
                  </a:cubicBezTo>
                  <a:cubicBezTo>
                    <a:pt x="109" y="51"/>
                    <a:pt x="109" y="51"/>
                    <a:pt x="109" y="51"/>
                  </a:cubicBezTo>
                  <a:close/>
                  <a:moveTo>
                    <a:pt x="91" y="68"/>
                  </a:moveTo>
                  <a:cubicBezTo>
                    <a:pt x="92" y="66"/>
                    <a:pt x="92" y="66"/>
                    <a:pt x="92" y="66"/>
                  </a:cubicBezTo>
                  <a:cubicBezTo>
                    <a:pt x="92" y="66"/>
                    <a:pt x="92" y="66"/>
                    <a:pt x="92" y="66"/>
                  </a:cubicBezTo>
                  <a:cubicBezTo>
                    <a:pt x="91" y="65"/>
                    <a:pt x="91" y="65"/>
                    <a:pt x="91" y="65"/>
                  </a:cubicBezTo>
                  <a:cubicBezTo>
                    <a:pt x="91" y="64"/>
                    <a:pt x="91" y="64"/>
                    <a:pt x="91" y="64"/>
                  </a:cubicBezTo>
                  <a:cubicBezTo>
                    <a:pt x="91" y="63"/>
                    <a:pt x="91" y="63"/>
                    <a:pt x="91" y="63"/>
                  </a:cubicBezTo>
                  <a:cubicBezTo>
                    <a:pt x="90" y="62"/>
                    <a:pt x="90" y="62"/>
                    <a:pt x="90" y="62"/>
                  </a:cubicBezTo>
                  <a:cubicBezTo>
                    <a:pt x="89" y="62"/>
                    <a:pt x="89" y="62"/>
                    <a:pt x="89" y="62"/>
                  </a:cubicBezTo>
                  <a:cubicBezTo>
                    <a:pt x="88" y="63"/>
                    <a:pt x="88" y="63"/>
                    <a:pt x="88" y="63"/>
                  </a:cubicBezTo>
                  <a:cubicBezTo>
                    <a:pt x="87" y="63"/>
                    <a:pt x="87" y="63"/>
                    <a:pt x="87" y="63"/>
                  </a:cubicBezTo>
                  <a:cubicBezTo>
                    <a:pt x="86" y="62"/>
                    <a:pt x="86" y="62"/>
                    <a:pt x="86" y="62"/>
                  </a:cubicBezTo>
                  <a:cubicBezTo>
                    <a:pt x="86" y="61"/>
                    <a:pt x="86" y="61"/>
                    <a:pt x="86" y="61"/>
                  </a:cubicBezTo>
                  <a:cubicBezTo>
                    <a:pt x="88" y="59"/>
                    <a:pt x="88" y="59"/>
                    <a:pt x="88" y="59"/>
                  </a:cubicBezTo>
                  <a:cubicBezTo>
                    <a:pt x="89" y="57"/>
                    <a:pt x="89" y="57"/>
                    <a:pt x="89" y="57"/>
                  </a:cubicBezTo>
                  <a:cubicBezTo>
                    <a:pt x="90" y="57"/>
                    <a:pt x="90" y="57"/>
                    <a:pt x="90" y="57"/>
                  </a:cubicBezTo>
                  <a:cubicBezTo>
                    <a:pt x="90" y="59"/>
                    <a:pt x="90" y="59"/>
                    <a:pt x="90" y="59"/>
                  </a:cubicBezTo>
                  <a:cubicBezTo>
                    <a:pt x="89" y="60"/>
                    <a:pt x="89" y="60"/>
                    <a:pt x="89" y="60"/>
                  </a:cubicBezTo>
                  <a:cubicBezTo>
                    <a:pt x="90" y="60"/>
                    <a:pt x="90" y="60"/>
                    <a:pt x="90" y="60"/>
                  </a:cubicBezTo>
                  <a:cubicBezTo>
                    <a:pt x="90" y="60"/>
                    <a:pt x="90" y="60"/>
                    <a:pt x="90" y="60"/>
                  </a:cubicBezTo>
                  <a:cubicBezTo>
                    <a:pt x="91" y="61"/>
                    <a:pt x="91" y="61"/>
                    <a:pt x="91" y="61"/>
                  </a:cubicBezTo>
                  <a:cubicBezTo>
                    <a:pt x="92" y="60"/>
                    <a:pt x="92" y="60"/>
                    <a:pt x="92" y="60"/>
                  </a:cubicBezTo>
                  <a:cubicBezTo>
                    <a:pt x="94" y="60"/>
                    <a:pt x="94" y="60"/>
                    <a:pt x="94" y="60"/>
                  </a:cubicBezTo>
                  <a:cubicBezTo>
                    <a:pt x="94" y="61"/>
                    <a:pt x="94" y="61"/>
                    <a:pt x="94" y="61"/>
                  </a:cubicBezTo>
                  <a:cubicBezTo>
                    <a:pt x="94" y="62"/>
                    <a:pt x="94" y="62"/>
                    <a:pt x="94" y="62"/>
                  </a:cubicBezTo>
                  <a:cubicBezTo>
                    <a:pt x="94" y="62"/>
                    <a:pt x="94" y="62"/>
                    <a:pt x="94" y="62"/>
                  </a:cubicBezTo>
                  <a:cubicBezTo>
                    <a:pt x="94" y="63"/>
                    <a:pt x="94" y="63"/>
                    <a:pt x="94" y="63"/>
                  </a:cubicBezTo>
                  <a:cubicBezTo>
                    <a:pt x="95" y="64"/>
                    <a:pt x="95" y="64"/>
                    <a:pt x="95" y="64"/>
                  </a:cubicBezTo>
                  <a:cubicBezTo>
                    <a:pt x="95" y="64"/>
                    <a:pt x="95" y="64"/>
                    <a:pt x="95" y="64"/>
                  </a:cubicBezTo>
                  <a:cubicBezTo>
                    <a:pt x="97" y="66"/>
                    <a:pt x="97" y="66"/>
                    <a:pt x="97" y="66"/>
                  </a:cubicBezTo>
                  <a:cubicBezTo>
                    <a:pt x="97" y="67"/>
                    <a:pt x="97" y="67"/>
                    <a:pt x="97" y="67"/>
                  </a:cubicBezTo>
                  <a:cubicBezTo>
                    <a:pt x="96" y="67"/>
                    <a:pt x="96" y="67"/>
                    <a:pt x="96" y="67"/>
                  </a:cubicBezTo>
                  <a:cubicBezTo>
                    <a:pt x="95" y="66"/>
                    <a:pt x="95" y="66"/>
                    <a:pt x="95" y="66"/>
                  </a:cubicBezTo>
                  <a:cubicBezTo>
                    <a:pt x="95" y="66"/>
                    <a:pt x="95" y="66"/>
                    <a:pt x="95" y="66"/>
                  </a:cubicBezTo>
                  <a:cubicBezTo>
                    <a:pt x="94" y="67"/>
                    <a:pt x="94" y="67"/>
                    <a:pt x="94" y="67"/>
                  </a:cubicBezTo>
                  <a:cubicBezTo>
                    <a:pt x="93" y="67"/>
                    <a:pt x="93" y="67"/>
                    <a:pt x="93" y="67"/>
                  </a:cubicBezTo>
                  <a:cubicBezTo>
                    <a:pt x="92" y="68"/>
                    <a:pt x="92" y="68"/>
                    <a:pt x="92" y="68"/>
                  </a:cubicBezTo>
                  <a:cubicBezTo>
                    <a:pt x="91" y="68"/>
                    <a:pt x="91" y="68"/>
                    <a:pt x="91" y="68"/>
                  </a:cubicBezTo>
                  <a:close/>
                  <a:moveTo>
                    <a:pt x="86" y="95"/>
                  </a:moveTo>
                  <a:cubicBezTo>
                    <a:pt x="87" y="95"/>
                    <a:pt x="87" y="95"/>
                    <a:pt x="87" y="95"/>
                  </a:cubicBezTo>
                  <a:cubicBezTo>
                    <a:pt x="88" y="95"/>
                    <a:pt x="88" y="95"/>
                    <a:pt x="88" y="95"/>
                  </a:cubicBezTo>
                  <a:cubicBezTo>
                    <a:pt x="89" y="95"/>
                    <a:pt x="89" y="95"/>
                    <a:pt x="89" y="95"/>
                  </a:cubicBezTo>
                  <a:cubicBezTo>
                    <a:pt x="89" y="95"/>
                    <a:pt x="89" y="95"/>
                    <a:pt x="89" y="95"/>
                  </a:cubicBezTo>
                  <a:cubicBezTo>
                    <a:pt x="90" y="94"/>
                    <a:pt x="90" y="94"/>
                    <a:pt x="90" y="94"/>
                  </a:cubicBezTo>
                  <a:cubicBezTo>
                    <a:pt x="91" y="94"/>
                    <a:pt x="91" y="94"/>
                    <a:pt x="91" y="94"/>
                  </a:cubicBezTo>
                  <a:cubicBezTo>
                    <a:pt x="91" y="95"/>
                    <a:pt x="91" y="95"/>
                    <a:pt x="91" y="95"/>
                  </a:cubicBezTo>
                  <a:cubicBezTo>
                    <a:pt x="92" y="95"/>
                    <a:pt x="92" y="95"/>
                    <a:pt x="92" y="95"/>
                  </a:cubicBezTo>
                  <a:cubicBezTo>
                    <a:pt x="93" y="96"/>
                    <a:pt x="93" y="96"/>
                    <a:pt x="93" y="96"/>
                  </a:cubicBezTo>
                  <a:cubicBezTo>
                    <a:pt x="92" y="97"/>
                    <a:pt x="92" y="97"/>
                    <a:pt x="92" y="97"/>
                  </a:cubicBezTo>
                  <a:cubicBezTo>
                    <a:pt x="91" y="98"/>
                    <a:pt x="91" y="98"/>
                    <a:pt x="91" y="98"/>
                  </a:cubicBezTo>
                  <a:cubicBezTo>
                    <a:pt x="90" y="98"/>
                    <a:pt x="90" y="98"/>
                    <a:pt x="90" y="98"/>
                  </a:cubicBezTo>
                  <a:cubicBezTo>
                    <a:pt x="89" y="98"/>
                    <a:pt x="89" y="98"/>
                    <a:pt x="89" y="98"/>
                  </a:cubicBezTo>
                  <a:cubicBezTo>
                    <a:pt x="89" y="98"/>
                    <a:pt x="89" y="98"/>
                    <a:pt x="89" y="98"/>
                  </a:cubicBezTo>
                  <a:cubicBezTo>
                    <a:pt x="88" y="98"/>
                    <a:pt x="88" y="98"/>
                    <a:pt x="88" y="98"/>
                  </a:cubicBezTo>
                  <a:cubicBezTo>
                    <a:pt x="87" y="98"/>
                    <a:pt x="87" y="98"/>
                    <a:pt x="87" y="98"/>
                  </a:cubicBezTo>
                  <a:cubicBezTo>
                    <a:pt x="86" y="96"/>
                    <a:pt x="86" y="96"/>
                    <a:pt x="86" y="96"/>
                  </a:cubicBezTo>
                  <a:cubicBezTo>
                    <a:pt x="86" y="95"/>
                    <a:pt x="86" y="95"/>
                    <a:pt x="86" y="95"/>
                  </a:cubicBezTo>
                  <a:close/>
                  <a:moveTo>
                    <a:pt x="144" y="107"/>
                  </a:moveTo>
                  <a:cubicBezTo>
                    <a:pt x="146" y="106"/>
                    <a:pt x="146" y="106"/>
                    <a:pt x="146" y="106"/>
                  </a:cubicBezTo>
                  <a:cubicBezTo>
                    <a:pt x="146" y="106"/>
                    <a:pt x="146" y="106"/>
                    <a:pt x="146" y="106"/>
                  </a:cubicBezTo>
                  <a:cubicBezTo>
                    <a:pt x="146" y="106"/>
                    <a:pt x="146" y="106"/>
                    <a:pt x="146" y="106"/>
                  </a:cubicBezTo>
                  <a:cubicBezTo>
                    <a:pt x="145" y="107"/>
                    <a:pt x="145" y="107"/>
                    <a:pt x="145" y="107"/>
                  </a:cubicBezTo>
                  <a:cubicBezTo>
                    <a:pt x="144" y="107"/>
                    <a:pt x="144" y="107"/>
                    <a:pt x="144" y="107"/>
                  </a:cubicBezTo>
                  <a:close/>
                  <a:moveTo>
                    <a:pt x="135" y="113"/>
                  </a:moveTo>
                  <a:cubicBezTo>
                    <a:pt x="136" y="113"/>
                    <a:pt x="136" y="113"/>
                    <a:pt x="136" y="113"/>
                  </a:cubicBezTo>
                  <a:cubicBezTo>
                    <a:pt x="136" y="113"/>
                    <a:pt x="136" y="113"/>
                    <a:pt x="136" y="113"/>
                  </a:cubicBezTo>
                  <a:cubicBezTo>
                    <a:pt x="136" y="113"/>
                    <a:pt x="136" y="113"/>
                    <a:pt x="136" y="113"/>
                  </a:cubicBezTo>
                  <a:cubicBezTo>
                    <a:pt x="135" y="113"/>
                    <a:pt x="135" y="113"/>
                    <a:pt x="135" y="113"/>
                  </a:cubicBezTo>
                  <a:close/>
                  <a:moveTo>
                    <a:pt x="135" y="120"/>
                  </a:moveTo>
                  <a:cubicBezTo>
                    <a:pt x="136" y="119"/>
                    <a:pt x="136" y="119"/>
                    <a:pt x="136" y="119"/>
                  </a:cubicBezTo>
                  <a:cubicBezTo>
                    <a:pt x="136" y="120"/>
                    <a:pt x="136" y="120"/>
                    <a:pt x="136" y="120"/>
                  </a:cubicBezTo>
                  <a:cubicBezTo>
                    <a:pt x="136" y="120"/>
                    <a:pt x="136" y="120"/>
                    <a:pt x="136" y="120"/>
                  </a:cubicBezTo>
                  <a:cubicBezTo>
                    <a:pt x="135" y="121"/>
                    <a:pt x="135" y="121"/>
                    <a:pt x="135" y="121"/>
                  </a:cubicBezTo>
                  <a:cubicBezTo>
                    <a:pt x="135" y="120"/>
                    <a:pt x="135" y="120"/>
                    <a:pt x="135" y="120"/>
                  </a:cubicBezTo>
                  <a:cubicBezTo>
                    <a:pt x="135" y="120"/>
                    <a:pt x="135" y="120"/>
                    <a:pt x="135" y="120"/>
                  </a:cubicBezTo>
                  <a:close/>
                  <a:moveTo>
                    <a:pt x="132" y="123"/>
                  </a:moveTo>
                  <a:cubicBezTo>
                    <a:pt x="131" y="123"/>
                    <a:pt x="131" y="123"/>
                    <a:pt x="131" y="123"/>
                  </a:cubicBezTo>
                  <a:cubicBezTo>
                    <a:pt x="132" y="123"/>
                    <a:pt x="132" y="123"/>
                    <a:pt x="132" y="123"/>
                  </a:cubicBezTo>
                  <a:cubicBezTo>
                    <a:pt x="132" y="123"/>
                    <a:pt x="132" y="123"/>
                    <a:pt x="132" y="123"/>
                  </a:cubicBezTo>
                  <a:cubicBezTo>
                    <a:pt x="133" y="123"/>
                    <a:pt x="133" y="123"/>
                    <a:pt x="133" y="123"/>
                  </a:cubicBezTo>
                  <a:cubicBezTo>
                    <a:pt x="133" y="123"/>
                    <a:pt x="133" y="123"/>
                    <a:pt x="133" y="123"/>
                  </a:cubicBezTo>
                  <a:cubicBezTo>
                    <a:pt x="134" y="122"/>
                    <a:pt x="134" y="122"/>
                    <a:pt x="134" y="122"/>
                  </a:cubicBezTo>
                  <a:cubicBezTo>
                    <a:pt x="133" y="122"/>
                    <a:pt x="133" y="122"/>
                    <a:pt x="133" y="122"/>
                  </a:cubicBezTo>
                  <a:cubicBezTo>
                    <a:pt x="134" y="121"/>
                    <a:pt x="134" y="121"/>
                    <a:pt x="134" y="121"/>
                  </a:cubicBezTo>
                  <a:cubicBezTo>
                    <a:pt x="135" y="121"/>
                    <a:pt x="135" y="121"/>
                    <a:pt x="135" y="121"/>
                  </a:cubicBezTo>
                  <a:cubicBezTo>
                    <a:pt x="135" y="121"/>
                    <a:pt x="135" y="121"/>
                    <a:pt x="135" y="121"/>
                  </a:cubicBezTo>
                  <a:cubicBezTo>
                    <a:pt x="135" y="122"/>
                    <a:pt x="135" y="122"/>
                    <a:pt x="135" y="122"/>
                  </a:cubicBezTo>
                  <a:cubicBezTo>
                    <a:pt x="135" y="122"/>
                    <a:pt x="135" y="122"/>
                    <a:pt x="135" y="122"/>
                  </a:cubicBezTo>
                  <a:cubicBezTo>
                    <a:pt x="135" y="122"/>
                    <a:pt x="135" y="122"/>
                    <a:pt x="135" y="122"/>
                  </a:cubicBezTo>
                  <a:cubicBezTo>
                    <a:pt x="136" y="121"/>
                    <a:pt x="136" y="121"/>
                    <a:pt x="136" y="121"/>
                  </a:cubicBezTo>
                  <a:cubicBezTo>
                    <a:pt x="136" y="122"/>
                    <a:pt x="136" y="122"/>
                    <a:pt x="136" y="122"/>
                  </a:cubicBezTo>
                  <a:cubicBezTo>
                    <a:pt x="136" y="122"/>
                    <a:pt x="136" y="122"/>
                    <a:pt x="136" y="122"/>
                  </a:cubicBezTo>
                  <a:cubicBezTo>
                    <a:pt x="136" y="123"/>
                    <a:pt x="136" y="123"/>
                    <a:pt x="136" y="123"/>
                  </a:cubicBezTo>
                  <a:cubicBezTo>
                    <a:pt x="136" y="123"/>
                    <a:pt x="136" y="123"/>
                    <a:pt x="136" y="123"/>
                  </a:cubicBezTo>
                  <a:cubicBezTo>
                    <a:pt x="136" y="124"/>
                    <a:pt x="136" y="124"/>
                    <a:pt x="136" y="124"/>
                  </a:cubicBezTo>
                  <a:cubicBezTo>
                    <a:pt x="136" y="124"/>
                    <a:pt x="136" y="124"/>
                    <a:pt x="136" y="124"/>
                  </a:cubicBezTo>
                  <a:cubicBezTo>
                    <a:pt x="135" y="123"/>
                    <a:pt x="135" y="123"/>
                    <a:pt x="135" y="123"/>
                  </a:cubicBezTo>
                  <a:cubicBezTo>
                    <a:pt x="135" y="124"/>
                    <a:pt x="135" y="124"/>
                    <a:pt x="135" y="124"/>
                  </a:cubicBezTo>
                  <a:cubicBezTo>
                    <a:pt x="134" y="124"/>
                    <a:pt x="134" y="124"/>
                    <a:pt x="134" y="124"/>
                  </a:cubicBezTo>
                  <a:cubicBezTo>
                    <a:pt x="134" y="124"/>
                    <a:pt x="134" y="124"/>
                    <a:pt x="134" y="124"/>
                  </a:cubicBezTo>
                  <a:cubicBezTo>
                    <a:pt x="133" y="124"/>
                    <a:pt x="133" y="124"/>
                    <a:pt x="133" y="124"/>
                  </a:cubicBezTo>
                  <a:cubicBezTo>
                    <a:pt x="132" y="124"/>
                    <a:pt x="132" y="124"/>
                    <a:pt x="132" y="124"/>
                  </a:cubicBezTo>
                  <a:cubicBezTo>
                    <a:pt x="132" y="123"/>
                    <a:pt x="132" y="123"/>
                    <a:pt x="132" y="123"/>
                  </a:cubicBezTo>
                  <a:close/>
                  <a:moveTo>
                    <a:pt x="122" y="132"/>
                  </a:moveTo>
                  <a:cubicBezTo>
                    <a:pt x="122" y="132"/>
                    <a:pt x="122" y="132"/>
                    <a:pt x="122" y="132"/>
                  </a:cubicBezTo>
                  <a:cubicBezTo>
                    <a:pt x="122" y="132"/>
                    <a:pt x="122" y="132"/>
                    <a:pt x="122" y="132"/>
                  </a:cubicBezTo>
                  <a:cubicBezTo>
                    <a:pt x="121" y="132"/>
                    <a:pt x="121" y="132"/>
                    <a:pt x="121" y="132"/>
                  </a:cubicBezTo>
                  <a:cubicBezTo>
                    <a:pt x="121" y="131"/>
                    <a:pt x="121" y="131"/>
                    <a:pt x="121" y="131"/>
                  </a:cubicBezTo>
                  <a:cubicBezTo>
                    <a:pt x="121" y="131"/>
                    <a:pt x="121" y="131"/>
                    <a:pt x="121" y="131"/>
                  </a:cubicBezTo>
                  <a:cubicBezTo>
                    <a:pt x="122" y="130"/>
                    <a:pt x="122" y="130"/>
                    <a:pt x="122" y="130"/>
                  </a:cubicBezTo>
                  <a:cubicBezTo>
                    <a:pt x="121" y="129"/>
                    <a:pt x="121" y="129"/>
                    <a:pt x="121" y="129"/>
                  </a:cubicBezTo>
                  <a:cubicBezTo>
                    <a:pt x="121" y="129"/>
                    <a:pt x="121" y="129"/>
                    <a:pt x="121" y="129"/>
                  </a:cubicBezTo>
                  <a:cubicBezTo>
                    <a:pt x="121" y="128"/>
                    <a:pt x="121" y="128"/>
                    <a:pt x="121" y="128"/>
                  </a:cubicBezTo>
                  <a:cubicBezTo>
                    <a:pt x="123" y="127"/>
                    <a:pt x="123" y="127"/>
                    <a:pt x="123" y="127"/>
                  </a:cubicBezTo>
                  <a:cubicBezTo>
                    <a:pt x="125" y="126"/>
                    <a:pt x="125" y="126"/>
                    <a:pt x="125" y="126"/>
                  </a:cubicBezTo>
                  <a:cubicBezTo>
                    <a:pt x="126" y="126"/>
                    <a:pt x="126" y="126"/>
                    <a:pt x="126" y="126"/>
                  </a:cubicBezTo>
                  <a:cubicBezTo>
                    <a:pt x="126" y="126"/>
                    <a:pt x="126" y="126"/>
                    <a:pt x="126" y="126"/>
                  </a:cubicBezTo>
                  <a:cubicBezTo>
                    <a:pt x="126" y="128"/>
                    <a:pt x="126" y="128"/>
                    <a:pt x="126" y="128"/>
                  </a:cubicBezTo>
                  <a:cubicBezTo>
                    <a:pt x="126" y="128"/>
                    <a:pt x="126" y="128"/>
                    <a:pt x="126" y="128"/>
                  </a:cubicBezTo>
                  <a:cubicBezTo>
                    <a:pt x="127" y="127"/>
                    <a:pt x="127" y="127"/>
                    <a:pt x="127" y="127"/>
                  </a:cubicBezTo>
                  <a:cubicBezTo>
                    <a:pt x="127" y="127"/>
                    <a:pt x="127" y="127"/>
                    <a:pt x="127" y="127"/>
                  </a:cubicBezTo>
                  <a:cubicBezTo>
                    <a:pt x="127" y="126"/>
                    <a:pt x="127" y="126"/>
                    <a:pt x="127" y="126"/>
                  </a:cubicBezTo>
                  <a:cubicBezTo>
                    <a:pt x="128" y="127"/>
                    <a:pt x="128" y="127"/>
                    <a:pt x="128" y="127"/>
                  </a:cubicBezTo>
                  <a:cubicBezTo>
                    <a:pt x="128" y="126"/>
                    <a:pt x="128" y="126"/>
                    <a:pt x="128" y="126"/>
                  </a:cubicBezTo>
                  <a:cubicBezTo>
                    <a:pt x="127" y="126"/>
                    <a:pt x="127" y="126"/>
                    <a:pt x="127" y="126"/>
                  </a:cubicBezTo>
                  <a:cubicBezTo>
                    <a:pt x="127" y="125"/>
                    <a:pt x="127" y="125"/>
                    <a:pt x="127" y="125"/>
                  </a:cubicBezTo>
                  <a:cubicBezTo>
                    <a:pt x="128" y="125"/>
                    <a:pt x="128" y="125"/>
                    <a:pt x="128" y="125"/>
                  </a:cubicBezTo>
                  <a:cubicBezTo>
                    <a:pt x="128" y="124"/>
                    <a:pt x="128" y="124"/>
                    <a:pt x="128" y="124"/>
                  </a:cubicBezTo>
                  <a:cubicBezTo>
                    <a:pt x="129" y="125"/>
                    <a:pt x="129" y="125"/>
                    <a:pt x="129" y="125"/>
                  </a:cubicBezTo>
                  <a:cubicBezTo>
                    <a:pt x="129" y="126"/>
                    <a:pt x="129" y="126"/>
                    <a:pt x="129" y="126"/>
                  </a:cubicBezTo>
                  <a:cubicBezTo>
                    <a:pt x="129" y="126"/>
                    <a:pt x="129" y="126"/>
                    <a:pt x="129" y="126"/>
                  </a:cubicBezTo>
                  <a:cubicBezTo>
                    <a:pt x="129" y="127"/>
                    <a:pt x="129" y="127"/>
                    <a:pt x="129" y="127"/>
                  </a:cubicBezTo>
                  <a:cubicBezTo>
                    <a:pt x="129" y="126"/>
                    <a:pt x="129" y="126"/>
                    <a:pt x="129" y="126"/>
                  </a:cubicBezTo>
                  <a:cubicBezTo>
                    <a:pt x="129" y="126"/>
                    <a:pt x="129" y="126"/>
                    <a:pt x="129" y="126"/>
                  </a:cubicBezTo>
                  <a:cubicBezTo>
                    <a:pt x="130" y="126"/>
                    <a:pt x="130" y="126"/>
                    <a:pt x="130" y="126"/>
                  </a:cubicBezTo>
                  <a:cubicBezTo>
                    <a:pt x="130" y="126"/>
                    <a:pt x="130" y="126"/>
                    <a:pt x="130" y="126"/>
                  </a:cubicBezTo>
                  <a:cubicBezTo>
                    <a:pt x="130" y="125"/>
                    <a:pt x="130" y="125"/>
                    <a:pt x="130" y="125"/>
                  </a:cubicBezTo>
                  <a:cubicBezTo>
                    <a:pt x="130" y="125"/>
                    <a:pt x="130" y="125"/>
                    <a:pt x="130" y="125"/>
                  </a:cubicBezTo>
                  <a:cubicBezTo>
                    <a:pt x="131" y="124"/>
                    <a:pt x="131" y="124"/>
                    <a:pt x="131" y="124"/>
                  </a:cubicBezTo>
                  <a:cubicBezTo>
                    <a:pt x="131" y="125"/>
                    <a:pt x="131" y="125"/>
                    <a:pt x="131" y="125"/>
                  </a:cubicBezTo>
                  <a:cubicBezTo>
                    <a:pt x="131" y="125"/>
                    <a:pt x="131" y="125"/>
                    <a:pt x="131" y="125"/>
                  </a:cubicBezTo>
                  <a:cubicBezTo>
                    <a:pt x="131" y="126"/>
                    <a:pt x="131" y="126"/>
                    <a:pt x="131" y="126"/>
                  </a:cubicBezTo>
                  <a:cubicBezTo>
                    <a:pt x="131" y="126"/>
                    <a:pt x="131" y="126"/>
                    <a:pt x="131" y="126"/>
                  </a:cubicBezTo>
                  <a:cubicBezTo>
                    <a:pt x="131" y="126"/>
                    <a:pt x="131" y="126"/>
                    <a:pt x="131" y="126"/>
                  </a:cubicBezTo>
                  <a:cubicBezTo>
                    <a:pt x="132" y="125"/>
                    <a:pt x="132" y="125"/>
                    <a:pt x="132" y="125"/>
                  </a:cubicBezTo>
                  <a:cubicBezTo>
                    <a:pt x="133" y="125"/>
                    <a:pt x="133" y="125"/>
                    <a:pt x="133" y="125"/>
                  </a:cubicBezTo>
                  <a:cubicBezTo>
                    <a:pt x="134" y="125"/>
                    <a:pt x="134" y="125"/>
                    <a:pt x="134" y="125"/>
                  </a:cubicBezTo>
                  <a:cubicBezTo>
                    <a:pt x="134" y="126"/>
                    <a:pt x="134" y="126"/>
                    <a:pt x="134" y="126"/>
                  </a:cubicBezTo>
                  <a:cubicBezTo>
                    <a:pt x="133" y="126"/>
                    <a:pt x="133" y="126"/>
                    <a:pt x="133" y="126"/>
                  </a:cubicBezTo>
                  <a:cubicBezTo>
                    <a:pt x="132" y="126"/>
                    <a:pt x="132" y="126"/>
                    <a:pt x="132" y="126"/>
                  </a:cubicBezTo>
                  <a:cubicBezTo>
                    <a:pt x="132" y="127"/>
                    <a:pt x="132" y="127"/>
                    <a:pt x="132" y="127"/>
                  </a:cubicBezTo>
                  <a:cubicBezTo>
                    <a:pt x="133" y="127"/>
                    <a:pt x="133" y="127"/>
                    <a:pt x="133" y="127"/>
                  </a:cubicBezTo>
                  <a:cubicBezTo>
                    <a:pt x="133" y="128"/>
                    <a:pt x="133" y="128"/>
                    <a:pt x="133" y="128"/>
                  </a:cubicBezTo>
                  <a:cubicBezTo>
                    <a:pt x="132" y="128"/>
                    <a:pt x="132" y="128"/>
                    <a:pt x="132" y="128"/>
                  </a:cubicBezTo>
                  <a:cubicBezTo>
                    <a:pt x="132" y="128"/>
                    <a:pt x="132" y="128"/>
                    <a:pt x="132" y="128"/>
                  </a:cubicBezTo>
                  <a:cubicBezTo>
                    <a:pt x="132" y="128"/>
                    <a:pt x="132" y="128"/>
                    <a:pt x="132" y="128"/>
                  </a:cubicBezTo>
                  <a:cubicBezTo>
                    <a:pt x="131" y="128"/>
                    <a:pt x="131" y="128"/>
                    <a:pt x="131" y="128"/>
                  </a:cubicBezTo>
                  <a:cubicBezTo>
                    <a:pt x="130" y="128"/>
                    <a:pt x="130" y="128"/>
                    <a:pt x="130" y="128"/>
                  </a:cubicBezTo>
                  <a:cubicBezTo>
                    <a:pt x="130" y="128"/>
                    <a:pt x="130" y="128"/>
                    <a:pt x="130" y="128"/>
                  </a:cubicBezTo>
                  <a:cubicBezTo>
                    <a:pt x="129" y="128"/>
                    <a:pt x="129" y="128"/>
                    <a:pt x="129" y="128"/>
                  </a:cubicBezTo>
                  <a:cubicBezTo>
                    <a:pt x="130" y="129"/>
                    <a:pt x="130" y="129"/>
                    <a:pt x="130" y="129"/>
                  </a:cubicBezTo>
                  <a:cubicBezTo>
                    <a:pt x="131" y="129"/>
                    <a:pt x="131" y="129"/>
                    <a:pt x="131" y="129"/>
                  </a:cubicBezTo>
                  <a:cubicBezTo>
                    <a:pt x="130" y="130"/>
                    <a:pt x="130" y="130"/>
                    <a:pt x="130" y="130"/>
                  </a:cubicBezTo>
                  <a:cubicBezTo>
                    <a:pt x="129" y="130"/>
                    <a:pt x="129" y="130"/>
                    <a:pt x="129" y="130"/>
                  </a:cubicBezTo>
                  <a:cubicBezTo>
                    <a:pt x="129" y="129"/>
                    <a:pt x="129" y="129"/>
                    <a:pt x="129" y="129"/>
                  </a:cubicBezTo>
                  <a:cubicBezTo>
                    <a:pt x="128" y="129"/>
                    <a:pt x="128" y="129"/>
                    <a:pt x="128" y="129"/>
                  </a:cubicBezTo>
                  <a:cubicBezTo>
                    <a:pt x="127" y="129"/>
                    <a:pt x="127" y="129"/>
                    <a:pt x="127" y="129"/>
                  </a:cubicBezTo>
                  <a:cubicBezTo>
                    <a:pt x="128" y="130"/>
                    <a:pt x="128" y="130"/>
                    <a:pt x="128" y="130"/>
                  </a:cubicBezTo>
                  <a:cubicBezTo>
                    <a:pt x="128" y="130"/>
                    <a:pt x="128" y="130"/>
                    <a:pt x="128" y="130"/>
                  </a:cubicBezTo>
                  <a:cubicBezTo>
                    <a:pt x="128" y="131"/>
                    <a:pt x="128" y="131"/>
                    <a:pt x="128" y="131"/>
                  </a:cubicBezTo>
                  <a:cubicBezTo>
                    <a:pt x="127" y="130"/>
                    <a:pt x="127" y="130"/>
                    <a:pt x="127" y="130"/>
                  </a:cubicBezTo>
                  <a:cubicBezTo>
                    <a:pt x="126" y="131"/>
                    <a:pt x="126" y="131"/>
                    <a:pt x="126" y="131"/>
                  </a:cubicBezTo>
                  <a:cubicBezTo>
                    <a:pt x="126" y="131"/>
                    <a:pt x="126" y="131"/>
                    <a:pt x="126" y="131"/>
                  </a:cubicBezTo>
                  <a:cubicBezTo>
                    <a:pt x="125" y="131"/>
                    <a:pt x="125" y="131"/>
                    <a:pt x="125" y="131"/>
                  </a:cubicBezTo>
                  <a:cubicBezTo>
                    <a:pt x="125" y="131"/>
                    <a:pt x="125" y="131"/>
                    <a:pt x="125" y="131"/>
                  </a:cubicBezTo>
                  <a:cubicBezTo>
                    <a:pt x="125" y="132"/>
                    <a:pt x="125" y="132"/>
                    <a:pt x="125" y="132"/>
                  </a:cubicBezTo>
                  <a:cubicBezTo>
                    <a:pt x="125" y="132"/>
                    <a:pt x="125" y="132"/>
                    <a:pt x="125" y="132"/>
                  </a:cubicBezTo>
                  <a:cubicBezTo>
                    <a:pt x="124" y="133"/>
                    <a:pt x="124" y="133"/>
                    <a:pt x="124" y="133"/>
                  </a:cubicBezTo>
                  <a:cubicBezTo>
                    <a:pt x="124" y="133"/>
                    <a:pt x="124" y="133"/>
                    <a:pt x="124" y="133"/>
                  </a:cubicBezTo>
                  <a:cubicBezTo>
                    <a:pt x="123" y="134"/>
                    <a:pt x="123" y="134"/>
                    <a:pt x="123" y="134"/>
                  </a:cubicBezTo>
                  <a:cubicBezTo>
                    <a:pt x="123" y="134"/>
                    <a:pt x="123" y="134"/>
                    <a:pt x="123" y="134"/>
                  </a:cubicBezTo>
                  <a:cubicBezTo>
                    <a:pt x="122" y="134"/>
                    <a:pt x="122" y="134"/>
                    <a:pt x="122" y="134"/>
                  </a:cubicBezTo>
                  <a:cubicBezTo>
                    <a:pt x="122" y="133"/>
                    <a:pt x="122" y="133"/>
                    <a:pt x="122" y="133"/>
                  </a:cubicBezTo>
                  <a:cubicBezTo>
                    <a:pt x="124" y="132"/>
                    <a:pt x="124" y="132"/>
                    <a:pt x="124" y="132"/>
                  </a:cubicBezTo>
                  <a:cubicBezTo>
                    <a:pt x="124" y="132"/>
                    <a:pt x="124" y="132"/>
                    <a:pt x="124" y="132"/>
                  </a:cubicBezTo>
                  <a:cubicBezTo>
                    <a:pt x="124" y="131"/>
                    <a:pt x="124" y="131"/>
                    <a:pt x="124" y="131"/>
                  </a:cubicBezTo>
                  <a:cubicBezTo>
                    <a:pt x="124" y="131"/>
                    <a:pt x="124" y="131"/>
                    <a:pt x="124" y="131"/>
                  </a:cubicBezTo>
                  <a:cubicBezTo>
                    <a:pt x="123" y="132"/>
                    <a:pt x="123" y="132"/>
                    <a:pt x="123" y="132"/>
                  </a:cubicBezTo>
                  <a:cubicBezTo>
                    <a:pt x="123" y="131"/>
                    <a:pt x="123" y="131"/>
                    <a:pt x="123" y="131"/>
                  </a:cubicBezTo>
                  <a:cubicBezTo>
                    <a:pt x="123" y="131"/>
                    <a:pt x="123" y="131"/>
                    <a:pt x="123" y="131"/>
                  </a:cubicBezTo>
                  <a:cubicBezTo>
                    <a:pt x="122" y="131"/>
                    <a:pt x="122" y="131"/>
                    <a:pt x="122" y="131"/>
                  </a:cubicBezTo>
                  <a:cubicBezTo>
                    <a:pt x="122" y="131"/>
                    <a:pt x="122" y="131"/>
                    <a:pt x="122" y="131"/>
                  </a:cubicBezTo>
                  <a:cubicBezTo>
                    <a:pt x="122" y="131"/>
                    <a:pt x="122" y="131"/>
                    <a:pt x="122" y="131"/>
                  </a:cubicBezTo>
                  <a:cubicBezTo>
                    <a:pt x="122" y="132"/>
                    <a:pt x="122" y="132"/>
                    <a:pt x="122" y="132"/>
                  </a:cubicBezTo>
                  <a:close/>
                  <a:moveTo>
                    <a:pt x="121" y="135"/>
                  </a:moveTo>
                  <a:cubicBezTo>
                    <a:pt x="121" y="135"/>
                    <a:pt x="121" y="135"/>
                    <a:pt x="121" y="135"/>
                  </a:cubicBezTo>
                  <a:cubicBezTo>
                    <a:pt x="121" y="135"/>
                    <a:pt x="121" y="135"/>
                    <a:pt x="121" y="135"/>
                  </a:cubicBezTo>
                  <a:cubicBezTo>
                    <a:pt x="121" y="135"/>
                    <a:pt x="121" y="135"/>
                    <a:pt x="121" y="135"/>
                  </a:cubicBezTo>
                  <a:close/>
                  <a:moveTo>
                    <a:pt x="118" y="136"/>
                  </a:moveTo>
                  <a:cubicBezTo>
                    <a:pt x="119" y="135"/>
                    <a:pt x="119" y="135"/>
                    <a:pt x="119" y="135"/>
                  </a:cubicBezTo>
                  <a:cubicBezTo>
                    <a:pt x="120" y="134"/>
                    <a:pt x="120" y="134"/>
                    <a:pt x="120" y="134"/>
                  </a:cubicBezTo>
                  <a:cubicBezTo>
                    <a:pt x="119" y="136"/>
                    <a:pt x="119" y="136"/>
                    <a:pt x="119" y="136"/>
                  </a:cubicBezTo>
                  <a:cubicBezTo>
                    <a:pt x="118" y="136"/>
                    <a:pt x="118" y="136"/>
                    <a:pt x="118" y="136"/>
                  </a:cubicBezTo>
                  <a:close/>
                  <a:moveTo>
                    <a:pt x="112" y="140"/>
                  </a:moveTo>
                  <a:cubicBezTo>
                    <a:pt x="112" y="140"/>
                    <a:pt x="112" y="140"/>
                    <a:pt x="112" y="140"/>
                  </a:cubicBezTo>
                  <a:cubicBezTo>
                    <a:pt x="112" y="140"/>
                    <a:pt x="112" y="140"/>
                    <a:pt x="112" y="140"/>
                  </a:cubicBezTo>
                  <a:cubicBezTo>
                    <a:pt x="113" y="139"/>
                    <a:pt x="113" y="139"/>
                    <a:pt x="113" y="139"/>
                  </a:cubicBezTo>
                  <a:cubicBezTo>
                    <a:pt x="113" y="140"/>
                    <a:pt x="113" y="140"/>
                    <a:pt x="113" y="140"/>
                  </a:cubicBezTo>
                  <a:cubicBezTo>
                    <a:pt x="112" y="140"/>
                    <a:pt x="112" y="140"/>
                    <a:pt x="112" y="140"/>
                  </a:cubicBezTo>
                  <a:close/>
                  <a:moveTo>
                    <a:pt x="109" y="133"/>
                  </a:moveTo>
                  <a:cubicBezTo>
                    <a:pt x="110" y="133"/>
                    <a:pt x="110" y="133"/>
                    <a:pt x="110" y="133"/>
                  </a:cubicBezTo>
                  <a:cubicBezTo>
                    <a:pt x="110" y="134"/>
                    <a:pt x="110" y="134"/>
                    <a:pt x="110" y="134"/>
                  </a:cubicBezTo>
                  <a:cubicBezTo>
                    <a:pt x="109" y="134"/>
                    <a:pt x="109" y="134"/>
                    <a:pt x="109" y="134"/>
                  </a:cubicBezTo>
                  <a:cubicBezTo>
                    <a:pt x="109" y="133"/>
                    <a:pt x="109" y="133"/>
                    <a:pt x="109" y="133"/>
                  </a:cubicBezTo>
                  <a:close/>
                  <a:moveTo>
                    <a:pt x="92" y="140"/>
                  </a:moveTo>
                  <a:cubicBezTo>
                    <a:pt x="91" y="140"/>
                    <a:pt x="92" y="140"/>
                    <a:pt x="92" y="140"/>
                  </a:cubicBezTo>
                  <a:cubicBezTo>
                    <a:pt x="92" y="140"/>
                    <a:pt x="92" y="140"/>
                    <a:pt x="92" y="140"/>
                  </a:cubicBezTo>
                  <a:cubicBezTo>
                    <a:pt x="92" y="140"/>
                    <a:pt x="92" y="140"/>
                    <a:pt x="92" y="140"/>
                  </a:cubicBezTo>
                  <a:close/>
                  <a:moveTo>
                    <a:pt x="90" y="140"/>
                  </a:moveTo>
                  <a:cubicBezTo>
                    <a:pt x="91" y="141"/>
                    <a:pt x="91" y="141"/>
                    <a:pt x="91" y="141"/>
                  </a:cubicBezTo>
                  <a:cubicBezTo>
                    <a:pt x="91" y="141"/>
                    <a:pt x="91" y="141"/>
                    <a:pt x="91" y="141"/>
                  </a:cubicBezTo>
                  <a:cubicBezTo>
                    <a:pt x="90" y="140"/>
                    <a:pt x="90" y="140"/>
                    <a:pt x="90" y="140"/>
                  </a:cubicBezTo>
                  <a:close/>
                  <a:moveTo>
                    <a:pt x="94" y="143"/>
                  </a:moveTo>
                  <a:cubicBezTo>
                    <a:pt x="95" y="144"/>
                    <a:pt x="95" y="144"/>
                    <a:pt x="95" y="144"/>
                  </a:cubicBezTo>
                  <a:cubicBezTo>
                    <a:pt x="94" y="144"/>
                    <a:pt x="94" y="144"/>
                    <a:pt x="94" y="144"/>
                  </a:cubicBezTo>
                  <a:cubicBezTo>
                    <a:pt x="94" y="144"/>
                    <a:pt x="94" y="144"/>
                    <a:pt x="94" y="144"/>
                  </a:cubicBezTo>
                  <a:cubicBezTo>
                    <a:pt x="94" y="143"/>
                    <a:pt x="94" y="143"/>
                    <a:pt x="94" y="143"/>
                  </a:cubicBezTo>
                  <a:close/>
                  <a:moveTo>
                    <a:pt x="94" y="143"/>
                  </a:moveTo>
                  <a:cubicBezTo>
                    <a:pt x="94" y="142"/>
                    <a:pt x="94" y="142"/>
                    <a:pt x="94" y="142"/>
                  </a:cubicBezTo>
                  <a:cubicBezTo>
                    <a:pt x="94" y="143"/>
                    <a:pt x="94" y="143"/>
                    <a:pt x="94" y="143"/>
                  </a:cubicBezTo>
                  <a:cubicBezTo>
                    <a:pt x="94" y="143"/>
                    <a:pt x="94" y="143"/>
                    <a:pt x="94" y="143"/>
                  </a:cubicBezTo>
                  <a:close/>
                  <a:moveTo>
                    <a:pt x="90" y="144"/>
                  </a:moveTo>
                  <a:cubicBezTo>
                    <a:pt x="91" y="143"/>
                    <a:pt x="91" y="143"/>
                    <a:pt x="91" y="143"/>
                  </a:cubicBezTo>
                  <a:cubicBezTo>
                    <a:pt x="91" y="142"/>
                    <a:pt x="91" y="142"/>
                    <a:pt x="91" y="142"/>
                  </a:cubicBezTo>
                  <a:cubicBezTo>
                    <a:pt x="92" y="142"/>
                    <a:pt x="92" y="142"/>
                    <a:pt x="92" y="142"/>
                  </a:cubicBezTo>
                  <a:cubicBezTo>
                    <a:pt x="93" y="142"/>
                    <a:pt x="93" y="142"/>
                    <a:pt x="93" y="142"/>
                  </a:cubicBezTo>
                  <a:cubicBezTo>
                    <a:pt x="92" y="142"/>
                    <a:pt x="92" y="142"/>
                    <a:pt x="92" y="142"/>
                  </a:cubicBezTo>
                  <a:cubicBezTo>
                    <a:pt x="92" y="143"/>
                    <a:pt x="92" y="143"/>
                    <a:pt x="92" y="143"/>
                  </a:cubicBezTo>
                  <a:cubicBezTo>
                    <a:pt x="91" y="144"/>
                    <a:pt x="91" y="144"/>
                    <a:pt x="91" y="144"/>
                  </a:cubicBezTo>
                  <a:cubicBezTo>
                    <a:pt x="90" y="144"/>
                    <a:pt x="90" y="144"/>
                    <a:pt x="90" y="144"/>
                  </a:cubicBezTo>
                  <a:close/>
                  <a:moveTo>
                    <a:pt x="89" y="142"/>
                  </a:moveTo>
                  <a:cubicBezTo>
                    <a:pt x="88" y="141"/>
                    <a:pt x="88" y="141"/>
                    <a:pt x="88" y="141"/>
                  </a:cubicBezTo>
                  <a:cubicBezTo>
                    <a:pt x="89" y="140"/>
                    <a:pt x="89" y="140"/>
                    <a:pt x="89" y="140"/>
                  </a:cubicBezTo>
                  <a:cubicBezTo>
                    <a:pt x="89" y="140"/>
                    <a:pt x="89" y="140"/>
                    <a:pt x="89" y="140"/>
                  </a:cubicBezTo>
                  <a:cubicBezTo>
                    <a:pt x="90" y="141"/>
                    <a:pt x="90" y="141"/>
                    <a:pt x="90" y="141"/>
                  </a:cubicBezTo>
                  <a:cubicBezTo>
                    <a:pt x="90" y="141"/>
                    <a:pt x="90" y="141"/>
                    <a:pt x="90" y="141"/>
                  </a:cubicBezTo>
                  <a:cubicBezTo>
                    <a:pt x="89" y="142"/>
                    <a:pt x="89" y="142"/>
                    <a:pt x="89" y="142"/>
                  </a:cubicBezTo>
                  <a:cubicBezTo>
                    <a:pt x="89" y="142"/>
                    <a:pt x="89" y="142"/>
                    <a:pt x="89" y="142"/>
                  </a:cubicBezTo>
                  <a:close/>
                  <a:moveTo>
                    <a:pt x="84" y="141"/>
                  </a:moveTo>
                  <a:cubicBezTo>
                    <a:pt x="85" y="141"/>
                    <a:pt x="85" y="141"/>
                    <a:pt x="85" y="141"/>
                  </a:cubicBezTo>
                  <a:cubicBezTo>
                    <a:pt x="85" y="142"/>
                    <a:pt x="85" y="142"/>
                    <a:pt x="85" y="142"/>
                  </a:cubicBezTo>
                  <a:cubicBezTo>
                    <a:pt x="85" y="142"/>
                    <a:pt x="85" y="142"/>
                    <a:pt x="85" y="142"/>
                  </a:cubicBezTo>
                  <a:cubicBezTo>
                    <a:pt x="84" y="141"/>
                    <a:pt x="84" y="141"/>
                    <a:pt x="84" y="141"/>
                  </a:cubicBezTo>
                  <a:close/>
                  <a:moveTo>
                    <a:pt x="82" y="143"/>
                  </a:moveTo>
                  <a:cubicBezTo>
                    <a:pt x="81" y="143"/>
                    <a:pt x="81" y="143"/>
                    <a:pt x="81" y="143"/>
                  </a:cubicBezTo>
                  <a:cubicBezTo>
                    <a:pt x="82" y="142"/>
                    <a:pt x="82" y="142"/>
                    <a:pt x="82" y="142"/>
                  </a:cubicBezTo>
                  <a:cubicBezTo>
                    <a:pt x="82" y="143"/>
                    <a:pt x="82" y="143"/>
                    <a:pt x="82" y="143"/>
                  </a:cubicBezTo>
                  <a:cubicBezTo>
                    <a:pt x="82" y="143"/>
                    <a:pt x="82" y="143"/>
                    <a:pt x="82" y="143"/>
                  </a:cubicBezTo>
                  <a:close/>
                  <a:moveTo>
                    <a:pt x="78" y="145"/>
                  </a:moveTo>
                  <a:cubicBezTo>
                    <a:pt x="79" y="146"/>
                    <a:pt x="79" y="146"/>
                    <a:pt x="79" y="146"/>
                  </a:cubicBezTo>
                  <a:cubicBezTo>
                    <a:pt x="79" y="146"/>
                    <a:pt x="79" y="146"/>
                    <a:pt x="79" y="146"/>
                  </a:cubicBezTo>
                  <a:cubicBezTo>
                    <a:pt x="78" y="146"/>
                    <a:pt x="78" y="146"/>
                    <a:pt x="78" y="146"/>
                  </a:cubicBezTo>
                  <a:cubicBezTo>
                    <a:pt x="78" y="145"/>
                    <a:pt x="78" y="145"/>
                    <a:pt x="78" y="145"/>
                  </a:cubicBezTo>
                  <a:close/>
                  <a:moveTo>
                    <a:pt x="0" y="159"/>
                  </a:moveTo>
                  <a:cubicBezTo>
                    <a:pt x="0" y="160"/>
                    <a:pt x="0" y="160"/>
                    <a:pt x="0" y="160"/>
                  </a:cubicBezTo>
                  <a:cubicBezTo>
                    <a:pt x="1" y="159"/>
                    <a:pt x="1" y="159"/>
                    <a:pt x="1" y="159"/>
                  </a:cubicBezTo>
                  <a:cubicBezTo>
                    <a:pt x="0" y="159"/>
                    <a:pt x="0" y="159"/>
                    <a:pt x="0" y="159"/>
                  </a:cubicBezTo>
                  <a:close/>
                  <a:moveTo>
                    <a:pt x="1" y="157"/>
                  </a:moveTo>
                  <a:cubicBezTo>
                    <a:pt x="0" y="158"/>
                    <a:pt x="0" y="158"/>
                    <a:pt x="0" y="158"/>
                  </a:cubicBezTo>
                  <a:cubicBezTo>
                    <a:pt x="1" y="158"/>
                    <a:pt x="1" y="158"/>
                    <a:pt x="1" y="158"/>
                  </a:cubicBezTo>
                  <a:cubicBezTo>
                    <a:pt x="2" y="157"/>
                    <a:pt x="2" y="157"/>
                    <a:pt x="2" y="157"/>
                  </a:cubicBezTo>
                  <a:cubicBezTo>
                    <a:pt x="1" y="157"/>
                    <a:pt x="1" y="157"/>
                    <a:pt x="1" y="157"/>
                  </a:cubicBezTo>
                  <a:close/>
                  <a:moveTo>
                    <a:pt x="2" y="155"/>
                  </a:moveTo>
                  <a:cubicBezTo>
                    <a:pt x="3" y="156"/>
                    <a:pt x="3" y="156"/>
                    <a:pt x="3" y="156"/>
                  </a:cubicBezTo>
                  <a:cubicBezTo>
                    <a:pt x="3" y="155"/>
                    <a:pt x="3" y="155"/>
                    <a:pt x="3" y="155"/>
                  </a:cubicBezTo>
                  <a:cubicBezTo>
                    <a:pt x="2" y="155"/>
                    <a:pt x="2" y="155"/>
                    <a:pt x="2" y="155"/>
                  </a:cubicBezTo>
                  <a:close/>
                  <a:moveTo>
                    <a:pt x="8" y="156"/>
                  </a:moveTo>
                  <a:cubicBezTo>
                    <a:pt x="7" y="155"/>
                    <a:pt x="7" y="155"/>
                    <a:pt x="7" y="155"/>
                  </a:cubicBezTo>
                  <a:cubicBezTo>
                    <a:pt x="6" y="155"/>
                    <a:pt x="6" y="155"/>
                    <a:pt x="6" y="155"/>
                  </a:cubicBezTo>
                  <a:cubicBezTo>
                    <a:pt x="5" y="155"/>
                    <a:pt x="5" y="155"/>
                    <a:pt x="5" y="155"/>
                  </a:cubicBezTo>
                  <a:cubicBezTo>
                    <a:pt x="5" y="156"/>
                    <a:pt x="5" y="156"/>
                    <a:pt x="5" y="156"/>
                  </a:cubicBezTo>
                  <a:cubicBezTo>
                    <a:pt x="6" y="156"/>
                    <a:pt x="6" y="156"/>
                    <a:pt x="6" y="156"/>
                  </a:cubicBezTo>
                  <a:cubicBezTo>
                    <a:pt x="6" y="156"/>
                    <a:pt x="6" y="156"/>
                    <a:pt x="6" y="156"/>
                  </a:cubicBezTo>
                  <a:cubicBezTo>
                    <a:pt x="6" y="157"/>
                    <a:pt x="6" y="157"/>
                    <a:pt x="6" y="157"/>
                  </a:cubicBezTo>
                  <a:cubicBezTo>
                    <a:pt x="6" y="157"/>
                    <a:pt x="6" y="157"/>
                    <a:pt x="6" y="157"/>
                  </a:cubicBezTo>
                  <a:cubicBezTo>
                    <a:pt x="7" y="156"/>
                    <a:pt x="7" y="156"/>
                    <a:pt x="7" y="156"/>
                  </a:cubicBezTo>
                  <a:cubicBezTo>
                    <a:pt x="8" y="156"/>
                    <a:pt x="8" y="156"/>
                    <a:pt x="8" y="156"/>
                  </a:cubicBezTo>
                  <a:close/>
                  <a:moveTo>
                    <a:pt x="8" y="157"/>
                  </a:moveTo>
                  <a:cubicBezTo>
                    <a:pt x="9" y="158"/>
                    <a:pt x="9" y="158"/>
                    <a:pt x="9" y="158"/>
                  </a:cubicBezTo>
                  <a:cubicBezTo>
                    <a:pt x="10" y="157"/>
                    <a:pt x="10" y="157"/>
                    <a:pt x="10" y="157"/>
                  </a:cubicBezTo>
                  <a:cubicBezTo>
                    <a:pt x="10" y="156"/>
                    <a:pt x="10" y="156"/>
                    <a:pt x="10" y="156"/>
                  </a:cubicBezTo>
                  <a:cubicBezTo>
                    <a:pt x="10" y="156"/>
                    <a:pt x="10" y="156"/>
                    <a:pt x="10" y="156"/>
                  </a:cubicBezTo>
                  <a:cubicBezTo>
                    <a:pt x="10" y="156"/>
                    <a:pt x="10" y="156"/>
                    <a:pt x="10" y="156"/>
                  </a:cubicBezTo>
                  <a:cubicBezTo>
                    <a:pt x="9" y="156"/>
                    <a:pt x="9" y="156"/>
                    <a:pt x="9" y="156"/>
                  </a:cubicBezTo>
                  <a:cubicBezTo>
                    <a:pt x="9" y="157"/>
                    <a:pt x="9" y="157"/>
                    <a:pt x="9" y="157"/>
                  </a:cubicBezTo>
                  <a:cubicBezTo>
                    <a:pt x="8" y="157"/>
                    <a:pt x="8" y="157"/>
                    <a:pt x="8" y="157"/>
                  </a:cubicBezTo>
                  <a:close/>
                  <a:moveTo>
                    <a:pt x="13" y="157"/>
                  </a:moveTo>
                  <a:cubicBezTo>
                    <a:pt x="12" y="156"/>
                    <a:pt x="12" y="156"/>
                    <a:pt x="12" y="156"/>
                  </a:cubicBezTo>
                  <a:cubicBezTo>
                    <a:pt x="12" y="156"/>
                    <a:pt x="12" y="156"/>
                    <a:pt x="12" y="156"/>
                  </a:cubicBezTo>
                  <a:cubicBezTo>
                    <a:pt x="12" y="157"/>
                    <a:pt x="12" y="157"/>
                    <a:pt x="12" y="157"/>
                  </a:cubicBezTo>
                  <a:cubicBezTo>
                    <a:pt x="11" y="157"/>
                    <a:pt x="11" y="157"/>
                    <a:pt x="11" y="157"/>
                  </a:cubicBezTo>
                  <a:cubicBezTo>
                    <a:pt x="11" y="158"/>
                    <a:pt x="11" y="158"/>
                    <a:pt x="11" y="158"/>
                  </a:cubicBezTo>
                  <a:cubicBezTo>
                    <a:pt x="12" y="158"/>
                    <a:pt x="12" y="158"/>
                    <a:pt x="12" y="158"/>
                  </a:cubicBezTo>
                  <a:cubicBezTo>
                    <a:pt x="13" y="157"/>
                    <a:pt x="13" y="157"/>
                    <a:pt x="13" y="157"/>
                  </a:cubicBezTo>
                  <a:close/>
                  <a:moveTo>
                    <a:pt x="23" y="157"/>
                  </a:moveTo>
                  <a:cubicBezTo>
                    <a:pt x="23" y="156"/>
                    <a:pt x="23" y="156"/>
                    <a:pt x="23" y="156"/>
                  </a:cubicBezTo>
                  <a:cubicBezTo>
                    <a:pt x="24" y="155"/>
                    <a:pt x="24" y="155"/>
                    <a:pt x="24" y="155"/>
                  </a:cubicBezTo>
                  <a:cubicBezTo>
                    <a:pt x="24" y="155"/>
                    <a:pt x="24" y="155"/>
                    <a:pt x="24" y="155"/>
                  </a:cubicBezTo>
                  <a:cubicBezTo>
                    <a:pt x="23" y="154"/>
                    <a:pt x="23" y="154"/>
                    <a:pt x="23" y="154"/>
                  </a:cubicBezTo>
                  <a:cubicBezTo>
                    <a:pt x="22" y="155"/>
                    <a:pt x="22" y="155"/>
                    <a:pt x="22" y="155"/>
                  </a:cubicBezTo>
                  <a:cubicBezTo>
                    <a:pt x="22" y="156"/>
                    <a:pt x="22" y="156"/>
                    <a:pt x="22" y="156"/>
                  </a:cubicBezTo>
                  <a:cubicBezTo>
                    <a:pt x="22" y="156"/>
                    <a:pt x="22" y="156"/>
                    <a:pt x="22" y="156"/>
                  </a:cubicBezTo>
                  <a:cubicBezTo>
                    <a:pt x="21" y="156"/>
                    <a:pt x="21" y="156"/>
                    <a:pt x="21" y="156"/>
                  </a:cubicBezTo>
                  <a:cubicBezTo>
                    <a:pt x="21" y="156"/>
                    <a:pt x="21" y="156"/>
                    <a:pt x="21" y="156"/>
                  </a:cubicBezTo>
                  <a:cubicBezTo>
                    <a:pt x="20" y="156"/>
                    <a:pt x="20" y="156"/>
                    <a:pt x="20" y="156"/>
                  </a:cubicBezTo>
                  <a:cubicBezTo>
                    <a:pt x="19" y="156"/>
                    <a:pt x="19" y="156"/>
                    <a:pt x="19" y="156"/>
                  </a:cubicBezTo>
                  <a:cubicBezTo>
                    <a:pt x="19" y="156"/>
                    <a:pt x="19" y="156"/>
                    <a:pt x="19" y="156"/>
                  </a:cubicBezTo>
                  <a:cubicBezTo>
                    <a:pt x="20" y="157"/>
                    <a:pt x="20" y="157"/>
                    <a:pt x="20" y="157"/>
                  </a:cubicBezTo>
                  <a:cubicBezTo>
                    <a:pt x="20" y="157"/>
                    <a:pt x="20" y="157"/>
                    <a:pt x="20" y="157"/>
                  </a:cubicBezTo>
                  <a:cubicBezTo>
                    <a:pt x="21" y="157"/>
                    <a:pt x="21" y="157"/>
                    <a:pt x="21" y="157"/>
                  </a:cubicBezTo>
                  <a:cubicBezTo>
                    <a:pt x="22" y="156"/>
                    <a:pt x="22" y="156"/>
                    <a:pt x="22" y="156"/>
                  </a:cubicBezTo>
                  <a:cubicBezTo>
                    <a:pt x="23" y="157"/>
                    <a:pt x="23" y="157"/>
                    <a:pt x="23" y="157"/>
                  </a:cubicBezTo>
                  <a:close/>
                  <a:moveTo>
                    <a:pt x="25" y="157"/>
                  </a:moveTo>
                  <a:cubicBezTo>
                    <a:pt x="27" y="157"/>
                    <a:pt x="27" y="157"/>
                    <a:pt x="27" y="157"/>
                  </a:cubicBezTo>
                  <a:cubicBezTo>
                    <a:pt x="28" y="157"/>
                    <a:pt x="28" y="157"/>
                    <a:pt x="28" y="157"/>
                  </a:cubicBezTo>
                  <a:cubicBezTo>
                    <a:pt x="28" y="158"/>
                    <a:pt x="28" y="158"/>
                    <a:pt x="28" y="158"/>
                  </a:cubicBezTo>
                  <a:cubicBezTo>
                    <a:pt x="27" y="158"/>
                    <a:pt x="27" y="158"/>
                    <a:pt x="27" y="158"/>
                  </a:cubicBezTo>
                  <a:cubicBezTo>
                    <a:pt x="25" y="157"/>
                    <a:pt x="25" y="157"/>
                    <a:pt x="25" y="157"/>
                  </a:cubicBezTo>
                  <a:cubicBezTo>
                    <a:pt x="24" y="157"/>
                    <a:pt x="24" y="157"/>
                    <a:pt x="24" y="157"/>
                  </a:cubicBezTo>
                  <a:cubicBezTo>
                    <a:pt x="24" y="157"/>
                    <a:pt x="24" y="157"/>
                    <a:pt x="24" y="157"/>
                  </a:cubicBezTo>
                  <a:cubicBezTo>
                    <a:pt x="24" y="157"/>
                    <a:pt x="25" y="157"/>
                    <a:pt x="25" y="157"/>
                  </a:cubicBezTo>
                  <a:close/>
                  <a:moveTo>
                    <a:pt x="32" y="156"/>
                  </a:moveTo>
                  <a:cubicBezTo>
                    <a:pt x="31" y="155"/>
                    <a:pt x="31" y="155"/>
                    <a:pt x="31" y="155"/>
                  </a:cubicBezTo>
                  <a:cubicBezTo>
                    <a:pt x="30" y="155"/>
                    <a:pt x="30" y="155"/>
                    <a:pt x="30" y="155"/>
                  </a:cubicBezTo>
                  <a:cubicBezTo>
                    <a:pt x="30" y="156"/>
                    <a:pt x="30" y="156"/>
                    <a:pt x="30" y="156"/>
                  </a:cubicBezTo>
                  <a:cubicBezTo>
                    <a:pt x="31" y="156"/>
                    <a:pt x="31" y="156"/>
                    <a:pt x="31" y="156"/>
                  </a:cubicBezTo>
                  <a:cubicBezTo>
                    <a:pt x="32" y="156"/>
                    <a:pt x="32" y="156"/>
                    <a:pt x="32" y="156"/>
                  </a:cubicBezTo>
                  <a:close/>
                  <a:moveTo>
                    <a:pt x="37" y="156"/>
                  </a:moveTo>
                  <a:cubicBezTo>
                    <a:pt x="37" y="155"/>
                    <a:pt x="37" y="155"/>
                    <a:pt x="37" y="155"/>
                  </a:cubicBezTo>
                  <a:cubicBezTo>
                    <a:pt x="36" y="155"/>
                    <a:pt x="36" y="155"/>
                    <a:pt x="36" y="155"/>
                  </a:cubicBezTo>
                  <a:cubicBezTo>
                    <a:pt x="37" y="156"/>
                    <a:pt x="37" y="156"/>
                    <a:pt x="37" y="156"/>
                  </a:cubicBezTo>
                  <a:close/>
                  <a:moveTo>
                    <a:pt x="40" y="154"/>
                  </a:moveTo>
                  <a:cubicBezTo>
                    <a:pt x="39" y="154"/>
                    <a:pt x="39" y="154"/>
                    <a:pt x="39" y="154"/>
                  </a:cubicBezTo>
                  <a:cubicBezTo>
                    <a:pt x="39" y="154"/>
                    <a:pt x="39" y="154"/>
                    <a:pt x="39" y="154"/>
                  </a:cubicBezTo>
                  <a:cubicBezTo>
                    <a:pt x="39" y="155"/>
                    <a:pt x="39" y="155"/>
                    <a:pt x="39" y="155"/>
                  </a:cubicBezTo>
                  <a:cubicBezTo>
                    <a:pt x="40" y="154"/>
                    <a:pt x="40" y="154"/>
                    <a:pt x="40" y="154"/>
                  </a:cubicBezTo>
                  <a:cubicBezTo>
                    <a:pt x="40" y="154"/>
                    <a:pt x="40" y="154"/>
                    <a:pt x="40" y="154"/>
                  </a:cubicBezTo>
                  <a:close/>
                  <a:moveTo>
                    <a:pt x="43" y="154"/>
                  </a:moveTo>
                  <a:cubicBezTo>
                    <a:pt x="42" y="154"/>
                    <a:pt x="42" y="154"/>
                    <a:pt x="42" y="154"/>
                  </a:cubicBezTo>
                  <a:cubicBezTo>
                    <a:pt x="41" y="154"/>
                    <a:pt x="41" y="154"/>
                    <a:pt x="41" y="154"/>
                  </a:cubicBezTo>
                  <a:cubicBezTo>
                    <a:pt x="42" y="154"/>
                    <a:pt x="42" y="154"/>
                    <a:pt x="42" y="154"/>
                  </a:cubicBezTo>
                  <a:cubicBezTo>
                    <a:pt x="43" y="154"/>
                    <a:pt x="43" y="154"/>
                    <a:pt x="43" y="154"/>
                  </a:cubicBezTo>
                  <a:close/>
                  <a:moveTo>
                    <a:pt x="43" y="153"/>
                  </a:moveTo>
                  <a:cubicBezTo>
                    <a:pt x="43" y="152"/>
                    <a:pt x="43" y="152"/>
                    <a:pt x="43" y="152"/>
                  </a:cubicBezTo>
                  <a:cubicBezTo>
                    <a:pt x="42" y="153"/>
                    <a:pt x="42" y="153"/>
                    <a:pt x="42" y="153"/>
                  </a:cubicBezTo>
                  <a:cubicBezTo>
                    <a:pt x="43" y="153"/>
                    <a:pt x="43" y="153"/>
                    <a:pt x="43" y="153"/>
                  </a:cubicBezTo>
                  <a:close/>
                  <a:moveTo>
                    <a:pt x="43" y="153"/>
                  </a:moveTo>
                  <a:cubicBezTo>
                    <a:pt x="44" y="154"/>
                    <a:pt x="44" y="154"/>
                    <a:pt x="44" y="154"/>
                  </a:cubicBezTo>
                  <a:cubicBezTo>
                    <a:pt x="44" y="153"/>
                    <a:pt x="44" y="153"/>
                    <a:pt x="44" y="153"/>
                  </a:cubicBezTo>
                  <a:cubicBezTo>
                    <a:pt x="44" y="153"/>
                    <a:pt x="44" y="153"/>
                    <a:pt x="44" y="153"/>
                  </a:cubicBezTo>
                  <a:cubicBezTo>
                    <a:pt x="43" y="153"/>
                    <a:pt x="43" y="153"/>
                    <a:pt x="43" y="153"/>
                  </a:cubicBezTo>
                  <a:close/>
                  <a:moveTo>
                    <a:pt x="53" y="149"/>
                  </a:moveTo>
                  <a:cubicBezTo>
                    <a:pt x="54" y="150"/>
                    <a:pt x="54" y="150"/>
                    <a:pt x="54" y="150"/>
                  </a:cubicBezTo>
                  <a:cubicBezTo>
                    <a:pt x="54" y="150"/>
                    <a:pt x="54" y="150"/>
                    <a:pt x="54" y="150"/>
                  </a:cubicBezTo>
                  <a:cubicBezTo>
                    <a:pt x="53" y="150"/>
                    <a:pt x="53" y="150"/>
                    <a:pt x="53" y="150"/>
                  </a:cubicBezTo>
                  <a:cubicBezTo>
                    <a:pt x="53" y="151"/>
                    <a:pt x="53" y="151"/>
                    <a:pt x="53" y="151"/>
                  </a:cubicBezTo>
                  <a:cubicBezTo>
                    <a:pt x="52" y="152"/>
                    <a:pt x="52" y="152"/>
                    <a:pt x="52" y="152"/>
                  </a:cubicBezTo>
                  <a:cubicBezTo>
                    <a:pt x="50" y="153"/>
                    <a:pt x="50" y="153"/>
                    <a:pt x="50" y="153"/>
                  </a:cubicBezTo>
                  <a:cubicBezTo>
                    <a:pt x="49" y="153"/>
                    <a:pt x="49" y="153"/>
                    <a:pt x="49" y="153"/>
                  </a:cubicBezTo>
                  <a:cubicBezTo>
                    <a:pt x="48" y="154"/>
                    <a:pt x="48" y="154"/>
                    <a:pt x="48" y="154"/>
                  </a:cubicBezTo>
                  <a:cubicBezTo>
                    <a:pt x="46" y="154"/>
                    <a:pt x="46" y="154"/>
                    <a:pt x="46" y="154"/>
                  </a:cubicBezTo>
                  <a:cubicBezTo>
                    <a:pt x="47" y="153"/>
                    <a:pt x="47" y="153"/>
                    <a:pt x="47" y="153"/>
                  </a:cubicBezTo>
                  <a:cubicBezTo>
                    <a:pt x="48" y="153"/>
                    <a:pt x="48" y="153"/>
                    <a:pt x="48" y="153"/>
                  </a:cubicBezTo>
                  <a:cubicBezTo>
                    <a:pt x="48" y="152"/>
                    <a:pt x="48" y="152"/>
                    <a:pt x="48" y="152"/>
                  </a:cubicBezTo>
                  <a:cubicBezTo>
                    <a:pt x="49" y="152"/>
                    <a:pt x="49" y="152"/>
                    <a:pt x="49" y="152"/>
                  </a:cubicBezTo>
                  <a:cubicBezTo>
                    <a:pt x="49" y="152"/>
                    <a:pt x="49" y="152"/>
                    <a:pt x="49" y="152"/>
                  </a:cubicBezTo>
                  <a:cubicBezTo>
                    <a:pt x="50" y="151"/>
                    <a:pt x="50" y="151"/>
                    <a:pt x="50" y="151"/>
                  </a:cubicBezTo>
                  <a:cubicBezTo>
                    <a:pt x="51" y="151"/>
                    <a:pt x="51" y="151"/>
                    <a:pt x="51" y="151"/>
                  </a:cubicBezTo>
                  <a:cubicBezTo>
                    <a:pt x="51" y="150"/>
                    <a:pt x="51" y="150"/>
                    <a:pt x="51" y="150"/>
                  </a:cubicBezTo>
                  <a:cubicBezTo>
                    <a:pt x="51" y="150"/>
                    <a:pt x="51" y="150"/>
                    <a:pt x="51" y="150"/>
                  </a:cubicBezTo>
                  <a:cubicBezTo>
                    <a:pt x="52" y="149"/>
                    <a:pt x="52" y="149"/>
                    <a:pt x="52" y="149"/>
                  </a:cubicBezTo>
                  <a:cubicBezTo>
                    <a:pt x="52" y="149"/>
                    <a:pt x="53" y="149"/>
                    <a:pt x="53" y="149"/>
                  </a:cubicBezTo>
                  <a:close/>
                  <a:moveTo>
                    <a:pt x="61" y="146"/>
                  </a:moveTo>
                  <a:cubicBezTo>
                    <a:pt x="60" y="146"/>
                    <a:pt x="60" y="146"/>
                    <a:pt x="60" y="146"/>
                  </a:cubicBezTo>
                  <a:cubicBezTo>
                    <a:pt x="59" y="147"/>
                    <a:pt x="59" y="147"/>
                    <a:pt x="59" y="147"/>
                  </a:cubicBezTo>
                  <a:cubicBezTo>
                    <a:pt x="59" y="148"/>
                    <a:pt x="59" y="148"/>
                    <a:pt x="59" y="148"/>
                  </a:cubicBezTo>
                  <a:cubicBezTo>
                    <a:pt x="60" y="148"/>
                    <a:pt x="60" y="148"/>
                    <a:pt x="60" y="148"/>
                  </a:cubicBezTo>
                  <a:cubicBezTo>
                    <a:pt x="59" y="149"/>
                    <a:pt x="59" y="149"/>
                    <a:pt x="59" y="149"/>
                  </a:cubicBezTo>
                  <a:cubicBezTo>
                    <a:pt x="59" y="148"/>
                    <a:pt x="59" y="148"/>
                    <a:pt x="59" y="148"/>
                  </a:cubicBezTo>
                  <a:cubicBezTo>
                    <a:pt x="58" y="149"/>
                    <a:pt x="58" y="149"/>
                    <a:pt x="58" y="149"/>
                  </a:cubicBezTo>
                  <a:cubicBezTo>
                    <a:pt x="58" y="149"/>
                    <a:pt x="58" y="149"/>
                    <a:pt x="58" y="149"/>
                  </a:cubicBezTo>
                  <a:cubicBezTo>
                    <a:pt x="57" y="149"/>
                    <a:pt x="57" y="149"/>
                    <a:pt x="57" y="149"/>
                  </a:cubicBezTo>
                  <a:cubicBezTo>
                    <a:pt x="57" y="150"/>
                    <a:pt x="57" y="150"/>
                    <a:pt x="57" y="150"/>
                  </a:cubicBezTo>
                  <a:cubicBezTo>
                    <a:pt x="56" y="150"/>
                    <a:pt x="56" y="150"/>
                    <a:pt x="56" y="150"/>
                  </a:cubicBezTo>
                  <a:cubicBezTo>
                    <a:pt x="55" y="151"/>
                    <a:pt x="55" y="151"/>
                    <a:pt x="55" y="151"/>
                  </a:cubicBezTo>
                  <a:cubicBezTo>
                    <a:pt x="54" y="151"/>
                    <a:pt x="54" y="151"/>
                    <a:pt x="54" y="151"/>
                  </a:cubicBezTo>
                  <a:cubicBezTo>
                    <a:pt x="54" y="151"/>
                    <a:pt x="54" y="151"/>
                    <a:pt x="54" y="151"/>
                  </a:cubicBezTo>
                  <a:cubicBezTo>
                    <a:pt x="54" y="152"/>
                    <a:pt x="54" y="152"/>
                    <a:pt x="54" y="152"/>
                  </a:cubicBezTo>
                  <a:cubicBezTo>
                    <a:pt x="56" y="152"/>
                    <a:pt x="56" y="152"/>
                    <a:pt x="56" y="152"/>
                  </a:cubicBezTo>
                  <a:cubicBezTo>
                    <a:pt x="57" y="151"/>
                    <a:pt x="57" y="151"/>
                    <a:pt x="57" y="151"/>
                  </a:cubicBezTo>
                  <a:cubicBezTo>
                    <a:pt x="58" y="150"/>
                    <a:pt x="58" y="150"/>
                    <a:pt x="58" y="150"/>
                  </a:cubicBezTo>
                  <a:cubicBezTo>
                    <a:pt x="58" y="151"/>
                    <a:pt x="58" y="151"/>
                    <a:pt x="58" y="151"/>
                  </a:cubicBezTo>
                  <a:cubicBezTo>
                    <a:pt x="58" y="151"/>
                    <a:pt x="58" y="151"/>
                    <a:pt x="58" y="151"/>
                  </a:cubicBezTo>
                  <a:cubicBezTo>
                    <a:pt x="59" y="150"/>
                    <a:pt x="59" y="150"/>
                    <a:pt x="59" y="150"/>
                  </a:cubicBezTo>
                  <a:cubicBezTo>
                    <a:pt x="59" y="150"/>
                    <a:pt x="59" y="150"/>
                    <a:pt x="59" y="150"/>
                  </a:cubicBezTo>
                  <a:cubicBezTo>
                    <a:pt x="60" y="150"/>
                    <a:pt x="60" y="150"/>
                    <a:pt x="60" y="150"/>
                  </a:cubicBezTo>
                  <a:cubicBezTo>
                    <a:pt x="60" y="150"/>
                    <a:pt x="60" y="150"/>
                    <a:pt x="60" y="150"/>
                  </a:cubicBezTo>
                  <a:cubicBezTo>
                    <a:pt x="60" y="150"/>
                    <a:pt x="60" y="150"/>
                    <a:pt x="60" y="150"/>
                  </a:cubicBezTo>
                  <a:cubicBezTo>
                    <a:pt x="61" y="149"/>
                    <a:pt x="61" y="149"/>
                    <a:pt x="61" y="149"/>
                  </a:cubicBezTo>
                  <a:cubicBezTo>
                    <a:pt x="62" y="149"/>
                    <a:pt x="62" y="149"/>
                    <a:pt x="62" y="149"/>
                  </a:cubicBezTo>
                  <a:cubicBezTo>
                    <a:pt x="62" y="149"/>
                    <a:pt x="62" y="149"/>
                    <a:pt x="62" y="149"/>
                  </a:cubicBezTo>
                  <a:cubicBezTo>
                    <a:pt x="61" y="148"/>
                    <a:pt x="61" y="148"/>
                    <a:pt x="61" y="148"/>
                  </a:cubicBezTo>
                  <a:cubicBezTo>
                    <a:pt x="62" y="148"/>
                    <a:pt x="62" y="148"/>
                    <a:pt x="62" y="148"/>
                  </a:cubicBezTo>
                  <a:cubicBezTo>
                    <a:pt x="62" y="147"/>
                    <a:pt x="62" y="147"/>
                    <a:pt x="62" y="147"/>
                  </a:cubicBezTo>
                  <a:cubicBezTo>
                    <a:pt x="61" y="147"/>
                    <a:pt x="61" y="147"/>
                    <a:pt x="61" y="147"/>
                  </a:cubicBezTo>
                  <a:cubicBezTo>
                    <a:pt x="61" y="146"/>
                    <a:pt x="61" y="146"/>
                    <a:pt x="61" y="146"/>
                  </a:cubicBezTo>
                  <a:close/>
                  <a:moveTo>
                    <a:pt x="64" y="148"/>
                  </a:moveTo>
                  <a:cubicBezTo>
                    <a:pt x="63" y="147"/>
                    <a:pt x="63" y="147"/>
                    <a:pt x="63" y="147"/>
                  </a:cubicBezTo>
                  <a:cubicBezTo>
                    <a:pt x="63" y="147"/>
                    <a:pt x="63" y="147"/>
                    <a:pt x="63" y="147"/>
                  </a:cubicBezTo>
                  <a:cubicBezTo>
                    <a:pt x="63" y="147"/>
                    <a:pt x="63" y="147"/>
                    <a:pt x="63" y="147"/>
                  </a:cubicBezTo>
                  <a:cubicBezTo>
                    <a:pt x="64" y="148"/>
                    <a:pt x="64" y="148"/>
                    <a:pt x="64" y="148"/>
                  </a:cubicBezTo>
                  <a:close/>
                  <a:moveTo>
                    <a:pt x="68" y="147"/>
                  </a:moveTo>
                  <a:cubicBezTo>
                    <a:pt x="68" y="147"/>
                    <a:pt x="68" y="147"/>
                    <a:pt x="68" y="147"/>
                  </a:cubicBezTo>
                  <a:cubicBezTo>
                    <a:pt x="69" y="147"/>
                    <a:pt x="69" y="147"/>
                    <a:pt x="69" y="147"/>
                  </a:cubicBezTo>
                  <a:cubicBezTo>
                    <a:pt x="69" y="147"/>
                    <a:pt x="69" y="147"/>
                    <a:pt x="69" y="147"/>
                  </a:cubicBezTo>
                  <a:cubicBezTo>
                    <a:pt x="68" y="147"/>
                    <a:pt x="68" y="147"/>
                    <a:pt x="68" y="147"/>
                  </a:cubicBezTo>
                  <a:cubicBezTo>
                    <a:pt x="68" y="147"/>
                    <a:pt x="68" y="147"/>
                    <a:pt x="68" y="147"/>
                  </a:cubicBezTo>
                  <a:close/>
                  <a:moveTo>
                    <a:pt x="66" y="147"/>
                  </a:moveTo>
                  <a:cubicBezTo>
                    <a:pt x="67" y="147"/>
                    <a:pt x="67" y="147"/>
                    <a:pt x="67" y="147"/>
                  </a:cubicBezTo>
                  <a:cubicBezTo>
                    <a:pt x="67" y="147"/>
                    <a:pt x="67" y="147"/>
                    <a:pt x="67" y="147"/>
                  </a:cubicBezTo>
                  <a:cubicBezTo>
                    <a:pt x="66" y="147"/>
                    <a:pt x="66" y="147"/>
                    <a:pt x="66" y="147"/>
                  </a:cubicBezTo>
                  <a:close/>
                  <a:moveTo>
                    <a:pt x="66" y="146"/>
                  </a:moveTo>
                  <a:cubicBezTo>
                    <a:pt x="66" y="146"/>
                    <a:pt x="66" y="146"/>
                    <a:pt x="66" y="146"/>
                  </a:cubicBezTo>
                  <a:cubicBezTo>
                    <a:pt x="66" y="145"/>
                    <a:pt x="66" y="145"/>
                    <a:pt x="66" y="145"/>
                  </a:cubicBezTo>
                  <a:cubicBezTo>
                    <a:pt x="66" y="145"/>
                    <a:pt x="66" y="145"/>
                    <a:pt x="66" y="145"/>
                  </a:cubicBezTo>
                  <a:cubicBezTo>
                    <a:pt x="67" y="146"/>
                    <a:pt x="67" y="146"/>
                    <a:pt x="67" y="146"/>
                  </a:cubicBezTo>
                  <a:cubicBezTo>
                    <a:pt x="66" y="146"/>
                    <a:pt x="66" y="146"/>
                    <a:pt x="66" y="146"/>
                  </a:cubicBezTo>
                  <a:close/>
                  <a:moveTo>
                    <a:pt x="65" y="146"/>
                  </a:moveTo>
                  <a:cubicBezTo>
                    <a:pt x="64" y="146"/>
                    <a:pt x="64" y="146"/>
                    <a:pt x="64" y="146"/>
                  </a:cubicBezTo>
                  <a:cubicBezTo>
                    <a:pt x="64" y="146"/>
                    <a:pt x="64" y="146"/>
                    <a:pt x="64" y="146"/>
                  </a:cubicBezTo>
                  <a:cubicBezTo>
                    <a:pt x="64" y="147"/>
                    <a:pt x="64" y="147"/>
                    <a:pt x="64" y="147"/>
                  </a:cubicBezTo>
                  <a:cubicBezTo>
                    <a:pt x="65" y="147"/>
                    <a:pt x="65" y="147"/>
                    <a:pt x="65" y="147"/>
                  </a:cubicBezTo>
                  <a:cubicBezTo>
                    <a:pt x="65" y="146"/>
                    <a:pt x="65" y="146"/>
                    <a:pt x="65" y="146"/>
                  </a:cubicBezTo>
                  <a:cubicBezTo>
                    <a:pt x="65" y="146"/>
                    <a:pt x="65" y="146"/>
                    <a:pt x="65" y="146"/>
                  </a:cubicBezTo>
                  <a:cubicBezTo>
                    <a:pt x="65" y="146"/>
                    <a:pt x="65" y="146"/>
                    <a:pt x="65" y="146"/>
                  </a:cubicBezTo>
                  <a:close/>
                  <a:moveTo>
                    <a:pt x="105" y="113"/>
                  </a:moveTo>
                  <a:cubicBezTo>
                    <a:pt x="105" y="113"/>
                    <a:pt x="105" y="113"/>
                    <a:pt x="105" y="113"/>
                  </a:cubicBezTo>
                  <a:cubicBezTo>
                    <a:pt x="106" y="112"/>
                    <a:pt x="106" y="112"/>
                    <a:pt x="106" y="112"/>
                  </a:cubicBezTo>
                  <a:cubicBezTo>
                    <a:pt x="106" y="113"/>
                    <a:pt x="106" y="113"/>
                    <a:pt x="106" y="113"/>
                  </a:cubicBezTo>
                  <a:cubicBezTo>
                    <a:pt x="105" y="113"/>
                    <a:pt x="105" y="113"/>
                    <a:pt x="105" y="113"/>
                  </a:cubicBezTo>
                  <a:close/>
                  <a:moveTo>
                    <a:pt x="104" y="113"/>
                  </a:moveTo>
                  <a:cubicBezTo>
                    <a:pt x="103" y="113"/>
                    <a:pt x="103" y="113"/>
                    <a:pt x="103" y="113"/>
                  </a:cubicBezTo>
                  <a:cubicBezTo>
                    <a:pt x="103" y="112"/>
                    <a:pt x="103" y="112"/>
                    <a:pt x="103" y="112"/>
                  </a:cubicBezTo>
                  <a:cubicBezTo>
                    <a:pt x="104" y="112"/>
                    <a:pt x="104" y="112"/>
                    <a:pt x="104" y="112"/>
                  </a:cubicBezTo>
                  <a:cubicBezTo>
                    <a:pt x="105" y="111"/>
                    <a:pt x="105" y="111"/>
                    <a:pt x="105" y="111"/>
                  </a:cubicBezTo>
                  <a:cubicBezTo>
                    <a:pt x="105" y="112"/>
                    <a:pt x="105" y="112"/>
                    <a:pt x="105" y="112"/>
                  </a:cubicBezTo>
                  <a:cubicBezTo>
                    <a:pt x="104" y="113"/>
                    <a:pt x="104" y="113"/>
                    <a:pt x="104" y="113"/>
                  </a:cubicBezTo>
                  <a:cubicBezTo>
                    <a:pt x="104" y="113"/>
                    <a:pt x="104" y="113"/>
                    <a:pt x="104" y="113"/>
                  </a:cubicBezTo>
                  <a:close/>
                  <a:moveTo>
                    <a:pt x="70" y="144"/>
                  </a:moveTo>
                  <a:cubicBezTo>
                    <a:pt x="70" y="143"/>
                    <a:pt x="70" y="143"/>
                    <a:pt x="70" y="143"/>
                  </a:cubicBezTo>
                  <a:cubicBezTo>
                    <a:pt x="70" y="143"/>
                    <a:pt x="70" y="143"/>
                    <a:pt x="70" y="143"/>
                  </a:cubicBezTo>
                  <a:cubicBezTo>
                    <a:pt x="71" y="143"/>
                    <a:pt x="71" y="143"/>
                    <a:pt x="71" y="143"/>
                  </a:cubicBezTo>
                  <a:cubicBezTo>
                    <a:pt x="72" y="142"/>
                    <a:pt x="72" y="142"/>
                    <a:pt x="72" y="142"/>
                  </a:cubicBezTo>
                  <a:cubicBezTo>
                    <a:pt x="72" y="142"/>
                    <a:pt x="72" y="142"/>
                    <a:pt x="72" y="142"/>
                  </a:cubicBezTo>
                  <a:cubicBezTo>
                    <a:pt x="73" y="141"/>
                    <a:pt x="73" y="141"/>
                    <a:pt x="73" y="141"/>
                  </a:cubicBezTo>
                  <a:cubicBezTo>
                    <a:pt x="73" y="141"/>
                    <a:pt x="73" y="141"/>
                    <a:pt x="73" y="141"/>
                  </a:cubicBezTo>
                  <a:cubicBezTo>
                    <a:pt x="74" y="141"/>
                    <a:pt x="74" y="141"/>
                    <a:pt x="74" y="141"/>
                  </a:cubicBezTo>
                  <a:cubicBezTo>
                    <a:pt x="74" y="141"/>
                    <a:pt x="74" y="141"/>
                    <a:pt x="74" y="141"/>
                  </a:cubicBezTo>
                  <a:cubicBezTo>
                    <a:pt x="75" y="141"/>
                    <a:pt x="75" y="141"/>
                    <a:pt x="75" y="141"/>
                  </a:cubicBezTo>
                  <a:cubicBezTo>
                    <a:pt x="76" y="141"/>
                    <a:pt x="76" y="141"/>
                    <a:pt x="76" y="141"/>
                  </a:cubicBezTo>
                  <a:cubicBezTo>
                    <a:pt x="76" y="141"/>
                    <a:pt x="76" y="141"/>
                    <a:pt x="76" y="141"/>
                  </a:cubicBezTo>
                  <a:cubicBezTo>
                    <a:pt x="77" y="141"/>
                    <a:pt x="77" y="141"/>
                    <a:pt x="77" y="141"/>
                  </a:cubicBezTo>
                  <a:cubicBezTo>
                    <a:pt x="78" y="141"/>
                    <a:pt x="78" y="141"/>
                    <a:pt x="78" y="141"/>
                  </a:cubicBezTo>
                  <a:cubicBezTo>
                    <a:pt x="77" y="142"/>
                    <a:pt x="77" y="142"/>
                    <a:pt x="77" y="142"/>
                  </a:cubicBezTo>
                  <a:cubicBezTo>
                    <a:pt x="78" y="143"/>
                    <a:pt x="78" y="143"/>
                    <a:pt x="78" y="143"/>
                  </a:cubicBezTo>
                  <a:cubicBezTo>
                    <a:pt x="78" y="143"/>
                    <a:pt x="78" y="143"/>
                    <a:pt x="78" y="143"/>
                  </a:cubicBezTo>
                  <a:cubicBezTo>
                    <a:pt x="77" y="143"/>
                    <a:pt x="77" y="143"/>
                    <a:pt x="77" y="143"/>
                  </a:cubicBezTo>
                  <a:cubicBezTo>
                    <a:pt x="77" y="144"/>
                    <a:pt x="77" y="144"/>
                    <a:pt x="77" y="144"/>
                  </a:cubicBezTo>
                  <a:cubicBezTo>
                    <a:pt x="75" y="144"/>
                    <a:pt x="75" y="144"/>
                    <a:pt x="75" y="144"/>
                  </a:cubicBezTo>
                  <a:cubicBezTo>
                    <a:pt x="74" y="144"/>
                    <a:pt x="74" y="144"/>
                    <a:pt x="74" y="144"/>
                  </a:cubicBezTo>
                  <a:cubicBezTo>
                    <a:pt x="73" y="144"/>
                    <a:pt x="73" y="144"/>
                    <a:pt x="73" y="144"/>
                  </a:cubicBezTo>
                  <a:cubicBezTo>
                    <a:pt x="72" y="145"/>
                    <a:pt x="72" y="145"/>
                    <a:pt x="72" y="145"/>
                  </a:cubicBezTo>
                  <a:cubicBezTo>
                    <a:pt x="71" y="145"/>
                    <a:pt x="71" y="145"/>
                    <a:pt x="71" y="145"/>
                  </a:cubicBezTo>
                  <a:cubicBezTo>
                    <a:pt x="71" y="145"/>
                    <a:pt x="71" y="145"/>
                    <a:pt x="71" y="145"/>
                  </a:cubicBezTo>
                  <a:cubicBezTo>
                    <a:pt x="70" y="144"/>
                    <a:pt x="70" y="144"/>
                    <a:pt x="70" y="14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2" name="Rectangle 163"/>
            <p:cNvSpPr>
              <a:spLocks noChangeArrowheads="1"/>
            </p:cNvSpPr>
            <p:nvPr/>
          </p:nvSpPr>
          <p:spPr bwMode="auto">
            <a:xfrm>
              <a:off x="2602388" y="2795127"/>
              <a:ext cx="3860" cy="3860"/>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3" name="Freeform 164"/>
            <p:cNvSpPr>
              <a:spLocks/>
            </p:cNvSpPr>
            <p:nvPr/>
          </p:nvSpPr>
          <p:spPr bwMode="auto">
            <a:xfrm>
              <a:off x="2664145" y="2813139"/>
              <a:ext cx="47606" cy="19300"/>
            </a:xfrm>
            <a:custGeom>
              <a:avLst/>
              <a:gdLst>
                <a:gd name="T0" fmla="*/ 3 w 37"/>
                <a:gd name="T1" fmla="*/ 0 h 15"/>
                <a:gd name="T2" fmla="*/ 7 w 37"/>
                <a:gd name="T3" fmla="*/ 0 h 15"/>
                <a:gd name="T4" fmla="*/ 14 w 37"/>
                <a:gd name="T5" fmla="*/ 0 h 15"/>
                <a:gd name="T6" fmla="*/ 26 w 37"/>
                <a:gd name="T7" fmla="*/ 0 h 15"/>
                <a:gd name="T8" fmla="*/ 29 w 37"/>
                <a:gd name="T9" fmla="*/ 4 h 15"/>
                <a:gd name="T10" fmla="*/ 33 w 37"/>
                <a:gd name="T11" fmla="*/ 8 h 15"/>
                <a:gd name="T12" fmla="*/ 37 w 37"/>
                <a:gd name="T13" fmla="*/ 8 h 15"/>
                <a:gd name="T14" fmla="*/ 37 w 37"/>
                <a:gd name="T15" fmla="*/ 12 h 15"/>
                <a:gd name="T16" fmla="*/ 29 w 37"/>
                <a:gd name="T17" fmla="*/ 12 h 15"/>
                <a:gd name="T18" fmla="*/ 29 w 37"/>
                <a:gd name="T19" fmla="*/ 8 h 15"/>
                <a:gd name="T20" fmla="*/ 26 w 37"/>
                <a:gd name="T21" fmla="*/ 12 h 15"/>
                <a:gd name="T22" fmla="*/ 26 w 37"/>
                <a:gd name="T23" fmla="*/ 12 h 15"/>
                <a:gd name="T24" fmla="*/ 26 w 37"/>
                <a:gd name="T25" fmla="*/ 12 h 15"/>
                <a:gd name="T26" fmla="*/ 22 w 37"/>
                <a:gd name="T27" fmla="*/ 12 h 15"/>
                <a:gd name="T28" fmla="*/ 22 w 37"/>
                <a:gd name="T29" fmla="*/ 15 h 15"/>
                <a:gd name="T30" fmla="*/ 18 w 37"/>
                <a:gd name="T31" fmla="*/ 15 h 15"/>
                <a:gd name="T32" fmla="*/ 14 w 37"/>
                <a:gd name="T33" fmla="*/ 12 h 15"/>
                <a:gd name="T34" fmla="*/ 11 w 37"/>
                <a:gd name="T35" fmla="*/ 12 h 15"/>
                <a:gd name="T36" fmla="*/ 7 w 37"/>
                <a:gd name="T37" fmla="*/ 12 h 15"/>
                <a:gd name="T38" fmla="*/ 7 w 37"/>
                <a:gd name="T39" fmla="*/ 8 h 15"/>
                <a:gd name="T40" fmla="*/ 3 w 37"/>
                <a:gd name="T41" fmla="*/ 4 h 15"/>
                <a:gd name="T42" fmla="*/ 3 w 37"/>
                <a:gd name="T43" fmla="*/ 8 h 15"/>
                <a:gd name="T44" fmla="*/ 0 w 37"/>
                <a:gd name="T45" fmla="*/ 4 h 15"/>
                <a:gd name="T46" fmla="*/ 0 w 37"/>
                <a:gd name="T47" fmla="*/ 0 h 15"/>
                <a:gd name="T48" fmla="*/ 3 w 37"/>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15">
                  <a:moveTo>
                    <a:pt x="3" y="0"/>
                  </a:moveTo>
                  <a:lnTo>
                    <a:pt x="7" y="0"/>
                  </a:lnTo>
                  <a:lnTo>
                    <a:pt x="14" y="0"/>
                  </a:lnTo>
                  <a:lnTo>
                    <a:pt x="26" y="0"/>
                  </a:lnTo>
                  <a:lnTo>
                    <a:pt x="29" y="4"/>
                  </a:lnTo>
                  <a:lnTo>
                    <a:pt x="33" y="8"/>
                  </a:lnTo>
                  <a:lnTo>
                    <a:pt x="37" y="8"/>
                  </a:lnTo>
                  <a:lnTo>
                    <a:pt x="37" y="12"/>
                  </a:lnTo>
                  <a:lnTo>
                    <a:pt x="29" y="12"/>
                  </a:lnTo>
                  <a:lnTo>
                    <a:pt x="29" y="8"/>
                  </a:lnTo>
                  <a:lnTo>
                    <a:pt x="26" y="12"/>
                  </a:lnTo>
                  <a:lnTo>
                    <a:pt x="26" y="12"/>
                  </a:lnTo>
                  <a:lnTo>
                    <a:pt x="26" y="12"/>
                  </a:lnTo>
                  <a:lnTo>
                    <a:pt x="22" y="12"/>
                  </a:lnTo>
                  <a:lnTo>
                    <a:pt x="22" y="15"/>
                  </a:lnTo>
                  <a:lnTo>
                    <a:pt x="18" y="15"/>
                  </a:lnTo>
                  <a:lnTo>
                    <a:pt x="14" y="12"/>
                  </a:lnTo>
                  <a:lnTo>
                    <a:pt x="11" y="12"/>
                  </a:lnTo>
                  <a:lnTo>
                    <a:pt x="7" y="12"/>
                  </a:lnTo>
                  <a:lnTo>
                    <a:pt x="7" y="8"/>
                  </a:lnTo>
                  <a:lnTo>
                    <a:pt x="3" y="4"/>
                  </a:lnTo>
                  <a:lnTo>
                    <a:pt x="3" y="8"/>
                  </a:lnTo>
                  <a:lnTo>
                    <a:pt x="0" y="4"/>
                  </a:lnTo>
                  <a:lnTo>
                    <a:pt x="0" y="0"/>
                  </a:ln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4" name="Freeform 165"/>
            <p:cNvSpPr>
              <a:spLocks noEditPoints="1"/>
            </p:cNvSpPr>
            <p:nvPr/>
          </p:nvSpPr>
          <p:spPr bwMode="auto">
            <a:xfrm>
              <a:off x="2745202" y="2779687"/>
              <a:ext cx="61758" cy="43745"/>
            </a:xfrm>
            <a:custGeom>
              <a:avLst/>
              <a:gdLst>
                <a:gd name="T0" fmla="*/ 11 w 13"/>
                <a:gd name="T1" fmla="*/ 8 h 9"/>
                <a:gd name="T2" fmla="*/ 12 w 13"/>
                <a:gd name="T3" fmla="*/ 7 h 9"/>
                <a:gd name="T4" fmla="*/ 12 w 13"/>
                <a:gd name="T5" fmla="*/ 5 h 9"/>
                <a:gd name="T6" fmla="*/ 13 w 13"/>
                <a:gd name="T7" fmla="*/ 5 h 9"/>
                <a:gd name="T8" fmla="*/ 12 w 13"/>
                <a:gd name="T9" fmla="*/ 3 h 9"/>
                <a:gd name="T10" fmla="*/ 13 w 13"/>
                <a:gd name="T11" fmla="*/ 2 h 9"/>
                <a:gd name="T12" fmla="*/ 12 w 13"/>
                <a:gd name="T13" fmla="*/ 2 h 9"/>
                <a:gd name="T14" fmla="*/ 10 w 13"/>
                <a:gd name="T15" fmla="*/ 1 h 9"/>
                <a:gd name="T16" fmla="*/ 8 w 13"/>
                <a:gd name="T17" fmla="*/ 1 h 9"/>
                <a:gd name="T18" fmla="*/ 6 w 13"/>
                <a:gd name="T19" fmla="*/ 1 h 9"/>
                <a:gd name="T20" fmla="*/ 6 w 13"/>
                <a:gd name="T21" fmla="*/ 2 h 9"/>
                <a:gd name="T22" fmla="*/ 8 w 13"/>
                <a:gd name="T23" fmla="*/ 3 h 9"/>
                <a:gd name="T24" fmla="*/ 8 w 13"/>
                <a:gd name="T25" fmla="*/ 5 h 9"/>
                <a:gd name="T26" fmla="*/ 10 w 13"/>
                <a:gd name="T27" fmla="*/ 6 h 9"/>
                <a:gd name="T28" fmla="*/ 10 w 13"/>
                <a:gd name="T29" fmla="*/ 7 h 9"/>
                <a:gd name="T30" fmla="*/ 8 w 13"/>
                <a:gd name="T31" fmla="*/ 7 h 9"/>
                <a:gd name="T32" fmla="*/ 6 w 13"/>
                <a:gd name="T33" fmla="*/ 7 h 9"/>
                <a:gd name="T34" fmla="*/ 4 w 13"/>
                <a:gd name="T35" fmla="*/ 7 h 9"/>
                <a:gd name="T36" fmla="*/ 4 w 13"/>
                <a:gd name="T37" fmla="*/ 6 h 9"/>
                <a:gd name="T38" fmla="*/ 2 w 13"/>
                <a:gd name="T39" fmla="*/ 6 h 9"/>
                <a:gd name="T40" fmla="*/ 0 w 13"/>
                <a:gd name="T41" fmla="*/ 7 h 9"/>
                <a:gd name="T42" fmla="*/ 2 w 13"/>
                <a:gd name="T43" fmla="*/ 8 h 9"/>
                <a:gd name="T44" fmla="*/ 3 w 13"/>
                <a:gd name="T45" fmla="*/ 9 h 9"/>
                <a:gd name="T46" fmla="*/ 4 w 13"/>
                <a:gd name="T47" fmla="*/ 8 h 9"/>
                <a:gd name="T48" fmla="*/ 7 w 13"/>
                <a:gd name="T49" fmla="*/ 8 h 9"/>
                <a:gd name="T50" fmla="*/ 10 w 13"/>
                <a:gd name="T51" fmla="*/ 8 h 9"/>
                <a:gd name="T52" fmla="*/ 11 w 13"/>
                <a:gd name="T53" fmla="*/ 9 h 9"/>
                <a:gd name="T54" fmla="*/ 8 w 13"/>
                <a:gd name="T55" fmla="*/ 0 h 9"/>
                <a:gd name="T56" fmla="*/ 8 w 13"/>
                <a:gd name="T57" fmla="*/ 1 h 9"/>
                <a:gd name="T58" fmla="*/ 6 w 13"/>
                <a:gd name="T59" fmla="*/ 5 h 9"/>
                <a:gd name="T60" fmla="*/ 8 w 13"/>
                <a:gd name="T61" fmla="*/ 5 h 9"/>
                <a:gd name="T62" fmla="*/ 7 w 13"/>
                <a:gd name="T63"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9">
                  <a:moveTo>
                    <a:pt x="11" y="9"/>
                  </a:moveTo>
                  <a:cubicBezTo>
                    <a:pt x="11" y="8"/>
                    <a:pt x="11" y="8"/>
                    <a:pt x="11" y="8"/>
                  </a:cubicBezTo>
                  <a:cubicBezTo>
                    <a:pt x="12" y="7"/>
                    <a:pt x="12" y="7"/>
                    <a:pt x="12" y="7"/>
                  </a:cubicBezTo>
                  <a:cubicBezTo>
                    <a:pt x="12" y="7"/>
                    <a:pt x="12" y="7"/>
                    <a:pt x="12" y="7"/>
                  </a:cubicBezTo>
                  <a:cubicBezTo>
                    <a:pt x="12" y="6"/>
                    <a:pt x="12" y="6"/>
                    <a:pt x="12" y="6"/>
                  </a:cubicBezTo>
                  <a:cubicBezTo>
                    <a:pt x="12" y="5"/>
                    <a:pt x="12" y="5"/>
                    <a:pt x="12" y="5"/>
                  </a:cubicBezTo>
                  <a:cubicBezTo>
                    <a:pt x="12" y="5"/>
                    <a:pt x="12" y="5"/>
                    <a:pt x="12" y="5"/>
                  </a:cubicBezTo>
                  <a:cubicBezTo>
                    <a:pt x="13" y="5"/>
                    <a:pt x="13" y="5"/>
                    <a:pt x="13" y="5"/>
                  </a:cubicBezTo>
                  <a:cubicBezTo>
                    <a:pt x="13" y="4"/>
                    <a:pt x="13" y="4"/>
                    <a:pt x="13" y="4"/>
                  </a:cubicBezTo>
                  <a:cubicBezTo>
                    <a:pt x="12" y="3"/>
                    <a:pt x="12" y="3"/>
                    <a:pt x="12" y="3"/>
                  </a:cubicBezTo>
                  <a:cubicBezTo>
                    <a:pt x="13" y="2"/>
                    <a:pt x="13" y="2"/>
                    <a:pt x="13" y="2"/>
                  </a:cubicBezTo>
                  <a:cubicBezTo>
                    <a:pt x="13" y="2"/>
                    <a:pt x="13" y="2"/>
                    <a:pt x="13" y="2"/>
                  </a:cubicBezTo>
                  <a:cubicBezTo>
                    <a:pt x="13" y="2"/>
                    <a:pt x="13" y="2"/>
                    <a:pt x="13" y="2"/>
                  </a:cubicBezTo>
                  <a:cubicBezTo>
                    <a:pt x="12" y="2"/>
                    <a:pt x="12" y="2"/>
                    <a:pt x="12" y="2"/>
                  </a:cubicBezTo>
                  <a:cubicBezTo>
                    <a:pt x="11" y="2"/>
                    <a:pt x="11" y="2"/>
                    <a:pt x="11" y="2"/>
                  </a:cubicBezTo>
                  <a:cubicBezTo>
                    <a:pt x="10" y="1"/>
                    <a:pt x="10" y="1"/>
                    <a:pt x="10" y="1"/>
                  </a:cubicBezTo>
                  <a:cubicBezTo>
                    <a:pt x="9" y="1"/>
                    <a:pt x="9" y="1"/>
                    <a:pt x="9" y="1"/>
                  </a:cubicBezTo>
                  <a:cubicBezTo>
                    <a:pt x="8" y="1"/>
                    <a:pt x="8" y="1"/>
                    <a:pt x="8" y="1"/>
                  </a:cubicBezTo>
                  <a:cubicBezTo>
                    <a:pt x="7" y="1"/>
                    <a:pt x="7" y="1"/>
                    <a:pt x="7" y="1"/>
                  </a:cubicBezTo>
                  <a:cubicBezTo>
                    <a:pt x="6" y="1"/>
                    <a:pt x="6" y="1"/>
                    <a:pt x="6" y="1"/>
                  </a:cubicBezTo>
                  <a:cubicBezTo>
                    <a:pt x="5" y="1"/>
                    <a:pt x="5" y="1"/>
                    <a:pt x="5" y="1"/>
                  </a:cubicBezTo>
                  <a:cubicBezTo>
                    <a:pt x="5" y="1"/>
                    <a:pt x="6" y="2"/>
                    <a:pt x="6" y="2"/>
                  </a:cubicBezTo>
                  <a:cubicBezTo>
                    <a:pt x="9" y="3"/>
                    <a:pt x="9" y="3"/>
                    <a:pt x="9" y="3"/>
                  </a:cubicBezTo>
                  <a:cubicBezTo>
                    <a:pt x="8" y="3"/>
                    <a:pt x="8" y="3"/>
                    <a:pt x="8" y="3"/>
                  </a:cubicBezTo>
                  <a:cubicBezTo>
                    <a:pt x="9" y="4"/>
                    <a:pt x="9" y="4"/>
                    <a:pt x="9" y="4"/>
                  </a:cubicBezTo>
                  <a:cubicBezTo>
                    <a:pt x="8" y="5"/>
                    <a:pt x="8" y="5"/>
                    <a:pt x="8" y="5"/>
                  </a:cubicBezTo>
                  <a:cubicBezTo>
                    <a:pt x="9" y="5"/>
                    <a:pt x="9" y="5"/>
                    <a:pt x="9" y="5"/>
                  </a:cubicBezTo>
                  <a:cubicBezTo>
                    <a:pt x="10" y="6"/>
                    <a:pt x="10" y="6"/>
                    <a:pt x="10" y="6"/>
                  </a:cubicBezTo>
                  <a:cubicBezTo>
                    <a:pt x="11" y="6"/>
                    <a:pt x="11" y="6"/>
                    <a:pt x="11" y="6"/>
                  </a:cubicBezTo>
                  <a:cubicBezTo>
                    <a:pt x="10" y="7"/>
                    <a:pt x="10" y="7"/>
                    <a:pt x="10" y="7"/>
                  </a:cubicBezTo>
                  <a:cubicBezTo>
                    <a:pt x="8" y="7"/>
                    <a:pt x="8" y="7"/>
                    <a:pt x="8" y="7"/>
                  </a:cubicBezTo>
                  <a:cubicBezTo>
                    <a:pt x="8" y="7"/>
                    <a:pt x="8" y="7"/>
                    <a:pt x="8" y="7"/>
                  </a:cubicBezTo>
                  <a:cubicBezTo>
                    <a:pt x="7" y="7"/>
                    <a:pt x="7" y="7"/>
                    <a:pt x="7" y="7"/>
                  </a:cubicBezTo>
                  <a:cubicBezTo>
                    <a:pt x="6" y="7"/>
                    <a:pt x="6" y="7"/>
                    <a:pt x="6" y="7"/>
                  </a:cubicBezTo>
                  <a:cubicBezTo>
                    <a:pt x="5" y="7"/>
                    <a:pt x="5" y="7"/>
                    <a:pt x="5" y="7"/>
                  </a:cubicBezTo>
                  <a:cubicBezTo>
                    <a:pt x="4" y="7"/>
                    <a:pt x="4" y="7"/>
                    <a:pt x="4" y="7"/>
                  </a:cubicBezTo>
                  <a:cubicBezTo>
                    <a:pt x="4" y="7"/>
                    <a:pt x="4" y="7"/>
                    <a:pt x="4" y="7"/>
                  </a:cubicBezTo>
                  <a:cubicBezTo>
                    <a:pt x="4" y="6"/>
                    <a:pt x="4" y="6"/>
                    <a:pt x="4" y="6"/>
                  </a:cubicBezTo>
                  <a:cubicBezTo>
                    <a:pt x="2" y="7"/>
                    <a:pt x="2" y="7"/>
                    <a:pt x="2" y="7"/>
                  </a:cubicBezTo>
                  <a:cubicBezTo>
                    <a:pt x="2" y="6"/>
                    <a:pt x="2" y="6"/>
                    <a:pt x="2" y="6"/>
                  </a:cubicBezTo>
                  <a:cubicBezTo>
                    <a:pt x="1" y="7"/>
                    <a:pt x="1" y="7"/>
                    <a:pt x="1" y="7"/>
                  </a:cubicBezTo>
                  <a:cubicBezTo>
                    <a:pt x="0" y="7"/>
                    <a:pt x="0" y="7"/>
                    <a:pt x="0" y="7"/>
                  </a:cubicBezTo>
                  <a:cubicBezTo>
                    <a:pt x="1" y="8"/>
                    <a:pt x="1" y="8"/>
                    <a:pt x="1" y="8"/>
                  </a:cubicBezTo>
                  <a:cubicBezTo>
                    <a:pt x="2" y="8"/>
                    <a:pt x="2" y="8"/>
                    <a:pt x="2" y="8"/>
                  </a:cubicBezTo>
                  <a:cubicBezTo>
                    <a:pt x="3" y="9"/>
                    <a:pt x="3" y="9"/>
                    <a:pt x="3" y="9"/>
                  </a:cubicBezTo>
                  <a:cubicBezTo>
                    <a:pt x="3" y="9"/>
                    <a:pt x="3" y="9"/>
                    <a:pt x="3" y="9"/>
                  </a:cubicBezTo>
                  <a:cubicBezTo>
                    <a:pt x="4" y="8"/>
                    <a:pt x="4" y="8"/>
                    <a:pt x="4" y="8"/>
                  </a:cubicBezTo>
                  <a:cubicBezTo>
                    <a:pt x="4" y="8"/>
                    <a:pt x="4" y="8"/>
                    <a:pt x="4" y="8"/>
                  </a:cubicBezTo>
                  <a:cubicBezTo>
                    <a:pt x="6" y="8"/>
                    <a:pt x="6" y="8"/>
                    <a:pt x="6" y="8"/>
                  </a:cubicBezTo>
                  <a:cubicBezTo>
                    <a:pt x="7" y="8"/>
                    <a:pt x="7" y="8"/>
                    <a:pt x="7" y="8"/>
                  </a:cubicBezTo>
                  <a:cubicBezTo>
                    <a:pt x="9" y="9"/>
                    <a:pt x="9" y="9"/>
                    <a:pt x="9" y="9"/>
                  </a:cubicBezTo>
                  <a:cubicBezTo>
                    <a:pt x="10" y="8"/>
                    <a:pt x="10" y="8"/>
                    <a:pt x="10" y="8"/>
                  </a:cubicBezTo>
                  <a:cubicBezTo>
                    <a:pt x="10" y="9"/>
                    <a:pt x="10" y="9"/>
                    <a:pt x="10" y="9"/>
                  </a:cubicBezTo>
                  <a:cubicBezTo>
                    <a:pt x="11" y="9"/>
                    <a:pt x="11" y="9"/>
                    <a:pt x="11" y="9"/>
                  </a:cubicBezTo>
                  <a:close/>
                  <a:moveTo>
                    <a:pt x="8" y="0"/>
                  </a:moveTo>
                  <a:cubicBezTo>
                    <a:pt x="8" y="0"/>
                    <a:pt x="8" y="0"/>
                    <a:pt x="8" y="0"/>
                  </a:cubicBezTo>
                  <a:cubicBezTo>
                    <a:pt x="10" y="1"/>
                    <a:pt x="10" y="1"/>
                    <a:pt x="10" y="1"/>
                  </a:cubicBezTo>
                  <a:cubicBezTo>
                    <a:pt x="8" y="1"/>
                    <a:pt x="8" y="1"/>
                    <a:pt x="8" y="1"/>
                  </a:cubicBezTo>
                  <a:cubicBezTo>
                    <a:pt x="8" y="0"/>
                    <a:pt x="8" y="0"/>
                    <a:pt x="8" y="0"/>
                  </a:cubicBezTo>
                  <a:close/>
                  <a:moveTo>
                    <a:pt x="6" y="5"/>
                  </a:moveTo>
                  <a:cubicBezTo>
                    <a:pt x="7" y="5"/>
                    <a:pt x="7" y="5"/>
                    <a:pt x="7" y="5"/>
                  </a:cubicBezTo>
                  <a:cubicBezTo>
                    <a:pt x="8" y="5"/>
                    <a:pt x="8" y="5"/>
                    <a:pt x="8" y="5"/>
                  </a:cubicBezTo>
                  <a:cubicBezTo>
                    <a:pt x="8" y="6"/>
                    <a:pt x="8" y="6"/>
                    <a:pt x="8" y="6"/>
                  </a:cubicBezTo>
                  <a:cubicBezTo>
                    <a:pt x="7" y="6"/>
                    <a:pt x="7" y="6"/>
                    <a:pt x="7" y="6"/>
                  </a:cubicBezTo>
                  <a:lnTo>
                    <a:pt x="6" y="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5" name="Freeform 166"/>
            <p:cNvSpPr>
              <a:spLocks noEditPoints="1"/>
            </p:cNvSpPr>
            <p:nvPr/>
          </p:nvSpPr>
          <p:spPr bwMode="auto">
            <a:xfrm>
              <a:off x="2530337" y="2714068"/>
              <a:ext cx="223874" cy="75912"/>
            </a:xfrm>
            <a:custGeom>
              <a:avLst/>
              <a:gdLst>
                <a:gd name="T0" fmla="*/ 37 w 174"/>
                <a:gd name="T1" fmla="*/ 22 h 59"/>
                <a:gd name="T2" fmla="*/ 33 w 174"/>
                <a:gd name="T3" fmla="*/ 29 h 59"/>
                <a:gd name="T4" fmla="*/ 33 w 174"/>
                <a:gd name="T5" fmla="*/ 29 h 59"/>
                <a:gd name="T6" fmla="*/ 33 w 174"/>
                <a:gd name="T7" fmla="*/ 26 h 59"/>
                <a:gd name="T8" fmla="*/ 11 w 174"/>
                <a:gd name="T9" fmla="*/ 18 h 59"/>
                <a:gd name="T10" fmla="*/ 7 w 174"/>
                <a:gd name="T11" fmla="*/ 18 h 59"/>
                <a:gd name="T12" fmla="*/ 0 w 174"/>
                <a:gd name="T13" fmla="*/ 22 h 59"/>
                <a:gd name="T14" fmla="*/ 7 w 174"/>
                <a:gd name="T15" fmla="*/ 22 h 59"/>
                <a:gd name="T16" fmla="*/ 15 w 174"/>
                <a:gd name="T17" fmla="*/ 22 h 59"/>
                <a:gd name="T18" fmla="*/ 22 w 174"/>
                <a:gd name="T19" fmla="*/ 18 h 59"/>
                <a:gd name="T20" fmla="*/ 33 w 174"/>
                <a:gd name="T21" fmla="*/ 11 h 59"/>
                <a:gd name="T22" fmla="*/ 44 w 174"/>
                <a:gd name="T23" fmla="*/ 11 h 59"/>
                <a:gd name="T24" fmla="*/ 56 w 174"/>
                <a:gd name="T25" fmla="*/ 14 h 59"/>
                <a:gd name="T26" fmla="*/ 48 w 174"/>
                <a:gd name="T27" fmla="*/ 14 h 59"/>
                <a:gd name="T28" fmla="*/ 63 w 174"/>
                <a:gd name="T29" fmla="*/ 18 h 59"/>
                <a:gd name="T30" fmla="*/ 70 w 174"/>
                <a:gd name="T31" fmla="*/ 22 h 59"/>
                <a:gd name="T32" fmla="*/ 78 w 174"/>
                <a:gd name="T33" fmla="*/ 22 h 59"/>
                <a:gd name="T34" fmla="*/ 89 w 174"/>
                <a:gd name="T35" fmla="*/ 26 h 59"/>
                <a:gd name="T36" fmla="*/ 96 w 174"/>
                <a:gd name="T37" fmla="*/ 26 h 59"/>
                <a:gd name="T38" fmla="*/ 104 w 174"/>
                <a:gd name="T39" fmla="*/ 26 h 59"/>
                <a:gd name="T40" fmla="*/ 115 w 174"/>
                <a:gd name="T41" fmla="*/ 40 h 59"/>
                <a:gd name="T42" fmla="*/ 126 w 174"/>
                <a:gd name="T43" fmla="*/ 44 h 59"/>
                <a:gd name="T44" fmla="*/ 130 w 174"/>
                <a:gd name="T45" fmla="*/ 48 h 59"/>
                <a:gd name="T46" fmla="*/ 118 w 174"/>
                <a:gd name="T47" fmla="*/ 55 h 59"/>
                <a:gd name="T48" fmla="*/ 130 w 174"/>
                <a:gd name="T49" fmla="*/ 55 h 59"/>
                <a:gd name="T50" fmla="*/ 148 w 174"/>
                <a:gd name="T51" fmla="*/ 59 h 59"/>
                <a:gd name="T52" fmla="*/ 159 w 174"/>
                <a:gd name="T53" fmla="*/ 55 h 59"/>
                <a:gd name="T54" fmla="*/ 174 w 174"/>
                <a:gd name="T55" fmla="*/ 51 h 59"/>
                <a:gd name="T56" fmla="*/ 170 w 174"/>
                <a:gd name="T57" fmla="*/ 48 h 59"/>
                <a:gd name="T58" fmla="*/ 152 w 174"/>
                <a:gd name="T59" fmla="*/ 40 h 59"/>
                <a:gd name="T60" fmla="*/ 152 w 174"/>
                <a:gd name="T61" fmla="*/ 37 h 59"/>
                <a:gd name="T62" fmla="*/ 144 w 174"/>
                <a:gd name="T63" fmla="*/ 37 h 59"/>
                <a:gd name="T64" fmla="*/ 137 w 174"/>
                <a:gd name="T65" fmla="*/ 29 h 59"/>
                <a:gd name="T66" fmla="*/ 126 w 174"/>
                <a:gd name="T67" fmla="*/ 29 h 59"/>
                <a:gd name="T68" fmla="*/ 126 w 174"/>
                <a:gd name="T69" fmla="*/ 29 h 59"/>
                <a:gd name="T70" fmla="*/ 111 w 174"/>
                <a:gd name="T71" fmla="*/ 22 h 59"/>
                <a:gd name="T72" fmla="*/ 96 w 174"/>
                <a:gd name="T73" fmla="*/ 14 h 59"/>
                <a:gd name="T74" fmla="*/ 89 w 174"/>
                <a:gd name="T75" fmla="*/ 7 h 59"/>
                <a:gd name="T76" fmla="*/ 70 w 174"/>
                <a:gd name="T77" fmla="*/ 3 h 59"/>
                <a:gd name="T78" fmla="*/ 59 w 174"/>
                <a:gd name="T79" fmla="*/ 3 h 59"/>
                <a:gd name="T80" fmla="*/ 41 w 174"/>
                <a:gd name="T81" fmla="*/ 3 h 59"/>
                <a:gd name="T82" fmla="*/ 22 w 174"/>
                <a:gd name="T83" fmla="*/ 7 h 59"/>
                <a:gd name="T84" fmla="*/ 11 w 174"/>
                <a:gd name="T85"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4" h="59">
                  <a:moveTo>
                    <a:pt x="33" y="26"/>
                  </a:moveTo>
                  <a:lnTo>
                    <a:pt x="33" y="22"/>
                  </a:lnTo>
                  <a:lnTo>
                    <a:pt x="37" y="22"/>
                  </a:lnTo>
                  <a:lnTo>
                    <a:pt x="41" y="26"/>
                  </a:lnTo>
                  <a:lnTo>
                    <a:pt x="41" y="29"/>
                  </a:lnTo>
                  <a:lnTo>
                    <a:pt x="33" y="29"/>
                  </a:lnTo>
                  <a:lnTo>
                    <a:pt x="30" y="29"/>
                  </a:lnTo>
                  <a:lnTo>
                    <a:pt x="30" y="26"/>
                  </a:lnTo>
                  <a:lnTo>
                    <a:pt x="33" y="29"/>
                  </a:lnTo>
                  <a:lnTo>
                    <a:pt x="33" y="29"/>
                  </a:lnTo>
                  <a:lnTo>
                    <a:pt x="37" y="26"/>
                  </a:lnTo>
                  <a:lnTo>
                    <a:pt x="33" y="26"/>
                  </a:lnTo>
                  <a:lnTo>
                    <a:pt x="33" y="26"/>
                  </a:lnTo>
                  <a:lnTo>
                    <a:pt x="33" y="26"/>
                  </a:lnTo>
                  <a:close/>
                  <a:moveTo>
                    <a:pt x="11" y="18"/>
                  </a:moveTo>
                  <a:lnTo>
                    <a:pt x="11" y="18"/>
                  </a:lnTo>
                  <a:lnTo>
                    <a:pt x="11" y="22"/>
                  </a:lnTo>
                  <a:lnTo>
                    <a:pt x="7" y="18"/>
                  </a:lnTo>
                  <a:lnTo>
                    <a:pt x="4" y="22"/>
                  </a:lnTo>
                  <a:lnTo>
                    <a:pt x="0" y="22"/>
                  </a:lnTo>
                  <a:lnTo>
                    <a:pt x="0" y="22"/>
                  </a:lnTo>
                  <a:lnTo>
                    <a:pt x="4" y="26"/>
                  </a:lnTo>
                  <a:lnTo>
                    <a:pt x="7" y="22"/>
                  </a:lnTo>
                  <a:lnTo>
                    <a:pt x="7" y="22"/>
                  </a:lnTo>
                  <a:lnTo>
                    <a:pt x="7" y="26"/>
                  </a:lnTo>
                  <a:lnTo>
                    <a:pt x="11" y="22"/>
                  </a:lnTo>
                  <a:lnTo>
                    <a:pt x="15" y="22"/>
                  </a:lnTo>
                  <a:lnTo>
                    <a:pt x="19" y="18"/>
                  </a:lnTo>
                  <a:lnTo>
                    <a:pt x="22" y="18"/>
                  </a:lnTo>
                  <a:lnTo>
                    <a:pt x="22" y="18"/>
                  </a:lnTo>
                  <a:lnTo>
                    <a:pt x="26" y="18"/>
                  </a:lnTo>
                  <a:lnTo>
                    <a:pt x="30" y="18"/>
                  </a:lnTo>
                  <a:lnTo>
                    <a:pt x="33" y="11"/>
                  </a:lnTo>
                  <a:lnTo>
                    <a:pt x="37" y="11"/>
                  </a:lnTo>
                  <a:lnTo>
                    <a:pt x="37" y="11"/>
                  </a:lnTo>
                  <a:lnTo>
                    <a:pt x="44" y="11"/>
                  </a:lnTo>
                  <a:lnTo>
                    <a:pt x="48" y="11"/>
                  </a:lnTo>
                  <a:lnTo>
                    <a:pt x="52" y="11"/>
                  </a:lnTo>
                  <a:lnTo>
                    <a:pt x="56" y="14"/>
                  </a:lnTo>
                  <a:lnTo>
                    <a:pt x="52" y="14"/>
                  </a:lnTo>
                  <a:lnTo>
                    <a:pt x="48" y="14"/>
                  </a:lnTo>
                  <a:lnTo>
                    <a:pt x="48" y="14"/>
                  </a:lnTo>
                  <a:lnTo>
                    <a:pt x="48" y="18"/>
                  </a:lnTo>
                  <a:lnTo>
                    <a:pt x="59" y="18"/>
                  </a:lnTo>
                  <a:lnTo>
                    <a:pt x="63" y="18"/>
                  </a:lnTo>
                  <a:lnTo>
                    <a:pt x="63" y="18"/>
                  </a:lnTo>
                  <a:lnTo>
                    <a:pt x="67" y="18"/>
                  </a:lnTo>
                  <a:lnTo>
                    <a:pt x="70" y="22"/>
                  </a:lnTo>
                  <a:lnTo>
                    <a:pt x="74" y="22"/>
                  </a:lnTo>
                  <a:lnTo>
                    <a:pt x="74" y="18"/>
                  </a:lnTo>
                  <a:lnTo>
                    <a:pt x="78" y="22"/>
                  </a:lnTo>
                  <a:lnTo>
                    <a:pt x="78" y="22"/>
                  </a:lnTo>
                  <a:lnTo>
                    <a:pt x="81" y="26"/>
                  </a:lnTo>
                  <a:lnTo>
                    <a:pt x="89" y="26"/>
                  </a:lnTo>
                  <a:lnTo>
                    <a:pt x="89" y="26"/>
                  </a:lnTo>
                  <a:lnTo>
                    <a:pt x="93" y="26"/>
                  </a:lnTo>
                  <a:lnTo>
                    <a:pt x="96" y="26"/>
                  </a:lnTo>
                  <a:lnTo>
                    <a:pt x="96" y="29"/>
                  </a:lnTo>
                  <a:lnTo>
                    <a:pt x="104" y="26"/>
                  </a:lnTo>
                  <a:lnTo>
                    <a:pt x="104" y="26"/>
                  </a:lnTo>
                  <a:lnTo>
                    <a:pt x="107" y="37"/>
                  </a:lnTo>
                  <a:lnTo>
                    <a:pt x="111" y="40"/>
                  </a:lnTo>
                  <a:lnTo>
                    <a:pt x="115" y="40"/>
                  </a:lnTo>
                  <a:lnTo>
                    <a:pt x="115" y="40"/>
                  </a:lnTo>
                  <a:lnTo>
                    <a:pt x="118" y="44"/>
                  </a:lnTo>
                  <a:lnTo>
                    <a:pt x="126" y="44"/>
                  </a:lnTo>
                  <a:lnTo>
                    <a:pt x="126" y="44"/>
                  </a:lnTo>
                  <a:lnTo>
                    <a:pt x="130" y="44"/>
                  </a:lnTo>
                  <a:lnTo>
                    <a:pt x="130" y="48"/>
                  </a:lnTo>
                  <a:lnTo>
                    <a:pt x="126" y="48"/>
                  </a:lnTo>
                  <a:lnTo>
                    <a:pt x="118" y="55"/>
                  </a:lnTo>
                  <a:lnTo>
                    <a:pt x="118" y="55"/>
                  </a:lnTo>
                  <a:lnTo>
                    <a:pt x="126" y="55"/>
                  </a:lnTo>
                  <a:lnTo>
                    <a:pt x="130" y="55"/>
                  </a:lnTo>
                  <a:lnTo>
                    <a:pt x="130" y="55"/>
                  </a:lnTo>
                  <a:lnTo>
                    <a:pt x="141" y="55"/>
                  </a:lnTo>
                  <a:lnTo>
                    <a:pt x="144" y="55"/>
                  </a:lnTo>
                  <a:lnTo>
                    <a:pt x="148" y="59"/>
                  </a:lnTo>
                  <a:lnTo>
                    <a:pt x="159" y="55"/>
                  </a:lnTo>
                  <a:lnTo>
                    <a:pt x="159" y="55"/>
                  </a:lnTo>
                  <a:lnTo>
                    <a:pt x="159" y="55"/>
                  </a:lnTo>
                  <a:lnTo>
                    <a:pt x="163" y="51"/>
                  </a:lnTo>
                  <a:lnTo>
                    <a:pt x="170" y="51"/>
                  </a:lnTo>
                  <a:lnTo>
                    <a:pt x="174" y="51"/>
                  </a:lnTo>
                  <a:lnTo>
                    <a:pt x="174" y="48"/>
                  </a:lnTo>
                  <a:lnTo>
                    <a:pt x="174" y="48"/>
                  </a:lnTo>
                  <a:lnTo>
                    <a:pt x="170" y="48"/>
                  </a:lnTo>
                  <a:lnTo>
                    <a:pt x="167" y="44"/>
                  </a:lnTo>
                  <a:lnTo>
                    <a:pt x="159" y="40"/>
                  </a:lnTo>
                  <a:lnTo>
                    <a:pt x="152" y="40"/>
                  </a:lnTo>
                  <a:lnTo>
                    <a:pt x="152" y="40"/>
                  </a:lnTo>
                  <a:lnTo>
                    <a:pt x="152" y="40"/>
                  </a:lnTo>
                  <a:lnTo>
                    <a:pt x="152" y="37"/>
                  </a:lnTo>
                  <a:lnTo>
                    <a:pt x="152" y="33"/>
                  </a:lnTo>
                  <a:lnTo>
                    <a:pt x="148" y="37"/>
                  </a:lnTo>
                  <a:lnTo>
                    <a:pt x="144" y="37"/>
                  </a:lnTo>
                  <a:lnTo>
                    <a:pt x="141" y="29"/>
                  </a:lnTo>
                  <a:lnTo>
                    <a:pt x="137" y="33"/>
                  </a:lnTo>
                  <a:lnTo>
                    <a:pt x="137" y="29"/>
                  </a:lnTo>
                  <a:lnTo>
                    <a:pt x="130" y="26"/>
                  </a:lnTo>
                  <a:lnTo>
                    <a:pt x="130" y="29"/>
                  </a:lnTo>
                  <a:lnTo>
                    <a:pt x="126" y="29"/>
                  </a:lnTo>
                  <a:lnTo>
                    <a:pt x="126" y="26"/>
                  </a:lnTo>
                  <a:lnTo>
                    <a:pt x="126" y="26"/>
                  </a:lnTo>
                  <a:lnTo>
                    <a:pt x="126" y="29"/>
                  </a:lnTo>
                  <a:lnTo>
                    <a:pt x="122" y="26"/>
                  </a:lnTo>
                  <a:lnTo>
                    <a:pt x="115" y="26"/>
                  </a:lnTo>
                  <a:lnTo>
                    <a:pt x="111" y="22"/>
                  </a:lnTo>
                  <a:lnTo>
                    <a:pt x="107" y="18"/>
                  </a:lnTo>
                  <a:lnTo>
                    <a:pt x="104" y="14"/>
                  </a:lnTo>
                  <a:lnTo>
                    <a:pt x="96" y="14"/>
                  </a:lnTo>
                  <a:lnTo>
                    <a:pt x="93" y="14"/>
                  </a:lnTo>
                  <a:lnTo>
                    <a:pt x="93" y="11"/>
                  </a:lnTo>
                  <a:lnTo>
                    <a:pt x="89" y="7"/>
                  </a:lnTo>
                  <a:lnTo>
                    <a:pt x="85" y="7"/>
                  </a:lnTo>
                  <a:lnTo>
                    <a:pt x="81" y="7"/>
                  </a:lnTo>
                  <a:lnTo>
                    <a:pt x="70" y="3"/>
                  </a:lnTo>
                  <a:lnTo>
                    <a:pt x="67" y="7"/>
                  </a:lnTo>
                  <a:lnTo>
                    <a:pt x="63" y="3"/>
                  </a:lnTo>
                  <a:lnTo>
                    <a:pt x="59" y="3"/>
                  </a:lnTo>
                  <a:lnTo>
                    <a:pt x="52" y="0"/>
                  </a:lnTo>
                  <a:lnTo>
                    <a:pt x="44" y="0"/>
                  </a:lnTo>
                  <a:lnTo>
                    <a:pt x="41" y="3"/>
                  </a:lnTo>
                  <a:lnTo>
                    <a:pt x="33" y="3"/>
                  </a:lnTo>
                  <a:lnTo>
                    <a:pt x="26" y="7"/>
                  </a:lnTo>
                  <a:lnTo>
                    <a:pt x="22" y="7"/>
                  </a:lnTo>
                  <a:lnTo>
                    <a:pt x="15" y="11"/>
                  </a:lnTo>
                  <a:lnTo>
                    <a:pt x="15" y="11"/>
                  </a:lnTo>
                  <a:lnTo>
                    <a:pt x="11" y="14"/>
                  </a:lnTo>
                  <a:lnTo>
                    <a:pt x="11" y="1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6" name="Freeform 167"/>
            <p:cNvSpPr>
              <a:spLocks noEditPoints="1"/>
            </p:cNvSpPr>
            <p:nvPr/>
          </p:nvSpPr>
          <p:spPr bwMode="auto">
            <a:xfrm>
              <a:off x="2668005" y="2636870"/>
              <a:ext cx="119657" cy="128663"/>
            </a:xfrm>
            <a:custGeom>
              <a:avLst/>
              <a:gdLst>
                <a:gd name="T0" fmla="*/ 89 w 93"/>
                <a:gd name="T1" fmla="*/ 89 h 100"/>
                <a:gd name="T2" fmla="*/ 78 w 93"/>
                <a:gd name="T3" fmla="*/ 100 h 100"/>
                <a:gd name="T4" fmla="*/ 89 w 93"/>
                <a:gd name="T5" fmla="*/ 93 h 100"/>
                <a:gd name="T6" fmla="*/ 82 w 93"/>
                <a:gd name="T7" fmla="*/ 93 h 100"/>
                <a:gd name="T8" fmla="*/ 78 w 93"/>
                <a:gd name="T9" fmla="*/ 100 h 100"/>
                <a:gd name="T10" fmla="*/ 93 w 93"/>
                <a:gd name="T11" fmla="*/ 78 h 100"/>
                <a:gd name="T12" fmla="*/ 86 w 93"/>
                <a:gd name="T13" fmla="*/ 78 h 100"/>
                <a:gd name="T14" fmla="*/ 78 w 93"/>
                <a:gd name="T15" fmla="*/ 67 h 100"/>
                <a:gd name="T16" fmla="*/ 71 w 93"/>
                <a:gd name="T17" fmla="*/ 74 h 100"/>
                <a:gd name="T18" fmla="*/ 71 w 93"/>
                <a:gd name="T19" fmla="*/ 78 h 100"/>
                <a:gd name="T20" fmla="*/ 78 w 93"/>
                <a:gd name="T21" fmla="*/ 67 h 100"/>
                <a:gd name="T22" fmla="*/ 71 w 93"/>
                <a:gd name="T23" fmla="*/ 67 h 100"/>
                <a:gd name="T24" fmla="*/ 67 w 93"/>
                <a:gd name="T25" fmla="*/ 67 h 100"/>
                <a:gd name="T26" fmla="*/ 56 w 93"/>
                <a:gd name="T27" fmla="*/ 52 h 100"/>
                <a:gd name="T28" fmla="*/ 60 w 93"/>
                <a:gd name="T29" fmla="*/ 67 h 100"/>
                <a:gd name="T30" fmla="*/ 56 w 93"/>
                <a:gd name="T31" fmla="*/ 60 h 100"/>
                <a:gd name="T32" fmla="*/ 56 w 93"/>
                <a:gd name="T33" fmla="*/ 52 h 100"/>
                <a:gd name="T34" fmla="*/ 41 w 93"/>
                <a:gd name="T35" fmla="*/ 56 h 100"/>
                <a:gd name="T36" fmla="*/ 41 w 93"/>
                <a:gd name="T37" fmla="*/ 52 h 100"/>
                <a:gd name="T38" fmla="*/ 67 w 93"/>
                <a:gd name="T39" fmla="*/ 52 h 100"/>
                <a:gd name="T40" fmla="*/ 67 w 93"/>
                <a:gd name="T41" fmla="*/ 45 h 100"/>
                <a:gd name="T42" fmla="*/ 52 w 93"/>
                <a:gd name="T43" fmla="*/ 41 h 100"/>
                <a:gd name="T44" fmla="*/ 52 w 93"/>
                <a:gd name="T45" fmla="*/ 48 h 100"/>
                <a:gd name="T46" fmla="*/ 56 w 93"/>
                <a:gd name="T47" fmla="*/ 45 h 100"/>
                <a:gd name="T48" fmla="*/ 52 w 93"/>
                <a:gd name="T49" fmla="*/ 37 h 100"/>
                <a:gd name="T50" fmla="*/ 45 w 93"/>
                <a:gd name="T51" fmla="*/ 30 h 100"/>
                <a:gd name="T52" fmla="*/ 41 w 93"/>
                <a:gd name="T53" fmla="*/ 34 h 100"/>
                <a:gd name="T54" fmla="*/ 41 w 93"/>
                <a:gd name="T55" fmla="*/ 30 h 100"/>
                <a:gd name="T56" fmla="*/ 37 w 93"/>
                <a:gd name="T57" fmla="*/ 26 h 100"/>
                <a:gd name="T58" fmla="*/ 30 w 93"/>
                <a:gd name="T59" fmla="*/ 4 h 100"/>
                <a:gd name="T60" fmla="*/ 34 w 93"/>
                <a:gd name="T61" fmla="*/ 11 h 100"/>
                <a:gd name="T62" fmla="*/ 26 w 93"/>
                <a:gd name="T63" fmla="*/ 19 h 100"/>
                <a:gd name="T64" fmla="*/ 30 w 93"/>
                <a:gd name="T65" fmla="*/ 8 h 100"/>
                <a:gd name="T66" fmla="*/ 19 w 93"/>
                <a:gd name="T67" fmla="*/ 0 h 100"/>
                <a:gd name="T68" fmla="*/ 4 w 93"/>
                <a:gd name="T69" fmla="*/ 4 h 100"/>
                <a:gd name="T70" fmla="*/ 15 w 93"/>
                <a:gd name="T71" fmla="*/ 0 h 100"/>
                <a:gd name="T72" fmla="*/ 15 w 93"/>
                <a:gd name="T73" fmla="*/ 4 h 100"/>
                <a:gd name="T74" fmla="*/ 0 w 93"/>
                <a:gd name="T75" fmla="*/ 4 h 100"/>
                <a:gd name="T76" fmla="*/ 26 w 93"/>
                <a:gd name="T77" fmla="*/ 30 h 100"/>
                <a:gd name="T78" fmla="*/ 23 w 93"/>
                <a:gd name="T79" fmla="*/ 34 h 100"/>
                <a:gd name="T80" fmla="*/ 15 w 93"/>
                <a:gd name="T81" fmla="*/ 45 h 100"/>
                <a:gd name="T82" fmla="*/ 15 w 93"/>
                <a:gd name="T83" fmla="*/ 45 h 100"/>
                <a:gd name="T84" fmla="*/ 15 w 93"/>
                <a:gd name="T85" fmla="*/ 45 h 100"/>
                <a:gd name="T86" fmla="*/ 11 w 93"/>
                <a:gd name="T87" fmla="*/ 45 h 100"/>
                <a:gd name="T88" fmla="*/ 15 w 93"/>
                <a:gd name="T89" fmla="*/ 34 h 100"/>
                <a:gd name="T90" fmla="*/ 11 w 93"/>
                <a:gd name="T91" fmla="*/ 34 h 100"/>
                <a:gd name="T92" fmla="*/ 11 w 93"/>
                <a:gd name="T93" fmla="*/ 37 h 100"/>
                <a:gd name="T94" fmla="*/ 19 w 93"/>
                <a:gd name="T95" fmla="*/ 45 h 100"/>
                <a:gd name="T96" fmla="*/ 15 w 93"/>
                <a:gd name="T97" fmla="*/ 56 h 100"/>
                <a:gd name="T98" fmla="*/ 19 w 93"/>
                <a:gd name="T99"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3" h="100">
                  <a:moveTo>
                    <a:pt x="89" y="89"/>
                  </a:moveTo>
                  <a:lnTo>
                    <a:pt x="89" y="89"/>
                  </a:lnTo>
                  <a:lnTo>
                    <a:pt x="89" y="89"/>
                  </a:lnTo>
                  <a:lnTo>
                    <a:pt x="89" y="89"/>
                  </a:lnTo>
                  <a:lnTo>
                    <a:pt x="89" y="89"/>
                  </a:lnTo>
                  <a:close/>
                  <a:moveTo>
                    <a:pt x="78" y="100"/>
                  </a:moveTo>
                  <a:lnTo>
                    <a:pt x="86" y="100"/>
                  </a:lnTo>
                  <a:lnTo>
                    <a:pt x="89" y="97"/>
                  </a:lnTo>
                  <a:lnTo>
                    <a:pt x="89" y="93"/>
                  </a:lnTo>
                  <a:lnTo>
                    <a:pt x="86" y="93"/>
                  </a:lnTo>
                  <a:lnTo>
                    <a:pt x="86" y="97"/>
                  </a:lnTo>
                  <a:lnTo>
                    <a:pt x="82" y="93"/>
                  </a:lnTo>
                  <a:lnTo>
                    <a:pt x="78" y="97"/>
                  </a:lnTo>
                  <a:lnTo>
                    <a:pt x="78" y="100"/>
                  </a:lnTo>
                  <a:lnTo>
                    <a:pt x="78" y="100"/>
                  </a:lnTo>
                  <a:close/>
                  <a:moveTo>
                    <a:pt x="86" y="74"/>
                  </a:moveTo>
                  <a:lnTo>
                    <a:pt x="89" y="74"/>
                  </a:lnTo>
                  <a:lnTo>
                    <a:pt x="93" y="78"/>
                  </a:lnTo>
                  <a:lnTo>
                    <a:pt x="93" y="78"/>
                  </a:lnTo>
                  <a:lnTo>
                    <a:pt x="89" y="78"/>
                  </a:lnTo>
                  <a:lnTo>
                    <a:pt x="86" y="78"/>
                  </a:lnTo>
                  <a:lnTo>
                    <a:pt x="86" y="74"/>
                  </a:lnTo>
                  <a:lnTo>
                    <a:pt x="86" y="74"/>
                  </a:lnTo>
                  <a:close/>
                  <a:moveTo>
                    <a:pt x="78" y="67"/>
                  </a:moveTo>
                  <a:lnTo>
                    <a:pt x="74" y="67"/>
                  </a:lnTo>
                  <a:lnTo>
                    <a:pt x="74" y="71"/>
                  </a:lnTo>
                  <a:lnTo>
                    <a:pt x="71" y="74"/>
                  </a:lnTo>
                  <a:lnTo>
                    <a:pt x="67" y="74"/>
                  </a:lnTo>
                  <a:lnTo>
                    <a:pt x="67" y="78"/>
                  </a:lnTo>
                  <a:lnTo>
                    <a:pt x="71" y="78"/>
                  </a:lnTo>
                  <a:lnTo>
                    <a:pt x="78" y="74"/>
                  </a:lnTo>
                  <a:lnTo>
                    <a:pt x="78" y="71"/>
                  </a:lnTo>
                  <a:lnTo>
                    <a:pt x="78" y="67"/>
                  </a:lnTo>
                  <a:lnTo>
                    <a:pt x="78" y="67"/>
                  </a:lnTo>
                  <a:close/>
                  <a:moveTo>
                    <a:pt x="67" y="67"/>
                  </a:moveTo>
                  <a:lnTo>
                    <a:pt x="71" y="67"/>
                  </a:lnTo>
                  <a:lnTo>
                    <a:pt x="71" y="71"/>
                  </a:lnTo>
                  <a:lnTo>
                    <a:pt x="71" y="71"/>
                  </a:lnTo>
                  <a:lnTo>
                    <a:pt x="67" y="67"/>
                  </a:lnTo>
                  <a:lnTo>
                    <a:pt x="67" y="67"/>
                  </a:lnTo>
                  <a:lnTo>
                    <a:pt x="67" y="67"/>
                  </a:lnTo>
                  <a:close/>
                  <a:moveTo>
                    <a:pt x="56" y="52"/>
                  </a:moveTo>
                  <a:lnTo>
                    <a:pt x="56" y="60"/>
                  </a:lnTo>
                  <a:lnTo>
                    <a:pt x="60" y="63"/>
                  </a:lnTo>
                  <a:lnTo>
                    <a:pt x="60" y="67"/>
                  </a:lnTo>
                  <a:lnTo>
                    <a:pt x="60" y="67"/>
                  </a:lnTo>
                  <a:lnTo>
                    <a:pt x="56" y="63"/>
                  </a:lnTo>
                  <a:lnTo>
                    <a:pt x="56" y="60"/>
                  </a:lnTo>
                  <a:lnTo>
                    <a:pt x="56" y="60"/>
                  </a:lnTo>
                  <a:lnTo>
                    <a:pt x="56" y="56"/>
                  </a:lnTo>
                  <a:lnTo>
                    <a:pt x="56" y="52"/>
                  </a:lnTo>
                  <a:lnTo>
                    <a:pt x="56" y="52"/>
                  </a:lnTo>
                  <a:close/>
                  <a:moveTo>
                    <a:pt x="41" y="52"/>
                  </a:moveTo>
                  <a:lnTo>
                    <a:pt x="41" y="56"/>
                  </a:lnTo>
                  <a:lnTo>
                    <a:pt x="45" y="56"/>
                  </a:lnTo>
                  <a:lnTo>
                    <a:pt x="41" y="52"/>
                  </a:lnTo>
                  <a:lnTo>
                    <a:pt x="41" y="52"/>
                  </a:lnTo>
                  <a:close/>
                  <a:moveTo>
                    <a:pt x="67" y="45"/>
                  </a:moveTo>
                  <a:lnTo>
                    <a:pt x="67" y="48"/>
                  </a:lnTo>
                  <a:lnTo>
                    <a:pt x="67" y="52"/>
                  </a:lnTo>
                  <a:lnTo>
                    <a:pt x="71" y="48"/>
                  </a:lnTo>
                  <a:lnTo>
                    <a:pt x="67" y="45"/>
                  </a:lnTo>
                  <a:lnTo>
                    <a:pt x="67" y="45"/>
                  </a:lnTo>
                  <a:close/>
                  <a:moveTo>
                    <a:pt x="52" y="37"/>
                  </a:moveTo>
                  <a:lnTo>
                    <a:pt x="49" y="41"/>
                  </a:lnTo>
                  <a:lnTo>
                    <a:pt x="52" y="41"/>
                  </a:lnTo>
                  <a:lnTo>
                    <a:pt x="52" y="45"/>
                  </a:lnTo>
                  <a:lnTo>
                    <a:pt x="52" y="48"/>
                  </a:lnTo>
                  <a:lnTo>
                    <a:pt x="52" y="48"/>
                  </a:lnTo>
                  <a:lnTo>
                    <a:pt x="56" y="48"/>
                  </a:lnTo>
                  <a:lnTo>
                    <a:pt x="56" y="48"/>
                  </a:lnTo>
                  <a:lnTo>
                    <a:pt x="56" y="45"/>
                  </a:lnTo>
                  <a:lnTo>
                    <a:pt x="52" y="41"/>
                  </a:lnTo>
                  <a:lnTo>
                    <a:pt x="52" y="37"/>
                  </a:lnTo>
                  <a:lnTo>
                    <a:pt x="52" y="37"/>
                  </a:lnTo>
                  <a:close/>
                  <a:moveTo>
                    <a:pt x="37" y="26"/>
                  </a:moveTo>
                  <a:lnTo>
                    <a:pt x="41" y="26"/>
                  </a:lnTo>
                  <a:lnTo>
                    <a:pt x="45" y="30"/>
                  </a:lnTo>
                  <a:lnTo>
                    <a:pt x="45" y="37"/>
                  </a:lnTo>
                  <a:lnTo>
                    <a:pt x="41" y="37"/>
                  </a:lnTo>
                  <a:lnTo>
                    <a:pt x="41" y="34"/>
                  </a:lnTo>
                  <a:lnTo>
                    <a:pt x="41" y="34"/>
                  </a:lnTo>
                  <a:lnTo>
                    <a:pt x="45" y="34"/>
                  </a:lnTo>
                  <a:lnTo>
                    <a:pt x="41" y="30"/>
                  </a:lnTo>
                  <a:lnTo>
                    <a:pt x="37" y="26"/>
                  </a:lnTo>
                  <a:lnTo>
                    <a:pt x="37" y="26"/>
                  </a:lnTo>
                  <a:lnTo>
                    <a:pt x="37" y="26"/>
                  </a:lnTo>
                  <a:close/>
                  <a:moveTo>
                    <a:pt x="19" y="0"/>
                  </a:moveTo>
                  <a:lnTo>
                    <a:pt x="26" y="0"/>
                  </a:lnTo>
                  <a:lnTo>
                    <a:pt x="30" y="4"/>
                  </a:lnTo>
                  <a:lnTo>
                    <a:pt x="30" y="4"/>
                  </a:lnTo>
                  <a:lnTo>
                    <a:pt x="34" y="8"/>
                  </a:lnTo>
                  <a:lnTo>
                    <a:pt x="34" y="11"/>
                  </a:lnTo>
                  <a:lnTo>
                    <a:pt x="30" y="11"/>
                  </a:lnTo>
                  <a:lnTo>
                    <a:pt x="30" y="15"/>
                  </a:lnTo>
                  <a:lnTo>
                    <a:pt x="26" y="19"/>
                  </a:lnTo>
                  <a:lnTo>
                    <a:pt x="30" y="11"/>
                  </a:lnTo>
                  <a:lnTo>
                    <a:pt x="26" y="11"/>
                  </a:lnTo>
                  <a:lnTo>
                    <a:pt x="30" y="8"/>
                  </a:lnTo>
                  <a:lnTo>
                    <a:pt x="26" y="4"/>
                  </a:lnTo>
                  <a:lnTo>
                    <a:pt x="26" y="0"/>
                  </a:lnTo>
                  <a:lnTo>
                    <a:pt x="19" y="0"/>
                  </a:lnTo>
                  <a:lnTo>
                    <a:pt x="19" y="0"/>
                  </a:lnTo>
                  <a:close/>
                  <a:moveTo>
                    <a:pt x="0" y="4"/>
                  </a:moveTo>
                  <a:lnTo>
                    <a:pt x="4" y="4"/>
                  </a:lnTo>
                  <a:lnTo>
                    <a:pt x="8" y="4"/>
                  </a:lnTo>
                  <a:lnTo>
                    <a:pt x="11" y="0"/>
                  </a:lnTo>
                  <a:lnTo>
                    <a:pt x="15" y="0"/>
                  </a:lnTo>
                  <a:lnTo>
                    <a:pt x="19" y="4"/>
                  </a:lnTo>
                  <a:lnTo>
                    <a:pt x="19" y="4"/>
                  </a:lnTo>
                  <a:lnTo>
                    <a:pt x="15" y="4"/>
                  </a:lnTo>
                  <a:lnTo>
                    <a:pt x="8" y="8"/>
                  </a:lnTo>
                  <a:lnTo>
                    <a:pt x="4" y="8"/>
                  </a:lnTo>
                  <a:lnTo>
                    <a:pt x="0" y="4"/>
                  </a:lnTo>
                  <a:lnTo>
                    <a:pt x="0" y="4"/>
                  </a:lnTo>
                  <a:close/>
                  <a:moveTo>
                    <a:pt x="19" y="30"/>
                  </a:moveTo>
                  <a:lnTo>
                    <a:pt x="26" y="30"/>
                  </a:lnTo>
                  <a:lnTo>
                    <a:pt x="30" y="30"/>
                  </a:lnTo>
                  <a:lnTo>
                    <a:pt x="26" y="34"/>
                  </a:lnTo>
                  <a:lnTo>
                    <a:pt x="23" y="34"/>
                  </a:lnTo>
                  <a:lnTo>
                    <a:pt x="19" y="30"/>
                  </a:lnTo>
                  <a:lnTo>
                    <a:pt x="19" y="30"/>
                  </a:lnTo>
                  <a:close/>
                  <a:moveTo>
                    <a:pt x="15" y="45"/>
                  </a:moveTo>
                  <a:lnTo>
                    <a:pt x="15" y="45"/>
                  </a:lnTo>
                  <a:lnTo>
                    <a:pt x="19" y="45"/>
                  </a:lnTo>
                  <a:lnTo>
                    <a:pt x="15" y="45"/>
                  </a:lnTo>
                  <a:lnTo>
                    <a:pt x="15" y="45"/>
                  </a:lnTo>
                  <a:close/>
                  <a:moveTo>
                    <a:pt x="11" y="45"/>
                  </a:moveTo>
                  <a:lnTo>
                    <a:pt x="15" y="45"/>
                  </a:lnTo>
                  <a:lnTo>
                    <a:pt x="15" y="48"/>
                  </a:lnTo>
                  <a:lnTo>
                    <a:pt x="11" y="45"/>
                  </a:lnTo>
                  <a:lnTo>
                    <a:pt x="11" y="45"/>
                  </a:lnTo>
                  <a:close/>
                  <a:moveTo>
                    <a:pt x="15" y="41"/>
                  </a:moveTo>
                  <a:lnTo>
                    <a:pt x="19" y="41"/>
                  </a:lnTo>
                  <a:lnTo>
                    <a:pt x="15" y="34"/>
                  </a:lnTo>
                  <a:lnTo>
                    <a:pt x="15" y="30"/>
                  </a:lnTo>
                  <a:lnTo>
                    <a:pt x="11" y="30"/>
                  </a:lnTo>
                  <a:lnTo>
                    <a:pt x="11" y="34"/>
                  </a:lnTo>
                  <a:lnTo>
                    <a:pt x="8" y="37"/>
                  </a:lnTo>
                  <a:lnTo>
                    <a:pt x="11" y="41"/>
                  </a:lnTo>
                  <a:lnTo>
                    <a:pt x="11" y="37"/>
                  </a:lnTo>
                  <a:lnTo>
                    <a:pt x="15" y="41"/>
                  </a:lnTo>
                  <a:lnTo>
                    <a:pt x="15" y="41"/>
                  </a:lnTo>
                  <a:close/>
                  <a:moveTo>
                    <a:pt x="19" y="45"/>
                  </a:moveTo>
                  <a:lnTo>
                    <a:pt x="15" y="48"/>
                  </a:lnTo>
                  <a:lnTo>
                    <a:pt x="15" y="52"/>
                  </a:lnTo>
                  <a:lnTo>
                    <a:pt x="15" y="56"/>
                  </a:lnTo>
                  <a:lnTo>
                    <a:pt x="19" y="52"/>
                  </a:lnTo>
                  <a:lnTo>
                    <a:pt x="19" y="52"/>
                  </a:lnTo>
                  <a:lnTo>
                    <a:pt x="19" y="48"/>
                  </a:lnTo>
                  <a:lnTo>
                    <a:pt x="19" y="48"/>
                  </a:lnTo>
                  <a:lnTo>
                    <a:pt x="19" y="45"/>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7" name="Freeform 169"/>
            <p:cNvSpPr>
              <a:spLocks/>
            </p:cNvSpPr>
            <p:nvPr/>
          </p:nvSpPr>
          <p:spPr bwMode="auto">
            <a:xfrm>
              <a:off x="2558641" y="2990694"/>
              <a:ext cx="119657" cy="47606"/>
            </a:xfrm>
            <a:custGeom>
              <a:avLst/>
              <a:gdLst>
                <a:gd name="T0" fmla="*/ 82 w 93"/>
                <a:gd name="T1" fmla="*/ 33 h 37"/>
                <a:gd name="T2" fmla="*/ 74 w 93"/>
                <a:gd name="T3" fmla="*/ 26 h 37"/>
                <a:gd name="T4" fmla="*/ 78 w 93"/>
                <a:gd name="T5" fmla="*/ 18 h 37"/>
                <a:gd name="T6" fmla="*/ 82 w 93"/>
                <a:gd name="T7" fmla="*/ 18 h 37"/>
                <a:gd name="T8" fmla="*/ 78 w 93"/>
                <a:gd name="T9" fmla="*/ 15 h 37"/>
                <a:gd name="T10" fmla="*/ 78 w 93"/>
                <a:gd name="T11" fmla="*/ 18 h 37"/>
                <a:gd name="T12" fmla="*/ 74 w 93"/>
                <a:gd name="T13" fmla="*/ 15 h 37"/>
                <a:gd name="T14" fmla="*/ 67 w 93"/>
                <a:gd name="T15" fmla="*/ 11 h 37"/>
                <a:gd name="T16" fmla="*/ 63 w 93"/>
                <a:gd name="T17" fmla="*/ 7 h 37"/>
                <a:gd name="T18" fmla="*/ 56 w 93"/>
                <a:gd name="T19" fmla="*/ 11 h 37"/>
                <a:gd name="T20" fmla="*/ 56 w 93"/>
                <a:gd name="T21" fmla="*/ 15 h 37"/>
                <a:gd name="T22" fmla="*/ 52 w 93"/>
                <a:gd name="T23" fmla="*/ 18 h 37"/>
                <a:gd name="T24" fmla="*/ 41 w 93"/>
                <a:gd name="T25" fmla="*/ 22 h 37"/>
                <a:gd name="T26" fmla="*/ 45 w 93"/>
                <a:gd name="T27" fmla="*/ 26 h 37"/>
                <a:gd name="T28" fmla="*/ 48 w 93"/>
                <a:gd name="T29" fmla="*/ 29 h 37"/>
                <a:gd name="T30" fmla="*/ 48 w 93"/>
                <a:gd name="T31" fmla="*/ 33 h 37"/>
                <a:gd name="T32" fmla="*/ 41 w 93"/>
                <a:gd name="T33" fmla="*/ 33 h 37"/>
                <a:gd name="T34" fmla="*/ 34 w 93"/>
                <a:gd name="T35" fmla="*/ 37 h 37"/>
                <a:gd name="T36" fmla="*/ 34 w 93"/>
                <a:gd name="T37" fmla="*/ 33 h 37"/>
                <a:gd name="T38" fmla="*/ 34 w 93"/>
                <a:gd name="T39" fmla="*/ 29 h 37"/>
                <a:gd name="T40" fmla="*/ 30 w 93"/>
                <a:gd name="T41" fmla="*/ 26 h 37"/>
                <a:gd name="T42" fmla="*/ 30 w 93"/>
                <a:gd name="T43" fmla="*/ 29 h 37"/>
                <a:gd name="T44" fmla="*/ 26 w 93"/>
                <a:gd name="T45" fmla="*/ 29 h 37"/>
                <a:gd name="T46" fmla="*/ 22 w 93"/>
                <a:gd name="T47" fmla="*/ 26 h 37"/>
                <a:gd name="T48" fmla="*/ 15 w 93"/>
                <a:gd name="T49" fmla="*/ 22 h 37"/>
                <a:gd name="T50" fmla="*/ 15 w 93"/>
                <a:gd name="T51" fmla="*/ 18 h 37"/>
                <a:gd name="T52" fmla="*/ 11 w 93"/>
                <a:gd name="T53" fmla="*/ 18 h 37"/>
                <a:gd name="T54" fmla="*/ 4 w 93"/>
                <a:gd name="T55" fmla="*/ 18 h 37"/>
                <a:gd name="T56" fmla="*/ 4 w 93"/>
                <a:gd name="T57" fmla="*/ 18 h 37"/>
                <a:gd name="T58" fmla="*/ 4 w 93"/>
                <a:gd name="T59" fmla="*/ 15 h 37"/>
                <a:gd name="T60" fmla="*/ 4 w 93"/>
                <a:gd name="T61" fmla="*/ 11 h 37"/>
                <a:gd name="T62" fmla="*/ 0 w 93"/>
                <a:gd name="T63" fmla="*/ 7 h 37"/>
                <a:gd name="T64" fmla="*/ 4 w 93"/>
                <a:gd name="T65" fmla="*/ 3 h 37"/>
                <a:gd name="T66" fmla="*/ 8 w 93"/>
                <a:gd name="T67" fmla="*/ 0 h 37"/>
                <a:gd name="T68" fmla="*/ 11 w 93"/>
                <a:gd name="T69" fmla="*/ 3 h 37"/>
                <a:gd name="T70" fmla="*/ 15 w 93"/>
                <a:gd name="T71" fmla="*/ 7 h 37"/>
                <a:gd name="T72" fmla="*/ 15 w 93"/>
                <a:gd name="T73" fmla="*/ 7 h 37"/>
                <a:gd name="T74" fmla="*/ 15 w 93"/>
                <a:gd name="T75" fmla="*/ 7 h 37"/>
                <a:gd name="T76" fmla="*/ 19 w 93"/>
                <a:gd name="T77" fmla="*/ 11 h 37"/>
                <a:gd name="T78" fmla="*/ 19 w 93"/>
                <a:gd name="T79" fmla="*/ 7 h 37"/>
                <a:gd name="T80" fmla="*/ 22 w 93"/>
                <a:gd name="T81" fmla="*/ 7 h 37"/>
                <a:gd name="T82" fmla="*/ 34 w 93"/>
                <a:gd name="T83" fmla="*/ 11 h 37"/>
                <a:gd name="T84" fmla="*/ 37 w 93"/>
                <a:gd name="T85" fmla="*/ 7 h 37"/>
                <a:gd name="T86" fmla="*/ 56 w 93"/>
                <a:gd name="T87" fmla="*/ 3 h 37"/>
                <a:gd name="T88" fmla="*/ 59 w 93"/>
                <a:gd name="T89" fmla="*/ 0 h 37"/>
                <a:gd name="T90" fmla="*/ 63 w 93"/>
                <a:gd name="T91" fmla="*/ 3 h 37"/>
                <a:gd name="T92" fmla="*/ 74 w 93"/>
                <a:gd name="T93" fmla="*/ 3 h 37"/>
                <a:gd name="T94" fmla="*/ 85 w 93"/>
                <a:gd name="T95" fmla="*/ 7 h 37"/>
                <a:gd name="T96" fmla="*/ 89 w 93"/>
                <a:gd name="T97" fmla="*/ 11 h 37"/>
                <a:gd name="T98" fmla="*/ 93 w 93"/>
                <a:gd name="T99" fmla="*/ 15 h 37"/>
                <a:gd name="T100" fmla="*/ 93 w 93"/>
                <a:gd name="T101" fmla="*/ 18 h 37"/>
                <a:gd name="T102" fmla="*/ 89 w 93"/>
                <a:gd name="T103" fmla="*/ 26 h 37"/>
                <a:gd name="T104" fmla="*/ 85 w 93"/>
                <a:gd name="T105" fmla="*/ 29 h 37"/>
                <a:gd name="T106" fmla="*/ 82 w 93"/>
                <a:gd name="T10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3" h="37">
                  <a:moveTo>
                    <a:pt x="82" y="37"/>
                  </a:moveTo>
                  <a:lnTo>
                    <a:pt x="82" y="33"/>
                  </a:lnTo>
                  <a:lnTo>
                    <a:pt x="78" y="29"/>
                  </a:lnTo>
                  <a:lnTo>
                    <a:pt x="74" y="26"/>
                  </a:lnTo>
                  <a:lnTo>
                    <a:pt x="78" y="22"/>
                  </a:lnTo>
                  <a:lnTo>
                    <a:pt x="78" y="18"/>
                  </a:lnTo>
                  <a:lnTo>
                    <a:pt x="82" y="18"/>
                  </a:lnTo>
                  <a:lnTo>
                    <a:pt x="82" y="18"/>
                  </a:lnTo>
                  <a:lnTo>
                    <a:pt x="82" y="15"/>
                  </a:lnTo>
                  <a:lnTo>
                    <a:pt x="78" y="15"/>
                  </a:lnTo>
                  <a:lnTo>
                    <a:pt x="78" y="18"/>
                  </a:lnTo>
                  <a:lnTo>
                    <a:pt x="78" y="18"/>
                  </a:lnTo>
                  <a:lnTo>
                    <a:pt x="74" y="18"/>
                  </a:lnTo>
                  <a:lnTo>
                    <a:pt x="74" y="15"/>
                  </a:lnTo>
                  <a:lnTo>
                    <a:pt x="71" y="11"/>
                  </a:lnTo>
                  <a:lnTo>
                    <a:pt x="67" y="11"/>
                  </a:lnTo>
                  <a:lnTo>
                    <a:pt x="67" y="7"/>
                  </a:lnTo>
                  <a:lnTo>
                    <a:pt x="63" y="7"/>
                  </a:lnTo>
                  <a:lnTo>
                    <a:pt x="59" y="7"/>
                  </a:lnTo>
                  <a:lnTo>
                    <a:pt x="56" y="11"/>
                  </a:lnTo>
                  <a:lnTo>
                    <a:pt x="56" y="15"/>
                  </a:lnTo>
                  <a:lnTo>
                    <a:pt x="56" y="15"/>
                  </a:lnTo>
                  <a:lnTo>
                    <a:pt x="56" y="15"/>
                  </a:lnTo>
                  <a:lnTo>
                    <a:pt x="52" y="18"/>
                  </a:lnTo>
                  <a:lnTo>
                    <a:pt x="45" y="18"/>
                  </a:lnTo>
                  <a:lnTo>
                    <a:pt x="41" y="22"/>
                  </a:lnTo>
                  <a:lnTo>
                    <a:pt x="41" y="22"/>
                  </a:lnTo>
                  <a:lnTo>
                    <a:pt x="45" y="26"/>
                  </a:lnTo>
                  <a:lnTo>
                    <a:pt x="45" y="26"/>
                  </a:lnTo>
                  <a:lnTo>
                    <a:pt x="48" y="29"/>
                  </a:lnTo>
                  <a:lnTo>
                    <a:pt x="48" y="33"/>
                  </a:lnTo>
                  <a:lnTo>
                    <a:pt x="48" y="33"/>
                  </a:lnTo>
                  <a:lnTo>
                    <a:pt x="45" y="33"/>
                  </a:lnTo>
                  <a:lnTo>
                    <a:pt x="41" y="33"/>
                  </a:lnTo>
                  <a:lnTo>
                    <a:pt x="41" y="37"/>
                  </a:lnTo>
                  <a:lnTo>
                    <a:pt x="34" y="37"/>
                  </a:lnTo>
                  <a:lnTo>
                    <a:pt x="34" y="33"/>
                  </a:lnTo>
                  <a:lnTo>
                    <a:pt x="34" y="33"/>
                  </a:lnTo>
                  <a:lnTo>
                    <a:pt x="34" y="29"/>
                  </a:lnTo>
                  <a:lnTo>
                    <a:pt x="34" y="29"/>
                  </a:lnTo>
                  <a:lnTo>
                    <a:pt x="34" y="26"/>
                  </a:lnTo>
                  <a:lnTo>
                    <a:pt x="30" y="26"/>
                  </a:lnTo>
                  <a:lnTo>
                    <a:pt x="30" y="29"/>
                  </a:lnTo>
                  <a:lnTo>
                    <a:pt x="30" y="29"/>
                  </a:lnTo>
                  <a:lnTo>
                    <a:pt x="30" y="29"/>
                  </a:lnTo>
                  <a:lnTo>
                    <a:pt x="26" y="29"/>
                  </a:lnTo>
                  <a:lnTo>
                    <a:pt x="26" y="29"/>
                  </a:lnTo>
                  <a:lnTo>
                    <a:pt x="22" y="26"/>
                  </a:lnTo>
                  <a:lnTo>
                    <a:pt x="22" y="22"/>
                  </a:lnTo>
                  <a:lnTo>
                    <a:pt x="15" y="22"/>
                  </a:lnTo>
                  <a:lnTo>
                    <a:pt x="15" y="22"/>
                  </a:lnTo>
                  <a:lnTo>
                    <a:pt x="15" y="18"/>
                  </a:lnTo>
                  <a:lnTo>
                    <a:pt x="11" y="18"/>
                  </a:lnTo>
                  <a:lnTo>
                    <a:pt x="11" y="18"/>
                  </a:lnTo>
                  <a:lnTo>
                    <a:pt x="8" y="18"/>
                  </a:lnTo>
                  <a:lnTo>
                    <a:pt x="4" y="18"/>
                  </a:lnTo>
                  <a:lnTo>
                    <a:pt x="4" y="18"/>
                  </a:lnTo>
                  <a:lnTo>
                    <a:pt x="4" y="18"/>
                  </a:lnTo>
                  <a:lnTo>
                    <a:pt x="4" y="18"/>
                  </a:lnTo>
                  <a:lnTo>
                    <a:pt x="4" y="15"/>
                  </a:lnTo>
                  <a:lnTo>
                    <a:pt x="4" y="11"/>
                  </a:lnTo>
                  <a:lnTo>
                    <a:pt x="4" y="11"/>
                  </a:lnTo>
                  <a:lnTo>
                    <a:pt x="0" y="11"/>
                  </a:lnTo>
                  <a:lnTo>
                    <a:pt x="0" y="7"/>
                  </a:lnTo>
                  <a:lnTo>
                    <a:pt x="4" y="3"/>
                  </a:lnTo>
                  <a:lnTo>
                    <a:pt x="4" y="3"/>
                  </a:lnTo>
                  <a:lnTo>
                    <a:pt x="4" y="0"/>
                  </a:lnTo>
                  <a:lnTo>
                    <a:pt x="8" y="0"/>
                  </a:lnTo>
                  <a:lnTo>
                    <a:pt x="8" y="3"/>
                  </a:lnTo>
                  <a:lnTo>
                    <a:pt x="11" y="3"/>
                  </a:lnTo>
                  <a:lnTo>
                    <a:pt x="11" y="7"/>
                  </a:lnTo>
                  <a:lnTo>
                    <a:pt x="15" y="7"/>
                  </a:lnTo>
                  <a:lnTo>
                    <a:pt x="15" y="7"/>
                  </a:lnTo>
                  <a:lnTo>
                    <a:pt x="15" y="7"/>
                  </a:lnTo>
                  <a:lnTo>
                    <a:pt x="15" y="7"/>
                  </a:lnTo>
                  <a:lnTo>
                    <a:pt x="15" y="7"/>
                  </a:lnTo>
                  <a:lnTo>
                    <a:pt x="15" y="11"/>
                  </a:lnTo>
                  <a:lnTo>
                    <a:pt x="19" y="11"/>
                  </a:lnTo>
                  <a:lnTo>
                    <a:pt x="19" y="7"/>
                  </a:lnTo>
                  <a:lnTo>
                    <a:pt x="19" y="7"/>
                  </a:lnTo>
                  <a:lnTo>
                    <a:pt x="19" y="7"/>
                  </a:lnTo>
                  <a:lnTo>
                    <a:pt x="22" y="7"/>
                  </a:lnTo>
                  <a:lnTo>
                    <a:pt x="26" y="11"/>
                  </a:lnTo>
                  <a:lnTo>
                    <a:pt x="34" y="11"/>
                  </a:lnTo>
                  <a:lnTo>
                    <a:pt x="37" y="11"/>
                  </a:lnTo>
                  <a:lnTo>
                    <a:pt x="37" y="7"/>
                  </a:lnTo>
                  <a:lnTo>
                    <a:pt x="48" y="3"/>
                  </a:lnTo>
                  <a:lnTo>
                    <a:pt x="56" y="3"/>
                  </a:lnTo>
                  <a:lnTo>
                    <a:pt x="59" y="0"/>
                  </a:lnTo>
                  <a:lnTo>
                    <a:pt x="59" y="0"/>
                  </a:lnTo>
                  <a:lnTo>
                    <a:pt x="63" y="0"/>
                  </a:lnTo>
                  <a:lnTo>
                    <a:pt x="63" y="3"/>
                  </a:lnTo>
                  <a:lnTo>
                    <a:pt x="67" y="3"/>
                  </a:lnTo>
                  <a:lnTo>
                    <a:pt x="74" y="3"/>
                  </a:lnTo>
                  <a:lnTo>
                    <a:pt x="78" y="3"/>
                  </a:lnTo>
                  <a:lnTo>
                    <a:pt x="85" y="7"/>
                  </a:lnTo>
                  <a:lnTo>
                    <a:pt x="85" y="11"/>
                  </a:lnTo>
                  <a:lnTo>
                    <a:pt x="89" y="11"/>
                  </a:lnTo>
                  <a:lnTo>
                    <a:pt x="89" y="11"/>
                  </a:lnTo>
                  <a:lnTo>
                    <a:pt x="93" y="15"/>
                  </a:lnTo>
                  <a:lnTo>
                    <a:pt x="89" y="15"/>
                  </a:lnTo>
                  <a:lnTo>
                    <a:pt x="93" y="18"/>
                  </a:lnTo>
                  <a:lnTo>
                    <a:pt x="93" y="22"/>
                  </a:lnTo>
                  <a:lnTo>
                    <a:pt x="89" y="26"/>
                  </a:lnTo>
                  <a:lnTo>
                    <a:pt x="89" y="29"/>
                  </a:lnTo>
                  <a:lnTo>
                    <a:pt x="85" y="29"/>
                  </a:lnTo>
                  <a:lnTo>
                    <a:pt x="85" y="29"/>
                  </a:lnTo>
                  <a:lnTo>
                    <a:pt x="82" y="3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8" name="Freeform 170"/>
            <p:cNvSpPr>
              <a:spLocks/>
            </p:cNvSpPr>
            <p:nvPr/>
          </p:nvSpPr>
          <p:spPr bwMode="auto">
            <a:xfrm>
              <a:off x="2496883" y="2957241"/>
              <a:ext cx="72051" cy="61758"/>
            </a:xfrm>
            <a:custGeom>
              <a:avLst/>
              <a:gdLst>
                <a:gd name="T0" fmla="*/ 52 w 56"/>
                <a:gd name="T1" fmla="*/ 44 h 48"/>
                <a:gd name="T2" fmla="*/ 52 w 56"/>
                <a:gd name="T3" fmla="*/ 44 h 48"/>
                <a:gd name="T4" fmla="*/ 52 w 56"/>
                <a:gd name="T5" fmla="*/ 48 h 48"/>
                <a:gd name="T6" fmla="*/ 48 w 56"/>
                <a:gd name="T7" fmla="*/ 48 h 48"/>
                <a:gd name="T8" fmla="*/ 45 w 56"/>
                <a:gd name="T9" fmla="*/ 48 h 48"/>
                <a:gd name="T10" fmla="*/ 41 w 56"/>
                <a:gd name="T11" fmla="*/ 41 h 48"/>
                <a:gd name="T12" fmla="*/ 41 w 56"/>
                <a:gd name="T13" fmla="*/ 41 h 48"/>
                <a:gd name="T14" fmla="*/ 41 w 56"/>
                <a:gd name="T15" fmla="*/ 41 h 48"/>
                <a:gd name="T16" fmla="*/ 45 w 56"/>
                <a:gd name="T17" fmla="*/ 48 h 48"/>
                <a:gd name="T18" fmla="*/ 41 w 56"/>
                <a:gd name="T19" fmla="*/ 44 h 48"/>
                <a:gd name="T20" fmla="*/ 33 w 56"/>
                <a:gd name="T21" fmla="*/ 41 h 48"/>
                <a:gd name="T22" fmla="*/ 37 w 56"/>
                <a:gd name="T23" fmla="*/ 37 h 48"/>
                <a:gd name="T24" fmla="*/ 33 w 56"/>
                <a:gd name="T25" fmla="*/ 33 h 48"/>
                <a:gd name="T26" fmla="*/ 26 w 56"/>
                <a:gd name="T27" fmla="*/ 29 h 48"/>
                <a:gd name="T28" fmla="*/ 22 w 56"/>
                <a:gd name="T29" fmla="*/ 26 h 48"/>
                <a:gd name="T30" fmla="*/ 19 w 56"/>
                <a:gd name="T31" fmla="*/ 18 h 48"/>
                <a:gd name="T32" fmla="*/ 15 w 56"/>
                <a:gd name="T33" fmla="*/ 15 h 48"/>
                <a:gd name="T34" fmla="*/ 11 w 56"/>
                <a:gd name="T35" fmla="*/ 18 h 48"/>
                <a:gd name="T36" fmla="*/ 19 w 56"/>
                <a:gd name="T37" fmla="*/ 26 h 48"/>
                <a:gd name="T38" fmla="*/ 15 w 56"/>
                <a:gd name="T39" fmla="*/ 26 h 48"/>
                <a:gd name="T40" fmla="*/ 11 w 56"/>
                <a:gd name="T41" fmla="*/ 22 h 48"/>
                <a:gd name="T42" fmla="*/ 0 w 56"/>
                <a:gd name="T43" fmla="*/ 18 h 48"/>
                <a:gd name="T44" fmla="*/ 4 w 56"/>
                <a:gd name="T45" fmla="*/ 15 h 48"/>
                <a:gd name="T46" fmla="*/ 4 w 56"/>
                <a:gd name="T47" fmla="*/ 7 h 48"/>
                <a:gd name="T48" fmla="*/ 0 w 56"/>
                <a:gd name="T49" fmla="*/ 7 h 48"/>
                <a:gd name="T50" fmla="*/ 4 w 56"/>
                <a:gd name="T51" fmla="*/ 3 h 48"/>
                <a:gd name="T52" fmla="*/ 4 w 56"/>
                <a:gd name="T53" fmla="*/ 3 h 48"/>
                <a:gd name="T54" fmla="*/ 11 w 56"/>
                <a:gd name="T55" fmla="*/ 0 h 48"/>
                <a:gd name="T56" fmla="*/ 22 w 56"/>
                <a:gd name="T57" fmla="*/ 3 h 48"/>
                <a:gd name="T58" fmla="*/ 26 w 56"/>
                <a:gd name="T59" fmla="*/ 3 h 48"/>
                <a:gd name="T60" fmla="*/ 30 w 56"/>
                <a:gd name="T61" fmla="*/ 7 h 48"/>
                <a:gd name="T62" fmla="*/ 33 w 56"/>
                <a:gd name="T63" fmla="*/ 7 h 48"/>
                <a:gd name="T64" fmla="*/ 37 w 56"/>
                <a:gd name="T65" fmla="*/ 11 h 48"/>
                <a:gd name="T66" fmla="*/ 41 w 56"/>
                <a:gd name="T67" fmla="*/ 7 h 48"/>
                <a:gd name="T68" fmla="*/ 41 w 56"/>
                <a:gd name="T69" fmla="*/ 11 h 48"/>
                <a:gd name="T70" fmla="*/ 45 w 56"/>
                <a:gd name="T71" fmla="*/ 18 h 48"/>
                <a:gd name="T72" fmla="*/ 48 w 56"/>
                <a:gd name="T73" fmla="*/ 22 h 48"/>
                <a:gd name="T74" fmla="*/ 52 w 56"/>
                <a:gd name="T75" fmla="*/ 26 h 48"/>
                <a:gd name="T76" fmla="*/ 56 w 56"/>
                <a:gd name="T77" fmla="*/ 26 h 48"/>
                <a:gd name="T78" fmla="*/ 52 w 56"/>
                <a:gd name="T79" fmla="*/ 29 h 48"/>
                <a:gd name="T80" fmla="*/ 48 w 56"/>
                <a:gd name="T81" fmla="*/ 33 h 48"/>
                <a:gd name="T82" fmla="*/ 52 w 56"/>
                <a:gd name="T83" fmla="*/ 37 h 48"/>
                <a:gd name="T84" fmla="*/ 52 w 56"/>
                <a:gd name="T85" fmla="*/ 41 h 48"/>
                <a:gd name="T86" fmla="*/ 52 w 56"/>
                <a:gd name="T87" fmla="*/ 44 h 48"/>
                <a:gd name="T88" fmla="*/ 52 w 56"/>
                <a:gd name="T89"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 h="48">
                  <a:moveTo>
                    <a:pt x="52" y="44"/>
                  </a:moveTo>
                  <a:lnTo>
                    <a:pt x="52" y="44"/>
                  </a:lnTo>
                  <a:lnTo>
                    <a:pt x="52" y="44"/>
                  </a:lnTo>
                  <a:lnTo>
                    <a:pt x="52" y="44"/>
                  </a:lnTo>
                  <a:lnTo>
                    <a:pt x="52" y="48"/>
                  </a:lnTo>
                  <a:lnTo>
                    <a:pt x="52" y="48"/>
                  </a:lnTo>
                  <a:lnTo>
                    <a:pt x="48" y="48"/>
                  </a:lnTo>
                  <a:lnTo>
                    <a:pt x="48" y="48"/>
                  </a:lnTo>
                  <a:lnTo>
                    <a:pt x="48" y="48"/>
                  </a:lnTo>
                  <a:lnTo>
                    <a:pt x="45" y="48"/>
                  </a:lnTo>
                  <a:lnTo>
                    <a:pt x="45" y="44"/>
                  </a:lnTo>
                  <a:lnTo>
                    <a:pt x="41" y="41"/>
                  </a:lnTo>
                  <a:lnTo>
                    <a:pt x="41" y="41"/>
                  </a:lnTo>
                  <a:lnTo>
                    <a:pt x="41" y="41"/>
                  </a:lnTo>
                  <a:lnTo>
                    <a:pt x="41" y="41"/>
                  </a:lnTo>
                  <a:lnTo>
                    <a:pt x="41" y="41"/>
                  </a:lnTo>
                  <a:lnTo>
                    <a:pt x="45" y="44"/>
                  </a:lnTo>
                  <a:lnTo>
                    <a:pt x="45" y="48"/>
                  </a:lnTo>
                  <a:lnTo>
                    <a:pt x="41" y="48"/>
                  </a:lnTo>
                  <a:lnTo>
                    <a:pt x="41" y="44"/>
                  </a:lnTo>
                  <a:lnTo>
                    <a:pt x="37" y="44"/>
                  </a:lnTo>
                  <a:lnTo>
                    <a:pt x="33" y="41"/>
                  </a:lnTo>
                  <a:lnTo>
                    <a:pt x="33" y="41"/>
                  </a:lnTo>
                  <a:lnTo>
                    <a:pt x="37" y="37"/>
                  </a:lnTo>
                  <a:lnTo>
                    <a:pt x="37" y="37"/>
                  </a:lnTo>
                  <a:lnTo>
                    <a:pt x="33" y="33"/>
                  </a:lnTo>
                  <a:lnTo>
                    <a:pt x="30" y="33"/>
                  </a:lnTo>
                  <a:lnTo>
                    <a:pt x="26" y="29"/>
                  </a:lnTo>
                  <a:lnTo>
                    <a:pt x="22" y="26"/>
                  </a:lnTo>
                  <a:lnTo>
                    <a:pt x="22" y="26"/>
                  </a:lnTo>
                  <a:lnTo>
                    <a:pt x="19" y="22"/>
                  </a:lnTo>
                  <a:lnTo>
                    <a:pt x="19" y="18"/>
                  </a:lnTo>
                  <a:lnTo>
                    <a:pt x="15" y="18"/>
                  </a:lnTo>
                  <a:lnTo>
                    <a:pt x="15" y="15"/>
                  </a:lnTo>
                  <a:lnTo>
                    <a:pt x="11" y="18"/>
                  </a:lnTo>
                  <a:lnTo>
                    <a:pt x="11" y="18"/>
                  </a:lnTo>
                  <a:lnTo>
                    <a:pt x="19" y="22"/>
                  </a:lnTo>
                  <a:lnTo>
                    <a:pt x="19" y="26"/>
                  </a:lnTo>
                  <a:lnTo>
                    <a:pt x="15" y="26"/>
                  </a:lnTo>
                  <a:lnTo>
                    <a:pt x="15" y="26"/>
                  </a:lnTo>
                  <a:lnTo>
                    <a:pt x="15" y="26"/>
                  </a:lnTo>
                  <a:lnTo>
                    <a:pt x="11" y="22"/>
                  </a:lnTo>
                  <a:lnTo>
                    <a:pt x="7" y="22"/>
                  </a:lnTo>
                  <a:lnTo>
                    <a:pt x="0" y="18"/>
                  </a:lnTo>
                  <a:lnTo>
                    <a:pt x="0" y="18"/>
                  </a:lnTo>
                  <a:lnTo>
                    <a:pt x="4" y="15"/>
                  </a:lnTo>
                  <a:lnTo>
                    <a:pt x="4" y="11"/>
                  </a:lnTo>
                  <a:lnTo>
                    <a:pt x="4" y="7"/>
                  </a:lnTo>
                  <a:lnTo>
                    <a:pt x="4" y="7"/>
                  </a:lnTo>
                  <a:lnTo>
                    <a:pt x="0" y="7"/>
                  </a:lnTo>
                  <a:lnTo>
                    <a:pt x="4" y="7"/>
                  </a:lnTo>
                  <a:lnTo>
                    <a:pt x="4" y="3"/>
                  </a:lnTo>
                  <a:lnTo>
                    <a:pt x="4" y="3"/>
                  </a:lnTo>
                  <a:lnTo>
                    <a:pt x="4" y="3"/>
                  </a:lnTo>
                  <a:lnTo>
                    <a:pt x="4" y="3"/>
                  </a:lnTo>
                  <a:lnTo>
                    <a:pt x="11" y="0"/>
                  </a:lnTo>
                  <a:lnTo>
                    <a:pt x="19" y="3"/>
                  </a:lnTo>
                  <a:lnTo>
                    <a:pt x="22" y="3"/>
                  </a:lnTo>
                  <a:lnTo>
                    <a:pt x="26" y="3"/>
                  </a:lnTo>
                  <a:lnTo>
                    <a:pt x="26" y="3"/>
                  </a:lnTo>
                  <a:lnTo>
                    <a:pt x="30" y="7"/>
                  </a:lnTo>
                  <a:lnTo>
                    <a:pt x="30" y="7"/>
                  </a:lnTo>
                  <a:lnTo>
                    <a:pt x="33" y="11"/>
                  </a:lnTo>
                  <a:lnTo>
                    <a:pt x="33" y="7"/>
                  </a:lnTo>
                  <a:lnTo>
                    <a:pt x="37" y="7"/>
                  </a:lnTo>
                  <a:lnTo>
                    <a:pt x="37" y="11"/>
                  </a:lnTo>
                  <a:lnTo>
                    <a:pt x="41" y="11"/>
                  </a:lnTo>
                  <a:lnTo>
                    <a:pt x="41" y="7"/>
                  </a:lnTo>
                  <a:lnTo>
                    <a:pt x="41" y="7"/>
                  </a:lnTo>
                  <a:lnTo>
                    <a:pt x="41" y="11"/>
                  </a:lnTo>
                  <a:lnTo>
                    <a:pt x="45" y="15"/>
                  </a:lnTo>
                  <a:lnTo>
                    <a:pt x="45" y="18"/>
                  </a:lnTo>
                  <a:lnTo>
                    <a:pt x="48" y="18"/>
                  </a:lnTo>
                  <a:lnTo>
                    <a:pt x="48" y="22"/>
                  </a:lnTo>
                  <a:lnTo>
                    <a:pt x="52" y="26"/>
                  </a:lnTo>
                  <a:lnTo>
                    <a:pt x="52" y="26"/>
                  </a:lnTo>
                  <a:lnTo>
                    <a:pt x="56" y="26"/>
                  </a:lnTo>
                  <a:lnTo>
                    <a:pt x="56" y="26"/>
                  </a:lnTo>
                  <a:lnTo>
                    <a:pt x="52" y="26"/>
                  </a:lnTo>
                  <a:lnTo>
                    <a:pt x="52" y="29"/>
                  </a:lnTo>
                  <a:lnTo>
                    <a:pt x="52" y="29"/>
                  </a:lnTo>
                  <a:lnTo>
                    <a:pt x="48" y="33"/>
                  </a:lnTo>
                  <a:lnTo>
                    <a:pt x="48" y="37"/>
                  </a:lnTo>
                  <a:lnTo>
                    <a:pt x="52" y="37"/>
                  </a:lnTo>
                  <a:lnTo>
                    <a:pt x="52" y="37"/>
                  </a:lnTo>
                  <a:lnTo>
                    <a:pt x="52" y="41"/>
                  </a:lnTo>
                  <a:lnTo>
                    <a:pt x="52" y="44"/>
                  </a:lnTo>
                  <a:lnTo>
                    <a:pt x="52" y="44"/>
                  </a:lnTo>
                  <a:lnTo>
                    <a:pt x="52" y="44"/>
                  </a:lnTo>
                  <a:lnTo>
                    <a:pt x="52" y="4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49" name="Freeform 171"/>
            <p:cNvSpPr>
              <a:spLocks/>
            </p:cNvSpPr>
            <p:nvPr/>
          </p:nvSpPr>
          <p:spPr bwMode="auto">
            <a:xfrm>
              <a:off x="2463432" y="2885191"/>
              <a:ext cx="100357" cy="86205"/>
            </a:xfrm>
            <a:custGeom>
              <a:avLst/>
              <a:gdLst>
                <a:gd name="T0" fmla="*/ 8 w 21"/>
                <a:gd name="T1" fmla="*/ 16 h 18"/>
                <a:gd name="T2" fmla="*/ 10 w 21"/>
                <a:gd name="T3" fmla="*/ 15 h 18"/>
                <a:gd name="T4" fmla="*/ 13 w 21"/>
                <a:gd name="T5" fmla="*/ 16 h 18"/>
                <a:gd name="T6" fmla="*/ 14 w 21"/>
                <a:gd name="T7" fmla="*/ 16 h 18"/>
                <a:gd name="T8" fmla="*/ 15 w 21"/>
                <a:gd name="T9" fmla="*/ 17 h 18"/>
                <a:gd name="T10" fmla="*/ 16 w 21"/>
                <a:gd name="T11" fmla="*/ 17 h 18"/>
                <a:gd name="T12" fmla="*/ 17 w 21"/>
                <a:gd name="T13" fmla="*/ 17 h 18"/>
                <a:gd name="T14" fmla="*/ 17 w 21"/>
                <a:gd name="T15" fmla="*/ 17 h 18"/>
                <a:gd name="T16" fmla="*/ 17 w 21"/>
                <a:gd name="T17" fmla="*/ 15 h 18"/>
                <a:gd name="T18" fmla="*/ 17 w 21"/>
                <a:gd name="T19" fmla="*/ 14 h 18"/>
                <a:gd name="T20" fmla="*/ 17 w 21"/>
                <a:gd name="T21" fmla="*/ 13 h 18"/>
                <a:gd name="T22" fmla="*/ 17 w 21"/>
                <a:gd name="T23" fmla="*/ 14 h 18"/>
                <a:gd name="T24" fmla="*/ 17 w 21"/>
                <a:gd name="T25" fmla="*/ 13 h 18"/>
                <a:gd name="T26" fmla="*/ 17 w 21"/>
                <a:gd name="T27" fmla="*/ 11 h 18"/>
                <a:gd name="T28" fmla="*/ 18 w 21"/>
                <a:gd name="T29" fmla="*/ 9 h 18"/>
                <a:gd name="T30" fmla="*/ 18 w 21"/>
                <a:gd name="T31" fmla="*/ 10 h 18"/>
                <a:gd name="T32" fmla="*/ 18 w 21"/>
                <a:gd name="T33" fmla="*/ 11 h 18"/>
                <a:gd name="T34" fmla="*/ 18 w 21"/>
                <a:gd name="T35" fmla="*/ 11 h 18"/>
                <a:gd name="T36" fmla="*/ 19 w 21"/>
                <a:gd name="T37" fmla="*/ 7 h 18"/>
                <a:gd name="T38" fmla="*/ 18 w 21"/>
                <a:gd name="T39" fmla="*/ 7 h 18"/>
                <a:gd name="T40" fmla="*/ 18 w 21"/>
                <a:gd name="T41" fmla="*/ 6 h 18"/>
                <a:gd name="T42" fmla="*/ 19 w 21"/>
                <a:gd name="T43" fmla="*/ 6 h 18"/>
                <a:gd name="T44" fmla="*/ 19 w 21"/>
                <a:gd name="T45" fmla="*/ 5 h 18"/>
                <a:gd name="T46" fmla="*/ 20 w 21"/>
                <a:gd name="T47" fmla="*/ 4 h 18"/>
                <a:gd name="T48" fmla="*/ 20 w 21"/>
                <a:gd name="T49" fmla="*/ 3 h 18"/>
                <a:gd name="T50" fmla="*/ 20 w 21"/>
                <a:gd name="T51" fmla="*/ 2 h 18"/>
                <a:gd name="T52" fmla="*/ 20 w 21"/>
                <a:gd name="T53" fmla="*/ 0 h 18"/>
                <a:gd name="T54" fmla="*/ 21 w 21"/>
                <a:gd name="T55" fmla="*/ 0 h 18"/>
                <a:gd name="T56" fmla="*/ 19 w 21"/>
                <a:gd name="T57" fmla="*/ 0 h 18"/>
                <a:gd name="T58" fmla="*/ 19 w 21"/>
                <a:gd name="T59" fmla="*/ 0 h 18"/>
                <a:gd name="T60" fmla="*/ 18 w 21"/>
                <a:gd name="T61" fmla="*/ 0 h 18"/>
                <a:gd name="T62" fmla="*/ 17 w 21"/>
                <a:gd name="T63" fmla="*/ 1 h 18"/>
                <a:gd name="T64" fmla="*/ 16 w 21"/>
                <a:gd name="T65" fmla="*/ 2 h 18"/>
                <a:gd name="T66" fmla="*/ 14 w 21"/>
                <a:gd name="T67" fmla="*/ 2 h 18"/>
                <a:gd name="T68" fmla="*/ 14 w 21"/>
                <a:gd name="T69" fmla="*/ 1 h 18"/>
                <a:gd name="T70" fmla="*/ 13 w 21"/>
                <a:gd name="T71" fmla="*/ 2 h 18"/>
                <a:gd name="T72" fmla="*/ 12 w 21"/>
                <a:gd name="T73" fmla="*/ 3 h 18"/>
                <a:gd name="T74" fmla="*/ 11 w 21"/>
                <a:gd name="T75" fmla="*/ 3 h 18"/>
                <a:gd name="T76" fmla="*/ 9 w 21"/>
                <a:gd name="T77" fmla="*/ 4 h 18"/>
                <a:gd name="T78" fmla="*/ 8 w 21"/>
                <a:gd name="T79" fmla="*/ 5 h 18"/>
                <a:gd name="T80" fmla="*/ 8 w 21"/>
                <a:gd name="T81" fmla="*/ 4 h 18"/>
                <a:gd name="T82" fmla="*/ 5 w 21"/>
                <a:gd name="T83" fmla="*/ 5 h 18"/>
                <a:gd name="T84" fmla="*/ 4 w 21"/>
                <a:gd name="T85" fmla="*/ 6 h 18"/>
                <a:gd name="T86" fmla="*/ 4 w 21"/>
                <a:gd name="T87" fmla="*/ 7 h 18"/>
                <a:gd name="T88" fmla="*/ 2 w 21"/>
                <a:gd name="T89" fmla="*/ 8 h 18"/>
                <a:gd name="T90" fmla="*/ 1 w 21"/>
                <a:gd name="T91" fmla="*/ 8 h 18"/>
                <a:gd name="T92" fmla="*/ 0 w 21"/>
                <a:gd name="T93" fmla="*/ 8 h 18"/>
                <a:gd name="T94" fmla="*/ 2 w 21"/>
                <a:gd name="T95" fmla="*/ 10 h 18"/>
                <a:gd name="T96" fmla="*/ 2 w 21"/>
                <a:gd name="T97" fmla="*/ 11 h 18"/>
                <a:gd name="T98" fmla="*/ 5 w 21"/>
                <a:gd name="T99" fmla="*/ 14 h 18"/>
                <a:gd name="T100" fmla="*/ 7 w 21"/>
                <a:gd name="T10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 h="18">
                  <a:moveTo>
                    <a:pt x="8" y="16"/>
                  </a:moveTo>
                  <a:cubicBezTo>
                    <a:pt x="8" y="16"/>
                    <a:pt x="8" y="16"/>
                    <a:pt x="8" y="16"/>
                  </a:cubicBezTo>
                  <a:cubicBezTo>
                    <a:pt x="8" y="16"/>
                    <a:pt x="8" y="16"/>
                    <a:pt x="8" y="16"/>
                  </a:cubicBezTo>
                  <a:cubicBezTo>
                    <a:pt x="10" y="15"/>
                    <a:pt x="10" y="15"/>
                    <a:pt x="10" y="15"/>
                  </a:cubicBezTo>
                  <a:cubicBezTo>
                    <a:pt x="12" y="16"/>
                    <a:pt x="12" y="16"/>
                    <a:pt x="12" y="16"/>
                  </a:cubicBezTo>
                  <a:cubicBezTo>
                    <a:pt x="13" y="16"/>
                    <a:pt x="13" y="16"/>
                    <a:pt x="13" y="16"/>
                  </a:cubicBezTo>
                  <a:cubicBezTo>
                    <a:pt x="14" y="16"/>
                    <a:pt x="14" y="16"/>
                    <a:pt x="14" y="16"/>
                  </a:cubicBezTo>
                  <a:cubicBezTo>
                    <a:pt x="14" y="16"/>
                    <a:pt x="14" y="16"/>
                    <a:pt x="14" y="16"/>
                  </a:cubicBezTo>
                  <a:cubicBezTo>
                    <a:pt x="15" y="17"/>
                    <a:pt x="15" y="17"/>
                    <a:pt x="15" y="17"/>
                  </a:cubicBezTo>
                  <a:cubicBezTo>
                    <a:pt x="15" y="17"/>
                    <a:pt x="15" y="17"/>
                    <a:pt x="15" y="17"/>
                  </a:cubicBezTo>
                  <a:cubicBezTo>
                    <a:pt x="16" y="18"/>
                    <a:pt x="16" y="18"/>
                    <a:pt x="16" y="18"/>
                  </a:cubicBezTo>
                  <a:cubicBezTo>
                    <a:pt x="16" y="17"/>
                    <a:pt x="16" y="17"/>
                    <a:pt x="16" y="17"/>
                  </a:cubicBezTo>
                  <a:cubicBezTo>
                    <a:pt x="17" y="17"/>
                    <a:pt x="17" y="17"/>
                    <a:pt x="17" y="17"/>
                  </a:cubicBezTo>
                  <a:cubicBezTo>
                    <a:pt x="17" y="17"/>
                    <a:pt x="17" y="17"/>
                    <a:pt x="17" y="17"/>
                  </a:cubicBezTo>
                  <a:cubicBezTo>
                    <a:pt x="17" y="17"/>
                    <a:pt x="17" y="17"/>
                    <a:pt x="17" y="17"/>
                  </a:cubicBezTo>
                  <a:cubicBezTo>
                    <a:pt x="17" y="17"/>
                    <a:pt x="17" y="17"/>
                    <a:pt x="17" y="17"/>
                  </a:cubicBezTo>
                  <a:cubicBezTo>
                    <a:pt x="17" y="16"/>
                    <a:pt x="17" y="16"/>
                    <a:pt x="17" y="16"/>
                  </a:cubicBezTo>
                  <a:cubicBezTo>
                    <a:pt x="17" y="15"/>
                    <a:pt x="17" y="15"/>
                    <a:pt x="17" y="15"/>
                  </a:cubicBezTo>
                  <a:cubicBezTo>
                    <a:pt x="17" y="14"/>
                    <a:pt x="17" y="14"/>
                    <a:pt x="17" y="14"/>
                  </a:cubicBezTo>
                  <a:cubicBezTo>
                    <a:pt x="17" y="14"/>
                    <a:pt x="17" y="14"/>
                    <a:pt x="17" y="14"/>
                  </a:cubicBezTo>
                  <a:cubicBezTo>
                    <a:pt x="17" y="13"/>
                    <a:pt x="17" y="13"/>
                    <a:pt x="17" y="13"/>
                  </a:cubicBezTo>
                  <a:cubicBezTo>
                    <a:pt x="17" y="13"/>
                    <a:pt x="17" y="13"/>
                    <a:pt x="17" y="13"/>
                  </a:cubicBezTo>
                  <a:cubicBezTo>
                    <a:pt x="17" y="14"/>
                    <a:pt x="17" y="14"/>
                    <a:pt x="17" y="14"/>
                  </a:cubicBezTo>
                  <a:cubicBezTo>
                    <a:pt x="17" y="14"/>
                    <a:pt x="17" y="14"/>
                    <a:pt x="17" y="14"/>
                  </a:cubicBezTo>
                  <a:cubicBezTo>
                    <a:pt x="17" y="13"/>
                    <a:pt x="17" y="13"/>
                    <a:pt x="17" y="13"/>
                  </a:cubicBezTo>
                  <a:cubicBezTo>
                    <a:pt x="17" y="13"/>
                    <a:pt x="17" y="13"/>
                    <a:pt x="17" y="13"/>
                  </a:cubicBezTo>
                  <a:cubicBezTo>
                    <a:pt x="17" y="12"/>
                    <a:pt x="17" y="12"/>
                    <a:pt x="17" y="12"/>
                  </a:cubicBezTo>
                  <a:cubicBezTo>
                    <a:pt x="17" y="11"/>
                    <a:pt x="17" y="11"/>
                    <a:pt x="17" y="11"/>
                  </a:cubicBezTo>
                  <a:cubicBezTo>
                    <a:pt x="17" y="11"/>
                    <a:pt x="17" y="11"/>
                    <a:pt x="17" y="11"/>
                  </a:cubicBezTo>
                  <a:cubicBezTo>
                    <a:pt x="18" y="9"/>
                    <a:pt x="18" y="9"/>
                    <a:pt x="18" y="9"/>
                  </a:cubicBezTo>
                  <a:cubicBezTo>
                    <a:pt x="18" y="10"/>
                    <a:pt x="18" y="10"/>
                    <a:pt x="18" y="10"/>
                  </a:cubicBezTo>
                  <a:cubicBezTo>
                    <a:pt x="18" y="10"/>
                    <a:pt x="18" y="10"/>
                    <a:pt x="18" y="10"/>
                  </a:cubicBezTo>
                  <a:cubicBezTo>
                    <a:pt x="18" y="10"/>
                    <a:pt x="18" y="10"/>
                    <a:pt x="18" y="11"/>
                  </a:cubicBezTo>
                  <a:cubicBezTo>
                    <a:pt x="18" y="11"/>
                    <a:pt x="18" y="11"/>
                    <a:pt x="18" y="11"/>
                  </a:cubicBezTo>
                  <a:cubicBezTo>
                    <a:pt x="18" y="11"/>
                    <a:pt x="18" y="11"/>
                    <a:pt x="18" y="11"/>
                  </a:cubicBezTo>
                  <a:cubicBezTo>
                    <a:pt x="18" y="11"/>
                    <a:pt x="18" y="11"/>
                    <a:pt x="18" y="11"/>
                  </a:cubicBezTo>
                  <a:cubicBezTo>
                    <a:pt x="19" y="9"/>
                    <a:pt x="19" y="9"/>
                    <a:pt x="19" y="9"/>
                  </a:cubicBezTo>
                  <a:cubicBezTo>
                    <a:pt x="19" y="7"/>
                    <a:pt x="19" y="7"/>
                    <a:pt x="19" y="7"/>
                  </a:cubicBezTo>
                  <a:cubicBezTo>
                    <a:pt x="19" y="7"/>
                    <a:pt x="19" y="7"/>
                    <a:pt x="19" y="7"/>
                  </a:cubicBezTo>
                  <a:cubicBezTo>
                    <a:pt x="18" y="7"/>
                    <a:pt x="18" y="7"/>
                    <a:pt x="18" y="7"/>
                  </a:cubicBezTo>
                  <a:cubicBezTo>
                    <a:pt x="18" y="6"/>
                    <a:pt x="18" y="6"/>
                    <a:pt x="18" y="6"/>
                  </a:cubicBezTo>
                  <a:cubicBezTo>
                    <a:pt x="18" y="6"/>
                    <a:pt x="18" y="6"/>
                    <a:pt x="18" y="6"/>
                  </a:cubicBezTo>
                  <a:cubicBezTo>
                    <a:pt x="18" y="6"/>
                    <a:pt x="18" y="6"/>
                    <a:pt x="18" y="6"/>
                  </a:cubicBezTo>
                  <a:cubicBezTo>
                    <a:pt x="19" y="6"/>
                    <a:pt x="19" y="6"/>
                    <a:pt x="19" y="6"/>
                  </a:cubicBezTo>
                  <a:cubicBezTo>
                    <a:pt x="19" y="6"/>
                    <a:pt x="19" y="6"/>
                    <a:pt x="19" y="6"/>
                  </a:cubicBezTo>
                  <a:cubicBezTo>
                    <a:pt x="19" y="5"/>
                    <a:pt x="19" y="5"/>
                    <a:pt x="19" y="5"/>
                  </a:cubicBezTo>
                  <a:cubicBezTo>
                    <a:pt x="20" y="4"/>
                    <a:pt x="20" y="4"/>
                    <a:pt x="20" y="4"/>
                  </a:cubicBezTo>
                  <a:cubicBezTo>
                    <a:pt x="20" y="4"/>
                    <a:pt x="20" y="4"/>
                    <a:pt x="20" y="4"/>
                  </a:cubicBezTo>
                  <a:cubicBezTo>
                    <a:pt x="20" y="3"/>
                    <a:pt x="20" y="3"/>
                    <a:pt x="20" y="3"/>
                  </a:cubicBezTo>
                  <a:cubicBezTo>
                    <a:pt x="20" y="3"/>
                    <a:pt x="20" y="3"/>
                    <a:pt x="20" y="3"/>
                  </a:cubicBezTo>
                  <a:cubicBezTo>
                    <a:pt x="20" y="3"/>
                    <a:pt x="20" y="3"/>
                    <a:pt x="20" y="3"/>
                  </a:cubicBezTo>
                  <a:cubicBezTo>
                    <a:pt x="20" y="2"/>
                    <a:pt x="20" y="2"/>
                    <a:pt x="20" y="2"/>
                  </a:cubicBezTo>
                  <a:cubicBezTo>
                    <a:pt x="20" y="2"/>
                    <a:pt x="20" y="2"/>
                    <a:pt x="20" y="2"/>
                  </a:cubicBezTo>
                  <a:cubicBezTo>
                    <a:pt x="20" y="0"/>
                    <a:pt x="20" y="0"/>
                    <a:pt x="20" y="0"/>
                  </a:cubicBezTo>
                  <a:cubicBezTo>
                    <a:pt x="20" y="0"/>
                    <a:pt x="20" y="0"/>
                    <a:pt x="20" y="0"/>
                  </a:cubicBezTo>
                  <a:cubicBezTo>
                    <a:pt x="21" y="0"/>
                    <a:pt x="21" y="0"/>
                    <a:pt x="21" y="0"/>
                  </a:cubicBezTo>
                  <a:cubicBezTo>
                    <a:pt x="20" y="0"/>
                    <a:pt x="20" y="0"/>
                    <a:pt x="20" y="0"/>
                  </a:cubicBezTo>
                  <a:cubicBezTo>
                    <a:pt x="19" y="0"/>
                    <a:pt x="19" y="0"/>
                    <a:pt x="19" y="0"/>
                  </a:cubicBezTo>
                  <a:cubicBezTo>
                    <a:pt x="19" y="0"/>
                    <a:pt x="19" y="0"/>
                    <a:pt x="19" y="0"/>
                  </a:cubicBezTo>
                  <a:cubicBezTo>
                    <a:pt x="19" y="0"/>
                    <a:pt x="19" y="0"/>
                    <a:pt x="19" y="0"/>
                  </a:cubicBezTo>
                  <a:cubicBezTo>
                    <a:pt x="18" y="0"/>
                    <a:pt x="18" y="0"/>
                    <a:pt x="18" y="0"/>
                  </a:cubicBezTo>
                  <a:cubicBezTo>
                    <a:pt x="18" y="0"/>
                    <a:pt x="18" y="0"/>
                    <a:pt x="18" y="0"/>
                  </a:cubicBezTo>
                  <a:cubicBezTo>
                    <a:pt x="18" y="1"/>
                    <a:pt x="18" y="1"/>
                    <a:pt x="18" y="1"/>
                  </a:cubicBezTo>
                  <a:cubicBezTo>
                    <a:pt x="17" y="1"/>
                    <a:pt x="17" y="1"/>
                    <a:pt x="17" y="1"/>
                  </a:cubicBezTo>
                  <a:cubicBezTo>
                    <a:pt x="16" y="1"/>
                    <a:pt x="16" y="1"/>
                    <a:pt x="16" y="1"/>
                  </a:cubicBezTo>
                  <a:cubicBezTo>
                    <a:pt x="16" y="2"/>
                    <a:pt x="16" y="2"/>
                    <a:pt x="16" y="2"/>
                  </a:cubicBezTo>
                  <a:cubicBezTo>
                    <a:pt x="15" y="1"/>
                    <a:pt x="15" y="1"/>
                    <a:pt x="15" y="1"/>
                  </a:cubicBezTo>
                  <a:cubicBezTo>
                    <a:pt x="14" y="2"/>
                    <a:pt x="14" y="2"/>
                    <a:pt x="14" y="2"/>
                  </a:cubicBezTo>
                  <a:cubicBezTo>
                    <a:pt x="14" y="1"/>
                    <a:pt x="14" y="1"/>
                    <a:pt x="14" y="1"/>
                  </a:cubicBezTo>
                  <a:cubicBezTo>
                    <a:pt x="14" y="1"/>
                    <a:pt x="14" y="1"/>
                    <a:pt x="14" y="1"/>
                  </a:cubicBezTo>
                  <a:cubicBezTo>
                    <a:pt x="13" y="1"/>
                    <a:pt x="13" y="1"/>
                    <a:pt x="13" y="1"/>
                  </a:cubicBezTo>
                  <a:cubicBezTo>
                    <a:pt x="13" y="2"/>
                    <a:pt x="13" y="2"/>
                    <a:pt x="13" y="2"/>
                  </a:cubicBezTo>
                  <a:cubicBezTo>
                    <a:pt x="12" y="2"/>
                    <a:pt x="12" y="2"/>
                    <a:pt x="12" y="2"/>
                  </a:cubicBezTo>
                  <a:cubicBezTo>
                    <a:pt x="12" y="3"/>
                    <a:pt x="12" y="3"/>
                    <a:pt x="12" y="3"/>
                  </a:cubicBezTo>
                  <a:cubicBezTo>
                    <a:pt x="12" y="3"/>
                    <a:pt x="12" y="3"/>
                    <a:pt x="12" y="3"/>
                  </a:cubicBezTo>
                  <a:cubicBezTo>
                    <a:pt x="11" y="3"/>
                    <a:pt x="11" y="3"/>
                    <a:pt x="11" y="3"/>
                  </a:cubicBezTo>
                  <a:cubicBezTo>
                    <a:pt x="10" y="4"/>
                    <a:pt x="10" y="4"/>
                    <a:pt x="10" y="4"/>
                  </a:cubicBezTo>
                  <a:cubicBezTo>
                    <a:pt x="9" y="4"/>
                    <a:pt x="9" y="4"/>
                    <a:pt x="9" y="4"/>
                  </a:cubicBezTo>
                  <a:cubicBezTo>
                    <a:pt x="9" y="5"/>
                    <a:pt x="9" y="5"/>
                    <a:pt x="9" y="5"/>
                  </a:cubicBezTo>
                  <a:cubicBezTo>
                    <a:pt x="8" y="5"/>
                    <a:pt x="8" y="5"/>
                    <a:pt x="8" y="5"/>
                  </a:cubicBezTo>
                  <a:cubicBezTo>
                    <a:pt x="8" y="5"/>
                    <a:pt x="8" y="5"/>
                    <a:pt x="8" y="5"/>
                  </a:cubicBezTo>
                  <a:cubicBezTo>
                    <a:pt x="8" y="4"/>
                    <a:pt x="8" y="4"/>
                    <a:pt x="8" y="4"/>
                  </a:cubicBezTo>
                  <a:cubicBezTo>
                    <a:pt x="6" y="4"/>
                    <a:pt x="6" y="4"/>
                    <a:pt x="6" y="4"/>
                  </a:cubicBezTo>
                  <a:cubicBezTo>
                    <a:pt x="5" y="5"/>
                    <a:pt x="5" y="5"/>
                    <a:pt x="5" y="5"/>
                  </a:cubicBezTo>
                  <a:cubicBezTo>
                    <a:pt x="4" y="5"/>
                    <a:pt x="4" y="5"/>
                    <a:pt x="4" y="5"/>
                  </a:cubicBezTo>
                  <a:cubicBezTo>
                    <a:pt x="4" y="6"/>
                    <a:pt x="4" y="6"/>
                    <a:pt x="4" y="6"/>
                  </a:cubicBezTo>
                  <a:cubicBezTo>
                    <a:pt x="4" y="6"/>
                    <a:pt x="4" y="6"/>
                    <a:pt x="4" y="6"/>
                  </a:cubicBezTo>
                  <a:cubicBezTo>
                    <a:pt x="4" y="7"/>
                    <a:pt x="4" y="7"/>
                    <a:pt x="4" y="7"/>
                  </a:cubicBezTo>
                  <a:cubicBezTo>
                    <a:pt x="3" y="8"/>
                    <a:pt x="3" y="8"/>
                    <a:pt x="3" y="8"/>
                  </a:cubicBezTo>
                  <a:cubicBezTo>
                    <a:pt x="2" y="8"/>
                    <a:pt x="2" y="8"/>
                    <a:pt x="2" y="8"/>
                  </a:cubicBezTo>
                  <a:cubicBezTo>
                    <a:pt x="1" y="8"/>
                    <a:pt x="1" y="8"/>
                    <a:pt x="1" y="8"/>
                  </a:cubicBezTo>
                  <a:cubicBezTo>
                    <a:pt x="1" y="8"/>
                    <a:pt x="1" y="8"/>
                    <a:pt x="1" y="8"/>
                  </a:cubicBezTo>
                  <a:cubicBezTo>
                    <a:pt x="1" y="9"/>
                    <a:pt x="1" y="9"/>
                    <a:pt x="1" y="9"/>
                  </a:cubicBezTo>
                  <a:cubicBezTo>
                    <a:pt x="0" y="8"/>
                    <a:pt x="0" y="8"/>
                    <a:pt x="0" y="8"/>
                  </a:cubicBezTo>
                  <a:cubicBezTo>
                    <a:pt x="0" y="9"/>
                    <a:pt x="0" y="9"/>
                    <a:pt x="0" y="9"/>
                  </a:cubicBezTo>
                  <a:cubicBezTo>
                    <a:pt x="2" y="10"/>
                    <a:pt x="2" y="10"/>
                    <a:pt x="2" y="10"/>
                  </a:cubicBezTo>
                  <a:cubicBezTo>
                    <a:pt x="2" y="11"/>
                    <a:pt x="2" y="11"/>
                    <a:pt x="2" y="11"/>
                  </a:cubicBezTo>
                  <a:cubicBezTo>
                    <a:pt x="2" y="11"/>
                    <a:pt x="2" y="11"/>
                    <a:pt x="2" y="11"/>
                  </a:cubicBezTo>
                  <a:cubicBezTo>
                    <a:pt x="4" y="12"/>
                    <a:pt x="4" y="12"/>
                    <a:pt x="4" y="12"/>
                  </a:cubicBezTo>
                  <a:cubicBezTo>
                    <a:pt x="5" y="14"/>
                    <a:pt x="5" y="14"/>
                    <a:pt x="5" y="14"/>
                  </a:cubicBezTo>
                  <a:cubicBezTo>
                    <a:pt x="7" y="16"/>
                    <a:pt x="7" y="16"/>
                    <a:pt x="7" y="16"/>
                  </a:cubicBezTo>
                  <a:cubicBezTo>
                    <a:pt x="7" y="16"/>
                    <a:pt x="7" y="16"/>
                    <a:pt x="7" y="16"/>
                  </a:cubicBezTo>
                  <a:lnTo>
                    <a:pt x="8" y="1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0" name="Freeform 172"/>
            <p:cNvSpPr>
              <a:spLocks/>
            </p:cNvSpPr>
            <p:nvPr/>
          </p:nvSpPr>
          <p:spPr bwMode="auto">
            <a:xfrm>
              <a:off x="2420973" y="2862031"/>
              <a:ext cx="142816" cy="61758"/>
            </a:xfrm>
            <a:custGeom>
              <a:avLst/>
              <a:gdLst>
                <a:gd name="T0" fmla="*/ 41 w 111"/>
                <a:gd name="T1" fmla="*/ 48 h 48"/>
                <a:gd name="T2" fmla="*/ 48 w 111"/>
                <a:gd name="T3" fmla="*/ 44 h 48"/>
                <a:gd name="T4" fmla="*/ 48 w 111"/>
                <a:gd name="T5" fmla="*/ 40 h 48"/>
                <a:gd name="T6" fmla="*/ 52 w 111"/>
                <a:gd name="T7" fmla="*/ 37 h 48"/>
                <a:gd name="T8" fmla="*/ 63 w 111"/>
                <a:gd name="T9" fmla="*/ 33 h 48"/>
                <a:gd name="T10" fmla="*/ 63 w 111"/>
                <a:gd name="T11" fmla="*/ 37 h 48"/>
                <a:gd name="T12" fmla="*/ 66 w 111"/>
                <a:gd name="T13" fmla="*/ 33 h 48"/>
                <a:gd name="T14" fmla="*/ 74 w 111"/>
                <a:gd name="T15" fmla="*/ 29 h 48"/>
                <a:gd name="T16" fmla="*/ 78 w 111"/>
                <a:gd name="T17" fmla="*/ 29 h 48"/>
                <a:gd name="T18" fmla="*/ 81 w 111"/>
                <a:gd name="T19" fmla="*/ 26 h 48"/>
                <a:gd name="T20" fmla="*/ 85 w 111"/>
                <a:gd name="T21" fmla="*/ 22 h 48"/>
                <a:gd name="T22" fmla="*/ 85 w 111"/>
                <a:gd name="T23" fmla="*/ 26 h 48"/>
                <a:gd name="T24" fmla="*/ 92 w 111"/>
                <a:gd name="T25" fmla="*/ 26 h 48"/>
                <a:gd name="T26" fmla="*/ 96 w 111"/>
                <a:gd name="T27" fmla="*/ 22 h 48"/>
                <a:gd name="T28" fmla="*/ 100 w 111"/>
                <a:gd name="T29" fmla="*/ 18 h 48"/>
                <a:gd name="T30" fmla="*/ 104 w 111"/>
                <a:gd name="T31" fmla="*/ 18 h 48"/>
                <a:gd name="T32" fmla="*/ 104 w 111"/>
                <a:gd name="T33" fmla="*/ 18 h 48"/>
                <a:gd name="T34" fmla="*/ 111 w 111"/>
                <a:gd name="T35" fmla="*/ 18 h 48"/>
                <a:gd name="T36" fmla="*/ 111 w 111"/>
                <a:gd name="T37" fmla="*/ 14 h 48"/>
                <a:gd name="T38" fmla="*/ 104 w 111"/>
                <a:gd name="T39" fmla="*/ 11 h 48"/>
                <a:gd name="T40" fmla="*/ 104 w 111"/>
                <a:gd name="T41" fmla="*/ 14 h 48"/>
                <a:gd name="T42" fmla="*/ 96 w 111"/>
                <a:gd name="T43" fmla="*/ 14 h 48"/>
                <a:gd name="T44" fmla="*/ 89 w 111"/>
                <a:gd name="T45" fmla="*/ 11 h 48"/>
                <a:gd name="T46" fmla="*/ 89 w 111"/>
                <a:gd name="T47" fmla="*/ 11 h 48"/>
                <a:gd name="T48" fmla="*/ 89 w 111"/>
                <a:gd name="T49" fmla="*/ 7 h 48"/>
                <a:gd name="T50" fmla="*/ 96 w 111"/>
                <a:gd name="T51" fmla="*/ 7 h 48"/>
                <a:gd name="T52" fmla="*/ 100 w 111"/>
                <a:gd name="T53" fmla="*/ 11 h 48"/>
                <a:gd name="T54" fmla="*/ 92 w 111"/>
                <a:gd name="T55" fmla="*/ 7 h 48"/>
                <a:gd name="T56" fmla="*/ 89 w 111"/>
                <a:gd name="T57" fmla="*/ 7 h 48"/>
                <a:gd name="T58" fmla="*/ 85 w 111"/>
                <a:gd name="T59" fmla="*/ 7 h 48"/>
                <a:gd name="T60" fmla="*/ 74 w 111"/>
                <a:gd name="T61" fmla="*/ 3 h 48"/>
                <a:gd name="T62" fmla="*/ 63 w 111"/>
                <a:gd name="T63" fmla="*/ 0 h 48"/>
                <a:gd name="T64" fmla="*/ 59 w 111"/>
                <a:gd name="T65" fmla="*/ 3 h 48"/>
                <a:gd name="T66" fmla="*/ 59 w 111"/>
                <a:gd name="T67" fmla="*/ 3 h 48"/>
                <a:gd name="T68" fmla="*/ 55 w 111"/>
                <a:gd name="T69" fmla="*/ 3 h 48"/>
                <a:gd name="T70" fmla="*/ 41 w 111"/>
                <a:gd name="T71" fmla="*/ 3 h 48"/>
                <a:gd name="T72" fmla="*/ 29 w 111"/>
                <a:gd name="T73" fmla="*/ 7 h 48"/>
                <a:gd name="T74" fmla="*/ 26 w 111"/>
                <a:gd name="T75" fmla="*/ 7 h 48"/>
                <a:gd name="T76" fmla="*/ 22 w 111"/>
                <a:gd name="T77" fmla="*/ 11 h 48"/>
                <a:gd name="T78" fmla="*/ 15 w 111"/>
                <a:gd name="T79" fmla="*/ 14 h 48"/>
                <a:gd name="T80" fmla="*/ 7 w 111"/>
                <a:gd name="T81" fmla="*/ 18 h 48"/>
                <a:gd name="T82" fmla="*/ 7 w 111"/>
                <a:gd name="T83" fmla="*/ 26 h 48"/>
                <a:gd name="T84" fmla="*/ 4 w 111"/>
                <a:gd name="T85" fmla="*/ 29 h 48"/>
                <a:gd name="T86" fmla="*/ 4 w 111"/>
                <a:gd name="T87" fmla="*/ 29 h 48"/>
                <a:gd name="T88" fmla="*/ 4 w 111"/>
                <a:gd name="T89" fmla="*/ 40 h 48"/>
                <a:gd name="T90" fmla="*/ 11 w 111"/>
                <a:gd name="T91" fmla="*/ 44 h 48"/>
                <a:gd name="T92" fmla="*/ 15 w 111"/>
                <a:gd name="T93" fmla="*/ 44 h 48"/>
                <a:gd name="T94" fmla="*/ 15 w 111"/>
                <a:gd name="T95" fmla="*/ 44 h 48"/>
                <a:gd name="T96" fmla="*/ 18 w 111"/>
                <a:gd name="T97" fmla="*/ 48 h 48"/>
                <a:gd name="T98" fmla="*/ 29 w 111"/>
                <a:gd name="T99" fmla="*/ 48 h 48"/>
                <a:gd name="T100" fmla="*/ 29 w 111"/>
                <a:gd name="T101" fmla="*/ 44 h 48"/>
                <a:gd name="T102" fmla="*/ 33 w 111"/>
                <a:gd name="T103" fmla="*/ 44 h 48"/>
                <a:gd name="T104" fmla="*/ 37 w 111"/>
                <a:gd name="T105" fmla="*/ 44 h 48"/>
                <a:gd name="T106" fmla="*/ 37 w 111"/>
                <a:gd name="T107" fmla="*/ 44 h 48"/>
                <a:gd name="T108" fmla="*/ 37 w 11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1" h="48">
                  <a:moveTo>
                    <a:pt x="37" y="48"/>
                  </a:moveTo>
                  <a:lnTo>
                    <a:pt x="41" y="48"/>
                  </a:lnTo>
                  <a:lnTo>
                    <a:pt x="44" y="48"/>
                  </a:lnTo>
                  <a:lnTo>
                    <a:pt x="48" y="44"/>
                  </a:lnTo>
                  <a:lnTo>
                    <a:pt x="48" y="40"/>
                  </a:lnTo>
                  <a:lnTo>
                    <a:pt x="48" y="40"/>
                  </a:lnTo>
                  <a:lnTo>
                    <a:pt x="48" y="37"/>
                  </a:lnTo>
                  <a:lnTo>
                    <a:pt x="52" y="37"/>
                  </a:lnTo>
                  <a:lnTo>
                    <a:pt x="55" y="33"/>
                  </a:lnTo>
                  <a:lnTo>
                    <a:pt x="63" y="33"/>
                  </a:lnTo>
                  <a:lnTo>
                    <a:pt x="63" y="37"/>
                  </a:lnTo>
                  <a:lnTo>
                    <a:pt x="63" y="37"/>
                  </a:lnTo>
                  <a:lnTo>
                    <a:pt x="66" y="37"/>
                  </a:lnTo>
                  <a:lnTo>
                    <a:pt x="66" y="33"/>
                  </a:lnTo>
                  <a:lnTo>
                    <a:pt x="70" y="33"/>
                  </a:lnTo>
                  <a:lnTo>
                    <a:pt x="74" y="29"/>
                  </a:lnTo>
                  <a:lnTo>
                    <a:pt x="78" y="29"/>
                  </a:lnTo>
                  <a:lnTo>
                    <a:pt x="78" y="29"/>
                  </a:lnTo>
                  <a:lnTo>
                    <a:pt x="78" y="26"/>
                  </a:lnTo>
                  <a:lnTo>
                    <a:pt x="81" y="26"/>
                  </a:lnTo>
                  <a:lnTo>
                    <a:pt x="81" y="22"/>
                  </a:lnTo>
                  <a:lnTo>
                    <a:pt x="85" y="22"/>
                  </a:lnTo>
                  <a:lnTo>
                    <a:pt x="85" y="22"/>
                  </a:lnTo>
                  <a:lnTo>
                    <a:pt x="85" y="26"/>
                  </a:lnTo>
                  <a:lnTo>
                    <a:pt x="89" y="22"/>
                  </a:lnTo>
                  <a:lnTo>
                    <a:pt x="92" y="26"/>
                  </a:lnTo>
                  <a:lnTo>
                    <a:pt x="92" y="22"/>
                  </a:lnTo>
                  <a:lnTo>
                    <a:pt x="96" y="22"/>
                  </a:lnTo>
                  <a:lnTo>
                    <a:pt x="100" y="22"/>
                  </a:lnTo>
                  <a:lnTo>
                    <a:pt x="100" y="18"/>
                  </a:lnTo>
                  <a:lnTo>
                    <a:pt x="100" y="18"/>
                  </a:lnTo>
                  <a:lnTo>
                    <a:pt x="104" y="18"/>
                  </a:lnTo>
                  <a:lnTo>
                    <a:pt x="104" y="18"/>
                  </a:lnTo>
                  <a:lnTo>
                    <a:pt x="104" y="18"/>
                  </a:lnTo>
                  <a:lnTo>
                    <a:pt x="107" y="18"/>
                  </a:lnTo>
                  <a:lnTo>
                    <a:pt x="111" y="18"/>
                  </a:lnTo>
                  <a:lnTo>
                    <a:pt x="111" y="14"/>
                  </a:lnTo>
                  <a:lnTo>
                    <a:pt x="111" y="14"/>
                  </a:lnTo>
                  <a:lnTo>
                    <a:pt x="107" y="11"/>
                  </a:lnTo>
                  <a:lnTo>
                    <a:pt x="104" y="11"/>
                  </a:lnTo>
                  <a:lnTo>
                    <a:pt x="100" y="11"/>
                  </a:lnTo>
                  <a:lnTo>
                    <a:pt x="104" y="14"/>
                  </a:lnTo>
                  <a:lnTo>
                    <a:pt x="100" y="14"/>
                  </a:lnTo>
                  <a:lnTo>
                    <a:pt x="96" y="14"/>
                  </a:lnTo>
                  <a:lnTo>
                    <a:pt x="92" y="11"/>
                  </a:lnTo>
                  <a:lnTo>
                    <a:pt x="89" y="11"/>
                  </a:lnTo>
                  <a:lnTo>
                    <a:pt x="89" y="11"/>
                  </a:lnTo>
                  <a:lnTo>
                    <a:pt x="89" y="11"/>
                  </a:lnTo>
                  <a:lnTo>
                    <a:pt x="92" y="11"/>
                  </a:lnTo>
                  <a:lnTo>
                    <a:pt x="89" y="7"/>
                  </a:lnTo>
                  <a:lnTo>
                    <a:pt x="92" y="7"/>
                  </a:lnTo>
                  <a:lnTo>
                    <a:pt x="96" y="7"/>
                  </a:lnTo>
                  <a:lnTo>
                    <a:pt x="100" y="11"/>
                  </a:lnTo>
                  <a:lnTo>
                    <a:pt x="100" y="11"/>
                  </a:lnTo>
                  <a:lnTo>
                    <a:pt x="96" y="7"/>
                  </a:lnTo>
                  <a:lnTo>
                    <a:pt x="92" y="7"/>
                  </a:lnTo>
                  <a:lnTo>
                    <a:pt x="89" y="3"/>
                  </a:lnTo>
                  <a:lnTo>
                    <a:pt x="89" y="7"/>
                  </a:lnTo>
                  <a:lnTo>
                    <a:pt x="85" y="3"/>
                  </a:lnTo>
                  <a:lnTo>
                    <a:pt x="85" y="7"/>
                  </a:lnTo>
                  <a:lnTo>
                    <a:pt x="81" y="7"/>
                  </a:lnTo>
                  <a:lnTo>
                    <a:pt x="74" y="3"/>
                  </a:lnTo>
                  <a:lnTo>
                    <a:pt x="66" y="3"/>
                  </a:lnTo>
                  <a:lnTo>
                    <a:pt x="63" y="0"/>
                  </a:lnTo>
                  <a:lnTo>
                    <a:pt x="59" y="0"/>
                  </a:lnTo>
                  <a:lnTo>
                    <a:pt x="59" y="3"/>
                  </a:lnTo>
                  <a:lnTo>
                    <a:pt x="63" y="3"/>
                  </a:lnTo>
                  <a:lnTo>
                    <a:pt x="59" y="3"/>
                  </a:lnTo>
                  <a:lnTo>
                    <a:pt x="55" y="3"/>
                  </a:lnTo>
                  <a:lnTo>
                    <a:pt x="55" y="3"/>
                  </a:lnTo>
                  <a:lnTo>
                    <a:pt x="48" y="3"/>
                  </a:lnTo>
                  <a:lnTo>
                    <a:pt x="41" y="3"/>
                  </a:lnTo>
                  <a:lnTo>
                    <a:pt x="33" y="3"/>
                  </a:lnTo>
                  <a:lnTo>
                    <a:pt x="29" y="7"/>
                  </a:lnTo>
                  <a:lnTo>
                    <a:pt x="26" y="7"/>
                  </a:lnTo>
                  <a:lnTo>
                    <a:pt x="26" y="7"/>
                  </a:lnTo>
                  <a:lnTo>
                    <a:pt x="22" y="7"/>
                  </a:lnTo>
                  <a:lnTo>
                    <a:pt x="22" y="11"/>
                  </a:lnTo>
                  <a:lnTo>
                    <a:pt x="18" y="14"/>
                  </a:lnTo>
                  <a:lnTo>
                    <a:pt x="15" y="14"/>
                  </a:lnTo>
                  <a:lnTo>
                    <a:pt x="11" y="18"/>
                  </a:lnTo>
                  <a:lnTo>
                    <a:pt x="7" y="18"/>
                  </a:lnTo>
                  <a:lnTo>
                    <a:pt x="11" y="22"/>
                  </a:lnTo>
                  <a:lnTo>
                    <a:pt x="7" y="26"/>
                  </a:lnTo>
                  <a:lnTo>
                    <a:pt x="4" y="29"/>
                  </a:lnTo>
                  <a:lnTo>
                    <a:pt x="4" y="29"/>
                  </a:lnTo>
                  <a:lnTo>
                    <a:pt x="4" y="29"/>
                  </a:lnTo>
                  <a:lnTo>
                    <a:pt x="4" y="29"/>
                  </a:lnTo>
                  <a:lnTo>
                    <a:pt x="0" y="37"/>
                  </a:lnTo>
                  <a:lnTo>
                    <a:pt x="4" y="40"/>
                  </a:lnTo>
                  <a:lnTo>
                    <a:pt x="4" y="40"/>
                  </a:lnTo>
                  <a:lnTo>
                    <a:pt x="11" y="44"/>
                  </a:lnTo>
                  <a:lnTo>
                    <a:pt x="15" y="48"/>
                  </a:lnTo>
                  <a:lnTo>
                    <a:pt x="15" y="44"/>
                  </a:lnTo>
                  <a:lnTo>
                    <a:pt x="15" y="44"/>
                  </a:lnTo>
                  <a:lnTo>
                    <a:pt x="15" y="44"/>
                  </a:lnTo>
                  <a:lnTo>
                    <a:pt x="18" y="44"/>
                  </a:lnTo>
                  <a:lnTo>
                    <a:pt x="18" y="48"/>
                  </a:lnTo>
                  <a:lnTo>
                    <a:pt x="22" y="48"/>
                  </a:lnTo>
                  <a:lnTo>
                    <a:pt x="29" y="48"/>
                  </a:lnTo>
                  <a:lnTo>
                    <a:pt x="33" y="44"/>
                  </a:lnTo>
                  <a:lnTo>
                    <a:pt x="29" y="44"/>
                  </a:lnTo>
                  <a:lnTo>
                    <a:pt x="33" y="44"/>
                  </a:lnTo>
                  <a:lnTo>
                    <a:pt x="33" y="44"/>
                  </a:lnTo>
                  <a:lnTo>
                    <a:pt x="33" y="44"/>
                  </a:lnTo>
                  <a:lnTo>
                    <a:pt x="37" y="44"/>
                  </a:lnTo>
                  <a:lnTo>
                    <a:pt x="37" y="44"/>
                  </a:lnTo>
                  <a:lnTo>
                    <a:pt x="37" y="44"/>
                  </a:lnTo>
                  <a:lnTo>
                    <a:pt x="37" y="48"/>
                  </a:lnTo>
                  <a:lnTo>
                    <a:pt x="37" y="48"/>
                  </a:lnTo>
                  <a:lnTo>
                    <a:pt x="37"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1" name="Freeform 173"/>
            <p:cNvSpPr>
              <a:spLocks/>
            </p:cNvSpPr>
            <p:nvPr/>
          </p:nvSpPr>
          <p:spPr bwMode="auto">
            <a:xfrm>
              <a:off x="2410678" y="2895484"/>
              <a:ext cx="52752" cy="28306"/>
            </a:xfrm>
            <a:custGeom>
              <a:avLst/>
              <a:gdLst>
                <a:gd name="T0" fmla="*/ 15 w 41"/>
                <a:gd name="T1" fmla="*/ 0 h 22"/>
                <a:gd name="T2" fmla="*/ 19 w 41"/>
                <a:gd name="T3" fmla="*/ 0 h 22"/>
                <a:gd name="T4" fmla="*/ 19 w 41"/>
                <a:gd name="T5" fmla="*/ 3 h 22"/>
                <a:gd name="T6" fmla="*/ 19 w 41"/>
                <a:gd name="T7" fmla="*/ 3 h 22"/>
                <a:gd name="T8" fmla="*/ 23 w 41"/>
                <a:gd name="T9" fmla="*/ 3 h 22"/>
                <a:gd name="T10" fmla="*/ 26 w 41"/>
                <a:gd name="T11" fmla="*/ 3 h 22"/>
                <a:gd name="T12" fmla="*/ 26 w 41"/>
                <a:gd name="T13" fmla="*/ 3 h 22"/>
                <a:gd name="T14" fmla="*/ 30 w 41"/>
                <a:gd name="T15" fmla="*/ 7 h 22"/>
                <a:gd name="T16" fmla="*/ 30 w 41"/>
                <a:gd name="T17" fmla="*/ 7 h 22"/>
                <a:gd name="T18" fmla="*/ 34 w 41"/>
                <a:gd name="T19" fmla="*/ 11 h 22"/>
                <a:gd name="T20" fmla="*/ 34 w 41"/>
                <a:gd name="T21" fmla="*/ 7 h 22"/>
                <a:gd name="T22" fmla="*/ 34 w 41"/>
                <a:gd name="T23" fmla="*/ 7 h 22"/>
                <a:gd name="T24" fmla="*/ 37 w 41"/>
                <a:gd name="T25" fmla="*/ 7 h 22"/>
                <a:gd name="T26" fmla="*/ 37 w 41"/>
                <a:gd name="T27" fmla="*/ 7 h 22"/>
                <a:gd name="T28" fmla="*/ 41 w 41"/>
                <a:gd name="T29" fmla="*/ 7 h 22"/>
                <a:gd name="T30" fmla="*/ 41 w 41"/>
                <a:gd name="T31" fmla="*/ 11 h 22"/>
                <a:gd name="T32" fmla="*/ 41 w 41"/>
                <a:gd name="T33" fmla="*/ 11 h 22"/>
                <a:gd name="T34" fmla="*/ 41 w 41"/>
                <a:gd name="T35" fmla="*/ 14 h 22"/>
                <a:gd name="T36" fmla="*/ 37 w 41"/>
                <a:gd name="T37" fmla="*/ 14 h 22"/>
                <a:gd name="T38" fmla="*/ 41 w 41"/>
                <a:gd name="T39" fmla="*/ 18 h 22"/>
                <a:gd name="T40" fmla="*/ 37 w 41"/>
                <a:gd name="T41" fmla="*/ 18 h 22"/>
                <a:gd name="T42" fmla="*/ 41 w 41"/>
                <a:gd name="T43" fmla="*/ 18 h 22"/>
                <a:gd name="T44" fmla="*/ 37 w 41"/>
                <a:gd name="T45" fmla="*/ 22 h 22"/>
                <a:gd name="T46" fmla="*/ 30 w 41"/>
                <a:gd name="T47" fmla="*/ 22 h 22"/>
                <a:gd name="T48" fmla="*/ 26 w 41"/>
                <a:gd name="T49" fmla="*/ 22 h 22"/>
                <a:gd name="T50" fmla="*/ 26 w 41"/>
                <a:gd name="T51" fmla="*/ 18 h 22"/>
                <a:gd name="T52" fmla="*/ 23 w 41"/>
                <a:gd name="T53" fmla="*/ 18 h 22"/>
                <a:gd name="T54" fmla="*/ 23 w 41"/>
                <a:gd name="T55" fmla="*/ 18 h 22"/>
                <a:gd name="T56" fmla="*/ 23 w 41"/>
                <a:gd name="T57" fmla="*/ 18 h 22"/>
                <a:gd name="T58" fmla="*/ 23 w 41"/>
                <a:gd name="T59" fmla="*/ 22 h 22"/>
                <a:gd name="T60" fmla="*/ 19 w 41"/>
                <a:gd name="T61" fmla="*/ 18 h 22"/>
                <a:gd name="T62" fmla="*/ 12 w 41"/>
                <a:gd name="T63" fmla="*/ 14 h 22"/>
                <a:gd name="T64" fmla="*/ 12 w 41"/>
                <a:gd name="T65" fmla="*/ 14 h 22"/>
                <a:gd name="T66" fmla="*/ 8 w 41"/>
                <a:gd name="T67" fmla="*/ 14 h 22"/>
                <a:gd name="T68" fmla="*/ 4 w 41"/>
                <a:gd name="T69" fmla="*/ 14 h 22"/>
                <a:gd name="T70" fmla="*/ 0 w 41"/>
                <a:gd name="T71" fmla="*/ 14 h 22"/>
                <a:gd name="T72" fmla="*/ 0 w 41"/>
                <a:gd name="T73" fmla="*/ 11 h 22"/>
                <a:gd name="T74" fmla="*/ 0 w 41"/>
                <a:gd name="T75" fmla="*/ 11 h 22"/>
                <a:gd name="T76" fmla="*/ 0 w 41"/>
                <a:gd name="T77" fmla="*/ 11 h 22"/>
                <a:gd name="T78" fmla="*/ 4 w 41"/>
                <a:gd name="T79" fmla="*/ 7 h 22"/>
                <a:gd name="T80" fmla="*/ 8 w 41"/>
                <a:gd name="T81" fmla="*/ 7 h 22"/>
                <a:gd name="T82" fmla="*/ 12 w 41"/>
                <a:gd name="T83" fmla="*/ 3 h 22"/>
                <a:gd name="T84" fmla="*/ 12 w 41"/>
                <a:gd name="T85" fmla="*/ 3 h 22"/>
                <a:gd name="T86" fmla="*/ 15 w 41"/>
                <a:gd name="T8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 h="22">
                  <a:moveTo>
                    <a:pt x="15" y="0"/>
                  </a:moveTo>
                  <a:lnTo>
                    <a:pt x="19" y="0"/>
                  </a:lnTo>
                  <a:lnTo>
                    <a:pt x="19" y="3"/>
                  </a:lnTo>
                  <a:lnTo>
                    <a:pt x="19" y="3"/>
                  </a:lnTo>
                  <a:lnTo>
                    <a:pt x="23" y="3"/>
                  </a:lnTo>
                  <a:lnTo>
                    <a:pt x="26" y="3"/>
                  </a:lnTo>
                  <a:lnTo>
                    <a:pt x="26" y="3"/>
                  </a:lnTo>
                  <a:lnTo>
                    <a:pt x="30" y="7"/>
                  </a:lnTo>
                  <a:lnTo>
                    <a:pt x="30" y="7"/>
                  </a:lnTo>
                  <a:lnTo>
                    <a:pt x="34" y="11"/>
                  </a:lnTo>
                  <a:lnTo>
                    <a:pt x="34" y="7"/>
                  </a:lnTo>
                  <a:lnTo>
                    <a:pt x="34" y="7"/>
                  </a:lnTo>
                  <a:lnTo>
                    <a:pt x="37" y="7"/>
                  </a:lnTo>
                  <a:lnTo>
                    <a:pt x="37" y="7"/>
                  </a:lnTo>
                  <a:lnTo>
                    <a:pt x="41" y="7"/>
                  </a:lnTo>
                  <a:lnTo>
                    <a:pt x="41" y="11"/>
                  </a:lnTo>
                  <a:lnTo>
                    <a:pt x="41" y="11"/>
                  </a:lnTo>
                  <a:lnTo>
                    <a:pt x="41" y="14"/>
                  </a:lnTo>
                  <a:lnTo>
                    <a:pt x="37" y="14"/>
                  </a:lnTo>
                  <a:lnTo>
                    <a:pt x="41" y="18"/>
                  </a:lnTo>
                  <a:lnTo>
                    <a:pt x="37" y="18"/>
                  </a:lnTo>
                  <a:lnTo>
                    <a:pt x="41" y="18"/>
                  </a:lnTo>
                  <a:lnTo>
                    <a:pt x="37" y="22"/>
                  </a:lnTo>
                  <a:lnTo>
                    <a:pt x="30" y="22"/>
                  </a:lnTo>
                  <a:lnTo>
                    <a:pt x="26" y="22"/>
                  </a:lnTo>
                  <a:lnTo>
                    <a:pt x="26" y="18"/>
                  </a:lnTo>
                  <a:lnTo>
                    <a:pt x="23" y="18"/>
                  </a:lnTo>
                  <a:lnTo>
                    <a:pt x="23" y="18"/>
                  </a:lnTo>
                  <a:lnTo>
                    <a:pt x="23" y="18"/>
                  </a:lnTo>
                  <a:lnTo>
                    <a:pt x="23" y="22"/>
                  </a:lnTo>
                  <a:lnTo>
                    <a:pt x="19" y="18"/>
                  </a:lnTo>
                  <a:lnTo>
                    <a:pt x="12" y="14"/>
                  </a:lnTo>
                  <a:lnTo>
                    <a:pt x="12" y="14"/>
                  </a:lnTo>
                  <a:lnTo>
                    <a:pt x="8" y="14"/>
                  </a:lnTo>
                  <a:lnTo>
                    <a:pt x="4" y="14"/>
                  </a:lnTo>
                  <a:lnTo>
                    <a:pt x="0" y="14"/>
                  </a:lnTo>
                  <a:lnTo>
                    <a:pt x="0" y="11"/>
                  </a:lnTo>
                  <a:lnTo>
                    <a:pt x="0" y="11"/>
                  </a:lnTo>
                  <a:lnTo>
                    <a:pt x="0" y="11"/>
                  </a:lnTo>
                  <a:lnTo>
                    <a:pt x="4" y="7"/>
                  </a:lnTo>
                  <a:lnTo>
                    <a:pt x="8" y="7"/>
                  </a:lnTo>
                  <a:lnTo>
                    <a:pt x="12" y="3"/>
                  </a:lnTo>
                  <a:lnTo>
                    <a:pt x="12" y="3"/>
                  </a:lnTo>
                  <a:lnTo>
                    <a:pt x="15"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2" name="Freeform 174"/>
            <p:cNvSpPr>
              <a:spLocks/>
            </p:cNvSpPr>
            <p:nvPr/>
          </p:nvSpPr>
          <p:spPr bwMode="auto">
            <a:xfrm>
              <a:off x="2435126" y="2818286"/>
              <a:ext cx="23159" cy="47606"/>
            </a:xfrm>
            <a:custGeom>
              <a:avLst/>
              <a:gdLst>
                <a:gd name="T0" fmla="*/ 0 w 18"/>
                <a:gd name="T1" fmla="*/ 8 h 37"/>
                <a:gd name="T2" fmla="*/ 0 w 18"/>
                <a:gd name="T3" fmla="*/ 8 h 37"/>
                <a:gd name="T4" fmla="*/ 0 w 18"/>
                <a:gd name="T5" fmla="*/ 8 h 37"/>
                <a:gd name="T6" fmla="*/ 0 w 18"/>
                <a:gd name="T7" fmla="*/ 4 h 37"/>
                <a:gd name="T8" fmla="*/ 4 w 18"/>
                <a:gd name="T9" fmla="*/ 4 h 37"/>
                <a:gd name="T10" fmla="*/ 4 w 18"/>
                <a:gd name="T11" fmla="*/ 8 h 37"/>
                <a:gd name="T12" fmla="*/ 4 w 18"/>
                <a:gd name="T13" fmla="*/ 8 h 37"/>
                <a:gd name="T14" fmla="*/ 4 w 18"/>
                <a:gd name="T15" fmla="*/ 8 h 37"/>
                <a:gd name="T16" fmla="*/ 7 w 18"/>
                <a:gd name="T17" fmla="*/ 8 h 37"/>
                <a:gd name="T18" fmla="*/ 7 w 18"/>
                <a:gd name="T19" fmla="*/ 4 h 37"/>
                <a:gd name="T20" fmla="*/ 7 w 18"/>
                <a:gd name="T21" fmla="*/ 4 h 37"/>
                <a:gd name="T22" fmla="*/ 11 w 18"/>
                <a:gd name="T23" fmla="*/ 0 h 37"/>
                <a:gd name="T24" fmla="*/ 11 w 18"/>
                <a:gd name="T25" fmla="*/ 0 h 37"/>
                <a:gd name="T26" fmla="*/ 11 w 18"/>
                <a:gd name="T27" fmla="*/ 0 h 37"/>
                <a:gd name="T28" fmla="*/ 15 w 18"/>
                <a:gd name="T29" fmla="*/ 0 h 37"/>
                <a:gd name="T30" fmla="*/ 15 w 18"/>
                <a:gd name="T31" fmla="*/ 0 h 37"/>
                <a:gd name="T32" fmla="*/ 15 w 18"/>
                <a:gd name="T33" fmla="*/ 0 h 37"/>
                <a:gd name="T34" fmla="*/ 18 w 18"/>
                <a:gd name="T35" fmla="*/ 0 h 37"/>
                <a:gd name="T36" fmla="*/ 18 w 18"/>
                <a:gd name="T37" fmla="*/ 0 h 37"/>
                <a:gd name="T38" fmla="*/ 18 w 18"/>
                <a:gd name="T39" fmla="*/ 0 h 37"/>
                <a:gd name="T40" fmla="*/ 18 w 18"/>
                <a:gd name="T41" fmla="*/ 8 h 37"/>
                <a:gd name="T42" fmla="*/ 15 w 18"/>
                <a:gd name="T43" fmla="*/ 11 h 37"/>
                <a:gd name="T44" fmla="*/ 15 w 18"/>
                <a:gd name="T45" fmla="*/ 15 h 37"/>
                <a:gd name="T46" fmla="*/ 15 w 18"/>
                <a:gd name="T47" fmla="*/ 19 h 37"/>
                <a:gd name="T48" fmla="*/ 15 w 18"/>
                <a:gd name="T49" fmla="*/ 22 h 37"/>
                <a:gd name="T50" fmla="*/ 15 w 18"/>
                <a:gd name="T51" fmla="*/ 26 h 37"/>
                <a:gd name="T52" fmla="*/ 11 w 18"/>
                <a:gd name="T53" fmla="*/ 34 h 37"/>
                <a:gd name="T54" fmla="*/ 7 w 18"/>
                <a:gd name="T55" fmla="*/ 30 h 37"/>
                <a:gd name="T56" fmla="*/ 4 w 18"/>
                <a:gd name="T57" fmla="*/ 34 h 37"/>
                <a:gd name="T58" fmla="*/ 4 w 18"/>
                <a:gd name="T59" fmla="*/ 37 h 37"/>
                <a:gd name="T60" fmla="*/ 4 w 18"/>
                <a:gd name="T61" fmla="*/ 37 h 37"/>
                <a:gd name="T62" fmla="*/ 4 w 18"/>
                <a:gd name="T63" fmla="*/ 37 h 37"/>
                <a:gd name="T64" fmla="*/ 0 w 18"/>
                <a:gd name="T65" fmla="*/ 37 h 37"/>
                <a:gd name="T66" fmla="*/ 0 w 18"/>
                <a:gd name="T67" fmla="*/ 37 h 37"/>
                <a:gd name="T68" fmla="*/ 0 w 18"/>
                <a:gd name="T69" fmla="*/ 8 h 37"/>
                <a:gd name="T70" fmla="*/ 0 w 18"/>
                <a:gd name="T71"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37">
                  <a:moveTo>
                    <a:pt x="0" y="8"/>
                  </a:moveTo>
                  <a:lnTo>
                    <a:pt x="0" y="8"/>
                  </a:lnTo>
                  <a:lnTo>
                    <a:pt x="0" y="8"/>
                  </a:lnTo>
                  <a:lnTo>
                    <a:pt x="0" y="4"/>
                  </a:lnTo>
                  <a:lnTo>
                    <a:pt x="4" y="4"/>
                  </a:lnTo>
                  <a:lnTo>
                    <a:pt x="4" y="8"/>
                  </a:lnTo>
                  <a:lnTo>
                    <a:pt x="4" y="8"/>
                  </a:lnTo>
                  <a:lnTo>
                    <a:pt x="4" y="8"/>
                  </a:lnTo>
                  <a:lnTo>
                    <a:pt x="7" y="8"/>
                  </a:lnTo>
                  <a:lnTo>
                    <a:pt x="7" y="4"/>
                  </a:lnTo>
                  <a:lnTo>
                    <a:pt x="7" y="4"/>
                  </a:lnTo>
                  <a:lnTo>
                    <a:pt x="11" y="0"/>
                  </a:lnTo>
                  <a:lnTo>
                    <a:pt x="11" y="0"/>
                  </a:lnTo>
                  <a:lnTo>
                    <a:pt x="11" y="0"/>
                  </a:lnTo>
                  <a:lnTo>
                    <a:pt x="15" y="0"/>
                  </a:lnTo>
                  <a:lnTo>
                    <a:pt x="15" y="0"/>
                  </a:lnTo>
                  <a:lnTo>
                    <a:pt x="15" y="0"/>
                  </a:lnTo>
                  <a:lnTo>
                    <a:pt x="18" y="0"/>
                  </a:lnTo>
                  <a:lnTo>
                    <a:pt x="18" y="0"/>
                  </a:lnTo>
                  <a:lnTo>
                    <a:pt x="18" y="0"/>
                  </a:lnTo>
                  <a:lnTo>
                    <a:pt x="18" y="8"/>
                  </a:lnTo>
                  <a:lnTo>
                    <a:pt x="15" y="11"/>
                  </a:lnTo>
                  <a:lnTo>
                    <a:pt x="15" y="15"/>
                  </a:lnTo>
                  <a:lnTo>
                    <a:pt x="15" y="19"/>
                  </a:lnTo>
                  <a:lnTo>
                    <a:pt x="15" y="22"/>
                  </a:lnTo>
                  <a:lnTo>
                    <a:pt x="15" y="26"/>
                  </a:lnTo>
                  <a:lnTo>
                    <a:pt x="11" y="34"/>
                  </a:lnTo>
                  <a:lnTo>
                    <a:pt x="7" y="30"/>
                  </a:lnTo>
                  <a:lnTo>
                    <a:pt x="4" y="34"/>
                  </a:lnTo>
                  <a:lnTo>
                    <a:pt x="4" y="37"/>
                  </a:lnTo>
                  <a:lnTo>
                    <a:pt x="4" y="37"/>
                  </a:lnTo>
                  <a:lnTo>
                    <a:pt x="4" y="37"/>
                  </a:lnTo>
                  <a:lnTo>
                    <a:pt x="0" y="37"/>
                  </a:lnTo>
                  <a:lnTo>
                    <a:pt x="0" y="37"/>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3" name="Freeform 175"/>
            <p:cNvSpPr>
              <a:spLocks/>
            </p:cNvSpPr>
            <p:nvPr/>
          </p:nvSpPr>
          <p:spPr bwMode="auto">
            <a:xfrm>
              <a:off x="2368222" y="2828579"/>
              <a:ext cx="86205" cy="81058"/>
            </a:xfrm>
            <a:custGeom>
              <a:avLst/>
              <a:gdLst>
                <a:gd name="T0" fmla="*/ 33 w 67"/>
                <a:gd name="T1" fmla="*/ 63 h 63"/>
                <a:gd name="T2" fmla="*/ 33 w 67"/>
                <a:gd name="T3" fmla="*/ 63 h 63"/>
                <a:gd name="T4" fmla="*/ 33 w 67"/>
                <a:gd name="T5" fmla="*/ 63 h 63"/>
                <a:gd name="T6" fmla="*/ 37 w 67"/>
                <a:gd name="T7" fmla="*/ 59 h 63"/>
                <a:gd name="T8" fmla="*/ 41 w 67"/>
                <a:gd name="T9" fmla="*/ 59 h 63"/>
                <a:gd name="T10" fmla="*/ 45 w 67"/>
                <a:gd name="T11" fmla="*/ 55 h 63"/>
                <a:gd name="T12" fmla="*/ 45 w 67"/>
                <a:gd name="T13" fmla="*/ 55 h 63"/>
                <a:gd name="T14" fmla="*/ 48 w 67"/>
                <a:gd name="T15" fmla="*/ 52 h 63"/>
                <a:gd name="T16" fmla="*/ 52 w 67"/>
                <a:gd name="T17" fmla="*/ 48 h 63"/>
                <a:gd name="T18" fmla="*/ 48 w 67"/>
                <a:gd name="T19" fmla="*/ 44 h 63"/>
                <a:gd name="T20" fmla="*/ 52 w 67"/>
                <a:gd name="T21" fmla="*/ 44 h 63"/>
                <a:gd name="T22" fmla="*/ 56 w 67"/>
                <a:gd name="T23" fmla="*/ 40 h 63"/>
                <a:gd name="T24" fmla="*/ 59 w 67"/>
                <a:gd name="T25" fmla="*/ 40 h 63"/>
                <a:gd name="T26" fmla="*/ 63 w 67"/>
                <a:gd name="T27" fmla="*/ 37 h 63"/>
                <a:gd name="T28" fmla="*/ 63 w 67"/>
                <a:gd name="T29" fmla="*/ 33 h 63"/>
                <a:gd name="T30" fmla="*/ 67 w 67"/>
                <a:gd name="T31" fmla="*/ 33 h 63"/>
                <a:gd name="T32" fmla="*/ 67 w 67"/>
                <a:gd name="T33" fmla="*/ 33 h 63"/>
                <a:gd name="T34" fmla="*/ 67 w 67"/>
                <a:gd name="T35" fmla="*/ 29 h 63"/>
                <a:gd name="T36" fmla="*/ 63 w 67"/>
                <a:gd name="T37" fmla="*/ 29 h 63"/>
                <a:gd name="T38" fmla="*/ 63 w 67"/>
                <a:gd name="T39" fmla="*/ 33 h 63"/>
                <a:gd name="T40" fmla="*/ 59 w 67"/>
                <a:gd name="T41" fmla="*/ 29 h 63"/>
                <a:gd name="T42" fmla="*/ 56 w 67"/>
                <a:gd name="T43" fmla="*/ 29 h 63"/>
                <a:gd name="T44" fmla="*/ 56 w 67"/>
                <a:gd name="T45" fmla="*/ 29 h 63"/>
                <a:gd name="T46" fmla="*/ 56 w 67"/>
                <a:gd name="T47" fmla="*/ 29 h 63"/>
                <a:gd name="T48" fmla="*/ 52 w 67"/>
                <a:gd name="T49" fmla="*/ 29 h 63"/>
                <a:gd name="T50" fmla="*/ 52 w 67"/>
                <a:gd name="T51" fmla="*/ 29 h 63"/>
                <a:gd name="T52" fmla="*/ 52 w 67"/>
                <a:gd name="T53" fmla="*/ 0 h 63"/>
                <a:gd name="T54" fmla="*/ 52 w 67"/>
                <a:gd name="T55" fmla="*/ 0 h 63"/>
                <a:gd name="T56" fmla="*/ 22 w 67"/>
                <a:gd name="T57" fmla="*/ 0 h 63"/>
                <a:gd name="T58" fmla="*/ 22 w 67"/>
                <a:gd name="T59" fmla="*/ 7 h 63"/>
                <a:gd name="T60" fmla="*/ 15 w 67"/>
                <a:gd name="T61" fmla="*/ 7 h 63"/>
                <a:gd name="T62" fmla="*/ 19 w 67"/>
                <a:gd name="T63" fmla="*/ 11 h 63"/>
                <a:gd name="T64" fmla="*/ 19 w 67"/>
                <a:gd name="T65" fmla="*/ 11 h 63"/>
                <a:gd name="T66" fmla="*/ 22 w 67"/>
                <a:gd name="T67" fmla="*/ 14 h 63"/>
                <a:gd name="T68" fmla="*/ 22 w 67"/>
                <a:gd name="T69" fmla="*/ 14 h 63"/>
                <a:gd name="T70" fmla="*/ 26 w 67"/>
                <a:gd name="T71" fmla="*/ 14 h 63"/>
                <a:gd name="T72" fmla="*/ 26 w 67"/>
                <a:gd name="T73" fmla="*/ 18 h 63"/>
                <a:gd name="T74" fmla="*/ 26 w 67"/>
                <a:gd name="T75" fmla="*/ 22 h 63"/>
                <a:gd name="T76" fmla="*/ 30 w 67"/>
                <a:gd name="T77" fmla="*/ 22 h 63"/>
                <a:gd name="T78" fmla="*/ 30 w 67"/>
                <a:gd name="T79" fmla="*/ 22 h 63"/>
                <a:gd name="T80" fmla="*/ 33 w 67"/>
                <a:gd name="T81" fmla="*/ 22 h 63"/>
                <a:gd name="T82" fmla="*/ 33 w 67"/>
                <a:gd name="T83" fmla="*/ 26 h 63"/>
                <a:gd name="T84" fmla="*/ 30 w 67"/>
                <a:gd name="T85" fmla="*/ 26 h 63"/>
                <a:gd name="T86" fmla="*/ 11 w 67"/>
                <a:gd name="T87" fmla="*/ 26 h 63"/>
                <a:gd name="T88" fmla="*/ 0 w 67"/>
                <a:gd name="T89" fmla="*/ 40 h 63"/>
                <a:gd name="T90" fmla="*/ 0 w 67"/>
                <a:gd name="T91" fmla="*/ 44 h 63"/>
                <a:gd name="T92" fmla="*/ 0 w 67"/>
                <a:gd name="T93" fmla="*/ 44 h 63"/>
                <a:gd name="T94" fmla="*/ 0 w 67"/>
                <a:gd name="T95" fmla="*/ 44 h 63"/>
                <a:gd name="T96" fmla="*/ 0 w 67"/>
                <a:gd name="T97" fmla="*/ 48 h 63"/>
                <a:gd name="T98" fmla="*/ 4 w 67"/>
                <a:gd name="T99" fmla="*/ 48 h 63"/>
                <a:gd name="T100" fmla="*/ 0 w 67"/>
                <a:gd name="T101" fmla="*/ 48 h 63"/>
                <a:gd name="T102" fmla="*/ 0 w 67"/>
                <a:gd name="T103" fmla="*/ 48 h 63"/>
                <a:gd name="T104" fmla="*/ 0 w 67"/>
                <a:gd name="T105" fmla="*/ 52 h 63"/>
                <a:gd name="T106" fmla="*/ 0 w 67"/>
                <a:gd name="T107" fmla="*/ 52 h 63"/>
                <a:gd name="T108" fmla="*/ 0 w 67"/>
                <a:gd name="T109" fmla="*/ 55 h 63"/>
                <a:gd name="T110" fmla="*/ 4 w 67"/>
                <a:gd name="T111" fmla="*/ 55 h 63"/>
                <a:gd name="T112" fmla="*/ 8 w 67"/>
                <a:gd name="T113" fmla="*/ 55 h 63"/>
                <a:gd name="T114" fmla="*/ 8 w 67"/>
                <a:gd name="T115" fmla="*/ 59 h 63"/>
                <a:gd name="T116" fmla="*/ 19 w 67"/>
                <a:gd name="T117" fmla="*/ 63 h 63"/>
                <a:gd name="T118" fmla="*/ 22 w 67"/>
                <a:gd name="T119" fmla="*/ 63 h 63"/>
                <a:gd name="T120" fmla="*/ 26 w 67"/>
                <a:gd name="T121" fmla="*/ 63 h 63"/>
                <a:gd name="T122" fmla="*/ 33 w 67"/>
                <a:gd name="T12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 h="63">
                  <a:moveTo>
                    <a:pt x="33" y="63"/>
                  </a:moveTo>
                  <a:lnTo>
                    <a:pt x="33" y="63"/>
                  </a:lnTo>
                  <a:lnTo>
                    <a:pt x="33" y="63"/>
                  </a:lnTo>
                  <a:lnTo>
                    <a:pt x="37" y="59"/>
                  </a:lnTo>
                  <a:lnTo>
                    <a:pt x="41" y="59"/>
                  </a:lnTo>
                  <a:lnTo>
                    <a:pt x="45" y="55"/>
                  </a:lnTo>
                  <a:lnTo>
                    <a:pt x="45" y="55"/>
                  </a:lnTo>
                  <a:lnTo>
                    <a:pt x="48" y="52"/>
                  </a:lnTo>
                  <a:lnTo>
                    <a:pt x="52" y="48"/>
                  </a:lnTo>
                  <a:lnTo>
                    <a:pt x="48" y="44"/>
                  </a:lnTo>
                  <a:lnTo>
                    <a:pt x="52" y="44"/>
                  </a:lnTo>
                  <a:lnTo>
                    <a:pt x="56" y="40"/>
                  </a:lnTo>
                  <a:lnTo>
                    <a:pt x="59" y="40"/>
                  </a:lnTo>
                  <a:lnTo>
                    <a:pt x="63" y="37"/>
                  </a:lnTo>
                  <a:lnTo>
                    <a:pt x="63" y="33"/>
                  </a:lnTo>
                  <a:lnTo>
                    <a:pt x="67" y="33"/>
                  </a:lnTo>
                  <a:lnTo>
                    <a:pt x="67" y="33"/>
                  </a:lnTo>
                  <a:lnTo>
                    <a:pt x="67" y="29"/>
                  </a:lnTo>
                  <a:lnTo>
                    <a:pt x="63" y="29"/>
                  </a:lnTo>
                  <a:lnTo>
                    <a:pt x="63" y="33"/>
                  </a:lnTo>
                  <a:lnTo>
                    <a:pt x="59" y="29"/>
                  </a:lnTo>
                  <a:lnTo>
                    <a:pt x="56" y="29"/>
                  </a:lnTo>
                  <a:lnTo>
                    <a:pt x="56" y="29"/>
                  </a:lnTo>
                  <a:lnTo>
                    <a:pt x="56" y="29"/>
                  </a:lnTo>
                  <a:lnTo>
                    <a:pt x="52" y="29"/>
                  </a:lnTo>
                  <a:lnTo>
                    <a:pt x="52" y="29"/>
                  </a:lnTo>
                  <a:lnTo>
                    <a:pt x="52" y="0"/>
                  </a:lnTo>
                  <a:lnTo>
                    <a:pt x="52" y="0"/>
                  </a:lnTo>
                  <a:lnTo>
                    <a:pt x="22" y="0"/>
                  </a:lnTo>
                  <a:lnTo>
                    <a:pt x="22" y="7"/>
                  </a:lnTo>
                  <a:lnTo>
                    <a:pt x="15" y="7"/>
                  </a:lnTo>
                  <a:lnTo>
                    <a:pt x="19" y="11"/>
                  </a:lnTo>
                  <a:lnTo>
                    <a:pt x="19" y="11"/>
                  </a:lnTo>
                  <a:lnTo>
                    <a:pt x="22" y="14"/>
                  </a:lnTo>
                  <a:lnTo>
                    <a:pt x="22" y="14"/>
                  </a:lnTo>
                  <a:lnTo>
                    <a:pt x="26" y="14"/>
                  </a:lnTo>
                  <a:lnTo>
                    <a:pt x="26" y="18"/>
                  </a:lnTo>
                  <a:lnTo>
                    <a:pt x="26" y="22"/>
                  </a:lnTo>
                  <a:lnTo>
                    <a:pt x="30" y="22"/>
                  </a:lnTo>
                  <a:lnTo>
                    <a:pt x="30" y="22"/>
                  </a:lnTo>
                  <a:lnTo>
                    <a:pt x="33" y="22"/>
                  </a:lnTo>
                  <a:lnTo>
                    <a:pt x="33" y="26"/>
                  </a:lnTo>
                  <a:lnTo>
                    <a:pt x="30" y="26"/>
                  </a:lnTo>
                  <a:lnTo>
                    <a:pt x="11" y="26"/>
                  </a:lnTo>
                  <a:lnTo>
                    <a:pt x="0" y="40"/>
                  </a:lnTo>
                  <a:lnTo>
                    <a:pt x="0" y="44"/>
                  </a:lnTo>
                  <a:lnTo>
                    <a:pt x="0" y="44"/>
                  </a:lnTo>
                  <a:lnTo>
                    <a:pt x="0" y="44"/>
                  </a:lnTo>
                  <a:lnTo>
                    <a:pt x="0" y="48"/>
                  </a:lnTo>
                  <a:lnTo>
                    <a:pt x="4" y="48"/>
                  </a:lnTo>
                  <a:lnTo>
                    <a:pt x="0" y="48"/>
                  </a:lnTo>
                  <a:lnTo>
                    <a:pt x="0" y="48"/>
                  </a:lnTo>
                  <a:lnTo>
                    <a:pt x="0" y="52"/>
                  </a:lnTo>
                  <a:lnTo>
                    <a:pt x="0" y="52"/>
                  </a:lnTo>
                  <a:lnTo>
                    <a:pt x="0" y="55"/>
                  </a:lnTo>
                  <a:lnTo>
                    <a:pt x="4" y="55"/>
                  </a:lnTo>
                  <a:lnTo>
                    <a:pt x="8" y="55"/>
                  </a:lnTo>
                  <a:lnTo>
                    <a:pt x="8" y="59"/>
                  </a:lnTo>
                  <a:lnTo>
                    <a:pt x="19" y="63"/>
                  </a:lnTo>
                  <a:lnTo>
                    <a:pt x="22" y="63"/>
                  </a:lnTo>
                  <a:lnTo>
                    <a:pt x="26" y="63"/>
                  </a:lnTo>
                  <a:lnTo>
                    <a:pt x="33" y="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4" name="Freeform 176"/>
            <p:cNvSpPr>
              <a:spLocks noEditPoints="1"/>
            </p:cNvSpPr>
            <p:nvPr/>
          </p:nvSpPr>
          <p:spPr bwMode="auto">
            <a:xfrm>
              <a:off x="1892168" y="2488908"/>
              <a:ext cx="604717" cy="406575"/>
            </a:xfrm>
            <a:custGeom>
              <a:avLst/>
              <a:gdLst>
                <a:gd name="T0" fmla="*/ 174 w 470"/>
                <a:gd name="T1" fmla="*/ 30 h 316"/>
                <a:gd name="T2" fmla="*/ 189 w 470"/>
                <a:gd name="T3" fmla="*/ 41 h 316"/>
                <a:gd name="T4" fmla="*/ 196 w 470"/>
                <a:gd name="T5" fmla="*/ 60 h 316"/>
                <a:gd name="T6" fmla="*/ 207 w 470"/>
                <a:gd name="T7" fmla="*/ 71 h 316"/>
                <a:gd name="T8" fmla="*/ 222 w 470"/>
                <a:gd name="T9" fmla="*/ 67 h 316"/>
                <a:gd name="T10" fmla="*/ 244 w 470"/>
                <a:gd name="T11" fmla="*/ 60 h 316"/>
                <a:gd name="T12" fmla="*/ 259 w 470"/>
                <a:gd name="T13" fmla="*/ 78 h 316"/>
                <a:gd name="T14" fmla="*/ 274 w 470"/>
                <a:gd name="T15" fmla="*/ 104 h 316"/>
                <a:gd name="T16" fmla="*/ 292 w 470"/>
                <a:gd name="T17" fmla="*/ 126 h 316"/>
                <a:gd name="T18" fmla="*/ 303 w 470"/>
                <a:gd name="T19" fmla="*/ 134 h 316"/>
                <a:gd name="T20" fmla="*/ 296 w 470"/>
                <a:gd name="T21" fmla="*/ 149 h 316"/>
                <a:gd name="T22" fmla="*/ 289 w 470"/>
                <a:gd name="T23" fmla="*/ 186 h 316"/>
                <a:gd name="T24" fmla="*/ 292 w 470"/>
                <a:gd name="T25" fmla="*/ 212 h 316"/>
                <a:gd name="T26" fmla="*/ 318 w 470"/>
                <a:gd name="T27" fmla="*/ 249 h 316"/>
                <a:gd name="T28" fmla="*/ 355 w 470"/>
                <a:gd name="T29" fmla="*/ 252 h 316"/>
                <a:gd name="T30" fmla="*/ 385 w 470"/>
                <a:gd name="T31" fmla="*/ 256 h 316"/>
                <a:gd name="T32" fmla="*/ 400 w 470"/>
                <a:gd name="T33" fmla="*/ 234 h 316"/>
                <a:gd name="T34" fmla="*/ 440 w 470"/>
                <a:gd name="T35" fmla="*/ 204 h 316"/>
                <a:gd name="T36" fmla="*/ 463 w 470"/>
                <a:gd name="T37" fmla="*/ 219 h 316"/>
                <a:gd name="T38" fmla="*/ 452 w 470"/>
                <a:gd name="T39" fmla="*/ 241 h 316"/>
                <a:gd name="T40" fmla="*/ 444 w 470"/>
                <a:gd name="T41" fmla="*/ 249 h 316"/>
                <a:gd name="T42" fmla="*/ 426 w 470"/>
                <a:gd name="T43" fmla="*/ 264 h 316"/>
                <a:gd name="T44" fmla="*/ 389 w 470"/>
                <a:gd name="T45" fmla="*/ 275 h 316"/>
                <a:gd name="T46" fmla="*/ 381 w 470"/>
                <a:gd name="T47" fmla="*/ 290 h 316"/>
                <a:gd name="T48" fmla="*/ 366 w 470"/>
                <a:gd name="T49" fmla="*/ 312 h 316"/>
                <a:gd name="T50" fmla="*/ 333 w 470"/>
                <a:gd name="T51" fmla="*/ 290 h 316"/>
                <a:gd name="T52" fmla="*/ 333 w 470"/>
                <a:gd name="T53" fmla="*/ 290 h 316"/>
                <a:gd name="T54" fmla="*/ 329 w 470"/>
                <a:gd name="T55" fmla="*/ 290 h 316"/>
                <a:gd name="T56" fmla="*/ 274 w 470"/>
                <a:gd name="T57" fmla="*/ 290 h 316"/>
                <a:gd name="T58" fmla="*/ 237 w 470"/>
                <a:gd name="T59" fmla="*/ 275 h 316"/>
                <a:gd name="T60" fmla="*/ 196 w 470"/>
                <a:gd name="T61" fmla="*/ 256 h 316"/>
                <a:gd name="T62" fmla="*/ 170 w 470"/>
                <a:gd name="T63" fmla="*/ 241 h 316"/>
                <a:gd name="T64" fmla="*/ 163 w 470"/>
                <a:gd name="T65" fmla="*/ 219 h 316"/>
                <a:gd name="T66" fmla="*/ 159 w 470"/>
                <a:gd name="T67" fmla="*/ 189 h 316"/>
                <a:gd name="T68" fmla="*/ 126 w 470"/>
                <a:gd name="T69" fmla="*/ 149 h 316"/>
                <a:gd name="T70" fmla="*/ 107 w 470"/>
                <a:gd name="T71" fmla="*/ 130 h 316"/>
                <a:gd name="T72" fmla="*/ 111 w 470"/>
                <a:gd name="T73" fmla="*/ 115 h 316"/>
                <a:gd name="T74" fmla="*/ 92 w 470"/>
                <a:gd name="T75" fmla="*/ 93 h 316"/>
                <a:gd name="T76" fmla="*/ 74 w 470"/>
                <a:gd name="T77" fmla="*/ 78 h 316"/>
                <a:gd name="T78" fmla="*/ 63 w 470"/>
                <a:gd name="T79" fmla="*/ 52 h 316"/>
                <a:gd name="T80" fmla="*/ 52 w 470"/>
                <a:gd name="T81" fmla="*/ 26 h 316"/>
                <a:gd name="T82" fmla="*/ 33 w 470"/>
                <a:gd name="T83" fmla="*/ 30 h 316"/>
                <a:gd name="T84" fmla="*/ 44 w 470"/>
                <a:gd name="T85" fmla="*/ 67 h 316"/>
                <a:gd name="T86" fmla="*/ 63 w 470"/>
                <a:gd name="T87" fmla="*/ 93 h 316"/>
                <a:gd name="T88" fmla="*/ 70 w 470"/>
                <a:gd name="T89" fmla="*/ 108 h 316"/>
                <a:gd name="T90" fmla="*/ 81 w 470"/>
                <a:gd name="T91" fmla="*/ 137 h 316"/>
                <a:gd name="T92" fmla="*/ 89 w 470"/>
                <a:gd name="T93" fmla="*/ 152 h 316"/>
                <a:gd name="T94" fmla="*/ 92 w 470"/>
                <a:gd name="T95" fmla="*/ 178 h 316"/>
                <a:gd name="T96" fmla="*/ 70 w 470"/>
                <a:gd name="T97" fmla="*/ 152 h 316"/>
                <a:gd name="T98" fmla="*/ 59 w 470"/>
                <a:gd name="T99" fmla="*/ 119 h 316"/>
                <a:gd name="T100" fmla="*/ 41 w 470"/>
                <a:gd name="T101" fmla="*/ 104 h 316"/>
                <a:gd name="T102" fmla="*/ 26 w 470"/>
                <a:gd name="T103" fmla="*/ 89 h 316"/>
                <a:gd name="T104" fmla="*/ 37 w 470"/>
                <a:gd name="T105" fmla="*/ 82 h 316"/>
                <a:gd name="T106" fmla="*/ 15 w 470"/>
                <a:gd name="T107" fmla="*/ 56 h 316"/>
                <a:gd name="T108" fmla="*/ 11 w 470"/>
                <a:gd name="T109" fmla="*/ 26 h 316"/>
                <a:gd name="T110" fmla="*/ 85 w 470"/>
                <a:gd name="T111" fmla="*/ 141 h 316"/>
                <a:gd name="T112" fmla="*/ 89 w 470"/>
                <a:gd name="T113" fmla="*/ 149 h 316"/>
                <a:gd name="T114" fmla="*/ 296 w 470"/>
                <a:gd name="T115" fmla="*/ 14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0" h="316">
                  <a:moveTo>
                    <a:pt x="0" y="0"/>
                  </a:moveTo>
                  <a:lnTo>
                    <a:pt x="37" y="0"/>
                  </a:lnTo>
                  <a:lnTo>
                    <a:pt x="41" y="0"/>
                  </a:lnTo>
                  <a:lnTo>
                    <a:pt x="37" y="4"/>
                  </a:lnTo>
                  <a:lnTo>
                    <a:pt x="96" y="26"/>
                  </a:lnTo>
                  <a:lnTo>
                    <a:pt x="141" y="26"/>
                  </a:lnTo>
                  <a:lnTo>
                    <a:pt x="141" y="22"/>
                  </a:lnTo>
                  <a:lnTo>
                    <a:pt x="166" y="22"/>
                  </a:lnTo>
                  <a:lnTo>
                    <a:pt x="170" y="22"/>
                  </a:lnTo>
                  <a:lnTo>
                    <a:pt x="174" y="26"/>
                  </a:lnTo>
                  <a:lnTo>
                    <a:pt x="174" y="30"/>
                  </a:lnTo>
                  <a:lnTo>
                    <a:pt x="178" y="30"/>
                  </a:lnTo>
                  <a:lnTo>
                    <a:pt x="178" y="30"/>
                  </a:lnTo>
                  <a:lnTo>
                    <a:pt x="178" y="34"/>
                  </a:lnTo>
                  <a:lnTo>
                    <a:pt x="178" y="34"/>
                  </a:lnTo>
                  <a:lnTo>
                    <a:pt x="181" y="34"/>
                  </a:lnTo>
                  <a:lnTo>
                    <a:pt x="185" y="37"/>
                  </a:lnTo>
                  <a:lnTo>
                    <a:pt x="185" y="37"/>
                  </a:lnTo>
                  <a:lnTo>
                    <a:pt x="181" y="37"/>
                  </a:lnTo>
                  <a:lnTo>
                    <a:pt x="185" y="41"/>
                  </a:lnTo>
                  <a:lnTo>
                    <a:pt x="185" y="41"/>
                  </a:lnTo>
                  <a:lnTo>
                    <a:pt x="189" y="41"/>
                  </a:lnTo>
                  <a:lnTo>
                    <a:pt x="189" y="45"/>
                  </a:lnTo>
                  <a:lnTo>
                    <a:pt x="189" y="48"/>
                  </a:lnTo>
                  <a:lnTo>
                    <a:pt x="192" y="48"/>
                  </a:lnTo>
                  <a:lnTo>
                    <a:pt x="192" y="48"/>
                  </a:lnTo>
                  <a:lnTo>
                    <a:pt x="192" y="48"/>
                  </a:lnTo>
                  <a:lnTo>
                    <a:pt x="192" y="52"/>
                  </a:lnTo>
                  <a:lnTo>
                    <a:pt x="192" y="52"/>
                  </a:lnTo>
                  <a:lnTo>
                    <a:pt x="189" y="52"/>
                  </a:lnTo>
                  <a:lnTo>
                    <a:pt x="189" y="56"/>
                  </a:lnTo>
                  <a:lnTo>
                    <a:pt x="192" y="60"/>
                  </a:lnTo>
                  <a:lnTo>
                    <a:pt x="196" y="60"/>
                  </a:lnTo>
                  <a:lnTo>
                    <a:pt x="196" y="63"/>
                  </a:lnTo>
                  <a:lnTo>
                    <a:pt x="196" y="63"/>
                  </a:lnTo>
                  <a:lnTo>
                    <a:pt x="196" y="63"/>
                  </a:lnTo>
                  <a:lnTo>
                    <a:pt x="200" y="63"/>
                  </a:lnTo>
                  <a:lnTo>
                    <a:pt x="200" y="63"/>
                  </a:lnTo>
                  <a:lnTo>
                    <a:pt x="200" y="63"/>
                  </a:lnTo>
                  <a:lnTo>
                    <a:pt x="200" y="67"/>
                  </a:lnTo>
                  <a:lnTo>
                    <a:pt x="203" y="67"/>
                  </a:lnTo>
                  <a:lnTo>
                    <a:pt x="203" y="67"/>
                  </a:lnTo>
                  <a:lnTo>
                    <a:pt x="203" y="67"/>
                  </a:lnTo>
                  <a:lnTo>
                    <a:pt x="207" y="71"/>
                  </a:lnTo>
                  <a:lnTo>
                    <a:pt x="207" y="71"/>
                  </a:lnTo>
                  <a:lnTo>
                    <a:pt x="211" y="71"/>
                  </a:lnTo>
                  <a:lnTo>
                    <a:pt x="215" y="74"/>
                  </a:lnTo>
                  <a:lnTo>
                    <a:pt x="215" y="74"/>
                  </a:lnTo>
                  <a:lnTo>
                    <a:pt x="218" y="74"/>
                  </a:lnTo>
                  <a:lnTo>
                    <a:pt x="218" y="74"/>
                  </a:lnTo>
                  <a:lnTo>
                    <a:pt x="218" y="71"/>
                  </a:lnTo>
                  <a:lnTo>
                    <a:pt x="222" y="71"/>
                  </a:lnTo>
                  <a:lnTo>
                    <a:pt x="222" y="71"/>
                  </a:lnTo>
                  <a:lnTo>
                    <a:pt x="222" y="71"/>
                  </a:lnTo>
                  <a:lnTo>
                    <a:pt x="222" y="67"/>
                  </a:lnTo>
                  <a:lnTo>
                    <a:pt x="226" y="67"/>
                  </a:lnTo>
                  <a:lnTo>
                    <a:pt x="226" y="63"/>
                  </a:lnTo>
                  <a:lnTo>
                    <a:pt x="229" y="60"/>
                  </a:lnTo>
                  <a:lnTo>
                    <a:pt x="229" y="60"/>
                  </a:lnTo>
                  <a:lnTo>
                    <a:pt x="233" y="60"/>
                  </a:lnTo>
                  <a:lnTo>
                    <a:pt x="233" y="60"/>
                  </a:lnTo>
                  <a:lnTo>
                    <a:pt x="233" y="60"/>
                  </a:lnTo>
                  <a:lnTo>
                    <a:pt x="233" y="60"/>
                  </a:lnTo>
                  <a:lnTo>
                    <a:pt x="237" y="60"/>
                  </a:lnTo>
                  <a:lnTo>
                    <a:pt x="241" y="60"/>
                  </a:lnTo>
                  <a:lnTo>
                    <a:pt x="244" y="60"/>
                  </a:lnTo>
                  <a:lnTo>
                    <a:pt x="244" y="60"/>
                  </a:lnTo>
                  <a:lnTo>
                    <a:pt x="244" y="60"/>
                  </a:lnTo>
                  <a:lnTo>
                    <a:pt x="248" y="60"/>
                  </a:lnTo>
                  <a:lnTo>
                    <a:pt x="248" y="63"/>
                  </a:lnTo>
                  <a:lnTo>
                    <a:pt x="252" y="63"/>
                  </a:lnTo>
                  <a:lnTo>
                    <a:pt x="255" y="67"/>
                  </a:lnTo>
                  <a:lnTo>
                    <a:pt x="255" y="71"/>
                  </a:lnTo>
                  <a:lnTo>
                    <a:pt x="259" y="74"/>
                  </a:lnTo>
                  <a:lnTo>
                    <a:pt x="259" y="74"/>
                  </a:lnTo>
                  <a:lnTo>
                    <a:pt x="259" y="78"/>
                  </a:lnTo>
                  <a:lnTo>
                    <a:pt x="259" y="78"/>
                  </a:lnTo>
                  <a:lnTo>
                    <a:pt x="259" y="82"/>
                  </a:lnTo>
                  <a:lnTo>
                    <a:pt x="263" y="82"/>
                  </a:lnTo>
                  <a:lnTo>
                    <a:pt x="263" y="89"/>
                  </a:lnTo>
                  <a:lnTo>
                    <a:pt x="266" y="89"/>
                  </a:lnTo>
                  <a:lnTo>
                    <a:pt x="266" y="89"/>
                  </a:lnTo>
                  <a:lnTo>
                    <a:pt x="270" y="93"/>
                  </a:lnTo>
                  <a:lnTo>
                    <a:pt x="270" y="97"/>
                  </a:lnTo>
                  <a:lnTo>
                    <a:pt x="270" y="97"/>
                  </a:lnTo>
                  <a:lnTo>
                    <a:pt x="274" y="100"/>
                  </a:lnTo>
                  <a:lnTo>
                    <a:pt x="274" y="104"/>
                  </a:lnTo>
                  <a:lnTo>
                    <a:pt x="274" y="104"/>
                  </a:lnTo>
                  <a:lnTo>
                    <a:pt x="274" y="108"/>
                  </a:lnTo>
                  <a:lnTo>
                    <a:pt x="274" y="108"/>
                  </a:lnTo>
                  <a:lnTo>
                    <a:pt x="278" y="115"/>
                  </a:lnTo>
                  <a:lnTo>
                    <a:pt x="278" y="119"/>
                  </a:lnTo>
                  <a:lnTo>
                    <a:pt x="278" y="123"/>
                  </a:lnTo>
                  <a:lnTo>
                    <a:pt x="278" y="123"/>
                  </a:lnTo>
                  <a:lnTo>
                    <a:pt x="281" y="123"/>
                  </a:lnTo>
                  <a:lnTo>
                    <a:pt x="281" y="123"/>
                  </a:lnTo>
                  <a:lnTo>
                    <a:pt x="285" y="123"/>
                  </a:lnTo>
                  <a:lnTo>
                    <a:pt x="285" y="126"/>
                  </a:lnTo>
                  <a:lnTo>
                    <a:pt x="292" y="126"/>
                  </a:lnTo>
                  <a:lnTo>
                    <a:pt x="296" y="130"/>
                  </a:lnTo>
                  <a:lnTo>
                    <a:pt x="300" y="130"/>
                  </a:lnTo>
                  <a:lnTo>
                    <a:pt x="300" y="130"/>
                  </a:lnTo>
                  <a:lnTo>
                    <a:pt x="300" y="130"/>
                  </a:lnTo>
                  <a:lnTo>
                    <a:pt x="300" y="134"/>
                  </a:lnTo>
                  <a:lnTo>
                    <a:pt x="303" y="130"/>
                  </a:lnTo>
                  <a:lnTo>
                    <a:pt x="303" y="126"/>
                  </a:lnTo>
                  <a:lnTo>
                    <a:pt x="307" y="126"/>
                  </a:lnTo>
                  <a:lnTo>
                    <a:pt x="307" y="126"/>
                  </a:lnTo>
                  <a:lnTo>
                    <a:pt x="303" y="130"/>
                  </a:lnTo>
                  <a:lnTo>
                    <a:pt x="303" y="134"/>
                  </a:lnTo>
                  <a:lnTo>
                    <a:pt x="303" y="137"/>
                  </a:lnTo>
                  <a:lnTo>
                    <a:pt x="300" y="137"/>
                  </a:lnTo>
                  <a:lnTo>
                    <a:pt x="300" y="141"/>
                  </a:lnTo>
                  <a:lnTo>
                    <a:pt x="296" y="141"/>
                  </a:lnTo>
                  <a:lnTo>
                    <a:pt x="300" y="141"/>
                  </a:lnTo>
                  <a:lnTo>
                    <a:pt x="300" y="137"/>
                  </a:lnTo>
                  <a:lnTo>
                    <a:pt x="296" y="137"/>
                  </a:lnTo>
                  <a:lnTo>
                    <a:pt x="296" y="141"/>
                  </a:lnTo>
                  <a:lnTo>
                    <a:pt x="292" y="145"/>
                  </a:lnTo>
                  <a:lnTo>
                    <a:pt x="296" y="145"/>
                  </a:lnTo>
                  <a:lnTo>
                    <a:pt x="296" y="149"/>
                  </a:lnTo>
                  <a:lnTo>
                    <a:pt x="296" y="152"/>
                  </a:lnTo>
                  <a:lnTo>
                    <a:pt x="292" y="152"/>
                  </a:lnTo>
                  <a:lnTo>
                    <a:pt x="292" y="156"/>
                  </a:lnTo>
                  <a:lnTo>
                    <a:pt x="292" y="156"/>
                  </a:lnTo>
                  <a:lnTo>
                    <a:pt x="292" y="160"/>
                  </a:lnTo>
                  <a:lnTo>
                    <a:pt x="292" y="160"/>
                  </a:lnTo>
                  <a:lnTo>
                    <a:pt x="292" y="167"/>
                  </a:lnTo>
                  <a:lnTo>
                    <a:pt x="292" y="175"/>
                  </a:lnTo>
                  <a:lnTo>
                    <a:pt x="292" y="182"/>
                  </a:lnTo>
                  <a:lnTo>
                    <a:pt x="289" y="182"/>
                  </a:lnTo>
                  <a:lnTo>
                    <a:pt x="289" y="186"/>
                  </a:lnTo>
                  <a:lnTo>
                    <a:pt x="289" y="193"/>
                  </a:lnTo>
                  <a:lnTo>
                    <a:pt x="289" y="193"/>
                  </a:lnTo>
                  <a:lnTo>
                    <a:pt x="296" y="201"/>
                  </a:lnTo>
                  <a:lnTo>
                    <a:pt x="296" y="204"/>
                  </a:lnTo>
                  <a:lnTo>
                    <a:pt x="292" y="208"/>
                  </a:lnTo>
                  <a:lnTo>
                    <a:pt x="292" y="201"/>
                  </a:lnTo>
                  <a:lnTo>
                    <a:pt x="289" y="197"/>
                  </a:lnTo>
                  <a:lnTo>
                    <a:pt x="289" y="201"/>
                  </a:lnTo>
                  <a:lnTo>
                    <a:pt x="292" y="201"/>
                  </a:lnTo>
                  <a:lnTo>
                    <a:pt x="292" y="208"/>
                  </a:lnTo>
                  <a:lnTo>
                    <a:pt x="292" y="212"/>
                  </a:lnTo>
                  <a:lnTo>
                    <a:pt x="292" y="212"/>
                  </a:lnTo>
                  <a:lnTo>
                    <a:pt x="296" y="215"/>
                  </a:lnTo>
                  <a:lnTo>
                    <a:pt x="296" y="219"/>
                  </a:lnTo>
                  <a:lnTo>
                    <a:pt x="303" y="226"/>
                  </a:lnTo>
                  <a:lnTo>
                    <a:pt x="307" y="230"/>
                  </a:lnTo>
                  <a:lnTo>
                    <a:pt x="307" y="234"/>
                  </a:lnTo>
                  <a:lnTo>
                    <a:pt x="307" y="238"/>
                  </a:lnTo>
                  <a:lnTo>
                    <a:pt x="311" y="238"/>
                  </a:lnTo>
                  <a:lnTo>
                    <a:pt x="315" y="245"/>
                  </a:lnTo>
                  <a:lnTo>
                    <a:pt x="318" y="249"/>
                  </a:lnTo>
                  <a:lnTo>
                    <a:pt x="318" y="249"/>
                  </a:lnTo>
                  <a:lnTo>
                    <a:pt x="326" y="249"/>
                  </a:lnTo>
                  <a:lnTo>
                    <a:pt x="326" y="249"/>
                  </a:lnTo>
                  <a:lnTo>
                    <a:pt x="329" y="249"/>
                  </a:lnTo>
                  <a:lnTo>
                    <a:pt x="333" y="256"/>
                  </a:lnTo>
                  <a:lnTo>
                    <a:pt x="337" y="260"/>
                  </a:lnTo>
                  <a:lnTo>
                    <a:pt x="340" y="256"/>
                  </a:lnTo>
                  <a:lnTo>
                    <a:pt x="344" y="256"/>
                  </a:lnTo>
                  <a:lnTo>
                    <a:pt x="348" y="256"/>
                  </a:lnTo>
                  <a:lnTo>
                    <a:pt x="348" y="256"/>
                  </a:lnTo>
                  <a:lnTo>
                    <a:pt x="355" y="252"/>
                  </a:lnTo>
                  <a:lnTo>
                    <a:pt x="355" y="252"/>
                  </a:lnTo>
                  <a:lnTo>
                    <a:pt x="363" y="252"/>
                  </a:lnTo>
                  <a:lnTo>
                    <a:pt x="366" y="252"/>
                  </a:lnTo>
                  <a:lnTo>
                    <a:pt x="370" y="249"/>
                  </a:lnTo>
                  <a:lnTo>
                    <a:pt x="374" y="249"/>
                  </a:lnTo>
                  <a:lnTo>
                    <a:pt x="378" y="252"/>
                  </a:lnTo>
                  <a:lnTo>
                    <a:pt x="378" y="249"/>
                  </a:lnTo>
                  <a:lnTo>
                    <a:pt x="381" y="249"/>
                  </a:lnTo>
                  <a:lnTo>
                    <a:pt x="378" y="252"/>
                  </a:lnTo>
                  <a:lnTo>
                    <a:pt x="378" y="252"/>
                  </a:lnTo>
                  <a:lnTo>
                    <a:pt x="381" y="256"/>
                  </a:lnTo>
                  <a:lnTo>
                    <a:pt x="385" y="256"/>
                  </a:lnTo>
                  <a:lnTo>
                    <a:pt x="385" y="256"/>
                  </a:lnTo>
                  <a:lnTo>
                    <a:pt x="385" y="256"/>
                  </a:lnTo>
                  <a:lnTo>
                    <a:pt x="389" y="252"/>
                  </a:lnTo>
                  <a:lnTo>
                    <a:pt x="389" y="249"/>
                  </a:lnTo>
                  <a:lnTo>
                    <a:pt x="392" y="245"/>
                  </a:lnTo>
                  <a:lnTo>
                    <a:pt x="389" y="249"/>
                  </a:lnTo>
                  <a:lnTo>
                    <a:pt x="389" y="245"/>
                  </a:lnTo>
                  <a:lnTo>
                    <a:pt x="396" y="241"/>
                  </a:lnTo>
                  <a:lnTo>
                    <a:pt x="396" y="241"/>
                  </a:lnTo>
                  <a:lnTo>
                    <a:pt x="400" y="238"/>
                  </a:lnTo>
                  <a:lnTo>
                    <a:pt x="400" y="234"/>
                  </a:lnTo>
                  <a:lnTo>
                    <a:pt x="407" y="226"/>
                  </a:lnTo>
                  <a:lnTo>
                    <a:pt x="407" y="226"/>
                  </a:lnTo>
                  <a:lnTo>
                    <a:pt x="407" y="219"/>
                  </a:lnTo>
                  <a:lnTo>
                    <a:pt x="411" y="212"/>
                  </a:lnTo>
                  <a:lnTo>
                    <a:pt x="411" y="212"/>
                  </a:lnTo>
                  <a:lnTo>
                    <a:pt x="411" y="208"/>
                  </a:lnTo>
                  <a:lnTo>
                    <a:pt x="422" y="208"/>
                  </a:lnTo>
                  <a:lnTo>
                    <a:pt x="433" y="208"/>
                  </a:lnTo>
                  <a:lnTo>
                    <a:pt x="437" y="204"/>
                  </a:lnTo>
                  <a:lnTo>
                    <a:pt x="440" y="204"/>
                  </a:lnTo>
                  <a:lnTo>
                    <a:pt x="440" y="204"/>
                  </a:lnTo>
                  <a:lnTo>
                    <a:pt x="444" y="204"/>
                  </a:lnTo>
                  <a:lnTo>
                    <a:pt x="444" y="201"/>
                  </a:lnTo>
                  <a:lnTo>
                    <a:pt x="452" y="201"/>
                  </a:lnTo>
                  <a:lnTo>
                    <a:pt x="459" y="204"/>
                  </a:lnTo>
                  <a:lnTo>
                    <a:pt x="463" y="204"/>
                  </a:lnTo>
                  <a:lnTo>
                    <a:pt x="463" y="201"/>
                  </a:lnTo>
                  <a:lnTo>
                    <a:pt x="463" y="201"/>
                  </a:lnTo>
                  <a:lnTo>
                    <a:pt x="470" y="204"/>
                  </a:lnTo>
                  <a:lnTo>
                    <a:pt x="470" y="208"/>
                  </a:lnTo>
                  <a:lnTo>
                    <a:pt x="466" y="212"/>
                  </a:lnTo>
                  <a:lnTo>
                    <a:pt x="463" y="219"/>
                  </a:lnTo>
                  <a:lnTo>
                    <a:pt x="455" y="223"/>
                  </a:lnTo>
                  <a:lnTo>
                    <a:pt x="455" y="226"/>
                  </a:lnTo>
                  <a:lnTo>
                    <a:pt x="455" y="230"/>
                  </a:lnTo>
                  <a:lnTo>
                    <a:pt x="452" y="234"/>
                  </a:lnTo>
                  <a:lnTo>
                    <a:pt x="448" y="234"/>
                  </a:lnTo>
                  <a:lnTo>
                    <a:pt x="452" y="234"/>
                  </a:lnTo>
                  <a:lnTo>
                    <a:pt x="455" y="234"/>
                  </a:lnTo>
                  <a:lnTo>
                    <a:pt x="455" y="238"/>
                  </a:lnTo>
                  <a:lnTo>
                    <a:pt x="452" y="241"/>
                  </a:lnTo>
                  <a:lnTo>
                    <a:pt x="452" y="241"/>
                  </a:lnTo>
                  <a:lnTo>
                    <a:pt x="452" y="241"/>
                  </a:lnTo>
                  <a:lnTo>
                    <a:pt x="452" y="241"/>
                  </a:lnTo>
                  <a:lnTo>
                    <a:pt x="455" y="241"/>
                  </a:lnTo>
                  <a:lnTo>
                    <a:pt x="452" y="245"/>
                  </a:lnTo>
                  <a:lnTo>
                    <a:pt x="452" y="252"/>
                  </a:lnTo>
                  <a:lnTo>
                    <a:pt x="448" y="256"/>
                  </a:lnTo>
                  <a:lnTo>
                    <a:pt x="448" y="260"/>
                  </a:lnTo>
                  <a:lnTo>
                    <a:pt x="444" y="256"/>
                  </a:lnTo>
                  <a:lnTo>
                    <a:pt x="440" y="252"/>
                  </a:lnTo>
                  <a:lnTo>
                    <a:pt x="440" y="252"/>
                  </a:lnTo>
                  <a:lnTo>
                    <a:pt x="444" y="252"/>
                  </a:lnTo>
                  <a:lnTo>
                    <a:pt x="444" y="249"/>
                  </a:lnTo>
                  <a:lnTo>
                    <a:pt x="440" y="249"/>
                  </a:lnTo>
                  <a:lnTo>
                    <a:pt x="437" y="252"/>
                  </a:lnTo>
                  <a:lnTo>
                    <a:pt x="437" y="256"/>
                  </a:lnTo>
                  <a:lnTo>
                    <a:pt x="437" y="256"/>
                  </a:lnTo>
                  <a:lnTo>
                    <a:pt x="433" y="256"/>
                  </a:lnTo>
                  <a:lnTo>
                    <a:pt x="433" y="256"/>
                  </a:lnTo>
                  <a:lnTo>
                    <a:pt x="433" y="256"/>
                  </a:lnTo>
                  <a:lnTo>
                    <a:pt x="429" y="260"/>
                  </a:lnTo>
                  <a:lnTo>
                    <a:pt x="429" y="260"/>
                  </a:lnTo>
                  <a:lnTo>
                    <a:pt x="429" y="264"/>
                  </a:lnTo>
                  <a:lnTo>
                    <a:pt x="426" y="264"/>
                  </a:lnTo>
                  <a:lnTo>
                    <a:pt x="426" y="264"/>
                  </a:lnTo>
                  <a:lnTo>
                    <a:pt x="426" y="264"/>
                  </a:lnTo>
                  <a:lnTo>
                    <a:pt x="426" y="260"/>
                  </a:lnTo>
                  <a:lnTo>
                    <a:pt x="422" y="260"/>
                  </a:lnTo>
                  <a:lnTo>
                    <a:pt x="422" y="264"/>
                  </a:lnTo>
                  <a:lnTo>
                    <a:pt x="422" y="264"/>
                  </a:lnTo>
                  <a:lnTo>
                    <a:pt x="392" y="264"/>
                  </a:lnTo>
                  <a:lnTo>
                    <a:pt x="392" y="271"/>
                  </a:lnTo>
                  <a:lnTo>
                    <a:pt x="385" y="271"/>
                  </a:lnTo>
                  <a:lnTo>
                    <a:pt x="389" y="275"/>
                  </a:lnTo>
                  <a:lnTo>
                    <a:pt x="389" y="275"/>
                  </a:lnTo>
                  <a:lnTo>
                    <a:pt x="392" y="278"/>
                  </a:lnTo>
                  <a:lnTo>
                    <a:pt x="392" y="278"/>
                  </a:lnTo>
                  <a:lnTo>
                    <a:pt x="396" y="278"/>
                  </a:lnTo>
                  <a:lnTo>
                    <a:pt x="396" y="282"/>
                  </a:lnTo>
                  <a:lnTo>
                    <a:pt x="396" y="286"/>
                  </a:lnTo>
                  <a:lnTo>
                    <a:pt x="400" y="286"/>
                  </a:lnTo>
                  <a:lnTo>
                    <a:pt x="400" y="286"/>
                  </a:lnTo>
                  <a:lnTo>
                    <a:pt x="403" y="286"/>
                  </a:lnTo>
                  <a:lnTo>
                    <a:pt x="403" y="290"/>
                  </a:lnTo>
                  <a:lnTo>
                    <a:pt x="400" y="290"/>
                  </a:lnTo>
                  <a:lnTo>
                    <a:pt x="381" y="290"/>
                  </a:lnTo>
                  <a:lnTo>
                    <a:pt x="370" y="304"/>
                  </a:lnTo>
                  <a:lnTo>
                    <a:pt x="370" y="308"/>
                  </a:lnTo>
                  <a:lnTo>
                    <a:pt x="370" y="308"/>
                  </a:lnTo>
                  <a:lnTo>
                    <a:pt x="370" y="308"/>
                  </a:lnTo>
                  <a:lnTo>
                    <a:pt x="370" y="312"/>
                  </a:lnTo>
                  <a:lnTo>
                    <a:pt x="374" y="312"/>
                  </a:lnTo>
                  <a:lnTo>
                    <a:pt x="370" y="312"/>
                  </a:lnTo>
                  <a:lnTo>
                    <a:pt x="370" y="312"/>
                  </a:lnTo>
                  <a:lnTo>
                    <a:pt x="370" y="316"/>
                  </a:lnTo>
                  <a:lnTo>
                    <a:pt x="370" y="316"/>
                  </a:lnTo>
                  <a:lnTo>
                    <a:pt x="366" y="312"/>
                  </a:lnTo>
                  <a:lnTo>
                    <a:pt x="363" y="308"/>
                  </a:lnTo>
                  <a:lnTo>
                    <a:pt x="363" y="308"/>
                  </a:lnTo>
                  <a:lnTo>
                    <a:pt x="359" y="304"/>
                  </a:lnTo>
                  <a:lnTo>
                    <a:pt x="348" y="297"/>
                  </a:lnTo>
                  <a:lnTo>
                    <a:pt x="344" y="297"/>
                  </a:lnTo>
                  <a:lnTo>
                    <a:pt x="344" y="293"/>
                  </a:lnTo>
                  <a:lnTo>
                    <a:pt x="344" y="290"/>
                  </a:lnTo>
                  <a:lnTo>
                    <a:pt x="340" y="290"/>
                  </a:lnTo>
                  <a:lnTo>
                    <a:pt x="337" y="290"/>
                  </a:lnTo>
                  <a:lnTo>
                    <a:pt x="337" y="290"/>
                  </a:lnTo>
                  <a:lnTo>
                    <a:pt x="333" y="290"/>
                  </a:lnTo>
                  <a:lnTo>
                    <a:pt x="333" y="290"/>
                  </a:lnTo>
                  <a:lnTo>
                    <a:pt x="340" y="290"/>
                  </a:lnTo>
                  <a:lnTo>
                    <a:pt x="344" y="293"/>
                  </a:lnTo>
                  <a:lnTo>
                    <a:pt x="344" y="297"/>
                  </a:lnTo>
                  <a:lnTo>
                    <a:pt x="340" y="293"/>
                  </a:lnTo>
                  <a:lnTo>
                    <a:pt x="337" y="290"/>
                  </a:lnTo>
                  <a:lnTo>
                    <a:pt x="333" y="290"/>
                  </a:lnTo>
                  <a:lnTo>
                    <a:pt x="333" y="290"/>
                  </a:lnTo>
                  <a:lnTo>
                    <a:pt x="329" y="290"/>
                  </a:lnTo>
                  <a:lnTo>
                    <a:pt x="329" y="290"/>
                  </a:lnTo>
                  <a:lnTo>
                    <a:pt x="333" y="290"/>
                  </a:lnTo>
                  <a:lnTo>
                    <a:pt x="333" y="286"/>
                  </a:lnTo>
                  <a:lnTo>
                    <a:pt x="329" y="286"/>
                  </a:lnTo>
                  <a:lnTo>
                    <a:pt x="329" y="290"/>
                  </a:lnTo>
                  <a:lnTo>
                    <a:pt x="329" y="286"/>
                  </a:lnTo>
                  <a:lnTo>
                    <a:pt x="326" y="286"/>
                  </a:lnTo>
                  <a:lnTo>
                    <a:pt x="322" y="290"/>
                  </a:lnTo>
                  <a:lnTo>
                    <a:pt x="322" y="290"/>
                  </a:lnTo>
                  <a:lnTo>
                    <a:pt x="326" y="290"/>
                  </a:lnTo>
                  <a:lnTo>
                    <a:pt x="329" y="290"/>
                  </a:lnTo>
                  <a:lnTo>
                    <a:pt x="329" y="290"/>
                  </a:lnTo>
                  <a:lnTo>
                    <a:pt x="329" y="290"/>
                  </a:lnTo>
                  <a:lnTo>
                    <a:pt x="322" y="290"/>
                  </a:lnTo>
                  <a:lnTo>
                    <a:pt x="322" y="290"/>
                  </a:lnTo>
                  <a:lnTo>
                    <a:pt x="315" y="293"/>
                  </a:lnTo>
                  <a:lnTo>
                    <a:pt x="311" y="293"/>
                  </a:lnTo>
                  <a:lnTo>
                    <a:pt x="303" y="297"/>
                  </a:lnTo>
                  <a:lnTo>
                    <a:pt x="300" y="297"/>
                  </a:lnTo>
                  <a:lnTo>
                    <a:pt x="292" y="293"/>
                  </a:lnTo>
                  <a:lnTo>
                    <a:pt x="289" y="293"/>
                  </a:lnTo>
                  <a:lnTo>
                    <a:pt x="281" y="293"/>
                  </a:lnTo>
                  <a:lnTo>
                    <a:pt x="278" y="290"/>
                  </a:lnTo>
                  <a:lnTo>
                    <a:pt x="274" y="290"/>
                  </a:lnTo>
                  <a:lnTo>
                    <a:pt x="270" y="290"/>
                  </a:lnTo>
                  <a:lnTo>
                    <a:pt x="270" y="290"/>
                  </a:lnTo>
                  <a:lnTo>
                    <a:pt x="266" y="286"/>
                  </a:lnTo>
                  <a:lnTo>
                    <a:pt x="263" y="286"/>
                  </a:lnTo>
                  <a:lnTo>
                    <a:pt x="263" y="282"/>
                  </a:lnTo>
                  <a:lnTo>
                    <a:pt x="259" y="286"/>
                  </a:lnTo>
                  <a:lnTo>
                    <a:pt x="255" y="282"/>
                  </a:lnTo>
                  <a:lnTo>
                    <a:pt x="252" y="282"/>
                  </a:lnTo>
                  <a:lnTo>
                    <a:pt x="248" y="278"/>
                  </a:lnTo>
                  <a:lnTo>
                    <a:pt x="244" y="278"/>
                  </a:lnTo>
                  <a:lnTo>
                    <a:pt x="237" y="275"/>
                  </a:lnTo>
                  <a:lnTo>
                    <a:pt x="229" y="275"/>
                  </a:lnTo>
                  <a:lnTo>
                    <a:pt x="226" y="271"/>
                  </a:lnTo>
                  <a:lnTo>
                    <a:pt x="222" y="267"/>
                  </a:lnTo>
                  <a:lnTo>
                    <a:pt x="215" y="264"/>
                  </a:lnTo>
                  <a:lnTo>
                    <a:pt x="215" y="260"/>
                  </a:lnTo>
                  <a:lnTo>
                    <a:pt x="211" y="260"/>
                  </a:lnTo>
                  <a:lnTo>
                    <a:pt x="211" y="260"/>
                  </a:lnTo>
                  <a:lnTo>
                    <a:pt x="207" y="260"/>
                  </a:lnTo>
                  <a:lnTo>
                    <a:pt x="200" y="260"/>
                  </a:lnTo>
                  <a:lnTo>
                    <a:pt x="200" y="260"/>
                  </a:lnTo>
                  <a:lnTo>
                    <a:pt x="196" y="256"/>
                  </a:lnTo>
                  <a:lnTo>
                    <a:pt x="196" y="260"/>
                  </a:lnTo>
                  <a:lnTo>
                    <a:pt x="192" y="256"/>
                  </a:lnTo>
                  <a:lnTo>
                    <a:pt x="189" y="252"/>
                  </a:lnTo>
                  <a:lnTo>
                    <a:pt x="185" y="249"/>
                  </a:lnTo>
                  <a:lnTo>
                    <a:pt x="181" y="245"/>
                  </a:lnTo>
                  <a:lnTo>
                    <a:pt x="178" y="245"/>
                  </a:lnTo>
                  <a:lnTo>
                    <a:pt x="178" y="245"/>
                  </a:lnTo>
                  <a:lnTo>
                    <a:pt x="181" y="241"/>
                  </a:lnTo>
                  <a:lnTo>
                    <a:pt x="178" y="241"/>
                  </a:lnTo>
                  <a:lnTo>
                    <a:pt x="174" y="241"/>
                  </a:lnTo>
                  <a:lnTo>
                    <a:pt x="170" y="241"/>
                  </a:lnTo>
                  <a:lnTo>
                    <a:pt x="166" y="238"/>
                  </a:lnTo>
                  <a:lnTo>
                    <a:pt x="166" y="238"/>
                  </a:lnTo>
                  <a:lnTo>
                    <a:pt x="163" y="238"/>
                  </a:lnTo>
                  <a:lnTo>
                    <a:pt x="163" y="234"/>
                  </a:lnTo>
                  <a:lnTo>
                    <a:pt x="159" y="230"/>
                  </a:lnTo>
                  <a:lnTo>
                    <a:pt x="159" y="230"/>
                  </a:lnTo>
                  <a:lnTo>
                    <a:pt x="159" y="226"/>
                  </a:lnTo>
                  <a:lnTo>
                    <a:pt x="155" y="223"/>
                  </a:lnTo>
                  <a:lnTo>
                    <a:pt x="155" y="219"/>
                  </a:lnTo>
                  <a:lnTo>
                    <a:pt x="159" y="219"/>
                  </a:lnTo>
                  <a:lnTo>
                    <a:pt x="163" y="219"/>
                  </a:lnTo>
                  <a:lnTo>
                    <a:pt x="163" y="219"/>
                  </a:lnTo>
                  <a:lnTo>
                    <a:pt x="159" y="215"/>
                  </a:lnTo>
                  <a:lnTo>
                    <a:pt x="159" y="215"/>
                  </a:lnTo>
                  <a:lnTo>
                    <a:pt x="159" y="215"/>
                  </a:lnTo>
                  <a:lnTo>
                    <a:pt x="163" y="212"/>
                  </a:lnTo>
                  <a:lnTo>
                    <a:pt x="166" y="208"/>
                  </a:lnTo>
                  <a:lnTo>
                    <a:pt x="166" y="204"/>
                  </a:lnTo>
                  <a:lnTo>
                    <a:pt x="163" y="197"/>
                  </a:lnTo>
                  <a:lnTo>
                    <a:pt x="159" y="193"/>
                  </a:lnTo>
                  <a:lnTo>
                    <a:pt x="159" y="189"/>
                  </a:lnTo>
                  <a:lnTo>
                    <a:pt x="159" y="189"/>
                  </a:lnTo>
                  <a:lnTo>
                    <a:pt x="159" y="186"/>
                  </a:lnTo>
                  <a:lnTo>
                    <a:pt x="152" y="178"/>
                  </a:lnTo>
                  <a:lnTo>
                    <a:pt x="152" y="175"/>
                  </a:lnTo>
                  <a:lnTo>
                    <a:pt x="148" y="171"/>
                  </a:lnTo>
                  <a:lnTo>
                    <a:pt x="144" y="163"/>
                  </a:lnTo>
                  <a:lnTo>
                    <a:pt x="141" y="160"/>
                  </a:lnTo>
                  <a:lnTo>
                    <a:pt x="133" y="156"/>
                  </a:lnTo>
                  <a:lnTo>
                    <a:pt x="133" y="152"/>
                  </a:lnTo>
                  <a:lnTo>
                    <a:pt x="133" y="152"/>
                  </a:lnTo>
                  <a:lnTo>
                    <a:pt x="129" y="149"/>
                  </a:lnTo>
                  <a:lnTo>
                    <a:pt x="126" y="149"/>
                  </a:lnTo>
                  <a:lnTo>
                    <a:pt x="126" y="149"/>
                  </a:lnTo>
                  <a:lnTo>
                    <a:pt x="126" y="149"/>
                  </a:lnTo>
                  <a:lnTo>
                    <a:pt x="129" y="145"/>
                  </a:lnTo>
                  <a:lnTo>
                    <a:pt x="126" y="141"/>
                  </a:lnTo>
                  <a:lnTo>
                    <a:pt x="126" y="141"/>
                  </a:lnTo>
                  <a:lnTo>
                    <a:pt x="126" y="137"/>
                  </a:lnTo>
                  <a:lnTo>
                    <a:pt x="122" y="137"/>
                  </a:lnTo>
                  <a:lnTo>
                    <a:pt x="118" y="137"/>
                  </a:lnTo>
                  <a:lnTo>
                    <a:pt x="111" y="134"/>
                  </a:lnTo>
                  <a:lnTo>
                    <a:pt x="111" y="130"/>
                  </a:lnTo>
                  <a:lnTo>
                    <a:pt x="107" y="130"/>
                  </a:lnTo>
                  <a:lnTo>
                    <a:pt x="104" y="130"/>
                  </a:lnTo>
                  <a:lnTo>
                    <a:pt x="104" y="126"/>
                  </a:lnTo>
                  <a:lnTo>
                    <a:pt x="107" y="123"/>
                  </a:lnTo>
                  <a:lnTo>
                    <a:pt x="107" y="119"/>
                  </a:lnTo>
                  <a:lnTo>
                    <a:pt x="111" y="119"/>
                  </a:lnTo>
                  <a:lnTo>
                    <a:pt x="115" y="119"/>
                  </a:lnTo>
                  <a:lnTo>
                    <a:pt x="115" y="119"/>
                  </a:lnTo>
                  <a:lnTo>
                    <a:pt x="115" y="115"/>
                  </a:lnTo>
                  <a:lnTo>
                    <a:pt x="115" y="115"/>
                  </a:lnTo>
                  <a:lnTo>
                    <a:pt x="111" y="115"/>
                  </a:lnTo>
                  <a:lnTo>
                    <a:pt x="111" y="115"/>
                  </a:lnTo>
                  <a:lnTo>
                    <a:pt x="107" y="111"/>
                  </a:lnTo>
                  <a:lnTo>
                    <a:pt x="107" y="111"/>
                  </a:lnTo>
                  <a:lnTo>
                    <a:pt x="104" y="111"/>
                  </a:lnTo>
                  <a:lnTo>
                    <a:pt x="100" y="111"/>
                  </a:lnTo>
                  <a:lnTo>
                    <a:pt x="100" y="108"/>
                  </a:lnTo>
                  <a:lnTo>
                    <a:pt x="100" y="104"/>
                  </a:lnTo>
                  <a:lnTo>
                    <a:pt x="100" y="104"/>
                  </a:lnTo>
                  <a:lnTo>
                    <a:pt x="96" y="104"/>
                  </a:lnTo>
                  <a:lnTo>
                    <a:pt x="89" y="100"/>
                  </a:lnTo>
                  <a:lnTo>
                    <a:pt x="89" y="97"/>
                  </a:lnTo>
                  <a:lnTo>
                    <a:pt x="92" y="93"/>
                  </a:lnTo>
                  <a:lnTo>
                    <a:pt x="92" y="89"/>
                  </a:lnTo>
                  <a:lnTo>
                    <a:pt x="89" y="89"/>
                  </a:lnTo>
                  <a:lnTo>
                    <a:pt x="89" y="89"/>
                  </a:lnTo>
                  <a:lnTo>
                    <a:pt x="85" y="89"/>
                  </a:lnTo>
                  <a:lnTo>
                    <a:pt x="85" y="89"/>
                  </a:lnTo>
                  <a:lnTo>
                    <a:pt x="81" y="89"/>
                  </a:lnTo>
                  <a:lnTo>
                    <a:pt x="81" y="86"/>
                  </a:lnTo>
                  <a:lnTo>
                    <a:pt x="81" y="82"/>
                  </a:lnTo>
                  <a:lnTo>
                    <a:pt x="78" y="78"/>
                  </a:lnTo>
                  <a:lnTo>
                    <a:pt x="78" y="78"/>
                  </a:lnTo>
                  <a:lnTo>
                    <a:pt x="74" y="78"/>
                  </a:lnTo>
                  <a:lnTo>
                    <a:pt x="74" y="74"/>
                  </a:lnTo>
                  <a:lnTo>
                    <a:pt x="74" y="71"/>
                  </a:lnTo>
                  <a:lnTo>
                    <a:pt x="70" y="71"/>
                  </a:lnTo>
                  <a:lnTo>
                    <a:pt x="70" y="67"/>
                  </a:lnTo>
                  <a:lnTo>
                    <a:pt x="66" y="63"/>
                  </a:lnTo>
                  <a:lnTo>
                    <a:pt x="66" y="63"/>
                  </a:lnTo>
                  <a:lnTo>
                    <a:pt x="66" y="63"/>
                  </a:lnTo>
                  <a:lnTo>
                    <a:pt x="66" y="63"/>
                  </a:lnTo>
                  <a:lnTo>
                    <a:pt x="66" y="60"/>
                  </a:lnTo>
                  <a:lnTo>
                    <a:pt x="63" y="56"/>
                  </a:lnTo>
                  <a:lnTo>
                    <a:pt x="63" y="52"/>
                  </a:lnTo>
                  <a:lnTo>
                    <a:pt x="63" y="52"/>
                  </a:lnTo>
                  <a:lnTo>
                    <a:pt x="63" y="48"/>
                  </a:lnTo>
                  <a:lnTo>
                    <a:pt x="59" y="45"/>
                  </a:lnTo>
                  <a:lnTo>
                    <a:pt x="59" y="41"/>
                  </a:lnTo>
                  <a:lnTo>
                    <a:pt x="59" y="37"/>
                  </a:lnTo>
                  <a:lnTo>
                    <a:pt x="59" y="34"/>
                  </a:lnTo>
                  <a:lnTo>
                    <a:pt x="59" y="30"/>
                  </a:lnTo>
                  <a:lnTo>
                    <a:pt x="59" y="30"/>
                  </a:lnTo>
                  <a:lnTo>
                    <a:pt x="55" y="26"/>
                  </a:lnTo>
                  <a:lnTo>
                    <a:pt x="55" y="26"/>
                  </a:lnTo>
                  <a:lnTo>
                    <a:pt x="52" y="26"/>
                  </a:lnTo>
                  <a:lnTo>
                    <a:pt x="52" y="22"/>
                  </a:lnTo>
                  <a:lnTo>
                    <a:pt x="48" y="26"/>
                  </a:lnTo>
                  <a:lnTo>
                    <a:pt x="44" y="26"/>
                  </a:lnTo>
                  <a:lnTo>
                    <a:pt x="44" y="22"/>
                  </a:lnTo>
                  <a:lnTo>
                    <a:pt x="41" y="19"/>
                  </a:lnTo>
                  <a:lnTo>
                    <a:pt x="37" y="19"/>
                  </a:lnTo>
                  <a:lnTo>
                    <a:pt x="33" y="15"/>
                  </a:lnTo>
                  <a:lnTo>
                    <a:pt x="37" y="19"/>
                  </a:lnTo>
                  <a:lnTo>
                    <a:pt x="37" y="19"/>
                  </a:lnTo>
                  <a:lnTo>
                    <a:pt x="33" y="26"/>
                  </a:lnTo>
                  <a:lnTo>
                    <a:pt x="33" y="30"/>
                  </a:lnTo>
                  <a:lnTo>
                    <a:pt x="33" y="34"/>
                  </a:lnTo>
                  <a:lnTo>
                    <a:pt x="33" y="45"/>
                  </a:lnTo>
                  <a:lnTo>
                    <a:pt x="33" y="48"/>
                  </a:lnTo>
                  <a:lnTo>
                    <a:pt x="33" y="48"/>
                  </a:lnTo>
                  <a:lnTo>
                    <a:pt x="37" y="52"/>
                  </a:lnTo>
                  <a:lnTo>
                    <a:pt x="37" y="56"/>
                  </a:lnTo>
                  <a:lnTo>
                    <a:pt x="41" y="56"/>
                  </a:lnTo>
                  <a:lnTo>
                    <a:pt x="41" y="60"/>
                  </a:lnTo>
                  <a:lnTo>
                    <a:pt x="44" y="63"/>
                  </a:lnTo>
                  <a:lnTo>
                    <a:pt x="44" y="67"/>
                  </a:lnTo>
                  <a:lnTo>
                    <a:pt x="44" y="67"/>
                  </a:lnTo>
                  <a:lnTo>
                    <a:pt x="44" y="71"/>
                  </a:lnTo>
                  <a:lnTo>
                    <a:pt x="48" y="71"/>
                  </a:lnTo>
                  <a:lnTo>
                    <a:pt x="52" y="74"/>
                  </a:lnTo>
                  <a:lnTo>
                    <a:pt x="52" y="78"/>
                  </a:lnTo>
                  <a:lnTo>
                    <a:pt x="52" y="78"/>
                  </a:lnTo>
                  <a:lnTo>
                    <a:pt x="55" y="78"/>
                  </a:lnTo>
                  <a:lnTo>
                    <a:pt x="59" y="82"/>
                  </a:lnTo>
                  <a:lnTo>
                    <a:pt x="55" y="86"/>
                  </a:lnTo>
                  <a:lnTo>
                    <a:pt x="55" y="89"/>
                  </a:lnTo>
                  <a:lnTo>
                    <a:pt x="59" y="93"/>
                  </a:lnTo>
                  <a:lnTo>
                    <a:pt x="63" y="93"/>
                  </a:lnTo>
                  <a:lnTo>
                    <a:pt x="63" y="97"/>
                  </a:lnTo>
                  <a:lnTo>
                    <a:pt x="66" y="100"/>
                  </a:lnTo>
                  <a:lnTo>
                    <a:pt x="66" y="100"/>
                  </a:lnTo>
                  <a:lnTo>
                    <a:pt x="66" y="104"/>
                  </a:lnTo>
                  <a:lnTo>
                    <a:pt x="66" y="104"/>
                  </a:lnTo>
                  <a:lnTo>
                    <a:pt x="66" y="108"/>
                  </a:lnTo>
                  <a:lnTo>
                    <a:pt x="70" y="111"/>
                  </a:lnTo>
                  <a:lnTo>
                    <a:pt x="70" y="111"/>
                  </a:lnTo>
                  <a:lnTo>
                    <a:pt x="70" y="108"/>
                  </a:lnTo>
                  <a:lnTo>
                    <a:pt x="70" y="108"/>
                  </a:lnTo>
                  <a:lnTo>
                    <a:pt x="70" y="108"/>
                  </a:lnTo>
                  <a:lnTo>
                    <a:pt x="74" y="111"/>
                  </a:lnTo>
                  <a:lnTo>
                    <a:pt x="74" y="111"/>
                  </a:lnTo>
                  <a:lnTo>
                    <a:pt x="78" y="119"/>
                  </a:lnTo>
                  <a:lnTo>
                    <a:pt x="74" y="123"/>
                  </a:lnTo>
                  <a:lnTo>
                    <a:pt x="74" y="126"/>
                  </a:lnTo>
                  <a:lnTo>
                    <a:pt x="78" y="126"/>
                  </a:lnTo>
                  <a:lnTo>
                    <a:pt x="78" y="130"/>
                  </a:lnTo>
                  <a:lnTo>
                    <a:pt x="78" y="130"/>
                  </a:lnTo>
                  <a:lnTo>
                    <a:pt x="78" y="134"/>
                  </a:lnTo>
                  <a:lnTo>
                    <a:pt x="81" y="134"/>
                  </a:lnTo>
                  <a:lnTo>
                    <a:pt x="81" y="137"/>
                  </a:lnTo>
                  <a:lnTo>
                    <a:pt x="78" y="137"/>
                  </a:lnTo>
                  <a:lnTo>
                    <a:pt x="81" y="141"/>
                  </a:lnTo>
                  <a:lnTo>
                    <a:pt x="81" y="145"/>
                  </a:lnTo>
                  <a:lnTo>
                    <a:pt x="81" y="149"/>
                  </a:lnTo>
                  <a:lnTo>
                    <a:pt x="81" y="149"/>
                  </a:lnTo>
                  <a:lnTo>
                    <a:pt x="85" y="152"/>
                  </a:lnTo>
                  <a:lnTo>
                    <a:pt x="85" y="156"/>
                  </a:lnTo>
                  <a:lnTo>
                    <a:pt x="85" y="156"/>
                  </a:lnTo>
                  <a:lnTo>
                    <a:pt x="89" y="156"/>
                  </a:lnTo>
                  <a:lnTo>
                    <a:pt x="89" y="152"/>
                  </a:lnTo>
                  <a:lnTo>
                    <a:pt x="89" y="152"/>
                  </a:lnTo>
                  <a:lnTo>
                    <a:pt x="89" y="152"/>
                  </a:lnTo>
                  <a:lnTo>
                    <a:pt x="92" y="156"/>
                  </a:lnTo>
                  <a:lnTo>
                    <a:pt x="92" y="156"/>
                  </a:lnTo>
                  <a:lnTo>
                    <a:pt x="96" y="160"/>
                  </a:lnTo>
                  <a:lnTo>
                    <a:pt x="96" y="163"/>
                  </a:lnTo>
                  <a:lnTo>
                    <a:pt x="96" y="163"/>
                  </a:lnTo>
                  <a:lnTo>
                    <a:pt x="100" y="167"/>
                  </a:lnTo>
                  <a:lnTo>
                    <a:pt x="100" y="167"/>
                  </a:lnTo>
                  <a:lnTo>
                    <a:pt x="100" y="171"/>
                  </a:lnTo>
                  <a:lnTo>
                    <a:pt x="96" y="175"/>
                  </a:lnTo>
                  <a:lnTo>
                    <a:pt x="92" y="178"/>
                  </a:lnTo>
                  <a:lnTo>
                    <a:pt x="89" y="175"/>
                  </a:lnTo>
                  <a:lnTo>
                    <a:pt x="89" y="175"/>
                  </a:lnTo>
                  <a:lnTo>
                    <a:pt x="89" y="171"/>
                  </a:lnTo>
                  <a:lnTo>
                    <a:pt x="89" y="171"/>
                  </a:lnTo>
                  <a:lnTo>
                    <a:pt x="85" y="167"/>
                  </a:lnTo>
                  <a:lnTo>
                    <a:pt x="85" y="163"/>
                  </a:lnTo>
                  <a:lnTo>
                    <a:pt x="81" y="163"/>
                  </a:lnTo>
                  <a:lnTo>
                    <a:pt x="78" y="160"/>
                  </a:lnTo>
                  <a:lnTo>
                    <a:pt x="78" y="160"/>
                  </a:lnTo>
                  <a:lnTo>
                    <a:pt x="74" y="156"/>
                  </a:lnTo>
                  <a:lnTo>
                    <a:pt x="70" y="152"/>
                  </a:lnTo>
                  <a:lnTo>
                    <a:pt x="66" y="149"/>
                  </a:lnTo>
                  <a:lnTo>
                    <a:pt x="63" y="149"/>
                  </a:lnTo>
                  <a:lnTo>
                    <a:pt x="63" y="145"/>
                  </a:lnTo>
                  <a:lnTo>
                    <a:pt x="63" y="145"/>
                  </a:lnTo>
                  <a:lnTo>
                    <a:pt x="59" y="145"/>
                  </a:lnTo>
                  <a:lnTo>
                    <a:pt x="59" y="141"/>
                  </a:lnTo>
                  <a:lnTo>
                    <a:pt x="59" y="137"/>
                  </a:lnTo>
                  <a:lnTo>
                    <a:pt x="63" y="130"/>
                  </a:lnTo>
                  <a:lnTo>
                    <a:pt x="63" y="126"/>
                  </a:lnTo>
                  <a:lnTo>
                    <a:pt x="59" y="119"/>
                  </a:lnTo>
                  <a:lnTo>
                    <a:pt x="59" y="119"/>
                  </a:lnTo>
                  <a:lnTo>
                    <a:pt x="55" y="119"/>
                  </a:lnTo>
                  <a:lnTo>
                    <a:pt x="55" y="119"/>
                  </a:lnTo>
                  <a:lnTo>
                    <a:pt x="48" y="111"/>
                  </a:lnTo>
                  <a:lnTo>
                    <a:pt x="48" y="108"/>
                  </a:lnTo>
                  <a:lnTo>
                    <a:pt x="48" y="104"/>
                  </a:lnTo>
                  <a:lnTo>
                    <a:pt x="48" y="104"/>
                  </a:lnTo>
                  <a:lnTo>
                    <a:pt x="44" y="108"/>
                  </a:lnTo>
                  <a:lnTo>
                    <a:pt x="41" y="108"/>
                  </a:lnTo>
                  <a:lnTo>
                    <a:pt x="41" y="108"/>
                  </a:lnTo>
                  <a:lnTo>
                    <a:pt x="37" y="108"/>
                  </a:lnTo>
                  <a:lnTo>
                    <a:pt x="41" y="104"/>
                  </a:lnTo>
                  <a:lnTo>
                    <a:pt x="37" y="104"/>
                  </a:lnTo>
                  <a:lnTo>
                    <a:pt x="33" y="104"/>
                  </a:lnTo>
                  <a:lnTo>
                    <a:pt x="33" y="104"/>
                  </a:lnTo>
                  <a:lnTo>
                    <a:pt x="29" y="100"/>
                  </a:lnTo>
                  <a:lnTo>
                    <a:pt x="29" y="100"/>
                  </a:lnTo>
                  <a:lnTo>
                    <a:pt x="26" y="97"/>
                  </a:lnTo>
                  <a:lnTo>
                    <a:pt x="26" y="97"/>
                  </a:lnTo>
                  <a:lnTo>
                    <a:pt x="22" y="93"/>
                  </a:lnTo>
                  <a:lnTo>
                    <a:pt x="18" y="89"/>
                  </a:lnTo>
                  <a:lnTo>
                    <a:pt x="22" y="89"/>
                  </a:lnTo>
                  <a:lnTo>
                    <a:pt x="26" y="89"/>
                  </a:lnTo>
                  <a:lnTo>
                    <a:pt x="26" y="89"/>
                  </a:lnTo>
                  <a:lnTo>
                    <a:pt x="33" y="89"/>
                  </a:lnTo>
                  <a:lnTo>
                    <a:pt x="33" y="93"/>
                  </a:lnTo>
                  <a:lnTo>
                    <a:pt x="33" y="89"/>
                  </a:lnTo>
                  <a:lnTo>
                    <a:pt x="37" y="89"/>
                  </a:lnTo>
                  <a:lnTo>
                    <a:pt x="33" y="89"/>
                  </a:lnTo>
                  <a:lnTo>
                    <a:pt x="33" y="86"/>
                  </a:lnTo>
                  <a:lnTo>
                    <a:pt x="33" y="86"/>
                  </a:lnTo>
                  <a:lnTo>
                    <a:pt x="37" y="86"/>
                  </a:lnTo>
                  <a:lnTo>
                    <a:pt x="37" y="86"/>
                  </a:lnTo>
                  <a:lnTo>
                    <a:pt x="37" y="82"/>
                  </a:lnTo>
                  <a:lnTo>
                    <a:pt x="37" y="82"/>
                  </a:lnTo>
                  <a:lnTo>
                    <a:pt x="37" y="78"/>
                  </a:lnTo>
                  <a:lnTo>
                    <a:pt x="37" y="74"/>
                  </a:lnTo>
                  <a:lnTo>
                    <a:pt x="33" y="74"/>
                  </a:lnTo>
                  <a:lnTo>
                    <a:pt x="33" y="71"/>
                  </a:lnTo>
                  <a:lnTo>
                    <a:pt x="29" y="67"/>
                  </a:lnTo>
                  <a:lnTo>
                    <a:pt x="29" y="63"/>
                  </a:lnTo>
                  <a:lnTo>
                    <a:pt x="26" y="60"/>
                  </a:lnTo>
                  <a:lnTo>
                    <a:pt x="22" y="56"/>
                  </a:lnTo>
                  <a:lnTo>
                    <a:pt x="18" y="56"/>
                  </a:lnTo>
                  <a:lnTo>
                    <a:pt x="15" y="56"/>
                  </a:lnTo>
                  <a:lnTo>
                    <a:pt x="15" y="52"/>
                  </a:lnTo>
                  <a:lnTo>
                    <a:pt x="15" y="45"/>
                  </a:lnTo>
                  <a:lnTo>
                    <a:pt x="15" y="45"/>
                  </a:lnTo>
                  <a:lnTo>
                    <a:pt x="11" y="41"/>
                  </a:lnTo>
                  <a:lnTo>
                    <a:pt x="11" y="41"/>
                  </a:lnTo>
                  <a:lnTo>
                    <a:pt x="11" y="37"/>
                  </a:lnTo>
                  <a:lnTo>
                    <a:pt x="11" y="34"/>
                  </a:lnTo>
                  <a:lnTo>
                    <a:pt x="7" y="34"/>
                  </a:lnTo>
                  <a:lnTo>
                    <a:pt x="7" y="30"/>
                  </a:lnTo>
                  <a:lnTo>
                    <a:pt x="7" y="30"/>
                  </a:lnTo>
                  <a:lnTo>
                    <a:pt x="11" y="26"/>
                  </a:lnTo>
                  <a:lnTo>
                    <a:pt x="4" y="22"/>
                  </a:lnTo>
                  <a:lnTo>
                    <a:pt x="4" y="19"/>
                  </a:lnTo>
                  <a:lnTo>
                    <a:pt x="4" y="19"/>
                  </a:lnTo>
                  <a:lnTo>
                    <a:pt x="7" y="19"/>
                  </a:lnTo>
                  <a:lnTo>
                    <a:pt x="4" y="15"/>
                  </a:lnTo>
                  <a:lnTo>
                    <a:pt x="4" y="11"/>
                  </a:lnTo>
                  <a:lnTo>
                    <a:pt x="0" y="4"/>
                  </a:lnTo>
                  <a:lnTo>
                    <a:pt x="0" y="0"/>
                  </a:lnTo>
                  <a:lnTo>
                    <a:pt x="0" y="0"/>
                  </a:lnTo>
                  <a:close/>
                  <a:moveTo>
                    <a:pt x="85" y="145"/>
                  </a:moveTo>
                  <a:lnTo>
                    <a:pt x="85" y="141"/>
                  </a:lnTo>
                  <a:lnTo>
                    <a:pt x="85" y="141"/>
                  </a:lnTo>
                  <a:lnTo>
                    <a:pt x="85" y="137"/>
                  </a:lnTo>
                  <a:lnTo>
                    <a:pt x="81" y="137"/>
                  </a:lnTo>
                  <a:lnTo>
                    <a:pt x="85" y="141"/>
                  </a:lnTo>
                  <a:lnTo>
                    <a:pt x="85" y="145"/>
                  </a:lnTo>
                  <a:lnTo>
                    <a:pt x="85" y="145"/>
                  </a:lnTo>
                  <a:close/>
                  <a:moveTo>
                    <a:pt x="89" y="149"/>
                  </a:moveTo>
                  <a:lnTo>
                    <a:pt x="89" y="152"/>
                  </a:lnTo>
                  <a:lnTo>
                    <a:pt x="89" y="152"/>
                  </a:lnTo>
                  <a:lnTo>
                    <a:pt x="89" y="149"/>
                  </a:lnTo>
                  <a:lnTo>
                    <a:pt x="89" y="149"/>
                  </a:lnTo>
                  <a:lnTo>
                    <a:pt x="89" y="149"/>
                  </a:lnTo>
                  <a:close/>
                  <a:moveTo>
                    <a:pt x="296" y="145"/>
                  </a:moveTo>
                  <a:lnTo>
                    <a:pt x="300" y="145"/>
                  </a:lnTo>
                  <a:lnTo>
                    <a:pt x="300" y="145"/>
                  </a:lnTo>
                  <a:lnTo>
                    <a:pt x="296" y="145"/>
                  </a:lnTo>
                  <a:lnTo>
                    <a:pt x="296" y="145"/>
                  </a:lnTo>
                  <a:lnTo>
                    <a:pt x="296" y="145"/>
                  </a:lnTo>
                  <a:close/>
                  <a:moveTo>
                    <a:pt x="296" y="149"/>
                  </a:moveTo>
                  <a:lnTo>
                    <a:pt x="296" y="149"/>
                  </a:lnTo>
                  <a:lnTo>
                    <a:pt x="296" y="149"/>
                  </a:lnTo>
                  <a:lnTo>
                    <a:pt x="296" y="149"/>
                  </a:lnTo>
                  <a:lnTo>
                    <a:pt x="296" y="149"/>
                  </a:lnTo>
                  <a:lnTo>
                    <a:pt x="296" y="149"/>
                  </a:lnTo>
                  <a:close/>
                  <a:moveTo>
                    <a:pt x="296" y="156"/>
                  </a:moveTo>
                  <a:lnTo>
                    <a:pt x="296" y="152"/>
                  </a:lnTo>
                  <a:lnTo>
                    <a:pt x="296" y="152"/>
                  </a:lnTo>
                  <a:lnTo>
                    <a:pt x="296" y="15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5" name="Freeform 177"/>
            <p:cNvSpPr>
              <a:spLocks noEditPoints="1"/>
            </p:cNvSpPr>
            <p:nvPr/>
          </p:nvSpPr>
          <p:spPr bwMode="auto">
            <a:xfrm>
              <a:off x="2749063" y="3075611"/>
              <a:ext cx="829877" cy="788705"/>
            </a:xfrm>
            <a:custGeom>
              <a:avLst/>
              <a:gdLst>
                <a:gd name="T0" fmla="*/ 103 w 174"/>
                <a:gd name="T1" fmla="*/ 22 h 165"/>
                <a:gd name="T2" fmla="*/ 105 w 174"/>
                <a:gd name="T3" fmla="*/ 21 h 165"/>
                <a:gd name="T4" fmla="*/ 106 w 174"/>
                <a:gd name="T5" fmla="*/ 21 h 165"/>
                <a:gd name="T6" fmla="*/ 109 w 174"/>
                <a:gd name="T7" fmla="*/ 22 h 165"/>
                <a:gd name="T8" fmla="*/ 100 w 174"/>
                <a:gd name="T9" fmla="*/ 5 h 165"/>
                <a:gd name="T10" fmla="*/ 94 w 174"/>
                <a:gd name="T11" fmla="*/ 12 h 165"/>
                <a:gd name="T12" fmla="*/ 88 w 174"/>
                <a:gd name="T13" fmla="*/ 13 h 165"/>
                <a:gd name="T14" fmla="*/ 79 w 174"/>
                <a:gd name="T15" fmla="*/ 12 h 165"/>
                <a:gd name="T16" fmla="*/ 75 w 174"/>
                <a:gd name="T17" fmla="*/ 13 h 165"/>
                <a:gd name="T18" fmla="*/ 64 w 174"/>
                <a:gd name="T19" fmla="*/ 15 h 165"/>
                <a:gd name="T20" fmla="*/ 64 w 174"/>
                <a:gd name="T21" fmla="*/ 5 h 165"/>
                <a:gd name="T22" fmla="*/ 59 w 174"/>
                <a:gd name="T23" fmla="*/ 0 h 165"/>
                <a:gd name="T24" fmla="*/ 44 w 174"/>
                <a:gd name="T25" fmla="*/ 6 h 165"/>
                <a:gd name="T26" fmla="*/ 47 w 174"/>
                <a:gd name="T27" fmla="*/ 12 h 165"/>
                <a:gd name="T28" fmla="*/ 30 w 174"/>
                <a:gd name="T29" fmla="*/ 17 h 165"/>
                <a:gd name="T30" fmla="*/ 18 w 174"/>
                <a:gd name="T31" fmla="*/ 16 h 165"/>
                <a:gd name="T32" fmla="*/ 20 w 174"/>
                <a:gd name="T33" fmla="*/ 28 h 165"/>
                <a:gd name="T34" fmla="*/ 10 w 174"/>
                <a:gd name="T35" fmla="*/ 40 h 165"/>
                <a:gd name="T36" fmla="*/ 3 w 174"/>
                <a:gd name="T37" fmla="*/ 49 h 165"/>
                <a:gd name="T38" fmla="*/ 5 w 174"/>
                <a:gd name="T39" fmla="*/ 60 h 165"/>
                <a:gd name="T40" fmla="*/ 16 w 174"/>
                <a:gd name="T41" fmla="*/ 67 h 165"/>
                <a:gd name="T42" fmla="*/ 27 w 174"/>
                <a:gd name="T43" fmla="*/ 66 h 165"/>
                <a:gd name="T44" fmla="*/ 38 w 174"/>
                <a:gd name="T45" fmla="*/ 65 h 165"/>
                <a:gd name="T46" fmla="*/ 50 w 174"/>
                <a:gd name="T47" fmla="*/ 75 h 165"/>
                <a:gd name="T48" fmla="*/ 62 w 174"/>
                <a:gd name="T49" fmla="*/ 86 h 165"/>
                <a:gd name="T50" fmla="*/ 74 w 174"/>
                <a:gd name="T51" fmla="*/ 106 h 165"/>
                <a:gd name="T52" fmla="*/ 84 w 174"/>
                <a:gd name="T53" fmla="*/ 114 h 165"/>
                <a:gd name="T54" fmla="*/ 90 w 174"/>
                <a:gd name="T55" fmla="*/ 127 h 165"/>
                <a:gd name="T56" fmla="*/ 92 w 174"/>
                <a:gd name="T57" fmla="*/ 136 h 165"/>
                <a:gd name="T58" fmla="*/ 83 w 174"/>
                <a:gd name="T59" fmla="*/ 143 h 165"/>
                <a:gd name="T60" fmla="*/ 84 w 174"/>
                <a:gd name="T61" fmla="*/ 150 h 165"/>
                <a:gd name="T62" fmla="*/ 95 w 174"/>
                <a:gd name="T63" fmla="*/ 157 h 165"/>
                <a:gd name="T64" fmla="*/ 102 w 174"/>
                <a:gd name="T65" fmla="*/ 159 h 165"/>
                <a:gd name="T66" fmla="*/ 105 w 174"/>
                <a:gd name="T67" fmla="*/ 152 h 165"/>
                <a:gd name="T68" fmla="*/ 108 w 174"/>
                <a:gd name="T69" fmla="*/ 149 h 165"/>
                <a:gd name="T70" fmla="*/ 104 w 174"/>
                <a:gd name="T71" fmla="*/ 156 h 165"/>
                <a:gd name="T72" fmla="*/ 116 w 174"/>
                <a:gd name="T73" fmla="*/ 140 h 165"/>
                <a:gd name="T74" fmla="*/ 116 w 174"/>
                <a:gd name="T75" fmla="*/ 133 h 165"/>
                <a:gd name="T76" fmla="*/ 119 w 174"/>
                <a:gd name="T77" fmla="*/ 126 h 165"/>
                <a:gd name="T78" fmla="*/ 131 w 174"/>
                <a:gd name="T79" fmla="*/ 119 h 165"/>
                <a:gd name="T80" fmla="*/ 136 w 174"/>
                <a:gd name="T81" fmla="*/ 115 h 165"/>
                <a:gd name="T82" fmla="*/ 141 w 174"/>
                <a:gd name="T83" fmla="*/ 116 h 165"/>
                <a:gd name="T84" fmla="*/ 149 w 174"/>
                <a:gd name="T85" fmla="*/ 109 h 165"/>
                <a:gd name="T86" fmla="*/ 154 w 174"/>
                <a:gd name="T87" fmla="*/ 96 h 165"/>
                <a:gd name="T88" fmla="*/ 156 w 174"/>
                <a:gd name="T89" fmla="*/ 78 h 165"/>
                <a:gd name="T90" fmla="*/ 155 w 174"/>
                <a:gd name="T91" fmla="*/ 73 h 165"/>
                <a:gd name="T92" fmla="*/ 161 w 174"/>
                <a:gd name="T93" fmla="*/ 71 h 165"/>
                <a:gd name="T94" fmla="*/ 173 w 174"/>
                <a:gd name="T95" fmla="*/ 56 h 165"/>
                <a:gd name="T96" fmla="*/ 168 w 174"/>
                <a:gd name="T97" fmla="*/ 42 h 165"/>
                <a:gd name="T98" fmla="*/ 151 w 174"/>
                <a:gd name="T99" fmla="*/ 33 h 165"/>
                <a:gd name="T100" fmla="*/ 142 w 174"/>
                <a:gd name="T101" fmla="*/ 33 h 165"/>
                <a:gd name="T102" fmla="*/ 134 w 174"/>
                <a:gd name="T103" fmla="*/ 32 h 165"/>
                <a:gd name="T104" fmla="*/ 130 w 174"/>
                <a:gd name="T105" fmla="*/ 35 h 165"/>
                <a:gd name="T106" fmla="*/ 126 w 174"/>
                <a:gd name="T107" fmla="*/ 29 h 165"/>
                <a:gd name="T108" fmla="*/ 120 w 174"/>
                <a:gd name="T109" fmla="*/ 25 h 165"/>
                <a:gd name="T110" fmla="*/ 113 w 174"/>
                <a:gd name="T111" fmla="*/ 27 h 165"/>
                <a:gd name="T112" fmla="*/ 107 w 174"/>
                <a:gd name="T113" fmla="*/ 33 h 165"/>
                <a:gd name="T114" fmla="*/ 105 w 174"/>
                <a:gd name="T115" fmla="*/ 29 h 165"/>
                <a:gd name="T116" fmla="*/ 113 w 174"/>
                <a:gd name="T117" fmla="*/ 24 h 165"/>
                <a:gd name="T118" fmla="*/ 104 w 174"/>
                <a:gd name="T119" fmla="*/ 25 h 165"/>
                <a:gd name="T120" fmla="*/ 99 w 174"/>
                <a:gd name="T121" fmla="*/ 25 h 165"/>
                <a:gd name="T122" fmla="*/ 106 w 174"/>
                <a:gd name="T123" fmla="*/ 17 h 165"/>
                <a:gd name="T124" fmla="*/ 102 w 174"/>
                <a:gd name="T125"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4" h="165">
                  <a:moveTo>
                    <a:pt x="102" y="24"/>
                  </a:moveTo>
                  <a:cubicBezTo>
                    <a:pt x="102" y="24"/>
                    <a:pt x="102" y="24"/>
                    <a:pt x="102" y="24"/>
                  </a:cubicBezTo>
                  <a:cubicBezTo>
                    <a:pt x="103" y="23"/>
                    <a:pt x="103" y="23"/>
                    <a:pt x="103" y="23"/>
                  </a:cubicBezTo>
                  <a:cubicBezTo>
                    <a:pt x="103" y="24"/>
                    <a:pt x="103" y="24"/>
                    <a:pt x="103" y="24"/>
                  </a:cubicBezTo>
                  <a:cubicBezTo>
                    <a:pt x="103" y="24"/>
                    <a:pt x="103" y="24"/>
                    <a:pt x="103" y="24"/>
                  </a:cubicBezTo>
                  <a:cubicBezTo>
                    <a:pt x="102" y="24"/>
                    <a:pt x="102" y="24"/>
                    <a:pt x="102" y="24"/>
                  </a:cubicBezTo>
                  <a:cubicBezTo>
                    <a:pt x="102" y="24"/>
                    <a:pt x="102" y="24"/>
                    <a:pt x="102" y="24"/>
                  </a:cubicBezTo>
                  <a:close/>
                  <a:moveTo>
                    <a:pt x="101" y="24"/>
                  </a:moveTo>
                  <a:cubicBezTo>
                    <a:pt x="101" y="24"/>
                    <a:pt x="101" y="24"/>
                    <a:pt x="101" y="24"/>
                  </a:cubicBezTo>
                  <a:cubicBezTo>
                    <a:pt x="101" y="24"/>
                    <a:pt x="101" y="24"/>
                    <a:pt x="101" y="24"/>
                  </a:cubicBezTo>
                  <a:cubicBezTo>
                    <a:pt x="102" y="23"/>
                    <a:pt x="102" y="23"/>
                    <a:pt x="102" y="23"/>
                  </a:cubicBezTo>
                  <a:cubicBezTo>
                    <a:pt x="103" y="23"/>
                    <a:pt x="103" y="23"/>
                    <a:pt x="103" y="23"/>
                  </a:cubicBezTo>
                  <a:cubicBezTo>
                    <a:pt x="103" y="22"/>
                    <a:pt x="103" y="22"/>
                    <a:pt x="103" y="22"/>
                  </a:cubicBezTo>
                  <a:cubicBezTo>
                    <a:pt x="103" y="22"/>
                    <a:pt x="103" y="22"/>
                    <a:pt x="103" y="22"/>
                  </a:cubicBezTo>
                  <a:cubicBezTo>
                    <a:pt x="103" y="22"/>
                    <a:pt x="103" y="22"/>
                    <a:pt x="103" y="22"/>
                  </a:cubicBezTo>
                  <a:cubicBezTo>
                    <a:pt x="103" y="22"/>
                    <a:pt x="103" y="22"/>
                    <a:pt x="103" y="22"/>
                  </a:cubicBezTo>
                  <a:cubicBezTo>
                    <a:pt x="102" y="22"/>
                    <a:pt x="102" y="22"/>
                    <a:pt x="102" y="22"/>
                  </a:cubicBezTo>
                  <a:cubicBezTo>
                    <a:pt x="101" y="23"/>
                    <a:pt x="101" y="23"/>
                    <a:pt x="101" y="23"/>
                  </a:cubicBezTo>
                  <a:cubicBezTo>
                    <a:pt x="101" y="24"/>
                    <a:pt x="101" y="24"/>
                    <a:pt x="101" y="24"/>
                  </a:cubicBezTo>
                  <a:close/>
                  <a:moveTo>
                    <a:pt x="105" y="21"/>
                  </a:moveTo>
                  <a:cubicBezTo>
                    <a:pt x="104" y="21"/>
                    <a:pt x="104" y="21"/>
                    <a:pt x="104" y="21"/>
                  </a:cubicBezTo>
                  <a:cubicBezTo>
                    <a:pt x="104" y="21"/>
                    <a:pt x="104" y="21"/>
                    <a:pt x="104" y="21"/>
                  </a:cubicBezTo>
                  <a:cubicBezTo>
                    <a:pt x="104" y="21"/>
                    <a:pt x="104" y="21"/>
                    <a:pt x="104" y="21"/>
                  </a:cubicBezTo>
                  <a:cubicBezTo>
                    <a:pt x="104" y="22"/>
                    <a:pt x="104" y="22"/>
                    <a:pt x="104" y="22"/>
                  </a:cubicBezTo>
                  <a:cubicBezTo>
                    <a:pt x="105" y="22"/>
                    <a:pt x="105" y="22"/>
                    <a:pt x="105" y="22"/>
                  </a:cubicBezTo>
                  <a:cubicBezTo>
                    <a:pt x="105" y="21"/>
                    <a:pt x="105" y="21"/>
                    <a:pt x="105" y="21"/>
                  </a:cubicBezTo>
                  <a:close/>
                  <a:moveTo>
                    <a:pt x="105" y="21"/>
                  </a:moveTo>
                  <a:cubicBezTo>
                    <a:pt x="104" y="20"/>
                    <a:pt x="104" y="20"/>
                    <a:pt x="104" y="20"/>
                  </a:cubicBezTo>
                  <a:cubicBezTo>
                    <a:pt x="105" y="19"/>
                    <a:pt x="105" y="19"/>
                    <a:pt x="105" y="19"/>
                  </a:cubicBezTo>
                  <a:cubicBezTo>
                    <a:pt x="105" y="19"/>
                    <a:pt x="105" y="19"/>
                    <a:pt x="105" y="19"/>
                  </a:cubicBezTo>
                  <a:cubicBezTo>
                    <a:pt x="106" y="19"/>
                    <a:pt x="106" y="19"/>
                    <a:pt x="106" y="19"/>
                  </a:cubicBezTo>
                  <a:cubicBezTo>
                    <a:pt x="106" y="19"/>
                    <a:pt x="106" y="19"/>
                    <a:pt x="106" y="19"/>
                  </a:cubicBezTo>
                  <a:cubicBezTo>
                    <a:pt x="106" y="19"/>
                    <a:pt x="106" y="19"/>
                    <a:pt x="106" y="19"/>
                  </a:cubicBezTo>
                  <a:cubicBezTo>
                    <a:pt x="106" y="19"/>
                    <a:pt x="106" y="19"/>
                    <a:pt x="106" y="19"/>
                  </a:cubicBezTo>
                  <a:cubicBezTo>
                    <a:pt x="105" y="20"/>
                    <a:pt x="105" y="20"/>
                    <a:pt x="105" y="20"/>
                  </a:cubicBezTo>
                  <a:cubicBezTo>
                    <a:pt x="105" y="21"/>
                    <a:pt x="105" y="21"/>
                    <a:pt x="105" y="21"/>
                  </a:cubicBezTo>
                  <a:close/>
                  <a:moveTo>
                    <a:pt x="105" y="21"/>
                  </a:moveTo>
                  <a:cubicBezTo>
                    <a:pt x="105" y="21"/>
                    <a:pt x="105" y="21"/>
                    <a:pt x="105" y="21"/>
                  </a:cubicBezTo>
                  <a:cubicBezTo>
                    <a:pt x="106" y="21"/>
                    <a:pt x="106" y="21"/>
                    <a:pt x="106" y="21"/>
                  </a:cubicBezTo>
                  <a:cubicBezTo>
                    <a:pt x="107" y="21"/>
                    <a:pt x="107" y="21"/>
                    <a:pt x="107" y="21"/>
                  </a:cubicBezTo>
                  <a:cubicBezTo>
                    <a:pt x="107" y="21"/>
                    <a:pt x="107" y="21"/>
                    <a:pt x="107" y="21"/>
                  </a:cubicBezTo>
                  <a:cubicBezTo>
                    <a:pt x="108" y="21"/>
                    <a:pt x="108" y="21"/>
                    <a:pt x="108" y="21"/>
                  </a:cubicBezTo>
                  <a:cubicBezTo>
                    <a:pt x="107" y="20"/>
                    <a:pt x="107" y="20"/>
                    <a:pt x="107" y="20"/>
                  </a:cubicBezTo>
                  <a:cubicBezTo>
                    <a:pt x="106" y="21"/>
                    <a:pt x="106" y="21"/>
                    <a:pt x="106" y="21"/>
                  </a:cubicBezTo>
                  <a:cubicBezTo>
                    <a:pt x="105" y="21"/>
                    <a:pt x="105" y="21"/>
                    <a:pt x="105" y="21"/>
                  </a:cubicBezTo>
                  <a:cubicBezTo>
                    <a:pt x="105" y="21"/>
                    <a:pt x="105" y="21"/>
                    <a:pt x="105" y="21"/>
                  </a:cubicBezTo>
                  <a:close/>
                  <a:moveTo>
                    <a:pt x="107" y="22"/>
                  </a:moveTo>
                  <a:cubicBezTo>
                    <a:pt x="108" y="22"/>
                    <a:pt x="108" y="22"/>
                    <a:pt x="108" y="22"/>
                  </a:cubicBezTo>
                  <a:cubicBezTo>
                    <a:pt x="108" y="21"/>
                    <a:pt x="108" y="21"/>
                    <a:pt x="108" y="21"/>
                  </a:cubicBezTo>
                  <a:cubicBezTo>
                    <a:pt x="109" y="21"/>
                    <a:pt x="109" y="21"/>
                    <a:pt x="109" y="21"/>
                  </a:cubicBezTo>
                  <a:cubicBezTo>
                    <a:pt x="109" y="22"/>
                    <a:pt x="109" y="22"/>
                    <a:pt x="109" y="22"/>
                  </a:cubicBezTo>
                  <a:cubicBezTo>
                    <a:pt x="109" y="22"/>
                    <a:pt x="109" y="22"/>
                    <a:pt x="109" y="22"/>
                  </a:cubicBezTo>
                  <a:cubicBezTo>
                    <a:pt x="108" y="22"/>
                    <a:pt x="108" y="22"/>
                    <a:pt x="108" y="22"/>
                  </a:cubicBezTo>
                  <a:cubicBezTo>
                    <a:pt x="107" y="22"/>
                    <a:pt x="107" y="22"/>
                    <a:pt x="107" y="22"/>
                  </a:cubicBezTo>
                  <a:close/>
                  <a:moveTo>
                    <a:pt x="105" y="14"/>
                  </a:moveTo>
                  <a:cubicBezTo>
                    <a:pt x="104" y="13"/>
                    <a:pt x="104" y="13"/>
                    <a:pt x="104" y="13"/>
                  </a:cubicBezTo>
                  <a:cubicBezTo>
                    <a:pt x="104" y="12"/>
                    <a:pt x="104" y="12"/>
                    <a:pt x="104" y="12"/>
                  </a:cubicBezTo>
                  <a:cubicBezTo>
                    <a:pt x="104" y="12"/>
                    <a:pt x="104" y="12"/>
                    <a:pt x="104" y="12"/>
                  </a:cubicBezTo>
                  <a:cubicBezTo>
                    <a:pt x="105" y="12"/>
                    <a:pt x="105" y="12"/>
                    <a:pt x="105" y="12"/>
                  </a:cubicBezTo>
                  <a:cubicBezTo>
                    <a:pt x="105" y="13"/>
                    <a:pt x="105" y="13"/>
                    <a:pt x="105" y="13"/>
                  </a:cubicBezTo>
                  <a:cubicBezTo>
                    <a:pt x="105" y="14"/>
                    <a:pt x="105" y="14"/>
                    <a:pt x="105" y="14"/>
                  </a:cubicBezTo>
                  <a:cubicBezTo>
                    <a:pt x="105" y="14"/>
                    <a:pt x="105" y="14"/>
                    <a:pt x="105" y="14"/>
                  </a:cubicBezTo>
                  <a:close/>
                  <a:moveTo>
                    <a:pt x="101" y="6"/>
                  </a:moveTo>
                  <a:cubicBezTo>
                    <a:pt x="100" y="5"/>
                    <a:pt x="100" y="5"/>
                    <a:pt x="100" y="5"/>
                  </a:cubicBezTo>
                  <a:cubicBezTo>
                    <a:pt x="100" y="5"/>
                    <a:pt x="100" y="5"/>
                    <a:pt x="100" y="5"/>
                  </a:cubicBezTo>
                  <a:cubicBezTo>
                    <a:pt x="100" y="4"/>
                    <a:pt x="100" y="4"/>
                    <a:pt x="100" y="4"/>
                  </a:cubicBezTo>
                  <a:cubicBezTo>
                    <a:pt x="99" y="4"/>
                    <a:pt x="99" y="4"/>
                    <a:pt x="99" y="4"/>
                  </a:cubicBezTo>
                  <a:cubicBezTo>
                    <a:pt x="100" y="4"/>
                    <a:pt x="100" y="4"/>
                    <a:pt x="100" y="4"/>
                  </a:cubicBezTo>
                  <a:cubicBezTo>
                    <a:pt x="99" y="5"/>
                    <a:pt x="99" y="5"/>
                    <a:pt x="99" y="5"/>
                  </a:cubicBezTo>
                  <a:cubicBezTo>
                    <a:pt x="98" y="6"/>
                    <a:pt x="98" y="6"/>
                    <a:pt x="98" y="6"/>
                  </a:cubicBezTo>
                  <a:cubicBezTo>
                    <a:pt x="98" y="6"/>
                    <a:pt x="98" y="6"/>
                    <a:pt x="98" y="6"/>
                  </a:cubicBezTo>
                  <a:cubicBezTo>
                    <a:pt x="98" y="6"/>
                    <a:pt x="98" y="6"/>
                    <a:pt x="98" y="6"/>
                  </a:cubicBezTo>
                  <a:cubicBezTo>
                    <a:pt x="98" y="6"/>
                    <a:pt x="98" y="6"/>
                    <a:pt x="98" y="6"/>
                  </a:cubicBezTo>
                  <a:cubicBezTo>
                    <a:pt x="97" y="7"/>
                    <a:pt x="97" y="7"/>
                    <a:pt x="97" y="7"/>
                  </a:cubicBezTo>
                  <a:cubicBezTo>
                    <a:pt x="96" y="9"/>
                    <a:pt x="96" y="9"/>
                    <a:pt x="96" y="9"/>
                  </a:cubicBezTo>
                  <a:cubicBezTo>
                    <a:pt x="96" y="9"/>
                    <a:pt x="96" y="9"/>
                    <a:pt x="96" y="9"/>
                  </a:cubicBezTo>
                  <a:cubicBezTo>
                    <a:pt x="95" y="11"/>
                    <a:pt x="95" y="11"/>
                    <a:pt x="95" y="11"/>
                  </a:cubicBezTo>
                  <a:cubicBezTo>
                    <a:pt x="94" y="12"/>
                    <a:pt x="94" y="12"/>
                    <a:pt x="94" y="12"/>
                  </a:cubicBezTo>
                  <a:cubicBezTo>
                    <a:pt x="93" y="13"/>
                    <a:pt x="93" y="13"/>
                    <a:pt x="93" y="13"/>
                  </a:cubicBezTo>
                  <a:cubicBezTo>
                    <a:pt x="93" y="13"/>
                    <a:pt x="93" y="13"/>
                    <a:pt x="93" y="13"/>
                  </a:cubicBezTo>
                  <a:cubicBezTo>
                    <a:pt x="92" y="13"/>
                    <a:pt x="92" y="13"/>
                    <a:pt x="92" y="13"/>
                  </a:cubicBezTo>
                  <a:cubicBezTo>
                    <a:pt x="92" y="14"/>
                    <a:pt x="92" y="14"/>
                    <a:pt x="92" y="14"/>
                  </a:cubicBezTo>
                  <a:cubicBezTo>
                    <a:pt x="91" y="15"/>
                    <a:pt x="91" y="15"/>
                    <a:pt x="91" y="15"/>
                  </a:cubicBezTo>
                  <a:cubicBezTo>
                    <a:pt x="91" y="14"/>
                    <a:pt x="91" y="14"/>
                    <a:pt x="91" y="14"/>
                  </a:cubicBezTo>
                  <a:cubicBezTo>
                    <a:pt x="91" y="13"/>
                    <a:pt x="91" y="13"/>
                    <a:pt x="91" y="13"/>
                  </a:cubicBezTo>
                  <a:cubicBezTo>
                    <a:pt x="90" y="13"/>
                    <a:pt x="90" y="13"/>
                    <a:pt x="90" y="13"/>
                  </a:cubicBezTo>
                  <a:cubicBezTo>
                    <a:pt x="90" y="13"/>
                    <a:pt x="90" y="13"/>
                    <a:pt x="90" y="13"/>
                  </a:cubicBezTo>
                  <a:cubicBezTo>
                    <a:pt x="90" y="13"/>
                    <a:pt x="90" y="13"/>
                    <a:pt x="90" y="13"/>
                  </a:cubicBezTo>
                  <a:cubicBezTo>
                    <a:pt x="89" y="13"/>
                    <a:pt x="89" y="13"/>
                    <a:pt x="89" y="13"/>
                  </a:cubicBezTo>
                  <a:cubicBezTo>
                    <a:pt x="89" y="14"/>
                    <a:pt x="89" y="14"/>
                    <a:pt x="89" y="14"/>
                  </a:cubicBezTo>
                  <a:cubicBezTo>
                    <a:pt x="88" y="13"/>
                    <a:pt x="88" y="13"/>
                    <a:pt x="88" y="13"/>
                  </a:cubicBezTo>
                  <a:cubicBezTo>
                    <a:pt x="87" y="13"/>
                    <a:pt x="87" y="13"/>
                    <a:pt x="87" y="13"/>
                  </a:cubicBezTo>
                  <a:cubicBezTo>
                    <a:pt x="87" y="12"/>
                    <a:pt x="87" y="12"/>
                    <a:pt x="87" y="12"/>
                  </a:cubicBezTo>
                  <a:cubicBezTo>
                    <a:pt x="87" y="12"/>
                    <a:pt x="87" y="12"/>
                    <a:pt x="87" y="12"/>
                  </a:cubicBezTo>
                  <a:cubicBezTo>
                    <a:pt x="87" y="12"/>
                    <a:pt x="87" y="12"/>
                    <a:pt x="87" y="12"/>
                  </a:cubicBezTo>
                  <a:cubicBezTo>
                    <a:pt x="87" y="11"/>
                    <a:pt x="87" y="11"/>
                    <a:pt x="87" y="11"/>
                  </a:cubicBezTo>
                  <a:cubicBezTo>
                    <a:pt x="86" y="11"/>
                    <a:pt x="86" y="11"/>
                    <a:pt x="86" y="11"/>
                  </a:cubicBezTo>
                  <a:cubicBezTo>
                    <a:pt x="85" y="10"/>
                    <a:pt x="85" y="10"/>
                    <a:pt x="85" y="10"/>
                  </a:cubicBezTo>
                  <a:cubicBezTo>
                    <a:pt x="84" y="10"/>
                    <a:pt x="84" y="10"/>
                    <a:pt x="84" y="10"/>
                  </a:cubicBezTo>
                  <a:cubicBezTo>
                    <a:pt x="83" y="11"/>
                    <a:pt x="83" y="11"/>
                    <a:pt x="83" y="11"/>
                  </a:cubicBezTo>
                  <a:cubicBezTo>
                    <a:pt x="81" y="11"/>
                    <a:pt x="81" y="11"/>
                    <a:pt x="81" y="11"/>
                  </a:cubicBezTo>
                  <a:cubicBezTo>
                    <a:pt x="80" y="11"/>
                    <a:pt x="80" y="11"/>
                    <a:pt x="80" y="11"/>
                  </a:cubicBezTo>
                  <a:cubicBezTo>
                    <a:pt x="79" y="11"/>
                    <a:pt x="79" y="11"/>
                    <a:pt x="79" y="11"/>
                  </a:cubicBezTo>
                  <a:cubicBezTo>
                    <a:pt x="79" y="12"/>
                    <a:pt x="79" y="12"/>
                    <a:pt x="79" y="12"/>
                  </a:cubicBezTo>
                  <a:cubicBezTo>
                    <a:pt x="80" y="13"/>
                    <a:pt x="80" y="13"/>
                    <a:pt x="80" y="13"/>
                  </a:cubicBezTo>
                  <a:cubicBezTo>
                    <a:pt x="80" y="13"/>
                    <a:pt x="80" y="13"/>
                    <a:pt x="80" y="13"/>
                  </a:cubicBezTo>
                  <a:cubicBezTo>
                    <a:pt x="81" y="14"/>
                    <a:pt x="81" y="14"/>
                    <a:pt x="81" y="14"/>
                  </a:cubicBezTo>
                  <a:cubicBezTo>
                    <a:pt x="81" y="14"/>
                    <a:pt x="81" y="14"/>
                    <a:pt x="81" y="14"/>
                  </a:cubicBezTo>
                  <a:cubicBezTo>
                    <a:pt x="80" y="14"/>
                    <a:pt x="80" y="14"/>
                    <a:pt x="80" y="14"/>
                  </a:cubicBezTo>
                  <a:cubicBezTo>
                    <a:pt x="79" y="14"/>
                    <a:pt x="79" y="14"/>
                    <a:pt x="79" y="14"/>
                  </a:cubicBezTo>
                  <a:cubicBezTo>
                    <a:pt x="78" y="14"/>
                    <a:pt x="78" y="14"/>
                    <a:pt x="78" y="14"/>
                  </a:cubicBezTo>
                  <a:cubicBezTo>
                    <a:pt x="78" y="14"/>
                    <a:pt x="78" y="14"/>
                    <a:pt x="78" y="14"/>
                  </a:cubicBezTo>
                  <a:cubicBezTo>
                    <a:pt x="78" y="14"/>
                    <a:pt x="78" y="14"/>
                    <a:pt x="78" y="14"/>
                  </a:cubicBezTo>
                  <a:cubicBezTo>
                    <a:pt x="78" y="14"/>
                    <a:pt x="78" y="14"/>
                    <a:pt x="78" y="14"/>
                  </a:cubicBezTo>
                  <a:cubicBezTo>
                    <a:pt x="77" y="14"/>
                    <a:pt x="77" y="14"/>
                    <a:pt x="77" y="14"/>
                  </a:cubicBezTo>
                  <a:cubicBezTo>
                    <a:pt x="76" y="14"/>
                    <a:pt x="76" y="14"/>
                    <a:pt x="76" y="14"/>
                  </a:cubicBezTo>
                  <a:cubicBezTo>
                    <a:pt x="75" y="13"/>
                    <a:pt x="75" y="13"/>
                    <a:pt x="75" y="13"/>
                  </a:cubicBezTo>
                  <a:cubicBezTo>
                    <a:pt x="74" y="14"/>
                    <a:pt x="74" y="14"/>
                    <a:pt x="74" y="14"/>
                  </a:cubicBezTo>
                  <a:cubicBezTo>
                    <a:pt x="73" y="14"/>
                    <a:pt x="73" y="14"/>
                    <a:pt x="73" y="14"/>
                  </a:cubicBezTo>
                  <a:cubicBezTo>
                    <a:pt x="73" y="15"/>
                    <a:pt x="73" y="15"/>
                    <a:pt x="73" y="15"/>
                  </a:cubicBezTo>
                  <a:cubicBezTo>
                    <a:pt x="71" y="15"/>
                    <a:pt x="71" y="15"/>
                    <a:pt x="71" y="15"/>
                  </a:cubicBezTo>
                  <a:cubicBezTo>
                    <a:pt x="70" y="15"/>
                    <a:pt x="70" y="15"/>
                    <a:pt x="70" y="15"/>
                  </a:cubicBezTo>
                  <a:cubicBezTo>
                    <a:pt x="70" y="16"/>
                    <a:pt x="70" y="16"/>
                    <a:pt x="70" y="16"/>
                  </a:cubicBezTo>
                  <a:cubicBezTo>
                    <a:pt x="69" y="16"/>
                    <a:pt x="69" y="16"/>
                    <a:pt x="69" y="16"/>
                  </a:cubicBezTo>
                  <a:cubicBezTo>
                    <a:pt x="68" y="16"/>
                    <a:pt x="68" y="16"/>
                    <a:pt x="68" y="16"/>
                  </a:cubicBezTo>
                  <a:cubicBezTo>
                    <a:pt x="68" y="16"/>
                    <a:pt x="68" y="16"/>
                    <a:pt x="68" y="16"/>
                  </a:cubicBezTo>
                  <a:cubicBezTo>
                    <a:pt x="67" y="16"/>
                    <a:pt x="67" y="16"/>
                    <a:pt x="67" y="16"/>
                  </a:cubicBezTo>
                  <a:cubicBezTo>
                    <a:pt x="67" y="17"/>
                    <a:pt x="67" y="17"/>
                    <a:pt x="67" y="17"/>
                  </a:cubicBezTo>
                  <a:cubicBezTo>
                    <a:pt x="66" y="17"/>
                    <a:pt x="66" y="17"/>
                    <a:pt x="66" y="17"/>
                  </a:cubicBezTo>
                  <a:cubicBezTo>
                    <a:pt x="64" y="15"/>
                    <a:pt x="64" y="15"/>
                    <a:pt x="64" y="15"/>
                  </a:cubicBezTo>
                  <a:cubicBezTo>
                    <a:pt x="64" y="15"/>
                    <a:pt x="64" y="15"/>
                    <a:pt x="64" y="15"/>
                  </a:cubicBezTo>
                  <a:cubicBezTo>
                    <a:pt x="64" y="14"/>
                    <a:pt x="64" y="14"/>
                    <a:pt x="64" y="14"/>
                  </a:cubicBezTo>
                  <a:cubicBezTo>
                    <a:pt x="63" y="13"/>
                    <a:pt x="63" y="13"/>
                    <a:pt x="63" y="13"/>
                  </a:cubicBezTo>
                  <a:cubicBezTo>
                    <a:pt x="62" y="12"/>
                    <a:pt x="62" y="12"/>
                    <a:pt x="62" y="12"/>
                  </a:cubicBezTo>
                  <a:cubicBezTo>
                    <a:pt x="62" y="12"/>
                    <a:pt x="62" y="12"/>
                    <a:pt x="62" y="12"/>
                  </a:cubicBezTo>
                  <a:cubicBezTo>
                    <a:pt x="62" y="11"/>
                    <a:pt x="62" y="11"/>
                    <a:pt x="62" y="11"/>
                  </a:cubicBezTo>
                  <a:cubicBezTo>
                    <a:pt x="62" y="11"/>
                    <a:pt x="62" y="11"/>
                    <a:pt x="62" y="11"/>
                  </a:cubicBezTo>
                  <a:cubicBezTo>
                    <a:pt x="62" y="10"/>
                    <a:pt x="62" y="10"/>
                    <a:pt x="62" y="10"/>
                  </a:cubicBezTo>
                  <a:cubicBezTo>
                    <a:pt x="62" y="9"/>
                    <a:pt x="62" y="9"/>
                    <a:pt x="62" y="9"/>
                  </a:cubicBezTo>
                  <a:cubicBezTo>
                    <a:pt x="62" y="9"/>
                    <a:pt x="62" y="9"/>
                    <a:pt x="62" y="9"/>
                  </a:cubicBezTo>
                  <a:cubicBezTo>
                    <a:pt x="63" y="7"/>
                    <a:pt x="63" y="7"/>
                    <a:pt x="63" y="7"/>
                  </a:cubicBezTo>
                  <a:cubicBezTo>
                    <a:pt x="63" y="6"/>
                    <a:pt x="63" y="6"/>
                    <a:pt x="63" y="6"/>
                  </a:cubicBezTo>
                  <a:cubicBezTo>
                    <a:pt x="64" y="5"/>
                    <a:pt x="64" y="5"/>
                    <a:pt x="64" y="5"/>
                  </a:cubicBezTo>
                  <a:cubicBezTo>
                    <a:pt x="64" y="5"/>
                    <a:pt x="64" y="5"/>
                    <a:pt x="64" y="5"/>
                  </a:cubicBezTo>
                  <a:cubicBezTo>
                    <a:pt x="63" y="5"/>
                    <a:pt x="63" y="5"/>
                    <a:pt x="63" y="5"/>
                  </a:cubicBezTo>
                  <a:cubicBezTo>
                    <a:pt x="63" y="4"/>
                    <a:pt x="63" y="4"/>
                    <a:pt x="63" y="4"/>
                  </a:cubicBezTo>
                  <a:cubicBezTo>
                    <a:pt x="63" y="4"/>
                    <a:pt x="63" y="4"/>
                    <a:pt x="63" y="4"/>
                  </a:cubicBezTo>
                  <a:cubicBezTo>
                    <a:pt x="62" y="4"/>
                    <a:pt x="62" y="4"/>
                    <a:pt x="62" y="4"/>
                  </a:cubicBezTo>
                  <a:cubicBezTo>
                    <a:pt x="61" y="3"/>
                    <a:pt x="61" y="3"/>
                    <a:pt x="61" y="3"/>
                  </a:cubicBezTo>
                  <a:cubicBezTo>
                    <a:pt x="61" y="3"/>
                    <a:pt x="61" y="3"/>
                    <a:pt x="61" y="3"/>
                  </a:cubicBezTo>
                  <a:cubicBezTo>
                    <a:pt x="62" y="2"/>
                    <a:pt x="62" y="2"/>
                    <a:pt x="62" y="2"/>
                  </a:cubicBezTo>
                  <a:cubicBezTo>
                    <a:pt x="62" y="1"/>
                    <a:pt x="62" y="1"/>
                    <a:pt x="62" y="1"/>
                  </a:cubicBezTo>
                  <a:cubicBezTo>
                    <a:pt x="61" y="0"/>
                    <a:pt x="61" y="0"/>
                    <a:pt x="61" y="0"/>
                  </a:cubicBezTo>
                  <a:cubicBezTo>
                    <a:pt x="60" y="0"/>
                    <a:pt x="60" y="0"/>
                    <a:pt x="60" y="0"/>
                  </a:cubicBezTo>
                  <a:cubicBezTo>
                    <a:pt x="60" y="0"/>
                    <a:pt x="60" y="0"/>
                    <a:pt x="60" y="0"/>
                  </a:cubicBezTo>
                  <a:cubicBezTo>
                    <a:pt x="59" y="0"/>
                    <a:pt x="59" y="0"/>
                    <a:pt x="59" y="0"/>
                  </a:cubicBezTo>
                  <a:cubicBezTo>
                    <a:pt x="59" y="0"/>
                    <a:pt x="59" y="0"/>
                    <a:pt x="59" y="0"/>
                  </a:cubicBezTo>
                  <a:cubicBezTo>
                    <a:pt x="59" y="1"/>
                    <a:pt x="59" y="1"/>
                    <a:pt x="59" y="1"/>
                  </a:cubicBezTo>
                  <a:cubicBezTo>
                    <a:pt x="59" y="2"/>
                    <a:pt x="59" y="2"/>
                    <a:pt x="59" y="2"/>
                  </a:cubicBezTo>
                  <a:cubicBezTo>
                    <a:pt x="56" y="3"/>
                    <a:pt x="56" y="3"/>
                    <a:pt x="56" y="3"/>
                  </a:cubicBezTo>
                  <a:cubicBezTo>
                    <a:pt x="55" y="3"/>
                    <a:pt x="55" y="3"/>
                    <a:pt x="55" y="3"/>
                  </a:cubicBezTo>
                  <a:cubicBezTo>
                    <a:pt x="53" y="4"/>
                    <a:pt x="53" y="4"/>
                    <a:pt x="53" y="4"/>
                  </a:cubicBezTo>
                  <a:cubicBezTo>
                    <a:pt x="52" y="4"/>
                    <a:pt x="52" y="4"/>
                    <a:pt x="52" y="4"/>
                  </a:cubicBezTo>
                  <a:cubicBezTo>
                    <a:pt x="51" y="4"/>
                    <a:pt x="51" y="4"/>
                    <a:pt x="51" y="4"/>
                  </a:cubicBezTo>
                  <a:cubicBezTo>
                    <a:pt x="49" y="5"/>
                    <a:pt x="49" y="5"/>
                    <a:pt x="49" y="5"/>
                  </a:cubicBezTo>
                  <a:cubicBezTo>
                    <a:pt x="48" y="5"/>
                    <a:pt x="48" y="5"/>
                    <a:pt x="48" y="5"/>
                  </a:cubicBezTo>
                  <a:cubicBezTo>
                    <a:pt x="48" y="5"/>
                    <a:pt x="48" y="5"/>
                    <a:pt x="48" y="5"/>
                  </a:cubicBezTo>
                  <a:cubicBezTo>
                    <a:pt x="46" y="5"/>
                    <a:pt x="46" y="5"/>
                    <a:pt x="46" y="5"/>
                  </a:cubicBezTo>
                  <a:cubicBezTo>
                    <a:pt x="44" y="6"/>
                    <a:pt x="44" y="6"/>
                    <a:pt x="44" y="6"/>
                  </a:cubicBezTo>
                  <a:cubicBezTo>
                    <a:pt x="43" y="5"/>
                    <a:pt x="43" y="5"/>
                    <a:pt x="43" y="5"/>
                  </a:cubicBezTo>
                  <a:cubicBezTo>
                    <a:pt x="41" y="5"/>
                    <a:pt x="41" y="5"/>
                    <a:pt x="41" y="5"/>
                  </a:cubicBezTo>
                  <a:cubicBezTo>
                    <a:pt x="40" y="4"/>
                    <a:pt x="40" y="4"/>
                    <a:pt x="40" y="4"/>
                  </a:cubicBezTo>
                  <a:cubicBezTo>
                    <a:pt x="41" y="5"/>
                    <a:pt x="41" y="5"/>
                    <a:pt x="41" y="5"/>
                  </a:cubicBezTo>
                  <a:cubicBezTo>
                    <a:pt x="41" y="6"/>
                    <a:pt x="41" y="6"/>
                    <a:pt x="41" y="6"/>
                  </a:cubicBezTo>
                  <a:cubicBezTo>
                    <a:pt x="42" y="6"/>
                    <a:pt x="42" y="6"/>
                    <a:pt x="42" y="6"/>
                  </a:cubicBezTo>
                  <a:cubicBezTo>
                    <a:pt x="43" y="7"/>
                    <a:pt x="43" y="7"/>
                    <a:pt x="43" y="7"/>
                  </a:cubicBezTo>
                  <a:cubicBezTo>
                    <a:pt x="41" y="9"/>
                    <a:pt x="41" y="9"/>
                    <a:pt x="41" y="9"/>
                  </a:cubicBezTo>
                  <a:cubicBezTo>
                    <a:pt x="42" y="10"/>
                    <a:pt x="42" y="10"/>
                    <a:pt x="42" y="10"/>
                  </a:cubicBezTo>
                  <a:cubicBezTo>
                    <a:pt x="42" y="11"/>
                    <a:pt x="42" y="11"/>
                    <a:pt x="42" y="11"/>
                  </a:cubicBezTo>
                  <a:cubicBezTo>
                    <a:pt x="44" y="12"/>
                    <a:pt x="44" y="12"/>
                    <a:pt x="44" y="12"/>
                  </a:cubicBezTo>
                  <a:cubicBezTo>
                    <a:pt x="45" y="11"/>
                    <a:pt x="45" y="11"/>
                    <a:pt x="45" y="11"/>
                  </a:cubicBezTo>
                  <a:cubicBezTo>
                    <a:pt x="47" y="12"/>
                    <a:pt x="47" y="12"/>
                    <a:pt x="47" y="12"/>
                  </a:cubicBezTo>
                  <a:cubicBezTo>
                    <a:pt x="47" y="13"/>
                    <a:pt x="47" y="13"/>
                    <a:pt x="47" y="13"/>
                  </a:cubicBezTo>
                  <a:cubicBezTo>
                    <a:pt x="46" y="13"/>
                    <a:pt x="46" y="13"/>
                    <a:pt x="46" y="13"/>
                  </a:cubicBezTo>
                  <a:cubicBezTo>
                    <a:pt x="44" y="13"/>
                    <a:pt x="44" y="13"/>
                    <a:pt x="44" y="13"/>
                  </a:cubicBezTo>
                  <a:cubicBezTo>
                    <a:pt x="43" y="14"/>
                    <a:pt x="43" y="14"/>
                    <a:pt x="43" y="14"/>
                  </a:cubicBezTo>
                  <a:cubicBezTo>
                    <a:pt x="42" y="15"/>
                    <a:pt x="42" y="15"/>
                    <a:pt x="42" y="15"/>
                  </a:cubicBezTo>
                  <a:cubicBezTo>
                    <a:pt x="40" y="16"/>
                    <a:pt x="40" y="16"/>
                    <a:pt x="40" y="16"/>
                  </a:cubicBezTo>
                  <a:cubicBezTo>
                    <a:pt x="39" y="17"/>
                    <a:pt x="39" y="17"/>
                    <a:pt x="39" y="17"/>
                  </a:cubicBezTo>
                  <a:cubicBezTo>
                    <a:pt x="38" y="18"/>
                    <a:pt x="38" y="18"/>
                    <a:pt x="38" y="18"/>
                  </a:cubicBezTo>
                  <a:cubicBezTo>
                    <a:pt x="37" y="19"/>
                    <a:pt x="37" y="19"/>
                    <a:pt x="37" y="19"/>
                  </a:cubicBezTo>
                  <a:cubicBezTo>
                    <a:pt x="35" y="19"/>
                    <a:pt x="35" y="19"/>
                    <a:pt x="35" y="19"/>
                  </a:cubicBezTo>
                  <a:cubicBezTo>
                    <a:pt x="34" y="19"/>
                    <a:pt x="34" y="19"/>
                    <a:pt x="34" y="19"/>
                  </a:cubicBezTo>
                  <a:cubicBezTo>
                    <a:pt x="32" y="18"/>
                    <a:pt x="32" y="18"/>
                    <a:pt x="32" y="18"/>
                  </a:cubicBezTo>
                  <a:cubicBezTo>
                    <a:pt x="30" y="17"/>
                    <a:pt x="30" y="17"/>
                    <a:pt x="30" y="17"/>
                  </a:cubicBezTo>
                  <a:cubicBezTo>
                    <a:pt x="29" y="17"/>
                    <a:pt x="29" y="17"/>
                    <a:pt x="29" y="17"/>
                  </a:cubicBezTo>
                  <a:cubicBezTo>
                    <a:pt x="29" y="16"/>
                    <a:pt x="29" y="16"/>
                    <a:pt x="29" y="16"/>
                  </a:cubicBezTo>
                  <a:cubicBezTo>
                    <a:pt x="29" y="15"/>
                    <a:pt x="29" y="15"/>
                    <a:pt x="29" y="15"/>
                  </a:cubicBezTo>
                  <a:cubicBezTo>
                    <a:pt x="28" y="14"/>
                    <a:pt x="28" y="14"/>
                    <a:pt x="28" y="14"/>
                  </a:cubicBezTo>
                  <a:cubicBezTo>
                    <a:pt x="28" y="13"/>
                    <a:pt x="28" y="13"/>
                    <a:pt x="28" y="13"/>
                  </a:cubicBezTo>
                  <a:cubicBezTo>
                    <a:pt x="27" y="14"/>
                    <a:pt x="27" y="14"/>
                    <a:pt x="27" y="14"/>
                  </a:cubicBezTo>
                  <a:cubicBezTo>
                    <a:pt x="26" y="15"/>
                    <a:pt x="26" y="15"/>
                    <a:pt x="26" y="15"/>
                  </a:cubicBezTo>
                  <a:cubicBezTo>
                    <a:pt x="26" y="15"/>
                    <a:pt x="26" y="15"/>
                    <a:pt x="26" y="15"/>
                  </a:cubicBezTo>
                  <a:cubicBezTo>
                    <a:pt x="25" y="14"/>
                    <a:pt x="25" y="14"/>
                    <a:pt x="25" y="14"/>
                  </a:cubicBezTo>
                  <a:cubicBezTo>
                    <a:pt x="24" y="14"/>
                    <a:pt x="24" y="14"/>
                    <a:pt x="24" y="14"/>
                  </a:cubicBezTo>
                  <a:cubicBezTo>
                    <a:pt x="24" y="15"/>
                    <a:pt x="24" y="15"/>
                    <a:pt x="24" y="15"/>
                  </a:cubicBezTo>
                  <a:cubicBezTo>
                    <a:pt x="19" y="15"/>
                    <a:pt x="19" y="15"/>
                    <a:pt x="19" y="15"/>
                  </a:cubicBezTo>
                  <a:cubicBezTo>
                    <a:pt x="18" y="16"/>
                    <a:pt x="18" y="16"/>
                    <a:pt x="18" y="16"/>
                  </a:cubicBezTo>
                  <a:cubicBezTo>
                    <a:pt x="19" y="17"/>
                    <a:pt x="19" y="17"/>
                    <a:pt x="19" y="17"/>
                  </a:cubicBezTo>
                  <a:cubicBezTo>
                    <a:pt x="20" y="17"/>
                    <a:pt x="20" y="17"/>
                    <a:pt x="20" y="17"/>
                  </a:cubicBezTo>
                  <a:cubicBezTo>
                    <a:pt x="21" y="19"/>
                    <a:pt x="21" y="19"/>
                    <a:pt x="21" y="19"/>
                  </a:cubicBezTo>
                  <a:cubicBezTo>
                    <a:pt x="21" y="19"/>
                    <a:pt x="21" y="19"/>
                    <a:pt x="21" y="19"/>
                  </a:cubicBezTo>
                  <a:cubicBezTo>
                    <a:pt x="21" y="19"/>
                    <a:pt x="21" y="19"/>
                    <a:pt x="21" y="19"/>
                  </a:cubicBezTo>
                  <a:cubicBezTo>
                    <a:pt x="21" y="20"/>
                    <a:pt x="21" y="20"/>
                    <a:pt x="21" y="20"/>
                  </a:cubicBezTo>
                  <a:cubicBezTo>
                    <a:pt x="20" y="20"/>
                    <a:pt x="20" y="20"/>
                    <a:pt x="20" y="20"/>
                  </a:cubicBezTo>
                  <a:cubicBezTo>
                    <a:pt x="17" y="20"/>
                    <a:pt x="17" y="20"/>
                    <a:pt x="17" y="20"/>
                  </a:cubicBezTo>
                  <a:cubicBezTo>
                    <a:pt x="17" y="23"/>
                    <a:pt x="17" y="23"/>
                    <a:pt x="17" y="23"/>
                  </a:cubicBezTo>
                  <a:cubicBezTo>
                    <a:pt x="18" y="24"/>
                    <a:pt x="18" y="24"/>
                    <a:pt x="18" y="24"/>
                  </a:cubicBezTo>
                  <a:cubicBezTo>
                    <a:pt x="19" y="25"/>
                    <a:pt x="19" y="25"/>
                    <a:pt x="19" y="25"/>
                  </a:cubicBezTo>
                  <a:cubicBezTo>
                    <a:pt x="21" y="26"/>
                    <a:pt x="21" y="26"/>
                    <a:pt x="21" y="26"/>
                  </a:cubicBezTo>
                  <a:cubicBezTo>
                    <a:pt x="20" y="28"/>
                    <a:pt x="20" y="28"/>
                    <a:pt x="20" y="28"/>
                  </a:cubicBezTo>
                  <a:cubicBezTo>
                    <a:pt x="20" y="28"/>
                    <a:pt x="20" y="28"/>
                    <a:pt x="20" y="28"/>
                  </a:cubicBezTo>
                  <a:cubicBezTo>
                    <a:pt x="18" y="37"/>
                    <a:pt x="18" y="37"/>
                    <a:pt x="18" y="37"/>
                  </a:cubicBezTo>
                  <a:cubicBezTo>
                    <a:pt x="17" y="39"/>
                    <a:pt x="17" y="39"/>
                    <a:pt x="17" y="39"/>
                  </a:cubicBezTo>
                  <a:cubicBezTo>
                    <a:pt x="17" y="39"/>
                    <a:pt x="17" y="39"/>
                    <a:pt x="17" y="39"/>
                  </a:cubicBezTo>
                  <a:cubicBezTo>
                    <a:pt x="17" y="40"/>
                    <a:pt x="17" y="40"/>
                    <a:pt x="17" y="40"/>
                  </a:cubicBezTo>
                  <a:cubicBezTo>
                    <a:pt x="16" y="40"/>
                    <a:pt x="16" y="40"/>
                    <a:pt x="16" y="40"/>
                  </a:cubicBezTo>
                  <a:cubicBezTo>
                    <a:pt x="16" y="39"/>
                    <a:pt x="16" y="39"/>
                    <a:pt x="16" y="39"/>
                  </a:cubicBezTo>
                  <a:cubicBezTo>
                    <a:pt x="15" y="39"/>
                    <a:pt x="15" y="39"/>
                    <a:pt x="15" y="39"/>
                  </a:cubicBezTo>
                  <a:cubicBezTo>
                    <a:pt x="15" y="39"/>
                    <a:pt x="15" y="39"/>
                    <a:pt x="15" y="39"/>
                  </a:cubicBezTo>
                  <a:cubicBezTo>
                    <a:pt x="14" y="39"/>
                    <a:pt x="14" y="39"/>
                    <a:pt x="14" y="39"/>
                  </a:cubicBezTo>
                  <a:cubicBezTo>
                    <a:pt x="13" y="39"/>
                    <a:pt x="13" y="39"/>
                    <a:pt x="13" y="39"/>
                  </a:cubicBezTo>
                  <a:cubicBezTo>
                    <a:pt x="13" y="39"/>
                    <a:pt x="13" y="39"/>
                    <a:pt x="13" y="39"/>
                  </a:cubicBezTo>
                  <a:cubicBezTo>
                    <a:pt x="10" y="40"/>
                    <a:pt x="10" y="40"/>
                    <a:pt x="10" y="40"/>
                  </a:cubicBezTo>
                  <a:cubicBezTo>
                    <a:pt x="8" y="41"/>
                    <a:pt x="8" y="41"/>
                    <a:pt x="8" y="41"/>
                  </a:cubicBezTo>
                  <a:cubicBezTo>
                    <a:pt x="7" y="41"/>
                    <a:pt x="7" y="41"/>
                    <a:pt x="7" y="41"/>
                  </a:cubicBezTo>
                  <a:cubicBezTo>
                    <a:pt x="7" y="41"/>
                    <a:pt x="7" y="41"/>
                    <a:pt x="7" y="41"/>
                  </a:cubicBezTo>
                  <a:cubicBezTo>
                    <a:pt x="6" y="42"/>
                    <a:pt x="6" y="42"/>
                    <a:pt x="6" y="42"/>
                  </a:cubicBezTo>
                  <a:cubicBezTo>
                    <a:pt x="5" y="43"/>
                    <a:pt x="5" y="43"/>
                    <a:pt x="5" y="43"/>
                  </a:cubicBezTo>
                  <a:cubicBezTo>
                    <a:pt x="4" y="43"/>
                    <a:pt x="4" y="43"/>
                    <a:pt x="4" y="43"/>
                  </a:cubicBezTo>
                  <a:cubicBezTo>
                    <a:pt x="4" y="44"/>
                    <a:pt x="4" y="44"/>
                    <a:pt x="4" y="44"/>
                  </a:cubicBezTo>
                  <a:cubicBezTo>
                    <a:pt x="4" y="45"/>
                    <a:pt x="4" y="45"/>
                    <a:pt x="4" y="45"/>
                  </a:cubicBezTo>
                  <a:cubicBezTo>
                    <a:pt x="4" y="45"/>
                    <a:pt x="4" y="45"/>
                    <a:pt x="4" y="45"/>
                  </a:cubicBezTo>
                  <a:cubicBezTo>
                    <a:pt x="3" y="47"/>
                    <a:pt x="3" y="47"/>
                    <a:pt x="3" y="47"/>
                  </a:cubicBezTo>
                  <a:cubicBezTo>
                    <a:pt x="3" y="48"/>
                    <a:pt x="3" y="48"/>
                    <a:pt x="3" y="48"/>
                  </a:cubicBezTo>
                  <a:cubicBezTo>
                    <a:pt x="3" y="49"/>
                    <a:pt x="3" y="49"/>
                    <a:pt x="3" y="49"/>
                  </a:cubicBezTo>
                  <a:cubicBezTo>
                    <a:pt x="3" y="49"/>
                    <a:pt x="3" y="49"/>
                    <a:pt x="3" y="49"/>
                  </a:cubicBezTo>
                  <a:cubicBezTo>
                    <a:pt x="2" y="49"/>
                    <a:pt x="2" y="49"/>
                    <a:pt x="2" y="49"/>
                  </a:cubicBezTo>
                  <a:cubicBezTo>
                    <a:pt x="1" y="50"/>
                    <a:pt x="1" y="50"/>
                    <a:pt x="1" y="50"/>
                  </a:cubicBezTo>
                  <a:cubicBezTo>
                    <a:pt x="1" y="51"/>
                    <a:pt x="1" y="51"/>
                    <a:pt x="1" y="51"/>
                  </a:cubicBezTo>
                  <a:cubicBezTo>
                    <a:pt x="0" y="51"/>
                    <a:pt x="0" y="51"/>
                    <a:pt x="0" y="51"/>
                  </a:cubicBezTo>
                  <a:cubicBezTo>
                    <a:pt x="1" y="52"/>
                    <a:pt x="1" y="52"/>
                    <a:pt x="1" y="52"/>
                  </a:cubicBezTo>
                  <a:cubicBezTo>
                    <a:pt x="0" y="53"/>
                    <a:pt x="0" y="53"/>
                    <a:pt x="0" y="53"/>
                  </a:cubicBezTo>
                  <a:cubicBezTo>
                    <a:pt x="0" y="53"/>
                    <a:pt x="0" y="53"/>
                    <a:pt x="0" y="53"/>
                  </a:cubicBezTo>
                  <a:cubicBezTo>
                    <a:pt x="0" y="54"/>
                    <a:pt x="0" y="54"/>
                    <a:pt x="0" y="54"/>
                  </a:cubicBezTo>
                  <a:cubicBezTo>
                    <a:pt x="0" y="55"/>
                    <a:pt x="0" y="55"/>
                    <a:pt x="0" y="55"/>
                  </a:cubicBezTo>
                  <a:cubicBezTo>
                    <a:pt x="1" y="56"/>
                    <a:pt x="1" y="56"/>
                    <a:pt x="1" y="56"/>
                  </a:cubicBezTo>
                  <a:cubicBezTo>
                    <a:pt x="4" y="59"/>
                    <a:pt x="4" y="59"/>
                    <a:pt x="4" y="59"/>
                  </a:cubicBezTo>
                  <a:cubicBezTo>
                    <a:pt x="2" y="60"/>
                    <a:pt x="2" y="60"/>
                    <a:pt x="2" y="60"/>
                  </a:cubicBezTo>
                  <a:cubicBezTo>
                    <a:pt x="5" y="60"/>
                    <a:pt x="5" y="60"/>
                    <a:pt x="5" y="60"/>
                  </a:cubicBezTo>
                  <a:cubicBezTo>
                    <a:pt x="7" y="60"/>
                    <a:pt x="7" y="60"/>
                    <a:pt x="7" y="60"/>
                  </a:cubicBezTo>
                  <a:cubicBezTo>
                    <a:pt x="8" y="61"/>
                    <a:pt x="8" y="61"/>
                    <a:pt x="8" y="61"/>
                  </a:cubicBezTo>
                  <a:cubicBezTo>
                    <a:pt x="8" y="63"/>
                    <a:pt x="8" y="63"/>
                    <a:pt x="8" y="63"/>
                  </a:cubicBezTo>
                  <a:cubicBezTo>
                    <a:pt x="10" y="63"/>
                    <a:pt x="10" y="63"/>
                    <a:pt x="10" y="63"/>
                  </a:cubicBezTo>
                  <a:cubicBezTo>
                    <a:pt x="12" y="63"/>
                    <a:pt x="12" y="63"/>
                    <a:pt x="12" y="63"/>
                  </a:cubicBezTo>
                  <a:cubicBezTo>
                    <a:pt x="14" y="61"/>
                    <a:pt x="14" y="61"/>
                    <a:pt x="14" y="61"/>
                  </a:cubicBezTo>
                  <a:cubicBezTo>
                    <a:pt x="15" y="60"/>
                    <a:pt x="15" y="60"/>
                    <a:pt x="15" y="60"/>
                  </a:cubicBezTo>
                  <a:cubicBezTo>
                    <a:pt x="16" y="61"/>
                    <a:pt x="16" y="61"/>
                    <a:pt x="16" y="61"/>
                  </a:cubicBezTo>
                  <a:cubicBezTo>
                    <a:pt x="16" y="62"/>
                    <a:pt x="16" y="62"/>
                    <a:pt x="16" y="62"/>
                  </a:cubicBezTo>
                  <a:cubicBezTo>
                    <a:pt x="15" y="62"/>
                    <a:pt x="15" y="62"/>
                    <a:pt x="15" y="62"/>
                  </a:cubicBezTo>
                  <a:cubicBezTo>
                    <a:pt x="15" y="63"/>
                    <a:pt x="15" y="63"/>
                    <a:pt x="15" y="63"/>
                  </a:cubicBezTo>
                  <a:cubicBezTo>
                    <a:pt x="16" y="66"/>
                    <a:pt x="16" y="66"/>
                    <a:pt x="16" y="66"/>
                  </a:cubicBezTo>
                  <a:cubicBezTo>
                    <a:pt x="16" y="67"/>
                    <a:pt x="16" y="67"/>
                    <a:pt x="16" y="67"/>
                  </a:cubicBezTo>
                  <a:cubicBezTo>
                    <a:pt x="16" y="67"/>
                    <a:pt x="16" y="67"/>
                    <a:pt x="16" y="67"/>
                  </a:cubicBezTo>
                  <a:cubicBezTo>
                    <a:pt x="17" y="67"/>
                    <a:pt x="17" y="67"/>
                    <a:pt x="17" y="67"/>
                  </a:cubicBezTo>
                  <a:cubicBezTo>
                    <a:pt x="18" y="67"/>
                    <a:pt x="18" y="67"/>
                    <a:pt x="18" y="67"/>
                  </a:cubicBezTo>
                  <a:cubicBezTo>
                    <a:pt x="19" y="67"/>
                    <a:pt x="19" y="67"/>
                    <a:pt x="19" y="67"/>
                  </a:cubicBezTo>
                  <a:cubicBezTo>
                    <a:pt x="19" y="67"/>
                    <a:pt x="19" y="67"/>
                    <a:pt x="19" y="67"/>
                  </a:cubicBezTo>
                  <a:cubicBezTo>
                    <a:pt x="20" y="67"/>
                    <a:pt x="20" y="67"/>
                    <a:pt x="20" y="67"/>
                  </a:cubicBezTo>
                  <a:cubicBezTo>
                    <a:pt x="20" y="67"/>
                    <a:pt x="20" y="67"/>
                    <a:pt x="20" y="67"/>
                  </a:cubicBezTo>
                  <a:cubicBezTo>
                    <a:pt x="20" y="67"/>
                    <a:pt x="20" y="67"/>
                    <a:pt x="20" y="67"/>
                  </a:cubicBezTo>
                  <a:cubicBezTo>
                    <a:pt x="23" y="67"/>
                    <a:pt x="23" y="67"/>
                    <a:pt x="23" y="67"/>
                  </a:cubicBezTo>
                  <a:cubicBezTo>
                    <a:pt x="24" y="67"/>
                    <a:pt x="24" y="67"/>
                    <a:pt x="24" y="67"/>
                  </a:cubicBezTo>
                  <a:cubicBezTo>
                    <a:pt x="25" y="66"/>
                    <a:pt x="25" y="66"/>
                    <a:pt x="25" y="66"/>
                  </a:cubicBezTo>
                  <a:cubicBezTo>
                    <a:pt x="26" y="66"/>
                    <a:pt x="26" y="66"/>
                    <a:pt x="26" y="66"/>
                  </a:cubicBezTo>
                  <a:cubicBezTo>
                    <a:pt x="27" y="66"/>
                    <a:pt x="27" y="66"/>
                    <a:pt x="27" y="66"/>
                  </a:cubicBezTo>
                  <a:cubicBezTo>
                    <a:pt x="28" y="66"/>
                    <a:pt x="28" y="66"/>
                    <a:pt x="28" y="66"/>
                  </a:cubicBezTo>
                  <a:cubicBezTo>
                    <a:pt x="29" y="65"/>
                    <a:pt x="29" y="65"/>
                    <a:pt x="29" y="65"/>
                  </a:cubicBezTo>
                  <a:cubicBezTo>
                    <a:pt x="30" y="64"/>
                    <a:pt x="30" y="64"/>
                    <a:pt x="30" y="64"/>
                  </a:cubicBezTo>
                  <a:cubicBezTo>
                    <a:pt x="32" y="62"/>
                    <a:pt x="32" y="62"/>
                    <a:pt x="32" y="62"/>
                  </a:cubicBezTo>
                  <a:cubicBezTo>
                    <a:pt x="34" y="62"/>
                    <a:pt x="34" y="62"/>
                    <a:pt x="34" y="62"/>
                  </a:cubicBezTo>
                  <a:cubicBezTo>
                    <a:pt x="35" y="61"/>
                    <a:pt x="35" y="61"/>
                    <a:pt x="35" y="61"/>
                  </a:cubicBezTo>
                  <a:cubicBezTo>
                    <a:pt x="36" y="61"/>
                    <a:pt x="36" y="61"/>
                    <a:pt x="36" y="61"/>
                  </a:cubicBezTo>
                  <a:cubicBezTo>
                    <a:pt x="37" y="62"/>
                    <a:pt x="37" y="62"/>
                    <a:pt x="37" y="62"/>
                  </a:cubicBezTo>
                  <a:cubicBezTo>
                    <a:pt x="38" y="61"/>
                    <a:pt x="38" y="61"/>
                    <a:pt x="38" y="61"/>
                  </a:cubicBezTo>
                  <a:cubicBezTo>
                    <a:pt x="38" y="62"/>
                    <a:pt x="38" y="62"/>
                    <a:pt x="38" y="62"/>
                  </a:cubicBezTo>
                  <a:cubicBezTo>
                    <a:pt x="38" y="63"/>
                    <a:pt x="38" y="63"/>
                    <a:pt x="38" y="63"/>
                  </a:cubicBezTo>
                  <a:cubicBezTo>
                    <a:pt x="39" y="64"/>
                    <a:pt x="39" y="64"/>
                    <a:pt x="39" y="64"/>
                  </a:cubicBezTo>
                  <a:cubicBezTo>
                    <a:pt x="38" y="65"/>
                    <a:pt x="38" y="65"/>
                    <a:pt x="38" y="65"/>
                  </a:cubicBezTo>
                  <a:cubicBezTo>
                    <a:pt x="39" y="67"/>
                    <a:pt x="39" y="67"/>
                    <a:pt x="39" y="67"/>
                  </a:cubicBezTo>
                  <a:cubicBezTo>
                    <a:pt x="38" y="68"/>
                    <a:pt x="38" y="68"/>
                    <a:pt x="38" y="68"/>
                  </a:cubicBezTo>
                  <a:cubicBezTo>
                    <a:pt x="39" y="70"/>
                    <a:pt x="39" y="70"/>
                    <a:pt x="39" y="70"/>
                  </a:cubicBezTo>
                  <a:cubicBezTo>
                    <a:pt x="40" y="70"/>
                    <a:pt x="40" y="70"/>
                    <a:pt x="40" y="70"/>
                  </a:cubicBezTo>
                  <a:cubicBezTo>
                    <a:pt x="40" y="71"/>
                    <a:pt x="40" y="71"/>
                    <a:pt x="40" y="71"/>
                  </a:cubicBezTo>
                  <a:cubicBezTo>
                    <a:pt x="41" y="72"/>
                    <a:pt x="41" y="72"/>
                    <a:pt x="41" y="72"/>
                  </a:cubicBezTo>
                  <a:cubicBezTo>
                    <a:pt x="43" y="72"/>
                    <a:pt x="43" y="72"/>
                    <a:pt x="43" y="72"/>
                  </a:cubicBezTo>
                  <a:cubicBezTo>
                    <a:pt x="44" y="73"/>
                    <a:pt x="44" y="73"/>
                    <a:pt x="44" y="73"/>
                  </a:cubicBezTo>
                  <a:cubicBezTo>
                    <a:pt x="44" y="73"/>
                    <a:pt x="44" y="73"/>
                    <a:pt x="44" y="73"/>
                  </a:cubicBezTo>
                  <a:cubicBezTo>
                    <a:pt x="46" y="72"/>
                    <a:pt x="46" y="72"/>
                    <a:pt x="46" y="72"/>
                  </a:cubicBezTo>
                  <a:cubicBezTo>
                    <a:pt x="48" y="74"/>
                    <a:pt x="48" y="74"/>
                    <a:pt x="48" y="74"/>
                  </a:cubicBezTo>
                  <a:cubicBezTo>
                    <a:pt x="49" y="74"/>
                    <a:pt x="49" y="74"/>
                    <a:pt x="49" y="74"/>
                  </a:cubicBezTo>
                  <a:cubicBezTo>
                    <a:pt x="50" y="75"/>
                    <a:pt x="50" y="75"/>
                    <a:pt x="50" y="75"/>
                  </a:cubicBezTo>
                  <a:cubicBezTo>
                    <a:pt x="51" y="75"/>
                    <a:pt x="51" y="75"/>
                    <a:pt x="51" y="75"/>
                  </a:cubicBezTo>
                  <a:cubicBezTo>
                    <a:pt x="53" y="76"/>
                    <a:pt x="53" y="76"/>
                    <a:pt x="53" y="76"/>
                  </a:cubicBezTo>
                  <a:cubicBezTo>
                    <a:pt x="54" y="76"/>
                    <a:pt x="54" y="76"/>
                    <a:pt x="54" y="76"/>
                  </a:cubicBezTo>
                  <a:cubicBezTo>
                    <a:pt x="54" y="77"/>
                    <a:pt x="54" y="77"/>
                    <a:pt x="54" y="77"/>
                  </a:cubicBezTo>
                  <a:cubicBezTo>
                    <a:pt x="55" y="77"/>
                    <a:pt x="55" y="77"/>
                    <a:pt x="55" y="77"/>
                  </a:cubicBezTo>
                  <a:cubicBezTo>
                    <a:pt x="56" y="78"/>
                    <a:pt x="56" y="78"/>
                    <a:pt x="56" y="78"/>
                  </a:cubicBezTo>
                  <a:cubicBezTo>
                    <a:pt x="59" y="78"/>
                    <a:pt x="59" y="78"/>
                    <a:pt x="59" y="78"/>
                  </a:cubicBezTo>
                  <a:cubicBezTo>
                    <a:pt x="61" y="79"/>
                    <a:pt x="61" y="79"/>
                    <a:pt x="61" y="79"/>
                  </a:cubicBezTo>
                  <a:cubicBezTo>
                    <a:pt x="61" y="79"/>
                    <a:pt x="61" y="79"/>
                    <a:pt x="61" y="79"/>
                  </a:cubicBezTo>
                  <a:cubicBezTo>
                    <a:pt x="61" y="81"/>
                    <a:pt x="61" y="81"/>
                    <a:pt x="61" y="81"/>
                  </a:cubicBezTo>
                  <a:cubicBezTo>
                    <a:pt x="61" y="83"/>
                    <a:pt x="61" y="83"/>
                    <a:pt x="61" y="83"/>
                  </a:cubicBezTo>
                  <a:cubicBezTo>
                    <a:pt x="61" y="84"/>
                    <a:pt x="61" y="84"/>
                    <a:pt x="61" y="84"/>
                  </a:cubicBezTo>
                  <a:cubicBezTo>
                    <a:pt x="62" y="86"/>
                    <a:pt x="62" y="86"/>
                    <a:pt x="62" y="86"/>
                  </a:cubicBezTo>
                  <a:cubicBezTo>
                    <a:pt x="62" y="88"/>
                    <a:pt x="62" y="88"/>
                    <a:pt x="62" y="88"/>
                  </a:cubicBezTo>
                  <a:cubicBezTo>
                    <a:pt x="70" y="88"/>
                    <a:pt x="70" y="88"/>
                    <a:pt x="70" y="88"/>
                  </a:cubicBezTo>
                  <a:cubicBezTo>
                    <a:pt x="71" y="91"/>
                    <a:pt x="71" y="91"/>
                    <a:pt x="71" y="91"/>
                  </a:cubicBezTo>
                  <a:cubicBezTo>
                    <a:pt x="70" y="92"/>
                    <a:pt x="70" y="92"/>
                    <a:pt x="70" y="92"/>
                  </a:cubicBezTo>
                  <a:cubicBezTo>
                    <a:pt x="73" y="93"/>
                    <a:pt x="73" y="93"/>
                    <a:pt x="73" y="93"/>
                  </a:cubicBezTo>
                  <a:cubicBezTo>
                    <a:pt x="75" y="97"/>
                    <a:pt x="75" y="97"/>
                    <a:pt x="75" y="97"/>
                  </a:cubicBezTo>
                  <a:cubicBezTo>
                    <a:pt x="75" y="98"/>
                    <a:pt x="75" y="98"/>
                    <a:pt x="75" y="98"/>
                  </a:cubicBezTo>
                  <a:cubicBezTo>
                    <a:pt x="73" y="102"/>
                    <a:pt x="73" y="102"/>
                    <a:pt x="73" y="102"/>
                  </a:cubicBezTo>
                  <a:cubicBezTo>
                    <a:pt x="73" y="103"/>
                    <a:pt x="73" y="103"/>
                    <a:pt x="73" y="103"/>
                  </a:cubicBezTo>
                  <a:cubicBezTo>
                    <a:pt x="73" y="104"/>
                    <a:pt x="73" y="104"/>
                    <a:pt x="73" y="104"/>
                  </a:cubicBezTo>
                  <a:cubicBezTo>
                    <a:pt x="73" y="104"/>
                    <a:pt x="73" y="104"/>
                    <a:pt x="73" y="104"/>
                  </a:cubicBezTo>
                  <a:cubicBezTo>
                    <a:pt x="73" y="105"/>
                    <a:pt x="73" y="105"/>
                    <a:pt x="73" y="105"/>
                  </a:cubicBezTo>
                  <a:cubicBezTo>
                    <a:pt x="74" y="106"/>
                    <a:pt x="74" y="106"/>
                    <a:pt x="74" y="106"/>
                  </a:cubicBezTo>
                  <a:cubicBezTo>
                    <a:pt x="74" y="107"/>
                    <a:pt x="74" y="107"/>
                    <a:pt x="74" y="107"/>
                  </a:cubicBezTo>
                  <a:cubicBezTo>
                    <a:pt x="75" y="108"/>
                    <a:pt x="75" y="108"/>
                    <a:pt x="75" y="108"/>
                  </a:cubicBezTo>
                  <a:cubicBezTo>
                    <a:pt x="74" y="111"/>
                    <a:pt x="74" y="111"/>
                    <a:pt x="74" y="111"/>
                  </a:cubicBezTo>
                  <a:cubicBezTo>
                    <a:pt x="75" y="112"/>
                    <a:pt x="75" y="112"/>
                    <a:pt x="75" y="112"/>
                  </a:cubicBezTo>
                  <a:cubicBezTo>
                    <a:pt x="74" y="112"/>
                    <a:pt x="74" y="112"/>
                    <a:pt x="74" y="112"/>
                  </a:cubicBezTo>
                  <a:cubicBezTo>
                    <a:pt x="75" y="113"/>
                    <a:pt x="75" y="113"/>
                    <a:pt x="75" y="113"/>
                  </a:cubicBezTo>
                  <a:cubicBezTo>
                    <a:pt x="76" y="113"/>
                    <a:pt x="76" y="113"/>
                    <a:pt x="76" y="113"/>
                  </a:cubicBezTo>
                  <a:cubicBezTo>
                    <a:pt x="77" y="114"/>
                    <a:pt x="77" y="114"/>
                    <a:pt x="77" y="114"/>
                  </a:cubicBezTo>
                  <a:cubicBezTo>
                    <a:pt x="79" y="113"/>
                    <a:pt x="79" y="113"/>
                    <a:pt x="79" y="113"/>
                  </a:cubicBezTo>
                  <a:cubicBezTo>
                    <a:pt x="80" y="114"/>
                    <a:pt x="80" y="114"/>
                    <a:pt x="80" y="114"/>
                  </a:cubicBezTo>
                  <a:cubicBezTo>
                    <a:pt x="82" y="113"/>
                    <a:pt x="82" y="113"/>
                    <a:pt x="82" y="113"/>
                  </a:cubicBezTo>
                  <a:cubicBezTo>
                    <a:pt x="83" y="114"/>
                    <a:pt x="83" y="114"/>
                    <a:pt x="83" y="114"/>
                  </a:cubicBezTo>
                  <a:cubicBezTo>
                    <a:pt x="84" y="114"/>
                    <a:pt x="84" y="114"/>
                    <a:pt x="84" y="114"/>
                  </a:cubicBezTo>
                  <a:cubicBezTo>
                    <a:pt x="84" y="115"/>
                    <a:pt x="84" y="115"/>
                    <a:pt x="84" y="115"/>
                  </a:cubicBezTo>
                  <a:cubicBezTo>
                    <a:pt x="86" y="119"/>
                    <a:pt x="86" y="119"/>
                    <a:pt x="86" y="119"/>
                  </a:cubicBezTo>
                  <a:cubicBezTo>
                    <a:pt x="86" y="121"/>
                    <a:pt x="86" y="121"/>
                    <a:pt x="86" y="121"/>
                  </a:cubicBezTo>
                  <a:cubicBezTo>
                    <a:pt x="87" y="121"/>
                    <a:pt x="87" y="121"/>
                    <a:pt x="87" y="121"/>
                  </a:cubicBezTo>
                  <a:cubicBezTo>
                    <a:pt x="89" y="120"/>
                    <a:pt x="89" y="120"/>
                    <a:pt x="89" y="120"/>
                  </a:cubicBezTo>
                  <a:cubicBezTo>
                    <a:pt x="90" y="120"/>
                    <a:pt x="90" y="120"/>
                    <a:pt x="90" y="120"/>
                  </a:cubicBezTo>
                  <a:cubicBezTo>
                    <a:pt x="91" y="121"/>
                    <a:pt x="91" y="121"/>
                    <a:pt x="91" y="121"/>
                  </a:cubicBezTo>
                  <a:cubicBezTo>
                    <a:pt x="91" y="121"/>
                    <a:pt x="91" y="121"/>
                    <a:pt x="91" y="121"/>
                  </a:cubicBezTo>
                  <a:cubicBezTo>
                    <a:pt x="91" y="122"/>
                    <a:pt x="91" y="122"/>
                    <a:pt x="91" y="122"/>
                  </a:cubicBezTo>
                  <a:cubicBezTo>
                    <a:pt x="91" y="126"/>
                    <a:pt x="91" y="126"/>
                    <a:pt x="91" y="126"/>
                  </a:cubicBezTo>
                  <a:cubicBezTo>
                    <a:pt x="91" y="126"/>
                    <a:pt x="91" y="126"/>
                    <a:pt x="91" y="126"/>
                  </a:cubicBezTo>
                  <a:cubicBezTo>
                    <a:pt x="90" y="126"/>
                    <a:pt x="90" y="126"/>
                    <a:pt x="90" y="126"/>
                  </a:cubicBezTo>
                  <a:cubicBezTo>
                    <a:pt x="90" y="127"/>
                    <a:pt x="90" y="127"/>
                    <a:pt x="90" y="127"/>
                  </a:cubicBezTo>
                  <a:cubicBezTo>
                    <a:pt x="90" y="127"/>
                    <a:pt x="90" y="127"/>
                    <a:pt x="90" y="127"/>
                  </a:cubicBezTo>
                  <a:cubicBezTo>
                    <a:pt x="90" y="128"/>
                    <a:pt x="90" y="128"/>
                    <a:pt x="90" y="128"/>
                  </a:cubicBezTo>
                  <a:cubicBezTo>
                    <a:pt x="91" y="127"/>
                    <a:pt x="91" y="127"/>
                    <a:pt x="91" y="127"/>
                  </a:cubicBezTo>
                  <a:cubicBezTo>
                    <a:pt x="93" y="127"/>
                    <a:pt x="93" y="127"/>
                    <a:pt x="93" y="127"/>
                  </a:cubicBezTo>
                  <a:cubicBezTo>
                    <a:pt x="93" y="128"/>
                    <a:pt x="93" y="128"/>
                    <a:pt x="93" y="128"/>
                  </a:cubicBezTo>
                  <a:cubicBezTo>
                    <a:pt x="94" y="130"/>
                    <a:pt x="94" y="130"/>
                    <a:pt x="94" y="130"/>
                  </a:cubicBezTo>
                  <a:cubicBezTo>
                    <a:pt x="94" y="131"/>
                    <a:pt x="94" y="131"/>
                    <a:pt x="94" y="131"/>
                  </a:cubicBezTo>
                  <a:cubicBezTo>
                    <a:pt x="94" y="133"/>
                    <a:pt x="94" y="133"/>
                    <a:pt x="94" y="133"/>
                  </a:cubicBezTo>
                  <a:cubicBezTo>
                    <a:pt x="94" y="134"/>
                    <a:pt x="94" y="134"/>
                    <a:pt x="94" y="134"/>
                  </a:cubicBezTo>
                  <a:cubicBezTo>
                    <a:pt x="94" y="135"/>
                    <a:pt x="94" y="135"/>
                    <a:pt x="94" y="135"/>
                  </a:cubicBezTo>
                  <a:cubicBezTo>
                    <a:pt x="93" y="135"/>
                    <a:pt x="93" y="135"/>
                    <a:pt x="93" y="135"/>
                  </a:cubicBezTo>
                  <a:cubicBezTo>
                    <a:pt x="92" y="135"/>
                    <a:pt x="92" y="135"/>
                    <a:pt x="92" y="135"/>
                  </a:cubicBezTo>
                  <a:cubicBezTo>
                    <a:pt x="92" y="136"/>
                    <a:pt x="92" y="136"/>
                    <a:pt x="92" y="136"/>
                  </a:cubicBezTo>
                  <a:cubicBezTo>
                    <a:pt x="91" y="136"/>
                    <a:pt x="91" y="136"/>
                    <a:pt x="91" y="136"/>
                  </a:cubicBezTo>
                  <a:cubicBezTo>
                    <a:pt x="91" y="136"/>
                    <a:pt x="91" y="136"/>
                    <a:pt x="91" y="136"/>
                  </a:cubicBezTo>
                  <a:cubicBezTo>
                    <a:pt x="89" y="137"/>
                    <a:pt x="89" y="137"/>
                    <a:pt x="89" y="137"/>
                  </a:cubicBezTo>
                  <a:cubicBezTo>
                    <a:pt x="89" y="138"/>
                    <a:pt x="89" y="138"/>
                    <a:pt x="89" y="138"/>
                  </a:cubicBezTo>
                  <a:cubicBezTo>
                    <a:pt x="88" y="138"/>
                    <a:pt x="88" y="138"/>
                    <a:pt x="88" y="138"/>
                  </a:cubicBezTo>
                  <a:cubicBezTo>
                    <a:pt x="86" y="139"/>
                    <a:pt x="86" y="139"/>
                    <a:pt x="86" y="139"/>
                  </a:cubicBezTo>
                  <a:cubicBezTo>
                    <a:pt x="86" y="139"/>
                    <a:pt x="86" y="139"/>
                    <a:pt x="86" y="139"/>
                  </a:cubicBezTo>
                  <a:cubicBezTo>
                    <a:pt x="86" y="140"/>
                    <a:pt x="86" y="140"/>
                    <a:pt x="86" y="140"/>
                  </a:cubicBezTo>
                  <a:cubicBezTo>
                    <a:pt x="85" y="140"/>
                    <a:pt x="85" y="140"/>
                    <a:pt x="85" y="140"/>
                  </a:cubicBezTo>
                  <a:cubicBezTo>
                    <a:pt x="85" y="140"/>
                    <a:pt x="85" y="140"/>
                    <a:pt x="85" y="140"/>
                  </a:cubicBezTo>
                  <a:cubicBezTo>
                    <a:pt x="83" y="142"/>
                    <a:pt x="83" y="142"/>
                    <a:pt x="83" y="142"/>
                  </a:cubicBezTo>
                  <a:cubicBezTo>
                    <a:pt x="83" y="142"/>
                    <a:pt x="83" y="142"/>
                    <a:pt x="83" y="142"/>
                  </a:cubicBezTo>
                  <a:cubicBezTo>
                    <a:pt x="83" y="143"/>
                    <a:pt x="83" y="143"/>
                    <a:pt x="83" y="143"/>
                  </a:cubicBezTo>
                  <a:cubicBezTo>
                    <a:pt x="82" y="143"/>
                    <a:pt x="82" y="143"/>
                    <a:pt x="82" y="143"/>
                  </a:cubicBezTo>
                  <a:cubicBezTo>
                    <a:pt x="82" y="144"/>
                    <a:pt x="82" y="144"/>
                    <a:pt x="82" y="144"/>
                  </a:cubicBezTo>
                  <a:cubicBezTo>
                    <a:pt x="81" y="145"/>
                    <a:pt x="81" y="145"/>
                    <a:pt x="81" y="145"/>
                  </a:cubicBezTo>
                  <a:cubicBezTo>
                    <a:pt x="80" y="146"/>
                    <a:pt x="80" y="146"/>
                    <a:pt x="80" y="146"/>
                  </a:cubicBezTo>
                  <a:cubicBezTo>
                    <a:pt x="80" y="147"/>
                    <a:pt x="80" y="147"/>
                    <a:pt x="80" y="147"/>
                  </a:cubicBezTo>
                  <a:cubicBezTo>
                    <a:pt x="80" y="148"/>
                    <a:pt x="80" y="148"/>
                    <a:pt x="80" y="148"/>
                  </a:cubicBezTo>
                  <a:cubicBezTo>
                    <a:pt x="79" y="148"/>
                    <a:pt x="79" y="148"/>
                    <a:pt x="79" y="148"/>
                  </a:cubicBezTo>
                  <a:cubicBezTo>
                    <a:pt x="79" y="148"/>
                    <a:pt x="79" y="148"/>
                    <a:pt x="79" y="148"/>
                  </a:cubicBezTo>
                  <a:cubicBezTo>
                    <a:pt x="79" y="148"/>
                    <a:pt x="79" y="148"/>
                    <a:pt x="79" y="148"/>
                  </a:cubicBezTo>
                  <a:cubicBezTo>
                    <a:pt x="80" y="149"/>
                    <a:pt x="80" y="149"/>
                    <a:pt x="80" y="149"/>
                  </a:cubicBezTo>
                  <a:cubicBezTo>
                    <a:pt x="82" y="148"/>
                    <a:pt x="82" y="148"/>
                    <a:pt x="82" y="148"/>
                  </a:cubicBezTo>
                  <a:cubicBezTo>
                    <a:pt x="83" y="149"/>
                    <a:pt x="83" y="149"/>
                    <a:pt x="83" y="149"/>
                  </a:cubicBezTo>
                  <a:cubicBezTo>
                    <a:pt x="84" y="150"/>
                    <a:pt x="84" y="150"/>
                    <a:pt x="84" y="150"/>
                  </a:cubicBezTo>
                  <a:cubicBezTo>
                    <a:pt x="85" y="150"/>
                    <a:pt x="85" y="150"/>
                    <a:pt x="85" y="150"/>
                  </a:cubicBezTo>
                  <a:cubicBezTo>
                    <a:pt x="86" y="151"/>
                    <a:pt x="86" y="151"/>
                    <a:pt x="86" y="151"/>
                  </a:cubicBezTo>
                  <a:cubicBezTo>
                    <a:pt x="87" y="153"/>
                    <a:pt x="87" y="153"/>
                    <a:pt x="87" y="153"/>
                  </a:cubicBezTo>
                  <a:cubicBezTo>
                    <a:pt x="87" y="153"/>
                    <a:pt x="87" y="153"/>
                    <a:pt x="87" y="153"/>
                  </a:cubicBezTo>
                  <a:cubicBezTo>
                    <a:pt x="88" y="152"/>
                    <a:pt x="88" y="152"/>
                    <a:pt x="88" y="152"/>
                  </a:cubicBezTo>
                  <a:cubicBezTo>
                    <a:pt x="88" y="152"/>
                    <a:pt x="88" y="152"/>
                    <a:pt x="88" y="152"/>
                  </a:cubicBezTo>
                  <a:cubicBezTo>
                    <a:pt x="89" y="154"/>
                    <a:pt x="89" y="154"/>
                    <a:pt x="89" y="154"/>
                  </a:cubicBezTo>
                  <a:cubicBezTo>
                    <a:pt x="91" y="154"/>
                    <a:pt x="91" y="154"/>
                    <a:pt x="91" y="154"/>
                  </a:cubicBezTo>
                  <a:cubicBezTo>
                    <a:pt x="92" y="154"/>
                    <a:pt x="92" y="154"/>
                    <a:pt x="92" y="154"/>
                  </a:cubicBezTo>
                  <a:cubicBezTo>
                    <a:pt x="93" y="155"/>
                    <a:pt x="93" y="155"/>
                    <a:pt x="93" y="155"/>
                  </a:cubicBezTo>
                  <a:cubicBezTo>
                    <a:pt x="93" y="156"/>
                    <a:pt x="93" y="156"/>
                    <a:pt x="93" y="156"/>
                  </a:cubicBezTo>
                  <a:cubicBezTo>
                    <a:pt x="94" y="156"/>
                    <a:pt x="94" y="156"/>
                    <a:pt x="94" y="156"/>
                  </a:cubicBezTo>
                  <a:cubicBezTo>
                    <a:pt x="95" y="157"/>
                    <a:pt x="95" y="157"/>
                    <a:pt x="95" y="157"/>
                  </a:cubicBezTo>
                  <a:cubicBezTo>
                    <a:pt x="96" y="158"/>
                    <a:pt x="96" y="158"/>
                    <a:pt x="96" y="158"/>
                  </a:cubicBezTo>
                  <a:cubicBezTo>
                    <a:pt x="97" y="159"/>
                    <a:pt x="97" y="159"/>
                    <a:pt x="97" y="159"/>
                  </a:cubicBezTo>
                  <a:cubicBezTo>
                    <a:pt x="98" y="160"/>
                    <a:pt x="98" y="160"/>
                    <a:pt x="98" y="160"/>
                  </a:cubicBezTo>
                  <a:cubicBezTo>
                    <a:pt x="98" y="161"/>
                    <a:pt x="98" y="161"/>
                    <a:pt x="98" y="161"/>
                  </a:cubicBezTo>
                  <a:cubicBezTo>
                    <a:pt x="97" y="162"/>
                    <a:pt x="97" y="162"/>
                    <a:pt x="97" y="162"/>
                  </a:cubicBezTo>
                  <a:cubicBezTo>
                    <a:pt x="98" y="163"/>
                    <a:pt x="98" y="163"/>
                    <a:pt x="98" y="163"/>
                  </a:cubicBezTo>
                  <a:cubicBezTo>
                    <a:pt x="98" y="164"/>
                    <a:pt x="98" y="164"/>
                    <a:pt x="98" y="164"/>
                  </a:cubicBezTo>
                  <a:cubicBezTo>
                    <a:pt x="98" y="164"/>
                    <a:pt x="98" y="164"/>
                    <a:pt x="98" y="164"/>
                  </a:cubicBezTo>
                  <a:cubicBezTo>
                    <a:pt x="99" y="165"/>
                    <a:pt x="99" y="165"/>
                    <a:pt x="99" y="165"/>
                  </a:cubicBezTo>
                  <a:cubicBezTo>
                    <a:pt x="99" y="165"/>
                    <a:pt x="99" y="165"/>
                    <a:pt x="99" y="165"/>
                  </a:cubicBezTo>
                  <a:cubicBezTo>
                    <a:pt x="101" y="164"/>
                    <a:pt x="101" y="164"/>
                    <a:pt x="101" y="164"/>
                  </a:cubicBezTo>
                  <a:cubicBezTo>
                    <a:pt x="101" y="162"/>
                    <a:pt x="101" y="162"/>
                    <a:pt x="101" y="162"/>
                  </a:cubicBezTo>
                  <a:cubicBezTo>
                    <a:pt x="102" y="159"/>
                    <a:pt x="102" y="159"/>
                    <a:pt x="102" y="159"/>
                  </a:cubicBezTo>
                  <a:cubicBezTo>
                    <a:pt x="103" y="158"/>
                    <a:pt x="103" y="158"/>
                    <a:pt x="103" y="158"/>
                  </a:cubicBezTo>
                  <a:cubicBezTo>
                    <a:pt x="103" y="157"/>
                    <a:pt x="103" y="157"/>
                    <a:pt x="103" y="157"/>
                  </a:cubicBezTo>
                  <a:cubicBezTo>
                    <a:pt x="102" y="157"/>
                    <a:pt x="102" y="157"/>
                    <a:pt x="102" y="157"/>
                  </a:cubicBezTo>
                  <a:cubicBezTo>
                    <a:pt x="102" y="156"/>
                    <a:pt x="102" y="156"/>
                    <a:pt x="102" y="156"/>
                  </a:cubicBezTo>
                  <a:cubicBezTo>
                    <a:pt x="102" y="155"/>
                    <a:pt x="102" y="155"/>
                    <a:pt x="102" y="155"/>
                  </a:cubicBezTo>
                  <a:cubicBezTo>
                    <a:pt x="103" y="155"/>
                    <a:pt x="103" y="155"/>
                    <a:pt x="103" y="155"/>
                  </a:cubicBezTo>
                  <a:cubicBezTo>
                    <a:pt x="103" y="154"/>
                    <a:pt x="103" y="154"/>
                    <a:pt x="103" y="154"/>
                  </a:cubicBezTo>
                  <a:cubicBezTo>
                    <a:pt x="104" y="153"/>
                    <a:pt x="104" y="153"/>
                    <a:pt x="104" y="153"/>
                  </a:cubicBezTo>
                  <a:cubicBezTo>
                    <a:pt x="104" y="153"/>
                    <a:pt x="104" y="153"/>
                    <a:pt x="104" y="153"/>
                  </a:cubicBezTo>
                  <a:cubicBezTo>
                    <a:pt x="104" y="153"/>
                    <a:pt x="104" y="153"/>
                    <a:pt x="104" y="153"/>
                  </a:cubicBezTo>
                  <a:cubicBezTo>
                    <a:pt x="105" y="153"/>
                    <a:pt x="105" y="153"/>
                    <a:pt x="105" y="153"/>
                  </a:cubicBezTo>
                  <a:cubicBezTo>
                    <a:pt x="105" y="153"/>
                    <a:pt x="105" y="153"/>
                    <a:pt x="105" y="153"/>
                  </a:cubicBezTo>
                  <a:cubicBezTo>
                    <a:pt x="105" y="152"/>
                    <a:pt x="105" y="152"/>
                    <a:pt x="105" y="152"/>
                  </a:cubicBezTo>
                  <a:cubicBezTo>
                    <a:pt x="106" y="151"/>
                    <a:pt x="106" y="151"/>
                    <a:pt x="106" y="151"/>
                  </a:cubicBezTo>
                  <a:cubicBezTo>
                    <a:pt x="106" y="151"/>
                    <a:pt x="106" y="151"/>
                    <a:pt x="106" y="151"/>
                  </a:cubicBezTo>
                  <a:cubicBezTo>
                    <a:pt x="106" y="150"/>
                    <a:pt x="106" y="150"/>
                    <a:pt x="106" y="150"/>
                  </a:cubicBezTo>
                  <a:cubicBezTo>
                    <a:pt x="107" y="150"/>
                    <a:pt x="107" y="150"/>
                    <a:pt x="107" y="150"/>
                  </a:cubicBezTo>
                  <a:cubicBezTo>
                    <a:pt x="107" y="149"/>
                    <a:pt x="107" y="149"/>
                    <a:pt x="107" y="149"/>
                  </a:cubicBezTo>
                  <a:cubicBezTo>
                    <a:pt x="107" y="149"/>
                    <a:pt x="107" y="149"/>
                    <a:pt x="107" y="149"/>
                  </a:cubicBezTo>
                  <a:cubicBezTo>
                    <a:pt x="106" y="148"/>
                    <a:pt x="106" y="148"/>
                    <a:pt x="106" y="148"/>
                  </a:cubicBezTo>
                  <a:cubicBezTo>
                    <a:pt x="106" y="147"/>
                    <a:pt x="106" y="147"/>
                    <a:pt x="106" y="147"/>
                  </a:cubicBezTo>
                  <a:cubicBezTo>
                    <a:pt x="106" y="147"/>
                    <a:pt x="106" y="147"/>
                    <a:pt x="106" y="147"/>
                  </a:cubicBezTo>
                  <a:cubicBezTo>
                    <a:pt x="106" y="147"/>
                    <a:pt x="106" y="147"/>
                    <a:pt x="106" y="147"/>
                  </a:cubicBezTo>
                  <a:cubicBezTo>
                    <a:pt x="107" y="148"/>
                    <a:pt x="107" y="148"/>
                    <a:pt x="107" y="148"/>
                  </a:cubicBezTo>
                  <a:cubicBezTo>
                    <a:pt x="108" y="149"/>
                    <a:pt x="108" y="149"/>
                    <a:pt x="108" y="149"/>
                  </a:cubicBezTo>
                  <a:cubicBezTo>
                    <a:pt x="108" y="149"/>
                    <a:pt x="108" y="149"/>
                    <a:pt x="108" y="149"/>
                  </a:cubicBezTo>
                  <a:cubicBezTo>
                    <a:pt x="109" y="149"/>
                    <a:pt x="109" y="149"/>
                    <a:pt x="109" y="149"/>
                  </a:cubicBezTo>
                  <a:cubicBezTo>
                    <a:pt x="109" y="149"/>
                    <a:pt x="109" y="149"/>
                    <a:pt x="109" y="149"/>
                  </a:cubicBezTo>
                  <a:cubicBezTo>
                    <a:pt x="109" y="150"/>
                    <a:pt x="109" y="150"/>
                    <a:pt x="109" y="150"/>
                  </a:cubicBezTo>
                  <a:cubicBezTo>
                    <a:pt x="109" y="150"/>
                    <a:pt x="109" y="150"/>
                    <a:pt x="109" y="150"/>
                  </a:cubicBezTo>
                  <a:cubicBezTo>
                    <a:pt x="108" y="151"/>
                    <a:pt x="108" y="151"/>
                    <a:pt x="108" y="151"/>
                  </a:cubicBezTo>
                  <a:cubicBezTo>
                    <a:pt x="107" y="153"/>
                    <a:pt x="107" y="153"/>
                    <a:pt x="107" y="153"/>
                  </a:cubicBezTo>
                  <a:cubicBezTo>
                    <a:pt x="106" y="153"/>
                    <a:pt x="106" y="153"/>
                    <a:pt x="106" y="153"/>
                  </a:cubicBezTo>
                  <a:cubicBezTo>
                    <a:pt x="106" y="154"/>
                    <a:pt x="106" y="154"/>
                    <a:pt x="106" y="154"/>
                  </a:cubicBezTo>
                  <a:cubicBezTo>
                    <a:pt x="106" y="154"/>
                    <a:pt x="106" y="154"/>
                    <a:pt x="106" y="154"/>
                  </a:cubicBezTo>
                  <a:cubicBezTo>
                    <a:pt x="106" y="154"/>
                    <a:pt x="106" y="154"/>
                    <a:pt x="106" y="154"/>
                  </a:cubicBezTo>
                  <a:cubicBezTo>
                    <a:pt x="105" y="155"/>
                    <a:pt x="105" y="155"/>
                    <a:pt x="105" y="155"/>
                  </a:cubicBezTo>
                  <a:cubicBezTo>
                    <a:pt x="104" y="155"/>
                    <a:pt x="104" y="155"/>
                    <a:pt x="104" y="155"/>
                  </a:cubicBezTo>
                  <a:cubicBezTo>
                    <a:pt x="104" y="156"/>
                    <a:pt x="104" y="156"/>
                    <a:pt x="104" y="156"/>
                  </a:cubicBezTo>
                  <a:cubicBezTo>
                    <a:pt x="103" y="156"/>
                    <a:pt x="103" y="156"/>
                    <a:pt x="103" y="156"/>
                  </a:cubicBezTo>
                  <a:cubicBezTo>
                    <a:pt x="103" y="156"/>
                    <a:pt x="103" y="156"/>
                    <a:pt x="103" y="156"/>
                  </a:cubicBezTo>
                  <a:cubicBezTo>
                    <a:pt x="103" y="156"/>
                    <a:pt x="103" y="156"/>
                    <a:pt x="103" y="156"/>
                  </a:cubicBezTo>
                  <a:cubicBezTo>
                    <a:pt x="104" y="157"/>
                    <a:pt x="104" y="157"/>
                    <a:pt x="104" y="157"/>
                  </a:cubicBezTo>
                  <a:cubicBezTo>
                    <a:pt x="107" y="155"/>
                    <a:pt x="107" y="155"/>
                    <a:pt x="107" y="155"/>
                  </a:cubicBezTo>
                  <a:cubicBezTo>
                    <a:pt x="108" y="153"/>
                    <a:pt x="108" y="153"/>
                    <a:pt x="108" y="153"/>
                  </a:cubicBezTo>
                  <a:cubicBezTo>
                    <a:pt x="110" y="150"/>
                    <a:pt x="110" y="150"/>
                    <a:pt x="110" y="150"/>
                  </a:cubicBezTo>
                  <a:cubicBezTo>
                    <a:pt x="111" y="148"/>
                    <a:pt x="111" y="148"/>
                    <a:pt x="111" y="148"/>
                  </a:cubicBezTo>
                  <a:cubicBezTo>
                    <a:pt x="112" y="146"/>
                    <a:pt x="112" y="146"/>
                    <a:pt x="112" y="146"/>
                  </a:cubicBezTo>
                  <a:cubicBezTo>
                    <a:pt x="114" y="143"/>
                    <a:pt x="114" y="143"/>
                    <a:pt x="114" y="143"/>
                  </a:cubicBezTo>
                  <a:cubicBezTo>
                    <a:pt x="116" y="141"/>
                    <a:pt x="116" y="141"/>
                    <a:pt x="116" y="141"/>
                  </a:cubicBezTo>
                  <a:cubicBezTo>
                    <a:pt x="116" y="140"/>
                    <a:pt x="116" y="140"/>
                    <a:pt x="116" y="140"/>
                  </a:cubicBezTo>
                  <a:cubicBezTo>
                    <a:pt x="116" y="140"/>
                    <a:pt x="116" y="140"/>
                    <a:pt x="116" y="140"/>
                  </a:cubicBezTo>
                  <a:cubicBezTo>
                    <a:pt x="116" y="139"/>
                    <a:pt x="116" y="139"/>
                    <a:pt x="116" y="139"/>
                  </a:cubicBezTo>
                  <a:cubicBezTo>
                    <a:pt x="116" y="139"/>
                    <a:pt x="116" y="139"/>
                    <a:pt x="116" y="139"/>
                  </a:cubicBezTo>
                  <a:cubicBezTo>
                    <a:pt x="117" y="138"/>
                    <a:pt x="117" y="138"/>
                    <a:pt x="117" y="138"/>
                  </a:cubicBezTo>
                  <a:cubicBezTo>
                    <a:pt x="117" y="138"/>
                    <a:pt x="117" y="138"/>
                    <a:pt x="117" y="138"/>
                  </a:cubicBezTo>
                  <a:cubicBezTo>
                    <a:pt x="117" y="137"/>
                    <a:pt x="117" y="137"/>
                    <a:pt x="117" y="137"/>
                  </a:cubicBezTo>
                  <a:cubicBezTo>
                    <a:pt x="117" y="137"/>
                    <a:pt x="117" y="137"/>
                    <a:pt x="117" y="137"/>
                  </a:cubicBezTo>
                  <a:cubicBezTo>
                    <a:pt x="117" y="136"/>
                    <a:pt x="117" y="136"/>
                    <a:pt x="117" y="136"/>
                  </a:cubicBezTo>
                  <a:cubicBezTo>
                    <a:pt x="117" y="136"/>
                    <a:pt x="117" y="136"/>
                    <a:pt x="117" y="136"/>
                  </a:cubicBezTo>
                  <a:cubicBezTo>
                    <a:pt x="117" y="135"/>
                    <a:pt x="117" y="135"/>
                    <a:pt x="117" y="135"/>
                  </a:cubicBezTo>
                  <a:cubicBezTo>
                    <a:pt x="116" y="134"/>
                    <a:pt x="116" y="134"/>
                    <a:pt x="116" y="134"/>
                  </a:cubicBezTo>
                  <a:cubicBezTo>
                    <a:pt x="116" y="134"/>
                    <a:pt x="116" y="134"/>
                    <a:pt x="116" y="134"/>
                  </a:cubicBezTo>
                  <a:cubicBezTo>
                    <a:pt x="116" y="133"/>
                    <a:pt x="116" y="133"/>
                    <a:pt x="116" y="133"/>
                  </a:cubicBezTo>
                  <a:cubicBezTo>
                    <a:pt x="116" y="133"/>
                    <a:pt x="116" y="133"/>
                    <a:pt x="116" y="133"/>
                  </a:cubicBezTo>
                  <a:cubicBezTo>
                    <a:pt x="116" y="132"/>
                    <a:pt x="116" y="132"/>
                    <a:pt x="116" y="132"/>
                  </a:cubicBezTo>
                  <a:cubicBezTo>
                    <a:pt x="115" y="130"/>
                    <a:pt x="115" y="130"/>
                    <a:pt x="115" y="130"/>
                  </a:cubicBezTo>
                  <a:cubicBezTo>
                    <a:pt x="116" y="130"/>
                    <a:pt x="116" y="130"/>
                    <a:pt x="116" y="130"/>
                  </a:cubicBezTo>
                  <a:cubicBezTo>
                    <a:pt x="117" y="130"/>
                    <a:pt x="117" y="130"/>
                    <a:pt x="117" y="130"/>
                  </a:cubicBezTo>
                  <a:cubicBezTo>
                    <a:pt x="116" y="129"/>
                    <a:pt x="116" y="129"/>
                    <a:pt x="116" y="129"/>
                  </a:cubicBezTo>
                  <a:cubicBezTo>
                    <a:pt x="116" y="129"/>
                    <a:pt x="116" y="129"/>
                    <a:pt x="116" y="129"/>
                  </a:cubicBezTo>
                  <a:cubicBezTo>
                    <a:pt x="117" y="129"/>
                    <a:pt x="117" y="129"/>
                    <a:pt x="117" y="129"/>
                  </a:cubicBezTo>
                  <a:cubicBezTo>
                    <a:pt x="117" y="128"/>
                    <a:pt x="117" y="128"/>
                    <a:pt x="117" y="128"/>
                  </a:cubicBezTo>
                  <a:cubicBezTo>
                    <a:pt x="116" y="128"/>
                    <a:pt x="116" y="128"/>
                    <a:pt x="116" y="128"/>
                  </a:cubicBezTo>
                  <a:cubicBezTo>
                    <a:pt x="117" y="127"/>
                    <a:pt x="117" y="127"/>
                    <a:pt x="117" y="127"/>
                  </a:cubicBezTo>
                  <a:cubicBezTo>
                    <a:pt x="117" y="127"/>
                    <a:pt x="117" y="127"/>
                    <a:pt x="117" y="127"/>
                  </a:cubicBezTo>
                  <a:cubicBezTo>
                    <a:pt x="118" y="127"/>
                    <a:pt x="118" y="127"/>
                    <a:pt x="118" y="127"/>
                  </a:cubicBezTo>
                  <a:cubicBezTo>
                    <a:pt x="119" y="126"/>
                    <a:pt x="119" y="126"/>
                    <a:pt x="119" y="126"/>
                  </a:cubicBezTo>
                  <a:cubicBezTo>
                    <a:pt x="120" y="125"/>
                    <a:pt x="120" y="125"/>
                    <a:pt x="120" y="125"/>
                  </a:cubicBezTo>
                  <a:cubicBezTo>
                    <a:pt x="120" y="125"/>
                    <a:pt x="120" y="125"/>
                    <a:pt x="120" y="125"/>
                  </a:cubicBezTo>
                  <a:cubicBezTo>
                    <a:pt x="121" y="124"/>
                    <a:pt x="121" y="124"/>
                    <a:pt x="121" y="124"/>
                  </a:cubicBezTo>
                  <a:cubicBezTo>
                    <a:pt x="123" y="123"/>
                    <a:pt x="123" y="123"/>
                    <a:pt x="123" y="123"/>
                  </a:cubicBezTo>
                  <a:cubicBezTo>
                    <a:pt x="124" y="121"/>
                    <a:pt x="124" y="121"/>
                    <a:pt x="124" y="121"/>
                  </a:cubicBezTo>
                  <a:cubicBezTo>
                    <a:pt x="126" y="121"/>
                    <a:pt x="126" y="121"/>
                    <a:pt x="126" y="121"/>
                  </a:cubicBezTo>
                  <a:cubicBezTo>
                    <a:pt x="127" y="120"/>
                    <a:pt x="127" y="120"/>
                    <a:pt x="127" y="120"/>
                  </a:cubicBezTo>
                  <a:cubicBezTo>
                    <a:pt x="128" y="120"/>
                    <a:pt x="128" y="120"/>
                    <a:pt x="128" y="120"/>
                  </a:cubicBezTo>
                  <a:cubicBezTo>
                    <a:pt x="129" y="120"/>
                    <a:pt x="129" y="120"/>
                    <a:pt x="129" y="120"/>
                  </a:cubicBezTo>
                  <a:cubicBezTo>
                    <a:pt x="129" y="120"/>
                    <a:pt x="129" y="120"/>
                    <a:pt x="129" y="120"/>
                  </a:cubicBezTo>
                  <a:cubicBezTo>
                    <a:pt x="130" y="120"/>
                    <a:pt x="130" y="120"/>
                    <a:pt x="130" y="120"/>
                  </a:cubicBezTo>
                  <a:cubicBezTo>
                    <a:pt x="130" y="120"/>
                    <a:pt x="130" y="120"/>
                    <a:pt x="130" y="120"/>
                  </a:cubicBezTo>
                  <a:cubicBezTo>
                    <a:pt x="131" y="119"/>
                    <a:pt x="131" y="119"/>
                    <a:pt x="131" y="119"/>
                  </a:cubicBezTo>
                  <a:cubicBezTo>
                    <a:pt x="132" y="117"/>
                    <a:pt x="132" y="117"/>
                    <a:pt x="132" y="117"/>
                  </a:cubicBezTo>
                  <a:cubicBezTo>
                    <a:pt x="133" y="117"/>
                    <a:pt x="133" y="117"/>
                    <a:pt x="133" y="117"/>
                  </a:cubicBezTo>
                  <a:cubicBezTo>
                    <a:pt x="133" y="117"/>
                    <a:pt x="133" y="117"/>
                    <a:pt x="133" y="117"/>
                  </a:cubicBezTo>
                  <a:cubicBezTo>
                    <a:pt x="133" y="117"/>
                    <a:pt x="133" y="117"/>
                    <a:pt x="133" y="117"/>
                  </a:cubicBezTo>
                  <a:cubicBezTo>
                    <a:pt x="132" y="117"/>
                    <a:pt x="132" y="117"/>
                    <a:pt x="132" y="117"/>
                  </a:cubicBezTo>
                  <a:cubicBezTo>
                    <a:pt x="132" y="116"/>
                    <a:pt x="132" y="116"/>
                    <a:pt x="132" y="116"/>
                  </a:cubicBezTo>
                  <a:cubicBezTo>
                    <a:pt x="133" y="116"/>
                    <a:pt x="133" y="116"/>
                    <a:pt x="133" y="116"/>
                  </a:cubicBezTo>
                  <a:cubicBezTo>
                    <a:pt x="134" y="115"/>
                    <a:pt x="134" y="115"/>
                    <a:pt x="134" y="115"/>
                  </a:cubicBezTo>
                  <a:cubicBezTo>
                    <a:pt x="134" y="115"/>
                    <a:pt x="134" y="115"/>
                    <a:pt x="134" y="115"/>
                  </a:cubicBezTo>
                  <a:cubicBezTo>
                    <a:pt x="135" y="115"/>
                    <a:pt x="135" y="115"/>
                    <a:pt x="135" y="115"/>
                  </a:cubicBezTo>
                  <a:cubicBezTo>
                    <a:pt x="136" y="115"/>
                    <a:pt x="136" y="115"/>
                    <a:pt x="136" y="115"/>
                  </a:cubicBezTo>
                  <a:cubicBezTo>
                    <a:pt x="136" y="115"/>
                    <a:pt x="136" y="115"/>
                    <a:pt x="136" y="115"/>
                  </a:cubicBezTo>
                  <a:cubicBezTo>
                    <a:pt x="136" y="115"/>
                    <a:pt x="136" y="115"/>
                    <a:pt x="136" y="115"/>
                  </a:cubicBezTo>
                  <a:cubicBezTo>
                    <a:pt x="135" y="116"/>
                    <a:pt x="135" y="116"/>
                    <a:pt x="135" y="116"/>
                  </a:cubicBezTo>
                  <a:cubicBezTo>
                    <a:pt x="134" y="116"/>
                    <a:pt x="134" y="116"/>
                    <a:pt x="134" y="116"/>
                  </a:cubicBezTo>
                  <a:cubicBezTo>
                    <a:pt x="134" y="116"/>
                    <a:pt x="134" y="116"/>
                    <a:pt x="134" y="116"/>
                  </a:cubicBezTo>
                  <a:cubicBezTo>
                    <a:pt x="134" y="117"/>
                    <a:pt x="134" y="117"/>
                    <a:pt x="134" y="117"/>
                  </a:cubicBezTo>
                  <a:cubicBezTo>
                    <a:pt x="136" y="116"/>
                    <a:pt x="136" y="116"/>
                    <a:pt x="136" y="116"/>
                  </a:cubicBezTo>
                  <a:cubicBezTo>
                    <a:pt x="138" y="115"/>
                    <a:pt x="138" y="115"/>
                    <a:pt x="138" y="115"/>
                  </a:cubicBezTo>
                  <a:cubicBezTo>
                    <a:pt x="138" y="115"/>
                    <a:pt x="138" y="115"/>
                    <a:pt x="138" y="115"/>
                  </a:cubicBezTo>
                  <a:cubicBezTo>
                    <a:pt x="138" y="115"/>
                    <a:pt x="138" y="115"/>
                    <a:pt x="138" y="115"/>
                  </a:cubicBezTo>
                  <a:cubicBezTo>
                    <a:pt x="139" y="115"/>
                    <a:pt x="139" y="115"/>
                    <a:pt x="139" y="115"/>
                  </a:cubicBezTo>
                  <a:cubicBezTo>
                    <a:pt x="139" y="115"/>
                    <a:pt x="139" y="115"/>
                    <a:pt x="139" y="115"/>
                  </a:cubicBezTo>
                  <a:cubicBezTo>
                    <a:pt x="139" y="115"/>
                    <a:pt x="139" y="116"/>
                    <a:pt x="139" y="116"/>
                  </a:cubicBezTo>
                  <a:cubicBezTo>
                    <a:pt x="139" y="116"/>
                    <a:pt x="140" y="116"/>
                    <a:pt x="140" y="116"/>
                  </a:cubicBezTo>
                  <a:cubicBezTo>
                    <a:pt x="141" y="116"/>
                    <a:pt x="141" y="116"/>
                    <a:pt x="141" y="116"/>
                  </a:cubicBezTo>
                  <a:cubicBezTo>
                    <a:pt x="142" y="116"/>
                    <a:pt x="142" y="116"/>
                    <a:pt x="142" y="116"/>
                  </a:cubicBezTo>
                  <a:cubicBezTo>
                    <a:pt x="144" y="116"/>
                    <a:pt x="144" y="116"/>
                    <a:pt x="144" y="116"/>
                  </a:cubicBezTo>
                  <a:cubicBezTo>
                    <a:pt x="145" y="115"/>
                    <a:pt x="145" y="115"/>
                    <a:pt x="145" y="115"/>
                  </a:cubicBezTo>
                  <a:cubicBezTo>
                    <a:pt x="145" y="115"/>
                    <a:pt x="145" y="115"/>
                    <a:pt x="145" y="115"/>
                  </a:cubicBezTo>
                  <a:cubicBezTo>
                    <a:pt x="144" y="115"/>
                    <a:pt x="144" y="115"/>
                    <a:pt x="144" y="115"/>
                  </a:cubicBezTo>
                  <a:cubicBezTo>
                    <a:pt x="144" y="114"/>
                    <a:pt x="144" y="114"/>
                    <a:pt x="144" y="114"/>
                  </a:cubicBezTo>
                  <a:cubicBezTo>
                    <a:pt x="146" y="113"/>
                    <a:pt x="146" y="113"/>
                    <a:pt x="146" y="113"/>
                  </a:cubicBezTo>
                  <a:cubicBezTo>
                    <a:pt x="148" y="112"/>
                    <a:pt x="148" y="112"/>
                    <a:pt x="148" y="112"/>
                  </a:cubicBezTo>
                  <a:cubicBezTo>
                    <a:pt x="149" y="112"/>
                    <a:pt x="149" y="112"/>
                    <a:pt x="149" y="112"/>
                  </a:cubicBezTo>
                  <a:cubicBezTo>
                    <a:pt x="149" y="111"/>
                    <a:pt x="149" y="111"/>
                    <a:pt x="149" y="111"/>
                  </a:cubicBezTo>
                  <a:cubicBezTo>
                    <a:pt x="149" y="111"/>
                    <a:pt x="149" y="111"/>
                    <a:pt x="149" y="111"/>
                  </a:cubicBezTo>
                  <a:cubicBezTo>
                    <a:pt x="148" y="110"/>
                    <a:pt x="148" y="110"/>
                    <a:pt x="148" y="110"/>
                  </a:cubicBezTo>
                  <a:cubicBezTo>
                    <a:pt x="149" y="109"/>
                    <a:pt x="149" y="109"/>
                    <a:pt x="149" y="109"/>
                  </a:cubicBezTo>
                  <a:cubicBezTo>
                    <a:pt x="149" y="108"/>
                    <a:pt x="149" y="108"/>
                    <a:pt x="149" y="108"/>
                  </a:cubicBezTo>
                  <a:cubicBezTo>
                    <a:pt x="149" y="107"/>
                    <a:pt x="149" y="107"/>
                    <a:pt x="149" y="107"/>
                  </a:cubicBezTo>
                  <a:cubicBezTo>
                    <a:pt x="150" y="107"/>
                    <a:pt x="150" y="107"/>
                    <a:pt x="150" y="107"/>
                  </a:cubicBezTo>
                  <a:cubicBezTo>
                    <a:pt x="151" y="106"/>
                    <a:pt x="151" y="106"/>
                    <a:pt x="151" y="106"/>
                  </a:cubicBezTo>
                  <a:cubicBezTo>
                    <a:pt x="151" y="106"/>
                    <a:pt x="151" y="106"/>
                    <a:pt x="151" y="106"/>
                  </a:cubicBezTo>
                  <a:cubicBezTo>
                    <a:pt x="151" y="105"/>
                    <a:pt x="151" y="105"/>
                    <a:pt x="151" y="105"/>
                  </a:cubicBezTo>
                  <a:cubicBezTo>
                    <a:pt x="152" y="104"/>
                    <a:pt x="152" y="104"/>
                    <a:pt x="152" y="104"/>
                  </a:cubicBezTo>
                  <a:cubicBezTo>
                    <a:pt x="154" y="102"/>
                    <a:pt x="154" y="102"/>
                    <a:pt x="154" y="102"/>
                  </a:cubicBezTo>
                  <a:cubicBezTo>
                    <a:pt x="154" y="101"/>
                    <a:pt x="154" y="101"/>
                    <a:pt x="154" y="101"/>
                  </a:cubicBezTo>
                  <a:cubicBezTo>
                    <a:pt x="153" y="98"/>
                    <a:pt x="153" y="98"/>
                    <a:pt x="153" y="98"/>
                  </a:cubicBezTo>
                  <a:cubicBezTo>
                    <a:pt x="153" y="98"/>
                    <a:pt x="153" y="98"/>
                    <a:pt x="153" y="98"/>
                  </a:cubicBezTo>
                  <a:cubicBezTo>
                    <a:pt x="153" y="96"/>
                    <a:pt x="153" y="96"/>
                    <a:pt x="153" y="96"/>
                  </a:cubicBezTo>
                  <a:cubicBezTo>
                    <a:pt x="154" y="96"/>
                    <a:pt x="154" y="96"/>
                    <a:pt x="154" y="96"/>
                  </a:cubicBezTo>
                  <a:cubicBezTo>
                    <a:pt x="154" y="95"/>
                    <a:pt x="154" y="95"/>
                    <a:pt x="154" y="95"/>
                  </a:cubicBezTo>
                  <a:cubicBezTo>
                    <a:pt x="155" y="94"/>
                    <a:pt x="155" y="94"/>
                    <a:pt x="155" y="94"/>
                  </a:cubicBezTo>
                  <a:cubicBezTo>
                    <a:pt x="155" y="94"/>
                    <a:pt x="155" y="94"/>
                    <a:pt x="155" y="94"/>
                  </a:cubicBezTo>
                  <a:cubicBezTo>
                    <a:pt x="155" y="92"/>
                    <a:pt x="155" y="92"/>
                    <a:pt x="155" y="92"/>
                  </a:cubicBezTo>
                  <a:cubicBezTo>
                    <a:pt x="156" y="91"/>
                    <a:pt x="156" y="91"/>
                    <a:pt x="156" y="91"/>
                  </a:cubicBezTo>
                  <a:cubicBezTo>
                    <a:pt x="156" y="89"/>
                    <a:pt x="156" y="89"/>
                    <a:pt x="156" y="89"/>
                  </a:cubicBezTo>
                  <a:cubicBezTo>
                    <a:pt x="156" y="88"/>
                    <a:pt x="156" y="88"/>
                    <a:pt x="156" y="88"/>
                  </a:cubicBezTo>
                  <a:cubicBezTo>
                    <a:pt x="156" y="88"/>
                    <a:pt x="156" y="88"/>
                    <a:pt x="156" y="88"/>
                  </a:cubicBezTo>
                  <a:cubicBezTo>
                    <a:pt x="156" y="86"/>
                    <a:pt x="156" y="86"/>
                    <a:pt x="156" y="86"/>
                  </a:cubicBezTo>
                  <a:cubicBezTo>
                    <a:pt x="156" y="81"/>
                    <a:pt x="156" y="81"/>
                    <a:pt x="156" y="81"/>
                  </a:cubicBezTo>
                  <a:cubicBezTo>
                    <a:pt x="156" y="80"/>
                    <a:pt x="156" y="80"/>
                    <a:pt x="156" y="80"/>
                  </a:cubicBezTo>
                  <a:cubicBezTo>
                    <a:pt x="156" y="79"/>
                    <a:pt x="156" y="79"/>
                    <a:pt x="156" y="79"/>
                  </a:cubicBezTo>
                  <a:cubicBezTo>
                    <a:pt x="156" y="78"/>
                    <a:pt x="156" y="78"/>
                    <a:pt x="156" y="78"/>
                  </a:cubicBezTo>
                  <a:cubicBezTo>
                    <a:pt x="156" y="79"/>
                    <a:pt x="156" y="79"/>
                    <a:pt x="156" y="79"/>
                  </a:cubicBezTo>
                  <a:cubicBezTo>
                    <a:pt x="155" y="78"/>
                    <a:pt x="155" y="78"/>
                    <a:pt x="155" y="78"/>
                  </a:cubicBezTo>
                  <a:cubicBezTo>
                    <a:pt x="155" y="78"/>
                    <a:pt x="155" y="78"/>
                    <a:pt x="155" y="78"/>
                  </a:cubicBezTo>
                  <a:cubicBezTo>
                    <a:pt x="156" y="77"/>
                    <a:pt x="156" y="77"/>
                    <a:pt x="156" y="77"/>
                  </a:cubicBezTo>
                  <a:cubicBezTo>
                    <a:pt x="156" y="76"/>
                    <a:pt x="156" y="76"/>
                    <a:pt x="156" y="76"/>
                  </a:cubicBezTo>
                  <a:cubicBezTo>
                    <a:pt x="156" y="75"/>
                    <a:pt x="156" y="75"/>
                    <a:pt x="156" y="75"/>
                  </a:cubicBezTo>
                  <a:cubicBezTo>
                    <a:pt x="156" y="75"/>
                    <a:pt x="156" y="75"/>
                    <a:pt x="156" y="75"/>
                  </a:cubicBezTo>
                  <a:cubicBezTo>
                    <a:pt x="156" y="74"/>
                    <a:pt x="156" y="74"/>
                    <a:pt x="156" y="74"/>
                  </a:cubicBezTo>
                  <a:cubicBezTo>
                    <a:pt x="156" y="73"/>
                    <a:pt x="156" y="73"/>
                    <a:pt x="156" y="73"/>
                  </a:cubicBezTo>
                  <a:cubicBezTo>
                    <a:pt x="155" y="73"/>
                    <a:pt x="155" y="73"/>
                    <a:pt x="155" y="73"/>
                  </a:cubicBezTo>
                  <a:cubicBezTo>
                    <a:pt x="155" y="73"/>
                    <a:pt x="155" y="73"/>
                    <a:pt x="155" y="73"/>
                  </a:cubicBezTo>
                  <a:cubicBezTo>
                    <a:pt x="155" y="72"/>
                    <a:pt x="155" y="72"/>
                    <a:pt x="155" y="72"/>
                  </a:cubicBezTo>
                  <a:cubicBezTo>
                    <a:pt x="155" y="73"/>
                    <a:pt x="155" y="73"/>
                    <a:pt x="155" y="73"/>
                  </a:cubicBezTo>
                  <a:cubicBezTo>
                    <a:pt x="156" y="73"/>
                    <a:pt x="156" y="73"/>
                    <a:pt x="156" y="73"/>
                  </a:cubicBezTo>
                  <a:cubicBezTo>
                    <a:pt x="157" y="73"/>
                    <a:pt x="157" y="73"/>
                    <a:pt x="157" y="73"/>
                  </a:cubicBezTo>
                  <a:cubicBezTo>
                    <a:pt x="157" y="72"/>
                    <a:pt x="157" y="72"/>
                    <a:pt x="157" y="72"/>
                  </a:cubicBezTo>
                  <a:cubicBezTo>
                    <a:pt x="157" y="72"/>
                    <a:pt x="157" y="72"/>
                    <a:pt x="157" y="72"/>
                  </a:cubicBezTo>
                  <a:cubicBezTo>
                    <a:pt x="158" y="73"/>
                    <a:pt x="158" y="73"/>
                    <a:pt x="158" y="73"/>
                  </a:cubicBezTo>
                  <a:cubicBezTo>
                    <a:pt x="158" y="73"/>
                    <a:pt x="158" y="73"/>
                    <a:pt x="158" y="73"/>
                  </a:cubicBezTo>
                  <a:cubicBezTo>
                    <a:pt x="158" y="74"/>
                    <a:pt x="158" y="74"/>
                    <a:pt x="158" y="74"/>
                  </a:cubicBezTo>
                  <a:cubicBezTo>
                    <a:pt x="157" y="74"/>
                    <a:pt x="157" y="74"/>
                    <a:pt x="157" y="74"/>
                  </a:cubicBezTo>
                  <a:cubicBezTo>
                    <a:pt x="157" y="75"/>
                    <a:pt x="157" y="75"/>
                    <a:pt x="157" y="75"/>
                  </a:cubicBezTo>
                  <a:cubicBezTo>
                    <a:pt x="157" y="75"/>
                    <a:pt x="157" y="75"/>
                    <a:pt x="157" y="75"/>
                  </a:cubicBezTo>
                  <a:cubicBezTo>
                    <a:pt x="158" y="74"/>
                    <a:pt x="158" y="74"/>
                    <a:pt x="158" y="74"/>
                  </a:cubicBezTo>
                  <a:cubicBezTo>
                    <a:pt x="159" y="73"/>
                    <a:pt x="159" y="73"/>
                    <a:pt x="159" y="73"/>
                  </a:cubicBezTo>
                  <a:cubicBezTo>
                    <a:pt x="161" y="71"/>
                    <a:pt x="161" y="71"/>
                    <a:pt x="161" y="71"/>
                  </a:cubicBezTo>
                  <a:cubicBezTo>
                    <a:pt x="162" y="70"/>
                    <a:pt x="162" y="70"/>
                    <a:pt x="162" y="70"/>
                  </a:cubicBezTo>
                  <a:cubicBezTo>
                    <a:pt x="162" y="69"/>
                    <a:pt x="162" y="69"/>
                    <a:pt x="162" y="69"/>
                  </a:cubicBezTo>
                  <a:cubicBezTo>
                    <a:pt x="162" y="68"/>
                    <a:pt x="162" y="68"/>
                    <a:pt x="162" y="68"/>
                  </a:cubicBezTo>
                  <a:cubicBezTo>
                    <a:pt x="163" y="67"/>
                    <a:pt x="163" y="67"/>
                    <a:pt x="163" y="67"/>
                  </a:cubicBezTo>
                  <a:cubicBezTo>
                    <a:pt x="164" y="66"/>
                    <a:pt x="164" y="66"/>
                    <a:pt x="164" y="66"/>
                  </a:cubicBezTo>
                  <a:cubicBezTo>
                    <a:pt x="166" y="64"/>
                    <a:pt x="166" y="64"/>
                    <a:pt x="166" y="64"/>
                  </a:cubicBezTo>
                  <a:cubicBezTo>
                    <a:pt x="166" y="64"/>
                    <a:pt x="166" y="64"/>
                    <a:pt x="166" y="64"/>
                  </a:cubicBezTo>
                  <a:cubicBezTo>
                    <a:pt x="167" y="64"/>
                    <a:pt x="167" y="64"/>
                    <a:pt x="167" y="64"/>
                  </a:cubicBezTo>
                  <a:cubicBezTo>
                    <a:pt x="167" y="63"/>
                    <a:pt x="167" y="63"/>
                    <a:pt x="167" y="63"/>
                  </a:cubicBezTo>
                  <a:cubicBezTo>
                    <a:pt x="169" y="61"/>
                    <a:pt x="169" y="61"/>
                    <a:pt x="169" y="61"/>
                  </a:cubicBezTo>
                  <a:cubicBezTo>
                    <a:pt x="171" y="59"/>
                    <a:pt x="171" y="59"/>
                    <a:pt x="171" y="59"/>
                  </a:cubicBezTo>
                  <a:cubicBezTo>
                    <a:pt x="172" y="58"/>
                    <a:pt x="172" y="58"/>
                    <a:pt x="172" y="58"/>
                  </a:cubicBezTo>
                  <a:cubicBezTo>
                    <a:pt x="173" y="56"/>
                    <a:pt x="173" y="56"/>
                    <a:pt x="173" y="56"/>
                  </a:cubicBezTo>
                  <a:cubicBezTo>
                    <a:pt x="173" y="55"/>
                    <a:pt x="173" y="55"/>
                    <a:pt x="173" y="55"/>
                  </a:cubicBezTo>
                  <a:cubicBezTo>
                    <a:pt x="174" y="55"/>
                    <a:pt x="174" y="55"/>
                    <a:pt x="174" y="55"/>
                  </a:cubicBezTo>
                  <a:cubicBezTo>
                    <a:pt x="174" y="54"/>
                    <a:pt x="174" y="54"/>
                    <a:pt x="174" y="54"/>
                  </a:cubicBezTo>
                  <a:cubicBezTo>
                    <a:pt x="173" y="53"/>
                    <a:pt x="173" y="53"/>
                    <a:pt x="173" y="53"/>
                  </a:cubicBezTo>
                  <a:cubicBezTo>
                    <a:pt x="173" y="52"/>
                    <a:pt x="173" y="52"/>
                    <a:pt x="173" y="52"/>
                  </a:cubicBezTo>
                  <a:cubicBezTo>
                    <a:pt x="174" y="52"/>
                    <a:pt x="174" y="52"/>
                    <a:pt x="174" y="52"/>
                  </a:cubicBezTo>
                  <a:cubicBezTo>
                    <a:pt x="174" y="50"/>
                    <a:pt x="174" y="50"/>
                    <a:pt x="174" y="50"/>
                  </a:cubicBezTo>
                  <a:cubicBezTo>
                    <a:pt x="173" y="50"/>
                    <a:pt x="173" y="50"/>
                    <a:pt x="173" y="50"/>
                  </a:cubicBezTo>
                  <a:cubicBezTo>
                    <a:pt x="173" y="49"/>
                    <a:pt x="173" y="49"/>
                    <a:pt x="173" y="49"/>
                  </a:cubicBezTo>
                  <a:cubicBezTo>
                    <a:pt x="171" y="46"/>
                    <a:pt x="171" y="46"/>
                    <a:pt x="171" y="46"/>
                  </a:cubicBezTo>
                  <a:cubicBezTo>
                    <a:pt x="171" y="45"/>
                    <a:pt x="171" y="45"/>
                    <a:pt x="171" y="45"/>
                  </a:cubicBezTo>
                  <a:cubicBezTo>
                    <a:pt x="171" y="43"/>
                    <a:pt x="171" y="43"/>
                    <a:pt x="171" y="43"/>
                  </a:cubicBezTo>
                  <a:cubicBezTo>
                    <a:pt x="168" y="42"/>
                    <a:pt x="168" y="42"/>
                    <a:pt x="168" y="42"/>
                  </a:cubicBezTo>
                  <a:cubicBezTo>
                    <a:pt x="167" y="42"/>
                    <a:pt x="167" y="42"/>
                    <a:pt x="167" y="42"/>
                  </a:cubicBezTo>
                  <a:cubicBezTo>
                    <a:pt x="165" y="43"/>
                    <a:pt x="165" y="43"/>
                    <a:pt x="165" y="43"/>
                  </a:cubicBezTo>
                  <a:cubicBezTo>
                    <a:pt x="164" y="42"/>
                    <a:pt x="164" y="42"/>
                    <a:pt x="164" y="42"/>
                  </a:cubicBezTo>
                  <a:cubicBezTo>
                    <a:pt x="164" y="41"/>
                    <a:pt x="164" y="41"/>
                    <a:pt x="164" y="41"/>
                  </a:cubicBezTo>
                  <a:cubicBezTo>
                    <a:pt x="163" y="40"/>
                    <a:pt x="163" y="40"/>
                    <a:pt x="163" y="40"/>
                  </a:cubicBezTo>
                  <a:cubicBezTo>
                    <a:pt x="161" y="40"/>
                    <a:pt x="161" y="40"/>
                    <a:pt x="161" y="40"/>
                  </a:cubicBezTo>
                  <a:cubicBezTo>
                    <a:pt x="160" y="40"/>
                    <a:pt x="160" y="40"/>
                    <a:pt x="160" y="40"/>
                  </a:cubicBezTo>
                  <a:cubicBezTo>
                    <a:pt x="158" y="38"/>
                    <a:pt x="158" y="38"/>
                    <a:pt x="158" y="38"/>
                  </a:cubicBezTo>
                  <a:cubicBezTo>
                    <a:pt x="157" y="36"/>
                    <a:pt x="157" y="36"/>
                    <a:pt x="157" y="36"/>
                  </a:cubicBezTo>
                  <a:cubicBezTo>
                    <a:pt x="156" y="36"/>
                    <a:pt x="156" y="36"/>
                    <a:pt x="156" y="36"/>
                  </a:cubicBezTo>
                  <a:cubicBezTo>
                    <a:pt x="155" y="35"/>
                    <a:pt x="155" y="35"/>
                    <a:pt x="155" y="35"/>
                  </a:cubicBezTo>
                  <a:cubicBezTo>
                    <a:pt x="154" y="35"/>
                    <a:pt x="154" y="35"/>
                    <a:pt x="154" y="35"/>
                  </a:cubicBezTo>
                  <a:cubicBezTo>
                    <a:pt x="151" y="33"/>
                    <a:pt x="151" y="33"/>
                    <a:pt x="151" y="33"/>
                  </a:cubicBezTo>
                  <a:cubicBezTo>
                    <a:pt x="150" y="33"/>
                    <a:pt x="150" y="33"/>
                    <a:pt x="150" y="33"/>
                  </a:cubicBezTo>
                  <a:cubicBezTo>
                    <a:pt x="149" y="33"/>
                    <a:pt x="149" y="33"/>
                    <a:pt x="149" y="33"/>
                  </a:cubicBezTo>
                  <a:cubicBezTo>
                    <a:pt x="148" y="33"/>
                    <a:pt x="148" y="33"/>
                    <a:pt x="148" y="33"/>
                  </a:cubicBezTo>
                  <a:cubicBezTo>
                    <a:pt x="147" y="33"/>
                    <a:pt x="147" y="33"/>
                    <a:pt x="147" y="33"/>
                  </a:cubicBezTo>
                  <a:cubicBezTo>
                    <a:pt x="146" y="33"/>
                    <a:pt x="146" y="33"/>
                    <a:pt x="146" y="33"/>
                  </a:cubicBezTo>
                  <a:cubicBezTo>
                    <a:pt x="145" y="33"/>
                    <a:pt x="145" y="33"/>
                    <a:pt x="145" y="33"/>
                  </a:cubicBezTo>
                  <a:cubicBezTo>
                    <a:pt x="145" y="33"/>
                    <a:pt x="145" y="33"/>
                    <a:pt x="145" y="33"/>
                  </a:cubicBezTo>
                  <a:cubicBezTo>
                    <a:pt x="144" y="33"/>
                    <a:pt x="144" y="33"/>
                    <a:pt x="144" y="33"/>
                  </a:cubicBezTo>
                  <a:cubicBezTo>
                    <a:pt x="143" y="32"/>
                    <a:pt x="143" y="32"/>
                    <a:pt x="143" y="32"/>
                  </a:cubicBezTo>
                  <a:cubicBezTo>
                    <a:pt x="143" y="33"/>
                    <a:pt x="143" y="33"/>
                    <a:pt x="143" y="33"/>
                  </a:cubicBezTo>
                  <a:cubicBezTo>
                    <a:pt x="142" y="32"/>
                    <a:pt x="142" y="32"/>
                    <a:pt x="142" y="32"/>
                  </a:cubicBezTo>
                  <a:cubicBezTo>
                    <a:pt x="142" y="33"/>
                    <a:pt x="142" y="33"/>
                    <a:pt x="142" y="33"/>
                  </a:cubicBezTo>
                  <a:cubicBezTo>
                    <a:pt x="142" y="33"/>
                    <a:pt x="142" y="33"/>
                    <a:pt x="142" y="33"/>
                  </a:cubicBezTo>
                  <a:cubicBezTo>
                    <a:pt x="141" y="33"/>
                    <a:pt x="141" y="33"/>
                    <a:pt x="141" y="33"/>
                  </a:cubicBezTo>
                  <a:cubicBezTo>
                    <a:pt x="141" y="32"/>
                    <a:pt x="141" y="32"/>
                    <a:pt x="141" y="32"/>
                  </a:cubicBezTo>
                  <a:cubicBezTo>
                    <a:pt x="141" y="32"/>
                    <a:pt x="141" y="32"/>
                    <a:pt x="141" y="32"/>
                  </a:cubicBezTo>
                  <a:cubicBezTo>
                    <a:pt x="141" y="32"/>
                    <a:pt x="141" y="32"/>
                    <a:pt x="141" y="32"/>
                  </a:cubicBezTo>
                  <a:cubicBezTo>
                    <a:pt x="141" y="33"/>
                    <a:pt x="141" y="33"/>
                    <a:pt x="141" y="33"/>
                  </a:cubicBezTo>
                  <a:cubicBezTo>
                    <a:pt x="139" y="32"/>
                    <a:pt x="139" y="32"/>
                    <a:pt x="139" y="32"/>
                  </a:cubicBezTo>
                  <a:cubicBezTo>
                    <a:pt x="139" y="32"/>
                    <a:pt x="139" y="32"/>
                    <a:pt x="139" y="32"/>
                  </a:cubicBezTo>
                  <a:cubicBezTo>
                    <a:pt x="138" y="32"/>
                    <a:pt x="138" y="32"/>
                    <a:pt x="138" y="32"/>
                  </a:cubicBezTo>
                  <a:cubicBezTo>
                    <a:pt x="135" y="31"/>
                    <a:pt x="135" y="31"/>
                    <a:pt x="135" y="31"/>
                  </a:cubicBezTo>
                  <a:cubicBezTo>
                    <a:pt x="134" y="31"/>
                    <a:pt x="134" y="31"/>
                    <a:pt x="134" y="31"/>
                  </a:cubicBezTo>
                  <a:cubicBezTo>
                    <a:pt x="134" y="31"/>
                    <a:pt x="134" y="31"/>
                    <a:pt x="134" y="31"/>
                  </a:cubicBezTo>
                  <a:cubicBezTo>
                    <a:pt x="134" y="32"/>
                    <a:pt x="134" y="32"/>
                    <a:pt x="134" y="32"/>
                  </a:cubicBezTo>
                  <a:cubicBezTo>
                    <a:pt x="134" y="32"/>
                    <a:pt x="134" y="32"/>
                    <a:pt x="134" y="32"/>
                  </a:cubicBezTo>
                  <a:cubicBezTo>
                    <a:pt x="134" y="32"/>
                    <a:pt x="134" y="32"/>
                    <a:pt x="134" y="32"/>
                  </a:cubicBezTo>
                  <a:cubicBezTo>
                    <a:pt x="134" y="32"/>
                    <a:pt x="134" y="32"/>
                    <a:pt x="134" y="32"/>
                  </a:cubicBezTo>
                  <a:cubicBezTo>
                    <a:pt x="133" y="32"/>
                    <a:pt x="133" y="32"/>
                    <a:pt x="133" y="32"/>
                  </a:cubicBezTo>
                  <a:cubicBezTo>
                    <a:pt x="133" y="32"/>
                    <a:pt x="133" y="32"/>
                    <a:pt x="133" y="32"/>
                  </a:cubicBezTo>
                  <a:cubicBezTo>
                    <a:pt x="132" y="33"/>
                    <a:pt x="132" y="33"/>
                    <a:pt x="132" y="33"/>
                  </a:cubicBezTo>
                  <a:cubicBezTo>
                    <a:pt x="132" y="34"/>
                    <a:pt x="132" y="34"/>
                    <a:pt x="132" y="34"/>
                  </a:cubicBezTo>
                  <a:cubicBezTo>
                    <a:pt x="132" y="33"/>
                    <a:pt x="132" y="33"/>
                    <a:pt x="132" y="33"/>
                  </a:cubicBezTo>
                  <a:cubicBezTo>
                    <a:pt x="131" y="33"/>
                    <a:pt x="131" y="33"/>
                    <a:pt x="131" y="33"/>
                  </a:cubicBezTo>
                  <a:cubicBezTo>
                    <a:pt x="131" y="33"/>
                    <a:pt x="131" y="33"/>
                    <a:pt x="131" y="33"/>
                  </a:cubicBezTo>
                  <a:cubicBezTo>
                    <a:pt x="131" y="33"/>
                    <a:pt x="131" y="33"/>
                    <a:pt x="131" y="33"/>
                  </a:cubicBezTo>
                  <a:cubicBezTo>
                    <a:pt x="130" y="35"/>
                    <a:pt x="130" y="35"/>
                    <a:pt x="130" y="35"/>
                  </a:cubicBezTo>
                  <a:cubicBezTo>
                    <a:pt x="130" y="36"/>
                    <a:pt x="130" y="36"/>
                    <a:pt x="130" y="36"/>
                  </a:cubicBezTo>
                  <a:cubicBezTo>
                    <a:pt x="130" y="35"/>
                    <a:pt x="130" y="35"/>
                    <a:pt x="130" y="35"/>
                  </a:cubicBezTo>
                  <a:cubicBezTo>
                    <a:pt x="130" y="34"/>
                    <a:pt x="130" y="34"/>
                    <a:pt x="130" y="34"/>
                  </a:cubicBezTo>
                  <a:cubicBezTo>
                    <a:pt x="130" y="33"/>
                    <a:pt x="130" y="33"/>
                    <a:pt x="130" y="33"/>
                  </a:cubicBezTo>
                  <a:cubicBezTo>
                    <a:pt x="131" y="32"/>
                    <a:pt x="131" y="32"/>
                    <a:pt x="131" y="32"/>
                  </a:cubicBezTo>
                  <a:cubicBezTo>
                    <a:pt x="131" y="31"/>
                    <a:pt x="131" y="31"/>
                    <a:pt x="131" y="31"/>
                  </a:cubicBezTo>
                  <a:cubicBezTo>
                    <a:pt x="131" y="31"/>
                    <a:pt x="131" y="31"/>
                    <a:pt x="131" y="31"/>
                  </a:cubicBezTo>
                  <a:cubicBezTo>
                    <a:pt x="130" y="31"/>
                    <a:pt x="130" y="31"/>
                    <a:pt x="130" y="31"/>
                  </a:cubicBezTo>
                  <a:cubicBezTo>
                    <a:pt x="131" y="30"/>
                    <a:pt x="131" y="30"/>
                    <a:pt x="131" y="30"/>
                  </a:cubicBezTo>
                  <a:cubicBezTo>
                    <a:pt x="130" y="29"/>
                    <a:pt x="130" y="29"/>
                    <a:pt x="130" y="29"/>
                  </a:cubicBezTo>
                  <a:cubicBezTo>
                    <a:pt x="129" y="28"/>
                    <a:pt x="129" y="28"/>
                    <a:pt x="129" y="28"/>
                  </a:cubicBezTo>
                  <a:cubicBezTo>
                    <a:pt x="128" y="28"/>
                    <a:pt x="128" y="28"/>
                    <a:pt x="128" y="28"/>
                  </a:cubicBezTo>
                  <a:cubicBezTo>
                    <a:pt x="127" y="28"/>
                    <a:pt x="127" y="28"/>
                    <a:pt x="127" y="28"/>
                  </a:cubicBezTo>
                  <a:cubicBezTo>
                    <a:pt x="127" y="28"/>
                    <a:pt x="127" y="28"/>
                    <a:pt x="127" y="28"/>
                  </a:cubicBezTo>
                  <a:cubicBezTo>
                    <a:pt x="126" y="29"/>
                    <a:pt x="126" y="29"/>
                    <a:pt x="126" y="29"/>
                  </a:cubicBezTo>
                  <a:cubicBezTo>
                    <a:pt x="126" y="28"/>
                    <a:pt x="126" y="28"/>
                    <a:pt x="126" y="28"/>
                  </a:cubicBezTo>
                  <a:cubicBezTo>
                    <a:pt x="125" y="28"/>
                    <a:pt x="125" y="28"/>
                    <a:pt x="125" y="28"/>
                  </a:cubicBezTo>
                  <a:cubicBezTo>
                    <a:pt x="125" y="27"/>
                    <a:pt x="125" y="27"/>
                    <a:pt x="125" y="27"/>
                  </a:cubicBezTo>
                  <a:cubicBezTo>
                    <a:pt x="125" y="27"/>
                    <a:pt x="125" y="27"/>
                    <a:pt x="125" y="27"/>
                  </a:cubicBezTo>
                  <a:cubicBezTo>
                    <a:pt x="124" y="27"/>
                    <a:pt x="124" y="27"/>
                    <a:pt x="124" y="27"/>
                  </a:cubicBezTo>
                  <a:cubicBezTo>
                    <a:pt x="124" y="27"/>
                    <a:pt x="124" y="27"/>
                    <a:pt x="124" y="27"/>
                  </a:cubicBezTo>
                  <a:cubicBezTo>
                    <a:pt x="123" y="26"/>
                    <a:pt x="123" y="26"/>
                    <a:pt x="123" y="26"/>
                  </a:cubicBezTo>
                  <a:cubicBezTo>
                    <a:pt x="123" y="27"/>
                    <a:pt x="123" y="27"/>
                    <a:pt x="123" y="27"/>
                  </a:cubicBezTo>
                  <a:cubicBezTo>
                    <a:pt x="123" y="26"/>
                    <a:pt x="123" y="26"/>
                    <a:pt x="123" y="26"/>
                  </a:cubicBezTo>
                  <a:cubicBezTo>
                    <a:pt x="122" y="26"/>
                    <a:pt x="122" y="26"/>
                    <a:pt x="122" y="26"/>
                  </a:cubicBezTo>
                  <a:cubicBezTo>
                    <a:pt x="122" y="26"/>
                    <a:pt x="122" y="26"/>
                    <a:pt x="122" y="26"/>
                  </a:cubicBezTo>
                  <a:cubicBezTo>
                    <a:pt x="121" y="26"/>
                    <a:pt x="121" y="26"/>
                    <a:pt x="121" y="26"/>
                  </a:cubicBezTo>
                  <a:cubicBezTo>
                    <a:pt x="120" y="25"/>
                    <a:pt x="120" y="25"/>
                    <a:pt x="120" y="25"/>
                  </a:cubicBezTo>
                  <a:cubicBezTo>
                    <a:pt x="119" y="25"/>
                    <a:pt x="119" y="25"/>
                    <a:pt x="119" y="25"/>
                  </a:cubicBezTo>
                  <a:cubicBezTo>
                    <a:pt x="119" y="25"/>
                    <a:pt x="119" y="25"/>
                    <a:pt x="119" y="25"/>
                  </a:cubicBezTo>
                  <a:cubicBezTo>
                    <a:pt x="119" y="25"/>
                    <a:pt x="119" y="25"/>
                    <a:pt x="119" y="25"/>
                  </a:cubicBezTo>
                  <a:cubicBezTo>
                    <a:pt x="118" y="25"/>
                    <a:pt x="118" y="25"/>
                    <a:pt x="118" y="25"/>
                  </a:cubicBezTo>
                  <a:cubicBezTo>
                    <a:pt x="117" y="25"/>
                    <a:pt x="117" y="25"/>
                    <a:pt x="117" y="25"/>
                  </a:cubicBezTo>
                  <a:cubicBezTo>
                    <a:pt x="117" y="25"/>
                    <a:pt x="117" y="25"/>
                    <a:pt x="117" y="25"/>
                  </a:cubicBezTo>
                  <a:cubicBezTo>
                    <a:pt x="117" y="25"/>
                    <a:pt x="117" y="25"/>
                    <a:pt x="117" y="25"/>
                  </a:cubicBezTo>
                  <a:cubicBezTo>
                    <a:pt x="116" y="25"/>
                    <a:pt x="116" y="25"/>
                    <a:pt x="116" y="25"/>
                  </a:cubicBezTo>
                  <a:cubicBezTo>
                    <a:pt x="115" y="25"/>
                    <a:pt x="115" y="25"/>
                    <a:pt x="115" y="25"/>
                  </a:cubicBezTo>
                  <a:cubicBezTo>
                    <a:pt x="115" y="25"/>
                    <a:pt x="115" y="25"/>
                    <a:pt x="115" y="25"/>
                  </a:cubicBezTo>
                  <a:cubicBezTo>
                    <a:pt x="114" y="26"/>
                    <a:pt x="114" y="26"/>
                    <a:pt x="114" y="26"/>
                  </a:cubicBezTo>
                  <a:cubicBezTo>
                    <a:pt x="114" y="26"/>
                    <a:pt x="114" y="26"/>
                    <a:pt x="114" y="26"/>
                  </a:cubicBezTo>
                  <a:cubicBezTo>
                    <a:pt x="113" y="27"/>
                    <a:pt x="113" y="27"/>
                    <a:pt x="113" y="27"/>
                  </a:cubicBezTo>
                  <a:cubicBezTo>
                    <a:pt x="112" y="28"/>
                    <a:pt x="112" y="28"/>
                    <a:pt x="112" y="28"/>
                  </a:cubicBezTo>
                  <a:cubicBezTo>
                    <a:pt x="110" y="29"/>
                    <a:pt x="110" y="29"/>
                    <a:pt x="110" y="29"/>
                  </a:cubicBezTo>
                  <a:cubicBezTo>
                    <a:pt x="110" y="30"/>
                    <a:pt x="110" y="30"/>
                    <a:pt x="110" y="30"/>
                  </a:cubicBezTo>
                  <a:cubicBezTo>
                    <a:pt x="109" y="31"/>
                    <a:pt x="109" y="31"/>
                    <a:pt x="109" y="31"/>
                  </a:cubicBezTo>
                  <a:cubicBezTo>
                    <a:pt x="109" y="32"/>
                    <a:pt x="109" y="32"/>
                    <a:pt x="109" y="32"/>
                  </a:cubicBezTo>
                  <a:cubicBezTo>
                    <a:pt x="108" y="32"/>
                    <a:pt x="108" y="32"/>
                    <a:pt x="108" y="32"/>
                  </a:cubicBezTo>
                  <a:cubicBezTo>
                    <a:pt x="108" y="33"/>
                    <a:pt x="108" y="33"/>
                    <a:pt x="108" y="33"/>
                  </a:cubicBezTo>
                  <a:cubicBezTo>
                    <a:pt x="108" y="33"/>
                    <a:pt x="108" y="33"/>
                    <a:pt x="108" y="33"/>
                  </a:cubicBezTo>
                  <a:cubicBezTo>
                    <a:pt x="108" y="34"/>
                    <a:pt x="108" y="34"/>
                    <a:pt x="108" y="34"/>
                  </a:cubicBezTo>
                  <a:cubicBezTo>
                    <a:pt x="108" y="36"/>
                    <a:pt x="108" y="36"/>
                    <a:pt x="108" y="36"/>
                  </a:cubicBezTo>
                  <a:cubicBezTo>
                    <a:pt x="107" y="35"/>
                    <a:pt x="107" y="35"/>
                    <a:pt x="107" y="35"/>
                  </a:cubicBezTo>
                  <a:cubicBezTo>
                    <a:pt x="107" y="34"/>
                    <a:pt x="107" y="34"/>
                    <a:pt x="107" y="34"/>
                  </a:cubicBezTo>
                  <a:cubicBezTo>
                    <a:pt x="107" y="33"/>
                    <a:pt x="107" y="33"/>
                    <a:pt x="107" y="33"/>
                  </a:cubicBezTo>
                  <a:cubicBezTo>
                    <a:pt x="108" y="33"/>
                    <a:pt x="108" y="33"/>
                    <a:pt x="108" y="33"/>
                  </a:cubicBezTo>
                  <a:cubicBezTo>
                    <a:pt x="108" y="32"/>
                    <a:pt x="108" y="32"/>
                    <a:pt x="108" y="32"/>
                  </a:cubicBezTo>
                  <a:cubicBezTo>
                    <a:pt x="108" y="31"/>
                    <a:pt x="108" y="31"/>
                    <a:pt x="108" y="31"/>
                  </a:cubicBezTo>
                  <a:cubicBezTo>
                    <a:pt x="108" y="30"/>
                    <a:pt x="108" y="30"/>
                    <a:pt x="108" y="30"/>
                  </a:cubicBezTo>
                  <a:cubicBezTo>
                    <a:pt x="108" y="30"/>
                    <a:pt x="108" y="30"/>
                    <a:pt x="108" y="30"/>
                  </a:cubicBezTo>
                  <a:cubicBezTo>
                    <a:pt x="108" y="30"/>
                    <a:pt x="108" y="30"/>
                    <a:pt x="108" y="30"/>
                  </a:cubicBezTo>
                  <a:cubicBezTo>
                    <a:pt x="107" y="30"/>
                    <a:pt x="107" y="30"/>
                    <a:pt x="107" y="30"/>
                  </a:cubicBezTo>
                  <a:cubicBezTo>
                    <a:pt x="106" y="30"/>
                    <a:pt x="106" y="30"/>
                    <a:pt x="106" y="30"/>
                  </a:cubicBezTo>
                  <a:cubicBezTo>
                    <a:pt x="105" y="30"/>
                    <a:pt x="105" y="30"/>
                    <a:pt x="105" y="30"/>
                  </a:cubicBezTo>
                  <a:cubicBezTo>
                    <a:pt x="104" y="30"/>
                    <a:pt x="104" y="30"/>
                    <a:pt x="104" y="30"/>
                  </a:cubicBezTo>
                  <a:cubicBezTo>
                    <a:pt x="103" y="29"/>
                    <a:pt x="103" y="29"/>
                    <a:pt x="103" y="29"/>
                  </a:cubicBezTo>
                  <a:cubicBezTo>
                    <a:pt x="104" y="29"/>
                    <a:pt x="104" y="29"/>
                    <a:pt x="104" y="29"/>
                  </a:cubicBezTo>
                  <a:cubicBezTo>
                    <a:pt x="105" y="29"/>
                    <a:pt x="105" y="29"/>
                    <a:pt x="105" y="29"/>
                  </a:cubicBezTo>
                  <a:cubicBezTo>
                    <a:pt x="106" y="29"/>
                    <a:pt x="106" y="29"/>
                    <a:pt x="106" y="29"/>
                  </a:cubicBezTo>
                  <a:cubicBezTo>
                    <a:pt x="107" y="29"/>
                    <a:pt x="107" y="29"/>
                    <a:pt x="107" y="29"/>
                  </a:cubicBezTo>
                  <a:cubicBezTo>
                    <a:pt x="108" y="29"/>
                    <a:pt x="108" y="29"/>
                    <a:pt x="108" y="29"/>
                  </a:cubicBezTo>
                  <a:cubicBezTo>
                    <a:pt x="108" y="28"/>
                    <a:pt x="108" y="28"/>
                    <a:pt x="108" y="28"/>
                  </a:cubicBezTo>
                  <a:cubicBezTo>
                    <a:pt x="109" y="28"/>
                    <a:pt x="109" y="28"/>
                    <a:pt x="109" y="28"/>
                  </a:cubicBezTo>
                  <a:cubicBezTo>
                    <a:pt x="109" y="28"/>
                    <a:pt x="109" y="28"/>
                    <a:pt x="109" y="28"/>
                  </a:cubicBezTo>
                  <a:cubicBezTo>
                    <a:pt x="109" y="28"/>
                    <a:pt x="109" y="28"/>
                    <a:pt x="109" y="28"/>
                  </a:cubicBezTo>
                  <a:cubicBezTo>
                    <a:pt x="110" y="28"/>
                    <a:pt x="110" y="28"/>
                    <a:pt x="110" y="28"/>
                  </a:cubicBezTo>
                  <a:cubicBezTo>
                    <a:pt x="112" y="27"/>
                    <a:pt x="112" y="27"/>
                    <a:pt x="112" y="27"/>
                  </a:cubicBezTo>
                  <a:cubicBezTo>
                    <a:pt x="112" y="26"/>
                    <a:pt x="112" y="26"/>
                    <a:pt x="112" y="26"/>
                  </a:cubicBezTo>
                  <a:cubicBezTo>
                    <a:pt x="113" y="25"/>
                    <a:pt x="113" y="25"/>
                    <a:pt x="113" y="25"/>
                  </a:cubicBezTo>
                  <a:cubicBezTo>
                    <a:pt x="113" y="24"/>
                    <a:pt x="113" y="24"/>
                    <a:pt x="113" y="24"/>
                  </a:cubicBezTo>
                  <a:cubicBezTo>
                    <a:pt x="113" y="24"/>
                    <a:pt x="113" y="24"/>
                    <a:pt x="113" y="24"/>
                  </a:cubicBezTo>
                  <a:cubicBezTo>
                    <a:pt x="113" y="23"/>
                    <a:pt x="113" y="23"/>
                    <a:pt x="113" y="23"/>
                  </a:cubicBezTo>
                  <a:cubicBezTo>
                    <a:pt x="112" y="23"/>
                    <a:pt x="112" y="23"/>
                    <a:pt x="112" y="23"/>
                  </a:cubicBezTo>
                  <a:cubicBezTo>
                    <a:pt x="111" y="22"/>
                    <a:pt x="111" y="22"/>
                    <a:pt x="111" y="22"/>
                  </a:cubicBezTo>
                  <a:cubicBezTo>
                    <a:pt x="110" y="22"/>
                    <a:pt x="110" y="22"/>
                    <a:pt x="110" y="22"/>
                  </a:cubicBezTo>
                  <a:cubicBezTo>
                    <a:pt x="109" y="23"/>
                    <a:pt x="109" y="23"/>
                    <a:pt x="109" y="23"/>
                  </a:cubicBezTo>
                  <a:cubicBezTo>
                    <a:pt x="108" y="23"/>
                    <a:pt x="108" y="23"/>
                    <a:pt x="108" y="23"/>
                  </a:cubicBezTo>
                  <a:cubicBezTo>
                    <a:pt x="106" y="22"/>
                    <a:pt x="106" y="22"/>
                    <a:pt x="106" y="22"/>
                  </a:cubicBezTo>
                  <a:cubicBezTo>
                    <a:pt x="105" y="22"/>
                    <a:pt x="105" y="22"/>
                    <a:pt x="105" y="22"/>
                  </a:cubicBezTo>
                  <a:cubicBezTo>
                    <a:pt x="103" y="23"/>
                    <a:pt x="103" y="23"/>
                    <a:pt x="103" y="23"/>
                  </a:cubicBezTo>
                  <a:cubicBezTo>
                    <a:pt x="103" y="24"/>
                    <a:pt x="103" y="24"/>
                    <a:pt x="103" y="24"/>
                  </a:cubicBezTo>
                  <a:cubicBezTo>
                    <a:pt x="104" y="24"/>
                    <a:pt x="104" y="24"/>
                    <a:pt x="104" y="24"/>
                  </a:cubicBezTo>
                  <a:cubicBezTo>
                    <a:pt x="104" y="25"/>
                    <a:pt x="104" y="25"/>
                    <a:pt x="104" y="25"/>
                  </a:cubicBezTo>
                  <a:cubicBezTo>
                    <a:pt x="104" y="25"/>
                    <a:pt x="104" y="25"/>
                    <a:pt x="104" y="25"/>
                  </a:cubicBezTo>
                  <a:cubicBezTo>
                    <a:pt x="103" y="25"/>
                    <a:pt x="103" y="25"/>
                    <a:pt x="103" y="25"/>
                  </a:cubicBezTo>
                  <a:cubicBezTo>
                    <a:pt x="103" y="25"/>
                    <a:pt x="103" y="25"/>
                    <a:pt x="103" y="25"/>
                  </a:cubicBezTo>
                  <a:cubicBezTo>
                    <a:pt x="103" y="25"/>
                    <a:pt x="103" y="25"/>
                    <a:pt x="103" y="25"/>
                  </a:cubicBezTo>
                  <a:cubicBezTo>
                    <a:pt x="102" y="25"/>
                    <a:pt x="102" y="25"/>
                    <a:pt x="102" y="25"/>
                  </a:cubicBezTo>
                  <a:cubicBezTo>
                    <a:pt x="101" y="25"/>
                    <a:pt x="101" y="25"/>
                    <a:pt x="101" y="25"/>
                  </a:cubicBezTo>
                  <a:cubicBezTo>
                    <a:pt x="100" y="26"/>
                    <a:pt x="100" y="26"/>
                    <a:pt x="100" y="26"/>
                  </a:cubicBezTo>
                  <a:cubicBezTo>
                    <a:pt x="99" y="28"/>
                    <a:pt x="99" y="28"/>
                    <a:pt x="99" y="28"/>
                  </a:cubicBezTo>
                  <a:cubicBezTo>
                    <a:pt x="100" y="26"/>
                    <a:pt x="100" y="26"/>
                    <a:pt x="100" y="26"/>
                  </a:cubicBezTo>
                  <a:cubicBezTo>
                    <a:pt x="100" y="26"/>
                    <a:pt x="100" y="26"/>
                    <a:pt x="100" y="26"/>
                  </a:cubicBezTo>
                  <a:cubicBezTo>
                    <a:pt x="100" y="25"/>
                    <a:pt x="100" y="25"/>
                    <a:pt x="100" y="25"/>
                  </a:cubicBezTo>
                  <a:cubicBezTo>
                    <a:pt x="100" y="25"/>
                    <a:pt x="100" y="25"/>
                    <a:pt x="100" y="25"/>
                  </a:cubicBezTo>
                  <a:cubicBezTo>
                    <a:pt x="100" y="25"/>
                    <a:pt x="100" y="25"/>
                    <a:pt x="100" y="25"/>
                  </a:cubicBezTo>
                  <a:cubicBezTo>
                    <a:pt x="99" y="25"/>
                    <a:pt x="99" y="25"/>
                    <a:pt x="99" y="25"/>
                  </a:cubicBezTo>
                  <a:cubicBezTo>
                    <a:pt x="98" y="26"/>
                    <a:pt x="98" y="26"/>
                    <a:pt x="98" y="26"/>
                  </a:cubicBezTo>
                  <a:cubicBezTo>
                    <a:pt x="98" y="27"/>
                    <a:pt x="98" y="27"/>
                    <a:pt x="98" y="27"/>
                  </a:cubicBezTo>
                  <a:cubicBezTo>
                    <a:pt x="97" y="28"/>
                    <a:pt x="97" y="28"/>
                    <a:pt x="97" y="28"/>
                  </a:cubicBezTo>
                  <a:cubicBezTo>
                    <a:pt x="98" y="26"/>
                    <a:pt x="98" y="26"/>
                    <a:pt x="98" y="26"/>
                  </a:cubicBezTo>
                  <a:cubicBezTo>
                    <a:pt x="98" y="25"/>
                    <a:pt x="98" y="25"/>
                    <a:pt x="98" y="25"/>
                  </a:cubicBezTo>
                  <a:cubicBezTo>
                    <a:pt x="100" y="24"/>
                    <a:pt x="100" y="24"/>
                    <a:pt x="100" y="24"/>
                  </a:cubicBezTo>
                  <a:cubicBezTo>
                    <a:pt x="100" y="23"/>
                    <a:pt x="100" y="23"/>
                    <a:pt x="100" y="23"/>
                  </a:cubicBezTo>
                  <a:cubicBezTo>
                    <a:pt x="101" y="22"/>
                    <a:pt x="101" y="22"/>
                    <a:pt x="101" y="22"/>
                  </a:cubicBezTo>
                  <a:cubicBezTo>
                    <a:pt x="101" y="21"/>
                    <a:pt x="101" y="21"/>
                    <a:pt x="101" y="21"/>
                  </a:cubicBezTo>
                  <a:cubicBezTo>
                    <a:pt x="102" y="21"/>
                    <a:pt x="102" y="21"/>
                    <a:pt x="102" y="21"/>
                  </a:cubicBezTo>
                  <a:cubicBezTo>
                    <a:pt x="103" y="21"/>
                    <a:pt x="103" y="21"/>
                    <a:pt x="103" y="21"/>
                  </a:cubicBezTo>
                  <a:cubicBezTo>
                    <a:pt x="104" y="19"/>
                    <a:pt x="104" y="19"/>
                    <a:pt x="104" y="19"/>
                  </a:cubicBezTo>
                  <a:cubicBezTo>
                    <a:pt x="106" y="17"/>
                    <a:pt x="106" y="17"/>
                    <a:pt x="106" y="17"/>
                  </a:cubicBezTo>
                  <a:cubicBezTo>
                    <a:pt x="106" y="17"/>
                    <a:pt x="106" y="17"/>
                    <a:pt x="106" y="17"/>
                  </a:cubicBezTo>
                  <a:cubicBezTo>
                    <a:pt x="106" y="17"/>
                    <a:pt x="106" y="17"/>
                    <a:pt x="106" y="17"/>
                  </a:cubicBezTo>
                  <a:cubicBezTo>
                    <a:pt x="106" y="16"/>
                    <a:pt x="106" y="16"/>
                    <a:pt x="106" y="16"/>
                  </a:cubicBezTo>
                  <a:cubicBezTo>
                    <a:pt x="106" y="16"/>
                    <a:pt x="106" y="16"/>
                    <a:pt x="106" y="16"/>
                  </a:cubicBezTo>
                  <a:cubicBezTo>
                    <a:pt x="106" y="15"/>
                    <a:pt x="106" y="15"/>
                    <a:pt x="106" y="15"/>
                  </a:cubicBezTo>
                  <a:cubicBezTo>
                    <a:pt x="106" y="15"/>
                    <a:pt x="106" y="15"/>
                    <a:pt x="106" y="15"/>
                  </a:cubicBezTo>
                  <a:cubicBezTo>
                    <a:pt x="106" y="14"/>
                    <a:pt x="106" y="14"/>
                    <a:pt x="106" y="14"/>
                  </a:cubicBezTo>
                  <a:cubicBezTo>
                    <a:pt x="105" y="14"/>
                    <a:pt x="105" y="14"/>
                    <a:pt x="105" y="14"/>
                  </a:cubicBezTo>
                  <a:cubicBezTo>
                    <a:pt x="104" y="14"/>
                    <a:pt x="104" y="14"/>
                    <a:pt x="104" y="14"/>
                  </a:cubicBezTo>
                  <a:cubicBezTo>
                    <a:pt x="104" y="14"/>
                    <a:pt x="104" y="14"/>
                    <a:pt x="104" y="14"/>
                  </a:cubicBezTo>
                  <a:cubicBezTo>
                    <a:pt x="103" y="12"/>
                    <a:pt x="103" y="12"/>
                    <a:pt x="103" y="12"/>
                  </a:cubicBezTo>
                  <a:cubicBezTo>
                    <a:pt x="102" y="10"/>
                    <a:pt x="102" y="10"/>
                    <a:pt x="102" y="10"/>
                  </a:cubicBezTo>
                  <a:cubicBezTo>
                    <a:pt x="102" y="9"/>
                    <a:pt x="102" y="9"/>
                    <a:pt x="102" y="9"/>
                  </a:cubicBezTo>
                  <a:cubicBezTo>
                    <a:pt x="101" y="7"/>
                    <a:pt x="101" y="7"/>
                    <a:pt x="101" y="7"/>
                  </a:cubicBezTo>
                  <a:cubicBezTo>
                    <a:pt x="101" y="7"/>
                    <a:pt x="101" y="7"/>
                    <a:pt x="101" y="7"/>
                  </a:cubicBezTo>
                  <a:lnTo>
                    <a:pt x="101" y="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6" name="Freeform 178"/>
            <p:cNvSpPr>
              <a:spLocks/>
            </p:cNvSpPr>
            <p:nvPr/>
          </p:nvSpPr>
          <p:spPr bwMode="auto">
            <a:xfrm>
              <a:off x="3159498" y="3066605"/>
              <a:ext cx="61758" cy="81058"/>
            </a:xfrm>
            <a:custGeom>
              <a:avLst/>
              <a:gdLst>
                <a:gd name="T0" fmla="*/ 3 w 48"/>
                <a:gd name="T1" fmla="*/ 48 h 63"/>
                <a:gd name="T2" fmla="*/ 3 w 48"/>
                <a:gd name="T3" fmla="*/ 52 h 63"/>
                <a:gd name="T4" fmla="*/ 3 w 48"/>
                <a:gd name="T5" fmla="*/ 52 h 63"/>
                <a:gd name="T6" fmla="*/ 3 w 48"/>
                <a:gd name="T7" fmla="*/ 52 h 63"/>
                <a:gd name="T8" fmla="*/ 3 w 48"/>
                <a:gd name="T9" fmla="*/ 56 h 63"/>
                <a:gd name="T10" fmla="*/ 7 w 48"/>
                <a:gd name="T11" fmla="*/ 56 h 63"/>
                <a:gd name="T12" fmla="*/ 11 w 48"/>
                <a:gd name="T13" fmla="*/ 59 h 63"/>
                <a:gd name="T14" fmla="*/ 11 w 48"/>
                <a:gd name="T15" fmla="*/ 56 h 63"/>
                <a:gd name="T16" fmla="*/ 15 w 48"/>
                <a:gd name="T17" fmla="*/ 56 h 63"/>
                <a:gd name="T18" fmla="*/ 15 w 48"/>
                <a:gd name="T19" fmla="*/ 56 h 63"/>
                <a:gd name="T20" fmla="*/ 15 w 48"/>
                <a:gd name="T21" fmla="*/ 56 h 63"/>
                <a:gd name="T22" fmla="*/ 18 w 48"/>
                <a:gd name="T23" fmla="*/ 56 h 63"/>
                <a:gd name="T24" fmla="*/ 18 w 48"/>
                <a:gd name="T25" fmla="*/ 59 h 63"/>
                <a:gd name="T26" fmla="*/ 18 w 48"/>
                <a:gd name="T27" fmla="*/ 63 h 63"/>
                <a:gd name="T28" fmla="*/ 22 w 48"/>
                <a:gd name="T29" fmla="*/ 59 h 63"/>
                <a:gd name="T30" fmla="*/ 22 w 48"/>
                <a:gd name="T31" fmla="*/ 56 h 63"/>
                <a:gd name="T32" fmla="*/ 26 w 48"/>
                <a:gd name="T33" fmla="*/ 56 h 63"/>
                <a:gd name="T34" fmla="*/ 26 w 48"/>
                <a:gd name="T35" fmla="*/ 56 h 63"/>
                <a:gd name="T36" fmla="*/ 29 w 48"/>
                <a:gd name="T37" fmla="*/ 52 h 63"/>
                <a:gd name="T38" fmla="*/ 33 w 48"/>
                <a:gd name="T39" fmla="*/ 48 h 63"/>
                <a:gd name="T40" fmla="*/ 37 w 48"/>
                <a:gd name="T41" fmla="*/ 41 h 63"/>
                <a:gd name="T42" fmla="*/ 37 w 48"/>
                <a:gd name="T43" fmla="*/ 41 h 63"/>
                <a:gd name="T44" fmla="*/ 40 w 48"/>
                <a:gd name="T45" fmla="*/ 33 h 63"/>
                <a:gd name="T46" fmla="*/ 44 w 48"/>
                <a:gd name="T47" fmla="*/ 30 h 63"/>
                <a:gd name="T48" fmla="*/ 44 w 48"/>
                <a:gd name="T49" fmla="*/ 30 h 63"/>
                <a:gd name="T50" fmla="*/ 44 w 48"/>
                <a:gd name="T51" fmla="*/ 30 h 63"/>
                <a:gd name="T52" fmla="*/ 48 w 48"/>
                <a:gd name="T53" fmla="*/ 26 h 63"/>
                <a:gd name="T54" fmla="*/ 48 w 48"/>
                <a:gd name="T55" fmla="*/ 22 h 63"/>
                <a:gd name="T56" fmla="*/ 44 w 48"/>
                <a:gd name="T57" fmla="*/ 19 h 63"/>
                <a:gd name="T58" fmla="*/ 44 w 48"/>
                <a:gd name="T59" fmla="*/ 19 h 63"/>
                <a:gd name="T60" fmla="*/ 40 w 48"/>
                <a:gd name="T61" fmla="*/ 19 h 63"/>
                <a:gd name="T62" fmla="*/ 40 w 48"/>
                <a:gd name="T63" fmla="*/ 15 h 63"/>
                <a:gd name="T64" fmla="*/ 33 w 48"/>
                <a:gd name="T65" fmla="*/ 11 h 63"/>
                <a:gd name="T66" fmla="*/ 33 w 48"/>
                <a:gd name="T67" fmla="*/ 7 h 63"/>
                <a:gd name="T68" fmla="*/ 29 w 48"/>
                <a:gd name="T69" fmla="*/ 7 h 63"/>
                <a:gd name="T70" fmla="*/ 22 w 48"/>
                <a:gd name="T71" fmla="*/ 4 h 63"/>
                <a:gd name="T72" fmla="*/ 15 w 48"/>
                <a:gd name="T73" fmla="*/ 0 h 63"/>
                <a:gd name="T74" fmla="*/ 11 w 48"/>
                <a:gd name="T75" fmla="*/ 0 h 63"/>
                <a:gd name="T76" fmla="*/ 7 w 48"/>
                <a:gd name="T77" fmla="*/ 4 h 63"/>
                <a:gd name="T78" fmla="*/ 7 w 48"/>
                <a:gd name="T79" fmla="*/ 4 h 63"/>
                <a:gd name="T80" fmla="*/ 7 w 48"/>
                <a:gd name="T81" fmla="*/ 4 h 63"/>
                <a:gd name="T82" fmla="*/ 3 w 48"/>
                <a:gd name="T83" fmla="*/ 4 h 63"/>
                <a:gd name="T84" fmla="*/ 3 w 48"/>
                <a:gd name="T85" fmla="*/ 7 h 63"/>
                <a:gd name="T86" fmla="*/ 0 w 48"/>
                <a:gd name="T87" fmla="*/ 7 h 63"/>
                <a:gd name="T88" fmla="*/ 3 w 48"/>
                <a:gd name="T89" fmla="*/ 15 h 63"/>
                <a:gd name="T90" fmla="*/ 3 w 48"/>
                <a:gd name="T91" fmla="*/ 15 h 63"/>
                <a:gd name="T92" fmla="*/ 3 w 48"/>
                <a:gd name="T93" fmla="*/ 19 h 63"/>
                <a:gd name="T94" fmla="*/ 3 w 48"/>
                <a:gd name="T95" fmla="*/ 22 h 63"/>
                <a:gd name="T96" fmla="*/ 7 w 48"/>
                <a:gd name="T97" fmla="*/ 22 h 63"/>
                <a:gd name="T98" fmla="*/ 7 w 48"/>
                <a:gd name="T99" fmla="*/ 26 h 63"/>
                <a:gd name="T100" fmla="*/ 7 w 48"/>
                <a:gd name="T101" fmla="*/ 30 h 63"/>
                <a:gd name="T102" fmla="*/ 11 w 48"/>
                <a:gd name="T103" fmla="*/ 33 h 63"/>
                <a:gd name="T104" fmla="*/ 11 w 48"/>
                <a:gd name="T105" fmla="*/ 33 h 63"/>
                <a:gd name="T106" fmla="*/ 11 w 48"/>
                <a:gd name="T107" fmla="*/ 37 h 63"/>
                <a:gd name="T108" fmla="*/ 7 w 48"/>
                <a:gd name="T109" fmla="*/ 37 h 63"/>
                <a:gd name="T110" fmla="*/ 7 w 48"/>
                <a:gd name="T111" fmla="*/ 41 h 63"/>
                <a:gd name="T112" fmla="*/ 7 w 48"/>
                <a:gd name="T113" fmla="*/ 45 h 63"/>
                <a:gd name="T114" fmla="*/ 7 w 48"/>
                <a:gd name="T115" fmla="*/ 48 h 63"/>
                <a:gd name="T116" fmla="*/ 3 w 48"/>
                <a:gd name="T117" fmla="*/ 48 h 63"/>
                <a:gd name="T118" fmla="*/ 3 w 48"/>
                <a:gd name="T119"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 h="63">
                  <a:moveTo>
                    <a:pt x="3" y="48"/>
                  </a:moveTo>
                  <a:lnTo>
                    <a:pt x="3" y="52"/>
                  </a:lnTo>
                  <a:lnTo>
                    <a:pt x="3" y="52"/>
                  </a:lnTo>
                  <a:lnTo>
                    <a:pt x="3" y="52"/>
                  </a:lnTo>
                  <a:lnTo>
                    <a:pt x="3" y="56"/>
                  </a:lnTo>
                  <a:lnTo>
                    <a:pt x="7" y="56"/>
                  </a:lnTo>
                  <a:lnTo>
                    <a:pt x="11" y="59"/>
                  </a:lnTo>
                  <a:lnTo>
                    <a:pt x="11" y="56"/>
                  </a:lnTo>
                  <a:lnTo>
                    <a:pt x="15" y="56"/>
                  </a:lnTo>
                  <a:lnTo>
                    <a:pt x="15" y="56"/>
                  </a:lnTo>
                  <a:lnTo>
                    <a:pt x="15" y="56"/>
                  </a:lnTo>
                  <a:lnTo>
                    <a:pt x="18" y="56"/>
                  </a:lnTo>
                  <a:lnTo>
                    <a:pt x="18" y="59"/>
                  </a:lnTo>
                  <a:lnTo>
                    <a:pt x="18" y="63"/>
                  </a:lnTo>
                  <a:lnTo>
                    <a:pt x="22" y="59"/>
                  </a:lnTo>
                  <a:lnTo>
                    <a:pt x="22" y="56"/>
                  </a:lnTo>
                  <a:lnTo>
                    <a:pt x="26" y="56"/>
                  </a:lnTo>
                  <a:lnTo>
                    <a:pt x="26" y="56"/>
                  </a:lnTo>
                  <a:lnTo>
                    <a:pt x="29" y="52"/>
                  </a:lnTo>
                  <a:lnTo>
                    <a:pt x="33" y="48"/>
                  </a:lnTo>
                  <a:lnTo>
                    <a:pt x="37" y="41"/>
                  </a:lnTo>
                  <a:lnTo>
                    <a:pt x="37" y="41"/>
                  </a:lnTo>
                  <a:lnTo>
                    <a:pt x="40" y="33"/>
                  </a:lnTo>
                  <a:lnTo>
                    <a:pt x="44" y="30"/>
                  </a:lnTo>
                  <a:lnTo>
                    <a:pt x="44" y="30"/>
                  </a:lnTo>
                  <a:lnTo>
                    <a:pt x="44" y="30"/>
                  </a:lnTo>
                  <a:lnTo>
                    <a:pt x="48" y="26"/>
                  </a:lnTo>
                  <a:lnTo>
                    <a:pt x="48" y="22"/>
                  </a:lnTo>
                  <a:lnTo>
                    <a:pt x="44" y="19"/>
                  </a:lnTo>
                  <a:lnTo>
                    <a:pt x="44" y="19"/>
                  </a:lnTo>
                  <a:lnTo>
                    <a:pt x="40" y="19"/>
                  </a:lnTo>
                  <a:lnTo>
                    <a:pt x="40" y="15"/>
                  </a:lnTo>
                  <a:lnTo>
                    <a:pt x="33" y="11"/>
                  </a:lnTo>
                  <a:lnTo>
                    <a:pt x="33" y="7"/>
                  </a:lnTo>
                  <a:lnTo>
                    <a:pt x="29" y="7"/>
                  </a:lnTo>
                  <a:lnTo>
                    <a:pt x="22" y="4"/>
                  </a:lnTo>
                  <a:lnTo>
                    <a:pt x="15" y="0"/>
                  </a:lnTo>
                  <a:lnTo>
                    <a:pt x="11" y="0"/>
                  </a:lnTo>
                  <a:lnTo>
                    <a:pt x="7" y="4"/>
                  </a:lnTo>
                  <a:lnTo>
                    <a:pt x="7" y="4"/>
                  </a:lnTo>
                  <a:lnTo>
                    <a:pt x="7" y="4"/>
                  </a:lnTo>
                  <a:lnTo>
                    <a:pt x="3" y="4"/>
                  </a:lnTo>
                  <a:lnTo>
                    <a:pt x="3" y="7"/>
                  </a:lnTo>
                  <a:lnTo>
                    <a:pt x="0" y="7"/>
                  </a:lnTo>
                  <a:lnTo>
                    <a:pt x="3" y="15"/>
                  </a:lnTo>
                  <a:lnTo>
                    <a:pt x="3" y="15"/>
                  </a:lnTo>
                  <a:lnTo>
                    <a:pt x="3" y="19"/>
                  </a:lnTo>
                  <a:lnTo>
                    <a:pt x="3" y="22"/>
                  </a:lnTo>
                  <a:lnTo>
                    <a:pt x="7" y="22"/>
                  </a:lnTo>
                  <a:lnTo>
                    <a:pt x="7" y="26"/>
                  </a:lnTo>
                  <a:lnTo>
                    <a:pt x="7" y="30"/>
                  </a:lnTo>
                  <a:lnTo>
                    <a:pt x="11" y="33"/>
                  </a:lnTo>
                  <a:lnTo>
                    <a:pt x="11" y="33"/>
                  </a:lnTo>
                  <a:lnTo>
                    <a:pt x="11" y="37"/>
                  </a:lnTo>
                  <a:lnTo>
                    <a:pt x="7" y="37"/>
                  </a:lnTo>
                  <a:lnTo>
                    <a:pt x="7" y="41"/>
                  </a:lnTo>
                  <a:lnTo>
                    <a:pt x="7" y="45"/>
                  </a:lnTo>
                  <a:lnTo>
                    <a:pt x="7" y="48"/>
                  </a:lnTo>
                  <a:lnTo>
                    <a:pt x="3" y="48"/>
                  </a:lnTo>
                  <a:lnTo>
                    <a:pt x="3"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7" name="Freeform 179"/>
            <p:cNvSpPr>
              <a:spLocks/>
            </p:cNvSpPr>
            <p:nvPr/>
          </p:nvSpPr>
          <p:spPr bwMode="auto">
            <a:xfrm>
              <a:off x="3087448" y="3061459"/>
              <a:ext cx="86205" cy="81058"/>
            </a:xfrm>
            <a:custGeom>
              <a:avLst/>
              <a:gdLst>
                <a:gd name="T0" fmla="*/ 26 w 67"/>
                <a:gd name="T1" fmla="*/ 63 h 63"/>
                <a:gd name="T2" fmla="*/ 30 w 67"/>
                <a:gd name="T3" fmla="*/ 63 h 63"/>
                <a:gd name="T4" fmla="*/ 37 w 67"/>
                <a:gd name="T5" fmla="*/ 63 h 63"/>
                <a:gd name="T6" fmla="*/ 34 w 67"/>
                <a:gd name="T7" fmla="*/ 60 h 63"/>
                <a:gd name="T8" fmla="*/ 30 w 67"/>
                <a:gd name="T9" fmla="*/ 56 h 63"/>
                <a:gd name="T10" fmla="*/ 34 w 67"/>
                <a:gd name="T11" fmla="*/ 52 h 63"/>
                <a:gd name="T12" fmla="*/ 45 w 67"/>
                <a:gd name="T13" fmla="*/ 52 h 63"/>
                <a:gd name="T14" fmla="*/ 52 w 67"/>
                <a:gd name="T15" fmla="*/ 49 h 63"/>
                <a:gd name="T16" fmla="*/ 59 w 67"/>
                <a:gd name="T17" fmla="*/ 52 h 63"/>
                <a:gd name="T18" fmla="*/ 63 w 67"/>
                <a:gd name="T19" fmla="*/ 49 h 63"/>
                <a:gd name="T20" fmla="*/ 63 w 67"/>
                <a:gd name="T21" fmla="*/ 41 h 63"/>
                <a:gd name="T22" fmla="*/ 67 w 67"/>
                <a:gd name="T23" fmla="*/ 37 h 63"/>
                <a:gd name="T24" fmla="*/ 63 w 67"/>
                <a:gd name="T25" fmla="*/ 34 h 63"/>
                <a:gd name="T26" fmla="*/ 63 w 67"/>
                <a:gd name="T27" fmla="*/ 26 h 63"/>
                <a:gd name="T28" fmla="*/ 59 w 67"/>
                <a:gd name="T29" fmla="*/ 23 h 63"/>
                <a:gd name="T30" fmla="*/ 59 w 67"/>
                <a:gd name="T31" fmla="*/ 19 h 63"/>
                <a:gd name="T32" fmla="*/ 59 w 67"/>
                <a:gd name="T33" fmla="*/ 11 h 63"/>
                <a:gd name="T34" fmla="*/ 63 w 67"/>
                <a:gd name="T35" fmla="*/ 8 h 63"/>
                <a:gd name="T36" fmla="*/ 63 w 67"/>
                <a:gd name="T37" fmla="*/ 4 h 63"/>
                <a:gd name="T38" fmla="*/ 56 w 67"/>
                <a:gd name="T39" fmla="*/ 0 h 63"/>
                <a:gd name="T40" fmla="*/ 48 w 67"/>
                <a:gd name="T41" fmla="*/ 0 h 63"/>
                <a:gd name="T42" fmla="*/ 37 w 67"/>
                <a:gd name="T43" fmla="*/ 0 h 63"/>
                <a:gd name="T44" fmla="*/ 26 w 67"/>
                <a:gd name="T45" fmla="*/ 0 h 63"/>
                <a:gd name="T46" fmla="*/ 15 w 67"/>
                <a:gd name="T47" fmla="*/ 0 h 63"/>
                <a:gd name="T48" fmla="*/ 15 w 67"/>
                <a:gd name="T49" fmla="*/ 4 h 63"/>
                <a:gd name="T50" fmla="*/ 15 w 67"/>
                <a:gd name="T51" fmla="*/ 8 h 63"/>
                <a:gd name="T52" fmla="*/ 8 w 67"/>
                <a:gd name="T53" fmla="*/ 15 h 63"/>
                <a:gd name="T54" fmla="*/ 4 w 67"/>
                <a:gd name="T55" fmla="*/ 19 h 63"/>
                <a:gd name="T56" fmla="*/ 0 w 67"/>
                <a:gd name="T57" fmla="*/ 26 h 63"/>
                <a:gd name="T58" fmla="*/ 4 w 67"/>
                <a:gd name="T59" fmla="*/ 30 h 63"/>
                <a:gd name="T60" fmla="*/ 4 w 67"/>
                <a:gd name="T61" fmla="*/ 34 h 63"/>
                <a:gd name="T62" fmla="*/ 8 w 67"/>
                <a:gd name="T63" fmla="*/ 37 h 63"/>
                <a:gd name="T64" fmla="*/ 11 w 67"/>
                <a:gd name="T65" fmla="*/ 37 h 63"/>
                <a:gd name="T66" fmla="*/ 15 w 67"/>
                <a:gd name="T67" fmla="*/ 41 h 63"/>
                <a:gd name="T68" fmla="*/ 15 w 67"/>
                <a:gd name="T69" fmla="*/ 49 h 63"/>
                <a:gd name="T70" fmla="*/ 19 w 67"/>
                <a:gd name="T71" fmla="*/ 52 h 63"/>
                <a:gd name="T72" fmla="*/ 22 w 67"/>
                <a:gd name="T73" fmla="*/ 56 h 63"/>
                <a:gd name="T74" fmla="*/ 22 w 67"/>
                <a:gd name="T75" fmla="*/ 6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3">
                  <a:moveTo>
                    <a:pt x="26" y="63"/>
                  </a:moveTo>
                  <a:lnTo>
                    <a:pt x="26" y="63"/>
                  </a:lnTo>
                  <a:lnTo>
                    <a:pt x="26" y="63"/>
                  </a:lnTo>
                  <a:lnTo>
                    <a:pt x="30" y="63"/>
                  </a:lnTo>
                  <a:lnTo>
                    <a:pt x="34" y="63"/>
                  </a:lnTo>
                  <a:lnTo>
                    <a:pt x="37" y="63"/>
                  </a:lnTo>
                  <a:lnTo>
                    <a:pt x="37" y="63"/>
                  </a:lnTo>
                  <a:lnTo>
                    <a:pt x="34" y="60"/>
                  </a:lnTo>
                  <a:lnTo>
                    <a:pt x="34" y="60"/>
                  </a:lnTo>
                  <a:lnTo>
                    <a:pt x="30" y="56"/>
                  </a:lnTo>
                  <a:lnTo>
                    <a:pt x="30" y="52"/>
                  </a:lnTo>
                  <a:lnTo>
                    <a:pt x="34" y="52"/>
                  </a:lnTo>
                  <a:lnTo>
                    <a:pt x="37" y="52"/>
                  </a:lnTo>
                  <a:lnTo>
                    <a:pt x="45" y="52"/>
                  </a:lnTo>
                  <a:lnTo>
                    <a:pt x="48" y="49"/>
                  </a:lnTo>
                  <a:lnTo>
                    <a:pt x="52" y="49"/>
                  </a:lnTo>
                  <a:lnTo>
                    <a:pt x="56" y="52"/>
                  </a:lnTo>
                  <a:lnTo>
                    <a:pt x="59" y="52"/>
                  </a:lnTo>
                  <a:lnTo>
                    <a:pt x="63" y="52"/>
                  </a:lnTo>
                  <a:lnTo>
                    <a:pt x="63" y="49"/>
                  </a:lnTo>
                  <a:lnTo>
                    <a:pt x="63" y="45"/>
                  </a:lnTo>
                  <a:lnTo>
                    <a:pt x="63" y="41"/>
                  </a:lnTo>
                  <a:lnTo>
                    <a:pt x="67" y="41"/>
                  </a:lnTo>
                  <a:lnTo>
                    <a:pt x="67" y="37"/>
                  </a:lnTo>
                  <a:lnTo>
                    <a:pt x="67" y="37"/>
                  </a:lnTo>
                  <a:lnTo>
                    <a:pt x="63" y="34"/>
                  </a:lnTo>
                  <a:lnTo>
                    <a:pt x="63" y="30"/>
                  </a:lnTo>
                  <a:lnTo>
                    <a:pt x="63" y="26"/>
                  </a:lnTo>
                  <a:lnTo>
                    <a:pt x="59" y="26"/>
                  </a:lnTo>
                  <a:lnTo>
                    <a:pt x="59" y="23"/>
                  </a:lnTo>
                  <a:lnTo>
                    <a:pt x="59" y="19"/>
                  </a:lnTo>
                  <a:lnTo>
                    <a:pt x="59" y="19"/>
                  </a:lnTo>
                  <a:lnTo>
                    <a:pt x="56" y="11"/>
                  </a:lnTo>
                  <a:lnTo>
                    <a:pt x="59" y="11"/>
                  </a:lnTo>
                  <a:lnTo>
                    <a:pt x="59" y="8"/>
                  </a:lnTo>
                  <a:lnTo>
                    <a:pt x="63" y="8"/>
                  </a:lnTo>
                  <a:lnTo>
                    <a:pt x="63" y="4"/>
                  </a:lnTo>
                  <a:lnTo>
                    <a:pt x="63" y="4"/>
                  </a:lnTo>
                  <a:lnTo>
                    <a:pt x="59" y="0"/>
                  </a:lnTo>
                  <a:lnTo>
                    <a:pt x="56" y="0"/>
                  </a:lnTo>
                  <a:lnTo>
                    <a:pt x="48" y="0"/>
                  </a:lnTo>
                  <a:lnTo>
                    <a:pt x="48" y="0"/>
                  </a:lnTo>
                  <a:lnTo>
                    <a:pt x="45" y="0"/>
                  </a:lnTo>
                  <a:lnTo>
                    <a:pt x="37" y="0"/>
                  </a:lnTo>
                  <a:lnTo>
                    <a:pt x="34" y="0"/>
                  </a:lnTo>
                  <a:lnTo>
                    <a:pt x="26" y="0"/>
                  </a:lnTo>
                  <a:lnTo>
                    <a:pt x="19" y="0"/>
                  </a:lnTo>
                  <a:lnTo>
                    <a:pt x="15" y="0"/>
                  </a:lnTo>
                  <a:lnTo>
                    <a:pt x="15" y="4"/>
                  </a:lnTo>
                  <a:lnTo>
                    <a:pt x="15" y="4"/>
                  </a:lnTo>
                  <a:lnTo>
                    <a:pt x="15" y="8"/>
                  </a:lnTo>
                  <a:lnTo>
                    <a:pt x="15" y="8"/>
                  </a:lnTo>
                  <a:lnTo>
                    <a:pt x="11" y="11"/>
                  </a:lnTo>
                  <a:lnTo>
                    <a:pt x="8" y="15"/>
                  </a:lnTo>
                  <a:lnTo>
                    <a:pt x="4" y="15"/>
                  </a:lnTo>
                  <a:lnTo>
                    <a:pt x="4" y="19"/>
                  </a:lnTo>
                  <a:lnTo>
                    <a:pt x="4" y="19"/>
                  </a:lnTo>
                  <a:lnTo>
                    <a:pt x="0" y="26"/>
                  </a:lnTo>
                  <a:lnTo>
                    <a:pt x="0" y="30"/>
                  </a:lnTo>
                  <a:lnTo>
                    <a:pt x="4" y="30"/>
                  </a:lnTo>
                  <a:lnTo>
                    <a:pt x="4" y="30"/>
                  </a:lnTo>
                  <a:lnTo>
                    <a:pt x="4" y="34"/>
                  </a:lnTo>
                  <a:lnTo>
                    <a:pt x="8" y="37"/>
                  </a:lnTo>
                  <a:lnTo>
                    <a:pt x="8" y="37"/>
                  </a:lnTo>
                  <a:lnTo>
                    <a:pt x="8" y="37"/>
                  </a:lnTo>
                  <a:lnTo>
                    <a:pt x="11" y="37"/>
                  </a:lnTo>
                  <a:lnTo>
                    <a:pt x="11" y="41"/>
                  </a:lnTo>
                  <a:lnTo>
                    <a:pt x="15" y="41"/>
                  </a:lnTo>
                  <a:lnTo>
                    <a:pt x="15" y="49"/>
                  </a:lnTo>
                  <a:lnTo>
                    <a:pt x="15" y="49"/>
                  </a:lnTo>
                  <a:lnTo>
                    <a:pt x="15" y="52"/>
                  </a:lnTo>
                  <a:lnTo>
                    <a:pt x="19" y="52"/>
                  </a:lnTo>
                  <a:lnTo>
                    <a:pt x="19" y="56"/>
                  </a:lnTo>
                  <a:lnTo>
                    <a:pt x="22" y="56"/>
                  </a:lnTo>
                  <a:lnTo>
                    <a:pt x="22" y="60"/>
                  </a:lnTo>
                  <a:lnTo>
                    <a:pt x="22" y="60"/>
                  </a:lnTo>
                  <a:lnTo>
                    <a:pt x="26" y="63"/>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8" name="Freeform 180"/>
            <p:cNvSpPr>
              <a:spLocks/>
            </p:cNvSpPr>
            <p:nvPr/>
          </p:nvSpPr>
          <p:spPr bwMode="auto">
            <a:xfrm>
              <a:off x="3016682" y="3013854"/>
              <a:ext cx="104218" cy="144103"/>
            </a:xfrm>
            <a:custGeom>
              <a:avLst/>
              <a:gdLst>
                <a:gd name="T0" fmla="*/ 11 w 81"/>
                <a:gd name="T1" fmla="*/ 48 h 112"/>
                <a:gd name="T2" fmla="*/ 14 w 81"/>
                <a:gd name="T3" fmla="*/ 48 h 112"/>
                <a:gd name="T4" fmla="*/ 22 w 81"/>
                <a:gd name="T5" fmla="*/ 52 h 112"/>
                <a:gd name="T6" fmla="*/ 18 w 81"/>
                <a:gd name="T7" fmla="*/ 60 h 112"/>
                <a:gd name="T8" fmla="*/ 22 w 81"/>
                <a:gd name="T9" fmla="*/ 63 h 112"/>
                <a:gd name="T10" fmla="*/ 26 w 81"/>
                <a:gd name="T11" fmla="*/ 63 h 112"/>
                <a:gd name="T12" fmla="*/ 29 w 81"/>
                <a:gd name="T13" fmla="*/ 67 h 112"/>
                <a:gd name="T14" fmla="*/ 26 w 81"/>
                <a:gd name="T15" fmla="*/ 71 h 112"/>
                <a:gd name="T16" fmla="*/ 22 w 81"/>
                <a:gd name="T17" fmla="*/ 82 h 112"/>
                <a:gd name="T18" fmla="*/ 22 w 81"/>
                <a:gd name="T19" fmla="*/ 86 h 112"/>
                <a:gd name="T20" fmla="*/ 22 w 81"/>
                <a:gd name="T21" fmla="*/ 89 h 112"/>
                <a:gd name="T22" fmla="*/ 22 w 81"/>
                <a:gd name="T23" fmla="*/ 93 h 112"/>
                <a:gd name="T24" fmla="*/ 29 w 81"/>
                <a:gd name="T25" fmla="*/ 100 h 112"/>
                <a:gd name="T26" fmla="*/ 29 w 81"/>
                <a:gd name="T27" fmla="*/ 104 h 112"/>
                <a:gd name="T28" fmla="*/ 40 w 81"/>
                <a:gd name="T29" fmla="*/ 112 h 112"/>
                <a:gd name="T30" fmla="*/ 44 w 81"/>
                <a:gd name="T31" fmla="*/ 108 h 112"/>
                <a:gd name="T32" fmla="*/ 48 w 81"/>
                <a:gd name="T33" fmla="*/ 108 h 112"/>
                <a:gd name="T34" fmla="*/ 52 w 81"/>
                <a:gd name="T35" fmla="*/ 104 h 112"/>
                <a:gd name="T36" fmla="*/ 63 w 81"/>
                <a:gd name="T37" fmla="*/ 104 h 112"/>
                <a:gd name="T38" fmla="*/ 66 w 81"/>
                <a:gd name="T39" fmla="*/ 100 h 112"/>
                <a:gd name="T40" fmla="*/ 74 w 81"/>
                <a:gd name="T41" fmla="*/ 100 h 112"/>
                <a:gd name="T42" fmla="*/ 81 w 81"/>
                <a:gd name="T43" fmla="*/ 100 h 112"/>
                <a:gd name="T44" fmla="*/ 77 w 81"/>
                <a:gd name="T45" fmla="*/ 97 h 112"/>
                <a:gd name="T46" fmla="*/ 74 w 81"/>
                <a:gd name="T47" fmla="*/ 93 h 112"/>
                <a:gd name="T48" fmla="*/ 70 w 81"/>
                <a:gd name="T49" fmla="*/ 89 h 112"/>
                <a:gd name="T50" fmla="*/ 70 w 81"/>
                <a:gd name="T51" fmla="*/ 86 h 112"/>
                <a:gd name="T52" fmla="*/ 66 w 81"/>
                <a:gd name="T53" fmla="*/ 78 h 112"/>
                <a:gd name="T54" fmla="*/ 63 w 81"/>
                <a:gd name="T55" fmla="*/ 74 h 112"/>
                <a:gd name="T56" fmla="*/ 63 w 81"/>
                <a:gd name="T57" fmla="*/ 74 h 112"/>
                <a:gd name="T58" fmla="*/ 59 w 81"/>
                <a:gd name="T59" fmla="*/ 67 h 112"/>
                <a:gd name="T60" fmla="*/ 55 w 81"/>
                <a:gd name="T61" fmla="*/ 67 h 112"/>
                <a:gd name="T62" fmla="*/ 59 w 81"/>
                <a:gd name="T63" fmla="*/ 56 h 112"/>
                <a:gd name="T64" fmla="*/ 59 w 81"/>
                <a:gd name="T65" fmla="*/ 52 h 112"/>
                <a:gd name="T66" fmla="*/ 66 w 81"/>
                <a:gd name="T67" fmla="*/ 48 h 112"/>
                <a:gd name="T68" fmla="*/ 70 w 81"/>
                <a:gd name="T69" fmla="*/ 45 h 112"/>
                <a:gd name="T70" fmla="*/ 70 w 81"/>
                <a:gd name="T71" fmla="*/ 41 h 112"/>
                <a:gd name="T72" fmla="*/ 70 w 81"/>
                <a:gd name="T73" fmla="*/ 37 h 112"/>
                <a:gd name="T74" fmla="*/ 66 w 81"/>
                <a:gd name="T75" fmla="*/ 34 h 112"/>
                <a:gd name="T76" fmla="*/ 55 w 81"/>
                <a:gd name="T77" fmla="*/ 26 h 112"/>
                <a:gd name="T78" fmla="*/ 52 w 81"/>
                <a:gd name="T79" fmla="*/ 26 h 112"/>
                <a:gd name="T80" fmla="*/ 44 w 81"/>
                <a:gd name="T81" fmla="*/ 26 h 112"/>
                <a:gd name="T82" fmla="*/ 44 w 81"/>
                <a:gd name="T83" fmla="*/ 26 h 112"/>
                <a:gd name="T84" fmla="*/ 48 w 81"/>
                <a:gd name="T85" fmla="*/ 19 h 112"/>
                <a:gd name="T86" fmla="*/ 40 w 81"/>
                <a:gd name="T87" fmla="*/ 11 h 112"/>
                <a:gd name="T88" fmla="*/ 33 w 81"/>
                <a:gd name="T89" fmla="*/ 4 h 112"/>
                <a:gd name="T90" fmla="*/ 29 w 81"/>
                <a:gd name="T91" fmla="*/ 0 h 112"/>
                <a:gd name="T92" fmla="*/ 22 w 81"/>
                <a:gd name="T93" fmla="*/ 0 h 112"/>
                <a:gd name="T94" fmla="*/ 18 w 81"/>
                <a:gd name="T95" fmla="*/ 4 h 112"/>
                <a:gd name="T96" fmla="*/ 11 w 81"/>
                <a:gd name="T97" fmla="*/ 8 h 112"/>
                <a:gd name="T98" fmla="*/ 11 w 81"/>
                <a:gd name="T99" fmla="*/ 15 h 112"/>
                <a:gd name="T100" fmla="*/ 14 w 81"/>
                <a:gd name="T101" fmla="*/ 19 h 112"/>
                <a:gd name="T102" fmla="*/ 18 w 81"/>
                <a:gd name="T103" fmla="*/ 23 h 112"/>
                <a:gd name="T104" fmla="*/ 11 w 81"/>
                <a:gd name="T105" fmla="*/ 26 h 112"/>
                <a:gd name="T106" fmla="*/ 3 w 81"/>
                <a:gd name="T107" fmla="*/ 26 h 112"/>
                <a:gd name="T108" fmla="*/ 3 w 81"/>
                <a:gd name="T109" fmla="*/ 30 h 112"/>
                <a:gd name="T110" fmla="*/ 0 w 81"/>
                <a:gd name="T111" fmla="*/ 37 h 112"/>
                <a:gd name="T112" fmla="*/ 11 w 81"/>
                <a:gd name="T113"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 h="112">
                  <a:moveTo>
                    <a:pt x="11" y="48"/>
                  </a:moveTo>
                  <a:lnTo>
                    <a:pt x="11" y="48"/>
                  </a:lnTo>
                  <a:lnTo>
                    <a:pt x="14" y="48"/>
                  </a:lnTo>
                  <a:lnTo>
                    <a:pt x="14" y="48"/>
                  </a:lnTo>
                  <a:lnTo>
                    <a:pt x="18" y="48"/>
                  </a:lnTo>
                  <a:lnTo>
                    <a:pt x="22" y="52"/>
                  </a:lnTo>
                  <a:lnTo>
                    <a:pt x="22" y="56"/>
                  </a:lnTo>
                  <a:lnTo>
                    <a:pt x="18" y="60"/>
                  </a:lnTo>
                  <a:lnTo>
                    <a:pt x="18" y="60"/>
                  </a:lnTo>
                  <a:lnTo>
                    <a:pt x="22" y="63"/>
                  </a:lnTo>
                  <a:lnTo>
                    <a:pt x="26" y="63"/>
                  </a:lnTo>
                  <a:lnTo>
                    <a:pt x="26" y="63"/>
                  </a:lnTo>
                  <a:lnTo>
                    <a:pt x="26" y="67"/>
                  </a:lnTo>
                  <a:lnTo>
                    <a:pt x="29" y="67"/>
                  </a:lnTo>
                  <a:lnTo>
                    <a:pt x="29" y="67"/>
                  </a:lnTo>
                  <a:lnTo>
                    <a:pt x="26" y="71"/>
                  </a:lnTo>
                  <a:lnTo>
                    <a:pt x="26" y="74"/>
                  </a:lnTo>
                  <a:lnTo>
                    <a:pt x="22" y="82"/>
                  </a:lnTo>
                  <a:lnTo>
                    <a:pt x="22" y="82"/>
                  </a:lnTo>
                  <a:lnTo>
                    <a:pt x="22" y="86"/>
                  </a:lnTo>
                  <a:lnTo>
                    <a:pt x="22" y="89"/>
                  </a:lnTo>
                  <a:lnTo>
                    <a:pt x="22" y="89"/>
                  </a:lnTo>
                  <a:lnTo>
                    <a:pt x="22" y="93"/>
                  </a:lnTo>
                  <a:lnTo>
                    <a:pt x="22" y="93"/>
                  </a:lnTo>
                  <a:lnTo>
                    <a:pt x="26" y="97"/>
                  </a:lnTo>
                  <a:lnTo>
                    <a:pt x="29" y="100"/>
                  </a:lnTo>
                  <a:lnTo>
                    <a:pt x="29" y="104"/>
                  </a:lnTo>
                  <a:lnTo>
                    <a:pt x="29" y="104"/>
                  </a:lnTo>
                  <a:lnTo>
                    <a:pt x="37" y="112"/>
                  </a:lnTo>
                  <a:lnTo>
                    <a:pt x="40" y="112"/>
                  </a:lnTo>
                  <a:lnTo>
                    <a:pt x="40" y="108"/>
                  </a:lnTo>
                  <a:lnTo>
                    <a:pt x="44" y="108"/>
                  </a:lnTo>
                  <a:lnTo>
                    <a:pt x="44" y="108"/>
                  </a:lnTo>
                  <a:lnTo>
                    <a:pt x="48" y="108"/>
                  </a:lnTo>
                  <a:lnTo>
                    <a:pt x="52" y="108"/>
                  </a:lnTo>
                  <a:lnTo>
                    <a:pt x="52" y="104"/>
                  </a:lnTo>
                  <a:lnTo>
                    <a:pt x="55" y="104"/>
                  </a:lnTo>
                  <a:lnTo>
                    <a:pt x="63" y="104"/>
                  </a:lnTo>
                  <a:lnTo>
                    <a:pt x="63" y="100"/>
                  </a:lnTo>
                  <a:lnTo>
                    <a:pt x="66" y="100"/>
                  </a:lnTo>
                  <a:lnTo>
                    <a:pt x="70" y="97"/>
                  </a:lnTo>
                  <a:lnTo>
                    <a:pt x="74" y="100"/>
                  </a:lnTo>
                  <a:lnTo>
                    <a:pt x="77" y="100"/>
                  </a:lnTo>
                  <a:lnTo>
                    <a:pt x="81" y="100"/>
                  </a:lnTo>
                  <a:lnTo>
                    <a:pt x="77" y="97"/>
                  </a:lnTo>
                  <a:lnTo>
                    <a:pt x="77" y="97"/>
                  </a:lnTo>
                  <a:lnTo>
                    <a:pt x="77" y="93"/>
                  </a:lnTo>
                  <a:lnTo>
                    <a:pt x="74" y="93"/>
                  </a:lnTo>
                  <a:lnTo>
                    <a:pt x="74" y="89"/>
                  </a:lnTo>
                  <a:lnTo>
                    <a:pt x="70" y="89"/>
                  </a:lnTo>
                  <a:lnTo>
                    <a:pt x="70" y="86"/>
                  </a:lnTo>
                  <a:lnTo>
                    <a:pt x="70" y="86"/>
                  </a:lnTo>
                  <a:lnTo>
                    <a:pt x="70" y="78"/>
                  </a:lnTo>
                  <a:lnTo>
                    <a:pt x="66" y="78"/>
                  </a:lnTo>
                  <a:lnTo>
                    <a:pt x="66" y="74"/>
                  </a:lnTo>
                  <a:lnTo>
                    <a:pt x="63" y="74"/>
                  </a:lnTo>
                  <a:lnTo>
                    <a:pt x="63" y="74"/>
                  </a:lnTo>
                  <a:lnTo>
                    <a:pt x="63" y="74"/>
                  </a:lnTo>
                  <a:lnTo>
                    <a:pt x="59" y="71"/>
                  </a:lnTo>
                  <a:lnTo>
                    <a:pt x="59" y="67"/>
                  </a:lnTo>
                  <a:lnTo>
                    <a:pt x="59" y="67"/>
                  </a:lnTo>
                  <a:lnTo>
                    <a:pt x="55" y="67"/>
                  </a:lnTo>
                  <a:lnTo>
                    <a:pt x="55" y="63"/>
                  </a:lnTo>
                  <a:lnTo>
                    <a:pt x="59" y="56"/>
                  </a:lnTo>
                  <a:lnTo>
                    <a:pt x="59" y="56"/>
                  </a:lnTo>
                  <a:lnTo>
                    <a:pt x="59" y="52"/>
                  </a:lnTo>
                  <a:lnTo>
                    <a:pt x="63" y="52"/>
                  </a:lnTo>
                  <a:lnTo>
                    <a:pt x="66" y="48"/>
                  </a:lnTo>
                  <a:lnTo>
                    <a:pt x="70" y="45"/>
                  </a:lnTo>
                  <a:lnTo>
                    <a:pt x="70" y="45"/>
                  </a:lnTo>
                  <a:lnTo>
                    <a:pt x="70" y="41"/>
                  </a:lnTo>
                  <a:lnTo>
                    <a:pt x="70" y="41"/>
                  </a:lnTo>
                  <a:lnTo>
                    <a:pt x="70" y="41"/>
                  </a:lnTo>
                  <a:lnTo>
                    <a:pt x="70" y="37"/>
                  </a:lnTo>
                  <a:lnTo>
                    <a:pt x="70" y="34"/>
                  </a:lnTo>
                  <a:lnTo>
                    <a:pt x="66" y="34"/>
                  </a:lnTo>
                  <a:lnTo>
                    <a:pt x="63" y="30"/>
                  </a:lnTo>
                  <a:lnTo>
                    <a:pt x="55" y="26"/>
                  </a:lnTo>
                  <a:lnTo>
                    <a:pt x="52" y="23"/>
                  </a:lnTo>
                  <a:lnTo>
                    <a:pt x="52" y="26"/>
                  </a:lnTo>
                  <a:lnTo>
                    <a:pt x="48" y="26"/>
                  </a:lnTo>
                  <a:lnTo>
                    <a:pt x="44" y="26"/>
                  </a:lnTo>
                  <a:lnTo>
                    <a:pt x="44" y="30"/>
                  </a:lnTo>
                  <a:lnTo>
                    <a:pt x="44" y="26"/>
                  </a:lnTo>
                  <a:lnTo>
                    <a:pt x="44" y="23"/>
                  </a:lnTo>
                  <a:lnTo>
                    <a:pt x="48" y="19"/>
                  </a:lnTo>
                  <a:lnTo>
                    <a:pt x="44" y="15"/>
                  </a:lnTo>
                  <a:lnTo>
                    <a:pt x="40" y="11"/>
                  </a:lnTo>
                  <a:lnTo>
                    <a:pt x="37" y="11"/>
                  </a:lnTo>
                  <a:lnTo>
                    <a:pt x="33" y="4"/>
                  </a:lnTo>
                  <a:lnTo>
                    <a:pt x="29" y="4"/>
                  </a:lnTo>
                  <a:lnTo>
                    <a:pt x="29" y="0"/>
                  </a:lnTo>
                  <a:lnTo>
                    <a:pt x="26" y="0"/>
                  </a:lnTo>
                  <a:lnTo>
                    <a:pt x="22" y="0"/>
                  </a:lnTo>
                  <a:lnTo>
                    <a:pt x="22" y="0"/>
                  </a:lnTo>
                  <a:lnTo>
                    <a:pt x="18" y="4"/>
                  </a:lnTo>
                  <a:lnTo>
                    <a:pt x="14" y="8"/>
                  </a:lnTo>
                  <a:lnTo>
                    <a:pt x="11" y="8"/>
                  </a:lnTo>
                  <a:lnTo>
                    <a:pt x="7" y="11"/>
                  </a:lnTo>
                  <a:lnTo>
                    <a:pt x="11" y="15"/>
                  </a:lnTo>
                  <a:lnTo>
                    <a:pt x="11" y="19"/>
                  </a:lnTo>
                  <a:lnTo>
                    <a:pt x="14" y="19"/>
                  </a:lnTo>
                  <a:lnTo>
                    <a:pt x="18" y="19"/>
                  </a:lnTo>
                  <a:lnTo>
                    <a:pt x="18" y="23"/>
                  </a:lnTo>
                  <a:lnTo>
                    <a:pt x="11" y="26"/>
                  </a:lnTo>
                  <a:lnTo>
                    <a:pt x="11" y="26"/>
                  </a:lnTo>
                  <a:lnTo>
                    <a:pt x="7" y="26"/>
                  </a:lnTo>
                  <a:lnTo>
                    <a:pt x="3" y="26"/>
                  </a:lnTo>
                  <a:lnTo>
                    <a:pt x="3" y="26"/>
                  </a:lnTo>
                  <a:lnTo>
                    <a:pt x="3" y="30"/>
                  </a:lnTo>
                  <a:lnTo>
                    <a:pt x="0" y="34"/>
                  </a:lnTo>
                  <a:lnTo>
                    <a:pt x="0" y="37"/>
                  </a:lnTo>
                  <a:lnTo>
                    <a:pt x="3" y="45"/>
                  </a:lnTo>
                  <a:lnTo>
                    <a:pt x="11" y="48"/>
                  </a:lnTo>
                  <a:lnTo>
                    <a:pt x="11"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9" name="Freeform 181"/>
            <p:cNvSpPr>
              <a:spLocks noEditPoints="1"/>
            </p:cNvSpPr>
            <p:nvPr/>
          </p:nvSpPr>
          <p:spPr bwMode="auto">
            <a:xfrm>
              <a:off x="2763217" y="2932796"/>
              <a:ext cx="281773" cy="234167"/>
            </a:xfrm>
            <a:custGeom>
              <a:avLst/>
              <a:gdLst>
                <a:gd name="T0" fmla="*/ 34 w 59"/>
                <a:gd name="T1" fmla="*/ 49 h 49"/>
                <a:gd name="T2" fmla="*/ 40 w 59"/>
                <a:gd name="T3" fmla="*/ 44 h 49"/>
                <a:gd name="T4" fmla="*/ 42 w 59"/>
                <a:gd name="T5" fmla="*/ 41 h 49"/>
                <a:gd name="T6" fmla="*/ 40 w 59"/>
                <a:gd name="T7" fmla="*/ 37 h 49"/>
                <a:gd name="T8" fmla="*/ 38 w 59"/>
                <a:gd name="T9" fmla="*/ 35 h 49"/>
                <a:gd name="T10" fmla="*/ 45 w 59"/>
                <a:gd name="T11" fmla="*/ 35 h 49"/>
                <a:gd name="T12" fmla="*/ 52 w 59"/>
                <a:gd name="T13" fmla="*/ 33 h 49"/>
                <a:gd name="T14" fmla="*/ 54 w 59"/>
                <a:gd name="T15" fmla="*/ 29 h 49"/>
                <a:gd name="T16" fmla="*/ 54 w 59"/>
                <a:gd name="T17" fmla="*/ 24 h 49"/>
                <a:gd name="T18" fmla="*/ 58 w 59"/>
                <a:gd name="T19" fmla="*/ 22 h 49"/>
                <a:gd name="T20" fmla="*/ 56 w 59"/>
                <a:gd name="T21" fmla="*/ 19 h 49"/>
                <a:gd name="T22" fmla="*/ 59 w 59"/>
                <a:gd name="T23" fmla="*/ 17 h 49"/>
                <a:gd name="T24" fmla="*/ 55 w 59"/>
                <a:gd name="T25" fmla="*/ 16 h 49"/>
                <a:gd name="T26" fmla="*/ 52 w 59"/>
                <a:gd name="T27" fmla="*/ 16 h 49"/>
                <a:gd name="T28" fmla="*/ 55 w 59"/>
                <a:gd name="T29" fmla="*/ 14 h 49"/>
                <a:gd name="T30" fmla="*/ 51 w 59"/>
                <a:gd name="T31" fmla="*/ 12 h 49"/>
                <a:gd name="T32" fmla="*/ 48 w 59"/>
                <a:gd name="T33" fmla="*/ 10 h 49"/>
                <a:gd name="T34" fmla="*/ 46 w 59"/>
                <a:gd name="T35" fmla="*/ 9 h 49"/>
                <a:gd name="T36" fmla="*/ 50 w 59"/>
                <a:gd name="T37" fmla="*/ 8 h 49"/>
                <a:gd name="T38" fmla="*/ 45 w 59"/>
                <a:gd name="T39" fmla="*/ 7 h 49"/>
                <a:gd name="T40" fmla="*/ 39 w 59"/>
                <a:gd name="T41" fmla="*/ 9 h 49"/>
                <a:gd name="T42" fmla="*/ 35 w 59"/>
                <a:gd name="T43" fmla="*/ 10 h 49"/>
                <a:gd name="T44" fmla="*/ 26 w 59"/>
                <a:gd name="T45" fmla="*/ 9 h 49"/>
                <a:gd name="T46" fmla="*/ 23 w 59"/>
                <a:gd name="T47" fmla="*/ 7 h 49"/>
                <a:gd name="T48" fmla="*/ 18 w 59"/>
                <a:gd name="T49" fmla="*/ 5 h 49"/>
                <a:gd name="T50" fmla="*/ 16 w 59"/>
                <a:gd name="T51" fmla="*/ 1 h 49"/>
                <a:gd name="T52" fmla="*/ 14 w 59"/>
                <a:gd name="T53" fmla="*/ 4 h 49"/>
                <a:gd name="T54" fmla="*/ 15 w 59"/>
                <a:gd name="T55" fmla="*/ 5 h 49"/>
                <a:gd name="T56" fmla="*/ 13 w 59"/>
                <a:gd name="T57" fmla="*/ 6 h 49"/>
                <a:gd name="T58" fmla="*/ 9 w 59"/>
                <a:gd name="T59" fmla="*/ 9 h 49"/>
                <a:gd name="T60" fmla="*/ 7 w 59"/>
                <a:gd name="T61" fmla="*/ 14 h 49"/>
                <a:gd name="T62" fmla="*/ 6 w 59"/>
                <a:gd name="T63" fmla="*/ 11 h 49"/>
                <a:gd name="T64" fmla="*/ 7 w 59"/>
                <a:gd name="T65" fmla="*/ 6 h 49"/>
                <a:gd name="T66" fmla="*/ 8 w 59"/>
                <a:gd name="T67" fmla="*/ 4 h 49"/>
                <a:gd name="T68" fmla="*/ 7 w 59"/>
                <a:gd name="T69" fmla="*/ 4 h 49"/>
                <a:gd name="T70" fmla="*/ 3 w 59"/>
                <a:gd name="T71" fmla="*/ 8 h 49"/>
                <a:gd name="T72" fmla="*/ 0 w 59"/>
                <a:gd name="T73" fmla="*/ 13 h 49"/>
                <a:gd name="T74" fmla="*/ 4 w 59"/>
                <a:gd name="T75" fmla="*/ 18 h 49"/>
                <a:gd name="T76" fmla="*/ 4 w 59"/>
                <a:gd name="T77" fmla="*/ 21 h 49"/>
                <a:gd name="T78" fmla="*/ 8 w 59"/>
                <a:gd name="T79" fmla="*/ 22 h 49"/>
                <a:gd name="T80" fmla="*/ 14 w 59"/>
                <a:gd name="T81" fmla="*/ 23 h 49"/>
                <a:gd name="T82" fmla="*/ 20 w 59"/>
                <a:gd name="T83" fmla="*/ 26 h 49"/>
                <a:gd name="T84" fmla="*/ 24 w 59"/>
                <a:gd name="T85" fmla="*/ 26 h 49"/>
                <a:gd name="T86" fmla="*/ 26 w 59"/>
                <a:gd name="T87" fmla="*/ 28 h 49"/>
                <a:gd name="T88" fmla="*/ 24 w 59"/>
                <a:gd name="T89" fmla="*/ 32 h 49"/>
                <a:gd name="T90" fmla="*/ 24 w 59"/>
                <a:gd name="T91" fmla="*/ 36 h 49"/>
                <a:gd name="T92" fmla="*/ 25 w 59"/>
                <a:gd name="T93" fmla="*/ 41 h 49"/>
                <a:gd name="T94" fmla="*/ 26 w 59"/>
                <a:gd name="T95" fmla="*/ 43 h 49"/>
                <a:gd name="T96" fmla="*/ 22 w 59"/>
                <a:gd name="T97" fmla="*/ 1 h 49"/>
                <a:gd name="T98" fmla="*/ 22 w 59"/>
                <a:gd name="T99" fmla="*/ 2 h 49"/>
                <a:gd name="T100" fmla="*/ 20 w 59"/>
                <a:gd name="T101" fmla="*/ 2 h 49"/>
                <a:gd name="T102" fmla="*/ 15 w 59"/>
                <a:gd name="T103" fmla="*/ 0 h 49"/>
                <a:gd name="T104" fmla="*/ 40 w 59"/>
                <a:gd name="T105" fmla="*/ 6 h 49"/>
                <a:gd name="T106" fmla="*/ 41 w 59"/>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49">
                  <a:moveTo>
                    <a:pt x="27" y="47"/>
                  </a:moveTo>
                  <a:cubicBezTo>
                    <a:pt x="29" y="48"/>
                    <a:pt x="29" y="48"/>
                    <a:pt x="29" y="48"/>
                  </a:cubicBezTo>
                  <a:cubicBezTo>
                    <a:pt x="31" y="49"/>
                    <a:pt x="31" y="49"/>
                    <a:pt x="31" y="49"/>
                  </a:cubicBezTo>
                  <a:cubicBezTo>
                    <a:pt x="32" y="49"/>
                    <a:pt x="32" y="49"/>
                    <a:pt x="32" y="49"/>
                  </a:cubicBezTo>
                  <a:cubicBezTo>
                    <a:pt x="34" y="49"/>
                    <a:pt x="34" y="49"/>
                    <a:pt x="34" y="49"/>
                  </a:cubicBezTo>
                  <a:cubicBezTo>
                    <a:pt x="35" y="48"/>
                    <a:pt x="35" y="48"/>
                    <a:pt x="35" y="48"/>
                  </a:cubicBezTo>
                  <a:cubicBezTo>
                    <a:pt x="36" y="47"/>
                    <a:pt x="36" y="47"/>
                    <a:pt x="36" y="47"/>
                  </a:cubicBezTo>
                  <a:cubicBezTo>
                    <a:pt x="37" y="46"/>
                    <a:pt x="37" y="46"/>
                    <a:pt x="37" y="46"/>
                  </a:cubicBezTo>
                  <a:cubicBezTo>
                    <a:pt x="39" y="45"/>
                    <a:pt x="39" y="45"/>
                    <a:pt x="39" y="45"/>
                  </a:cubicBezTo>
                  <a:cubicBezTo>
                    <a:pt x="40" y="44"/>
                    <a:pt x="40" y="44"/>
                    <a:pt x="40" y="44"/>
                  </a:cubicBezTo>
                  <a:cubicBezTo>
                    <a:pt x="41" y="43"/>
                    <a:pt x="41" y="43"/>
                    <a:pt x="41" y="43"/>
                  </a:cubicBezTo>
                  <a:cubicBezTo>
                    <a:pt x="43" y="43"/>
                    <a:pt x="43" y="43"/>
                    <a:pt x="43" y="43"/>
                  </a:cubicBezTo>
                  <a:cubicBezTo>
                    <a:pt x="44" y="43"/>
                    <a:pt x="44" y="43"/>
                    <a:pt x="44" y="43"/>
                  </a:cubicBezTo>
                  <a:cubicBezTo>
                    <a:pt x="44" y="42"/>
                    <a:pt x="44" y="42"/>
                    <a:pt x="44" y="42"/>
                  </a:cubicBezTo>
                  <a:cubicBezTo>
                    <a:pt x="42" y="41"/>
                    <a:pt x="42" y="41"/>
                    <a:pt x="42" y="41"/>
                  </a:cubicBezTo>
                  <a:cubicBezTo>
                    <a:pt x="41" y="42"/>
                    <a:pt x="41" y="42"/>
                    <a:pt x="41" y="42"/>
                  </a:cubicBezTo>
                  <a:cubicBezTo>
                    <a:pt x="39" y="41"/>
                    <a:pt x="39" y="41"/>
                    <a:pt x="39" y="41"/>
                  </a:cubicBezTo>
                  <a:cubicBezTo>
                    <a:pt x="39" y="40"/>
                    <a:pt x="39" y="40"/>
                    <a:pt x="39" y="40"/>
                  </a:cubicBezTo>
                  <a:cubicBezTo>
                    <a:pt x="38" y="39"/>
                    <a:pt x="38" y="39"/>
                    <a:pt x="38" y="39"/>
                  </a:cubicBezTo>
                  <a:cubicBezTo>
                    <a:pt x="40" y="37"/>
                    <a:pt x="40" y="37"/>
                    <a:pt x="40" y="37"/>
                  </a:cubicBezTo>
                  <a:cubicBezTo>
                    <a:pt x="39" y="36"/>
                    <a:pt x="39" y="36"/>
                    <a:pt x="39" y="36"/>
                  </a:cubicBezTo>
                  <a:cubicBezTo>
                    <a:pt x="38" y="36"/>
                    <a:pt x="38" y="36"/>
                    <a:pt x="38" y="36"/>
                  </a:cubicBezTo>
                  <a:cubicBezTo>
                    <a:pt x="38" y="35"/>
                    <a:pt x="38" y="35"/>
                    <a:pt x="38" y="35"/>
                  </a:cubicBezTo>
                  <a:cubicBezTo>
                    <a:pt x="37" y="34"/>
                    <a:pt x="37" y="34"/>
                    <a:pt x="37" y="34"/>
                  </a:cubicBezTo>
                  <a:cubicBezTo>
                    <a:pt x="38" y="35"/>
                    <a:pt x="38" y="35"/>
                    <a:pt x="38" y="35"/>
                  </a:cubicBezTo>
                  <a:cubicBezTo>
                    <a:pt x="40" y="35"/>
                    <a:pt x="40" y="35"/>
                    <a:pt x="40" y="35"/>
                  </a:cubicBezTo>
                  <a:cubicBezTo>
                    <a:pt x="41" y="36"/>
                    <a:pt x="41" y="36"/>
                    <a:pt x="41" y="36"/>
                  </a:cubicBezTo>
                  <a:cubicBezTo>
                    <a:pt x="43" y="35"/>
                    <a:pt x="43" y="35"/>
                    <a:pt x="43" y="35"/>
                  </a:cubicBezTo>
                  <a:cubicBezTo>
                    <a:pt x="45" y="35"/>
                    <a:pt x="45" y="35"/>
                    <a:pt x="45" y="35"/>
                  </a:cubicBezTo>
                  <a:cubicBezTo>
                    <a:pt x="45" y="35"/>
                    <a:pt x="45" y="35"/>
                    <a:pt x="45" y="35"/>
                  </a:cubicBezTo>
                  <a:cubicBezTo>
                    <a:pt x="46" y="35"/>
                    <a:pt x="46" y="35"/>
                    <a:pt x="46" y="35"/>
                  </a:cubicBezTo>
                  <a:cubicBezTo>
                    <a:pt x="48" y="34"/>
                    <a:pt x="48" y="34"/>
                    <a:pt x="48" y="34"/>
                  </a:cubicBezTo>
                  <a:cubicBezTo>
                    <a:pt x="49" y="34"/>
                    <a:pt x="49" y="34"/>
                    <a:pt x="49" y="34"/>
                  </a:cubicBezTo>
                  <a:cubicBezTo>
                    <a:pt x="50" y="34"/>
                    <a:pt x="50" y="34"/>
                    <a:pt x="50" y="34"/>
                  </a:cubicBezTo>
                  <a:cubicBezTo>
                    <a:pt x="52" y="33"/>
                    <a:pt x="52" y="33"/>
                    <a:pt x="52" y="33"/>
                  </a:cubicBezTo>
                  <a:cubicBezTo>
                    <a:pt x="53" y="33"/>
                    <a:pt x="53" y="33"/>
                    <a:pt x="53" y="33"/>
                  </a:cubicBezTo>
                  <a:cubicBezTo>
                    <a:pt x="56" y="32"/>
                    <a:pt x="56" y="32"/>
                    <a:pt x="56" y="32"/>
                  </a:cubicBezTo>
                  <a:cubicBezTo>
                    <a:pt x="56" y="31"/>
                    <a:pt x="56" y="31"/>
                    <a:pt x="56" y="31"/>
                  </a:cubicBezTo>
                  <a:cubicBezTo>
                    <a:pt x="56" y="30"/>
                    <a:pt x="56" y="30"/>
                    <a:pt x="56" y="30"/>
                  </a:cubicBezTo>
                  <a:cubicBezTo>
                    <a:pt x="54" y="29"/>
                    <a:pt x="54" y="29"/>
                    <a:pt x="54" y="29"/>
                  </a:cubicBezTo>
                  <a:cubicBezTo>
                    <a:pt x="53" y="27"/>
                    <a:pt x="53" y="27"/>
                    <a:pt x="53" y="27"/>
                  </a:cubicBezTo>
                  <a:cubicBezTo>
                    <a:pt x="53" y="26"/>
                    <a:pt x="53" y="26"/>
                    <a:pt x="53" y="26"/>
                  </a:cubicBezTo>
                  <a:cubicBezTo>
                    <a:pt x="54" y="25"/>
                    <a:pt x="54" y="25"/>
                    <a:pt x="54" y="25"/>
                  </a:cubicBezTo>
                  <a:cubicBezTo>
                    <a:pt x="54" y="24"/>
                    <a:pt x="54" y="24"/>
                    <a:pt x="54" y="24"/>
                  </a:cubicBezTo>
                  <a:cubicBezTo>
                    <a:pt x="54" y="24"/>
                    <a:pt x="54" y="24"/>
                    <a:pt x="54" y="24"/>
                  </a:cubicBezTo>
                  <a:cubicBezTo>
                    <a:pt x="55" y="24"/>
                    <a:pt x="55" y="24"/>
                    <a:pt x="55" y="24"/>
                  </a:cubicBezTo>
                  <a:cubicBezTo>
                    <a:pt x="56" y="24"/>
                    <a:pt x="56" y="24"/>
                    <a:pt x="56" y="24"/>
                  </a:cubicBezTo>
                  <a:cubicBezTo>
                    <a:pt x="56" y="24"/>
                    <a:pt x="56" y="24"/>
                    <a:pt x="56" y="24"/>
                  </a:cubicBezTo>
                  <a:cubicBezTo>
                    <a:pt x="58" y="23"/>
                    <a:pt x="58" y="23"/>
                    <a:pt x="58" y="23"/>
                  </a:cubicBezTo>
                  <a:cubicBezTo>
                    <a:pt x="58" y="22"/>
                    <a:pt x="58" y="22"/>
                    <a:pt x="58" y="22"/>
                  </a:cubicBezTo>
                  <a:cubicBezTo>
                    <a:pt x="57" y="22"/>
                    <a:pt x="57" y="22"/>
                    <a:pt x="57" y="22"/>
                  </a:cubicBezTo>
                  <a:cubicBezTo>
                    <a:pt x="56" y="22"/>
                    <a:pt x="56" y="22"/>
                    <a:pt x="56" y="22"/>
                  </a:cubicBezTo>
                  <a:cubicBezTo>
                    <a:pt x="56" y="21"/>
                    <a:pt x="56" y="21"/>
                    <a:pt x="56" y="21"/>
                  </a:cubicBezTo>
                  <a:cubicBezTo>
                    <a:pt x="55" y="20"/>
                    <a:pt x="55" y="20"/>
                    <a:pt x="55" y="20"/>
                  </a:cubicBezTo>
                  <a:cubicBezTo>
                    <a:pt x="56" y="19"/>
                    <a:pt x="56" y="19"/>
                    <a:pt x="56" y="19"/>
                  </a:cubicBezTo>
                  <a:cubicBezTo>
                    <a:pt x="57" y="19"/>
                    <a:pt x="57" y="19"/>
                    <a:pt x="57" y="19"/>
                  </a:cubicBezTo>
                  <a:cubicBezTo>
                    <a:pt x="58" y="18"/>
                    <a:pt x="58" y="18"/>
                    <a:pt x="58" y="18"/>
                  </a:cubicBezTo>
                  <a:cubicBezTo>
                    <a:pt x="59" y="17"/>
                    <a:pt x="59" y="17"/>
                    <a:pt x="59" y="17"/>
                  </a:cubicBezTo>
                  <a:cubicBezTo>
                    <a:pt x="59" y="17"/>
                    <a:pt x="59" y="17"/>
                    <a:pt x="59" y="17"/>
                  </a:cubicBezTo>
                  <a:cubicBezTo>
                    <a:pt x="59" y="17"/>
                    <a:pt x="59" y="17"/>
                    <a:pt x="59" y="17"/>
                  </a:cubicBezTo>
                  <a:cubicBezTo>
                    <a:pt x="58" y="16"/>
                    <a:pt x="58" y="16"/>
                    <a:pt x="58" y="16"/>
                  </a:cubicBezTo>
                  <a:cubicBezTo>
                    <a:pt x="57" y="16"/>
                    <a:pt x="57" y="16"/>
                    <a:pt x="57" y="16"/>
                  </a:cubicBezTo>
                  <a:cubicBezTo>
                    <a:pt x="56" y="16"/>
                    <a:pt x="56" y="16"/>
                    <a:pt x="56" y="16"/>
                  </a:cubicBezTo>
                  <a:cubicBezTo>
                    <a:pt x="55" y="16"/>
                    <a:pt x="55" y="16"/>
                    <a:pt x="55" y="16"/>
                  </a:cubicBezTo>
                  <a:cubicBezTo>
                    <a:pt x="55" y="16"/>
                    <a:pt x="55" y="16"/>
                    <a:pt x="55" y="16"/>
                  </a:cubicBezTo>
                  <a:cubicBezTo>
                    <a:pt x="54" y="16"/>
                    <a:pt x="54" y="16"/>
                    <a:pt x="54" y="16"/>
                  </a:cubicBezTo>
                  <a:cubicBezTo>
                    <a:pt x="53" y="16"/>
                    <a:pt x="53" y="16"/>
                    <a:pt x="53" y="16"/>
                  </a:cubicBezTo>
                  <a:cubicBezTo>
                    <a:pt x="52" y="16"/>
                    <a:pt x="52" y="16"/>
                    <a:pt x="52" y="16"/>
                  </a:cubicBezTo>
                  <a:cubicBezTo>
                    <a:pt x="51" y="16"/>
                    <a:pt x="51" y="16"/>
                    <a:pt x="51" y="16"/>
                  </a:cubicBezTo>
                  <a:cubicBezTo>
                    <a:pt x="52" y="16"/>
                    <a:pt x="52" y="16"/>
                    <a:pt x="52" y="16"/>
                  </a:cubicBezTo>
                  <a:cubicBezTo>
                    <a:pt x="53" y="16"/>
                    <a:pt x="53" y="16"/>
                    <a:pt x="53" y="16"/>
                  </a:cubicBezTo>
                  <a:cubicBezTo>
                    <a:pt x="53" y="16"/>
                    <a:pt x="53" y="16"/>
                    <a:pt x="53" y="16"/>
                  </a:cubicBezTo>
                  <a:cubicBezTo>
                    <a:pt x="54" y="15"/>
                    <a:pt x="54" y="15"/>
                    <a:pt x="54" y="15"/>
                  </a:cubicBezTo>
                  <a:cubicBezTo>
                    <a:pt x="55" y="14"/>
                    <a:pt x="55" y="14"/>
                    <a:pt x="55" y="14"/>
                  </a:cubicBezTo>
                  <a:cubicBezTo>
                    <a:pt x="55" y="14"/>
                    <a:pt x="55" y="14"/>
                    <a:pt x="55" y="14"/>
                  </a:cubicBezTo>
                  <a:cubicBezTo>
                    <a:pt x="54" y="14"/>
                    <a:pt x="54" y="14"/>
                    <a:pt x="54" y="14"/>
                  </a:cubicBezTo>
                  <a:cubicBezTo>
                    <a:pt x="54" y="13"/>
                    <a:pt x="54" y="13"/>
                    <a:pt x="54" y="13"/>
                  </a:cubicBezTo>
                  <a:cubicBezTo>
                    <a:pt x="54" y="13"/>
                    <a:pt x="54" y="13"/>
                    <a:pt x="54" y="13"/>
                  </a:cubicBezTo>
                  <a:cubicBezTo>
                    <a:pt x="53" y="12"/>
                    <a:pt x="53" y="12"/>
                    <a:pt x="53" y="12"/>
                  </a:cubicBezTo>
                  <a:cubicBezTo>
                    <a:pt x="51" y="12"/>
                    <a:pt x="51" y="12"/>
                    <a:pt x="51" y="12"/>
                  </a:cubicBezTo>
                  <a:cubicBezTo>
                    <a:pt x="51" y="11"/>
                    <a:pt x="51" y="11"/>
                    <a:pt x="51" y="11"/>
                  </a:cubicBezTo>
                  <a:cubicBezTo>
                    <a:pt x="50" y="11"/>
                    <a:pt x="50" y="11"/>
                    <a:pt x="50" y="11"/>
                  </a:cubicBezTo>
                  <a:cubicBezTo>
                    <a:pt x="50" y="11"/>
                    <a:pt x="50" y="11"/>
                    <a:pt x="50" y="11"/>
                  </a:cubicBezTo>
                  <a:cubicBezTo>
                    <a:pt x="49" y="11"/>
                    <a:pt x="49" y="11"/>
                    <a:pt x="49" y="11"/>
                  </a:cubicBezTo>
                  <a:cubicBezTo>
                    <a:pt x="48" y="10"/>
                    <a:pt x="48" y="10"/>
                    <a:pt x="48" y="10"/>
                  </a:cubicBezTo>
                  <a:cubicBezTo>
                    <a:pt x="48" y="10"/>
                    <a:pt x="48" y="10"/>
                    <a:pt x="48" y="10"/>
                  </a:cubicBezTo>
                  <a:cubicBezTo>
                    <a:pt x="48" y="11"/>
                    <a:pt x="48" y="11"/>
                    <a:pt x="48" y="11"/>
                  </a:cubicBezTo>
                  <a:cubicBezTo>
                    <a:pt x="47" y="10"/>
                    <a:pt x="47" y="10"/>
                    <a:pt x="47" y="10"/>
                  </a:cubicBezTo>
                  <a:cubicBezTo>
                    <a:pt x="47" y="10"/>
                    <a:pt x="47" y="10"/>
                    <a:pt x="47" y="10"/>
                  </a:cubicBezTo>
                  <a:cubicBezTo>
                    <a:pt x="46" y="9"/>
                    <a:pt x="46" y="9"/>
                    <a:pt x="46" y="9"/>
                  </a:cubicBezTo>
                  <a:cubicBezTo>
                    <a:pt x="46" y="9"/>
                    <a:pt x="46" y="9"/>
                    <a:pt x="46" y="9"/>
                  </a:cubicBezTo>
                  <a:cubicBezTo>
                    <a:pt x="46" y="8"/>
                    <a:pt x="46" y="8"/>
                    <a:pt x="46" y="8"/>
                  </a:cubicBezTo>
                  <a:cubicBezTo>
                    <a:pt x="48" y="8"/>
                    <a:pt x="48" y="8"/>
                    <a:pt x="48" y="8"/>
                  </a:cubicBezTo>
                  <a:cubicBezTo>
                    <a:pt x="49" y="8"/>
                    <a:pt x="49" y="8"/>
                    <a:pt x="49" y="8"/>
                  </a:cubicBezTo>
                  <a:cubicBezTo>
                    <a:pt x="50" y="8"/>
                    <a:pt x="50" y="8"/>
                    <a:pt x="50" y="8"/>
                  </a:cubicBezTo>
                  <a:cubicBezTo>
                    <a:pt x="50" y="7"/>
                    <a:pt x="50" y="7"/>
                    <a:pt x="50" y="7"/>
                  </a:cubicBezTo>
                  <a:cubicBezTo>
                    <a:pt x="49" y="7"/>
                    <a:pt x="49" y="7"/>
                    <a:pt x="49" y="7"/>
                  </a:cubicBezTo>
                  <a:cubicBezTo>
                    <a:pt x="47" y="7"/>
                    <a:pt x="47" y="7"/>
                    <a:pt x="47" y="7"/>
                  </a:cubicBezTo>
                  <a:cubicBezTo>
                    <a:pt x="46" y="7"/>
                    <a:pt x="46" y="7"/>
                    <a:pt x="46" y="7"/>
                  </a:cubicBezTo>
                  <a:cubicBezTo>
                    <a:pt x="45" y="7"/>
                    <a:pt x="45" y="7"/>
                    <a:pt x="45" y="7"/>
                  </a:cubicBezTo>
                  <a:cubicBezTo>
                    <a:pt x="43" y="8"/>
                    <a:pt x="43" y="8"/>
                    <a:pt x="43" y="8"/>
                  </a:cubicBezTo>
                  <a:cubicBezTo>
                    <a:pt x="42" y="8"/>
                    <a:pt x="42" y="8"/>
                    <a:pt x="42" y="8"/>
                  </a:cubicBezTo>
                  <a:cubicBezTo>
                    <a:pt x="41" y="8"/>
                    <a:pt x="41" y="8"/>
                    <a:pt x="41" y="8"/>
                  </a:cubicBezTo>
                  <a:cubicBezTo>
                    <a:pt x="40" y="9"/>
                    <a:pt x="40" y="9"/>
                    <a:pt x="40" y="9"/>
                  </a:cubicBezTo>
                  <a:cubicBezTo>
                    <a:pt x="39" y="9"/>
                    <a:pt x="39" y="9"/>
                    <a:pt x="39" y="9"/>
                  </a:cubicBezTo>
                  <a:cubicBezTo>
                    <a:pt x="38" y="9"/>
                    <a:pt x="38" y="9"/>
                    <a:pt x="38" y="9"/>
                  </a:cubicBezTo>
                  <a:cubicBezTo>
                    <a:pt x="38" y="10"/>
                    <a:pt x="38" y="10"/>
                    <a:pt x="38" y="10"/>
                  </a:cubicBezTo>
                  <a:cubicBezTo>
                    <a:pt x="36" y="10"/>
                    <a:pt x="36" y="10"/>
                    <a:pt x="36" y="10"/>
                  </a:cubicBezTo>
                  <a:cubicBezTo>
                    <a:pt x="36" y="10"/>
                    <a:pt x="36" y="10"/>
                    <a:pt x="36" y="10"/>
                  </a:cubicBezTo>
                  <a:cubicBezTo>
                    <a:pt x="35" y="10"/>
                    <a:pt x="35" y="10"/>
                    <a:pt x="35" y="10"/>
                  </a:cubicBezTo>
                  <a:cubicBezTo>
                    <a:pt x="33" y="9"/>
                    <a:pt x="33" y="9"/>
                    <a:pt x="33" y="9"/>
                  </a:cubicBezTo>
                  <a:cubicBezTo>
                    <a:pt x="33" y="8"/>
                    <a:pt x="33" y="8"/>
                    <a:pt x="33" y="8"/>
                  </a:cubicBezTo>
                  <a:cubicBezTo>
                    <a:pt x="32" y="8"/>
                    <a:pt x="32" y="8"/>
                    <a:pt x="32" y="8"/>
                  </a:cubicBezTo>
                  <a:cubicBezTo>
                    <a:pt x="30" y="8"/>
                    <a:pt x="30" y="8"/>
                    <a:pt x="30" y="8"/>
                  </a:cubicBezTo>
                  <a:cubicBezTo>
                    <a:pt x="26" y="9"/>
                    <a:pt x="26" y="9"/>
                    <a:pt x="26" y="9"/>
                  </a:cubicBezTo>
                  <a:cubicBezTo>
                    <a:pt x="24" y="9"/>
                    <a:pt x="24" y="9"/>
                    <a:pt x="24" y="9"/>
                  </a:cubicBezTo>
                  <a:cubicBezTo>
                    <a:pt x="23" y="8"/>
                    <a:pt x="23" y="8"/>
                    <a:pt x="23" y="8"/>
                  </a:cubicBezTo>
                  <a:cubicBezTo>
                    <a:pt x="23" y="8"/>
                    <a:pt x="23" y="8"/>
                    <a:pt x="23" y="8"/>
                  </a:cubicBezTo>
                  <a:cubicBezTo>
                    <a:pt x="23" y="7"/>
                    <a:pt x="23" y="7"/>
                    <a:pt x="23" y="7"/>
                  </a:cubicBezTo>
                  <a:cubicBezTo>
                    <a:pt x="23" y="7"/>
                    <a:pt x="23" y="7"/>
                    <a:pt x="23" y="7"/>
                  </a:cubicBezTo>
                  <a:cubicBezTo>
                    <a:pt x="23" y="6"/>
                    <a:pt x="23" y="6"/>
                    <a:pt x="23" y="6"/>
                  </a:cubicBezTo>
                  <a:cubicBezTo>
                    <a:pt x="22" y="5"/>
                    <a:pt x="22" y="5"/>
                    <a:pt x="22" y="5"/>
                  </a:cubicBezTo>
                  <a:cubicBezTo>
                    <a:pt x="21" y="5"/>
                    <a:pt x="21" y="5"/>
                    <a:pt x="21" y="5"/>
                  </a:cubicBezTo>
                  <a:cubicBezTo>
                    <a:pt x="19" y="5"/>
                    <a:pt x="19" y="5"/>
                    <a:pt x="19" y="5"/>
                  </a:cubicBezTo>
                  <a:cubicBezTo>
                    <a:pt x="18" y="5"/>
                    <a:pt x="18" y="5"/>
                    <a:pt x="18" y="5"/>
                  </a:cubicBezTo>
                  <a:cubicBezTo>
                    <a:pt x="18" y="5"/>
                    <a:pt x="18" y="5"/>
                    <a:pt x="18" y="5"/>
                  </a:cubicBezTo>
                  <a:cubicBezTo>
                    <a:pt x="17" y="5"/>
                    <a:pt x="17" y="5"/>
                    <a:pt x="17" y="5"/>
                  </a:cubicBezTo>
                  <a:cubicBezTo>
                    <a:pt x="16" y="4"/>
                    <a:pt x="16" y="4"/>
                    <a:pt x="16" y="4"/>
                  </a:cubicBezTo>
                  <a:cubicBezTo>
                    <a:pt x="16" y="3"/>
                    <a:pt x="16" y="3"/>
                    <a:pt x="16" y="3"/>
                  </a:cubicBezTo>
                  <a:cubicBezTo>
                    <a:pt x="16" y="1"/>
                    <a:pt x="16" y="1"/>
                    <a:pt x="16" y="1"/>
                  </a:cubicBezTo>
                  <a:cubicBezTo>
                    <a:pt x="16" y="1"/>
                    <a:pt x="16" y="1"/>
                    <a:pt x="16" y="1"/>
                  </a:cubicBezTo>
                  <a:cubicBezTo>
                    <a:pt x="14" y="2"/>
                    <a:pt x="14" y="2"/>
                    <a:pt x="14" y="2"/>
                  </a:cubicBezTo>
                  <a:cubicBezTo>
                    <a:pt x="13" y="3"/>
                    <a:pt x="13" y="3"/>
                    <a:pt x="13" y="3"/>
                  </a:cubicBezTo>
                  <a:cubicBezTo>
                    <a:pt x="13" y="4"/>
                    <a:pt x="13" y="4"/>
                    <a:pt x="13" y="4"/>
                  </a:cubicBezTo>
                  <a:cubicBezTo>
                    <a:pt x="14" y="4"/>
                    <a:pt x="14" y="4"/>
                    <a:pt x="14" y="4"/>
                  </a:cubicBezTo>
                  <a:cubicBezTo>
                    <a:pt x="15" y="4"/>
                    <a:pt x="15" y="4"/>
                    <a:pt x="15" y="4"/>
                  </a:cubicBezTo>
                  <a:cubicBezTo>
                    <a:pt x="16" y="4"/>
                    <a:pt x="16" y="4"/>
                    <a:pt x="16" y="4"/>
                  </a:cubicBezTo>
                  <a:cubicBezTo>
                    <a:pt x="16" y="4"/>
                    <a:pt x="16" y="4"/>
                    <a:pt x="16" y="4"/>
                  </a:cubicBezTo>
                  <a:cubicBezTo>
                    <a:pt x="16" y="5"/>
                    <a:pt x="16" y="5"/>
                    <a:pt x="16" y="5"/>
                  </a:cubicBezTo>
                  <a:cubicBezTo>
                    <a:pt x="15" y="5"/>
                    <a:pt x="15" y="5"/>
                    <a:pt x="15" y="5"/>
                  </a:cubicBezTo>
                  <a:cubicBezTo>
                    <a:pt x="14" y="5"/>
                    <a:pt x="14" y="5"/>
                    <a:pt x="14" y="5"/>
                  </a:cubicBezTo>
                  <a:cubicBezTo>
                    <a:pt x="14" y="5"/>
                    <a:pt x="14" y="5"/>
                    <a:pt x="14" y="5"/>
                  </a:cubicBezTo>
                  <a:cubicBezTo>
                    <a:pt x="14" y="5"/>
                    <a:pt x="14" y="5"/>
                    <a:pt x="14" y="5"/>
                  </a:cubicBezTo>
                  <a:cubicBezTo>
                    <a:pt x="14" y="5"/>
                    <a:pt x="14" y="5"/>
                    <a:pt x="14" y="5"/>
                  </a:cubicBezTo>
                  <a:cubicBezTo>
                    <a:pt x="13" y="6"/>
                    <a:pt x="13" y="6"/>
                    <a:pt x="13" y="6"/>
                  </a:cubicBezTo>
                  <a:cubicBezTo>
                    <a:pt x="11" y="6"/>
                    <a:pt x="11" y="6"/>
                    <a:pt x="11" y="6"/>
                  </a:cubicBezTo>
                  <a:cubicBezTo>
                    <a:pt x="9" y="7"/>
                    <a:pt x="9" y="7"/>
                    <a:pt x="9" y="7"/>
                  </a:cubicBezTo>
                  <a:cubicBezTo>
                    <a:pt x="8" y="7"/>
                    <a:pt x="8" y="7"/>
                    <a:pt x="8" y="7"/>
                  </a:cubicBezTo>
                  <a:cubicBezTo>
                    <a:pt x="8" y="8"/>
                    <a:pt x="8" y="8"/>
                    <a:pt x="8" y="8"/>
                  </a:cubicBezTo>
                  <a:cubicBezTo>
                    <a:pt x="9" y="9"/>
                    <a:pt x="9" y="9"/>
                    <a:pt x="9" y="9"/>
                  </a:cubicBezTo>
                  <a:cubicBezTo>
                    <a:pt x="9" y="10"/>
                    <a:pt x="9" y="10"/>
                    <a:pt x="9" y="10"/>
                  </a:cubicBezTo>
                  <a:cubicBezTo>
                    <a:pt x="9" y="12"/>
                    <a:pt x="9" y="12"/>
                    <a:pt x="9" y="12"/>
                  </a:cubicBezTo>
                  <a:cubicBezTo>
                    <a:pt x="9" y="12"/>
                    <a:pt x="9" y="12"/>
                    <a:pt x="9" y="12"/>
                  </a:cubicBezTo>
                  <a:cubicBezTo>
                    <a:pt x="9" y="14"/>
                    <a:pt x="9" y="14"/>
                    <a:pt x="9" y="14"/>
                  </a:cubicBezTo>
                  <a:cubicBezTo>
                    <a:pt x="7" y="14"/>
                    <a:pt x="7" y="14"/>
                    <a:pt x="7" y="14"/>
                  </a:cubicBezTo>
                  <a:cubicBezTo>
                    <a:pt x="6" y="14"/>
                    <a:pt x="6" y="14"/>
                    <a:pt x="6" y="14"/>
                  </a:cubicBezTo>
                  <a:cubicBezTo>
                    <a:pt x="6" y="13"/>
                    <a:pt x="6" y="13"/>
                    <a:pt x="6" y="13"/>
                  </a:cubicBezTo>
                  <a:cubicBezTo>
                    <a:pt x="5" y="12"/>
                    <a:pt x="5" y="12"/>
                    <a:pt x="5" y="12"/>
                  </a:cubicBezTo>
                  <a:cubicBezTo>
                    <a:pt x="5" y="11"/>
                    <a:pt x="5" y="11"/>
                    <a:pt x="5" y="11"/>
                  </a:cubicBezTo>
                  <a:cubicBezTo>
                    <a:pt x="6" y="11"/>
                    <a:pt x="6" y="11"/>
                    <a:pt x="6" y="11"/>
                  </a:cubicBezTo>
                  <a:cubicBezTo>
                    <a:pt x="6" y="10"/>
                    <a:pt x="6" y="10"/>
                    <a:pt x="6" y="10"/>
                  </a:cubicBezTo>
                  <a:cubicBezTo>
                    <a:pt x="8" y="9"/>
                    <a:pt x="8" y="9"/>
                    <a:pt x="8" y="9"/>
                  </a:cubicBezTo>
                  <a:cubicBezTo>
                    <a:pt x="8" y="8"/>
                    <a:pt x="8" y="8"/>
                    <a:pt x="8" y="8"/>
                  </a:cubicBezTo>
                  <a:cubicBezTo>
                    <a:pt x="7" y="7"/>
                    <a:pt x="7" y="7"/>
                    <a:pt x="7" y="7"/>
                  </a:cubicBezTo>
                  <a:cubicBezTo>
                    <a:pt x="7" y="6"/>
                    <a:pt x="7" y="6"/>
                    <a:pt x="7" y="6"/>
                  </a:cubicBezTo>
                  <a:cubicBezTo>
                    <a:pt x="7" y="6"/>
                    <a:pt x="7" y="6"/>
                    <a:pt x="7" y="6"/>
                  </a:cubicBezTo>
                  <a:cubicBezTo>
                    <a:pt x="7" y="5"/>
                    <a:pt x="7" y="5"/>
                    <a:pt x="7" y="5"/>
                  </a:cubicBezTo>
                  <a:cubicBezTo>
                    <a:pt x="6" y="5"/>
                    <a:pt x="6" y="5"/>
                    <a:pt x="6" y="5"/>
                  </a:cubicBezTo>
                  <a:cubicBezTo>
                    <a:pt x="6" y="4"/>
                    <a:pt x="6" y="4"/>
                    <a:pt x="6" y="4"/>
                  </a:cubicBezTo>
                  <a:cubicBezTo>
                    <a:pt x="8" y="4"/>
                    <a:pt x="8" y="4"/>
                    <a:pt x="8" y="4"/>
                  </a:cubicBezTo>
                  <a:cubicBezTo>
                    <a:pt x="9" y="4"/>
                    <a:pt x="9" y="4"/>
                    <a:pt x="9" y="4"/>
                  </a:cubicBezTo>
                  <a:cubicBezTo>
                    <a:pt x="9" y="3"/>
                    <a:pt x="9" y="3"/>
                    <a:pt x="9" y="3"/>
                  </a:cubicBezTo>
                  <a:cubicBezTo>
                    <a:pt x="9" y="3"/>
                    <a:pt x="9" y="3"/>
                    <a:pt x="9" y="3"/>
                  </a:cubicBezTo>
                  <a:cubicBezTo>
                    <a:pt x="9" y="3"/>
                    <a:pt x="9" y="3"/>
                    <a:pt x="9" y="3"/>
                  </a:cubicBezTo>
                  <a:cubicBezTo>
                    <a:pt x="7" y="4"/>
                    <a:pt x="7" y="4"/>
                    <a:pt x="7" y="4"/>
                  </a:cubicBezTo>
                  <a:cubicBezTo>
                    <a:pt x="5" y="5"/>
                    <a:pt x="5" y="5"/>
                    <a:pt x="5" y="5"/>
                  </a:cubicBezTo>
                  <a:cubicBezTo>
                    <a:pt x="5" y="6"/>
                    <a:pt x="5" y="6"/>
                    <a:pt x="5" y="6"/>
                  </a:cubicBezTo>
                  <a:cubicBezTo>
                    <a:pt x="4" y="6"/>
                    <a:pt x="4" y="6"/>
                    <a:pt x="4" y="6"/>
                  </a:cubicBezTo>
                  <a:cubicBezTo>
                    <a:pt x="3" y="7"/>
                    <a:pt x="3" y="7"/>
                    <a:pt x="3" y="7"/>
                  </a:cubicBezTo>
                  <a:cubicBezTo>
                    <a:pt x="3" y="8"/>
                    <a:pt x="3" y="8"/>
                    <a:pt x="3" y="8"/>
                  </a:cubicBezTo>
                  <a:cubicBezTo>
                    <a:pt x="1" y="9"/>
                    <a:pt x="1" y="9"/>
                    <a:pt x="1" y="9"/>
                  </a:cubicBezTo>
                  <a:cubicBezTo>
                    <a:pt x="1" y="10"/>
                    <a:pt x="1" y="10"/>
                    <a:pt x="1" y="10"/>
                  </a:cubicBezTo>
                  <a:cubicBezTo>
                    <a:pt x="1" y="11"/>
                    <a:pt x="1" y="11"/>
                    <a:pt x="1" y="11"/>
                  </a:cubicBezTo>
                  <a:cubicBezTo>
                    <a:pt x="1" y="12"/>
                    <a:pt x="1" y="12"/>
                    <a:pt x="1" y="12"/>
                  </a:cubicBezTo>
                  <a:cubicBezTo>
                    <a:pt x="0" y="13"/>
                    <a:pt x="0" y="13"/>
                    <a:pt x="0" y="13"/>
                  </a:cubicBezTo>
                  <a:cubicBezTo>
                    <a:pt x="0" y="14"/>
                    <a:pt x="0" y="14"/>
                    <a:pt x="0" y="14"/>
                  </a:cubicBezTo>
                  <a:cubicBezTo>
                    <a:pt x="1" y="14"/>
                    <a:pt x="1" y="14"/>
                    <a:pt x="1" y="14"/>
                  </a:cubicBezTo>
                  <a:cubicBezTo>
                    <a:pt x="2" y="14"/>
                    <a:pt x="2" y="14"/>
                    <a:pt x="2" y="14"/>
                  </a:cubicBezTo>
                  <a:cubicBezTo>
                    <a:pt x="3" y="17"/>
                    <a:pt x="3" y="17"/>
                    <a:pt x="3" y="17"/>
                  </a:cubicBezTo>
                  <a:cubicBezTo>
                    <a:pt x="4" y="18"/>
                    <a:pt x="4" y="18"/>
                    <a:pt x="4" y="18"/>
                  </a:cubicBezTo>
                  <a:cubicBezTo>
                    <a:pt x="4" y="19"/>
                    <a:pt x="4" y="19"/>
                    <a:pt x="4" y="19"/>
                  </a:cubicBezTo>
                  <a:cubicBezTo>
                    <a:pt x="4" y="19"/>
                    <a:pt x="4" y="19"/>
                    <a:pt x="4" y="19"/>
                  </a:cubicBezTo>
                  <a:cubicBezTo>
                    <a:pt x="4" y="20"/>
                    <a:pt x="4" y="20"/>
                    <a:pt x="4" y="20"/>
                  </a:cubicBezTo>
                  <a:cubicBezTo>
                    <a:pt x="4" y="20"/>
                    <a:pt x="4" y="20"/>
                    <a:pt x="4" y="20"/>
                  </a:cubicBezTo>
                  <a:cubicBezTo>
                    <a:pt x="4" y="21"/>
                    <a:pt x="4" y="21"/>
                    <a:pt x="4" y="21"/>
                  </a:cubicBezTo>
                  <a:cubicBezTo>
                    <a:pt x="5" y="22"/>
                    <a:pt x="5" y="22"/>
                    <a:pt x="5" y="22"/>
                  </a:cubicBezTo>
                  <a:cubicBezTo>
                    <a:pt x="6" y="22"/>
                    <a:pt x="6" y="22"/>
                    <a:pt x="6" y="22"/>
                  </a:cubicBezTo>
                  <a:cubicBezTo>
                    <a:pt x="7" y="22"/>
                    <a:pt x="7" y="22"/>
                    <a:pt x="7" y="22"/>
                  </a:cubicBezTo>
                  <a:cubicBezTo>
                    <a:pt x="8" y="23"/>
                    <a:pt x="8" y="23"/>
                    <a:pt x="8" y="23"/>
                  </a:cubicBezTo>
                  <a:cubicBezTo>
                    <a:pt x="8" y="22"/>
                    <a:pt x="8" y="22"/>
                    <a:pt x="8" y="22"/>
                  </a:cubicBezTo>
                  <a:cubicBezTo>
                    <a:pt x="10" y="22"/>
                    <a:pt x="10" y="22"/>
                    <a:pt x="10" y="22"/>
                  </a:cubicBezTo>
                  <a:cubicBezTo>
                    <a:pt x="11" y="23"/>
                    <a:pt x="11" y="23"/>
                    <a:pt x="11" y="23"/>
                  </a:cubicBezTo>
                  <a:cubicBezTo>
                    <a:pt x="11" y="23"/>
                    <a:pt x="11" y="23"/>
                    <a:pt x="11" y="23"/>
                  </a:cubicBezTo>
                  <a:cubicBezTo>
                    <a:pt x="12" y="22"/>
                    <a:pt x="12" y="22"/>
                    <a:pt x="12" y="22"/>
                  </a:cubicBezTo>
                  <a:cubicBezTo>
                    <a:pt x="14" y="23"/>
                    <a:pt x="14" y="23"/>
                    <a:pt x="14" y="23"/>
                  </a:cubicBezTo>
                  <a:cubicBezTo>
                    <a:pt x="14" y="23"/>
                    <a:pt x="14" y="23"/>
                    <a:pt x="14" y="23"/>
                  </a:cubicBezTo>
                  <a:cubicBezTo>
                    <a:pt x="18" y="26"/>
                    <a:pt x="18" y="26"/>
                    <a:pt x="18" y="26"/>
                  </a:cubicBezTo>
                  <a:cubicBezTo>
                    <a:pt x="19" y="26"/>
                    <a:pt x="19" y="26"/>
                    <a:pt x="19" y="26"/>
                  </a:cubicBezTo>
                  <a:cubicBezTo>
                    <a:pt x="19" y="26"/>
                    <a:pt x="19" y="26"/>
                    <a:pt x="19" y="26"/>
                  </a:cubicBezTo>
                  <a:cubicBezTo>
                    <a:pt x="20" y="26"/>
                    <a:pt x="20" y="26"/>
                    <a:pt x="20" y="26"/>
                  </a:cubicBezTo>
                  <a:cubicBezTo>
                    <a:pt x="21" y="26"/>
                    <a:pt x="21" y="26"/>
                    <a:pt x="21" y="26"/>
                  </a:cubicBezTo>
                  <a:cubicBezTo>
                    <a:pt x="21" y="26"/>
                    <a:pt x="21" y="26"/>
                    <a:pt x="21" y="26"/>
                  </a:cubicBezTo>
                  <a:cubicBezTo>
                    <a:pt x="22" y="26"/>
                    <a:pt x="22" y="26"/>
                    <a:pt x="22" y="26"/>
                  </a:cubicBezTo>
                  <a:cubicBezTo>
                    <a:pt x="23" y="26"/>
                    <a:pt x="23" y="26"/>
                    <a:pt x="23" y="26"/>
                  </a:cubicBezTo>
                  <a:cubicBezTo>
                    <a:pt x="24" y="26"/>
                    <a:pt x="24" y="26"/>
                    <a:pt x="24" y="26"/>
                  </a:cubicBezTo>
                  <a:cubicBezTo>
                    <a:pt x="24" y="26"/>
                    <a:pt x="24" y="26"/>
                    <a:pt x="24" y="26"/>
                  </a:cubicBezTo>
                  <a:cubicBezTo>
                    <a:pt x="25" y="26"/>
                    <a:pt x="25" y="26"/>
                    <a:pt x="25" y="26"/>
                  </a:cubicBezTo>
                  <a:cubicBezTo>
                    <a:pt x="26" y="26"/>
                    <a:pt x="26" y="26"/>
                    <a:pt x="26" y="26"/>
                  </a:cubicBezTo>
                  <a:cubicBezTo>
                    <a:pt x="26" y="28"/>
                    <a:pt x="26" y="28"/>
                    <a:pt x="26" y="28"/>
                  </a:cubicBezTo>
                  <a:cubicBezTo>
                    <a:pt x="26" y="28"/>
                    <a:pt x="26" y="28"/>
                    <a:pt x="26" y="28"/>
                  </a:cubicBezTo>
                  <a:cubicBezTo>
                    <a:pt x="26" y="29"/>
                    <a:pt x="26" y="29"/>
                    <a:pt x="26" y="29"/>
                  </a:cubicBezTo>
                  <a:cubicBezTo>
                    <a:pt x="25" y="29"/>
                    <a:pt x="25" y="29"/>
                    <a:pt x="25" y="29"/>
                  </a:cubicBezTo>
                  <a:cubicBezTo>
                    <a:pt x="24" y="30"/>
                    <a:pt x="24" y="30"/>
                    <a:pt x="24" y="30"/>
                  </a:cubicBezTo>
                  <a:cubicBezTo>
                    <a:pt x="24" y="30"/>
                    <a:pt x="24" y="30"/>
                    <a:pt x="24" y="30"/>
                  </a:cubicBezTo>
                  <a:cubicBezTo>
                    <a:pt x="24" y="32"/>
                    <a:pt x="24" y="32"/>
                    <a:pt x="24" y="32"/>
                  </a:cubicBezTo>
                  <a:cubicBezTo>
                    <a:pt x="24" y="32"/>
                    <a:pt x="24" y="32"/>
                    <a:pt x="24" y="32"/>
                  </a:cubicBezTo>
                  <a:cubicBezTo>
                    <a:pt x="24" y="33"/>
                    <a:pt x="24" y="33"/>
                    <a:pt x="24" y="33"/>
                  </a:cubicBezTo>
                  <a:cubicBezTo>
                    <a:pt x="24" y="34"/>
                    <a:pt x="24" y="34"/>
                    <a:pt x="24" y="34"/>
                  </a:cubicBezTo>
                  <a:cubicBezTo>
                    <a:pt x="24" y="35"/>
                    <a:pt x="24" y="35"/>
                    <a:pt x="24" y="35"/>
                  </a:cubicBezTo>
                  <a:cubicBezTo>
                    <a:pt x="24" y="36"/>
                    <a:pt x="24" y="36"/>
                    <a:pt x="24" y="36"/>
                  </a:cubicBezTo>
                  <a:cubicBezTo>
                    <a:pt x="25" y="38"/>
                    <a:pt x="25" y="38"/>
                    <a:pt x="25" y="38"/>
                  </a:cubicBezTo>
                  <a:cubicBezTo>
                    <a:pt x="24" y="40"/>
                    <a:pt x="24" y="40"/>
                    <a:pt x="24" y="40"/>
                  </a:cubicBezTo>
                  <a:cubicBezTo>
                    <a:pt x="24" y="41"/>
                    <a:pt x="24" y="41"/>
                    <a:pt x="24" y="41"/>
                  </a:cubicBezTo>
                  <a:cubicBezTo>
                    <a:pt x="25" y="41"/>
                    <a:pt x="25" y="41"/>
                    <a:pt x="25" y="41"/>
                  </a:cubicBezTo>
                  <a:cubicBezTo>
                    <a:pt x="25" y="41"/>
                    <a:pt x="25" y="41"/>
                    <a:pt x="25" y="41"/>
                  </a:cubicBezTo>
                  <a:cubicBezTo>
                    <a:pt x="25" y="41"/>
                    <a:pt x="25" y="41"/>
                    <a:pt x="25" y="41"/>
                  </a:cubicBezTo>
                  <a:cubicBezTo>
                    <a:pt x="25" y="41"/>
                    <a:pt x="25" y="41"/>
                    <a:pt x="25" y="41"/>
                  </a:cubicBezTo>
                  <a:cubicBezTo>
                    <a:pt x="26" y="42"/>
                    <a:pt x="26" y="42"/>
                    <a:pt x="26" y="42"/>
                  </a:cubicBezTo>
                  <a:cubicBezTo>
                    <a:pt x="26" y="42"/>
                    <a:pt x="26" y="42"/>
                    <a:pt x="26" y="42"/>
                  </a:cubicBezTo>
                  <a:cubicBezTo>
                    <a:pt x="26" y="43"/>
                    <a:pt x="26" y="43"/>
                    <a:pt x="26" y="43"/>
                  </a:cubicBezTo>
                  <a:cubicBezTo>
                    <a:pt x="27" y="44"/>
                    <a:pt x="27" y="44"/>
                    <a:pt x="27" y="44"/>
                  </a:cubicBezTo>
                  <a:cubicBezTo>
                    <a:pt x="27" y="46"/>
                    <a:pt x="27" y="46"/>
                    <a:pt x="27" y="46"/>
                  </a:cubicBezTo>
                  <a:cubicBezTo>
                    <a:pt x="28" y="47"/>
                    <a:pt x="28" y="47"/>
                    <a:pt x="28" y="47"/>
                  </a:cubicBezTo>
                  <a:cubicBezTo>
                    <a:pt x="27" y="47"/>
                    <a:pt x="27" y="47"/>
                    <a:pt x="27" y="47"/>
                  </a:cubicBezTo>
                  <a:close/>
                  <a:moveTo>
                    <a:pt x="22" y="1"/>
                  </a:moveTo>
                  <a:cubicBezTo>
                    <a:pt x="22" y="1"/>
                    <a:pt x="22" y="1"/>
                    <a:pt x="22" y="1"/>
                  </a:cubicBezTo>
                  <a:cubicBezTo>
                    <a:pt x="23" y="2"/>
                    <a:pt x="23" y="2"/>
                    <a:pt x="23" y="2"/>
                  </a:cubicBezTo>
                  <a:cubicBezTo>
                    <a:pt x="23" y="2"/>
                    <a:pt x="23" y="2"/>
                    <a:pt x="23" y="2"/>
                  </a:cubicBezTo>
                  <a:cubicBezTo>
                    <a:pt x="23" y="2"/>
                    <a:pt x="23" y="2"/>
                    <a:pt x="23" y="2"/>
                  </a:cubicBezTo>
                  <a:cubicBezTo>
                    <a:pt x="22" y="2"/>
                    <a:pt x="22" y="2"/>
                    <a:pt x="22" y="2"/>
                  </a:cubicBezTo>
                  <a:cubicBezTo>
                    <a:pt x="22" y="1"/>
                    <a:pt x="22" y="1"/>
                    <a:pt x="22" y="1"/>
                  </a:cubicBezTo>
                  <a:close/>
                  <a:moveTo>
                    <a:pt x="19" y="1"/>
                  </a:moveTo>
                  <a:cubicBezTo>
                    <a:pt x="20" y="1"/>
                    <a:pt x="20" y="1"/>
                    <a:pt x="20" y="1"/>
                  </a:cubicBezTo>
                  <a:cubicBezTo>
                    <a:pt x="20" y="2"/>
                    <a:pt x="20" y="2"/>
                    <a:pt x="20" y="2"/>
                  </a:cubicBezTo>
                  <a:cubicBezTo>
                    <a:pt x="20" y="2"/>
                    <a:pt x="20" y="2"/>
                    <a:pt x="20" y="2"/>
                  </a:cubicBezTo>
                  <a:cubicBezTo>
                    <a:pt x="19" y="2"/>
                    <a:pt x="19" y="2"/>
                    <a:pt x="19" y="2"/>
                  </a:cubicBezTo>
                  <a:cubicBezTo>
                    <a:pt x="18" y="1"/>
                    <a:pt x="18" y="1"/>
                    <a:pt x="18" y="1"/>
                  </a:cubicBezTo>
                  <a:cubicBezTo>
                    <a:pt x="19" y="1"/>
                    <a:pt x="19" y="1"/>
                    <a:pt x="19" y="1"/>
                  </a:cubicBezTo>
                  <a:close/>
                  <a:moveTo>
                    <a:pt x="14" y="0"/>
                  </a:moveTo>
                  <a:cubicBezTo>
                    <a:pt x="15" y="0"/>
                    <a:pt x="15" y="0"/>
                    <a:pt x="15" y="0"/>
                  </a:cubicBezTo>
                  <a:cubicBezTo>
                    <a:pt x="16" y="0"/>
                    <a:pt x="16" y="0"/>
                    <a:pt x="16" y="0"/>
                  </a:cubicBezTo>
                  <a:cubicBezTo>
                    <a:pt x="15" y="0"/>
                    <a:pt x="15" y="0"/>
                    <a:pt x="15" y="0"/>
                  </a:cubicBezTo>
                  <a:cubicBezTo>
                    <a:pt x="14" y="0"/>
                    <a:pt x="14" y="0"/>
                    <a:pt x="14" y="0"/>
                  </a:cubicBezTo>
                  <a:close/>
                  <a:moveTo>
                    <a:pt x="39" y="7"/>
                  </a:moveTo>
                  <a:cubicBezTo>
                    <a:pt x="40" y="6"/>
                    <a:pt x="40" y="6"/>
                    <a:pt x="40" y="6"/>
                  </a:cubicBezTo>
                  <a:cubicBezTo>
                    <a:pt x="41" y="6"/>
                    <a:pt x="41" y="6"/>
                    <a:pt x="41" y="6"/>
                  </a:cubicBezTo>
                  <a:cubicBezTo>
                    <a:pt x="42" y="6"/>
                    <a:pt x="42" y="6"/>
                    <a:pt x="42" y="6"/>
                  </a:cubicBezTo>
                  <a:cubicBezTo>
                    <a:pt x="42" y="6"/>
                    <a:pt x="42" y="6"/>
                    <a:pt x="42" y="6"/>
                  </a:cubicBezTo>
                  <a:cubicBezTo>
                    <a:pt x="42" y="7"/>
                    <a:pt x="42" y="7"/>
                    <a:pt x="42" y="7"/>
                  </a:cubicBezTo>
                  <a:cubicBezTo>
                    <a:pt x="41" y="7"/>
                    <a:pt x="41" y="7"/>
                    <a:pt x="41" y="7"/>
                  </a:cubicBezTo>
                  <a:cubicBezTo>
                    <a:pt x="40" y="7"/>
                    <a:pt x="40" y="7"/>
                    <a:pt x="40" y="7"/>
                  </a:cubicBezTo>
                  <a:cubicBezTo>
                    <a:pt x="40" y="7"/>
                    <a:pt x="39" y="7"/>
                    <a:pt x="39" y="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0" name="Freeform 182"/>
            <p:cNvSpPr>
              <a:spLocks/>
            </p:cNvSpPr>
            <p:nvPr/>
          </p:nvSpPr>
          <p:spPr bwMode="auto">
            <a:xfrm>
              <a:off x="2639699" y="2932795"/>
              <a:ext cx="257326" cy="329377"/>
            </a:xfrm>
            <a:custGeom>
              <a:avLst/>
              <a:gdLst>
                <a:gd name="T0" fmla="*/ 163 w 200"/>
                <a:gd name="T1" fmla="*/ 208 h 256"/>
                <a:gd name="T2" fmla="*/ 159 w 200"/>
                <a:gd name="T3" fmla="*/ 186 h 256"/>
                <a:gd name="T4" fmla="*/ 159 w 200"/>
                <a:gd name="T5" fmla="*/ 175 h 256"/>
                <a:gd name="T6" fmla="*/ 174 w 200"/>
                <a:gd name="T7" fmla="*/ 163 h 256"/>
                <a:gd name="T8" fmla="*/ 189 w 200"/>
                <a:gd name="T9" fmla="*/ 160 h 256"/>
                <a:gd name="T10" fmla="*/ 200 w 200"/>
                <a:gd name="T11" fmla="*/ 175 h 256"/>
                <a:gd name="T12" fmla="*/ 193 w 200"/>
                <a:gd name="T13" fmla="*/ 156 h 256"/>
                <a:gd name="T14" fmla="*/ 185 w 200"/>
                <a:gd name="T15" fmla="*/ 152 h 256"/>
                <a:gd name="T16" fmla="*/ 185 w 200"/>
                <a:gd name="T17" fmla="*/ 126 h 256"/>
                <a:gd name="T18" fmla="*/ 185 w 200"/>
                <a:gd name="T19" fmla="*/ 111 h 256"/>
                <a:gd name="T20" fmla="*/ 193 w 200"/>
                <a:gd name="T21" fmla="*/ 97 h 256"/>
                <a:gd name="T22" fmla="*/ 178 w 200"/>
                <a:gd name="T23" fmla="*/ 97 h 256"/>
                <a:gd name="T24" fmla="*/ 167 w 200"/>
                <a:gd name="T25" fmla="*/ 97 h 256"/>
                <a:gd name="T26" fmla="*/ 137 w 200"/>
                <a:gd name="T27" fmla="*/ 86 h 256"/>
                <a:gd name="T28" fmla="*/ 122 w 200"/>
                <a:gd name="T29" fmla="*/ 82 h 256"/>
                <a:gd name="T30" fmla="*/ 111 w 200"/>
                <a:gd name="T31" fmla="*/ 74 h 256"/>
                <a:gd name="T32" fmla="*/ 104 w 200"/>
                <a:gd name="T33" fmla="*/ 52 h 256"/>
                <a:gd name="T34" fmla="*/ 100 w 200"/>
                <a:gd name="T35" fmla="*/ 41 h 256"/>
                <a:gd name="T36" fmla="*/ 111 w 200"/>
                <a:gd name="T37" fmla="*/ 22 h 256"/>
                <a:gd name="T38" fmla="*/ 130 w 200"/>
                <a:gd name="T39" fmla="*/ 11 h 256"/>
                <a:gd name="T40" fmla="*/ 133 w 200"/>
                <a:gd name="T41" fmla="*/ 4 h 256"/>
                <a:gd name="T42" fmla="*/ 122 w 200"/>
                <a:gd name="T43" fmla="*/ 4 h 256"/>
                <a:gd name="T44" fmla="*/ 115 w 200"/>
                <a:gd name="T45" fmla="*/ 8 h 256"/>
                <a:gd name="T46" fmla="*/ 96 w 200"/>
                <a:gd name="T47" fmla="*/ 19 h 256"/>
                <a:gd name="T48" fmla="*/ 82 w 200"/>
                <a:gd name="T49" fmla="*/ 22 h 256"/>
                <a:gd name="T50" fmla="*/ 78 w 200"/>
                <a:gd name="T51" fmla="*/ 26 h 256"/>
                <a:gd name="T52" fmla="*/ 67 w 200"/>
                <a:gd name="T53" fmla="*/ 26 h 256"/>
                <a:gd name="T54" fmla="*/ 59 w 200"/>
                <a:gd name="T55" fmla="*/ 41 h 256"/>
                <a:gd name="T56" fmla="*/ 52 w 200"/>
                <a:gd name="T57" fmla="*/ 48 h 256"/>
                <a:gd name="T58" fmla="*/ 41 w 200"/>
                <a:gd name="T59" fmla="*/ 60 h 256"/>
                <a:gd name="T60" fmla="*/ 37 w 200"/>
                <a:gd name="T61" fmla="*/ 71 h 256"/>
                <a:gd name="T62" fmla="*/ 33 w 200"/>
                <a:gd name="T63" fmla="*/ 63 h 256"/>
                <a:gd name="T64" fmla="*/ 30 w 200"/>
                <a:gd name="T65" fmla="*/ 67 h 256"/>
                <a:gd name="T66" fmla="*/ 19 w 200"/>
                <a:gd name="T67" fmla="*/ 82 h 256"/>
                <a:gd name="T68" fmla="*/ 26 w 200"/>
                <a:gd name="T69" fmla="*/ 93 h 256"/>
                <a:gd name="T70" fmla="*/ 26 w 200"/>
                <a:gd name="T71" fmla="*/ 100 h 256"/>
                <a:gd name="T72" fmla="*/ 26 w 200"/>
                <a:gd name="T73" fmla="*/ 108 h 256"/>
                <a:gd name="T74" fmla="*/ 26 w 200"/>
                <a:gd name="T75" fmla="*/ 126 h 256"/>
                <a:gd name="T76" fmla="*/ 33 w 200"/>
                <a:gd name="T77" fmla="*/ 134 h 256"/>
                <a:gd name="T78" fmla="*/ 22 w 200"/>
                <a:gd name="T79" fmla="*/ 149 h 256"/>
                <a:gd name="T80" fmla="*/ 4 w 200"/>
                <a:gd name="T81" fmla="*/ 167 h 256"/>
                <a:gd name="T82" fmla="*/ 22 w 200"/>
                <a:gd name="T83" fmla="*/ 178 h 256"/>
                <a:gd name="T84" fmla="*/ 37 w 200"/>
                <a:gd name="T85" fmla="*/ 189 h 256"/>
                <a:gd name="T86" fmla="*/ 48 w 200"/>
                <a:gd name="T87" fmla="*/ 186 h 256"/>
                <a:gd name="T88" fmla="*/ 59 w 200"/>
                <a:gd name="T89" fmla="*/ 193 h 256"/>
                <a:gd name="T90" fmla="*/ 74 w 200"/>
                <a:gd name="T91" fmla="*/ 197 h 256"/>
                <a:gd name="T92" fmla="*/ 82 w 200"/>
                <a:gd name="T93" fmla="*/ 208 h 256"/>
                <a:gd name="T94" fmla="*/ 96 w 200"/>
                <a:gd name="T95" fmla="*/ 223 h 256"/>
                <a:gd name="T96" fmla="*/ 104 w 200"/>
                <a:gd name="T97" fmla="*/ 230 h 256"/>
                <a:gd name="T98" fmla="*/ 122 w 200"/>
                <a:gd name="T99" fmla="*/ 226 h 256"/>
                <a:gd name="T100" fmla="*/ 141 w 200"/>
                <a:gd name="T101" fmla="*/ 226 h 256"/>
                <a:gd name="T102" fmla="*/ 137 w 200"/>
                <a:gd name="T103" fmla="*/ 249 h 256"/>
                <a:gd name="T104" fmla="*/ 148 w 200"/>
                <a:gd name="T10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0" h="256">
                  <a:moveTo>
                    <a:pt x="148" y="256"/>
                  </a:moveTo>
                  <a:lnTo>
                    <a:pt x="152" y="249"/>
                  </a:lnTo>
                  <a:lnTo>
                    <a:pt x="159" y="215"/>
                  </a:lnTo>
                  <a:lnTo>
                    <a:pt x="159" y="215"/>
                  </a:lnTo>
                  <a:lnTo>
                    <a:pt x="163" y="208"/>
                  </a:lnTo>
                  <a:lnTo>
                    <a:pt x="156" y="204"/>
                  </a:lnTo>
                  <a:lnTo>
                    <a:pt x="152" y="201"/>
                  </a:lnTo>
                  <a:lnTo>
                    <a:pt x="148" y="197"/>
                  </a:lnTo>
                  <a:lnTo>
                    <a:pt x="148" y="186"/>
                  </a:lnTo>
                  <a:lnTo>
                    <a:pt x="159" y="186"/>
                  </a:lnTo>
                  <a:lnTo>
                    <a:pt x="163" y="186"/>
                  </a:lnTo>
                  <a:lnTo>
                    <a:pt x="163" y="182"/>
                  </a:lnTo>
                  <a:lnTo>
                    <a:pt x="163" y="182"/>
                  </a:lnTo>
                  <a:lnTo>
                    <a:pt x="163" y="182"/>
                  </a:lnTo>
                  <a:lnTo>
                    <a:pt x="159" y="175"/>
                  </a:lnTo>
                  <a:lnTo>
                    <a:pt x="156" y="175"/>
                  </a:lnTo>
                  <a:lnTo>
                    <a:pt x="152" y="171"/>
                  </a:lnTo>
                  <a:lnTo>
                    <a:pt x="156" y="167"/>
                  </a:lnTo>
                  <a:lnTo>
                    <a:pt x="174" y="167"/>
                  </a:lnTo>
                  <a:lnTo>
                    <a:pt x="174" y="163"/>
                  </a:lnTo>
                  <a:lnTo>
                    <a:pt x="178" y="163"/>
                  </a:lnTo>
                  <a:lnTo>
                    <a:pt x="182" y="167"/>
                  </a:lnTo>
                  <a:lnTo>
                    <a:pt x="182" y="167"/>
                  </a:lnTo>
                  <a:lnTo>
                    <a:pt x="185" y="163"/>
                  </a:lnTo>
                  <a:lnTo>
                    <a:pt x="189" y="160"/>
                  </a:lnTo>
                  <a:lnTo>
                    <a:pt x="189" y="163"/>
                  </a:lnTo>
                  <a:lnTo>
                    <a:pt x="193" y="167"/>
                  </a:lnTo>
                  <a:lnTo>
                    <a:pt x="193" y="171"/>
                  </a:lnTo>
                  <a:lnTo>
                    <a:pt x="193" y="175"/>
                  </a:lnTo>
                  <a:lnTo>
                    <a:pt x="200" y="175"/>
                  </a:lnTo>
                  <a:lnTo>
                    <a:pt x="196" y="171"/>
                  </a:lnTo>
                  <a:lnTo>
                    <a:pt x="196" y="163"/>
                  </a:lnTo>
                  <a:lnTo>
                    <a:pt x="193" y="160"/>
                  </a:lnTo>
                  <a:lnTo>
                    <a:pt x="193" y="156"/>
                  </a:lnTo>
                  <a:lnTo>
                    <a:pt x="193" y="156"/>
                  </a:lnTo>
                  <a:lnTo>
                    <a:pt x="189" y="152"/>
                  </a:lnTo>
                  <a:lnTo>
                    <a:pt x="189" y="152"/>
                  </a:lnTo>
                  <a:lnTo>
                    <a:pt x="189" y="152"/>
                  </a:lnTo>
                  <a:lnTo>
                    <a:pt x="189" y="152"/>
                  </a:lnTo>
                  <a:lnTo>
                    <a:pt x="185" y="152"/>
                  </a:lnTo>
                  <a:lnTo>
                    <a:pt x="185" y="149"/>
                  </a:lnTo>
                  <a:lnTo>
                    <a:pt x="189" y="141"/>
                  </a:lnTo>
                  <a:lnTo>
                    <a:pt x="185" y="134"/>
                  </a:lnTo>
                  <a:lnTo>
                    <a:pt x="185" y="130"/>
                  </a:lnTo>
                  <a:lnTo>
                    <a:pt x="185" y="126"/>
                  </a:lnTo>
                  <a:lnTo>
                    <a:pt x="185" y="123"/>
                  </a:lnTo>
                  <a:lnTo>
                    <a:pt x="185" y="119"/>
                  </a:lnTo>
                  <a:lnTo>
                    <a:pt x="185" y="119"/>
                  </a:lnTo>
                  <a:lnTo>
                    <a:pt x="185" y="111"/>
                  </a:lnTo>
                  <a:lnTo>
                    <a:pt x="185" y="111"/>
                  </a:lnTo>
                  <a:lnTo>
                    <a:pt x="189" y="108"/>
                  </a:lnTo>
                  <a:lnTo>
                    <a:pt x="193" y="108"/>
                  </a:lnTo>
                  <a:lnTo>
                    <a:pt x="193" y="104"/>
                  </a:lnTo>
                  <a:lnTo>
                    <a:pt x="193" y="104"/>
                  </a:lnTo>
                  <a:lnTo>
                    <a:pt x="193" y="97"/>
                  </a:lnTo>
                  <a:lnTo>
                    <a:pt x="189" y="97"/>
                  </a:lnTo>
                  <a:lnTo>
                    <a:pt x="185" y="97"/>
                  </a:lnTo>
                  <a:lnTo>
                    <a:pt x="185" y="97"/>
                  </a:lnTo>
                  <a:lnTo>
                    <a:pt x="182" y="97"/>
                  </a:lnTo>
                  <a:lnTo>
                    <a:pt x="178" y="97"/>
                  </a:lnTo>
                  <a:lnTo>
                    <a:pt x="174" y="97"/>
                  </a:lnTo>
                  <a:lnTo>
                    <a:pt x="174" y="97"/>
                  </a:lnTo>
                  <a:lnTo>
                    <a:pt x="170" y="97"/>
                  </a:lnTo>
                  <a:lnTo>
                    <a:pt x="167" y="97"/>
                  </a:lnTo>
                  <a:lnTo>
                    <a:pt x="167" y="97"/>
                  </a:lnTo>
                  <a:lnTo>
                    <a:pt x="163" y="97"/>
                  </a:lnTo>
                  <a:lnTo>
                    <a:pt x="148" y="86"/>
                  </a:lnTo>
                  <a:lnTo>
                    <a:pt x="148" y="86"/>
                  </a:lnTo>
                  <a:lnTo>
                    <a:pt x="141" y="82"/>
                  </a:lnTo>
                  <a:lnTo>
                    <a:pt x="137" y="86"/>
                  </a:lnTo>
                  <a:lnTo>
                    <a:pt x="137" y="86"/>
                  </a:lnTo>
                  <a:lnTo>
                    <a:pt x="133" y="82"/>
                  </a:lnTo>
                  <a:lnTo>
                    <a:pt x="126" y="82"/>
                  </a:lnTo>
                  <a:lnTo>
                    <a:pt x="126" y="86"/>
                  </a:lnTo>
                  <a:lnTo>
                    <a:pt x="122" y="82"/>
                  </a:lnTo>
                  <a:lnTo>
                    <a:pt x="119" y="82"/>
                  </a:lnTo>
                  <a:lnTo>
                    <a:pt x="115" y="82"/>
                  </a:lnTo>
                  <a:lnTo>
                    <a:pt x="111" y="78"/>
                  </a:lnTo>
                  <a:lnTo>
                    <a:pt x="111" y="74"/>
                  </a:lnTo>
                  <a:lnTo>
                    <a:pt x="111" y="74"/>
                  </a:lnTo>
                  <a:lnTo>
                    <a:pt x="111" y="71"/>
                  </a:lnTo>
                  <a:lnTo>
                    <a:pt x="111" y="71"/>
                  </a:lnTo>
                  <a:lnTo>
                    <a:pt x="111" y="67"/>
                  </a:lnTo>
                  <a:lnTo>
                    <a:pt x="108" y="63"/>
                  </a:lnTo>
                  <a:lnTo>
                    <a:pt x="104" y="52"/>
                  </a:lnTo>
                  <a:lnTo>
                    <a:pt x="100" y="52"/>
                  </a:lnTo>
                  <a:lnTo>
                    <a:pt x="96" y="52"/>
                  </a:lnTo>
                  <a:lnTo>
                    <a:pt x="96" y="48"/>
                  </a:lnTo>
                  <a:lnTo>
                    <a:pt x="100" y="45"/>
                  </a:lnTo>
                  <a:lnTo>
                    <a:pt x="100" y="41"/>
                  </a:lnTo>
                  <a:lnTo>
                    <a:pt x="100" y="37"/>
                  </a:lnTo>
                  <a:lnTo>
                    <a:pt x="100" y="34"/>
                  </a:lnTo>
                  <a:lnTo>
                    <a:pt x="108" y="30"/>
                  </a:lnTo>
                  <a:lnTo>
                    <a:pt x="108" y="26"/>
                  </a:lnTo>
                  <a:lnTo>
                    <a:pt x="111" y="22"/>
                  </a:lnTo>
                  <a:lnTo>
                    <a:pt x="115" y="22"/>
                  </a:lnTo>
                  <a:lnTo>
                    <a:pt x="115" y="19"/>
                  </a:lnTo>
                  <a:lnTo>
                    <a:pt x="122" y="15"/>
                  </a:lnTo>
                  <a:lnTo>
                    <a:pt x="130" y="11"/>
                  </a:lnTo>
                  <a:lnTo>
                    <a:pt x="130" y="11"/>
                  </a:lnTo>
                  <a:lnTo>
                    <a:pt x="130" y="11"/>
                  </a:lnTo>
                  <a:lnTo>
                    <a:pt x="133" y="11"/>
                  </a:lnTo>
                  <a:lnTo>
                    <a:pt x="133" y="8"/>
                  </a:lnTo>
                  <a:lnTo>
                    <a:pt x="133" y="8"/>
                  </a:lnTo>
                  <a:lnTo>
                    <a:pt x="133" y="4"/>
                  </a:lnTo>
                  <a:lnTo>
                    <a:pt x="126" y="0"/>
                  </a:lnTo>
                  <a:lnTo>
                    <a:pt x="126" y="0"/>
                  </a:lnTo>
                  <a:lnTo>
                    <a:pt x="122" y="4"/>
                  </a:lnTo>
                  <a:lnTo>
                    <a:pt x="122" y="4"/>
                  </a:lnTo>
                  <a:lnTo>
                    <a:pt x="122" y="4"/>
                  </a:lnTo>
                  <a:lnTo>
                    <a:pt x="119" y="4"/>
                  </a:lnTo>
                  <a:lnTo>
                    <a:pt x="119" y="4"/>
                  </a:lnTo>
                  <a:lnTo>
                    <a:pt x="115" y="4"/>
                  </a:lnTo>
                  <a:lnTo>
                    <a:pt x="115" y="8"/>
                  </a:lnTo>
                  <a:lnTo>
                    <a:pt x="115" y="8"/>
                  </a:lnTo>
                  <a:lnTo>
                    <a:pt x="115" y="11"/>
                  </a:lnTo>
                  <a:lnTo>
                    <a:pt x="108" y="11"/>
                  </a:lnTo>
                  <a:lnTo>
                    <a:pt x="104" y="15"/>
                  </a:lnTo>
                  <a:lnTo>
                    <a:pt x="100" y="19"/>
                  </a:lnTo>
                  <a:lnTo>
                    <a:pt x="96" y="19"/>
                  </a:lnTo>
                  <a:lnTo>
                    <a:pt x="89" y="19"/>
                  </a:lnTo>
                  <a:lnTo>
                    <a:pt x="85" y="19"/>
                  </a:lnTo>
                  <a:lnTo>
                    <a:pt x="82" y="19"/>
                  </a:lnTo>
                  <a:lnTo>
                    <a:pt x="82" y="22"/>
                  </a:lnTo>
                  <a:lnTo>
                    <a:pt x="82" y="22"/>
                  </a:lnTo>
                  <a:lnTo>
                    <a:pt x="82" y="26"/>
                  </a:lnTo>
                  <a:lnTo>
                    <a:pt x="82" y="30"/>
                  </a:lnTo>
                  <a:lnTo>
                    <a:pt x="78" y="26"/>
                  </a:lnTo>
                  <a:lnTo>
                    <a:pt x="78" y="26"/>
                  </a:lnTo>
                  <a:lnTo>
                    <a:pt x="78" y="26"/>
                  </a:lnTo>
                  <a:lnTo>
                    <a:pt x="82" y="22"/>
                  </a:lnTo>
                  <a:lnTo>
                    <a:pt x="78" y="22"/>
                  </a:lnTo>
                  <a:lnTo>
                    <a:pt x="74" y="22"/>
                  </a:lnTo>
                  <a:lnTo>
                    <a:pt x="71" y="22"/>
                  </a:lnTo>
                  <a:lnTo>
                    <a:pt x="67" y="26"/>
                  </a:lnTo>
                  <a:lnTo>
                    <a:pt x="63" y="26"/>
                  </a:lnTo>
                  <a:lnTo>
                    <a:pt x="63" y="30"/>
                  </a:lnTo>
                  <a:lnTo>
                    <a:pt x="56" y="37"/>
                  </a:lnTo>
                  <a:lnTo>
                    <a:pt x="56" y="41"/>
                  </a:lnTo>
                  <a:lnTo>
                    <a:pt x="59" y="41"/>
                  </a:lnTo>
                  <a:lnTo>
                    <a:pt x="59" y="41"/>
                  </a:lnTo>
                  <a:lnTo>
                    <a:pt x="59" y="45"/>
                  </a:lnTo>
                  <a:lnTo>
                    <a:pt x="59" y="45"/>
                  </a:lnTo>
                  <a:lnTo>
                    <a:pt x="56" y="48"/>
                  </a:lnTo>
                  <a:lnTo>
                    <a:pt x="52" y="48"/>
                  </a:lnTo>
                  <a:lnTo>
                    <a:pt x="52" y="48"/>
                  </a:lnTo>
                  <a:lnTo>
                    <a:pt x="45" y="52"/>
                  </a:lnTo>
                  <a:lnTo>
                    <a:pt x="45" y="52"/>
                  </a:lnTo>
                  <a:lnTo>
                    <a:pt x="41" y="56"/>
                  </a:lnTo>
                  <a:lnTo>
                    <a:pt x="41" y="60"/>
                  </a:lnTo>
                  <a:lnTo>
                    <a:pt x="37" y="60"/>
                  </a:lnTo>
                  <a:lnTo>
                    <a:pt x="37" y="60"/>
                  </a:lnTo>
                  <a:lnTo>
                    <a:pt x="41" y="63"/>
                  </a:lnTo>
                  <a:lnTo>
                    <a:pt x="41" y="67"/>
                  </a:lnTo>
                  <a:lnTo>
                    <a:pt x="37" y="71"/>
                  </a:lnTo>
                  <a:lnTo>
                    <a:pt x="37" y="71"/>
                  </a:lnTo>
                  <a:lnTo>
                    <a:pt x="33" y="67"/>
                  </a:lnTo>
                  <a:lnTo>
                    <a:pt x="33" y="67"/>
                  </a:lnTo>
                  <a:lnTo>
                    <a:pt x="37" y="67"/>
                  </a:lnTo>
                  <a:lnTo>
                    <a:pt x="33" y="63"/>
                  </a:lnTo>
                  <a:lnTo>
                    <a:pt x="33" y="63"/>
                  </a:lnTo>
                  <a:lnTo>
                    <a:pt x="30" y="60"/>
                  </a:lnTo>
                  <a:lnTo>
                    <a:pt x="26" y="60"/>
                  </a:lnTo>
                  <a:lnTo>
                    <a:pt x="30" y="63"/>
                  </a:lnTo>
                  <a:lnTo>
                    <a:pt x="30" y="67"/>
                  </a:lnTo>
                  <a:lnTo>
                    <a:pt x="26" y="71"/>
                  </a:lnTo>
                  <a:lnTo>
                    <a:pt x="26" y="74"/>
                  </a:lnTo>
                  <a:lnTo>
                    <a:pt x="22" y="74"/>
                  </a:lnTo>
                  <a:lnTo>
                    <a:pt x="22" y="74"/>
                  </a:lnTo>
                  <a:lnTo>
                    <a:pt x="19" y="82"/>
                  </a:lnTo>
                  <a:lnTo>
                    <a:pt x="22" y="82"/>
                  </a:lnTo>
                  <a:lnTo>
                    <a:pt x="22" y="86"/>
                  </a:lnTo>
                  <a:lnTo>
                    <a:pt x="22" y="89"/>
                  </a:lnTo>
                  <a:lnTo>
                    <a:pt x="26" y="93"/>
                  </a:lnTo>
                  <a:lnTo>
                    <a:pt x="26" y="93"/>
                  </a:lnTo>
                  <a:lnTo>
                    <a:pt x="30" y="89"/>
                  </a:lnTo>
                  <a:lnTo>
                    <a:pt x="30" y="93"/>
                  </a:lnTo>
                  <a:lnTo>
                    <a:pt x="30" y="97"/>
                  </a:lnTo>
                  <a:lnTo>
                    <a:pt x="26" y="97"/>
                  </a:lnTo>
                  <a:lnTo>
                    <a:pt x="26" y="100"/>
                  </a:lnTo>
                  <a:lnTo>
                    <a:pt x="30" y="100"/>
                  </a:lnTo>
                  <a:lnTo>
                    <a:pt x="30" y="104"/>
                  </a:lnTo>
                  <a:lnTo>
                    <a:pt x="26" y="108"/>
                  </a:lnTo>
                  <a:lnTo>
                    <a:pt x="26" y="108"/>
                  </a:lnTo>
                  <a:lnTo>
                    <a:pt x="26" y="108"/>
                  </a:lnTo>
                  <a:lnTo>
                    <a:pt x="30" y="111"/>
                  </a:lnTo>
                  <a:lnTo>
                    <a:pt x="30" y="115"/>
                  </a:lnTo>
                  <a:lnTo>
                    <a:pt x="30" y="123"/>
                  </a:lnTo>
                  <a:lnTo>
                    <a:pt x="26" y="126"/>
                  </a:lnTo>
                  <a:lnTo>
                    <a:pt x="26" y="126"/>
                  </a:lnTo>
                  <a:lnTo>
                    <a:pt x="26" y="130"/>
                  </a:lnTo>
                  <a:lnTo>
                    <a:pt x="30" y="130"/>
                  </a:lnTo>
                  <a:lnTo>
                    <a:pt x="30" y="130"/>
                  </a:lnTo>
                  <a:lnTo>
                    <a:pt x="33" y="134"/>
                  </a:lnTo>
                  <a:lnTo>
                    <a:pt x="33" y="134"/>
                  </a:lnTo>
                  <a:lnTo>
                    <a:pt x="33" y="134"/>
                  </a:lnTo>
                  <a:lnTo>
                    <a:pt x="33" y="137"/>
                  </a:lnTo>
                  <a:lnTo>
                    <a:pt x="30" y="141"/>
                  </a:lnTo>
                  <a:lnTo>
                    <a:pt x="26" y="145"/>
                  </a:lnTo>
                  <a:lnTo>
                    <a:pt x="22" y="149"/>
                  </a:lnTo>
                  <a:lnTo>
                    <a:pt x="19" y="152"/>
                  </a:lnTo>
                  <a:lnTo>
                    <a:pt x="11" y="152"/>
                  </a:lnTo>
                  <a:lnTo>
                    <a:pt x="8" y="156"/>
                  </a:lnTo>
                  <a:lnTo>
                    <a:pt x="4" y="163"/>
                  </a:lnTo>
                  <a:lnTo>
                    <a:pt x="4" y="167"/>
                  </a:lnTo>
                  <a:lnTo>
                    <a:pt x="0" y="171"/>
                  </a:lnTo>
                  <a:lnTo>
                    <a:pt x="8" y="171"/>
                  </a:lnTo>
                  <a:lnTo>
                    <a:pt x="11" y="175"/>
                  </a:lnTo>
                  <a:lnTo>
                    <a:pt x="19" y="178"/>
                  </a:lnTo>
                  <a:lnTo>
                    <a:pt x="22" y="178"/>
                  </a:lnTo>
                  <a:lnTo>
                    <a:pt x="26" y="182"/>
                  </a:lnTo>
                  <a:lnTo>
                    <a:pt x="26" y="186"/>
                  </a:lnTo>
                  <a:lnTo>
                    <a:pt x="26" y="189"/>
                  </a:lnTo>
                  <a:lnTo>
                    <a:pt x="30" y="189"/>
                  </a:lnTo>
                  <a:lnTo>
                    <a:pt x="37" y="189"/>
                  </a:lnTo>
                  <a:lnTo>
                    <a:pt x="37" y="193"/>
                  </a:lnTo>
                  <a:lnTo>
                    <a:pt x="45" y="193"/>
                  </a:lnTo>
                  <a:lnTo>
                    <a:pt x="45" y="193"/>
                  </a:lnTo>
                  <a:lnTo>
                    <a:pt x="45" y="189"/>
                  </a:lnTo>
                  <a:lnTo>
                    <a:pt x="48" y="186"/>
                  </a:lnTo>
                  <a:lnTo>
                    <a:pt x="48" y="186"/>
                  </a:lnTo>
                  <a:lnTo>
                    <a:pt x="56" y="189"/>
                  </a:lnTo>
                  <a:lnTo>
                    <a:pt x="56" y="189"/>
                  </a:lnTo>
                  <a:lnTo>
                    <a:pt x="56" y="193"/>
                  </a:lnTo>
                  <a:lnTo>
                    <a:pt x="59" y="193"/>
                  </a:lnTo>
                  <a:lnTo>
                    <a:pt x="59" y="193"/>
                  </a:lnTo>
                  <a:lnTo>
                    <a:pt x="59" y="193"/>
                  </a:lnTo>
                  <a:lnTo>
                    <a:pt x="63" y="193"/>
                  </a:lnTo>
                  <a:lnTo>
                    <a:pt x="71" y="197"/>
                  </a:lnTo>
                  <a:lnTo>
                    <a:pt x="74" y="197"/>
                  </a:lnTo>
                  <a:lnTo>
                    <a:pt x="74" y="197"/>
                  </a:lnTo>
                  <a:lnTo>
                    <a:pt x="78" y="201"/>
                  </a:lnTo>
                  <a:lnTo>
                    <a:pt x="78" y="204"/>
                  </a:lnTo>
                  <a:lnTo>
                    <a:pt x="82" y="208"/>
                  </a:lnTo>
                  <a:lnTo>
                    <a:pt x="82" y="208"/>
                  </a:lnTo>
                  <a:lnTo>
                    <a:pt x="89" y="212"/>
                  </a:lnTo>
                  <a:lnTo>
                    <a:pt x="93" y="215"/>
                  </a:lnTo>
                  <a:lnTo>
                    <a:pt x="93" y="219"/>
                  </a:lnTo>
                  <a:lnTo>
                    <a:pt x="96" y="219"/>
                  </a:lnTo>
                  <a:lnTo>
                    <a:pt x="96" y="223"/>
                  </a:lnTo>
                  <a:lnTo>
                    <a:pt x="100" y="226"/>
                  </a:lnTo>
                  <a:lnTo>
                    <a:pt x="96" y="226"/>
                  </a:lnTo>
                  <a:lnTo>
                    <a:pt x="100" y="230"/>
                  </a:lnTo>
                  <a:lnTo>
                    <a:pt x="100" y="230"/>
                  </a:lnTo>
                  <a:lnTo>
                    <a:pt x="104" y="230"/>
                  </a:lnTo>
                  <a:lnTo>
                    <a:pt x="108" y="230"/>
                  </a:lnTo>
                  <a:lnTo>
                    <a:pt x="111" y="230"/>
                  </a:lnTo>
                  <a:lnTo>
                    <a:pt x="115" y="230"/>
                  </a:lnTo>
                  <a:lnTo>
                    <a:pt x="119" y="226"/>
                  </a:lnTo>
                  <a:lnTo>
                    <a:pt x="122" y="226"/>
                  </a:lnTo>
                  <a:lnTo>
                    <a:pt x="126" y="230"/>
                  </a:lnTo>
                  <a:lnTo>
                    <a:pt x="133" y="226"/>
                  </a:lnTo>
                  <a:lnTo>
                    <a:pt x="137" y="226"/>
                  </a:lnTo>
                  <a:lnTo>
                    <a:pt x="137" y="226"/>
                  </a:lnTo>
                  <a:lnTo>
                    <a:pt x="141" y="226"/>
                  </a:lnTo>
                  <a:lnTo>
                    <a:pt x="145" y="230"/>
                  </a:lnTo>
                  <a:lnTo>
                    <a:pt x="145" y="230"/>
                  </a:lnTo>
                  <a:lnTo>
                    <a:pt x="148" y="230"/>
                  </a:lnTo>
                  <a:lnTo>
                    <a:pt x="148" y="234"/>
                  </a:lnTo>
                  <a:lnTo>
                    <a:pt x="137" y="249"/>
                  </a:lnTo>
                  <a:lnTo>
                    <a:pt x="137" y="252"/>
                  </a:lnTo>
                  <a:lnTo>
                    <a:pt x="141" y="252"/>
                  </a:lnTo>
                  <a:lnTo>
                    <a:pt x="145" y="249"/>
                  </a:lnTo>
                  <a:lnTo>
                    <a:pt x="148" y="252"/>
                  </a:lnTo>
                  <a:lnTo>
                    <a:pt x="148" y="25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1" name="Freeform 183"/>
            <p:cNvSpPr>
              <a:spLocks noEditPoints="1"/>
            </p:cNvSpPr>
            <p:nvPr/>
          </p:nvSpPr>
          <p:spPr bwMode="auto">
            <a:xfrm>
              <a:off x="2597240" y="3152809"/>
              <a:ext cx="123517" cy="123517"/>
            </a:xfrm>
            <a:custGeom>
              <a:avLst/>
              <a:gdLst>
                <a:gd name="T0" fmla="*/ 92 w 96"/>
                <a:gd name="T1" fmla="*/ 22 h 96"/>
                <a:gd name="T2" fmla="*/ 89 w 96"/>
                <a:gd name="T3" fmla="*/ 18 h 96"/>
                <a:gd name="T4" fmla="*/ 81 w 96"/>
                <a:gd name="T5" fmla="*/ 15 h 96"/>
                <a:gd name="T6" fmla="*/ 78 w 96"/>
                <a:gd name="T7" fmla="*/ 18 h 96"/>
                <a:gd name="T8" fmla="*/ 78 w 96"/>
                <a:gd name="T9" fmla="*/ 22 h 96"/>
                <a:gd name="T10" fmla="*/ 70 w 96"/>
                <a:gd name="T11" fmla="*/ 18 h 96"/>
                <a:gd name="T12" fmla="*/ 59 w 96"/>
                <a:gd name="T13" fmla="*/ 18 h 96"/>
                <a:gd name="T14" fmla="*/ 59 w 96"/>
                <a:gd name="T15" fmla="*/ 11 h 96"/>
                <a:gd name="T16" fmla="*/ 52 w 96"/>
                <a:gd name="T17" fmla="*/ 7 h 96"/>
                <a:gd name="T18" fmla="*/ 41 w 96"/>
                <a:gd name="T19" fmla="*/ 0 h 96"/>
                <a:gd name="T20" fmla="*/ 33 w 96"/>
                <a:gd name="T21" fmla="*/ 4 h 96"/>
                <a:gd name="T22" fmla="*/ 22 w 96"/>
                <a:gd name="T23" fmla="*/ 7 h 96"/>
                <a:gd name="T24" fmla="*/ 11 w 96"/>
                <a:gd name="T25" fmla="*/ 11 h 96"/>
                <a:gd name="T26" fmla="*/ 15 w 96"/>
                <a:gd name="T27" fmla="*/ 15 h 96"/>
                <a:gd name="T28" fmla="*/ 15 w 96"/>
                <a:gd name="T29" fmla="*/ 22 h 96"/>
                <a:gd name="T30" fmla="*/ 7 w 96"/>
                <a:gd name="T31" fmla="*/ 30 h 96"/>
                <a:gd name="T32" fmla="*/ 7 w 96"/>
                <a:gd name="T33" fmla="*/ 37 h 96"/>
                <a:gd name="T34" fmla="*/ 0 w 96"/>
                <a:gd name="T35" fmla="*/ 41 h 96"/>
                <a:gd name="T36" fmla="*/ 4 w 96"/>
                <a:gd name="T37" fmla="*/ 44 h 96"/>
                <a:gd name="T38" fmla="*/ 4 w 96"/>
                <a:gd name="T39" fmla="*/ 52 h 96"/>
                <a:gd name="T40" fmla="*/ 0 w 96"/>
                <a:gd name="T41" fmla="*/ 55 h 96"/>
                <a:gd name="T42" fmla="*/ 7 w 96"/>
                <a:gd name="T43" fmla="*/ 59 h 96"/>
                <a:gd name="T44" fmla="*/ 11 w 96"/>
                <a:gd name="T45" fmla="*/ 67 h 96"/>
                <a:gd name="T46" fmla="*/ 15 w 96"/>
                <a:gd name="T47" fmla="*/ 59 h 96"/>
                <a:gd name="T48" fmla="*/ 18 w 96"/>
                <a:gd name="T49" fmla="*/ 55 h 96"/>
                <a:gd name="T50" fmla="*/ 18 w 96"/>
                <a:gd name="T51" fmla="*/ 63 h 96"/>
                <a:gd name="T52" fmla="*/ 18 w 96"/>
                <a:gd name="T53" fmla="*/ 59 h 96"/>
                <a:gd name="T54" fmla="*/ 22 w 96"/>
                <a:gd name="T55" fmla="*/ 63 h 96"/>
                <a:gd name="T56" fmla="*/ 22 w 96"/>
                <a:gd name="T57" fmla="*/ 70 h 96"/>
                <a:gd name="T58" fmla="*/ 15 w 96"/>
                <a:gd name="T59" fmla="*/ 74 h 96"/>
                <a:gd name="T60" fmla="*/ 18 w 96"/>
                <a:gd name="T61" fmla="*/ 81 h 96"/>
                <a:gd name="T62" fmla="*/ 11 w 96"/>
                <a:gd name="T63" fmla="*/ 85 h 96"/>
                <a:gd name="T64" fmla="*/ 15 w 96"/>
                <a:gd name="T65" fmla="*/ 89 h 96"/>
                <a:gd name="T66" fmla="*/ 18 w 96"/>
                <a:gd name="T67" fmla="*/ 89 h 96"/>
                <a:gd name="T68" fmla="*/ 29 w 96"/>
                <a:gd name="T69" fmla="*/ 89 h 96"/>
                <a:gd name="T70" fmla="*/ 33 w 96"/>
                <a:gd name="T71" fmla="*/ 96 h 96"/>
                <a:gd name="T72" fmla="*/ 52 w 96"/>
                <a:gd name="T73" fmla="*/ 70 h 96"/>
                <a:gd name="T74" fmla="*/ 70 w 96"/>
                <a:gd name="T75" fmla="*/ 63 h 96"/>
                <a:gd name="T76" fmla="*/ 89 w 96"/>
                <a:gd name="T77" fmla="*/ 48 h 96"/>
                <a:gd name="T78" fmla="*/ 96 w 96"/>
                <a:gd name="T79" fmla="*/ 41 h 96"/>
                <a:gd name="T80" fmla="*/ 96 w 96"/>
                <a:gd name="T81" fmla="*/ 33 h 96"/>
                <a:gd name="T82" fmla="*/ 92 w 96"/>
                <a:gd name="T83" fmla="*/ 26 h 96"/>
                <a:gd name="T84" fmla="*/ 92 w 96"/>
                <a:gd name="T85" fmla="*/ 22 h 96"/>
                <a:gd name="T86" fmla="*/ 92 w 96"/>
                <a:gd name="T87" fmla="*/ 22 h 96"/>
                <a:gd name="T88" fmla="*/ 11 w 96"/>
                <a:gd name="T89" fmla="*/ 70 h 96"/>
                <a:gd name="T90" fmla="*/ 15 w 96"/>
                <a:gd name="T91" fmla="*/ 63 h 96"/>
                <a:gd name="T92" fmla="*/ 15 w 96"/>
                <a:gd name="T93" fmla="*/ 67 h 96"/>
                <a:gd name="T94" fmla="*/ 15 w 96"/>
                <a:gd name="T95" fmla="*/ 70 h 96"/>
                <a:gd name="T96" fmla="*/ 11 w 96"/>
                <a:gd name="T97"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96">
                  <a:moveTo>
                    <a:pt x="92" y="22"/>
                  </a:moveTo>
                  <a:lnTo>
                    <a:pt x="92" y="22"/>
                  </a:lnTo>
                  <a:lnTo>
                    <a:pt x="89" y="22"/>
                  </a:lnTo>
                  <a:lnTo>
                    <a:pt x="89" y="18"/>
                  </a:lnTo>
                  <a:lnTo>
                    <a:pt x="89" y="18"/>
                  </a:lnTo>
                  <a:lnTo>
                    <a:pt x="81" y="15"/>
                  </a:lnTo>
                  <a:lnTo>
                    <a:pt x="81" y="15"/>
                  </a:lnTo>
                  <a:lnTo>
                    <a:pt x="78" y="18"/>
                  </a:lnTo>
                  <a:lnTo>
                    <a:pt x="78" y="22"/>
                  </a:lnTo>
                  <a:lnTo>
                    <a:pt x="78" y="22"/>
                  </a:lnTo>
                  <a:lnTo>
                    <a:pt x="70" y="22"/>
                  </a:lnTo>
                  <a:lnTo>
                    <a:pt x="70" y="18"/>
                  </a:lnTo>
                  <a:lnTo>
                    <a:pt x="63" y="18"/>
                  </a:lnTo>
                  <a:lnTo>
                    <a:pt x="59" y="18"/>
                  </a:lnTo>
                  <a:lnTo>
                    <a:pt x="59" y="15"/>
                  </a:lnTo>
                  <a:lnTo>
                    <a:pt x="59" y="11"/>
                  </a:lnTo>
                  <a:lnTo>
                    <a:pt x="55" y="7"/>
                  </a:lnTo>
                  <a:lnTo>
                    <a:pt x="52" y="7"/>
                  </a:lnTo>
                  <a:lnTo>
                    <a:pt x="44" y="4"/>
                  </a:lnTo>
                  <a:lnTo>
                    <a:pt x="41" y="0"/>
                  </a:lnTo>
                  <a:lnTo>
                    <a:pt x="33" y="0"/>
                  </a:lnTo>
                  <a:lnTo>
                    <a:pt x="33" y="4"/>
                  </a:lnTo>
                  <a:lnTo>
                    <a:pt x="29" y="4"/>
                  </a:lnTo>
                  <a:lnTo>
                    <a:pt x="22" y="7"/>
                  </a:lnTo>
                  <a:lnTo>
                    <a:pt x="18" y="7"/>
                  </a:lnTo>
                  <a:lnTo>
                    <a:pt x="11" y="11"/>
                  </a:lnTo>
                  <a:lnTo>
                    <a:pt x="15" y="15"/>
                  </a:lnTo>
                  <a:lnTo>
                    <a:pt x="15" y="15"/>
                  </a:lnTo>
                  <a:lnTo>
                    <a:pt x="15" y="18"/>
                  </a:lnTo>
                  <a:lnTo>
                    <a:pt x="15" y="22"/>
                  </a:lnTo>
                  <a:lnTo>
                    <a:pt x="11" y="30"/>
                  </a:lnTo>
                  <a:lnTo>
                    <a:pt x="7" y="30"/>
                  </a:lnTo>
                  <a:lnTo>
                    <a:pt x="11" y="33"/>
                  </a:lnTo>
                  <a:lnTo>
                    <a:pt x="7" y="37"/>
                  </a:lnTo>
                  <a:lnTo>
                    <a:pt x="4" y="37"/>
                  </a:lnTo>
                  <a:lnTo>
                    <a:pt x="0" y="41"/>
                  </a:lnTo>
                  <a:lnTo>
                    <a:pt x="4" y="44"/>
                  </a:lnTo>
                  <a:lnTo>
                    <a:pt x="4" y="44"/>
                  </a:lnTo>
                  <a:lnTo>
                    <a:pt x="4" y="48"/>
                  </a:lnTo>
                  <a:lnTo>
                    <a:pt x="4" y="52"/>
                  </a:lnTo>
                  <a:lnTo>
                    <a:pt x="0" y="55"/>
                  </a:lnTo>
                  <a:lnTo>
                    <a:pt x="0" y="55"/>
                  </a:lnTo>
                  <a:lnTo>
                    <a:pt x="4" y="59"/>
                  </a:lnTo>
                  <a:lnTo>
                    <a:pt x="7" y="59"/>
                  </a:lnTo>
                  <a:lnTo>
                    <a:pt x="7" y="63"/>
                  </a:lnTo>
                  <a:lnTo>
                    <a:pt x="11" y="67"/>
                  </a:lnTo>
                  <a:lnTo>
                    <a:pt x="11" y="63"/>
                  </a:lnTo>
                  <a:lnTo>
                    <a:pt x="15" y="59"/>
                  </a:lnTo>
                  <a:lnTo>
                    <a:pt x="15" y="59"/>
                  </a:lnTo>
                  <a:lnTo>
                    <a:pt x="18" y="55"/>
                  </a:lnTo>
                  <a:lnTo>
                    <a:pt x="18" y="59"/>
                  </a:lnTo>
                  <a:lnTo>
                    <a:pt x="18" y="63"/>
                  </a:lnTo>
                  <a:lnTo>
                    <a:pt x="18" y="59"/>
                  </a:lnTo>
                  <a:lnTo>
                    <a:pt x="18" y="59"/>
                  </a:lnTo>
                  <a:lnTo>
                    <a:pt x="18" y="59"/>
                  </a:lnTo>
                  <a:lnTo>
                    <a:pt x="22" y="63"/>
                  </a:lnTo>
                  <a:lnTo>
                    <a:pt x="18" y="67"/>
                  </a:lnTo>
                  <a:lnTo>
                    <a:pt x="22" y="70"/>
                  </a:lnTo>
                  <a:lnTo>
                    <a:pt x="18" y="74"/>
                  </a:lnTo>
                  <a:lnTo>
                    <a:pt x="15" y="74"/>
                  </a:lnTo>
                  <a:lnTo>
                    <a:pt x="15" y="78"/>
                  </a:lnTo>
                  <a:lnTo>
                    <a:pt x="18" y="81"/>
                  </a:lnTo>
                  <a:lnTo>
                    <a:pt x="15" y="81"/>
                  </a:lnTo>
                  <a:lnTo>
                    <a:pt x="11" y="85"/>
                  </a:lnTo>
                  <a:lnTo>
                    <a:pt x="11" y="89"/>
                  </a:lnTo>
                  <a:lnTo>
                    <a:pt x="15" y="89"/>
                  </a:lnTo>
                  <a:lnTo>
                    <a:pt x="18" y="85"/>
                  </a:lnTo>
                  <a:lnTo>
                    <a:pt x="18" y="89"/>
                  </a:lnTo>
                  <a:lnTo>
                    <a:pt x="26" y="89"/>
                  </a:lnTo>
                  <a:lnTo>
                    <a:pt x="29" y="89"/>
                  </a:lnTo>
                  <a:lnTo>
                    <a:pt x="33" y="96"/>
                  </a:lnTo>
                  <a:lnTo>
                    <a:pt x="33" y="96"/>
                  </a:lnTo>
                  <a:lnTo>
                    <a:pt x="37" y="93"/>
                  </a:lnTo>
                  <a:lnTo>
                    <a:pt x="52" y="70"/>
                  </a:lnTo>
                  <a:lnTo>
                    <a:pt x="52" y="67"/>
                  </a:lnTo>
                  <a:lnTo>
                    <a:pt x="70" y="63"/>
                  </a:lnTo>
                  <a:lnTo>
                    <a:pt x="78" y="59"/>
                  </a:lnTo>
                  <a:lnTo>
                    <a:pt x="89" y="48"/>
                  </a:lnTo>
                  <a:lnTo>
                    <a:pt x="92" y="41"/>
                  </a:lnTo>
                  <a:lnTo>
                    <a:pt x="96" y="41"/>
                  </a:lnTo>
                  <a:lnTo>
                    <a:pt x="96" y="37"/>
                  </a:lnTo>
                  <a:lnTo>
                    <a:pt x="96" y="33"/>
                  </a:lnTo>
                  <a:lnTo>
                    <a:pt x="96" y="30"/>
                  </a:lnTo>
                  <a:lnTo>
                    <a:pt x="92" y="26"/>
                  </a:lnTo>
                  <a:lnTo>
                    <a:pt x="92" y="22"/>
                  </a:lnTo>
                  <a:lnTo>
                    <a:pt x="92" y="22"/>
                  </a:lnTo>
                  <a:lnTo>
                    <a:pt x="92" y="22"/>
                  </a:lnTo>
                  <a:lnTo>
                    <a:pt x="92" y="22"/>
                  </a:lnTo>
                  <a:close/>
                  <a:moveTo>
                    <a:pt x="11" y="70"/>
                  </a:moveTo>
                  <a:lnTo>
                    <a:pt x="11" y="70"/>
                  </a:lnTo>
                  <a:lnTo>
                    <a:pt x="15" y="67"/>
                  </a:lnTo>
                  <a:lnTo>
                    <a:pt x="15" y="63"/>
                  </a:lnTo>
                  <a:lnTo>
                    <a:pt x="15" y="63"/>
                  </a:lnTo>
                  <a:lnTo>
                    <a:pt x="15" y="67"/>
                  </a:lnTo>
                  <a:lnTo>
                    <a:pt x="15" y="67"/>
                  </a:lnTo>
                  <a:lnTo>
                    <a:pt x="15" y="70"/>
                  </a:lnTo>
                  <a:lnTo>
                    <a:pt x="11" y="70"/>
                  </a:lnTo>
                  <a:lnTo>
                    <a:pt x="11" y="7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2" name="Freeform 184"/>
            <p:cNvSpPr>
              <a:spLocks/>
            </p:cNvSpPr>
            <p:nvPr/>
          </p:nvSpPr>
          <p:spPr bwMode="auto">
            <a:xfrm>
              <a:off x="2592095" y="3181115"/>
              <a:ext cx="271480" cy="362830"/>
            </a:xfrm>
            <a:custGeom>
              <a:avLst/>
              <a:gdLst>
                <a:gd name="T0" fmla="*/ 193 w 211"/>
                <a:gd name="T1" fmla="*/ 167 h 282"/>
                <a:gd name="T2" fmla="*/ 182 w 211"/>
                <a:gd name="T3" fmla="*/ 167 h 282"/>
                <a:gd name="T4" fmla="*/ 182 w 211"/>
                <a:gd name="T5" fmla="*/ 148 h 282"/>
                <a:gd name="T6" fmla="*/ 167 w 211"/>
                <a:gd name="T7" fmla="*/ 152 h 282"/>
                <a:gd name="T8" fmla="*/ 148 w 211"/>
                <a:gd name="T9" fmla="*/ 141 h 282"/>
                <a:gd name="T10" fmla="*/ 126 w 211"/>
                <a:gd name="T11" fmla="*/ 126 h 282"/>
                <a:gd name="T12" fmla="*/ 122 w 211"/>
                <a:gd name="T13" fmla="*/ 115 h 282"/>
                <a:gd name="T14" fmla="*/ 126 w 211"/>
                <a:gd name="T15" fmla="*/ 104 h 282"/>
                <a:gd name="T16" fmla="*/ 133 w 211"/>
                <a:gd name="T17" fmla="*/ 97 h 282"/>
                <a:gd name="T18" fmla="*/ 137 w 211"/>
                <a:gd name="T19" fmla="*/ 82 h 282"/>
                <a:gd name="T20" fmla="*/ 148 w 211"/>
                <a:gd name="T21" fmla="*/ 71 h 282"/>
                <a:gd name="T22" fmla="*/ 170 w 211"/>
                <a:gd name="T23" fmla="*/ 63 h 282"/>
                <a:gd name="T24" fmla="*/ 178 w 211"/>
                <a:gd name="T25" fmla="*/ 63 h 282"/>
                <a:gd name="T26" fmla="*/ 185 w 211"/>
                <a:gd name="T27" fmla="*/ 63 h 282"/>
                <a:gd name="T28" fmla="*/ 174 w 211"/>
                <a:gd name="T29" fmla="*/ 59 h 282"/>
                <a:gd name="T30" fmla="*/ 182 w 211"/>
                <a:gd name="T31" fmla="*/ 37 h 282"/>
                <a:gd name="T32" fmla="*/ 174 w 211"/>
                <a:gd name="T33" fmla="*/ 33 h 282"/>
                <a:gd name="T34" fmla="*/ 156 w 211"/>
                <a:gd name="T35" fmla="*/ 33 h 282"/>
                <a:gd name="T36" fmla="*/ 141 w 211"/>
                <a:gd name="T37" fmla="*/ 37 h 282"/>
                <a:gd name="T38" fmla="*/ 137 w 211"/>
                <a:gd name="T39" fmla="*/ 33 h 282"/>
                <a:gd name="T40" fmla="*/ 130 w 211"/>
                <a:gd name="T41" fmla="*/ 22 h 282"/>
                <a:gd name="T42" fmla="*/ 115 w 211"/>
                <a:gd name="T43" fmla="*/ 11 h 282"/>
                <a:gd name="T44" fmla="*/ 108 w 211"/>
                <a:gd name="T45" fmla="*/ 4 h 282"/>
                <a:gd name="T46" fmla="*/ 96 w 211"/>
                <a:gd name="T47" fmla="*/ 0 h 282"/>
                <a:gd name="T48" fmla="*/ 100 w 211"/>
                <a:gd name="T49" fmla="*/ 15 h 282"/>
                <a:gd name="T50" fmla="*/ 82 w 211"/>
                <a:gd name="T51" fmla="*/ 37 h 282"/>
                <a:gd name="T52" fmla="*/ 41 w 211"/>
                <a:gd name="T53" fmla="*/ 71 h 282"/>
                <a:gd name="T54" fmla="*/ 30 w 211"/>
                <a:gd name="T55" fmla="*/ 67 h 282"/>
                <a:gd name="T56" fmla="*/ 15 w 211"/>
                <a:gd name="T57" fmla="*/ 67 h 282"/>
                <a:gd name="T58" fmla="*/ 19 w 211"/>
                <a:gd name="T59" fmla="*/ 56 h 282"/>
                <a:gd name="T60" fmla="*/ 8 w 211"/>
                <a:gd name="T61" fmla="*/ 59 h 282"/>
                <a:gd name="T62" fmla="*/ 0 w 211"/>
                <a:gd name="T63" fmla="*/ 71 h 282"/>
                <a:gd name="T64" fmla="*/ 0 w 211"/>
                <a:gd name="T65" fmla="*/ 78 h 282"/>
                <a:gd name="T66" fmla="*/ 4 w 211"/>
                <a:gd name="T67" fmla="*/ 89 h 282"/>
                <a:gd name="T68" fmla="*/ 4 w 211"/>
                <a:gd name="T69" fmla="*/ 97 h 282"/>
                <a:gd name="T70" fmla="*/ 26 w 211"/>
                <a:gd name="T71" fmla="*/ 104 h 282"/>
                <a:gd name="T72" fmla="*/ 33 w 211"/>
                <a:gd name="T73" fmla="*/ 119 h 282"/>
                <a:gd name="T74" fmla="*/ 45 w 211"/>
                <a:gd name="T75" fmla="*/ 134 h 282"/>
                <a:gd name="T76" fmla="*/ 52 w 211"/>
                <a:gd name="T77" fmla="*/ 148 h 282"/>
                <a:gd name="T78" fmla="*/ 59 w 211"/>
                <a:gd name="T79" fmla="*/ 163 h 282"/>
                <a:gd name="T80" fmla="*/ 63 w 211"/>
                <a:gd name="T81" fmla="*/ 171 h 282"/>
                <a:gd name="T82" fmla="*/ 74 w 211"/>
                <a:gd name="T83" fmla="*/ 186 h 282"/>
                <a:gd name="T84" fmla="*/ 85 w 211"/>
                <a:gd name="T85" fmla="*/ 200 h 282"/>
                <a:gd name="T86" fmla="*/ 85 w 211"/>
                <a:gd name="T87" fmla="*/ 212 h 282"/>
                <a:gd name="T88" fmla="*/ 89 w 211"/>
                <a:gd name="T89" fmla="*/ 215 h 282"/>
                <a:gd name="T90" fmla="*/ 96 w 211"/>
                <a:gd name="T91" fmla="*/ 223 h 282"/>
                <a:gd name="T92" fmla="*/ 108 w 211"/>
                <a:gd name="T93" fmla="*/ 230 h 282"/>
                <a:gd name="T94" fmla="*/ 119 w 211"/>
                <a:gd name="T95" fmla="*/ 237 h 282"/>
                <a:gd name="T96" fmla="*/ 126 w 211"/>
                <a:gd name="T97" fmla="*/ 241 h 282"/>
                <a:gd name="T98" fmla="*/ 133 w 211"/>
                <a:gd name="T99" fmla="*/ 249 h 282"/>
                <a:gd name="T100" fmla="*/ 148 w 211"/>
                <a:gd name="T101" fmla="*/ 256 h 282"/>
                <a:gd name="T102" fmla="*/ 159 w 211"/>
                <a:gd name="T103" fmla="*/ 260 h 282"/>
                <a:gd name="T104" fmla="*/ 170 w 211"/>
                <a:gd name="T105" fmla="*/ 267 h 282"/>
                <a:gd name="T106" fmla="*/ 178 w 211"/>
                <a:gd name="T107" fmla="*/ 275 h 282"/>
                <a:gd name="T108" fmla="*/ 189 w 211"/>
                <a:gd name="T109" fmla="*/ 282 h 282"/>
                <a:gd name="T110" fmla="*/ 200 w 211"/>
                <a:gd name="T111" fmla="*/ 278 h 282"/>
                <a:gd name="T112" fmla="*/ 204 w 211"/>
                <a:gd name="T113" fmla="*/ 267 h 282"/>
                <a:gd name="T114" fmla="*/ 200 w 211"/>
                <a:gd name="T115" fmla="*/ 263 h 282"/>
                <a:gd name="T116" fmla="*/ 211 w 211"/>
                <a:gd name="T117" fmla="*/ 249 h 282"/>
                <a:gd name="T118" fmla="*/ 207 w 211"/>
                <a:gd name="T119" fmla="*/ 230 h 282"/>
                <a:gd name="T120" fmla="*/ 207 w 211"/>
                <a:gd name="T121" fmla="*/ 212 h 282"/>
                <a:gd name="T122" fmla="*/ 211 w 211"/>
                <a:gd name="T123" fmla="*/ 18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1" h="282">
                  <a:moveTo>
                    <a:pt x="196" y="167"/>
                  </a:moveTo>
                  <a:lnTo>
                    <a:pt x="196" y="167"/>
                  </a:lnTo>
                  <a:lnTo>
                    <a:pt x="193" y="167"/>
                  </a:lnTo>
                  <a:lnTo>
                    <a:pt x="193" y="167"/>
                  </a:lnTo>
                  <a:lnTo>
                    <a:pt x="189" y="167"/>
                  </a:lnTo>
                  <a:lnTo>
                    <a:pt x="185" y="167"/>
                  </a:lnTo>
                  <a:lnTo>
                    <a:pt x="182" y="167"/>
                  </a:lnTo>
                  <a:lnTo>
                    <a:pt x="182" y="167"/>
                  </a:lnTo>
                  <a:lnTo>
                    <a:pt x="182" y="163"/>
                  </a:lnTo>
                  <a:lnTo>
                    <a:pt x="178" y="152"/>
                  </a:lnTo>
                  <a:lnTo>
                    <a:pt x="178" y="148"/>
                  </a:lnTo>
                  <a:lnTo>
                    <a:pt x="182" y="148"/>
                  </a:lnTo>
                  <a:lnTo>
                    <a:pt x="182" y="145"/>
                  </a:lnTo>
                  <a:lnTo>
                    <a:pt x="178" y="141"/>
                  </a:lnTo>
                  <a:lnTo>
                    <a:pt x="174" y="145"/>
                  </a:lnTo>
                  <a:lnTo>
                    <a:pt x="167" y="152"/>
                  </a:lnTo>
                  <a:lnTo>
                    <a:pt x="159" y="152"/>
                  </a:lnTo>
                  <a:lnTo>
                    <a:pt x="152" y="152"/>
                  </a:lnTo>
                  <a:lnTo>
                    <a:pt x="152" y="145"/>
                  </a:lnTo>
                  <a:lnTo>
                    <a:pt x="148" y="141"/>
                  </a:lnTo>
                  <a:lnTo>
                    <a:pt x="141" y="141"/>
                  </a:lnTo>
                  <a:lnTo>
                    <a:pt x="130" y="141"/>
                  </a:lnTo>
                  <a:lnTo>
                    <a:pt x="137" y="137"/>
                  </a:lnTo>
                  <a:lnTo>
                    <a:pt x="126" y="126"/>
                  </a:lnTo>
                  <a:lnTo>
                    <a:pt x="122" y="123"/>
                  </a:lnTo>
                  <a:lnTo>
                    <a:pt x="122" y="119"/>
                  </a:lnTo>
                  <a:lnTo>
                    <a:pt x="122" y="115"/>
                  </a:lnTo>
                  <a:lnTo>
                    <a:pt x="122" y="115"/>
                  </a:lnTo>
                  <a:lnTo>
                    <a:pt x="126" y="111"/>
                  </a:lnTo>
                  <a:lnTo>
                    <a:pt x="122" y="108"/>
                  </a:lnTo>
                  <a:lnTo>
                    <a:pt x="126" y="108"/>
                  </a:lnTo>
                  <a:lnTo>
                    <a:pt x="126" y="104"/>
                  </a:lnTo>
                  <a:lnTo>
                    <a:pt x="130" y="100"/>
                  </a:lnTo>
                  <a:lnTo>
                    <a:pt x="133" y="100"/>
                  </a:lnTo>
                  <a:lnTo>
                    <a:pt x="133" y="100"/>
                  </a:lnTo>
                  <a:lnTo>
                    <a:pt x="133" y="97"/>
                  </a:lnTo>
                  <a:lnTo>
                    <a:pt x="133" y="93"/>
                  </a:lnTo>
                  <a:lnTo>
                    <a:pt x="137" y="85"/>
                  </a:lnTo>
                  <a:lnTo>
                    <a:pt x="137" y="85"/>
                  </a:lnTo>
                  <a:lnTo>
                    <a:pt x="137" y="82"/>
                  </a:lnTo>
                  <a:lnTo>
                    <a:pt x="137" y="78"/>
                  </a:lnTo>
                  <a:lnTo>
                    <a:pt x="141" y="78"/>
                  </a:lnTo>
                  <a:lnTo>
                    <a:pt x="145" y="74"/>
                  </a:lnTo>
                  <a:lnTo>
                    <a:pt x="148" y="71"/>
                  </a:lnTo>
                  <a:lnTo>
                    <a:pt x="148" y="71"/>
                  </a:lnTo>
                  <a:lnTo>
                    <a:pt x="152" y="71"/>
                  </a:lnTo>
                  <a:lnTo>
                    <a:pt x="159" y="67"/>
                  </a:lnTo>
                  <a:lnTo>
                    <a:pt x="170" y="63"/>
                  </a:lnTo>
                  <a:lnTo>
                    <a:pt x="170" y="63"/>
                  </a:lnTo>
                  <a:lnTo>
                    <a:pt x="174" y="63"/>
                  </a:lnTo>
                  <a:lnTo>
                    <a:pt x="178" y="63"/>
                  </a:lnTo>
                  <a:lnTo>
                    <a:pt x="178" y="63"/>
                  </a:lnTo>
                  <a:lnTo>
                    <a:pt x="182" y="63"/>
                  </a:lnTo>
                  <a:lnTo>
                    <a:pt x="182" y="67"/>
                  </a:lnTo>
                  <a:lnTo>
                    <a:pt x="185" y="67"/>
                  </a:lnTo>
                  <a:lnTo>
                    <a:pt x="185" y="63"/>
                  </a:lnTo>
                  <a:lnTo>
                    <a:pt x="185" y="59"/>
                  </a:lnTo>
                  <a:lnTo>
                    <a:pt x="182" y="56"/>
                  </a:lnTo>
                  <a:lnTo>
                    <a:pt x="178" y="59"/>
                  </a:lnTo>
                  <a:lnTo>
                    <a:pt x="174" y="59"/>
                  </a:lnTo>
                  <a:lnTo>
                    <a:pt x="174" y="56"/>
                  </a:lnTo>
                  <a:lnTo>
                    <a:pt x="185" y="41"/>
                  </a:lnTo>
                  <a:lnTo>
                    <a:pt x="185" y="37"/>
                  </a:lnTo>
                  <a:lnTo>
                    <a:pt x="182" y="37"/>
                  </a:lnTo>
                  <a:lnTo>
                    <a:pt x="182" y="37"/>
                  </a:lnTo>
                  <a:lnTo>
                    <a:pt x="178" y="33"/>
                  </a:lnTo>
                  <a:lnTo>
                    <a:pt x="174" y="33"/>
                  </a:lnTo>
                  <a:lnTo>
                    <a:pt x="174" y="33"/>
                  </a:lnTo>
                  <a:lnTo>
                    <a:pt x="170" y="33"/>
                  </a:lnTo>
                  <a:lnTo>
                    <a:pt x="163" y="37"/>
                  </a:lnTo>
                  <a:lnTo>
                    <a:pt x="159" y="33"/>
                  </a:lnTo>
                  <a:lnTo>
                    <a:pt x="156" y="33"/>
                  </a:lnTo>
                  <a:lnTo>
                    <a:pt x="152" y="37"/>
                  </a:lnTo>
                  <a:lnTo>
                    <a:pt x="148" y="37"/>
                  </a:lnTo>
                  <a:lnTo>
                    <a:pt x="145" y="37"/>
                  </a:lnTo>
                  <a:lnTo>
                    <a:pt x="141" y="37"/>
                  </a:lnTo>
                  <a:lnTo>
                    <a:pt x="137" y="37"/>
                  </a:lnTo>
                  <a:lnTo>
                    <a:pt x="137" y="37"/>
                  </a:lnTo>
                  <a:lnTo>
                    <a:pt x="133" y="33"/>
                  </a:lnTo>
                  <a:lnTo>
                    <a:pt x="137" y="33"/>
                  </a:lnTo>
                  <a:lnTo>
                    <a:pt x="133" y="30"/>
                  </a:lnTo>
                  <a:lnTo>
                    <a:pt x="133" y="26"/>
                  </a:lnTo>
                  <a:lnTo>
                    <a:pt x="130" y="26"/>
                  </a:lnTo>
                  <a:lnTo>
                    <a:pt x="130" y="22"/>
                  </a:lnTo>
                  <a:lnTo>
                    <a:pt x="126" y="19"/>
                  </a:lnTo>
                  <a:lnTo>
                    <a:pt x="119" y="15"/>
                  </a:lnTo>
                  <a:lnTo>
                    <a:pt x="119" y="15"/>
                  </a:lnTo>
                  <a:lnTo>
                    <a:pt x="115" y="11"/>
                  </a:lnTo>
                  <a:lnTo>
                    <a:pt x="115" y="8"/>
                  </a:lnTo>
                  <a:lnTo>
                    <a:pt x="111" y="4"/>
                  </a:lnTo>
                  <a:lnTo>
                    <a:pt x="111" y="4"/>
                  </a:lnTo>
                  <a:lnTo>
                    <a:pt x="108" y="4"/>
                  </a:lnTo>
                  <a:lnTo>
                    <a:pt x="100" y="0"/>
                  </a:lnTo>
                  <a:lnTo>
                    <a:pt x="96" y="0"/>
                  </a:lnTo>
                  <a:lnTo>
                    <a:pt x="96" y="0"/>
                  </a:lnTo>
                  <a:lnTo>
                    <a:pt x="96" y="0"/>
                  </a:lnTo>
                  <a:lnTo>
                    <a:pt x="96" y="4"/>
                  </a:lnTo>
                  <a:lnTo>
                    <a:pt x="100" y="8"/>
                  </a:lnTo>
                  <a:lnTo>
                    <a:pt x="100" y="11"/>
                  </a:lnTo>
                  <a:lnTo>
                    <a:pt x="100" y="15"/>
                  </a:lnTo>
                  <a:lnTo>
                    <a:pt x="100" y="19"/>
                  </a:lnTo>
                  <a:lnTo>
                    <a:pt x="96" y="19"/>
                  </a:lnTo>
                  <a:lnTo>
                    <a:pt x="93" y="26"/>
                  </a:lnTo>
                  <a:lnTo>
                    <a:pt x="82" y="37"/>
                  </a:lnTo>
                  <a:lnTo>
                    <a:pt x="74" y="41"/>
                  </a:lnTo>
                  <a:lnTo>
                    <a:pt x="56" y="45"/>
                  </a:lnTo>
                  <a:lnTo>
                    <a:pt x="56" y="48"/>
                  </a:lnTo>
                  <a:lnTo>
                    <a:pt x="41" y="71"/>
                  </a:lnTo>
                  <a:lnTo>
                    <a:pt x="37" y="74"/>
                  </a:lnTo>
                  <a:lnTo>
                    <a:pt x="37" y="74"/>
                  </a:lnTo>
                  <a:lnTo>
                    <a:pt x="33" y="67"/>
                  </a:lnTo>
                  <a:lnTo>
                    <a:pt x="30" y="67"/>
                  </a:lnTo>
                  <a:lnTo>
                    <a:pt x="22" y="67"/>
                  </a:lnTo>
                  <a:lnTo>
                    <a:pt x="22" y="63"/>
                  </a:lnTo>
                  <a:lnTo>
                    <a:pt x="19" y="67"/>
                  </a:lnTo>
                  <a:lnTo>
                    <a:pt x="15" y="67"/>
                  </a:lnTo>
                  <a:lnTo>
                    <a:pt x="15" y="63"/>
                  </a:lnTo>
                  <a:lnTo>
                    <a:pt x="19" y="59"/>
                  </a:lnTo>
                  <a:lnTo>
                    <a:pt x="22" y="59"/>
                  </a:lnTo>
                  <a:lnTo>
                    <a:pt x="19" y="56"/>
                  </a:lnTo>
                  <a:lnTo>
                    <a:pt x="19" y="52"/>
                  </a:lnTo>
                  <a:lnTo>
                    <a:pt x="19" y="52"/>
                  </a:lnTo>
                  <a:lnTo>
                    <a:pt x="11" y="56"/>
                  </a:lnTo>
                  <a:lnTo>
                    <a:pt x="8" y="59"/>
                  </a:lnTo>
                  <a:lnTo>
                    <a:pt x="0" y="63"/>
                  </a:lnTo>
                  <a:lnTo>
                    <a:pt x="0" y="67"/>
                  </a:lnTo>
                  <a:lnTo>
                    <a:pt x="0" y="71"/>
                  </a:lnTo>
                  <a:lnTo>
                    <a:pt x="0" y="71"/>
                  </a:lnTo>
                  <a:lnTo>
                    <a:pt x="0" y="74"/>
                  </a:lnTo>
                  <a:lnTo>
                    <a:pt x="4" y="78"/>
                  </a:lnTo>
                  <a:lnTo>
                    <a:pt x="0" y="78"/>
                  </a:lnTo>
                  <a:lnTo>
                    <a:pt x="0" y="78"/>
                  </a:lnTo>
                  <a:lnTo>
                    <a:pt x="4" y="82"/>
                  </a:lnTo>
                  <a:lnTo>
                    <a:pt x="8" y="85"/>
                  </a:lnTo>
                  <a:lnTo>
                    <a:pt x="4" y="89"/>
                  </a:lnTo>
                  <a:lnTo>
                    <a:pt x="4" y="89"/>
                  </a:lnTo>
                  <a:lnTo>
                    <a:pt x="0" y="89"/>
                  </a:lnTo>
                  <a:lnTo>
                    <a:pt x="0" y="93"/>
                  </a:lnTo>
                  <a:lnTo>
                    <a:pt x="4" y="97"/>
                  </a:lnTo>
                  <a:lnTo>
                    <a:pt x="4" y="97"/>
                  </a:lnTo>
                  <a:lnTo>
                    <a:pt x="11" y="100"/>
                  </a:lnTo>
                  <a:lnTo>
                    <a:pt x="15" y="100"/>
                  </a:lnTo>
                  <a:lnTo>
                    <a:pt x="22" y="104"/>
                  </a:lnTo>
                  <a:lnTo>
                    <a:pt x="26" y="104"/>
                  </a:lnTo>
                  <a:lnTo>
                    <a:pt x="26" y="108"/>
                  </a:lnTo>
                  <a:lnTo>
                    <a:pt x="30" y="111"/>
                  </a:lnTo>
                  <a:lnTo>
                    <a:pt x="30" y="115"/>
                  </a:lnTo>
                  <a:lnTo>
                    <a:pt x="33" y="119"/>
                  </a:lnTo>
                  <a:lnTo>
                    <a:pt x="37" y="123"/>
                  </a:lnTo>
                  <a:lnTo>
                    <a:pt x="41" y="126"/>
                  </a:lnTo>
                  <a:lnTo>
                    <a:pt x="41" y="130"/>
                  </a:lnTo>
                  <a:lnTo>
                    <a:pt x="45" y="134"/>
                  </a:lnTo>
                  <a:lnTo>
                    <a:pt x="45" y="137"/>
                  </a:lnTo>
                  <a:lnTo>
                    <a:pt x="48" y="141"/>
                  </a:lnTo>
                  <a:lnTo>
                    <a:pt x="48" y="145"/>
                  </a:lnTo>
                  <a:lnTo>
                    <a:pt x="52" y="148"/>
                  </a:lnTo>
                  <a:lnTo>
                    <a:pt x="52" y="152"/>
                  </a:lnTo>
                  <a:lnTo>
                    <a:pt x="52" y="152"/>
                  </a:lnTo>
                  <a:lnTo>
                    <a:pt x="56" y="160"/>
                  </a:lnTo>
                  <a:lnTo>
                    <a:pt x="59" y="163"/>
                  </a:lnTo>
                  <a:lnTo>
                    <a:pt x="63" y="167"/>
                  </a:lnTo>
                  <a:lnTo>
                    <a:pt x="63" y="171"/>
                  </a:lnTo>
                  <a:lnTo>
                    <a:pt x="63" y="171"/>
                  </a:lnTo>
                  <a:lnTo>
                    <a:pt x="63" y="171"/>
                  </a:lnTo>
                  <a:lnTo>
                    <a:pt x="70" y="178"/>
                  </a:lnTo>
                  <a:lnTo>
                    <a:pt x="70" y="178"/>
                  </a:lnTo>
                  <a:lnTo>
                    <a:pt x="70" y="182"/>
                  </a:lnTo>
                  <a:lnTo>
                    <a:pt x="74" y="186"/>
                  </a:lnTo>
                  <a:lnTo>
                    <a:pt x="78" y="186"/>
                  </a:lnTo>
                  <a:lnTo>
                    <a:pt x="78" y="189"/>
                  </a:lnTo>
                  <a:lnTo>
                    <a:pt x="82" y="197"/>
                  </a:lnTo>
                  <a:lnTo>
                    <a:pt x="85" y="200"/>
                  </a:lnTo>
                  <a:lnTo>
                    <a:pt x="89" y="208"/>
                  </a:lnTo>
                  <a:lnTo>
                    <a:pt x="89" y="212"/>
                  </a:lnTo>
                  <a:lnTo>
                    <a:pt x="89" y="212"/>
                  </a:lnTo>
                  <a:lnTo>
                    <a:pt x="85" y="212"/>
                  </a:lnTo>
                  <a:lnTo>
                    <a:pt x="85" y="212"/>
                  </a:lnTo>
                  <a:lnTo>
                    <a:pt x="85" y="215"/>
                  </a:lnTo>
                  <a:lnTo>
                    <a:pt x="85" y="215"/>
                  </a:lnTo>
                  <a:lnTo>
                    <a:pt x="89" y="215"/>
                  </a:lnTo>
                  <a:lnTo>
                    <a:pt x="93" y="219"/>
                  </a:lnTo>
                  <a:lnTo>
                    <a:pt x="93" y="219"/>
                  </a:lnTo>
                  <a:lnTo>
                    <a:pt x="93" y="219"/>
                  </a:lnTo>
                  <a:lnTo>
                    <a:pt x="96" y="223"/>
                  </a:lnTo>
                  <a:lnTo>
                    <a:pt x="100" y="226"/>
                  </a:lnTo>
                  <a:lnTo>
                    <a:pt x="100" y="230"/>
                  </a:lnTo>
                  <a:lnTo>
                    <a:pt x="104" y="230"/>
                  </a:lnTo>
                  <a:lnTo>
                    <a:pt x="108" y="230"/>
                  </a:lnTo>
                  <a:lnTo>
                    <a:pt x="108" y="234"/>
                  </a:lnTo>
                  <a:lnTo>
                    <a:pt x="111" y="234"/>
                  </a:lnTo>
                  <a:lnTo>
                    <a:pt x="111" y="237"/>
                  </a:lnTo>
                  <a:lnTo>
                    <a:pt x="119" y="237"/>
                  </a:lnTo>
                  <a:lnTo>
                    <a:pt x="119" y="234"/>
                  </a:lnTo>
                  <a:lnTo>
                    <a:pt x="119" y="237"/>
                  </a:lnTo>
                  <a:lnTo>
                    <a:pt x="119" y="241"/>
                  </a:lnTo>
                  <a:lnTo>
                    <a:pt x="126" y="241"/>
                  </a:lnTo>
                  <a:lnTo>
                    <a:pt x="130" y="245"/>
                  </a:lnTo>
                  <a:lnTo>
                    <a:pt x="130" y="249"/>
                  </a:lnTo>
                  <a:lnTo>
                    <a:pt x="130" y="249"/>
                  </a:lnTo>
                  <a:lnTo>
                    <a:pt x="133" y="249"/>
                  </a:lnTo>
                  <a:lnTo>
                    <a:pt x="137" y="249"/>
                  </a:lnTo>
                  <a:lnTo>
                    <a:pt x="141" y="249"/>
                  </a:lnTo>
                  <a:lnTo>
                    <a:pt x="145" y="252"/>
                  </a:lnTo>
                  <a:lnTo>
                    <a:pt x="148" y="256"/>
                  </a:lnTo>
                  <a:lnTo>
                    <a:pt x="152" y="256"/>
                  </a:lnTo>
                  <a:lnTo>
                    <a:pt x="156" y="256"/>
                  </a:lnTo>
                  <a:lnTo>
                    <a:pt x="156" y="256"/>
                  </a:lnTo>
                  <a:lnTo>
                    <a:pt x="159" y="260"/>
                  </a:lnTo>
                  <a:lnTo>
                    <a:pt x="163" y="263"/>
                  </a:lnTo>
                  <a:lnTo>
                    <a:pt x="167" y="263"/>
                  </a:lnTo>
                  <a:lnTo>
                    <a:pt x="167" y="267"/>
                  </a:lnTo>
                  <a:lnTo>
                    <a:pt x="170" y="267"/>
                  </a:lnTo>
                  <a:lnTo>
                    <a:pt x="170" y="271"/>
                  </a:lnTo>
                  <a:lnTo>
                    <a:pt x="170" y="271"/>
                  </a:lnTo>
                  <a:lnTo>
                    <a:pt x="174" y="271"/>
                  </a:lnTo>
                  <a:lnTo>
                    <a:pt x="178" y="275"/>
                  </a:lnTo>
                  <a:lnTo>
                    <a:pt x="182" y="278"/>
                  </a:lnTo>
                  <a:lnTo>
                    <a:pt x="185" y="282"/>
                  </a:lnTo>
                  <a:lnTo>
                    <a:pt x="189" y="282"/>
                  </a:lnTo>
                  <a:lnTo>
                    <a:pt x="189" y="282"/>
                  </a:lnTo>
                  <a:lnTo>
                    <a:pt x="193" y="282"/>
                  </a:lnTo>
                  <a:lnTo>
                    <a:pt x="196" y="278"/>
                  </a:lnTo>
                  <a:lnTo>
                    <a:pt x="196" y="278"/>
                  </a:lnTo>
                  <a:lnTo>
                    <a:pt x="200" y="278"/>
                  </a:lnTo>
                  <a:lnTo>
                    <a:pt x="204" y="275"/>
                  </a:lnTo>
                  <a:lnTo>
                    <a:pt x="200" y="271"/>
                  </a:lnTo>
                  <a:lnTo>
                    <a:pt x="200" y="271"/>
                  </a:lnTo>
                  <a:lnTo>
                    <a:pt x="204" y="267"/>
                  </a:lnTo>
                  <a:lnTo>
                    <a:pt x="204" y="267"/>
                  </a:lnTo>
                  <a:lnTo>
                    <a:pt x="204" y="267"/>
                  </a:lnTo>
                  <a:lnTo>
                    <a:pt x="204" y="267"/>
                  </a:lnTo>
                  <a:lnTo>
                    <a:pt x="200" y="263"/>
                  </a:lnTo>
                  <a:lnTo>
                    <a:pt x="204" y="260"/>
                  </a:lnTo>
                  <a:lnTo>
                    <a:pt x="207" y="256"/>
                  </a:lnTo>
                  <a:lnTo>
                    <a:pt x="211" y="252"/>
                  </a:lnTo>
                  <a:lnTo>
                    <a:pt x="211" y="249"/>
                  </a:lnTo>
                  <a:lnTo>
                    <a:pt x="207" y="241"/>
                  </a:lnTo>
                  <a:lnTo>
                    <a:pt x="207" y="237"/>
                  </a:lnTo>
                  <a:lnTo>
                    <a:pt x="207" y="234"/>
                  </a:lnTo>
                  <a:lnTo>
                    <a:pt x="207" y="230"/>
                  </a:lnTo>
                  <a:lnTo>
                    <a:pt x="204" y="230"/>
                  </a:lnTo>
                  <a:lnTo>
                    <a:pt x="207" y="226"/>
                  </a:lnTo>
                  <a:lnTo>
                    <a:pt x="207" y="223"/>
                  </a:lnTo>
                  <a:lnTo>
                    <a:pt x="207" y="212"/>
                  </a:lnTo>
                  <a:lnTo>
                    <a:pt x="207" y="208"/>
                  </a:lnTo>
                  <a:lnTo>
                    <a:pt x="207" y="204"/>
                  </a:lnTo>
                  <a:lnTo>
                    <a:pt x="207" y="193"/>
                  </a:lnTo>
                  <a:lnTo>
                    <a:pt x="211" y="189"/>
                  </a:lnTo>
                  <a:lnTo>
                    <a:pt x="211" y="186"/>
                  </a:lnTo>
                  <a:lnTo>
                    <a:pt x="196"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3" name="Freeform 185"/>
            <p:cNvSpPr>
              <a:spLocks/>
            </p:cNvSpPr>
            <p:nvPr/>
          </p:nvSpPr>
          <p:spPr bwMode="auto">
            <a:xfrm>
              <a:off x="2844273" y="3367677"/>
              <a:ext cx="262473" cy="266333"/>
            </a:xfrm>
            <a:custGeom>
              <a:avLst/>
              <a:gdLst>
                <a:gd name="T0" fmla="*/ 197 w 204"/>
                <a:gd name="T1" fmla="*/ 152 h 207"/>
                <a:gd name="T2" fmla="*/ 197 w 204"/>
                <a:gd name="T3" fmla="*/ 118 h 207"/>
                <a:gd name="T4" fmla="*/ 186 w 204"/>
                <a:gd name="T5" fmla="*/ 100 h 207"/>
                <a:gd name="T6" fmla="*/ 152 w 204"/>
                <a:gd name="T7" fmla="*/ 85 h 207"/>
                <a:gd name="T8" fmla="*/ 152 w 204"/>
                <a:gd name="T9" fmla="*/ 67 h 207"/>
                <a:gd name="T10" fmla="*/ 134 w 204"/>
                <a:gd name="T11" fmla="*/ 63 h 207"/>
                <a:gd name="T12" fmla="*/ 126 w 204"/>
                <a:gd name="T13" fmla="*/ 55 h 207"/>
                <a:gd name="T14" fmla="*/ 111 w 204"/>
                <a:gd name="T15" fmla="*/ 52 h 207"/>
                <a:gd name="T16" fmla="*/ 97 w 204"/>
                <a:gd name="T17" fmla="*/ 41 h 207"/>
                <a:gd name="T18" fmla="*/ 86 w 204"/>
                <a:gd name="T19" fmla="*/ 41 h 207"/>
                <a:gd name="T20" fmla="*/ 74 w 204"/>
                <a:gd name="T21" fmla="*/ 33 h 207"/>
                <a:gd name="T22" fmla="*/ 71 w 204"/>
                <a:gd name="T23" fmla="*/ 22 h 207"/>
                <a:gd name="T24" fmla="*/ 67 w 204"/>
                <a:gd name="T25" fmla="*/ 7 h 207"/>
                <a:gd name="T26" fmla="*/ 63 w 204"/>
                <a:gd name="T27" fmla="*/ 3 h 207"/>
                <a:gd name="T28" fmla="*/ 52 w 204"/>
                <a:gd name="T29" fmla="*/ 3 h 207"/>
                <a:gd name="T30" fmla="*/ 34 w 204"/>
                <a:gd name="T31" fmla="*/ 15 h 207"/>
                <a:gd name="T32" fmla="*/ 23 w 204"/>
                <a:gd name="T33" fmla="*/ 18 h 207"/>
                <a:gd name="T34" fmla="*/ 11 w 204"/>
                <a:gd name="T35" fmla="*/ 22 h 207"/>
                <a:gd name="T36" fmla="*/ 15 w 204"/>
                <a:gd name="T37" fmla="*/ 44 h 207"/>
                <a:gd name="T38" fmla="*/ 11 w 204"/>
                <a:gd name="T39" fmla="*/ 63 h 207"/>
                <a:gd name="T40" fmla="*/ 11 w 204"/>
                <a:gd name="T41" fmla="*/ 81 h 207"/>
                <a:gd name="T42" fmla="*/ 11 w 204"/>
                <a:gd name="T43" fmla="*/ 89 h 207"/>
                <a:gd name="T44" fmla="*/ 15 w 204"/>
                <a:gd name="T45" fmla="*/ 104 h 207"/>
                <a:gd name="T46" fmla="*/ 8 w 204"/>
                <a:gd name="T47" fmla="*/ 115 h 207"/>
                <a:gd name="T48" fmla="*/ 8 w 204"/>
                <a:gd name="T49" fmla="*/ 122 h 207"/>
                <a:gd name="T50" fmla="*/ 11 w 204"/>
                <a:gd name="T51" fmla="*/ 126 h 207"/>
                <a:gd name="T52" fmla="*/ 15 w 204"/>
                <a:gd name="T53" fmla="*/ 133 h 207"/>
                <a:gd name="T54" fmla="*/ 15 w 204"/>
                <a:gd name="T55" fmla="*/ 144 h 207"/>
                <a:gd name="T56" fmla="*/ 26 w 204"/>
                <a:gd name="T57" fmla="*/ 156 h 207"/>
                <a:gd name="T58" fmla="*/ 23 w 204"/>
                <a:gd name="T59" fmla="*/ 170 h 207"/>
                <a:gd name="T60" fmla="*/ 45 w 204"/>
                <a:gd name="T61" fmla="*/ 207 h 207"/>
                <a:gd name="T62" fmla="*/ 52 w 204"/>
                <a:gd name="T63" fmla="*/ 207 h 207"/>
                <a:gd name="T64" fmla="*/ 56 w 204"/>
                <a:gd name="T65" fmla="*/ 200 h 207"/>
                <a:gd name="T66" fmla="*/ 71 w 204"/>
                <a:gd name="T67" fmla="*/ 196 h 207"/>
                <a:gd name="T68" fmla="*/ 82 w 204"/>
                <a:gd name="T69" fmla="*/ 193 h 207"/>
                <a:gd name="T70" fmla="*/ 93 w 204"/>
                <a:gd name="T71" fmla="*/ 196 h 207"/>
                <a:gd name="T72" fmla="*/ 97 w 204"/>
                <a:gd name="T73" fmla="*/ 204 h 207"/>
                <a:gd name="T74" fmla="*/ 100 w 204"/>
                <a:gd name="T75" fmla="*/ 196 h 207"/>
                <a:gd name="T76" fmla="*/ 119 w 204"/>
                <a:gd name="T77" fmla="*/ 193 h 207"/>
                <a:gd name="T78" fmla="*/ 130 w 204"/>
                <a:gd name="T79" fmla="*/ 182 h 207"/>
                <a:gd name="T80" fmla="*/ 126 w 204"/>
                <a:gd name="T81" fmla="*/ 170 h 207"/>
                <a:gd name="T82" fmla="*/ 134 w 204"/>
                <a:gd name="T83" fmla="*/ 156 h 207"/>
                <a:gd name="T84" fmla="*/ 178 w 204"/>
                <a:gd name="T85" fmla="*/ 148 h 207"/>
                <a:gd name="T86" fmla="*/ 197 w 204"/>
                <a:gd name="T87" fmla="*/ 15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07">
                  <a:moveTo>
                    <a:pt x="197" y="159"/>
                  </a:moveTo>
                  <a:lnTo>
                    <a:pt x="197" y="156"/>
                  </a:lnTo>
                  <a:lnTo>
                    <a:pt x="197" y="152"/>
                  </a:lnTo>
                  <a:lnTo>
                    <a:pt x="204" y="137"/>
                  </a:lnTo>
                  <a:lnTo>
                    <a:pt x="204" y="133"/>
                  </a:lnTo>
                  <a:lnTo>
                    <a:pt x="197" y="118"/>
                  </a:lnTo>
                  <a:lnTo>
                    <a:pt x="186" y="115"/>
                  </a:lnTo>
                  <a:lnTo>
                    <a:pt x="189" y="111"/>
                  </a:lnTo>
                  <a:lnTo>
                    <a:pt x="186" y="100"/>
                  </a:lnTo>
                  <a:lnTo>
                    <a:pt x="156" y="100"/>
                  </a:lnTo>
                  <a:lnTo>
                    <a:pt x="156" y="92"/>
                  </a:lnTo>
                  <a:lnTo>
                    <a:pt x="152" y="85"/>
                  </a:lnTo>
                  <a:lnTo>
                    <a:pt x="152" y="81"/>
                  </a:lnTo>
                  <a:lnTo>
                    <a:pt x="152" y="74"/>
                  </a:lnTo>
                  <a:lnTo>
                    <a:pt x="152" y="67"/>
                  </a:lnTo>
                  <a:lnTo>
                    <a:pt x="152" y="67"/>
                  </a:lnTo>
                  <a:lnTo>
                    <a:pt x="145" y="63"/>
                  </a:lnTo>
                  <a:lnTo>
                    <a:pt x="134" y="63"/>
                  </a:lnTo>
                  <a:lnTo>
                    <a:pt x="130" y="59"/>
                  </a:lnTo>
                  <a:lnTo>
                    <a:pt x="126" y="59"/>
                  </a:lnTo>
                  <a:lnTo>
                    <a:pt x="126" y="55"/>
                  </a:lnTo>
                  <a:lnTo>
                    <a:pt x="123" y="55"/>
                  </a:lnTo>
                  <a:lnTo>
                    <a:pt x="115" y="52"/>
                  </a:lnTo>
                  <a:lnTo>
                    <a:pt x="111" y="52"/>
                  </a:lnTo>
                  <a:lnTo>
                    <a:pt x="108" y="48"/>
                  </a:lnTo>
                  <a:lnTo>
                    <a:pt x="104" y="48"/>
                  </a:lnTo>
                  <a:lnTo>
                    <a:pt x="97" y="41"/>
                  </a:lnTo>
                  <a:lnTo>
                    <a:pt x="89" y="44"/>
                  </a:lnTo>
                  <a:lnTo>
                    <a:pt x="89" y="44"/>
                  </a:lnTo>
                  <a:lnTo>
                    <a:pt x="86" y="41"/>
                  </a:lnTo>
                  <a:lnTo>
                    <a:pt x="78" y="41"/>
                  </a:lnTo>
                  <a:lnTo>
                    <a:pt x="74" y="37"/>
                  </a:lnTo>
                  <a:lnTo>
                    <a:pt x="74" y="33"/>
                  </a:lnTo>
                  <a:lnTo>
                    <a:pt x="71" y="33"/>
                  </a:lnTo>
                  <a:lnTo>
                    <a:pt x="67" y="26"/>
                  </a:lnTo>
                  <a:lnTo>
                    <a:pt x="71" y="22"/>
                  </a:lnTo>
                  <a:lnTo>
                    <a:pt x="67" y="15"/>
                  </a:lnTo>
                  <a:lnTo>
                    <a:pt x="71" y="11"/>
                  </a:lnTo>
                  <a:lnTo>
                    <a:pt x="67" y="7"/>
                  </a:lnTo>
                  <a:lnTo>
                    <a:pt x="67" y="3"/>
                  </a:lnTo>
                  <a:lnTo>
                    <a:pt x="67" y="0"/>
                  </a:lnTo>
                  <a:lnTo>
                    <a:pt x="63" y="3"/>
                  </a:lnTo>
                  <a:lnTo>
                    <a:pt x="60" y="0"/>
                  </a:lnTo>
                  <a:lnTo>
                    <a:pt x="56" y="0"/>
                  </a:lnTo>
                  <a:lnTo>
                    <a:pt x="52" y="3"/>
                  </a:lnTo>
                  <a:lnTo>
                    <a:pt x="45" y="3"/>
                  </a:lnTo>
                  <a:lnTo>
                    <a:pt x="37" y="11"/>
                  </a:lnTo>
                  <a:lnTo>
                    <a:pt x="34" y="15"/>
                  </a:lnTo>
                  <a:lnTo>
                    <a:pt x="30" y="18"/>
                  </a:lnTo>
                  <a:lnTo>
                    <a:pt x="26" y="18"/>
                  </a:lnTo>
                  <a:lnTo>
                    <a:pt x="23" y="18"/>
                  </a:lnTo>
                  <a:lnTo>
                    <a:pt x="19" y="18"/>
                  </a:lnTo>
                  <a:lnTo>
                    <a:pt x="15" y="22"/>
                  </a:lnTo>
                  <a:lnTo>
                    <a:pt x="11" y="22"/>
                  </a:lnTo>
                  <a:lnTo>
                    <a:pt x="0" y="22"/>
                  </a:lnTo>
                  <a:lnTo>
                    <a:pt x="15" y="41"/>
                  </a:lnTo>
                  <a:lnTo>
                    <a:pt x="15" y="44"/>
                  </a:lnTo>
                  <a:lnTo>
                    <a:pt x="11" y="48"/>
                  </a:lnTo>
                  <a:lnTo>
                    <a:pt x="11" y="59"/>
                  </a:lnTo>
                  <a:lnTo>
                    <a:pt x="11" y="63"/>
                  </a:lnTo>
                  <a:lnTo>
                    <a:pt x="11" y="67"/>
                  </a:lnTo>
                  <a:lnTo>
                    <a:pt x="11" y="78"/>
                  </a:lnTo>
                  <a:lnTo>
                    <a:pt x="11" y="81"/>
                  </a:lnTo>
                  <a:lnTo>
                    <a:pt x="8" y="85"/>
                  </a:lnTo>
                  <a:lnTo>
                    <a:pt x="11" y="85"/>
                  </a:lnTo>
                  <a:lnTo>
                    <a:pt x="11" y="89"/>
                  </a:lnTo>
                  <a:lnTo>
                    <a:pt x="11" y="92"/>
                  </a:lnTo>
                  <a:lnTo>
                    <a:pt x="11" y="96"/>
                  </a:lnTo>
                  <a:lnTo>
                    <a:pt x="15" y="104"/>
                  </a:lnTo>
                  <a:lnTo>
                    <a:pt x="15" y="107"/>
                  </a:lnTo>
                  <a:lnTo>
                    <a:pt x="11" y="111"/>
                  </a:lnTo>
                  <a:lnTo>
                    <a:pt x="8" y="115"/>
                  </a:lnTo>
                  <a:lnTo>
                    <a:pt x="4" y="118"/>
                  </a:lnTo>
                  <a:lnTo>
                    <a:pt x="8" y="122"/>
                  </a:lnTo>
                  <a:lnTo>
                    <a:pt x="8" y="122"/>
                  </a:lnTo>
                  <a:lnTo>
                    <a:pt x="8" y="122"/>
                  </a:lnTo>
                  <a:lnTo>
                    <a:pt x="8" y="122"/>
                  </a:lnTo>
                  <a:lnTo>
                    <a:pt x="11" y="126"/>
                  </a:lnTo>
                  <a:lnTo>
                    <a:pt x="11" y="130"/>
                  </a:lnTo>
                  <a:lnTo>
                    <a:pt x="15" y="130"/>
                  </a:lnTo>
                  <a:lnTo>
                    <a:pt x="15" y="133"/>
                  </a:lnTo>
                  <a:lnTo>
                    <a:pt x="15" y="137"/>
                  </a:lnTo>
                  <a:lnTo>
                    <a:pt x="15" y="137"/>
                  </a:lnTo>
                  <a:lnTo>
                    <a:pt x="15" y="144"/>
                  </a:lnTo>
                  <a:lnTo>
                    <a:pt x="19" y="148"/>
                  </a:lnTo>
                  <a:lnTo>
                    <a:pt x="26" y="152"/>
                  </a:lnTo>
                  <a:lnTo>
                    <a:pt x="26" y="156"/>
                  </a:lnTo>
                  <a:lnTo>
                    <a:pt x="26" y="159"/>
                  </a:lnTo>
                  <a:lnTo>
                    <a:pt x="26" y="163"/>
                  </a:lnTo>
                  <a:lnTo>
                    <a:pt x="23" y="170"/>
                  </a:lnTo>
                  <a:lnTo>
                    <a:pt x="23" y="174"/>
                  </a:lnTo>
                  <a:lnTo>
                    <a:pt x="34" y="178"/>
                  </a:lnTo>
                  <a:lnTo>
                    <a:pt x="45" y="207"/>
                  </a:lnTo>
                  <a:lnTo>
                    <a:pt x="49" y="207"/>
                  </a:lnTo>
                  <a:lnTo>
                    <a:pt x="49" y="207"/>
                  </a:lnTo>
                  <a:lnTo>
                    <a:pt x="52" y="207"/>
                  </a:lnTo>
                  <a:lnTo>
                    <a:pt x="52" y="207"/>
                  </a:lnTo>
                  <a:lnTo>
                    <a:pt x="56" y="204"/>
                  </a:lnTo>
                  <a:lnTo>
                    <a:pt x="56" y="200"/>
                  </a:lnTo>
                  <a:lnTo>
                    <a:pt x="63" y="193"/>
                  </a:lnTo>
                  <a:lnTo>
                    <a:pt x="67" y="193"/>
                  </a:lnTo>
                  <a:lnTo>
                    <a:pt x="71" y="196"/>
                  </a:lnTo>
                  <a:lnTo>
                    <a:pt x="78" y="193"/>
                  </a:lnTo>
                  <a:lnTo>
                    <a:pt x="78" y="193"/>
                  </a:lnTo>
                  <a:lnTo>
                    <a:pt x="82" y="193"/>
                  </a:lnTo>
                  <a:lnTo>
                    <a:pt x="89" y="193"/>
                  </a:lnTo>
                  <a:lnTo>
                    <a:pt x="93" y="193"/>
                  </a:lnTo>
                  <a:lnTo>
                    <a:pt x="93" y="196"/>
                  </a:lnTo>
                  <a:lnTo>
                    <a:pt x="97" y="204"/>
                  </a:lnTo>
                  <a:lnTo>
                    <a:pt x="97" y="204"/>
                  </a:lnTo>
                  <a:lnTo>
                    <a:pt x="97" y="204"/>
                  </a:lnTo>
                  <a:lnTo>
                    <a:pt x="97" y="200"/>
                  </a:lnTo>
                  <a:lnTo>
                    <a:pt x="100" y="200"/>
                  </a:lnTo>
                  <a:lnTo>
                    <a:pt x="100" y="196"/>
                  </a:lnTo>
                  <a:lnTo>
                    <a:pt x="104" y="193"/>
                  </a:lnTo>
                  <a:lnTo>
                    <a:pt x="111" y="193"/>
                  </a:lnTo>
                  <a:lnTo>
                    <a:pt x="119" y="193"/>
                  </a:lnTo>
                  <a:lnTo>
                    <a:pt x="123" y="196"/>
                  </a:lnTo>
                  <a:lnTo>
                    <a:pt x="126" y="189"/>
                  </a:lnTo>
                  <a:lnTo>
                    <a:pt x="130" y="182"/>
                  </a:lnTo>
                  <a:lnTo>
                    <a:pt x="130" y="178"/>
                  </a:lnTo>
                  <a:lnTo>
                    <a:pt x="130" y="174"/>
                  </a:lnTo>
                  <a:lnTo>
                    <a:pt x="126" y="170"/>
                  </a:lnTo>
                  <a:lnTo>
                    <a:pt x="134" y="163"/>
                  </a:lnTo>
                  <a:lnTo>
                    <a:pt x="134" y="159"/>
                  </a:lnTo>
                  <a:lnTo>
                    <a:pt x="134" y="156"/>
                  </a:lnTo>
                  <a:lnTo>
                    <a:pt x="137" y="156"/>
                  </a:lnTo>
                  <a:lnTo>
                    <a:pt x="160" y="148"/>
                  </a:lnTo>
                  <a:lnTo>
                    <a:pt x="178" y="148"/>
                  </a:lnTo>
                  <a:lnTo>
                    <a:pt x="189" y="156"/>
                  </a:lnTo>
                  <a:lnTo>
                    <a:pt x="193" y="156"/>
                  </a:lnTo>
                  <a:lnTo>
                    <a:pt x="197" y="159"/>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4" name="Freeform 186"/>
            <p:cNvSpPr>
              <a:spLocks/>
            </p:cNvSpPr>
            <p:nvPr/>
          </p:nvSpPr>
          <p:spPr bwMode="auto">
            <a:xfrm>
              <a:off x="3002529" y="3558098"/>
              <a:ext cx="180128" cy="172409"/>
            </a:xfrm>
            <a:custGeom>
              <a:avLst/>
              <a:gdLst>
                <a:gd name="T0" fmla="*/ 3 w 140"/>
                <a:gd name="T1" fmla="*/ 41 h 134"/>
                <a:gd name="T2" fmla="*/ 7 w 140"/>
                <a:gd name="T3" fmla="*/ 30 h 134"/>
                <a:gd name="T4" fmla="*/ 3 w 140"/>
                <a:gd name="T5" fmla="*/ 22 h 134"/>
                <a:gd name="T6" fmla="*/ 11 w 140"/>
                <a:gd name="T7" fmla="*/ 11 h 134"/>
                <a:gd name="T8" fmla="*/ 14 w 140"/>
                <a:gd name="T9" fmla="*/ 8 h 134"/>
                <a:gd name="T10" fmla="*/ 55 w 140"/>
                <a:gd name="T11" fmla="*/ 0 h 134"/>
                <a:gd name="T12" fmla="*/ 70 w 140"/>
                <a:gd name="T13" fmla="*/ 8 h 134"/>
                <a:gd name="T14" fmla="*/ 74 w 140"/>
                <a:gd name="T15" fmla="*/ 15 h 134"/>
                <a:gd name="T16" fmla="*/ 77 w 140"/>
                <a:gd name="T17" fmla="*/ 22 h 134"/>
                <a:gd name="T18" fmla="*/ 77 w 140"/>
                <a:gd name="T19" fmla="*/ 37 h 134"/>
                <a:gd name="T20" fmla="*/ 77 w 140"/>
                <a:gd name="T21" fmla="*/ 41 h 134"/>
                <a:gd name="T22" fmla="*/ 85 w 140"/>
                <a:gd name="T23" fmla="*/ 45 h 134"/>
                <a:gd name="T24" fmla="*/ 96 w 140"/>
                <a:gd name="T25" fmla="*/ 45 h 134"/>
                <a:gd name="T26" fmla="*/ 107 w 140"/>
                <a:gd name="T27" fmla="*/ 45 h 134"/>
                <a:gd name="T28" fmla="*/ 114 w 140"/>
                <a:gd name="T29" fmla="*/ 48 h 134"/>
                <a:gd name="T30" fmla="*/ 122 w 140"/>
                <a:gd name="T31" fmla="*/ 67 h 134"/>
                <a:gd name="T32" fmla="*/ 125 w 140"/>
                <a:gd name="T33" fmla="*/ 74 h 134"/>
                <a:gd name="T34" fmla="*/ 137 w 140"/>
                <a:gd name="T35" fmla="*/ 71 h 134"/>
                <a:gd name="T36" fmla="*/ 140 w 140"/>
                <a:gd name="T37" fmla="*/ 74 h 134"/>
                <a:gd name="T38" fmla="*/ 140 w 140"/>
                <a:gd name="T39" fmla="*/ 93 h 134"/>
                <a:gd name="T40" fmla="*/ 137 w 140"/>
                <a:gd name="T41" fmla="*/ 93 h 134"/>
                <a:gd name="T42" fmla="*/ 137 w 140"/>
                <a:gd name="T43" fmla="*/ 97 h 134"/>
                <a:gd name="T44" fmla="*/ 137 w 140"/>
                <a:gd name="T45" fmla="*/ 100 h 134"/>
                <a:gd name="T46" fmla="*/ 137 w 140"/>
                <a:gd name="T47" fmla="*/ 104 h 134"/>
                <a:gd name="T48" fmla="*/ 133 w 140"/>
                <a:gd name="T49" fmla="*/ 111 h 134"/>
                <a:gd name="T50" fmla="*/ 129 w 140"/>
                <a:gd name="T51" fmla="*/ 119 h 134"/>
                <a:gd name="T52" fmla="*/ 122 w 140"/>
                <a:gd name="T53" fmla="*/ 126 h 134"/>
                <a:gd name="T54" fmla="*/ 114 w 140"/>
                <a:gd name="T55" fmla="*/ 130 h 134"/>
                <a:gd name="T56" fmla="*/ 111 w 140"/>
                <a:gd name="T57" fmla="*/ 134 h 134"/>
                <a:gd name="T58" fmla="*/ 107 w 140"/>
                <a:gd name="T59" fmla="*/ 134 h 134"/>
                <a:gd name="T60" fmla="*/ 96 w 140"/>
                <a:gd name="T61" fmla="*/ 130 h 134"/>
                <a:gd name="T62" fmla="*/ 74 w 140"/>
                <a:gd name="T63" fmla="*/ 130 h 134"/>
                <a:gd name="T64" fmla="*/ 74 w 140"/>
                <a:gd name="T65" fmla="*/ 126 h 134"/>
                <a:gd name="T66" fmla="*/ 81 w 140"/>
                <a:gd name="T67" fmla="*/ 115 h 134"/>
                <a:gd name="T68" fmla="*/ 81 w 140"/>
                <a:gd name="T69" fmla="*/ 111 h 134"/>
                <a:gd name="T70" fmla="*/ 85 w 140"/>
                <a:gd name="T71" fmla="*/ 104 h 134"/>
                <a:gd name="T72" fmla="*/ 85 w 140"/>
                <a:gd name="T73" fmla="*/ 97 h 134"/>
                <a:gd name="T74" fmla="*/ 77 w 140"/>
                <a:gd name="T75" fmla="*/ 89 h 134"/>
                <a:gd name="T76" fmla="*/ 59 w 140"/>
                <a:gd name="T77" fmla="*/ 85 h 134"/>
                <a:gd name="T78" fmla="*/ 48 w 140"/>
                <a:gd name="T79" fmla="*/ 82 h 134"/>
                <a:gd name="T80" fmla="*/ 33 w 140"/>
                <a:gd name="T81" fmla="*/ 74 h 134"/>
                <a:gd name="T82" fmla="*/ 25 w 140"/>
                <a:gd name="T83" fmla="*/ 67 h 134"/>
                <a:gd name="T84" fmla="*/ 11 w 140"/>
                <a:gd name="T85" fmla="*/ 59 h 134"/>
                <a:gd name="T86" fmla="*/ 3 w 140"/>
                <a:gd name="T87" fmla="*/ 52 h 134"/>
                <a:gd name="T88" fmla="*/ 0 w 140"/>
                <a:gd name="T89" fmla="*/ 4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134">
                  <a:moveTo>
                    <a:pt x="0" y="48"/>
                  </a:moveTo>
                  <a:lnTo>
                    <a:pt x="3" y="41"/>
                  </a:lnTo>
                  <a:lnTo>
                    <a:pt x="7" y="34"/>
                  </a:lnTo>
                  <a:lnTo>
                    <a:pt x="7" y="30"/>
                  </a:lnTo>
                  <a:lnTo>
                    <a:pt x="7" y="26"/>
                  </a:lnTo>
                  <a:lnTo>
                    <a:pt x="3" y="22"/>
                  </a:lnTo>
                  <a:lnTo>
                    <a:pt x="11" y="15"/>
                  </a:lnTo>
                  <a:lnTo>
                    <a:pt x="11" y="11"/>
                  </a:lnTo>
                  <a:lnTo>
                    <a:pt x="11" y="8"/>
                  </a:lnTo>
                  <a:lnTo>
                    <a:pt x="14" y="8"/>
                  </a:lnTo>
                  <a:lnTo>
                    <a:pt x="37" y="0"/>
                  </a:lnTo>
                  <a:lnTo>
                    <a:pt x="55" y="0"/>
                  </a:lnTo>
                  <a:lnTo>
                    <a:pt x="66" y="8"/>
                  </a:lnTo>
                  <a:lnTo>
                    <a:pt x="70" y="8"/>
                  </a:lnTo>
                  <a:lnTo>
                    <a:pt x="74" y="11"/>
                  </a:lnTo>
                  <a:lnTo>
                    <a:pt x="74" y="15"/>
                  </a:lnTo>
                  <a:lnTo>
                    <a:pt x="77" y="19"/>
                  </a:lnTo>
                  <a:lnTo>
                    <a:pt x="77" y="22"/>
                  </a:lnTo>
                  <a:lnTo>
                    <a:pt x="81" y="26"/>
                  </a:lnTo>
                  <a:lnTo>
                    <a:pt x="77" y="37"/>
                  </a:lnTo>
                  <a:lnTo>
                    <a:pt x="81" y="41"/>
                  </a:lnTo>
                  <a:lnTo>
                    <a:pt x="77" y="41"/>
                  </a:lnTo>
                  <a:lnTo>
                    <a:pt x="81" y="45"/>
                  </a:lnTo>
                  <a:lnTo>
                    <a:pt x="85" y="45"/>
                  </a:lnTo>
                  <a:lnTo>
                    <a:pt x="88" y="48"/>
                  </a:lnTo>
                  <a:lnTo>
                    <a:pt x="96" y="45"/>
                  </a:lnTo>
                  <a:lnTo>
                    <a:pt x="100" y="48"/>
                  </a:lnTo>
                  <a:lnTo>
                    <a:pt x="107" y="45"/>
                  </a:lnTo>
                  <a:lnTo>
                    <a:pt x="111" y="48"/>
                  </a:lnTo>
                  <a:lnTo>
                    <a:pt x="114" y="48"/>
                  </a:lnTo>
                  <a:lnTo>
                    <a:pt x="114" y="52"/>
                  </a:lnTo>
                  <a:lnTo>
                    <a:pt x="122" y="67"/>
                  </a:lnTo>
                  <a:lnTo>
                    <a:pt x="122" y="74"/>
                  </a:lnTo>
                  <a:lnTo>
                    <a:pt x="125" y="74"/>
                  </a:lnTo>
                  <a:lnTo>
                    <a:pt x="133" y="71"/>
                  </a:lnTo>
                  <a:lnTo>
                    <a:pt x="137" y="71"/>
                  </a:lnTo>
                  <a:lnTo>
                    <a:pt x="140" y="74"/>
                  </a:lnTo>
                  <a:lnTo>
                    <a:pt x="140" y="74"/>
                  </a:lnTo>
                  <a:lnTo>
                    <a:pt x="140" y="78"/>
                  </a:lnTo>
                  <a:lnTo>
                    <a:pt x="140" y="93"/>
                  </a:lnTo>
                  <a:lnTo>
                    <a:pt x="140" y="93"/>
                  </a:lnTo>
                  <a:lnTo>
                    <a:pt x="137" y="93"/>
                  </a:lnTo>
                  <a:lnTo>
                    <a:pt x="137" y="97"/>
                  </a:lnTo>
                  <a:lnTo>
                    <a:pt x="137" y="97"/>
                  </a:lnTo>
                  <a:lnTo>
                    <a:pt x="137" y="100"/>
                  </a:lnTo>
                  <a:lnTo>
                    <a:pt x="137" y="100"/>
                  </a:lnTo>
                  <a:lnTo>
                    <a:pt x="137" y="104"/>
                  </a:lnTo>
                  <a:lnTo>
                    <a:pt x="137" y="104"/>
                  </a:lnTo>
                  <a:lnTo>
                    <a:pt x="137" y="111"/>
                  </a:lnTo>
                  <a:lnTo>
                    <a:pt x="133" y="111"/>
                  </a:lnTo>
                  <a:lnTo>
                    <a:pt x="133" y="115"/>
                  </a:lnTo>
                  <a:lnTo>
                    <a:pt x="129" y="119"/>
                  </a:lnTo>
                  <a:lnTo>
                    <a:pt x="122" y="123"/>
                  </a:lnTo>
                  <a:lnTo>
                    <a:pt x="122" y="126"/>
                  </a:lnTo>
                  <a:lnTo>
                    <a:pt x="118" y="130"/>
                  </a:lnTo>
                  <a:lnTo>
                    <a:pt x="114" y="130"/>
                  </a:lnTo>
                  <a:lnTo>
                    <a:pt x="114" y="130"/>
                  </a:lnTo>
                  <a:lnTo>
                    <a:pt x="111" y="134"/>
                  </a:lnTo>
                  <a:lnTo>
                    <a:pt x="107" y="134"/>
                  </a:lnTo>
                  <a:lnTo>
                    <a:pt x="107" y="134"/>
                  </a:lnTo>
                  <a:lnTo>
                    <a:pt x="103" y="134"/>
                  </a:lnTo>
                  <a:lnTo>
                    <a:pt x="96" y="130"/>
                  </a:lnTo>
                  <a:lnTo>
                    <a:pt x="85" y="130"/>
                  </a:lnTo>
                  <a:lnTo>
                    <a:pt x="74" y="130"/>
                  </a:lnTo>
                  <a:lnTo>
                    <a:pt x="70" y="130"/>
                  </a:lnTo>
                  <a:lnTo>
                    <a:pt x="74" y="126"/>
                  </a:lnTo>
                  <a:lnTo>
                    <a:pt x="77" y="123"/>
                  </a:lnTo>
                  <a:lnTo>
                    <a:pt x="81" y="115"/>
                  </a:lnTo>
                  <a:lnTo>
                    <a:pt x="77" y="111"/>
                  </a:lnTo>
                  <a:lnTo>
                    <a:pt x="81" y="111"/>
                  </a:lnTo>
                  <a:lnTo>
                    <a:pt x="85" y="108"/>
                  </a:lnTo>
                  <a:lnTo>
                    <a:pt x="85" y="104"/>
                  </a:lnTo>
                  <a:lnTo>
                    <a:pt x="88" y="100"/>
                  </a:lnTo>
                  <a:lnTo>
                    <a:pt x="85" y="97"/>
                  </a:lnTo>
                  <a:lnTo>
                    <a:pt x="81" y="97"/>
                  </a:lnTo>
                  <a:lnTo>
                    <a:pt x="77" y="89"/>
                  </a:lnTo>
                  <a:lnTo>
                    <a:pt x="66" y="89"/>
                  </a:lnTo>
                  <a:lnTo>
                    <a:pt x="59" y="85"/>
                  </a:lnTo>
                  <a:lnTo>
                    <a:pt x="51" y="82"/>
                  </a:lnTo>
                  <a:lnTo>
                    <a:pt x="48" y="82"/>
                  </a:lnTo>
                  <a:lnTo>
                    <a:pt x="44" y="78"/>
                  </a:lnTo>
                  <a:lnTo>
                    <a:pt x="33" y="74"/>
                  </a:lnTo>
                  <a:lnTo>
                    <a:pt x="29" y="71"/>
                  </a:lnTo>
                  <a:lnTo>
                    <a:pt x="25" y="67"/>
                  </a:lnTo>
                  <a:lnTo>
                    <a:pt x="22" y="67"/>
                  </a:lnTo>
                  <a:lnTo>
                    <a:pt x="11" y="59"/>
                  </a:lnTo>
                  <a:lnTo>
                    <a:pt x="7" y="52"/>
                  </a:lnTo>
                  <a:lnTo>
                    <a:pt x="3" y="52"/>
                  </a:lnTo>
                  <a:lnTo>
                    <a:pt x="0" y="48"/>
                  </a:lnTo>
                  <a:lnTo>
                    <a:pt x="0" y="4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5" name="Freeform 187"/>
            <p:cNvSpPr>
              <a:spLocks/>
            </p:cNvSpPr>
            <p:nvPr/>
          </p:nvSpPr>
          <p:spPr bwMode="auto">
            <a:xfrm>
              <a:off x="3111893" y="3781972"/>
              <a:ext cx="109364" cy="110650"/>
            </a:xfrm>
            <a:custGeom>
              <a:avLst/>
              <a:gdLst>
                <a:gd name="T0" fmla="*/ 11 w 85"/>
                <a:gd name="T1" fmla="*/ 0 h 86"/>
                <a:gd name="T2" fmla="*/ 22 w 85"/>
                <a:gd name="T3" fmla="*/ 0 h 86"/>
                <a:gd name="T4" fmla="*/ 29 w 85"/>
                <a:gd name="T5" fmla="*/ 8 h 86"/>
                <a:gd name="T6" fmla="*/ 37 w 85"/>
                <a:gd name="T7" fmla="*/ 12 h 86"/>
                <a:gd name="T8" fmla="*/ 40 w 85"/>
                <a:gd name="T9" fmla="*/ 19 h 86"/>
                <a:gd name="T10" fmla="*/ 44 w 85"/>
                <a:gd name="T11" fmla="*/ 15 h 86"/>
                <a:gd name="T12" fmla="*/ 55 w 85"/>
                <a:gd name="T13" fmla="*/ 23 h 86"/>
                <a:gd name="T14" fmla="*/ 63 w 85"/>
                <a:gd name="T15" fmla="*/ 26 h 86"/>
                <a:gd name="T16" fmla="*/ 66 w 85"/>
                <a:gd name="T17" fmla="*/ 30 h 86"/>
                <a:gd name="T18" fmla="*/ 74 w 85"/>
                <a:gd name="T19" fmla="*/ 38 h 86"/>
                <a:gd name="T20" fmla="*/ 81 w 85"/>
                <a:gd name="T21" fmla="*/ 45 h 86"/>
                <a:gd name="T22" fmla="*/ 77 w 85"/>
                <a:gd name="T23" fmla="*/ 52 h 86"/>
                <a:gd name="T24" fmla="*/ 81 w 85"/>
                <a:gd name="T25" fmla="*/ 60 h 86"/>
                <a:gd name="T26" fmla="*/ 85 w 85"/>
                <a:gd name="T27" fmla="*/ 64 h 86"/>
                <a:gd name="T28" fmla="*/ 85 w 85"/>
                <a:gd name="T29" fmla="*/ 64 h 86"/>
                <a:gd name="T30" fmla="*/ 81 w 85"/>
                <a:gd name="T31" fmla="*/ 71 h 86"/>
                <a:gd name="T32" fmla="*/ 77 w 85"/>
                <a:gd name="T33" fmla="*/ 75 h 86"/>
                <a:gd name="T34" fmla="*/ 74 w 85"/>
                <a:gd name="T35" fmla="*/ 78 h 86"/>
                <a:gd name="T36" fmla="*/ 66 w 85"/>
                <a:gd name="T37" fmla="*/ 82 h 86"/>
                <a:gd name="T38" fmla="*/ 63 w 85"/>
                <a:gd name="T39" fmla="*/ 82 h 86"/>
                <a:gd name="T40" fmla="*/ 63 w 85"/>
                <a:gd name="T41" fmla="*/ 86 h 86"/>
                <a:gd name="T42" fmla="*/ 55 w 85"/>
                <a:gd name="T43" fmla="*/ 86 h 86"/>
                <a:gd name="T44" fmla="*/ 52 w 85"/>
                <a:gd name="T45" fmla="*/ 86 h 86"/>
                <a:gd name="T46" fmla="*/ 44 w 85"/>
                <a:gd name="T47" fmla="*/ 86 h 86"/>
                <a:gd name="T48" fmla="*/ 37 w 85"/>
                <a:gd name="T49" fmla="*/ 86 h 86"/>
                <a:gd name="T50" fmla="*/ 37 w 85"/>
                <a:gd name="T51" fmla="*/ 82 h 86"/>
                <a:gd name="T52" fmla="*/ 33 w 85"/>
                <a:gd name="T53" fmla="*/ 82 h 86"/>
                <a:gd name="T54" fmla="*/ 29 w 85"/>
                <a:gd name="T55" fmla="*/ 78 h 86"/>
                <a:gd name="T56" fmla="*/ 18 w 85"/>
                <a:gd name="T57" fmla="*/ 78 h 86"/>
                <a:gd name="T58" fmla="*/ 11 w 85"/>
                <a:gd name="T59" fmla="*/ 75 h 86"/>
                <a:gd name="T60" fmla="*/ 3 w 85"/>
                <a:gd name="T61" fmla="*/ 67 h 86"/>
                <a:gd name="T62" fmla="*/ 0 w 85"/>
                <a:gd name="T63" fmla="*/ 56 h 86"/>
                <a:gd name="T64" fmla="*/ 3 w 85"/>
                <a:gd name="T65" fmla="*/ 56 h 86"/>
                <a:gd name="T66" fmla="*/ 3 w 85"/>
                <a:gd name="T67" fmla="*/ 52 h 86"/>
                <a:gd name="T68" fmla="*/ 3 w 85"/>
                <a:gd name="T69" fmla="*/ 41 h 86"/>
                <a:gd name="T70" fmla="*/ 3 w 85"/>
                <a:gd name="T71" fmla="*/ 34 h 86"/>
                <a:gd name="T72" fmla="*/ 3 w 85"/>
                <a:gd name="T73" fmla="*/ 26 h 86"/>
                <a:gd name="T74" fmla="*/ 7 w 85"/>
                <a:gd name="T75" fmla="*/ 19 h 86"/>
                <a:gd name="T76" fmla="*/ 7 w 85"/>
                <a:gd name="T77" fmla="*/ 15 h 86"/>
                <a:gd name="T78" fmla="*/ 7 w 85"/>
                <a:gd name="T79" fmla="*/ 8 h 86"/>
                <a:gd name="T80" fmla="*/ 11 w 85"/>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86">
                  <a:moveTo>
                    <a:pt x="11" y="0"/>
                  </a:moveTo>
                  <a:lnTo>
                    <a:pt x="11" y="0"/>
                  </a:lnTo>
                  <a:lnTo>
                    <a:pt x="15" y="4"/>
                  </a:lnTo>
                  <a:lnTo>
                    <a:pt x="22" y="0"/>
                  </a:lnTo>
                  <a:lnTo>
                    <a:pt x="26" y="4"/>
                  </a:lnTo>
                  <a:lnTo>
                    <a:pt x="29" y="8"/>
                  </a:lnTo>
                  <a:lnTo>
                    <a:pt x="33" y="8"/>
                  </a:lnTo>
                  <a:lnTo>
                    <a:pt x="37" y="12"/>
                  </a:lnTo>
                  <a:lnTo>
                    <a:pt x="40" y="19"/>
                  </a:lnTo>
                  <a:lnTo>
                    <a:pt x="40" y="19"/>
                  </a:lnTo>
                  <a:lnTo>
                    <a:pt x="44" y="15"/>
                  </a:lnTo>
                  <a:lnTo>
                    <a:pt x="44" y="15"/>
                  </a:lnTo>
                  <a:lnTo>
                    <a:pt x="48" y="23"/>
                  </a:lnTo>
                  <a:lnTo>
                    <a:pt x="55" y="23"/>
                  </a:lnTo>
                  <a:lnTo>
                    <a:pt x="59" y="23"/>
                  </a:lnTo>
                  <a:lnTo>
                    <a:pt x="63" y="26"/>
                  </a:lnTo>
                  <a:lnTo>
                    <a:pt x="63" y="30"/>
                  </a:lnTo>
                  <a:lnTo>
                    <a:pt x="66" y="30"/>
                  </a:lnTo>
                  <a:lnTo>
                    <a:pt x="70" y="34"/>
                  </a:lnTo>
                  <a:lnTo>
                    <a:pt x="74" y="38"/>
                  </a:lnTo>
                  <a:lnTo>
                    <a:pt x="77" y="41"/>
                  </a:lnTo>
                  <a:lnTo>
                    <a:pt x="81" y="45"/>
                  </a:lnTo>
                  <a:lnTo>
                    <a:pt x="81" y="49"/>
                  </a:lnTo>
                  <a:lnTo>
                    <a:pt x="77" y="52"/>
                  </a:lnTo>
                  <a:lnTo>
                    <a:pt x="81" y="56"/>
                  </a:lnTo>
                  <a:lnTo>
                    <a:pt x="81" y="60"/>
                  </a:lnTo>
                  <a:lnTo>
                    <a:pt x="81" y="60"/>
                  </a:lnTo>
                  <a:lnTo>
                    <a:pt x="85" y="64"/>
                  </a:lnTo>
                  <a:lnTo>
                    <a:pt x="85" y="64"/>
                  </a:lnTo>
                  <a:lnTo>
                    <a:pt x="85" y="64"/>
                  </a:lnTo>
                  <a:lnTo>
                    <a:pt x="81" y="67"/>
                  </a:lnTo>
                  <a:lnTo>
                    <a:pt x="81" y="71"/>
                  </a:lnTo>
                  <a:lnTo>
                    <a:pt x="77" y="75"/>
                  </a:lnTo>
                  <a:lnTo>
                    <a:pt x="77" y="75"/>
                  </a:lnTo>
                  <a:lnTo>
                    <a:pt x="77" y="75"/>
                  </a:lnTo>
                  <a:lnTo>
                    <a:pt x="74" y="78"/>
                  </a:lnTo>
                  <a:lnTo>
                    <a:pt x="70" y="82"/>
                  </a:lnTo>
                  <a:lnTo>
                    <a:pt x="66" y="82"/>
                  </a:lnTo>
                  <a:lnTo>
                    <a:pt x="63" y="82"/>
                  </a:lnTo>
                  <a:lnTo>
                    <a:pt x="63" y="82"/>
                  </a:lnTo>
                  <a:lnTo>
                    <a:pt x="63" y="86"/>
                  </a:lnTo>
                  <a:lnTo>
                    <a:pt x="63" y="86"/>
                  </a:lnTo>
                  <a:lnTo>
                    <a:pt x="59" y="86"/>
                  </a:lnTo>
                  <a:lnTo>
                    <a:pt x="55" y="86"/>
                  </a:lnTo>
                  <a:lnTo>
                    <a:pt x="55" y="86"/>
                  </a:lnTo>
                  <a:lnTo>
                    <a:pt x="52" y="86"/>
                  </a:lnTo>
                  <a:lnTo>
                    <a:pt x="48" y="82"/>
                  </a:lnTo>
                  <a:lnTo>
                    <a:pt x="44" y="86"/>
                  </a:lnTo>
                  <a:lnTo>
                    <a:pt x="40" y="86"/>
                  </a:lnTo>
                  <a:lnTo>
                    <a:pt x="37" y="86"/>
                  </a:lnTo>
                  <a:lnTo>
                    <a:pt x="37" y="86"/>
                  </a:lnTo>
                  <a:lnTo>
                    <a:pt x="37" y="82"/>
                  </a:lnTo>
                  <a:lnTo>
                    <a:pt x="37" y="82"/>
                  </a:lnTo>
                  <a:lnTo>
                    <a:pt x="33" y="82"/>
                  </a:lnTo>
                  <a:lnTo>
                    <a:pt x="33" y="82"/>
                  </a:lnTo>
                  <a:lnTo>
                    <a:pt x="29" y="78"/>
                  </a:lnTo>
                  <a:lnTo>
                    <a:pt x="26" y="78"/>
                  </a:lnTo>
                  <a:lnTo>
                    <a:pt x="18" y="78"/>
                  </a:lnTo>
                  <a:lnTo>
                    <a:pt x="15" y="78"/>
                  </a:lnTo>
                  <a:lnTo>
                    <a:pt x="11" y="75"/>
                  </a:lnTo>
                  <a:lnTo>
                    <a:pt x="7" y="75"/>
                  </a:lnTo>
                  <a:lnTo>
                    <a:pt x="3" y="67"/>
                  </a:lnTo>
                  <a:lnTo>
                    <a:pt x="0" y="64"/>
                  </a:lnTo>
                  <a:lnTo>
                    <a:pt x="0" y="56"/>
                  </a:lnTo>
                  <a:lnTo>
                    <a:pt x="0" y="56"/>
                  </a:lnTo>
                  <a:lnTo>
                    <a:pt x="3" y="56"/>
                  </a:lnTo>
                  <a:lnTo>
                    <a:pt x="3" y="52"/>
                  </a:lnTo>
                  <a:lnTo>
                    <a:pt x="3" y="52"/>
                  </a:lnTo>
                  <a:lnTo>
                    <a:pt x="3" y="45"/>
                  </a:lnTo>
                  <a:lnTo>
                    <a:pt x="3" y="41"/>
                  </a:lnTo>
                  <a:lnTo>
                    <a:pt x="3" y="38"/>
                  </a:lnTo>
                  <a:lnTo>
                    <a:pt x="3" y="34"/>
                  </a:lnTo>
                  <a:lnTo>
                    <a:pt x="3" y="30"/>
                  </a:lnTo>
                  <a:lnTo>
                    <a:pt x="3" y="26"/>
                  </a:lnTo>
                  <a:lnTo>
                    <a:pt x="7" y="26"/>
                  </a:lnTo>
                  <a:lnTo>
                    <a:pt x="7" y="19"/>
                  </a:lnTo>
                  <a:lnTo>
                    <a:pt x="3" y="15"/>
                  </a:lnTo>
                  <a:lnTo>
                    <a:pt x="7" y="15"/>
                  </a:lnTo>
                  <a:lnTo>
                    <a:pt x="3" y="8"/>
                  </a:lnTo>
                  <a:lnTo>
                    <a:pt x="7" y="8"/>
                  </a:lnTo>
                  <a:lnTo>
                    <a:pt x="11" y="4"/>
                  </a:ln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6" name="Freeform 188"/>
            <p:cNvSpPr>
              <a:spLocks noEditPoints="1"/>
            </p:cNvSpPr>
            <p:nvPr/>
          </p:nvSpPr>
          <p:spPr bwMode="auto">
            <a:xfrm>
              <a:off x="2858428" y="3615997"/>
              <a:ext cx="338384" cy="791278"/>
            </a:xfrm>
            <a:custGeom>
              <a:avLst/>
              <a:gdLst>
                <a:gd name="T0" fmla="*/ 67 w 263"/>
                <a:gd name="T1" fmla="*/ 0 h 615"/>
                <a:gd name="T2" fmla="*/ 86 w 263"/>
                <a:gd name="T3" fmla="*/ 7 h 615"/>
                <a:gd name="T4" fmla="*/ 119 w 263"/>
                <a:gd name="T5" fmla="*/ 7 h 615"/>
                <a:gd name="T6" fmla="*/ 163 w 263"/>
                <a:gd name="T7" fmla="*/ 37 h 615"/>
                <a:gd name="T8" fmla="*/ 197 w 263"/>
                <a:gd name="T9" fmla="*/ 63 h 615"/>
                <a:gd name="T10" fmla="*/ 197 w 263"/>
                <a:gd name="T11" fmla="*/ 85 h 615"/>
                <a:gd name="T12" fmla="*/ 230 w 263"/>
                <a:gd name="T13" fmla="*/ 85 h 615"/>
                <a:gd name="T14" fmla="*/ 249 w 263"/>
                <a:gd name="T15" fmla="*/ 59 h 615"/>
                <a:gd name="T16" fmla="*/ 263 w 263"/>
                <a:gd name="T17" fmla="*/ 78 h 615"/>
                <a:gd name="T18" fmla="*/ 245 w 263"/>
                <a:gd name="T19" fmla="*/ 92 h 615"/>
                <a:gd name="T20" fmla="*/ 223 w 263"/>
                <a:gd name="T21" fmla="*/ 107 h 615"/>
                <a:gd name="T22" fmla="*/ 208 w 263"/>
                <a:gd name="T23" fmla="*/ 129 h 615"/>
                <a:gd name="T24" fmla="*/ 200 w 263"/>
                <a:gd name="T25" fmla="*/ 155 h 615"/>
                <a:gd name="T26" fmla="*/ 200 w 263"/>
                <a:gd name="T27" fmla="*/ 185 h 615"/>
                <a:gd name="T28" fmla="*/ 200 w 263"/>
                <a:gd name="T29" fmla="*/ 204 h 615"/>
                <a:gd name="T30" fmla="*/ 219 w 263"/>
                <a:gd name="T31" fmla="*/ 233 h 615"/>
                <a:gd name="T32" fmla="*/ 234 w 263"/>
                <a:gd name="T33" fmla="*/ 248 h 615"/>
                <a:gd name="T34" fmla="*/ 226 w 263"/>
                <a:gd name="T35" fmla="*/ 270 h 615"/>
                <a:gd name="T36" fmla="*/ 178 w 263"/>
                <a:gd name="T37" fmla="*/ 285 h 615"/>
                <a:gd name="T38" fmla="*/ 152 w 263"/>
                <a:gd name="T39" fmla="*/ 282 h 615"/>
                <a:gd name="T40" fmla="*/ 156 w 263"/>
                <a:gd name="T41" fmla="*/ 300 h 615"/>
                <a:gd name="T42" fmla="*/ 156 w 263"/>
                <a:gd name="T43" fmla="*/ 315 h 615"/>
                <a:gd name="T44" fmla="*/ 137 w 263"/>
                <a:gd name="T45" fmla="*/ 330 h 615"/>
                <a:gd name="T46" fmla="*/ 112 w 263"/>
                <a:gd name="T47" fmla="*/ 326 h 615"/>
                <a:gd name="T48" fmla="*/ 126 w 263"/>
                <a:gd name="T49" fmla="*/ 348 h 615"/>
                <a:gd name="T50" fmla="*/ 130 w 263"/>
                <a:gd name="T51" fmla="*/ 348 h 615"/>
                <a:gd name="T52" fmla="*/ 141 w 263"/>
                <a:gd name="T53" fmla="*/ 359 h 615"/>
                <a:gd name="T54" fmla="*/ 123 w 263"/>
                <a:gd name="T55" fmla="*/ 356 h 615"/>
                <a:gd name="T56" fmla="*/ 119 w 263"/>
                <a:gd name="T57" fmla="*/ 371 h 615"/>
                <a:gd name="T58" fmla="*/ 119 w 263"/>
                <a:gd name="T59" fmla="*/ 389 h 615"/>
                <a:gd name="T60" fmla="*/ 119 w 263"/>
                <a:gd name="T61" fmla="*/ 404 h 615"/>
                <a:gd name="T62" fmla="*/ 97 w 263"/>
                <a:gd name="T63" fmla="*/ 415 h 615"/>
                <a:gd name="T64" fmla="*/ 93 w 263"/>
                <a:gd name="T65" fmla="*/ 434 h 615"/>
                <a:gd name="T66" fmla="*/ 123 w 263"/>
                <a:gd name="T67" fmla="*/ 449 h 615"/>
                <a:gd name="T68" fmla="*/ 126 w 263"/>
                <a:gd name="T69" fmla="*/ 463 h 615"/>
                <a:gd name="T70" fmla="*/ 115 w 263"/>
                <a:gd name="T71" fmla="*/ 478 h 615"/>
                <a:gd name="T72" fmla="*/ 104 w 263"/>
                <a:gd name="T73" fmla="*/ 493 h 615"/>
                <a:gd name="T74" fmla="*/ 93 w 263"/>
                <a:gd name="T75" fmla="*/ 504 h 615"/>
                <a:gd name="T76" fmla="*/ 89 w 263"/>
                <a:gd name="T77" fmla="*/ 526 h 615"/>
                <a:gd name="T78" fmla="*/ 97 w 263"/>
                <a:gd name="T79" fmla="*/ 545 h 615"/>
                <a:gd name="T80" fmla="*/ 97 w 263"/>
                <a:gd name="T81" fmla="*/ 552 h 615"/>
                <a:gd name="T82" fmla="*/ 45 w 263"/>
                <a:gd name="T83" fmla="*/ 538 h 615"/>
                <a:gd name="T84" fmla="*/ 19 w 263"/>
                <a:gd name="T85" fmla="*/ 515 h 615"/>
                <a:gd name="T86" fmla="*/ 30 w 263"/>
                <a:gd name="T87" fmla="*/ 460 h 615"/>
                <a:gd name="T88" fmla="*/ 26 w 263"/>
                <a:gd name="T89" fmla="*/ 423 h 615"/>
                <a:gd name="T90" fmla="*/ 15 w 263"/>
                <a:gd name="T91" fmla="*/ 400 h 615"/>
                <a:gd name="T92" fmla="*/ 15 w 263"/>
                <a:gd name="T93" fmla="*/ 382 h 615"/>
                <a:gd name="T94" fmla="*/ 12 w 263"/>
                <a:gd name="T95" fmla="*/ 345 h 615"/>
                <a:gd name="T96" fmla="*/ 12 w 263"/>
                <a:gd name="T97" fmla="*/ 293 h 615"/>
                <a:gd name="T98" fmla="*/ 15 w 263"/>
                <a:gd name="T99" fmla="*/ 241 h 615"/>
                <a:gd name="T100" fmla="*/ 19 w 263"/>
                <a:gd name="T101" fmla="*/ 204 h 615"/>
                <a:gd name="T102" fmla="*/ 0 w 263"/>
                <a:gd name="T103" fmla="*/ 155 h 615"/>
                <a:gd name="T104" fmla="*/ 8 w 263"/>
                <a:gd name="T105" fmla="*/ 115 h 615"/>
                <a:gd name="T106" fmla="*/ 26 w 263"/>
                <a:gd name="T107" fmla="*/ 78 h 615"/>
                <a:gd name="T108" fmla="*/ 23 w 263"/>
                <a:gd name="T109" fmla="*/ 52 h 615"/>
                <a:gd name="T110" fmla="*/ 178 w 263"/>
                <a:gd name="T111" fmla="*/ 608 h 615"/>
                <a:gd name="T112" fmla="*/ 178 w 263"/>
                <a:gd name="T113" fmla="*/ 608 h 615"/>
                <a:gd name="T114" fmla="*/ 108 w 263"/>
                <a:gd name="T115" fmla="*/ 575 h 615"/>
                <a:gd name="T116" fmla="*/ 119 w 263"/>
                <a:gd name="T117" fmla="*/ 586 h 615"/>
                <a:gd name="T118" fmla="*/ 156 w 263"/>
                <a:gd name="T119" fmla="*/ 604 h 615"/>
                <a:gd name="T120" fmla="*/ 156 w 263"/>
                <a:gd name="T121" fmla="*/ 612 h 615"/>
                <a:gd name="T122" fmla="*/ 119 w 263"/>
                <a:gd name="T123" fmla="*/ 612 h 615"/>
                <a:gd name="T124" fmla="*/ 123 w 263"/>
                <a:gd name="T125" fmla="*/ 604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3" h="615">
                  <a:moveTo>
                    <a:pt x="41" y="14"/>
                  </a:moveTo>
                  <a:lnTo>
                    <a:pt x="45" y="11"/>
                  </a:lnTo>
                  <a:lnTo>
                    <a:pt x="45" y="7"/>
                  </a:lnTo>
                  <a:lnTo>
                    <a:pt x="52" y="0"/>
                  </a:lnTo>
                  <a:lnTo>
                    <a:pt x="56" y="0"/>
                  </a:lnTo>
                  <a:lnTo>
                    <a:pt x="60" y="3"/>
                  </a:lnTo>
                  <a:lnTo>
                    <a:pt x="67" y="0"/>
                  </a:lnTo>
                  <a:lnTo>
                    <a:pt x="67" y="0"/>
                  </a:lnTo>
                  <a:lnTo>
                    <a:pt x="71" y="0"/>
                  </a:lnTo>
                  <a:lnTo>
                    <a:pt x="78" y="0"/>
                  </a:lnTo>
                  <a:lnTo>
                    <a:pt x="82" y="0"/>
                  </a:lnTo>
                  <a:lnTo>
                    <a:pt x="82" y="3"/>
                  </a:lnTo>
                  <a:lnTo>
                    <a:pt x="86" y="11"/>
                  </a:lnTo>
                  <a:lnTo>
                    <a:pt x="86" y="11"/>
                  </a:lnTo>
                  <a:lnTo>
                    <a:pt x="86" y="11"/>
                  </a:lnTo>
                  <a:lnTo>
                    <a:pt x="86" y="7"/>
                  </a:lnTo>
                  <a:lnTo>
                    <a:pt x="89" y="7"/>
                  </a:lnTo>
                  <a:lnTo>
                    <a:pt x="89" y="3"/>
                  </a:lnTo>
                  <a:lnTo>
                    <a:pt x="93" y="0"/>
                  </a:lnTo>
                  <a:lnTo>
                    <a:pt x="100" y="0"/>
                  </a:lnTo>
                  <a:lnTo>
                    <a:pt x="108" y="0"/>
                  </a:lnTo>
                  <a:lnTo>
                    <a:pt x="112" y="3"/>
                  </a:lnTo>
                  <a:lnTo>
                    <a:pt x="115" y="7"/>
                  </a:lnTo>
                  <a:lnTo>
                    <a:pt x="119" y="7"/>
                  </a:lnTo>
                  <a:lnTo>
                    <a:pt x="123" y="14"/>
                  </a:lnTo>
                  <a:lnTo>
                    <a:pt x="134" y="22"/>
                  </a:lnTo>
                  <a:lnTo>
                    <a:pt x="137" y="22"/>
                  </a:lnTo>
                  <a:lnTo>
                    <a:pt x="141" y="26"/>
                  </a:lnTo>
                  <a:lnTo>
                    <a:pt x="145" y="29"/>
                  </a:lnTo>
                  <a:lnTo>
                    <a:pt x="156" y="33"/>
                  </a:lnTo>
                  <a:lnTo>
                    <a:pt x="160" y="37"/>
                  </a:lnTo>
                  <a:lnTo>
                    <a:pt x="163" y="37"/>
                  </a:lnTo>
                  <a:lnTo>
                    <a:pt x="171" y="40"/>
                  </a:lnTo>
                  <a:lnTo>
                    <a:pt x="178" y="44"/>
                  </a:lnTo>
                  <a:lnTo>
                    <a:pt x="189" y="44"/>
                  </a:lnTo>
                  <a:lnTo>
                    <a:pt x="193" y="52"/>
                  </a:lnTo>
                  <a:lnTo>
                    <a:pt x="197" y="52"/>
                  </a:lnTo>
                  <a:lnTo>
                    <a:pt x="200" y="55"/>
                  </a:lnTo>
                  <a:lnTo>
                    <a:pt x="197" y="59"/>
                  </a:lnTo>
                  <a:lnTo>
                    <a:pt x="197" y="63"/>
                  </a:lnTo>
                  <a:lnTo>
                    <a:pt x="193" y="66"/>
                  </a:lnTo>
                  <a:lnTo>
                    <a:pt x="189" y="66"/>
                  </a:lnTo>
                  <a:lnTo>
                    <a:pt x="193" y="70"/>
                  </a:lnTo>
                  <a:lnTo>
                    <a:pt x="189" y="78"/>
                  </a:lnTo>
                  <a:lnTo>
                    <a:pt x="186" y="81"/>
                  </a:lnTo>
                  <a:lnTo>
                    <a:pt x="182" y="85"/>
                  </a:lnTo>
                  <a:lnTo>
                    <a:pt x="186" y="85"/>
                  </a:lnTo>
                  <a:lnTo>
                    <a:pt x="197" y="85"/>
                  </a:lnTo>
                  <a:lnTo>
                    <a:pt x="208" y="85"/>
                  </a:lnTo>
                  <a:lnTo>
                    <a:pt x="215" y="89"/>
                  </a:lnTo>
                  <a:lnTo>
                    <a:pt x="219" y="89"/>
                  </a:lnTo>
                  <a:lnTo>
                    <a:pt x="219" y="89"/>
                  </a:lnTo>
                  <a:lnTo>
                    <a:pt x="223" y="89"/>
                  </a:lnTo>
                  <a:lnTo>
                    <a:pt x="226" y="85"/>
                  </a:lnTo>
                  <a:lnTo>
                    <a:pt x="226" y="85"/>
                  </a:lnTo>
                  <a:lnTo>
                    <a:pt x="230" y="85"/>
                  </a:lnTo>
                  <a:lnTo>
                    <a:pt x="234" y="81"/>
                  </a:lnTo>
                  <a:lnTo>
                    <a:pt x="234" y="78"/>
                  </a:lnTo>
                  <a:lnTo>
                    <a:pt x="241" y="74"/>
                  </a:lnTo>
                  <a:lnTo>
                    <a:pt x="245" y="70"/>
                  </a:lnTo>
                  <a:lnTo>
                    <a:pt x="245" y="66"/>
                  </a:lnTo>
                  <a:lnTo>
                    <a:pt x="249" y="66"/>
                  </a:lnTo>
                  <a:lnTo>
                    <a:pt x="249" y="59"/>
                  </a:lnTo>
                  <a:lnTo>
                    <a:pt x="249" y="59"/>
                  </a:lnTo>
                  <a:lnTo>
                    <a:pt x="249" y="55"/>
                  </a:lnTo>
                  <a:lnTo>
                    <a:pt x="252" y="52"/>
                  </a:lnTo>
                  <a:lnTo>
                    <a:pt x="260" y="52"/>
                  </a:lnTo>
                  <a:lnTo>
                    <a:pt x="260" y="55"/>
                  </a:lnTo>
                  <a:lnTo>
                    <a:pt x="263" y="63"/>
                  </a:lnTo>
                  <a:lnTo>
                    <a:pt x="263" y="66"/>
                  </a:lnTo>
                  <a:lnTo>
                    <a:pt x="263" y="74"/>
                  </a:lnTo>
                  <a:lnTo>
                    <a:pt x="263" y="78"/>
                  </a:lnTo>
                  <a:lnTo>
                    <a:pt x="263" y="81"/>
                  </a:lnTo>
                  <a:lnTo>
                    <a:pt x="260" y="81"/>
                  </a:lnTo>
                  <a:lnTo>
                    <a:pt x="256" y="81"/>
                  </a:lnTo>
                  <a:lnTo>
                    <a:pt x="256" y="85"/>
                  </a:lnTo>
                  <a:lnTo>
                    <a:pt x="252" y="85"/>
                  </a:lnTo>
                  <a:lnTo>
                    <a:pt x="252" y="85"/>
                  </a:lnTo>
                  <a:lnTo>
                    <a:pt x="245" y="89"/>
                  </a:lnTo>
                  <a:lnTo>
                    <a:pt x="245" y="92"/>
                  </a:lnTo>
                  <a:lnTo>
                    <a:pt x="241" y="92"/>
                  </a:lnTo>
                  <a:lnTo>
                    <a:pt x="234" y="96"/>
                  </a:lnTo>
                  <a:lnTo>
                    <a:pt x="234" y="96"/>
                  </a:lnTo>
                  <a:lnTo>
                    <a:pt x="234" y="100"/>
                  </a:lnTo>
                  <a:lnTo>
                    <a:pt x="230" y="100"/>
                  </a:lnTo>
                  <a:lnTo>
                    <a:pt x="230" y="100"/>
                  </a:lnTo>
                  <a:lnTo>
                    <a:pt x="223" y="107"/>
                  </a:lnTo>
                  <a:lnTo>
                    <a:pt x="223" y="107"/>
                  </a:lnTo>
                  <a:lnTo>
                    <a:pt x="223" y="111"/>
                  </a:lnTo>
                  <a:lnTo>
                    <a:pt x="219" y="111"/>
                  </a:lnTo>
                  <a:lnTo>
                    <a:pt x="219" y="115"/>
                  </a:lnTo>
                  <a:lnTo>
                    <a:pt x="215" y="118"/>
                  </a:lnTo>
                  <a:lnTo>
                    <a:pt x="212" y="122"/>
                  </a:lnTo>
                  <a:lnTo>
                    <a:pt x="212" y="126"/>
                  </a:lnTo>
                  <a:lnTo>
                    <a:pt x="212" y="129"/>
                  </a:lnTo>
                  <a:lnTo>
                    <a:pt x="208" y="129"/>
                  </a:lnTo>
                  <a:lnTo>
                    <a:pt x="208" y="133"/>
                  </a:lnTo>
                  <a:lnTo>
                    <a:pt x="204" y="137"/>
                  </a:lnTo>
                  <a:lnTo>
                    <a:pt x="200" y="137"/>
                  </a:lnTo>
                  <a:lnTo>
                    <a:pt x="204" y="144"/>
                  </a:lnTo>
                  <a:lnTo>
                    <a:pt x="200" y="144"/>
                  </a:lnTo>
                  <a:lnTo>
                    <a:pt x="204" y="148"/>
                  </a:lnTo>
                  <a:lnTo>
                    <a:pt x="204" y="155"/>
                  </a:lnTo>
                  <a:lnTo>
                    <a:pt x="200" y="155"/>
                  </a:lnTo>
                  <a:lnTo>
                    <a:pt x="200" y="159"/>
                  </a:lnTo>
                  <a:lnTo>
                    <a:pt x="200" y="163"/>
                  </a:lnTo>
                  <a:lnTo>
                    <a:pt x="200" y="167"/>
                  </a:lnTo>
                  <a:lnTo>
                    <a:pt x="200" y="170"/>
                  </a:lnTo>
                  <a:lnTo>
                    <a:pt x="200" y="174"/>
                  </a:lnTo>
                  <a:lnTo>
                    <a:pt x="200" y="181"/>
                  </a:lnTo>
                  <a:lnTo>
                    <a:pt x="200" y="181"/>
                  </a:lnTo>
                  <a:lnTo>
                    <a:pt x="200" y="185"/>
                  </a:lnTo>
                  <a:lnTo>
                    <a:pt x="197" y="185"/>
                  </a:lnTo>
                  <a:lnTo>
                    <a:pt x="197" y="185"/>
                  </a:lnTo>
                  <a:lnTo>
                    <a:pt x="197" y="185"/>
                  </a:lnTo>
                  <a:lnTo>
                    <a:pt x="197" y="193"/>
                  </a:lnTo>
                  <a:lnTo>
                    <a:pt x="197" y="196"/>
                  </a:lnTo>
                  <a:lnTo>
                    <a:pt x="197" y="200"/>
                  </a:lnTo>
                  <a:lnTo>
                    <a:pt x="200" y="200"/>
                  </a:lnTo>
                  <a:lnTo>
                    <a:pt x="200" y="204"/>
                  </a:lnTo>
                  <a:lnTo>
                    <a:pt x="200" y="204"/>
                  </a:lnTo>
                  <a:lnTo>
                    <a:pt x="200" y="207"/>
                  </a:lnTo>
                  <a:lnTo>
                    <a:pt x="208" y="211"/>
                  </a:lnTo>
                  <a:lnTo>
                    <a:pt x="215" y="215"/>
                  </a:lnTo>
                  <a:lnTo>
                    <a:pt x="223" y="219"/>
                  </a:lnTo>
                  <a:lnTo>
                    <a:pt x="226" y="222"/>
                  </a:lnTo>
                  <a:lnTo>
                    <a:pt x="226" y="226"/>
                  </a:lnTo>
                  <a:lnTo>
                    <a:pt x="219" y="233"/>
                  </a:lnTo>
                  <a:lnTo>
                    <a:pt x="219" y="233"/>
                  </a:lnTo>
                  <a:lnTo>
                    <a:pt x="223" y="241"/>
                  </a:lnTo>
                  <a:lnTo>
                    <a:pt x="226" y="241"/>
                  </a:lnTo>
                  <a:lnTo>
                    <a:pt x="230" y="241"/>
                  </a:lnTo>
                  <a:lnTo>
                    <a:pt x="234" y="241"/>
                  </a:lnTo>
                  <a:lnTo>
                    <a:pt x="234" y="241"/>
                  </a:lnTo>
                  <a:lnTo>
                    <a:pt x="234" y="241"/>
                  </a:lnTo>
                  <a:lnTo>
                    <a:pt x="234" y="248"/>
                  </a:lnTo>
                  <a:lnTo>
                    <a:pt x="234" y="252"/>
                  </a:lnTo>
                  <a:lnTo>
                    <a:pt x="230" y="256"/>
                  </a:lnTo>
                  <a:lnTo>
                    <a:pt x="230" y="259"/>
                  </a:lnTo>
                  <a:lnTo>
                    <a:pt x="226" y="263"/>
                  </a:lnTo>
                  <a:lnTo>
                    <a:pt x="226" y="259"/>
                  </a:lnTo>
                  <a:lnTo>
                    <a:pt x="226" y="263"/>
                  </a:lnTo>
                  <a:lnTo>
                    <a:pt x="226" y="267"/>
                  </a:lnTo>
                  <a:lnTo>
                    <a:pt x="226" y="270"/>
                  </a:lnTo>
                  <a:lnTo>
                    <a:pt x="223" y="274"/>
                  </a:lnTo>
                  <a:lnTo>
                    <a:pt x="215" y="278"/>
                  </a:lnTo>
                  <a:lnTo>
                    <a:pt x="208" y="282"/>
                  </a:lnTo>
                  <a:lnTo>
                    <a:pt x="208" y="278"/>
                  </a:lnTo>
                  <a:lnTo>
                    <a:pt x="208" y="282"/>
                  </a:lnTo>
                  <a:lnTo>
                    <a:pt x="197" y="285"/>
                  </a:lnTo>
                  <a:lnTo>
                    <a:pt x="186" y="285"/>
                  </a:lnTo>
                  <a:lnTo>
                    <a:pt x="178" y="285"/>
                  </a:lnTo>
                  <a:lnTo>
                    <a:pt x="175" y="285"/>
                  </a:lnTo>
                  <a:lnTo>
                    <a:pt x="167" y="289"/>
                  </a:lnTo>
                  <a:lnTo>
                    <a:pt x="163" y="289"/>
                  </a:lnTo>
                  <a:lnTo>
                    <a:pt x="160" y="285"/>
                  </a:lnTo>
                  <a:lnTo>
                    <a:pt x="156" y="285"/>
                  </a:lnTo>
                  <a:lnTo>
                    <a:pt x="152" y="285"/>
                  </a:lnTo>
                  <a:lnTo>
                    <a:pt x="152" y="282"/>
                  </a:lnTo>
                  <a:lnTo>
                    <a:pt x="152" y="282"/>
                  </a:lnTo>
                  <a:lnTo>
                    <a:pt x="152" y="285"/>
                  </a:lnTo>
                  <a:lnTo>
                    <a:pt x="152" y="285"/>
                  </a:lnTo>
                  <a:lnTo>
                    <a:pt x="152" y="293"/>
                  </a:lnTo>
                  <a:lnTo>
                    <a:pt x="152" y="293"/>
                  </a:lnTo>
                  <a:lnTo>
                    <a:pt x="152" y="296"/>
                  </a:lnTo>
                  <a:lnTo>
                    <a:pt x="156" y="296"/>
                  </a:lnTo>
                  <a:lnTo>
                    <a:pt x="156" y="300"/>
                  </a:lnTo>
                  <a:lnTo>
                    <a:pt x="156" y="300"/>
                  </a:lnTo>
                  <a:lnTo>
                    <a:pt x="156" y="300"/>
                  </a:lnTo>
                  <a:lnTo>
                    <a:pt x="156" y="300"/>
                  </a:lnTo>
                  <a:lnTo>
                    <a:pt x="152" y="304"/>
                  </a:lnTo>
                  <a:lnTo>
                    <a:pt x="152" y="308"/>
                  </a:lnTo>
                  <a:lnTo>
                    <a:pt x="152" y="308"/>
                  </a:lnTo>
                  <a:lnTo>
                    <a:pt x="152" y="311"/>
                  </a:lnTo>
                  <a:lnTo>
                    <a:pt x="152" y="315"/>
                  </a:lnTo>
                  <a:lnTo>
                    <a:pt x="156" y="315"/>
                  </a:lnTo>
                  <a:lnTo>
                    <a:pt x="156" y="319"/>
                  </a:lnTo>
                  <a:lnTo>
                    <a:pt x="156" y="319"/>
                  </a:lnTo>
                  <a:lnTo>
                    <a:pt x="156" y="322"/>
                  </a:lnTo>
                  <a:lnTo>
                    <a:pt x="156" y="322"/>
                  </a:lnTo>
                  <a:lnTo>
                    <a:pt x="152" y="326"/>
                  </a:lnTo>
                  <a:lnTo>
                    <a:pt x="152" y="326"/>
                  </a:lnTo>
                  <a:lnTo>
                    <a:pt x="145" y="330"/>
                  </a:lnTo>
                  <a:lnTo>
                    <a:pt x="137" y="330"/>
                  </a:lnTo>
                  <a:lnTo>
                    <a:pt x="130" y="330"/>
                  </a:lnTo>
                  <a:lnTo>
                    <a:pt x="126" y="326"/>
                  </a:lnTo>
                  <a:lnTo>
                    <a:pt x="119" y="322"/>
                  </a:lnTo>
                  <a:lnTo>
                    <a:pt x="115" y="322"/>
                  </a:lnTo>
                  <a:lnTo>
                    <a:pt x="115" y="322"/>
                  </a:lnTo>
                  <a:lnTo>
                    <a:pt x="115" y="322"/>
                  </a:lnTo>
                  <a:lnTo>
                    <a:pt x="115" y="322"/>
                  </a:lnTo>
                  <a:lnTo>
                    <a:pt x="112" y="326"/>
                  </a:lnTo>
                  <a:lnTo>
                    <a:pt x="112" y="330"/>
                  </a:lnTo>
                  <a:lnTo>
                    <a:pt x="115" y="334"/>
                  </a:lnTo>
                  <a:lnTo>
                    <a:pt x="115" y="337"/>
                  </a:lnTo>
                  <a:lnTo>
                    <a:pt x="115" y="345"/>
                  </a:lnTo>
                  <a:lnTo>
                    <a:pt x="115" y="348"/>
                  </a:lnTo>
                  <a:lnTo>
                    <a:pt x="119" y="348"/>
                  </a:lnTo>
                  <a:lnTo>
                    <a:pt x="126" y="348"/>
                  </a:lnTo>
                  <a:lnTo>
                    <a:pt x="126" y="348"/>
                  </a:lnTo>
                  <a:lnTo>
                    <a:pt x="126" y="352"/>
                  </a:lnTo>
                  <a:lnTo>
                    <a:pt x="123" y="352"/>
                  </a:lnTo>
                  <a:lnTo>
                    <a:pt x="126" y="352"/>
                  </a:lnTo>
                  <a:lnTo>
                    <a:pt x="130" y="352"/>
                  </a:lnTo>
                  <a:lnTo>
                    <a:pt x="130" y="352"/>
                  </a:lnTo>
                  <a:lnTo>
                    <a:pt x="130" y="348"/>
                  </a:lnTo>
                  <a:lnTo>
                    <a:pt x="126" y="348"/>
                  </a:lnTo>
                  <a:lnTo>
                    <a:pt x="130" y="348"/>
                  </a:lnTo>
                  <a:lnTo>
                    <a:pt x="130" y="348"/>
                  </a:lnTo>
                  <a:lnTo>
                    <a:pt x="134" y="345"/>
                  </a:lnTo>
                  <a:lnTo>
                    <a:pt x="137" y="345"/>
                  </a:lnTo>
                  <a:lnTo>
                    <a:pt x="141" y="348"/>
                  </a:lnTo>
                  <a:lnTo>
                    <a:pt x="137" y="352"/>
                  </a:lnTo>
                  <a:lnTo>
                    <a:pt x="137" y="352"/>
                  </a:lnTo>
                  <a:lnTo>
                    <a:pt x="141" y="356"/>
                  </a:lnTo>
                  <a:lnTo>
                    <a:pt x="141" y="359"/>
                  </a:lnTo>
                  <a:lnTo>
                    <a:pt x="141" y="359"/>
                  </a:lnTo>
                  <a:lnTo>
                    <a:pt x="134" y="363"/>
                  </a:lnTo>
                  <a:lnTo>
                    <a:pt x="130" y="363"/>
                  </a:lnTo>
                  <a:lnTo>
                    <a:pt x="130" y="359"/>
                  </a:lnTo>
                  <a:lnTo>
                    <a:pt x="130" y="359"/>
                  </a:lnTo>
                  <a:lnTo>
                    <a:pt x="130" y="359"/>
                  </a:lnTo>
                  <a:lnTo>
                    <a:pt x="126" y="356"/>
                  </a:lnTo>
                  <a:lnTo>
                    <a:pt x="123" y="356"/>
                  </a:lnTo>
                  <a:lnTo>
                    <a:pt x="119" y="359"/>
                  </a:lnTo>
                  <a:lnTo>
                    <a:pt x="119" y="359"/>
                  </a:lnTo>
                  <a:lnTo>
                    <a:pt x="119" y="363"/>
                  </a:lnTo>
                  <a:lnTo>
                    <a:pt x="123" y="363"/>
                  </a:lnTo>
                  <a:lnTo>
                    <a:pt x="130" y="363"/>
                  </a:lnTo>
                  <a:lnTo>
                    <a:pt x="130" y="367"/>
                  </a:lnTo>
                  <a:lnTo>
                    <a:pt x="126" y="371"/>
                  </a:lnTo>
                  <a:lnTo>
                    <a:pt x="119" y="371"/>
                  </a:lnTo>
                  <a:lnTo>
                    <a:pt x="119" y="374"/>
                  </a:lnTo>
                  <a:lnTo>
                    <a:pt x="119" y="374"/>
                  </a:lnTo>
                  <a:lnTo>
                    <a:pt x="119" y="378"/>
                  </a:lnTo>
                  <a:lnTo>
                    <a:pt x="115" y="378"/>
                  </a:lnTo>
                  <a:lnTo>
                    <a:pt x="115" y="382"/>
                  </a:lnTo>
                  <a:lnTo>
                    <a:pt x="119" y="385"/>
                  </a:lnTo>
                  <a:lnTo>
                    <a:pt x="119" y="385"/>
                  </a:lnTo>
                  <a:lnTo>
                    <a:pt x="119" y="389"/>
                  </a:lnTo>
                  <a:lnTo>
                    <a:pt x="123" y="393"/>
                  </a:lnTo>
                  <a:lnTo>
                    <a:pt x="123" y="393"/>
                  </a:lnTo>
                  <a:lnTo>
                    <a:pt x="119" y="397"/>
                  </a:lnTo>
                  <a:lnTo>
                    <a:pt x="119" y="397"/>
                  </a:lnTo>
                  <a:lnTo>
                    <a:pt x="115" y="400"/>
                  </a:lnTo>
                  <a:lnTo>
                    <a:pt x="115" y="400"/>
                  </a:lnTo>
                  <a:lnTo>
                    <a:pt x="115" y="404"/>
                  </a:lnTo>
                  <a:lnTo>
                    <a:pt x="119" y="404"/>
                  </a:lnTo>
                  <a:lnTo>
                    <a:pt x="119" y="404"/>
                  </a:lnTo>
                  <a:lnTo>
                    <a:pt x="119" y="408"/>
                  </a:lnTo>
                  <a:lnTo>
                    <a:pt x="115" y="408"/>
                  </a:lnTo>
                  <a:lnTo>
                    <a:pt x="112" y="408"/>
                  </a:lnTo>
                  <a:lnTo>
                    <a:pt x="108" y="408"/>
                  </a:lnTo>
                  <a:lnTo>
                    <a:pt x="104" y="411"/>
                  </a:lnTo>
                  <a:lnTo>
                    <a:pt x="100" y="411"/>
                  </a:lnTo>
                  <a:lnTo>
                    <a:pt x="97" y="415"/>
                  </a:lnTo>
                  <a:lnTo>
                    <a:pt x="93" y="415"/>
                  </a:lnTo>
                  <a:lnTo>
                    <a:pt x="93" y="419"/>
                  </a:lnTo>
                  <a:lnTo>
                    <a:pt x="93" y="419"/>
                  </a:lnTo>
                  <a:lnTo>
                    <a:pt x="89" y="423"/>
                  </a:lnTo>
                  <a:lnTo>
                    <a:pt x="89" y="426"/>
                  </a:lnTo>
                  <a:lnTo>
                    <a:pt x="89" y="426"/>
                  </a:lnTo>
                  <a:lnTo>
                    <a:pt x="89" y="430"/>
                  </a:lnTo>
                  <a:lnTo>
                    <a:pt x="93" y="434"/>
                  </a:lnTo>
                  <a:lnTo>
                    <a:pt x="97" y="437"/>
                  </a:lnTo>
                  <a:lnTo>
                    <a:pt x="100" y="437"/>
                  </a:lnTo>
                  <a:lnTo>
                    <a:pt x="104" y="441"/>
                  </a:lnTo>
                  <a:lnTo>
                    <a:pt x="112" y="449"/>
                  </a:lnTo>
                  <a:lnTo>
                    <a:pt x="115" y="449"/>
                  </a:lnTo>
                  <a:lnTo>
                    <a:pt x="119" y="449"/>
                  </a:lnTo>
                  <a:lnTo>
                    <a:pt x="119" y="445"/>
                  </a:lnTo>
                  <a:lnTo>
                    <a:pt x="123" y="449"/>
                  </a:lnTo>
                  <a:lnTo>
                    <a:pt x="123" y="449"/>
                  </a:lnTo>
                  <a:lnTo>
                    <a:pt x="123" y="449"/>
                  </a:lnTo>
                  <a:lnTo>
                    <a:pt x="123" y="452"/>
                  </a:lnTo>
                  <a:lnTo>
                    <a:pt x="123" y="456"/>
                  </a:lnTo>
                  <a:lnTo>
                    <a:pt x="123" y="456"/>
                  </a:lnTo>
                  <a:lnTo>
                    <a:pt x="123" y="460"/>
                  </a:lnTo>
                  <a:lnTo>
                    <a:pt x="123" y="460"/>
                  </a:lnTo>
                  <a:lnTo>
                    <a:pt x="126" y="463"/>
                  </a:lnTo>
                  <a:lnTo>
                    <a:pt x="123" y="463"/>
                  </a:lnTo>
                  <a:lnTo>
                    <a:pt x="123" y="467"/>
                  </a:lnTo>
                  <a:lnTo>
                    <a:pt x="126" y="467"/>
                  </a:lnTo>
                  <a:lnTo>
                    <a:pt x="123" y="471"/>
                  </a:lnTo>
                  <a:lnTo>
                    <a:pt x="119" y="471"/>
                  </a:lnTo>
                  <a:lnTo>
                    <a:pt x="119" y="474"/>
                  </a:lnTo>
                  <a:lnTo>
                    <a:pt x="119" y="474"/>
                  </a:lnTo>
                  <a:lnTo>
                    <a:pt x="115" y="478"/>
                  </a:lnTo>
                  <a:lnTo>
                    <a:pt x="115" y="478"/>
                  </a:lnTo>
                  <a:lnTo>
                    <a:pt x="112" y="482"/>
                  </a:lnTo>
                  <a:lnTo>
                    <a:pt x="108" y="482"/>
                  </a:lnTo>
                  <a:lnTo>
                    <a:pt x="108" y="486"/>
                  </a:lnTo>
                  <a:lnTo>
                    <a:pt x="104" y="489"/>
                  </a:lnTo>
                  <a:lnTo>
                    <a:pt x="100" y="493"/>
                  </a:lnTo>
                  <a:lnTo>
                    <a:pt x="100" y="493"/>
                  </a:lnTo>
                  <a:lnTo>
                    <a:pt x="104" y="493"/>
                  </a:lnTo>
                  <a:lnTo>
                    <a:pt x="104" y="493"/>
                  </a:lnTo>
                  <a:lnTo>
                    <a:pt x="108" y="497"/>
                  </a:lnTo>
                  <a:lnTo>
                    <a:pt x="104" y="500"/>
                  </a:lnTo>
                  <a:lnTo>
                    <a:pt x="104" y="504"/>
                  </a:lnTo>
                  <a:lnTo>
                    <a:pt x="100" y="508"/>
                  </a:lnTo>
                  <a:lnTo>
                    <a:pt x="97" y="508"/>
                  </a:lnTo>
                  <a:lnTo>
                    <a:pt x="97" y="508"/>
                  </a:lnTo>
                  <a:lnTo>
                    <a:pt x="93" y="504"/>
                  </a:lnTo>
                  <a:lnTo>
                    <a:pt x="93" y="504"/>
                  </a:lnTo>
                  <a:lnTo>
                    <a:pt x="93" y="508"/>
                  </a:lnTo>
                  <a:lnTo>
                    <a:pt x="93" y="508"/>
                  </a:lnTo>
                  <a:lnTo>
                    <a:pt x="93" y="512"/>
                  </a:lnTo>
                  <a:lnTo>
                    <a:pt x="93" y="512"/>
                  </a:lnTo>
                  <a:lnTo>
                    <a:pt x="89" y="515"/>
                  </a:lnTo>
                  <a:lnTo>
                    <a:pt x="86" y="519"/>
                  </a:lnTo>
                  <a:lnTo>
                    <a:pt x="89" y="526"/>
                  </a:lnTo>
                  <a:lnTo>
                    <a:pt x="89" y="530"/>
                  </a:lnTo>
                  <a:lnTo>
                    <a:pt x="93" y="538"/>
                  </a:lnTo>
                  <a:lnTo>
                    <a:pt x="93" y="538"/>
                  </a:lnTo>
                  <a:lnTo>
                    <a:pt x="93" y="538"/>
                  </a:lnTo>
                  <a:lnTo>
                    <a:pt x="93" y="541"/>
                  </a:lnTo>
                  <a:lnTo>
                    <a:pt x="93" y="541"/>
                  </a:lnTo>
                  <a:lnTo>
                    <a:pt x="93" y="545"/>
                  </a:lnTo>
                  <a:lnTo>
                    <a:pt x="97" y="545"/>
                  </a:lnTo>
                  <a:lnTo>
                    <a:pt x="97" y="545"/>
                  </a:lnTo>
                  <a:lnTo>
                    <a:pt x="100" y="549"/>
                  </a:lnTo>
                  <a:lnTo>
                    <a:pt x="104" y="552"/>
                  </a:lnTo>
                  <a:lnTo>
                    <a:pt x="108" y="552"/>
                  </a:lnTo>
                  <a:lnTo>
                    <a:pt x="108" y="556"/>
                  </a:lnTo>
                  <a:lnTo>
                    <a:pt x="108" y="556"/>
                  </a:lnTo>
                  <a:lnTo>
                    <a:pt x="104" y="556"/>
                  </a:lnTo>
                  <a:lnTo>
                    <a:pt x="97" y="552"/>
                  </a:lnTo>
                  <a:lnTo>
                    <a:pt x="93" y="552"/>
                  </a:lnTo>
                  <a:lnTo>
                    <a:pt x="93" y="549"/>
                  </a:lnTo>
                  <a:lnTo>
                    <a:pt x="71" y="549"/>
                  </a:lnTo>
                  <a:lnTo>
                    <a:pt x="60" y="552"/>
                  </a:lnTo>
                  <a:lnTo>
                    <a:pt x="56" y="549"/>
                  </a:lnTo>
                  <a:lnTo>
                    <a:pt x="49" y="549"/>
                  </a:lnTo>
                  <a:lnTo>
                    <a:pt x="49" y="545"/>
                  </a:lnTo>
                  <a:lnTo>
                    <a:pt x="45" y="538"/>
                  </a:lnTo>
                  <a:lnTo>
                    <a:pt x="41" y="534"/>
                  </a:lnTo>
                  <a:lnTo>
                    <a:pt x="41" y="526"/>
                  </a:lnTo>
                  <a:lnTo>
                    <a:pt x="41" y="523"/>
                  </a:lnTo>
                  <a:lnTo>
                    <a:pt x="38" y="523"/>
                  </a:lnTo>
                  <a:lnTo>
                    <a:pt x="34" y="526"/>
                  </a:lnTo>
                  <a:lnTo>
                    <a:pt x="30" y="526"/>
                  </a:lnTo>
                  <a:lnTo>
                    <a:pt x="26" y="526"/>
                  </a:lnTo>
                  <a:lnTo>
                    <a:pt x="19" y="515"/>
                  </a:lnTo>
                  <a:lnTo>
                    <a:pt x="19" y="512"/>
                  </a:lnTo>
                  <a:lnTo>
                    <a:pt x="19" y="497"/>
                  </a:lnTo>
                  <a:lnTo>
                    <a:pt x="23" y="493"/>
                  </a:lnTo>
                  <a:lnTo>
                    <a:pt x="30" y="486"/>
                  </a:lnTo>
                  <a:lnTo>
                    <a:pt x="30" y="478"/>
                  </a:lnTo>
                  <a:lnTo>
                    <a:pt x="30" y="471"/>
                  </a:lnTo>
                  <a:lnTo>
                    <a:pt x="26" y="467"/>
                  </a:lnTo>
                  <a:lnTo>
                    <a:pt x="30" y="460"/>
                  </a:lnTo>
                  <a:lnTo>
                    <a:pt x="30" y="456"/>
                  </a:lnTo>
                  <a:lnTo>
                    <a:pt x="30" y="449"/>
                  </a:lnTo>
                  <a:lnTo>
                    <a:pt x="30" y="445"/>
                  </a:lnTo>
                  <a:lnTo>
                    <a:pt x="30" y="441"/>
                  </a:lnTo>
                  <a:lnTo>
                    <a:pt x="30" y="437"/>
                  </a:lnTo>
                  <a:lnTo>
                    <a:pt x="30" y="426"/>
                  </a:lnTo>
                  <a:lnTo>
                    <a:pt x="26" y="423"/>
                  </a:lnTo>
                  <a:lnTo>
                    <a:pt x="26" y="423"/>
                  </a:lnTo>
                  <a:lnTo>
                    <a:pt x="30" y="419"/>
                  </a:lnTo>
                  <a:lnTo>
                    <a:pt x="30" y="415"/>
                  </a:lnTo>
                  <a:lnTo>
                    <a:pt x="26" y="408"/>
                  </a:lnTo>
                  <a:lnTo>
                    <a:pt x="23" y="404"/>
                  </a:lnTo>
                  <a:lnTo>
                    <a:pt x="19" y="404"/>
                  </a:lnTo>
                  <a:lnTo>
                    <a:pt x="19" y="408"/>
                  </a:lnTo>
                  <a:lnTo>
                    <a:pt x="15" y="404"/>
                  </a:lnTo>
                  <a:lnTo>
                    <a:pt x="15" y="400"/>
                  </a:lnTo>
                  <a:lnTo>
                    <a:pt x="23" y="400"/>
                  </a:lnTo>
                  <a:lnTo>
                    <a:pt x="26" y="397"/>
                  </a:lnTo>
                  <a:lnTo>
                    <a:pt x="26" y="393"/>
                  </a:lnTo>
                  <a:lnTo>
                    <a:pt x="26" y="393"/>
                  </a:lnTo>
                  <a:lnTo>
                    <a:pt x="23" y="397"/>
                  </a:lnTo>
                  <a:lnTo>
                    <a:pt x="19" y="397"/>
                  </a:lnTo>
                  <a:lnTo>
                    <a:pt x="19" y="389"/>
                  </a:lnTo>
                  <a:lnTo>
                    <a:pt x="15" y="382"/>
                  </a:lnTo>
                  <a:lnTo>
                    <a:pt x="15" y="378"/>
                  </a:lnTo>
                  <a:lnTo>
                    <a:pt x="15" y="374"/>
                  </a:lnTo>
                  <a:lnTo>
                    <a:pt x="12" y="371"/>
                  </a:lnTo>
                  <a:lnTo>
                    <a:pt x="8" y="367"/>
                  </a:lnTo>
                  <a:lnTo>
                    <a:pt x="8" y="356"/>
                  </a:lnTo>
                  <a:lnTo>
                    <a:pt x="12" y="352"/>
                  </a:lnTo>
                  <a:lnTo>
                    <a:pt x="12" y="348"/>
                  </a:lnTo>
                  <a:lnTo>
                    <a:pt x="12" y="345"/>
                  </a:lnTo>
                  <a:lnTo>
                    <a:pt x="8" y="345"/>
                  </a:lnTo>
                  <a:lnTo>
                    <a:pt x="8" y="337"/>
                  </a:lnTo>
                  <a:lnTo>
                    <a:pt x="4" y="330"/>
                  </a:lnTo>
                  <a:lnTo>
                    <a:pt x="8" y="319"/>
                  </a:lnTo>
                  <a:lnTo>
                    <a:pt x="4" y="311"/>
                  </a:lnTo>
                  <a:lnTo>
                    <a:pt x="4" y="308"/>
                  </a:lnTo>
                  <a:lnTo>
                    <a:pt x="8" y="300"/>
                  </a:lnTo>
                  <a:lnTo>
                    <a:pt x="12" y="293"/>
                  </a:lnTo>
                  <a:lnTo>
                    <a:pt x="15" y="289"/>
                  </a:lnTo>
                  <a:lnTo>
                    <a:pt x="15" y="289"/>
                  </a:lnTo>
                  <a:lnTo>
                    <a:pt x="8" y="270"/>
                  </a:lnTo>
                  <a:lnTo>
                    <a:pt x="8" y="263"/>
                  </a:lnTo>
                  <a:lnTo>
                    <a:pt x="8" y="259"/>
                  </a:lnTo>
                  <a:lnTo>
                    <a:pt x="8" y="248"/>
                  </a:lnTo>
                  <a:lnTo>
                    <a:pt x="12" y="244"/>
                  </a:lnTo>
                  <a:lnTo>
                    <a:pt x="15" y="241"/>
                  </a:lnTo>
                  <a:lnTo>
                    <a:pt x="15" y="233"/>
                  </a:lnTo>
                  <a:lnTo>
                    <a:pt x="12" y="230"/>
                  </a:lnTo>
                  <a:lnTo>
                    <a:pt x="8" y="226"/>
                  </a:lnTo>
                  <a:lnTo>
                    <a:pt x="12" y="222"/>
                  </a:lnTo>
                  <a:lnTo>
                    <a:pt x="12" y="219"/>
                  </a:lnTo>
                  <a:lnTo>
                    <a:pt x="15" y="211"/>
                  </a:lnTo>
                  <a:lnTo>
                    <a:pt x="19" y="211"/>
                  </a:lnTo>
                  <a:lnTo>
                    <a:pt x="19" y="204"/>
                  </a:lnTo>
                  <a:lnTo>
                    <a:pt x="15" y="193"/>
                  </a:lnTo>
                  <a:lnTo>
                    <a:pt x="15" y="189"/>
                  </a:lnTo>
                  <a:lnTo>
                    <a:pt x="12" y="181"/>
                  </a:lnTo>
                  <a:lnTo>
                    <a:pt x="12" y="178"/>
                  </a:lnTo>
                  <a:lnTo>
                    <a:pt x="8" y="170"/>
                  </a:lnTo>
                  <a:lnTo>
                    <a:pt x="4" y="167"/>
                  </a:lnTo>
                  <a:lnTo>
                    <a:pt x="4" y="163"/>
                  </a:lnTo>
                  <a:lnTo>
                    <a:pt x="0" y="155"/>
                  </a:lnTo>
                  <a:lnTo>
                    <a:pt x="0" y="152"/>
                  </a:lnTo>
                  <a:lnTo>
                    <a:pt x="8" y="148"/>
                  </a:lnTo>
                  <a:lnTo>
                    <a:pt x="8" y="141"/>
                  </a:lnTo>
                  <a:lnTo>
                    <a:pt x="8" y="141"/>
                  </a:lnTo>
                  <a:lnTo>
                    <a:pt x="8" y="133"/>
                  </a:lnTo>
                  <a:lnTo>
                    <a:pt x="8" y="126"/>
                  </a:lnTo>
                  <a:lnTo>
                    <a:pt x="4" y="118"/>
                  </a:lnTo>
                  <a:lnTo>
                    <a:pt x="8" y="115"/>
                  </a:lnTo>
                  <a:lnTo>
                    <a:pt x="8" y="104"/>
                  </a:lnTo>
                  <a:lnTo>
                    <a:pt x="12" y="100"/>
                  </a:lnTo>
                  <a:lnTo>
                    <a:pt x="15" y="92"/>
                  </a:lnTo>
                  <a:lnTo>
                    <a:pt x="23" y="89"/>
                  </a:lnTo>
                  <a:lnTo>
                    <a:pt x="23" y="85"/>
                  </a:lnTo>
                  <a:lnTo>
                    <a:pt x="26" y="81"/>
                  </a:lnTo>
                  <a:lnTo>
                    <a:pt x="26" y="81"/>
                  </a:lnTo>
                  <a:lnTo>
                    <a:pt x="26" y="78"/>
                  </a:lnTo>
                  <a:lnTo>
                    <a:pt x="23" y="74"/>
                  </a:lnTo>
                  <a:lnTo>
                    <a:pt x="23" y="74"/>
                  </a:lnTo>
                  <a:lnTo>
                    <a:pt x="23" y="70"/>
                  </a:lnTo>
                  <a:lnTo>
                    <a:pt x="26" y="70"/>
                  </a:lnTo>
                  <a:lnTo>
                    <a:pt x="26" y="66"/>
                  </a:lnTo>
                  <a:lnTo>
                    <a:pt x="23" y="63"/>
                  </a:lnTo>
                  <a:lnTo>
                    <a:pt x="23" y="55"/>
                  </a:lnTo>
                  <a:lnTo>
                    <a:pt x="23" y="52"/>
                  </a:lnTo>
                  <a:lnTo>
                    <a:pt x="23" y="52"/>
                  </a:lnTo>
                  <a:lnTo>
                    <a:pt x="19" y="48"/>
                  </a:lnTo>
                  <a:lnTo>
                    <a:pt x="19" y="44"/>
                  </a:lnTo>
                  <a:lnTo>
                    <a:pt x="41" y="33"/>
                  </a:lnTo>
                  <a:lnTo>
                    <a:pt x="45" y="18"/>
                  </a:lnTo>
                  <a:lnTo>
                    <a:pt x="41" y="14"/>
                  </a:lnTo>
                  <a:lnTo>
                    <a:pt x="41" y="14"/>
                  </a:lnTo>
                  <a:close/>
                  <a:moveTo>
                    <a:pt x="178" y="608"/>
                  </a:moveTo>
                  <a:lnTo>
                    <a:pt x="178" y="608"/>
                  </a:lnTo>
                  <a:lnTo>
                    <a:pt x="182" y="608"/>
                  </a:lnTo>
                  <a:lnTo>
                    <a:pt x="186" y="608"/>
                  </a:lnTo>
                  <a:lnTo>
                    <a:pt x="189" y="604"/>
                  </a:lnTo>
                  <a:lnTo>
                    <a:pt x="186" y="604"/>
                  </a:lnTo>
                  <a:lnTo>
                    <a:pt x="182" y="604"/>
                  </a:lnTo>
                  <a:lnTo>
                    <a:pt x="178" y="608"/>
                  </a:lnTo>
                  <a:lnTo>
                    <a:pt x="178" y="608"/>
                  </a:lnTo>
                  <a:lnTo>
                    <a:pt x="178" y="608"/>
                  </a:lnTo>
                  <a:close/>
                  <a:moveTo>
                    <a:pt x="104" y="560"/>
                  </a:moveTo>
                  <a:lnTo>
                    <a:pt x="104" y="560"/>
                  </a:lnTo>
                  <a:lnTo>
                    <a:pt x="108" y="564"/>
                  </a:lnTo>
                  <a:lnTo>
                    <a:pt x="112" y="567"/>
                  </a:lnTo>
                  <a:lnTo>
                    <a:pt x="112" y="575"/>
                  </a:lnTo>
                  <a:lnTo>
                    <a:pt x="112" y="575"/>
                  </a:lnTo>
                  <a:lnTo>
                    <a:pt x="108" y="575"/>
                  </a:lnTo>
                  <a:lnTo>
                    <a:pt x="108" y="578"/>
                  </a:lnTo>
                  <a:lnTo>
                    <a:pt x="104" y="560"/>
                  </a:lnTo>
                  <a:lnTo>
                    <a:pt x="104" y="560"/>
                  </a:lnTo>
                  <a:close/>
                  <a:moveTo>
                    <a:pt x="108" y="578"/>
                  </a:moveTo>
                  <a:lnTo>
                    <a:pt x="112" y="578"/>
                  </a:lnTo>
                  <a:lnTo>
                    <a:pt x="115" y="578"/>
                  </a:lnTo>
                  <a:lnTo>
                    <a:pt x="119" y="582"/>
                  </a:lnTo>
                  <a:lnTo>
                    <a:pt x="119" y="586"/>
                  </a:lnTo>
                  <a:lnTo>
                    <a:pt x="123" y="586"/>
                  </a:lnTo>
                  <a:lnTo>
                    <a:pt x="126" y="589"/>
                  </a:lnTo>
                  <a:lnTo>
                    <a:pt x="126" y="593"/>
                  </a:lnTo>
                  <a:lnTo>
                    <a:pt x="130" y="593"/>
                  </a:lnTo>
                  <a:lnTo>
                    <a:pt x="145" y="597"/>
                  </a:lnTo>
                  <a:lnTo>
                    <a:pt x="145" y="601"/>
                  </a:lnTo>
                  <a:lnTo>
                    <a:pt x="149" y="601"/>
                  </a:lnTo>
                  <a:lnTo>
                    <a:pt x="156" y="604"/>
                  </a:lnTo>
                  <a:lnTo>
                    <a:pt x="160" y="604"/>
                  </a:lnTo>
                  <a:lnTo>
                    <a:pt x="163" y="604"/>
                  </a:lnTo>
                  <a:lnTo>
                    <a:pt x="167" y="604"/>
                  </a:lnTo>
                  <a:lnTo>
                    <a:pt x="167" y="608"/>
                  </a:lnTo>
                  <a:lnTo>
                    <a:pt x="163" y="608"/>
                  </a:lnTo>
                  <a:lnTo>
                    <a:pt x="163" y="608"/>
                  </a:lnTo>
                  <a:lnTo>
                    <a:pt x="160" y="608"/>
                  </a:lnTo>
                  <a:lnTo>
                    <a:pt x="156" y="612"/>
                  </a:lnTo>
                  <a:lnTo>
                    <a:pt x="156" y="615"/>
                  </a:lnTo>
                  <a:lnTo>
                    <a:pt x="152" y="615"/>
                  </a:lnTo>
                  <a:lnTo>
                    <a:pt x="149" y="615"/>
                  </a:lnTo>
                  <a:lnTo>
                    <a:pt x="145" y="612"/>
                  </a:lnTo>
                  <a:lnTo>
                    <a:pt x="137" y="612"/>
                  </a:lnTo>
                  <a:lnTo>
                    <a:pt x="130" y="612"/>
                  </a:lnTo>
                  <a:lnTo>
                    <a:pt x="126" y="612"/>
                  </a:lnTo>
                  <a:lnTo>
                    <a:pt x="119" y="612"/>
                  </a:lnTo>
                  <a:lnTo>
                    <a:pt x="119" y="612"/>
                  </a:lnTo>
                  <a:lnTo>
                    <a:pt x="115" y="608"/>
                  </a:lnTo>
                  <a:lnTo>
                    <a:pt x="123" y="608"/>
                  </a:lnTo>
                  <a:lnTo>
                    <a:pt x="130" y="604"/>
                  </a:lnTo>
                  <a:lnTo>
                    <a:pt x="130" y="604"/>
                  </a:lnTo>
                  <a:lnTo>
                    <a:pt x="130" y="604"/>
                  </a:lnTo>
                  <a:lnTo>
                    <a:pt x="126" y="604"/>
                  </a:lnTo>
                  <a:lnTo>
                    <a:pt x="123" y="604"/>
                  </a:lnTo>
                  <a:lnTo>
                    <a:pt x="115" y="604"/>
                  </a:lnTo>
                  <a:lnTo>
                    <a:pt x="115" y="604"/>
                  </a:lnTo>
                  <a:lnTo>
                    <a:pt x="108" y="578"/>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7" name="Freeform 189"/>
            <p:cNvSpPr>
              <a:spLocks noEditPoints="1"/>
            </p:cNvSpPr>
            <p:nvPr/>
          </p:nvSpPr>
          <p:spPr bwMode="auto">
            <a:xfrm>
              <a:off x="2810821" y="3524646"/>
              <a:ext cx="234167" cy="907075"/>
            </a:xfrm>
            <a:custGeom>
              <a:avLst/>
              <a:gdLst>
                <a:gd name="T0" fmla="*/ 33 w 49"/>
                <a:gd name="T1" fmla="*/ 183 h 190"/>
                <a:gd name="T2" fmla="*/ 33 w 49"/>
                <a:gd name="T3" fmla="*/ 185 h 190"/>
                <a:gd name="T4" fmla="*/ 40 w 49"/>
                <a:gd name="T5" fmla="*/ 185 h 190"/>
                <a:gd name="T6" fmla="*/ 33 w 49"/>
                <a:gd name="T7" fmla="*/ 177 h 190"/>
                <a:gd name="T8" fmla="*/ 39 w 49"/>
                <a:gd name="T9" fmla="*/ 175 h 190"/>
                <a:gd name="T10" fmla="*/ 15 w 49"/>
                <a:gd name="T11" fmla="*/ 157 h 190"/>
                <a:gd name="T12" fmla="*/ 15 w 49"/>
                <a:gd name="T13" fmla="*/ 129 h 190"/>
                <a:gd name="T14" fmla="*/ 11 w 49"/>
                <a:gd name="T15" fmla="*/ 108 h 190"/>
                <a:gd name="T16" fmla="*/ 15 w 49"/>
                <a:gd name="T17" fmla="*/ 74 h 190"/>
                <a:gd name="T18" fmla="*/ 16 w 49"/>
                <a:gd name="T19" fmla="*/ 42 h 190"/>
                <a:gd name="T20" fmla="*/ 16 w 49"/>
                <a:gd name="T21" fmla="*/ 15 h 190"/>
                <a:gd name="T22" fmla="*/ 7 w 49"/>
                <a:gd name="T23" fmla="*/ 3 h 190"/>
                <a:gd name="T24" fmla="*/ 5 w 49"/>
                <a:gd name="T25" fmla="*/ 25 h 190"/>
                <a:gd name="T26" fmla="*/ 5 w 49"/>
                <a:gd name="T27" fmla="*/ 47 h 190"/>
                <a:gd name="T28" fmla="*/ 6 w 49"/>
                <a:gd name="T29" fmla="*/ 67 h 190"/>
                <a:gd name="T30" fmla="*/ 4 w 49"/>
                <a:gd name="T31" fmla="*/ 82 h 190"/>
                <a:gd name="T32" fmla="*/ 2 w 49"/>
                <a:gd name="T33" fmla="*/ 94 h 190"/>
                <a:gd name="T34" fmla="*/ 3 w 49"/>
                <a:gd name="T35" fmla="*/ 109 h 190"/>
                <a:gd name="T36" fmla="*/ 10 w 49"/>
                <a:gd name="T37" fmla="*/ 116 h 190"/>
                <a:gd name="T38" fmla="*/ 9 w 49"/>
                <a:gd name="T39" fmla="*/ 125 h 190"/>
                <a:gd name="T40" fmla="*/ 9 w 49"/>
                <a:gd name="T41" fmla="*/ 138 h 190"/>
                <a:gd name="T42" fmla="*/ 3 w 49"/>
                <a:gd name="T43" fmla="*/ 135 h 190"/>
                <a:gd name="T44" fmla="*/ 6 w 49"/>
                <a:gd name="T45" fmla="*/ 139 h 190"/>
                <a:gd name="T46" fmla="*/ 10 w 49"/>
                <a:gd name="T47" fmla="*/ 144 h 190"/>
                <a:gd name="T48" fmla="*/ 10 w 49"/>
                <a:gd name="T49" fmla="*/ 150 h 190"/>
                <a:gd name="T50" fmla="*/ 11 w 49"/>
                <a:gd name="T51" fmla="*/ 157 h 190"/>
                <a:gd name="T52" fmla="*/ 15 w 49"/>
                <a:gd name="T53" fmla="*/ 165 h 190"/>
                <a:gd name="T54" fmla="*/ 20 w 49"/>
                <a:gd name="T55" fmla="*/ 167 h 190"/>
                <a:gd name="T56" fmla="*/ 21 w 49"/>
                <a:gd name="T57" fmla="*/ 170 h 190"/>
                <a:gd name="T58" fmla="*/ 19 w 49"/>
                <a:gd name="T59" fmla="*/ 172 h 190"/>
                <a:gd name="T60" fmla="*/ 23 w 49"/>
                <a:gd name="T61" fmla="*/ 171 h 190"/>
                <a:gd name="T62" fmla="*/ 21 w 49"/>
                <a:gd name="T63" fmla="*/ 175 h 190"/>
                <a:gd name="T64" fmla="*/ 28 w 49"/>
                <a:gd name="T65" fmla="*/ 173 h 190"/>
                <a:gd name="T66" fmla="*/ 29 w 49"/>
                <a:gd name="T67" fmla="*/ 179 h 190"/>
                <a:gd name="T68" fmla="*/ 38 w 49"/>
                <a:gd name="T69" fmla="*/ 169 h 190"/>
                <a:gd name="T70" fmla="*/ 3 w 49"/>
                <a:gd name="T71" fmla="*/ 117 h 190"/>
                <a:gd name="T72" fmla="*/ 8 w 49"/>
                <a:gd name="T73" fmla="*/ 115 h 190"/>
                <a:gd name="T74" fmla="*/ 7 w 49"/>
                <a:gd name="T75" fmla="*/ 124 h 190"/>
                <a:gd name="T76" fmla="*/ 3 w 49"/>
                <a:gd name="T77" fmla="*/ 128 h 190"/>
                <a:gd name="T78" fmla="*/ 4 w 49"/>
                <a:gd name="T79" fmla="*/ 128 h 190"/>
                <a:gd name="T80" fmla="*/ 9 w 49"/>
                <a:gd name="T81" fmla="*/ 126 h 190"/>
                <a:gd name="T82" fmla="*/ 5 w 49"/>
                <a:gd name="T83" fmla="*/ 130 h 190"/>
                <a:gd name="T84" fmla="*/ 7 w 49"/>
                <a:gd name="T85" fmla="*/ 148 h 190"/>
                <a:gd name="T86" fmla="*/ 6 w 49"/>
                <a:gd name="T87" fmla="*/ 148 h 190"/>
                <a:gd name="T88" fmla="*/ 5 w 49"/>
                <a:gd name="T89" fmla="*/ 152 h 190"/>
                <a:gd name="T90" fmla="*/ 6 w 49"/>
                <a:gd name="T91" fmla="*/ 154 h 190"/>
                <a:gd name="T92" fmla="*/ 9 w 49"/>
                <a:gd name="T93" fmla="*/ 156 h 190"/>
                <a:gd name="T94" fmla="*/ 10 w 49"/>
                <a:gd name="T95" fmla="*/ 162 h 190"/>
                <a:gd name="T96" fmla="*/ 10 w 49"/>
                <a:gd name="T97" fmla="*/ 161 h 190"/>
                <a:gd name="T98" fmla="*/ 11 w 49"/>
                <a:gd name="T99" fmla="*/ 167 h 190"/>
                <a:gd name="T100" fmla="*/ 14 w 49"/>
                <a:gd name="T101" fmla="*/ 169 h 190"/>
                <a:gd name="T102" fmla="*/ 15 w 49"/>
                <a:gd name="T103" fmla="*/ 169 h 190"/>
                <a:gd name="T104" fmla="*/ 17 w 49"/>
                <a:gd name="T105" fmla="*/ 172 h 190"/>
                <a:gd name="T106" fmla="*/ 21 w 49"/>
                <a:gd name="T107" fmla="*/ 177 h 190"/>
                <a:gd name="T108" fmla="*/ 22 w 49"/>
                <a:gd name="T109" fmla="*/ 180 h 190"/>
                <a:gd name="T110" fmla="*/ 26 w 49"/>
                <a:gd name="T111" fmla="*/ 180 h 190"/>
                <a:gd name="T112" fmla="*/ 27 w 49"/>
                <a:gd name="T113" fmla="*/ 181 h 190"/>
                <a:gd name="T114" fmla="*/ 31 w 49"/>
                <a:gd name="T115" fmla="*/ 179 h 190"/>
                <a:gd name="T116" fmla="*/ 48 w 49"/>
                <a:gd name="T117" fmla="*/ 188 h 190"/>
                <a:gd name="T118" fmla="*/ 45 w 49"/>
                <a:gd name="T119" fmla="*/ 186 h 190"/>
                <a:gd name="T120" fmla="*/ 41 w 49"/>
                <a:gd name="T121" fmla="*/ 187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 h="190">
                  <a:moveTo>
                    <a:pt x="42" y="184"/>
                  </a:moveTo>
                  <a:cubicBezTo>
                    <a:pt x="41" y="183"/>
                    <a:pt x="41" y="183"/>
                    <a:pt x="41" y="183"/>
                  </a:cubicBezTo>
                  <a:cubicBezTo>
                    <a:pt x="41" y="183"/>
                    <a:pt x="41" y="183"/>
                    <a:pt x="41" y="183"/>
                  </a:cubicBezTo>
                  <a:cubicBezTo>
                    <a:pt x="40" y="182"/>
                    <a:pt x="40" y="182"/>
                    <a:pt x="40" y="182"/>
                  </a:cubicBezTo>
                  <a:cubicBezTo>
                    <a:pt x="38" y="182"/>
                    <a:pt x="38" y="182"/>
                    <a:pt x="38" y="182"/>
                  </a:cubicBezTo>
                  <a:cubicBezTo>
                    <a:pt x="36" y="181"/>
                    <a:pt x="36" y="181"/>
                    <a:pt x="36" y="181"/>
                  </a:cubicBezTo>
                  <a:cubicBezTo>
                    <a:pt x="35" y="181"/>
                    <a:pt x="35" y="181"/>
                    <a:pt x="35" y="181"/>
                  </a:cubicBezTo>
                  <a:cubicBezTo>
                    <a:pt x="35" y="181"/>
                    <a:pt x="35" y="181"/>
                    <a:pt x="35" y="181"/>
                  </a:cubicBezTo>
                  <a:cubicBezTo>
                    <a:pt x="35" y="181"/>
                    <a:pt x="35" y="181"/>
                    <a:pt x="35" y="181"/>
                  </a:cubicBezTo>
                  <a:cubicBezTo>
                    <a:pt x="35" y="182"/>
                    <a:pt x="35" y="182"/>
                    <a:pt x="35" y="182"/>
                  </a:cubicBezTo>
                  <a:cubicBezTo>
                    <a:pt x="35" y="182"/>
                    <a:pt x="35" y="182"/>
                    <a:pt x="35" y="182"/>
                  </a:cubicBezTo>
                  <a:cubicBezTo>
                    <a:pt x="33" y="181"/>
                    <a:pt x="33" y="181"/>
                    <a:pt x="33" y="181"/>
                  </a:cubicBezTo>
                  <a:cubicBezTo>
                    <a:pt x="32" y="181"/>
                    <a:pt x="32" y="181"/>
                    <a:pt x="32" y="181"/>
                  </a:cubicBezTo>
                  <a:cubicBezTo>
                    <a:pt x="32" y="181"/>
                    <a:pt x="32" y="181"/>
                    <a:pt x="32" y="181"/>
                  </a:cubicBezTo>
                  <a:cubicBezTo>
                    <a:pt x="32" y="181"/>
                    <a:pt x="32" y="181"/>
                    <a:pt x="32" y="181"/>
                  </a:cubicBezTo>
                  <a:cubicBezTo>
                    <a:pt x="34" y="182"/>
                    <a:pt x="34" y="182"/>
                    <a:pt x="34" y="182"/>
                  </a:cubicBezTo>
                  <a:cubicBezTo>
                    <a:pt x="34" y="182"/>
                    <a:pt x="34" y="182"/>
                    <a:pt x="34" y="182"/>
                  </a:cubicBezTo>
                  <a:cubicBezTo>
                    <a:pt x="34" y="182"/>
                    <a:pt x="34" y="182"/>
                    <a:pt x="34" y="182"/>
                  </a:cubicBezTo>
                  <a:cubicBezTo>
                    <a:pt x="34" y="182"/>
                    <a:pt x="34" y="182"/>
                    <a:pt x="34" y="182"/>
                  </a:cubicBezTo>
                  <a:cubicBezTo>
                    <a:pt x="34" y="183"/>
                    <a:pt x="34" y="183"/>
                    <a:pt x="34" y="183"/>
                  </a:cubicBezTo>
                  <a:cubicBezTo>
                    <a:pt x="33" y="183"/>
                    <a:pt x="33" y="183"/>
                    <a:pt x="33" y="183"/>
                  </a:cubicBezTo>
                  <a:cubicBezTo>
                    <a:pt x="33" y="182"/>
                    <a:pt x="33" y="182"/>
                    <a:pt x="33" y="182"/>
                  </a:cubicBezTo>
                  <a:cubicBezTo>
                    <a:pt x="32" y="182"/>
                    <a:pt x="32" y="182"/>
                    <a:pt x="32" y="182"/>
                  </a:cubicBezTo>
                  <a:cubicBezTo>
                    <a:pt x="32" y="182"/>
                    <a:pt x="32" y="182"/>
                    <a:pt x="32" y="182"/>
                  </a:cubicBezTo>
                  <a:cubicBezTo>
                    <a:pt x="32" y="183"/>
                    <a:pt x="32" y="183"/>
                    <a:pt x="32" y="183"/>
                  </a:cubicBezTo>
                  <a:cubicBezTo>
                    <a:pt x="31" y="183"/>
                    <a:pt x="31" y="183"/>
                    <a:pt x="31" y="183"/>
                  </a:cubicBezTo>
                  <a:cubicBezTo>
                    <a:pt x="30" y="183"/>
                    <a:pt x="30" y="183"/>
                    <a:pt x="30" y="183"/>
                  </a:cubicBezTo>
                  <a:cubicBezTo>
                    <a:pt x="30" y="183"/>
                    <a:pt x="30" y="183"/>
                    <a:pt x="30" y="183"/>
                  </a:cubicBezTo>
                  <a:cubicBezTo>
                    <a:pt x="30" y="183"/>
                    <a:pt x="30" y="183"/>
                    <a:pt x="30" y="183"/>
                  </a:cubicBezTo>
                  <a:cubicBezTo>
                    <a:pt x="30" y="183"/>
                    <a:pt x="30" y="183"/>
                    <a:pt x="30" y="183"/>
                  </a:cubicBezTo>
                  <a:cubicBezTo>
                    <a:pt x="29" y="183"/>
                    <a:pt x="29" y="183"/>
                    <a:pt x="29" y="183"/>
                  </a:cubicBezTo>
                  <a:cubicBezTo>
                    <a:pt x="28" y="184"/>
                    <a:pt x="28" y="184"/>
                    <a:pt x="28" y="184"/>
                  </a:cubicBezTo>
                  <a:cubicBezTo>
                    <a:pt x="28" y="184"/>
                    <a:pt x="28" y="184"/>
                    <a:pt x="28" y="184"/>
                  </a:cubicBezTo>
                  <a:cubicBezTo>
                    <a:pt x="29" y="184"/>
                    <a:pt x="29" y="184"/>
                    <a:pt x="29" y="184"/>
                  </a:cubicBezTo>
                  <a:cubicBezTo>
                    <a:pt x="30" y="184"/>
                    <a:pt x="30" y="184"/>
                    <a:pt x="30" y="184"/>
                  </a:cubicBezTo>
                  <a:cubicBezTo>
                    <a:pt x="30" y="184"/>
                    <a:pt x="30" y="184"/>
                    <a:pt x="30" y="184"/>
                  </a:cubicBezTo>
                  <a:cubicBezTo>
                    <a:pt x="31" y="184"/>
                    <a:pt x="31" y="184"/>
                    <a:pt x="31" y="184"/>
                  </a:cubicBezTo>
                  <a:cubicBezTo>
                    <a:pt x="31" y="184"/>
                    <a:pt x="31" y="184"/>
                    <a:pt x="31" y="184"/>
                  </a:cubicBezTo>
                  <a:cubicBezTo>
                    <a:pt x="32" y="184"/>
                    <a:pt x="32" y="184"/>
                    <a:pt x="32" y="184"/>
                  </a:cubicBezTo>
                  <a:cubicBezTo>
                    <a:pt x="32" y="184"/>
                    <a:pt x="32" y="184"/>
                    <a:pt x="32" y="184"/>
                  </a:cubicBezTo>
                  <a:cubicBezTo>
                    <a:pt x="33" y="184"/>
                    <a:pt x="33" y="184"/>
                    <a:pt x="33" y="184"/>
                  </a:cubicBezTo>
                  <a:cubicBezTo>
                    <a:pt x="33" y="185"/>
                    <a:pt x="33" y="185"/>
                    <a:pt x="33" y="185"/>
                  </a:cubicBezTo>
                  <a:cubicBezTo>
                    <a:pt x="33" y="185"/>
                    <a:pt x="33" y="185"/>
                    <a:pt x="33" y="185"/>
                  </a:cubicBezTo>
                  <a:cubicBezTo>
                    <a:pt x="33" y="185"/>
                    <a:pt x="33" y="185"/>
                    <a:pt x="33" y="185"/>
                  </a:cubicBezTo>
                  <a:cubicBezTo>
                    <a:pt x="32" y="186"/>
                    <a:pt x="32" y="186"/>
                    <a:pt x="32" y="186"/>
                  </a:cubicBezTo>
                  <a:cubicBezTo>
                    <a:pt x="33" y="187"/>
                    <a:pt x="33" y="187"/>
                    <a:pt x="33" y="187"/>
                  </a:cubicBezTo>
                  <a:cubicBezTo>
                    <a:pt x="33" y="187"/>
                    <a:pt x="33" y="187"/>
                    <a:pt x="33" y="187"/>
                  </a:cubicBezTo>
                  <a:cubicBezTo>
                    <a:pt x="34" y="187"/>
                    <a:pt x="34" y="187"/>
                    <a:pt x="34" y="187"/>
                  </a:cubicBezTo>
                  <a:cubicBezTo>
                    <a:pt x="35" y="188"/>
                    <a:pt x="35" y="188"/>
                    <a:pt x="35" y="188"/>
                  </a:cubicBezTo>
                  <a:cubicBezTo>
                    <a:pt x="35" y="188"/>
                    <a:pt x="35" y="188"/>
                    <a:pt x="35" y="188"/>
                  </a:cubicBezTo>
                  <a:cubicBezTo>
                    <a:pt x="35" y="187"/>
                    <a:pt x="35" y="187"/>
                    <a:pt x="35" y="187"/>
                  </a:cubicBezTo>
                  <a:cubicBezTo>
                    <a:pt x="35" y="187"/>
                    <a:pt x="35" y="187"/>
                    <a:pt x="35" y="187"/>
                  </a:cubicBezTo>
                  <a:cubicBezTo>
                    <a:pt x="34" y="186"/>
                    <a:pt x="34" y="186"/>
                    <a:pt x="34" y="186"/>
                  </a:cubicBezTo>
                  <a:cubicBezTo>
                    <a:pt x="34" y="186"/>
                    <a:pt x="34" y="186"/>
                    <a:pt x="34" y="186"/>
                  </a:cubicBezTo>
                  <a:cubicBezTo>
                    <a:pt x="34" y="186"/>
                    <a:pt x="34" y="186"/>
                    <a:pt x="34" y="186"/>
                  </a:cubicBezTo>
                  <a:cubicBezTo>
                    <a:pt x="35" y="186"/>
                    <a:pt x="35" y="186"/>
                    <a:pt x="35" y="186"/>
                  </a:cubicBezTo>
                  <a:cubicBezTo>
                    <a:pt x="35" y="186"/>
                    <a:pt x="35" y="186"/>
                    <a:pt x="35" y="186"/>
                  </a:cubicBezTo>
                  <a:cubicBezTo>
                    <a:pt x="35" y="186"/>
                    <a:pt x="35" y="186"/>
                    <a:pt x="35" y="186"/>
                  </a:cubicBezTo>
                  <a:cubicBezTo>
                    <a:pt x="35" y="185"/>
                    <a:pt x="35" y="185"/>
                    <a:pt x="35" y="185"/>
                  </a:cubicBezTo>
                  <a:cubicBezTo>
                    <a:pt x="34" y="185"/>
                    <a:pt x="34" y="185"/>
                    <a:pt x="34" y="185"/>
                  </a:cubicBezTo>
                  <a:cubicBezTo>
                    <a:pt x="36" y="184"/>
                    <a:pt x="36" y="184"/>
                    <a:pt x="36" y="184"/>
                  </a:cubicBezTo>
                  <a:cubicBezTo>
                    <a:pt x="37" y="184"/>
                    <a:pt x="37" y="184"/>
                    <a:pt x="37" y="184"/>
                  </a:cubicBezTo>
                  <a:cubicBezTo>
                    <a:pt x="40" y="185"/>
                    <a:pt x="40" y="185"/>
                    <a:pt x="40" y="185"/>
                  </a:cubicBezTo>
                  <a:cubicBezTo>
                    <a:pt x="41" y="185"/>
                    <a:pt x="41" y="185"/>
                    <a:pt x="41" y="185"/>
                  </a:cubicBezTo>
                  <a:cubicBezTo>
                    <a:pt x="41" y="184"/>
                    <a:pt x="41" y="184"/>
                    <a:pt x="41" y="184"/>
                  </a:cubicBezTo>
                  <a:cubicBezTo>
                    <a:pt x="42" y="184"/>
                    <a:pt x="42" y="184"/>
                    <a:pt x="42" y="184"/>
                  </a:cubicBezTo>
                  <a:close/>
                  <a:moveTo>
                    <a:pt x="41" y="182"/>
                  </a:moveTo>
                  <a:cubicBezTo>
                    <a:pt x="40" y="182"/>
                    <a:pt x="40" y="182"/>
                    <a:pt x="40" y="182"/>
                  </a:cubicBezTo>
                  <a:cubicBezTo>
                    <a:pt x="38" y="181"/>
                    <a:pt x="38" y="181"/>
                    <a:pt x="38" y="181"/>
                  </a:cubicBezTo>
                  <a:cubicBezTo>
                    <a:pt x="36" y="180"/>
                    <a:pt x="36" y="180"/>
                    <a:pt x="36" y="180"/>
                  </a:cubicBezTo>
                  <a:cubicBezTo>
                    <a:pt x="36" y="180"/>
                    <a:pt x="36" y="180"/>
                    <a:pt x="36" y="180"/>
                  </a:cubicBezTo>
                  <a:cubicBezTo>
                    <a:pt x="35" y="180"/>
                    <a:pt x="35" y="180"/>
                    <a:pt x="35" y="180"/>
                  </a:cubicBezTo>
                  <a:cubicBezTo>
                    <a:pt x="34" y="179"/>
                    <a:pt x="34" y="179"/>
                    <a:pt x="34" y="179"/>
                  </a:cubicBezTo>
                  <a:cubicBezTo>
                    <a:pt x="34" y="179"/>
                    <a:pt x="34" y="179"/>
                    <a:pt x="34" y="179"/>
                  </a:cubicBezTo>
                  <a:cubicBezTo>
                    <a:pt x="34" y="178"/>
                    <a:pt x="34" y="178"/>
                    <a:pt x="34" y="178"/>
                  </a:cubicBezTo>
                  <a:cubicBezTo>
                    <a:pt x="35" y="178"/>
                    <a:pt x="35" y="178"/>
                    <a:pt x="35" y="178"/>
                  </a:cubicBezTo>
                  <a:cubicBezTo>
                    <a:pt x="35" y="177"/>
                    <a:pt x="35" y="177"/>
                    <a:pt x="35" y="177"/>
                  </a:cubicBezTo>
                  <a:cubicBezTo>
                    <a:pt x="36" y="177"/>
                    <a:pt x="36" y="177"/>
                    <a:pt x="36" y="177"/>
                  </a:cubicBezTo>
                  <a:cubicBezTo>
                    <a:pt x="37" y="176"/>
                    <a:pt x="37" y="176"/>
                    <a:pt x="37" y="176"/>
                  </a:cubicBezTo>
                  <a:cubicBezTo>
                    <a:pt x="37" y="176"/>
                    <a:pt x="37" y="176"/>
                    <a:pt x="37" y="176"/>
                  </a:cubicBezTo>
                  <a:cubicBezTo>
                    <a:pt x="36" y="176"/>
                    <a:pt x="36" y="176"/>
                    <a:pt x="36" y="176"/>
                  </a:cubicBezTo>
                  <a:cubicBezTo>
                    <a:pt x="34" y="176"/>
                    <a:pt x="34" y="176"/>
                    <a:pt x="34" y="176"/>
                  </a:cubicBezTo>
                  <a:cubicBezTo>
                    <a:pt x="34" y="177"/>
                    <a:pt x="34" y="177"/>
                    <a:pt x="34" y="177"/>
                  </a:cubicBezTo>
                  <a:cubicBezTo>
                    <a:pt x="33" y="177"/>
                    <a:pt x="33" y="177"/>
                    <a:pt x="33" y="177"/>
                  </a:cubicBezTo>
                  <a:cubicBezTo>
                    <a:pt x="32" y="176"/>
                    <a:pt x="32" y="176"/>
                    <a:pt x="32" y="176"/>
                  </a:cubicBezTo>
                  <a:cubicBezTo>
                    <a:pt x="32" y="175"/>
                    <a:pt x="32" y="175"/>
                    <a:pt x="32" y="175"/>
                  </a:cubicBezTo>
                  <a:cubicBezTo>
                    <a:pt x="32" y="174"/>
                    <a:pt x="32" y="174"/>
                    <a:pt x="32" y="174"/>
                  </a:cubicBezTo>
                  <a:cubicBezTo>
                    <a:pt x="33" y="174"/>
                    <a:pt x="33" y="174"/>
                    <a:pt x="33" y="174"/>
                  </a:cubicBezTo>
                  <a:cubicBezTo>
                    <a:pt x="33" y="173"/>
                    <a:pt x="33" y="173"/>
                    <a:pt x="33" y="173"/>
                  </a:cubicBezTo>
                  <a:cubicBezTo>
                    <a:pt x="32" y="173"/>
                    <a:pt x="32" y="173"/>
                    <a:pt x="32" y="173"/>
                  </a:cubicBezTo>
                  <a:cubicBezTo>
                    <a:pt x="32" y="173"/>
                    <a:pt x="32" y="173"/>
                    <a:pt x="32" y="173"/>
                  </a:cubicBezTo>
                  <a:cubicBezTo>
                    <a:pt x="32" y="172"/>
                    <a:pt x="32" y="172"/>
                    <a:pt x="32" y="172"/>
                  </a:cubicBezTo>
                  <a:cubicBezTo>
                    <a:pt x="33" y="172"/>
                    <a:pt x="33" y="172"/>
                    <a:pt x="33" y="172"/>
                  </a:cubicBezTo>
                  <a:cubicBezTo>
                    <a:pt x="34" y="173"/>
                    <a:pt x="34" y="173"/>
                    <a:pt x="34" y="173"/>
                  </a:cubicBezTo>
                  <a:cubicBezTo>
                    <a:pt x="34" y="173"/>
                    <a:pt x="34" y="173"/>
                    <a:pt x="34" y="173"/>
                  </a:cubicBezTo>
                  <a:cubicBezTo>
                    <a:pt x="35" y="172"/>
                    <a:pt x="35" y="172"/>
                    <a:pt x="35" y="172"/>
                  </a:cubicBezTo>
                  <a:cubicBezTo>
                    <a:pt x="35" y="171"/>
                    <a:pt x="35" y="171"/>
                    <a:pt x="35" y="171"/>
                  </a:cubicBezTo>
                  <a:cubicBezTo>
                    <a:pt x="34" y="171"/>
                    <a:pt x="34" y="171"/>
                    <a:pt x="34" y="171"/>
                  </a:cubicBezTo>
                  <a:cubicBezTo>
                    <a:pt x="35" y="170"/>
                    <a:pt x="35" y="170"/>
                    <a:pt x="35" y="170"/>
                  </a:cubicBezTo>
                  <a:cubicBezTo>
                    <a:pt x="35" y="170"/>
                    <a:pt x="35" y="170"/>
                    <a:pt x="35" y="170"/>
                  </a:cubicBezTo>
                  <a:cubicBezTo>
                    <a:pt x="36" y="171"/>
                    <a:pt x="36" y="171"/>
                    <a:pt x="36" y="171"/>
                  </a:cubicBezTo>
                  <a:cubicBezTo>
                    <a:pt x="36" y="171"/>
                    <a:pt x="36" y="171"/>
                    <a:pt x="36" y="171"/>
                  </a:cubicBezTo>
                  <a:cubicBezTo>
                    <a:pt x="38" y="170"/>
                    <a:pt x="38" y="170"/>
                    <a:pt x="38" y="170"/>
                  </a:cubicBezTo>
                  <a:cubicBezTo>
                    <a:pt x="39" y="175"/>
                    <a:pt x="39" y="175"/>
                    <a:pt x="39" y="175"/>
                  </a:cubicBezTo>
                  <a:cubicBezTo>
                    <a:pt x="39" y="175"/>
                    <a:pt x="39" y="175"/>
                    <a:pt x="39" y="175"/>
                  </a:cubicBezTo>
                  <a:cubicBezTo>
                    <a:pt x="39" y="175"/>
                    <a:pt x="39" y="175"/>
                    <a:pt x="39" y="175"/>
                  </a:cubicBezTo>
                  <a:cubicBezTo>
                    <a:pt x="41" y="182"/>
                    <a:pt x="41" y="182"/>
                    <a:pt x="41" y="182"/>
                  </a:cubicBezTo>
                  <a:close/>
                  <a:moveTo>
                    <a:pt x="38" y="169"/>
                  </a:moveTo>
                  <a:cubicBezTo>
                    <a:pt x="36" y="168"/>
                    <a:pt x="36" y="168"/>
                    <a:pt x="36" y="168"/>
                  </a:cubicBezTo>
                  <a:cubicBezTo>
                    <a:pt x="35" y="168"/>
                    <a:pt x="35" y="168"/>
                    <a:pt x="35" y="168"/>
                  </a:cubicBezTo>
                  <a:cubicBezTo>
                    <a:pt x="35" y="167"/>
                    <a:pt x="35" y="167"/>
                    <a:pt x="35" y="167"/>
                  </a:cubicBezTo>
                  <a:cubicBezTo>
                    <a:pt x="29" y="167"/>
                    <a:pt x="29" y="167"/>
                    <a:pt x="29" y="167"/>
                  </a:cubicBezTo>
                  <a:cubicBezTo>
                    <a:pt x="26" y="168"/>
                    <a:pt x="26" y="168"/>
                    <a:pt x="26" y="168"/>
                  </a:cubicBezTo>
                  <a:cubicBezTo>
                    <a:pt x="25" y="167"/>
                    <a:pt x="25" y="167"/>
                    <a:pt x="25" y="167"/>
                  </a:cubicBezTo>
                  <a:cubicBezTo>
                    <a:pt x="23" y="167"/>
                    <a:pt x="23" y="167"/>
                    <a:pt x="23" y="167"/>
                  </a:cubicBezTo>
                  <a:cubicBezTo>
                    <a:pt x="23" y="166"/>
                    <a:pt x="23" y="166"/>
                    <a:pt x="23" y="166"/>
                  </a:cubicBezTo>
                  <a:cubicBezTo>
                    <a:pt x="22" y="164"/>
                    <a:pt x="22" y="164"/>
                    <a:pt x="22" y="164"/>
                  </a:cubicBezTo>
                  <a:cubicBezTo>
                    <a:pt x="21" y="163"/>
                    <a:pt x="21" y="163"/>
                    <a:pt x="21" y="163"/>
                  </a:cubicBezTo>
                  <a:cubicBezTo>
                    <a:pt x="21" y="161"/>
                    <a:pt x="21" y="161"/>
                    <a:pt x="21" y="161"/>
                  </a:cubicBezTo>
                  <a:cubicBezTo>
                    <a:pt x="21" y="160"/>
                    <a:pt x="21" y="160"/>
                    <a:pt x="21" y="160"/>
                  </a:cubicBezTo>
                  <a:cubicBezTo>
                    <a:pt x="20" y="160"/>
                    <a:pt x="20" y="160"/>
                    <a:pt x="20" y="160"/>
                  </a:cubicBezTo>
                  <a:cubicBezTo>
                    <a:pt x="19" y="161"/>
                    <a:pt x="19" y="161"/>
                    <a:pt x="19" y="161"/>
                  </a:cubicBezTo>
                  <a:cubicBezTo>
                    <a:pt x="18" y="161"/>
                    <a:pt x="18" y="161"/>
                    <a:pt x="18" y="161"/>
                  </a:cubicBezTo>
                  <a:cubicBezTo>
                    <a:pt x="17" y="161"/>
                    <a:pt x="17" y="161"/>
                    <a:pt x="17" y="161"/>
                  </a:cubicBezTo>
                  <a:cubicBezTo>
                    <a:pt x="15" y="158"/>
                    <a:pt x="15" y="158"/>
                    <a:pt x="15" y="158"/>
                  </a:cubicBezTo>
                  <a:cubicBezTo>
                    <a:pt x="15" y="157"/>
                    <a:pt x="15" y="157"/>
                    <a:pt x="15" y="157"/>
                  </a:cubicBezTo>
                  <a:cubicBezTo>
                    <a:pt x="15" y="153"/>
                    <a:pt x="15" y="153"/>
                    <a:pt x="15" y="153"/>
                  </a:cubicBezTo>
                  <a:cubicBezTo>
                    <a:pt x="16" y="152"/>
                    <a:pt x="16" y="152"/>
                    <a:pt x="16" y="152"/>
                  </a:cubicBezTo>
                  <a:cubicBezTo>
                    <a:pt x="18" y="150"/>
                    <a:pt x="18" y="150"/>
                    <a:pt x="18" y="150"/>
                  </a:cubicBezTo>
                  <a:cubicBezTo>
                    <a:pt x="18" y="148"/>
                    <a:pt x="18" y="148"/>
                    <a:pt x="18" y="148"/>
                  </a:cubicBezTo>
                  <a:cubicBezTo>
                    <a:pt x="18" y="146"/>
                    <a:pt x="18" y="146"/>
                    <a:pt x="18" y="146"/>
                  </a:cubicBezTo>
                  <a:cubicBezTo>
                    <a:pt x="17" y="145"/>
                    <a:pt x="17" y="145"/>
                    <a:pt x="17" y="145"/>
                  </a:cubicBezTo>
                  <a:cubicBezTo>
                    <a:pt x="18" y="143"/>
                    <a:pt x="18" y="143"/>
                    <a:pt x="18" y="143"/>
                  </a:cubicBezTo>
                  <a:cubicBezTo>
                    <a:pt x="18" y="142"/>
                    <a:pt x="18" y="142"/>
                    <a:pt x="18" y="142"/>
                  </a:cubicBezTo>
                  <a:cubicBezTo>
                    <a:pt x="18" y="140"/>
                    <a:pt x="18" y="140"/>
                    <a:pt x="18" y="140"/>
                  </a:cubicBezTo>
                  <a:cubicBezTo>
                    <a:pt x="18" y="139"/>
                    <a:pt x="18" y="139"/>
                    <a:pt x="18" y="139"/>
                  </a:cubicBezTo>
                  <a:cubicBezTo>
                    <a:pt x="18" y="138"/>
                    <a:pt x="18" y="138"/>
                    <a:pt x="18" y="138"/>
                  </a:cubicBezTo>
                  <a:cubicBezTo>
                    <a:pt x="18" y="137"/>
                    <a:pt x="18" y="137"/>
                    <a:pt x="18" y="137"/>
                  </a:cubicBezTo>
                  <a:cubicBezTo>
                    <a:pt x="18" y="134"/>
                    <a:pt x="18" y="134"/>
                    <a:pt x="18" y="134"/>
                  </a:cubicBezTo>
                  <a:cubicBezTo>
                    <a:pt x="17" y="133"/>
                    <a:pt x="17" y="133"/>
                    <a:pt x="17" y="133"/>
                  </a:cubicBezTo>
                  <a:cubicBezTo>
                    <a:pt x="17" y="133"/>
                    <a:pt x="17" y="133"/>
                    <a:pt x="17" y="133"/>
                  </a:cubicBezTo>
                  <a:cubicBezTo>
                    <a:pt x="18" y="132"/>
                    <a:pt x="18" y="132"/>
                    <a:pt x="18" y="132"/>
                  </a:cubicBezTo>
                  <a:cubicBezTo>
                    <a:pt x="18" y="131"/>
                    <a:pt x="18" y="131"/>
                    <a:pt x="18" y="131"/>
                  </a:cubicBezTo>
                  <a:cubicBezTo>
                    <a:pt x="17" y="129"/>
                    <a:pt x="17" y="129"/>
                    <a:pt x="17" y="129"/>
                  </a:cubicBezTo>
                  <a:cubicBezTo>
                    <a:pt x="16" y="128"/>
                    <a:pt x="16" y="128"/>
                    <a:pt x="16" y="128"/>
                  </a:cubicBezTo>
                  <a:cubicBezTo>
                    <a:pt x="15" y="128"/>
                    <a:pt x="15" y="128"/>
                    <a:pt x="15" y="128"/>
                  </a:cubicBezTo>
                  <a:cubicBezTo>
                    <a:pt x="15" y="129"/>
                    <a:pt x="15" y="129"/>
                    <a:pt x="15" y="129"/>
                  </a:cubicBezTo>
                  <a:cubicBezTo>
                    <a:pt x="14" y="128"/>
                    <a:pt x="14" y="128"/>
                    <a:pt x="14" y="128"/>
                  </a:cubicBezTo>
                  <a:cubicBezTo>
                    <a:pt x="14" y="127"/>
                    <a:pt x="14" y="127"/>
                    <a:pt x="14" y="127"/>
                  </a:cubicBezTo>
                  <a:cubicBezTo>
                    <a:pt x="16" y="127"/>
                    <a:pt x="16" y="127"/>
                    <a:pt x="16" y="127"/>
                  </a:cubicBezTo>
                  <a:cubicBezTo>
                    <a:pt x="17" y="126"/>
                    <a:pt x="17" y="126"/>
                    <a:pt x="17" y="126"/>
                  </a:cubicBezTo>
                  <a:cubicBezTo>
                    <a:pt x="17" y="125"/>
                    <a:pt x="17" y="125"/>
                    <a:pt x="17" y="125"/>
                  </a:cubicBezTo>
                  <a:cubicBezTo>
                    <a:pt x="17" y="125"/>
                    <a:pt x="17" y="125"/>
                    <a:pt x="17" y="125"/>
                  </a:cubicBezTo>
                  <a:cubicBezTo>
                    <a:pt x="16" y="126"/>
                    <a:pt x="16" y="126"/>
                    <a:pt x="16" y="126"/>
                  </a:cubicBezTo>
                  <a:cubicBezTo>
                    <a:pt x="15" y="126"/>
                    <a:pt x="15" y="126"/>
                    <a:pt x="15" y="126"/>
                  </a:cubicBezTo>
                  <a:cubicBezTo>
                    <a:pt x="15" y="124"/>
                    <a:pt x="15" y="124"/>
                    <a:pt x="15" y="124"/>
                  </a:cubicBezTo>
                  <a:cubicBezTo>
                    <a:pt x="14" y="122"/>
                    <a:pt x="14" y="122"/>
                    <a:pt x="14" y="122"/>
                  </a:cubicBezTo>
                  <a:cubicBezTo>
                    <a:pt x="14" y="121"/>
                    <a:pt x="14" y="121"/>
                    <a:pt x="14" y="121"/>
                  </a:cubicBezTo>
                  <a:cubicBezTo>
                    <a:pt x="14" y="120"/>
                    <a:pt x="14" y="120"/>
                    <a:pt x="14" y="120"/>
                  </a:cubicBezTo>
                  <a:cubicBezTo>
                    <a:pt x="13" y="119"/>
                    <a:pt x="13" y="119"/>
                    <a:pt x="13" y="119"/>
                  </a:cubicBezTo>
                  <a:cubicBezTo>
                    <a:pt x="12" y="118"/>
                    <a:pt x="12" y="118"/>
                    <a:pt x="12" y="118"/>
                  </a:cubicBezTo>
                  <a:cubicBezTo>
                    <a:pt x="12" y="115"/>
                    <a:pt x="12" y="115"/>
                    <a:pt x="12" y="115"/>
                  </a:cubicBezTo>
                  <a:cubicBezTo>
                    <a:pt x="13" y="114"/>
                    <a:pt x="13" y="114"/>
                    <a:pt x="13" y="114"/>
                  </a:cubicBezTo>
                  <a:cubicBezTo>
                    <a:pt x="13" y="113"/>
                    <a:pt x="13" y="113"/>
                    <a:pt x="13" y="113"/>
                  </a:cubicBezTo>
                  <a:cubicBezTo>
                    <a:pt x="13" y="112"/>
                    <a:pt x="13" y="112"/>
                    <a:pt x="13" y="112"/>
                  </a:cubicBezTo>
                  <a:cubicBezTo>
                    <a:pt x="12" y="112"/>
                    <a:pt x="12" y="112"/>
                    <a:pt x="12" y="112"/>
                  </a:cubicBezTo>
                  <a:cubicBezTo>
                    <a:pt x="12" y="110"/>
                    <a:pt x="12" y="110"/>
                    <a:pt x="12" y="110"/>
                  </a:cubicBezTo>
                  <a:cubicBezTo>
                    <a:pt x="11" y="108"/>
                    <a:pt x="11" y="108"/>
                    <a:pt x="11" y="108"/>
                  </a:cubicBezTo>
                  <a:cubicBezTo>
                    <a:pt x="12" y="105"/>
                    <a:pt x="12" y="105"/>
                    <a:pt x="12" y="105"/>
                  </a:cubicBezTo>
                  <a:cubicBezTo>
                    <a:pt x="11" y="103"/>
                    <a:pt x="11" y="103"/>
                    <a:pt x="11" y="103"/>
                  </a:cubicBezTo>
                  <a:cubicBezTo>
                    <a:pt x="11" y="102"/>
                    <a:pt x="11" y="102"/>
                    <a:pt x="11" y="102"/>
                  </a:cubicBezTo>
                  <a:cubicBezTo>
                    <a:pt x="12" y="100"/>
                    <a:pt x="12" y="100"/>
                    <a:pt x="12" y="100"/>
                  </a:cubicBezTo>
                  <a:cubicBezTo>
                    <a:pt x="13" y="98"/>
                    <a:pt x="13" y="98"/>
                    <a:pt x="13" y="98"/>
                  </a:cubicBezTo>
                  <a:cubicBezTo>
                    <a:pt x="14" y="97"/>
                    <a:pt x="14" y="97"/>
                    <a:pt x="14" y="97"/>
                  </a:cubicBezTo>
                  <a:cubicBezTo>
                    <a:pt x="14" y="97"/>
                    <a:pt x="14" y="97"/>
                    <a:pt x="14" y="97"/>
                  </a:cubicBezTo>
                  <a:cubicBezTo>
                    <a:pt x="12" y="92"/>
                    <a:pt x="12" y="92"/>
                    <a:pt x="12" y="92"/>
                  </a:cubicBezTo>
                  <a:cubicBezTo>
                    <a:pt x="12" y="90"/>
                    <a:pt x="12" y="90"/>
                    <a:pt x="12" y="90"/>
                  </a:cubicBezTo>
                  <a:cubicBezTo>
                    <a:pt x="12" y="89"/>
                    <a:pt x="12" y="89"/>
                    <a:pt x="12" y="89"/>
                  </a:cubicBezTo>
                  <a:cubicBezTo>
                    <a:pt x="12" y="86"/>
                    <a:pt x="12" y="86"/>
                    <a:pt x="12" y="86"/>
                  </a:cubicBezTo>
                  <a:cubicBezTo>
                    <a:pt x="13" y="85"/>
                    <a:pt x="13" y="85"/>
                    <a:pt x="13" y="85"/>
                  </a:cubicBezTo>
                  <a:cubicBezTo>
                    <a:pt x="14" y="84"/>
                    <a:pt x="14" y="84"/>
                    <a:pt x="14" y="84"/>
                  </a:cubicBezTo>
                  <a:cubicBezTo>
                    <a:pt x="14" y="82"/>
                    <a:pt x="14" y="82"/>
                    <a:pt x="14" y="82"/>
                  </a:cubicBezTo>
                  <a:cubicBezTo>
                    <a:pt x="13" y="81"/>
                    <a:pt x="13" y="81"/>
                    <a:pt x="13" y="81"/>
                  </a:cubicBezTo>
                  <a:cubicBezTo>
                    <a:pt x="12" y="80"/>
                    <a:pt x="12" y="80"/>
                    <a:pt x="12" y="80"/>
                  </a:cubicBezTo>
                  <a:cubicBezTo>
                    <a:pt x="13" y="79"/>
                    <a:pt x="13" y="79"/>
                    <a:pt x="13" y="79"/>
                  </a:cubicBezTo>
                  <a:cubicBezTo>
                    <a:pt x="13" y="78"/>
                    <a:pt x="13" y="78"/>
                    <a:pt x="13" y="78"/>
                  </a:cubicBezTo>
                  <a:cubicBezTo>
                    <a:pt x="14" y="76"/>
                    <a:pt x="14" y="76"/>
                    <a:pt x="14" y="76"/>
                  </a:cubicBezTo>
                  <a:cubicBezTo>
                    <a:pt x="15" y="76"/>
                    <a:pt x="15" y="76"/>
                    <a:pt x="15" y="76"/>
                  </a:cubicBezTo>
                  <a:cubicBezTo>
                    <a:pt x="15" y="74"/>
                    <a:pt x="15" y="74"/>
                    <a:pt x="15" y="74"/>
                  </a:cubicBezTo>
                  <a:cubicBezTo>
                    <a:pt x="14" y="71"/>
                    <a:pt x="14" y="71"/>
                    <a:pt x="14" y="71"/>
                  </a:cubicBezTo>
                  <a:cubicBezTo>
                    <a:pt x="14" y="70"/>
                    <a:pt x="14" y="70"/>
                    <a:pt x="14" y="70"/>
                  </a:cubicBezTo>
                  <a:cubicBezTo>
                    <a:pt x="13" y="68"/>
                    <a:pt x="13" y="68"/>
                    <a:pt x="13" y="68"/>
                  </a:cubicBezTo>
                  <a:cubicBezTo>
                    <a:pt x="13" y="67"/>
                    <a:pt x="13" y="67"/>
                    <a:pt x="13" y="67"/>
                  </a:cubicBezTo>
                  <a:cubicBezTo>
                    <a:pt x="12" y="65"/>
                    <a:pt x="12" y="65"/>
                    <a:pt x="12" y="65"/>
                  </a:cubicBezTo>
                  <a:cubicBezTo>
                    <a:pt x="11" y="64"/>
                    <a:pt x="11" y="64"/>
                    <a:pt x="11" y="64"/>
                  </a:cubicBezTo>
                  <a:cubicBezTo>
                    <a:pt x="11" y="63"/>
                    <a:pt x="11" y="63"/>
                    <a:pt x="11" y="63"/>
                  </a:cubicBezTo>
                  <a:cubicBezTo>
                    <a:pt x="10" y="61"/>
                    <a:pt x="10" y="61"/>
                    <a:pt x="10" y="61"/>
                  </a:cubicBezTo>
                  <a:cubicBezTo>
                    <a:pt x="10" y="60"/>
                    <a:pt x="10" y="60"/>
                    <a:pt x="10" y="60"/>
                  </a:cubicBezTo>
                  <a:cubicBezTo>
                    <a:pt x="12" y="59"/>
                    <a:pt x="12" y="59"/>
                    <a:pt x="12" y="59"/>
                  </a:cubicBezTo>
                  <a:cubicBezTo>
                    <a:pt x="12" y="57"/>
                    <a:pt x="12" y="57"/>
                    <a:pt x="12" y="57"/>
                  </a:cubicBezTo>
                  <a:cubicBezTo>
                    <a:pt x="12" y="57"/>
                    <a:pt x="12" y="57"/>
                    <a:pt x="12" y="57"/>
                  </a:cubicBezTo>
                  <a:cubicBezTo>
                    <a:pt x="12" y="55"/>
                    <a:pt x="12" y="55"/>
                    <a:pt x="12" y="55"/>
                  </a:cubicBezTo>
                  <a:cubicBezTo>
                    <a:pt x="12" y="53"/>
                    <a:pt x="12" y="53"/>
                    <a:pt x="12" y="53"/>
                  </a:cubicBezTo>
                  <a:cubicBezTo>
                    <a:pt x="11" y="51"/>
                    <a:pt x="11" y="51"/>
                    <a:pt x="11" y="51"/>
                  </a:cubicBezTo>
                  <a:cubicBezTo>
                    <a:pt x="12" y="50"/>
                    <a:pt x="12" y="50"/>
                    <a:pt x="12" y="50"/>
                  </a:cubicBezTo>
                  <a:cubicBezTo>
                    <a:pt x="12" y="47"/>
                    <a:pt x="12" y="47"/>
                    <a:pt x="12" y="47"/>
                  </a:cubicBezTo>
                  <a:cubicBezTo>
                    <a:pt x="13" y="46"/>
                    <a:pt x="13" y="46"/>
                    <a:pt x="13" y="46"/>
                  </a:cubicBezTo>
                  <a:cubicBezTo>
                    <a:pt x="14" y="44"/>
                    <a:pt x="14" y="44"/>
                    <a:pt x="14" y="44"/>
                  </a:cubicBezTo>
                  <a:cubicBezTo>
                    <a:pt x="16" y="43"/>
                    <a:pt x="16" y="43"/>
                    <a:pt x="16" y="43"/>
                  </a:cubicBezTo>
                  <a:cubicBezTo>
                    <a:pt x="16" y="42"/>
                    <a:pt x="16" y="42"/>
                    <a:pt x="16" y="42"/>
                  </a:cubicBezTo>
                  <a:cubicBezTo>
                    <a:pt x="17" y="41"/>
                    <a:pt x="17" y="41"/>
                    <a:pt x="17" y="41"/>
                  </a:cubicBezTo>
                  <a:cubicBezTo>
                    <a:pt x="17" y="41"/>
                    <a:pt x="17" y="41"/>
                    <a:pt x="17" y="41"/>
                  </a:cubicBezTo>
                  <a:cubicBezTo>
                    <a:pt x="17" y="40"/>
                    <a:pt x="17" y="40"/>
                    <a:pt x="17" y="40"/>
                  </a:cubicBezTo>
                  <a:cubicBezTo>
                    <a:pt x="16" y="39"/>
                    <a:pt x="16" y="39"/>
                    <a:pt x="16" y="39"/>
                  </a:cubicBezTo>
                  <a:cubicBezTo>
                    <a:pt x="16" y="39"/>
                    <a:pt x="16" y="39"/>
                    <a:pt x="16" y="39"/>
                  </a:cubicBezTo>
                  <a:cubicBezTo>
                    <a:pt x="16" y="38"/>
                    <a:pt x="16" y="38"/>
                    <a:pt x="16" y="38"/>
                  </a:cubicBezTo>
                  <a:cubicBezTo>
                    <a:pt x="17" y="38"/>
                    <a:pt x="17" y="38"/>
                    <a:pt x="17" y="38"/>
                  </a:cubicBezTo>
                  <a:cubicBezTo>
                    <a:pt x="17" y="37"/>
                    <a:pt x="17" y="37"/>
                    <a:pt x="17" y="37"/>
                  </a:cubicBezTo>
                  <a:cubicBezTo>
                    <a:pt x="16" y="36"/>
                    <a:pt x="16" y="36"/>
                    <a:pt x="16" y="36"/>
                  </a:cubicBezTo>
                  <a:cubicBezTo>
                    <a:pt x="16" y="34"/>
                    <a:pt x="16" y="34"/>
                    <a:pt x="16" y="34"/>
                  </a:cubicBezTo>
                  <a:cubicBezTo>
                    <a:pt x="16" y="33"/>
                    <a:pt x="16" y="33"/>
                    <a:pt x="16" y="33"/>
                  </a:cubicBezTo>
                  <a:cubicBezTo>
                    <a:pt x="16" y="33"/>
                    <a:pt x="16" y="33"/>
                    <a:pt x="16" y="33"/>
                  </a:cubicBezTo>
                  <a:cubicBezTo>
                    <a:pt x="15" y="32"/>
                    <a:pt x="15" y="32"/>
                    <a:pt x="15" y="32"/>
                  </a:cubicBezTo>
                  <a:cubicBezTo>
                    <a:pt x="15" y="31"/>
                    <a:pt x="15" y="31"/>
                    <a:pt x="15" y="31"/>
                  </a:cubicBezTo>
                  <a:cubicBezTo>
                    <a:pt x="21" y="28"/>
                    <a:pt x="21" y="28"/>
                    <a:pt x="21" y="28"/>
                  </a:cubicBezTo>
                  <a:cubicBezTo>
                    <a:pt x="22" y="24"/>
                    <a:pt x="22" y="24"/>
                    <a:pt x="22" y="24"/>
                  </a:cubicBezTo>
                  <a:cubicBezTo>
                    <a:pt x="21" y="23"/>
                    <a:pt x="21" y="23"/>
                    <a:pt x="21" y="23"/>
                  </a:cubicBezTo>
                  <a:cubicBezTo>
                    <a:pt x="20" y="23"/>
                    <a:pt x="20" y="23"/>
                    <a:pt x="20" y="23"/>
                  </a:cubicBezTo>
                  <a:cubicBezTo>
                    <a:pt x="20" y="23"/>
                    <a:pt x="20" y="23"/>
                    <a:pt x="20" y="23"/>
                  </a:cubicBezTo>
                  <a:cubicBezTo>
                    <a:pt x="19" y="23"/>
                    <a:pt x="19" y="23"/>
                    <a:pt x="19" y="23"/>
                  </a:cubicBezTo>
                  <a:cubicBezTo>
                    <a:pt x="16" y="15"/>
                    <a:pt x="16" y="15"/>
                    <a:pt x="16" y="15"/>
                  </a:cubicBezTo>
                  <a:cubicBezTo>
                    <a:pt x="13" y="14"/>
                    <a:pt x="13" y="14"/>
                    <a:pt x="13" y="14"/>
                  </a:cubicBezTo>
                  <a:cubicBezTo>
                    <a:pt x="13" y="13"/>
                    <a:pt x="13" y="13"/>
                    <a:pt x="13" y="13"/>
                  </a:cubicBezTo>
                  <a:cubicBezTo>
                    <a:pt x="14" y="11"/>
                    <a:pt x="14" y="11"/>
                    <a:pt x="14" y="11"/>
                  </a:cubicBezTo>
                  <a:cubicBezTo>
                    <a:pt x="14" y="10"/>
                    <a:pt x="14" y="10"/>
                    <a:pt x="14" y="10"/>
                  </a:cubicBezTo>
                  <a:cubicBezTo>
                    <a:pt x="14" y="9"/>
                    <a:pt x="14" y="9"/>
                    <a:pt x="14" y="9"/>
                  </a:cubicBezTo>
                  <a:cubicBezTo>
                    <a:pt x="14" y="8"/>
                    <a:pt x="14" y="8"/>
                    <a:pt x="14" y="8"/>
                  </a:cubicBezTo>
                  <a:cubicBezTo>
                    <a:pt x="12" y="7"/>
                    <a:pt x="12" y="7"/>
                    <a:pt x="12" y="7"/>
                  </a:cubicBezTo>
                  <a:cubicBezTo>
                    <a:pt x="11" y="6"/>
                    <a:pt x="11" y="6"/>
                    <a:pt x="11" y="6"/>
                  </a:cubicBezTo>
                  <a:cubicBezTo>
                    <a:pt x="11" y="4"/>
                    <a:pt x="11" y="4"/>
                    <a:pt x="11" y="4"/>
                  </a:cubicBezTo>
                  <a:cubicBezTo>
                    <a:pt x="11" y="4"/>
                    <a:pt x="11" y="4"/>
                    <a:pt x="11" y="4"/>
                  </a:cubicBezTo>
                  <a:cubicBezTo>
                    <a:pt x="11" y="3"/>
                    <a:pt x="11" y="3"/>
                    <a:pt x="11" y="3"/>
                  </a:cubicBezTo>
                  <a:cubicBezTo>
                    <a:pt x="11" y="2"/>
                    <a:pt x="11" y="2"/>
                    <a:pt x="11" y="2"/>
                  </a:cubicBezTo>
                  <a:cubicBezTo>
                    <a:pt x="10" y="2"/>
                    <a:pt x="10" y="2"/>
                    <a:pt x="10" y="2"/>
                  </a:cubicBezTo>
                  <a:cubicBezTo>
                    <a:pt x="10" y="1"/>
                    <a:pt x="10" y="1"/>
                    <a:pt x="10" y="1"/>
                  </a:cubicBezTo>
                  <a:cubicBezTo>
                    <a:pt x="9" y="0"/>
                    <a:pt x="9" y="0"/>
                    <a:pt x="9" y="0"/>
                  </a:cubicBezTo>
                  <a:cubicBezTo>
                    <a:pt x="9" y="0"/>
                    <a:pt x="9" y="0"/>
                    <a:pt x="9" y="0"/>
                  </a:cubicBezTo>
                  <a:cubicBezTo>
                    <a:pt x="8" y="1"/>
                    <a:pt x="8" y="1"/>
                    <a:pt x="8" y="1"/>
                  </a:cubicBezTo>
                  <a:cubicBezTo>
                    <a:pt x="8" y="1"/>
                    <a:pt x="8" y="1"/>
                    <a:pt x="8" y="1"/>
                  </a:cubicBezTo>
                  <a:cubicBezTo>
                    <a:pt x="9" y="2"/>
                    <a:pt x="9" y="2"/>
                    <a:pt x="9" y="2"/>
                  </a:cubicBezTo>
                  <a:cubicBezTo>
                    <a:pt x="8" y="3"/>
                    <a:pt x="8" y="3"/>
                    <a:pt x="8" y="3"/>
                  </a:cubicBezTo>
                  <a:cubicBezTo>
                    <a:pt x="7" y="3"/>
                    <a:pt x="7" y="3"/>
                    <a:pt x="7" y="3"/>
                  </a:cubicBezTo>
                  <a:cubicBezTo>
                    <a:pt x="7" y="3"/>
                    <a:pt x="7" y="3"/>
                    <a:pt x="7" y="3"/>
                  </a:cubicBezTo>
                  <a:cubicBezTo>
                    <a:pt x="6" y="4"/>
                    <a:pt x="6" y="4"/>
                    <a:pt x="6" y="4"/>
                  </a:cubicBezTo>
                  <a:cubicBezTo>
                    <a:pt x="5" y="4"/>
                    <a:pt x="5" y="4"/>
                    <a:pt x="5" y="4"/>
                  </a:cubicBezTo>
                  <a:cubicBezTo>
                    <a:pt x="5" y="4"/>
                    <a:pt x="5" y="4"/>
                    <a:pt x="5" y="4"/>
                  </a:cubicBezTo>
                  <a:cubicBezTo>
                    <a:pt x="5" y="6"/>
                    <a:pt x="5" y="6"/>
                    <a:pt x="5" y="6"/>
                  </a:cubicBezTo>
                  <a:cubicBezTo>
                    <a:pt x="5" y="6"/>
                    <a:pt x="5" y="6"/>
                    <a:pt x="5" y="6"/>
                  </a:cubicBezTo>
                  <a:cubicBezTo>
                    <a:pt x="5" y="8"/>
                    <a:pt x="5" y="8"/>
                    <a:pt x="5" y="8"/>
                  </a:cubicBezTo>
                  <a:cubicBezTo>
                    <a:pt x="6" y="11"/>
                    <a:pt x="6" y="11"/>
                    <a:pt x="6" y="11"/>
                  </a:cubicBezTo>
                  <a:cubicBezTo>
                    <a:pt x="6" y="12"/>
                    <a:pt x="6" y="12"/>
                    <a:pt x="6" y="12"/>
                  </a:cubicBezTo>
                  <a:cubicBezTo>
                    <a:pt x="6" y="13"/>
                    <a:pt x="6" y="13"/>
                    <a:pt x="6" y="13"/>
                  </a:cubicBezTo>
                  <a:cubicBezTo>
                    <a:pt x="5" y="13"/>
                    <a:pt x="5" y="13"/>
                    <a:pt x="5" y="13"/>
                  </a:cubicBezTo>
                  <a:cubicBezTo>
                    <a:pt x="6" y="15"/>
                    <a:pt x="6" y="15"/>
                    <a:pt x="6" y="15"/>
                  </a:cubicBezTo>
                  <a:cubicBezTo>
                    <a:pt x="6" y="16"/>
                    <a:pt x="6" y="16"/>
                    <a:pt x="6" y="16"/>
                  </a:cubicBezTo>
                  <a:cubicBezTo>
                    <a:pt x="7" y="17"/>
                    <a:pt x="7" y="17"/>
                    <a:pt x="7" y="17"/>
                  </a:cubicBezTo>
                  <a:cubicBezTo>
                    <a:pt x="7" y="19"/>
                    <a:pt x="7" y="19"/>
                    <a:pt x="7" y="19"/>
                  </a:cubicBezTo>
                  <a:cubicBezTo>
                    <a:pt x="7" y="20"/>
                    <a:pt x="7" y="20"/>
                    <a:pt x="7" y="20"/>
                  </a:cubicBezTo>
                  <a:cubicBezTo>
                    <a:pt x="6" y="20"/>
                    <a:pt x="6" y="20"/>
                    <a:pt x="6" y="20"/>
                  </a:cubicBezTo>
                  <a:cubicBezTo>
                    <a:pt x="7" y="23"/>
                    <a:pt x="7" y="23"/>
                    <a:pt x="7" y="23"/>
                  </a:cubicBezTo>
                  <a:cubicBezTo>
                    <a:pt x="7" y="24"/>
                    <a:pt x="7" y="24"/>
                    <a:pt x="7" y="24"/>
                  </a:cubicBezTo>
                  <a:cubicBezTo>
                    <a:pt x="6" y="24"/>
                    <a:pt x="6" y="24"/>
                    <a:pt x="6" y="24"/>
                  </a:cubicBezTo>
                  <a:cubicBezTo>
                    <a:pt x="5" y="25"/>
                    <a:pt x="5" y="25"/>
                    <a:pt x="5" y="25"/>
                  </a:cubicBezTo>
                  <a:cubicBezTo>
                    <a:pt x="5" y="26"/>
                    <a:pt x="5" y="26"/>
                    <a:pt x="5" y="26"/>
                  </a:cubicBezTo>
                  <a:cubicBezTo>
                    <a:pt x="6" y="27"/>
                    <a:pt x="6" y="27"/>
                    <a:pt x="6" y="27"/>
                  </a:cubicBezTo>
                  <a:cubicBezTo>
                    <a:pt x="6" y="26"/>
                    <a:pt x="6" y="26"/>
                    <a:pt x="6" y="26"/>
                  </a:cubicBezTo>
                  <a:cubicBezTo>
                    <a:pt x="7" y="26"/>
                    <a:pt x="7" y="26"/>
                    <a:pt x="7" y="26"/>
                  </a:cubicBezTo>
                  <a:cubicBezTo>
                    <a:pt x="6" y="27"/>
                    <a:pt x="6" y="27"/>
                    <a:pt x="6" y="27"/>
                  </a:cubicBezTo>
                  <a:cubicBezTo>
                    <a:pt x="6" y="31"/>
                    <a:pt x="6" y="31"/>
                    <a:pt x="6" y="31"/>
                  </a:cubicBezTo>
                  <a:cubicBezTo>
                    <a:pt x="7" y="33"/>
                    <a:pt x="7" y="33"/>
                    <a:pt x="7" y="33"/>
                  </a:cubicBezTo>
                  <a:cubicBezTo>
                    <a:pt x="7" y="34"/>
                    <a:pt x="7" y="34"/>
                    <a:pt x="7" y="34"/>
                  </a:cubicBezTo>
                  <a:cubicBezTo>
                    <a:pt x="7" y="35"/>
                    <a:pt x="7" y="35"/>
                    <a:pt x="7" y="35"/>
                  </a:cubicBezTo>
                  <a:cubicBezTo>
                    <a:pt x="6" y="36"/>
                    <a:pt x="6" y="36"/>
                    <a:pt x="6" y="36"/>
                  </a:cubicBezTo>
                  <a:cubicBezTo>
                    <a:pt x="6" y="37"/>
                    <a:pt x="6" y="37"/>
                    <a:pt x="6" y="37"/>
                  </a:cubicBezTo>
                  <a:cubicBezTo>
                    <a:pt x="7" y="38"/>
                    <a:pt x="7" y="38"/>
                    <a:pt x="7" y="38"/>
                  </a:cubicBezTo>
                  <a:cubicBezTo>
                    <a:pt x="7" y="39"/>
                    <a:pt x="7" y="39"/>
                    <a:pt x="7" y="39"/>
                  </a:cubicBezTo>
                  <a:cubicBezTo>
                    <a:pt x="7" y="41"/>
                    <a:pt x="7" y="41"/>
                    <a:pt x="7" y="41"/>
                  </a:cubicBezTo>
                  <a:cubicBezTo>
                    <a:pt x="6" y="42"/>
                    <a:pt x="6" y="42"/>
                    <a:pt x="6" y="42"/>
                  </a:cubicBezTo>
                  <a:cubicBezTo>
                    <a:pt x="6" y="43"/>
                    <a:pt x="6" y="43"/>
                    <a:pt x="6" y="43"/>
                  </a:cubicBezTo>
                  <a:cubicBezTo>
                    <a:pt x="6" y="44"/>
                    <a:pt x="6" y="44"/>
                    <a:pt x="6" y="44"/>
                  </a:cubicBezTo>
                  <a:cubicBezTo>
                    <a:pt x="6" y="44"/>
                    <a:pt x="6" y="44"/>
                    <a:pt x="6" y="44"/>
                  </a:cubicBezTo>
                  <a:cubicBezTo>
                    <a:pt x="6" y="45"/>
                    <a:pt x="6" y="45"/>
                    <a:pt x="6" y="45"/>
                  </a:cubicBezTo>
                  <a:cubicBezTo>
                    <a:pt x="5" y="46"/>
                    <a:pt x="5" y="46"/>
                    <a:pt x="5" y="46"/>
                  </a:cubicBezTo>
                  <a:cubicBezTo>
                    <a:pt x="5" y="47"/>
                    <a:pt x="5" y="47"/>
                    <a:pt x="5" y="47"/>
                  </a:cubicBezTo>
                  <a:cubicBezTo>
                    <a:pt x="5" y="48"/>
                    <a:pt x="5" y="48"/>
                    <a:pt x="5" y="48"/>
                  </a:cubicBezTo>
                  <a:cubicBezTo>
                    <a:pt x="5" y="49"/>
                    <a:pt x="5" y="49"/>
                    <a:pt x="5" y="49"/>
                  </a:cubicBezTo>
                  <a:cubicBezTo>
                    <a:pt x="4" y="50"/>
                    <a:pt x="4" y="50"/>
                    <a:pt x="4" y="50"/>
                  </a:cubicBezTo>
                  <a:cubicBezTo>
                    <a:pt x="4" y="51"/>
                    <a:pt x="4" y="51"/>
                    <a:pt x="4" y="51"/>
                  </a:cubicBezTo>
                  <a:cubicBezTo>
                    <a:pt x="5" y="52"/>
                    <a:pt x="5" y="52"/>
                    <a:pt x="5" y="52"/>
                  </a:cubicBezTo>
                  <a:cubicBezTo>
                    <a:pt x="5" y="53"/>
                    <a:pt x="5" y="53"/>
                    <a:pt x="5" y="53"/>
                  </a:cubicBezTo>
                  <a:cubicBezTo>
                    <a:pt x="6" y="54"/>
                    <a:pt x="6" y="54"/>
                    <a:pt x="6" y="54"/>
                  </a:cubicBezTo>
                  <a:cubicBezTo>
                    <a:pt x="5" y="54"/>
                    <a:pt x="5" y="54"/>
                    <a:pt x="5" y="54"/>
                  </a:cubicBezTo>
                  <a:cubicBezTo>
                    <a:pt x="5" y="55"/>
                    <a:pt x="5" y="55"/>
                    <a:pt x="5" y="55"/>
                  </a:cubicBezTo>
                  <a:cubicBezTo>
                    <a:pt x="5" y="56"/>
                    <a:pt x="5" y="56"/>
                    <a:pt x="5" y="56"/>
                  </a:cubicBezTo>
                  <a:cubicBezTo>
                    <a:pt x="5" y="57"/>
                    <a:pt x="5" y="57"/>
                    <a:pt x="5" y="57"/>
                  </a:cubicBezTo>
                  <a:cubicBezTo>
                    <a:pt x="4" y="57"/>
                    <a:pt x="4" y="57"/>
                    <a:pt x="4" y="57"/>
                  </a:cubicBezTo>
                  <a:cubicBezTo>
                    <a:pt x="4" y="58"/>
                    <a:pt x="4" y="58"/>
                    <a:pt x="4" y="58"/>
                  </a:cubicBezTo>
                  <a:cubicBezTo>
                    <a:pt x="4" y="59"/>
                    <a:pt x="4" y="59"/>
                    <a:pt x="4" y="59"/>
                  </a:cubicBezTo>
                  <a:cubicBezTo>
                    <a:pt x="4" y="60"/>
                    <a:pt x="4" y="60"/>
                    <a:pt x="4" y="60"/>
                  </a:cubicBezTo>
                  <a:cubicBezTo>
                    <a:pt x="5" y="62"/>
                    <a:pt x="5" y="62"/>
                    <a:pt x="5" y="62"/>
                  </a:cubicBezTo>
                  <a:cubicBezTo>
                    <a:pt x="5" y="63"/>
                    <a:pt x="5" y="63"/>
                    <a:pt x="5" y="63"/>
                  </a:cubicBezTo>
                  <a:cubicBezTo>
                    <a:pt x="5" y="64"/>
                    <a:pt x="5" y="64"/>
                    <a:pt x="5" y="64"/>
                  </a:cubicBezTo>
                  <a:cubicBezTo>
                    <a:pt x="5" y="64"/>
                    <a:pt x="5" y="64"/>
                    <a:pt x="5" y="64"/>
                  </a:cubicBezTo>
                  <a:cubicBezTo>
                    <a:pt x="6" y="66"/>
                    <a:pt x="6" y="66"/>
                    <a:pt x="6" y="66"/>
                  </a:cubicBezTo>
                  <a:cubicBezTo>
                    <a:pt x="6" y="67"/>
                    <a:pt x="6" y="67"/>
                    <a:pt x="6" y="67"/>
                  </a:cubicBezTo>
                  <a:cubicBezTo>
                    <a:pt x="6" y="68"/>
                    <a:pt x="6" y="68"/>
                    <a:pt x="6" y="68"/>
                  </a:cubicBezTo>
                  <a:cubicBezTo>
                    <a:pt x="6" y="68"/>
                    <a:pt x="6" y="68"/>
                    <a:pt x="6" y="68"/>
                  </a:cubicBezTo>
                  <a:cubicBezTo>
                    <a:pt x="6" y="69"/>
                    <a:pt x="6" y="69"/>
                    <a:pt x="6" y="69"/>
                  </a:cubicBezTo>
                  <a:cubicBezTo>
                    <a:pt x="6" y="70"/>
                    <a:pt x="6" y="70"/>
                    <a:pt x="6" y="70"/>
                  </a:cubicBezTo>
                  <a:cubicBezTo>
                    <a:pt x="6" y="70"/>
                    <a:pt x="6" y="70"/>
                    <a:pt x="6" y="70"/>
                  </a:cubicBezTo>
                  <a:cubicBezTo>
                    <a:pt x="6" y="71"/>
                    <a:pt x="6" y="71"/>
                    <a:pt x="6" y="71"/>
                  </a:cubicBezTo>
                  <a:cubicBezTo>
                    <a:pt x="7" y="72"/>
                    <a:pt x="7" y="72"/>
                    <a:pt x="7" y="72"/>
                  </a:cubicBezTo>
                  <a:cubicBezTo>
                    <a:pt x="7" y="73"/>
                    <a:pt x="7" y="73"/>
                    <a:pt x="7" y="73"/>
                  </a:cubicBezTo>
                  <a:cubicBezTo>
                    <a:pt x="7" y="74"/>
                    <a:pt x="7" y="74"/>
                    <a:pt x="7" y="74"/>
                  </a:cubicBezTo>
                  <a:cubicBezTo>
                    <a:pt x="6" y="74"/>
                    <a:pt x="6" y="74"/>
                    <a:pt x="6" y="74"/>
                  </a:cubicBezTo>
                  <a:cubicBezTo>
                    <a:pt x="5" y="75"/>
                    <a:pt x="5" y="75"/>
                    <a:pt x="5" y="75"/>
                  </a:cubicBezTo>
                  <a:cubicBezTo>
                    <a:pt x="5" y="75"/>
                    <a:pt x="5" y="75"/>
                    <a:pt x="5" y="75"/>
                  </a:cubicBezTo>
                  <a:cubicBezTo>
                    <a:pt x="6" y="76"/>
                    <a:pt x="6" y="76"/>
                    <a:pt x="6" y="76"/>
                  </a:cubicBezTo>
                  <a:cubicBezTo>
                    <a:pt x="5" y="77"/>
                    <a:pt x="5" y="77"/>
                    <a:pt x="5" y="77"/>
                  </a:cubicBezTo>
                  <a:cubicBezTo>
                    <a:pt x="5" y="77"/>
                    <a:pt x="5" y="77"/>
                    <a:pt x="5" y="77"/>
                  </a:cubicBezTo>
                  <a:cubicBezTo>
                    <a:pt x="5" y="78"/>
                    <a:pt x="5" y="78"/>
                    <a:pt x="5" y="78"/>
                  </a:cubicBezTo>
                  <a:cubicBezTo>
                    <a:pt x="5" y="79"/>
                    <a:pt x="5" y="79"/>
                    <a:pt x="5" y="79"/>
                  </a:cubicBezTo>
                  <a:cubicBezTo>
                    <a:pt x="4" y="80"/>
                    <a:pt x="4" y="80"/>
                    <a:pt x="4" y="80"/>
                  </a:cubicBezTo>
                  <a:cubicBezTo>
                    <a:pt x="4" y="80"/>
                    <a:pt x="4" y="80"/>
                    <a:pt x="4" y="80"/>
                  </a:cubicBezTo>
                  <a:cubicBezTo>
                    <a:pt x="4" y="81"/>
                    <a:pt x="4" y="81"/>
                    <a:pt x="4" y="81"/>
                  </a:cubicBezTo>
                  <a:cubicBezTo>
                    <a:pt x="4" y="82"/>
                    <a:pt x="4" y="82"/>
                    <a:pt x="4" y="82"/>
                  </a:cubicBezTo>
                  <a:cubicBezTo>
                    <a:pt x="4" y="82"/>
                    <a:pt x="4" y="82"/>
                    <a:pt x="4" y="82"/>
                  </a:cubicBezTo>
                  <a:cubicBezTo>
                    <a:pt x="4" y="83"/>
                    <a:pt x="4" y="83"/>
                    <a:pt x="4" y="83"/>
                  </a:cubicBezTo>
                  <a:cubicBezTo>
                    <a:pt x="4" y="83"/>
                    <a:pt x="4" y="83"/>
                    <a:pt x="4" y="83"/>
                  </a:cubicBezTo>
                  <a:cubicBezTo>
                    <a:pt x="3" y="84"/>
                    <a:pt x="3" y="84"/>
                    <a:pt x="3" y="84"/>
                  </a:cubicBezTo>
                  <a:cubicBezTo>
                    <a:pt x="3" y="85"/>
                    <a:pt x="3" y="85"/>
                    <a:pt x="3" y="85"/>
                  </a:cubicBezTo>
                  <a:cubicBezTo>
                    <a:pt x="3" y="86"/>
                    <a:pt x="3" y="86"/>
                    <a:pt x="3" y="86"/>
                  </a:cubicBezTo>
                  <a:cubicBezTo>
                    <a:pt x="3" y="86"/>
                    <a:pt x="3" y="86"/>
                    <a:pt x="3" y="86"/>
                  </a:cubicBezTo>
                  <a:cubicBezTo>
                    <a:pt x="3" y="87"/>
                    <a:pt x="3" y="87"/>
                    <a:pt x="3" y="87"/>
                  </a:cubicBezTo>
                  <a:cubicBezTo>
                    <a:pt x="2" y="87"/>
                    <a:pt x="2" y="87"/>
                    <a:pt x="2" y="87"/>
                  </a:cubicBezTo>
                  <a:cubicBezTo>
                    <a:pt x="2" y="88"/>
                    <a:pt x="2" y="88"/>
                    <a:pt x="2" y="88"/>
                  </a:cubicBezTo>
                  <a:cubicBezTo>
                    <a:pt x="3" y="89"/>
                    <a:pt x="3" y="89"/>
                    <a:pt x="3" y="89"/>
                  </a:cubicBezTo>
                  <a:cubicBezTo>
                    <a:pt x="3" y="89"/>
                    <a:pt x="3" y="89"/>
                    <a:pt x="3" y="89"/>
                  </a:cubicBezTo>
                  <a:cubicBezTo>
                    <a:pt x="2" y="90"/>
                    <a:pt x="2" y="90"/>
                    <a:pt x="2" y="90"/>
                  </a:cubicBezTo>
                  <a:cubicBezTo>
                    <a:pt x="2" y="90"/>
                    <a:pt x="2" y="90"/>
                    <a:pt x="2" y="90"/>
                  </a:cubicBezTo>
                  <a:cubicBezTo>
                    <a:pt x="1" y="90"/>
                    <a:pt x="1" y="90"/>
                    <a:pt x="1" y="90"/>
                  </a:cubicBezTo>
                  <a:cubicBezTo>
                    <a:pt x="0" y="90"/>
                    <a:pt x="0" y="90"/>
                    <a:pt x="0" y="90"/>
                  </a:cubicBezTo>
                  <a:cubicBezTo>
                    <a:pt x="0" y="90"/>
                    <a:pt x="0" y="90"/>
                    <a:pt x="0" y="90"/>
                  </a:cubicBezTo>
                  <a:cubicBezTo>
                    <a:pt x="1" y="91"/>
                    <a:pt x="1" y="91"/>
                    <a:pt x="1" y="91"/>
                  </a:cubicBezTo>
                  <a:cubicBezTo>
                    <a:pt x="1" y="92"/>
                    <a:pt x="1" y="92"/>
                    <a:pt x="1" y="92"/>
                  </a:cubicBezTo>
                  <a:cubicBezTo>
                    <a:pt x="1" y="93"/>
                    <a:pt x="1" y="93"/>
                    <a:pt x="1" y="93"/>
                  </a:cubicBezTo>
                  <a:cubicBezTo>
                    <a:pt x="2" y="94"/>
                    <a:pt x="2" y="94"/>
                    <a:pt x="2" y="94"/>
                  </a:cubicBezTo>
                  <a:cubicBezTo>
                    <a:pt x="2" y="95"/>
                    <a:pt x="2" y="95"/>
                    <a:pt x="2" y="95"/>
                  </a:cubicBezTo>
                  <a:cubicBezTo>
                    <a:pt x="2" y="96"/>
                    <a:pt x="2" y="96"/>
                    <a:pt x="2" y="96"/>
                  </a:cubicBezTo>
                  <a:cubicBezTo>
                    <a:pt x="4" y="98"/>
                    <a:pt x="4" y="98"/>
                    <a:pt x="4" y="98"/>
                  </a:cubicBezTo>
                  <a:cubicBezTo>
                    <a:pt x="4" y="99"/>
                    <a:pt x="4" y="99"/>
                    <a:pt x="4" y="99"/>
                  </a:cubicBezTo>
                  <a:cubicBezTo>
                    <a:pt x="4" y="99"/>
                    <a:pt x="4" y="99"/>
                    <a:pt x="4" y="99"/>
                  </a:cubicBezTo>
                  <a:cubicBezTo>
                    <a:pt x="4" y="100"/>
                    <a:pt x="4" y="100"/>
                    <a:pt x="4" y="100"/>
                  </a:cubicBezTo>
                  <a:cubicBezTo>
                    <a:pt x="4" y="102"/>
                    <a:pt x="4" y="102"/>
                    <a:pt x="4" y="102"/>
                  </a:cubicBezTo>
                  <a:cubicBezTo>
                    <a:pt x="4" y="102"/>
                    <a:pt x="4" y="102"/>
                    <a:pt x="4" y="102"/>
                  </a:cubicBezTo>
                  <a:cubicBezTo>
                    <a:pt x="4" y="103"/>
                    <a:pt x="4" y="103"/>
                    <a:pt x="4" y="103"/>
                  </a:cubicBezTo>
                  <a:cubicBezTo>
                    <a:pt x="4" y="103"/>
                    <a:pt x="4" y="103"/>
                    <a:pt x="4" y="103"/>
                  </a:cubicBezTo>
                  <a:cubicBezTo>
                    <a:pt x="3" y="103"/>
                    <a:pt x="3" y="103"/>
                    <a:pt x="3" y="103"/>
                  </a:cubicBezTo>
                  <a:cubicBezTo>
                    <a:pt x="3" y="103"/>
                    <a:pt x="3" y="103"/>
                    <a:pt x="3" y="103"/>
                  </a:cubicBezTo>
                  <a:cubicBezTo>
                    <a:pt x="2" y="104"/>
                    <a:pt x="2" y="104"/>
                    <a:pt x="2" y="104"/>
                  </a:cubicBezTo>
                  <a:cubicBezTo>
                    <a:pt x="3" y="105"/>
                    <a:pt x="3" y="105"/>
                    <a:pt x="3" y="105"/>
                  </a:cubicBezTo>
                  <a:cubicBezTo>
                    <a:pt x="3" y="105"/>
                    <a:pt x="3" y="105"/>
                    <a:pt x="3" y="105"/>
                  </a:cubicBezTo>
                  <a:cubicBezTo>
                    <a:pt x="3" y="107"/>
                    <a:pt x="3" y="107"/>
                    <a:pt x="3" y="107"/>
                  </a:cubicBezTo>
                  <a:cubicBezTo>
                    <a:pt x="3" y="108"/>
                    <a:pt x="3" y="108"/>
                    <a:pt x="3" y="108"/>
                  </a:cubicBezTo>
                  <a:cubicBezTo>
                    <a:pt x="3" y="108"/>
                    <a:pt x="3" y="108"/>
                    <a:pt x="3" y="108"/>
                  </a:cubicBezTo>
                  <a:cubicBezTo>
                    <a:pt x="3" y="108"/>
                    <a:pt x="3" y="108"/>
                    <a:pt x="3" y="108"/>
                  </a:cubicBezTo>
                  <a:cubicBezTo>
                    <a:pt x="3" y="109"/>
                    <a:pt x="3" y="109"/>
                    <a:pt x="3" y="109"/>
                  </a:cubicBezTo>
                  <a:cubicBezTo>
                    <a:pt x="3" y="109"/>
                    <a:pt x="3" y="109"/>
                    <a:pt x="3" y="109"/>
                  </a:cubicBezTo>
                  <a:cubicBezTo>
                    <a:pt x="3" y="110"/>
                    <a:pt x="3" y="110"/>
                    <a:pt x="3" y="110"/>
                  </a:cubicBezTo>
                  <a:cubicBezTo>
                    <a:pt x="4" y="112"/>
                    <a:pt x="4" y="112"/>
                    <a:pt x="4" y="112"/>
                  </a:cubicBezTo>
                  <a:cubicBezTo>
                    <a:pt x="5" y="112"/>
                    <a:pt x="5" y="112"/>
                    <a:pt x="5" y="112"/>
                  </a:cubicBezTo>
                  <a:cubicBezTo>
                    <a:pt x="5" y="113"/>
                    <a:pt x="5" y="113"/>
                    <a:pt x="5" y="113"/>
                  </a:cubicBezTo>
                  <a:cubicBezTo>
                    <a:pt x="6" y="113"/>
                    <a:pt x="6" y="113"/>
                    <a:pt x="6" y="113"/>
                  </a:cubicBezTo>
                  <a:cubicBezTo>
                    <a:pt x="8" y="113"/>
                    <a:pt x="8" y="113"/>
                    <a:pt x="8" y="113"/>
                  </a:cubicBezTo>
                  <a:cubicBezTo>
                    <a:pt x="8" y="112"/>
                    <a:pt x="8" y="112"/>
                    <a:pt x="8" y="112"/>
                  </a:cubicBezTo>
                  <a:cubicBezTo>
                    <a:pt x="8" y="111"/>
                    <a:pt x="8" y="111"/>
                    <a:pt x="8" y="111"/>
                  </a:cubicBezTo>
                  <a:cubicBezTo>
                    <a:pt x="9" y="111"/>
                    <a:pt x="9" y="111"/>
                    <a:pt x="9" y="111"/>
                  </a:cubicBezTo>
                  <a:cubicBezTo>
                    <a:pt x="9" y="112"/>
                    <a:pt x="9" y="112"/>
                    <a:pt x="9" y="112"/>
                  </a:cubicBezTo>
                  <a:cubicBezTo>
                    <a:pt x="10" y="112"/>
                    <a:pt x="10" y="112"/>
                    <a:pt x="10" y="112"/>
                  </a:cubicBezTo>
                  <a:cubicBezTo>
                    <a:pt x="10" y="112"/>
                    <a:pt x="10" y="112"/>
                    <a:pt x="10" y="112"/>
                  </a:cubicBezTo>
                  <a:cubicBezTo>
                    <a:pt x="10" y="112"/>
                    <a:pt x="10" y="112"/>
                    <a:pt x="10" y="112"/>
                  </a:cubicBezTo>
                  <a:cubicBezTo>
                    <a:pt x="9" y="113"/>
                    <a:pt x="9" y="113"/>
                    <a:pt x="9" y="113"/>
                  </a:cubicBezTo>
                  <a:cubicBezTo>
                    <a:pt x="9" y="114"/>
                    <a:pt x="9" y="114"/>
                    <a:pt x="9" y="114"/>
                  </a:cubicBezTo>
                  <a:cubicBezTo>
                    <a:pt x="9" y="114"/>
                    <a:pt x="9" y="114"/>
                    <a:pt x="9" y="114"/>
                  </a:cubicBezTo>
                  <a:cubicBezTo>
                    <a:pt x="10" y="114"/>
                    <a:pt x="10" y="114"/>
                    <a:pt x="10" y="114"/>
                  </a:cubicBezTo>
                  <a:cubicBezTo>
                    <a:pt x="10" y="114"/>
                    <a:pt x="10" y="114"/>
                    <a:pt x="10" y="114"/>
                  </a:cubicBezTo>
                  <a:cubicBezTo>
                    <a:pt x="10" y="116"/>
                    <a:pt x="10" y="116"/>
                    <a:pt x="10" y="116"/>
                  </a:cubicBezTo>
                  <a:cubicBezTo>
                    <a:pt x="11" y="116"/>
                    <a:pt x="11" y="116"/>
                    <a:pt x="11" y="116"/>
                  </a:cubicBezTo>
                  <a:cubicBezTo>
                    <a:pt x="10" y="116"/>
                    <a:pt x="10" y="116"/>
                    <a:pt x="10" y="116"/>
                  </a:cubicBezTo>
                  <a:cubicBezTo>
                    <a:pt x="10" y="116"/>
                    <a:pt x="10" y="116"/>
                    <a:pt x="10" y="116"/>
                  </a:cubicBezTo>
                  <a:cubicBezTo>
                    <a:pt x="10" y="115"/>
                    <a:pt x="10" y="115"/>
                    <a:pt x="10" y="115"/>
                  </a:cubicBezTo>
                  <a:cubicBezTo>
                    <a:pt x="9" y="115"/>
                    <a:pt x="9" y="115"/>
                    <a:pt x="9" y="115"/>
                  </a:cubicBezTo>
                  <a:cubicBezTo>
                    <a:pt x="9" y="116"/>
                    <a:pt x="9" y="116"/>
                    <a:pt x="9" y="116"/>
                  </a:cubicBezTo>
                  <a:cubicBezTo>
                    <a:pt x="9" y="116"/>
                    <a:pt x="9" y="116"/>
                    <a:pt x="9" y="116"/>
                  </a:cubicBezTo>
                  <a:cubicBezTo>
                    <a:pt x="10" y="117"/>
                    <a:pt x="10" y="117"/>
                    <a:pt x="10" y="117"/>
                  </a:cubicBezTo>
                  <a:cubicBezTo>
                    <a:pt x="10" y="117"/>
                    <a:pt x="10" y="117"/>
                    <a:pt x="10" y="117"/>
                  </a:cubicBezTo>
                  <a:cubicBezTo>
                    <a:pt x="9" y="117"/>
                    <a:pt x="9" y="117"/>
                    <a:pt x="9" y="117"/>
                  </a:cubicBezTo>
                  <a:cubicBezTo>
                    <a:pt x="9" y="117"/>
                    <a:pt x="9" y="117"/>
                    <a:pt x="9" y="117"/>
                  </a:cubicBezTo>
                  <a:cubicBezTo>
                    <a:pt x="9" y="118"/>
                    <a:pt x="9" y="118"/>
                    <a:pt x="9" y="118"/>
                  </a:cubicBezTo>
                  <a:cubicBezTo>
                    <a:pt x="10" y="119"/>
                    <a:pt x="10" y="119"/>
                    <a:pt x="10" y="119"/>
                  </a:cubicBezTo>
                  <a:cubicBezTo>
                    <a:pt x="9" y="120"/>
                    <a:pt x="9" y="120"/>
                    <a:pt x="9" y="120"/>
                  </a:cubicBezTo>
                  <a:cubicBezTo>
                    <a:pt x="9" y="120"/>
                    <a:pt x="9" y="120"/>
                    <a:pt x="9" y="120"/>
                  </a:cubicBezTo>
                  <a:cubicBezTo>
                    <a:pt x="9" y="121"/>
                    <a:pt x="9" y="121"/>
                    <a:pt x="9" y="121"/>
                  </a:cubicBezTo>
                  <a:cubicBezTo>
                    <a:pt x="9" y="121"/>
                    <a:pt x="9" y="121"/>
                    <a:pt x="9" y="121"/>
                  </a:cubicBezTo>
                  <a:cubicBezTo>
                    <a:pt x="9" y="122"/>
                    <a:pt x="9" y="122"/>
                    <a:pt x="9" y="122"/>
                  </a:cubicBezTo>
                  <a:cubicBezTo>
                    <a:pt x="10" y="122"/>
                    <a:pt x="10" y="122"/>
                    <a:pt x="10" y="122"/>
                  </a:cubicBezTo>
                  <a:cubicBezTo>
                    <a:pt x="9" y="123"/>
                    <a:pt x="9" y="123"/>
                    <a:pt x="9" y="123"/>
                  </a:cubicBezTo>
                  <a:cubicBezTo>
                    <a:pt x="9" y="124"/>
                    <a:pt x="9" y="124"/>
                    <a:pt x="9" y="124"/>
                  </a:cubicBezTo>
                  <a:cubicBezTo>
                    <a:pt x="9" y="124"/>
                    <a:pt x="9" y="124"/>
                    <a:pt x="9" y="124"/>
                  </a:cubicBezTo>
                  <a:cubicBezTo>
                    <a:pt x="9" y="125"/>
                    <a:pt x="9" y="125"/>
                    <a:pt x="9" y="125"/>
                  </a:cubicBezTo>
                  <a:cubicBezTo>
                    <a:pt x="9" y="125"/>
                    <a:pt x="9" y="125"/>
                    <a:pt x="9" y="125"/>
                  </a:cubicBezTo>
                  <a:cubicBezTo>
                    <a:pt x="10" y="125"/>
                    <a:pt x="10" y="125"/>
                    <a:pt x="10" y="125"/>
                  </a:cubicBezTo>
                  <a:cubicBezTo>
                    <a:pt x="11" y="126"/>
                    <a:pt x="11" y="126"/>
                    <a:pt x="11" y="126"/>
                  </a:cubicBezTo>
                  <a:cubicBezTo>
                    <a:pt x="11" y="126"/>
                    <a:pt x="11" y="126"/>
                    <a:pt x="11" y="126"/>
                  </a:cubicBezTo>
                  <a:cubicBezTo>
                    <a:pt x="11" y="127"/>
                    <a:pt x="11" y="127"/>
                    <a:pt x="11" y="127"/>
                  </a:cubicBezTo>
                  <a:cubicBezTo>
                    <a:pt x="12" y="127"/>
                    <a:pt x="12" y="127"/>
                    <a:pt x="12" y="127"/>
                  </a:cubicBezTo>
                  <a:cubicBezTo>
                    <a:pt x="12" y="128"/>
                    <a:pt x="12" y="128"/>
                    <a:pt x="12" y="128"/>
                  </a:cubicBezTo>
                  <a:cubicBezTo>
                    <a:pt x="11" y="129"/>
                    <a:pt x="11" y="129"/>
                    <a:pt x="11" y="129"/>
                  </a:cubicBezTo>
                  <a:cubicBezTo>
                    <a:pt x="10" y="130"/>
                    <a:pt x="10" y="130"/>
                    <a:pt x="10" y="130"/>
                  </a:cubicBezTo>
                  <a:cubicBezTo>
                    <a:pt x="9" y="130"/>
                    <a:pt x="9" y="130"/>
                    <a:pt x="9" y="130"/>
                  </a:cubicBezTo>
                  <a:cubicBezTo>
                    <a:pt x="9" y="131"/>
                    <a:pt x="9" y="131"/>
                    <a:pt x="9" y="131"/>
                  </a:cubicBezTo>
                  <a:cubicBezTo>
                    <a:pt x="10" y="131"/>
                    <a:pt x="10" y="131"/>
                    <a:pt x="10" y="131"/>
                  </a:cubicBezTo>
                  <a:cubicBezTo>
                    <a:pt x="9" y="132"/>
                    <a:pt x="9" y="132"/>
                    <a:pt x="9" y="132"/>
                  </a:cubicBezTo>
                  <a:cubicBezTo>
                    <a:pt x="9" y="132"/>
                    <a:pt x="9" y="132"/>
                    <a:pt x="9" y="132"/>
                  </a:cubicBezTo>
                  <a:cubicBezTo>
                    <a:pt x="10" y="133"/>
                    <a:pt x="10" y="133"/>
                    <a:pt x="10" y="133"/>
                  </a:cubicBezTo>
                  <a:cubicBezTo>
                    <a:pt x="9" y="133"/>
                    <a:pt x="9" y="133"/>
                    <a:pt x="9" y="133"/>
                  </a:cubicBezTo>
                  <a:cubicBezTo>
                    <a:pt x="9" y="135"/>
                    <a:pt x="9" y="135"/>
                    <a:pt x="9" y="135"/>
                  </a:cubicBezTo>
                  <a:cubicBezTo>
                    <a:pt x="8" y="135"/>
                    <a:pt x="8" y="135"/>
                    <a:pt x="8" y="135"/>
                  </a:cubicBezTo>
                  <a:cubicBezTo>
                    <a:pt x="9" y="136"/>
                    <a:pt x="9" y="136"/>
                    <a:pt x="9" y="136"/>
                  </a:cubicBezTo>
                  <a:cubicBezTo>
                    <a:pt x="9" y="136"/>
                    <a:pt x="9" y="136"/>
                    <a:pt x="9" y="136"/>
                  </a:cubicBezTo>
                  <a:cubicBezTo>
                    <a:pt x="9" y="138"/>
                    <a:pt x="9" y="138"/>
                    <a:pt x="9" y="138"/>
                  </a:cubicBezTo>
                  <a:cubicBezTo>
                    <a:pt x="8" y="138"/>
                    <a:pt x="8" y="138"/>
                    <a:pt x="8" y="138"/>
                  </a:cubicBezTo>
                  <a:cubicBezTo>
                    <a:pt x="8" y="139"/>
                    <a:pt x="8" y="139"/>
                    <a:pt x="8" y="139"/>
                  </a:cubicBezTo>
                  <a:cubicBezTo>
                    <a:pt x="8" y="138"/>
                    <a:pt x="8" y="138"/>
                    <a:pt x="8" y="138"/>
                  </a:cubicBezTo>
                  <a:cubicBezTo>
                    <a:pt x="8" y="138"/>
                    <a:pt x="8" y="138"/>
                    <a:pt x="8" y="138"/>
                  </a:cubicBezTo>
                  <a:cubicBezTo>
                    <a:pt x="8" y="137"/>
                    <a:pt x="8" y="137"/>
                    <a:pt x="8" y="137"/>
                  </a:cubicBezTo>
                  <a:cubicBezTo>
                    <a:pt x="8" y="136"/>
                    <a:pt x="8" y="136"/>
                    <a:pt x="8" y="136"/>
                  </a:cubicBezTo>
                  <a:cubicBezTo>
                    <a:pt x="8" y="135"/>
                    <a:pt x="8" y="135"/>
                    <a:pt x="8" y="135"/>
                  </a:cubicBezTo>
                  <a:cubicBezTo>
                    <a:pt x="8" y="135"/>
                    <a:pt x="8" y="135"/>
                    <a:pt x="8" y="135"/>
                  </a:cubicBezTo>
                  <a:cubicBezTo>
                    <a:pt x="7" y="136"/>
                    <a:pt x="7" y="136"/>
                    <a:pt x="7" y="136"/>
                  </a:cubicBezTo>
                  <a:cubicBezTo>
                    <a:pt x="6" y="136"/>
                    <a:pt x="6" y="136"/>
                    <a:pt x="6" y="136"/>
                  </a:cubicBezTo>
                  <a:cubicBezTo>
                    <a:pt x="5" y="136"/>
                    <a:pt x="5" y="136"/>
                    <a:pt x="5" y="136"/>
                  </a:cubicBezTo>
                  <a:cubicBezTo>
                    <a:pt x="5" y="136"/>
                    <a:pt x="5" y="136"/>
                    <a:pt x="5" y="136"/>
                  </a:cubicBezTo>
                  <a:cubicBezTo>
                    <a:pt x="6" y="136"/>
                    <a:pt x="6" y="136"/>
                    <a:pt x="6" y="136"/>
                  </a:cubicBezTo>
                  <a:cubicBezTo>
                    <a:pt x="7" y="135"/>
                    <a:pt x="7" y="135"/>
                    <a:pt x="7" y="135"/>
                  </a:cubicBezTo>
                  <a:cubicBezTo>
                    <a:pt x="7" y="134"/>
                    <a:pt x="7" y="134"/>
                    <a:pt x="7" y="134"/>
                  </a:cubicBezTo>
                  <a:cubicBezTo>
                    <a:pt x="6" y="134"/>
                    <a:pt x="6" y="134"/>
                    <a:pt x="6" y="134"/>
                  </a:cubicBezTo>
                  <a:cubicBezTo>
                    <a:pt x="5" y="134"/>
                    <a:pt x="5" y="134"/>
                    <a:pt x="5" y="134"/>
                  </a:cubicBezTo>
                  <a:cubicBezTo>
                    <a:pt x="4" y="134"/>
                    <a:pt x="4" y="134"/>
                    <a:pt x="4" y="134"/>
                  </a:cubicBezTo>
                  <a:cubicBezTo>
                    <a:pt x="3" y="134"/>
                    <a:pt x="3" y="134"/>
                    <a:pt x="3" y="134"/>
                  </a:cubicBezTo>
                  <a:cubicBezTo>
                    <a:pt x="3" y="134"/>
                    <a:pt x="3" y="134"/>
                    <a:pt x="3" y="134"/>
                  </a:cubicBezTo>
                  <a:cubicBezTo>
                    <a:pt x="3" y="135"/>
                    <a:pt x="3" y="135"/>
                    <a:pt x="3" y="135"/>
                  </a:cubicBezTo>
                  <a:cubicBezTo>
                    <a:pt x="3" y="136"/>
                    <a:pt x="3" y="136"/>
                    <a:pt x="3" y="136"/>
                  </a:cubicBezTo>
                  <a:cubicBezTo>
                    <a:pt x="4" y="136"/>
                    <a:pt x="4" y="136"/>
                    <a:pt x="4" y="136"/>
                  </a:cubicBezTo>
                  <a:cubicBezTo>
                    <a:pt x="4" y="136"/>
                    <a:pt x="4" y="136"/>
                    <a:pt x="4" y="136"/>
                  </a:cubicBezTo>
                  <a:cubicBezTo>
                    <a:pt x="3" y="136"/>
                    <a:pt x="3" y="136"/>
                    <a:pt x="3" y="136"/>
                  </a:cubicBezTo>
                  <a:cubicBezTo>
                    <a:pt x="3" y="137"/>
                    <a:pt x="3" y="137"/>
                    <a:pt x="3" y="137"/>
                  </a:cubicBezTo>
                  <a:cubicBezTo>
                    <a:pt x="2" y="137"/>
                    <a:pt x="2" y="137"/>
                    <a:pt x="2" y="137"/>
                  </a:cubicBezTo>
                  <a:cubicBezTo>
                    <a:pt x="2" y="138"/>
                    <a:pt x="2" y="138"/>
                    <a:pt x="2" y="138"/>
                  </a:cubicBezTo>
                  <a:cubicBezTo>
                    <a:pt x="1" y="139"/>
                    <a:pt x="1" y="139"/>
                    <a:pt x="1" y="139"/>
                  </a:cubicBezTo>
                  <a:cubicBezTo>
                    <a:pt x="1" y="139"/>
                    <a:pt x="1" y="139"/>
                    <a:pt x="1" y="139"/>
                  </a:cubicBezTo>
                  <a:cubicBezTo>
                    <a:pt x="2" y="141"/>
                    <a:pt x="2" y="141"/>
                    <a:pt x="2" y="141"/>
                  </a:cubicBezTo>
                  <a:cubicBezTo>
                    <a:pt x="3" y="141"/>
                    <a:pt x="3" y="141"/>
                    <a:pt x="3" y="141"/>
                  </a:cubicBezTo>
                  <a:cubicBezTo>
                    <a:pt x="3" y="140"/>
                    <a:pt x="3" y="140"/>
                    <a:pt x="3" y="140"/>
                  </a:cubicBezTo>
                  <a:cubicBezTo>
                    <a:pt x="3" y="140"/>
                    <a:pt x="3" y="140"/>
                    <a:pt x="3" y="140"/>
                  </a:cubicBezTo>
                  <a:cubicBezTo>
                    <a:pt x="2" y="140"/>
                    <a:pt x="2" y="140"/>
                    <a:pt x="2" y="140"/>
                  </a:cubicBezTo>
                  <a:cubicBezTo>
                    <a:pt x="2" y="139"/>
                    <a:pt x="2" y="139"/>
                    <a:pt x="2" y="139"/>
                  </a:cubicBezTo>
                  <a:cubicBezTo>
                    <a:pt x="3" y="138"/>
                    <a:pt x="3" y="138"/>
                    <a:pt x="3" y="138"/>
                  </a:cubicBezTo>
                  <a:cubicBezTo>
                    <a:pt x="4" y="138"/>
                    <a:pt x="4" y="138"/>
                    <a:pt x="4" y="138"/>
                  </a:cubicBezTo>
                  <a:cubicBezTo>
                    <a:pt x="4" y="138"/>
                    <a:pt x="4" y="138"/>
                    <a:pt x="4" y="138"/>
                  </a:cubicBezTo>
                  <a:cubicBezTo>
                    <a:pt x="4" y="139"/>
                    <a:pt x="4" y="139"/>
                    <a:pt x="4" y="139"/>
                  </a:cubicBezTo>
                  <a:cubicBezTo>
                    <a:pt x="5" y="139"/>
                    <a:pt x="5" y="139"/>
                    <a:pt x="5" y="139"/>
                  </a:cubicBezTo>
                  <a:cubicBezTo>
                    <a:pt x="6" y="139"/>
                    <a:pt x="6" y="139"/>
                    <a:pt x="6" y="139"/>
                  </a:cubicBezTo>
                  <a:cubicBezTo>
                    <a:pt x="6" y="139"/>
                    <a:pt x="6" y="139"/>
                    <a:pt x="6" y="139"/>
                  </a:cubicBezTo>
                  <a:cubicBezTo>
                    <a:pt x="7" y="139"/>
                    <a:pt x="7" y="139"/>
                    <a:pt x="7" y="139"/>
                  </a:cubicBezTo>
                  <a:cubicBezTo>
                    <a:pt x="7" y="140"/>
                    <a:pt x="7" y="140"/>
                    <a:pt x="7" y="140"/>
                  </a:cubicBezTo>
                  <a:cubicBezTo>
                    <a:pt x="8" y="140"/>
                    <a:pt x="8" y="140"/>
                    <a:pt x="8" y="140"/>
                  </a:cubicBezTo>
                  <a:cubicBezTo>
                    <a:pt x="9" y="141"/>
                    <a:pt x="9" y="141"/>
                    <a:pt x="9" y="141"/>
                  </a:cubicBezTo>
                  <a:cubicBezTo>
                    <a:pt x="8" y="141"/>
                    <a:pt x="8" y="141"/>
                    <a:pt x="8" y="141"/>
                  </a:cubicBezTo>
                  <a:cubicBezTo>
                    <a:pt x="8" y="141"/>
                    <a:pt x="8" y="141"/>
                    <a:pt x="8" y="141"/>
                  </a:cubicBezTo>
                  <a:cubicBezTo>
                    <a:pt x="8" y="142"/>
                    <a:pt x="8" y="142"/>
                    <a:pt x="8" y="142"/>
                  </a:cubicBezTo>
                  <a:cubicBezTo>
                    <a:pt x="8" y="142"/>
                    <a:pt x="8" y="142"/>
                    <a:pt x="8" y="142"/>
                  </a:cubicBezTo>
                  <a:cubicBezTo>
                    <a:pt x="8" y="142"/>
                    <a:pt x="8" y="142"/>
                    <a:pt x="8" y="142"/>
                  </a:cubicBezTo>
                  <a:cubicBezTo>
                    <a:pt x="8" y="143"/>
                    <a:pt x="8" y="143"/>
                    <a:pt x="8" y="143"/>
                  </a:cubicBezTo>
                  <a:cubicBezTo>
                    <a:pt x="9" y="143"/>
                    <a:pt x="9" y="143"/>
                    <a:pt x="9" y="143"/>
                  </a:cubicBezTo>
                  <a:cubicBezTo>
                    <a:pt x="9" y="144"/>
                    <a:pt x="9" y="144"/>
                    <a:pt x="9" y="144"/>
                  </a:cubicBezTo>
                  <a:cubicBezTo>
                    <a:pt x="8" y="143"/>
                    <a:pt x="8" y="143"/>
                    <a:pt x="8" y="143"/>
                  </a:cubicBezTo>
                  <a:cubicBezTo>
                    <a:pt x="7" y="143"/>
                    <a:pt x="7" y="143"/>
                    <a:pt x="7" y="143"/>
                  </a:cubicBezTo>
                  <a:cubicBezTo>
                    <a:pt x="7" y="143"/>
                    <a:pt x="7" y="143"/>
                    <a:pt x="7" y="143"/>
                  </a:cubicBezTo>
                  <a:cubicBezTo>
                    <a:pt x="7" y="144"/>
                    <a:pt x="7" y="144"/>
                    <a:pt x="7" y="144"/>
                  </a:cubicBezTo>
                  <a:cubicBezTo>
                    <a:pt x="8" y="144"/>
                    <a:pt x="8" y="144"/>
                    <a:pt x="8" y="144"/>
                  </a:cubicBezTo>
                  <a:cubicBezTo>
                    <a:pt x="8" y="145"/>
                    <a:pt x="8" y="145"/>
                    <a:pt x="8" y="145"/>
                  </a:cubicBezTo>
                  <a:cubicBezTo>
                    <a:pt x="9" y="145"/>
                    <a:pt x="9" y="145"/>
                    <a:pt x="9" y="145"/>
                  </a:cubicBezTo>
                  <a:cubicBezTo>
                    <a:pt x="10" y="144"/>
                    <a:pt x="10" y="144"/>
                    <a:pt x="10" y="144"/>
                  </a:cubicBezTo>
                  <a:cubicBezTo>
                    <a:pt x="11" y="145"/>
                    <a:pt x="11" y="145"/>
                    <a:pt x="11" y="145"/>
                  </a:cubicBezTo>
                  <a:cubicBezTo>
                    <a:pt x="11" y="145"/>
                    <a:pt x="11" y="145"/>
                    <a:pt x="11" y="145"/>
                  </a:cubicBezTo>
                  <a:cubicBezTo>
                    <a:pt x="12" y="144"/>
                    <a:pt x="12" y="144"/>
                    <a:pt x="12" y="144"/>
                  </a:cubicBezTo>
                  <a:cubicBezTo>
                    <a:pt x="12" y="145"/>
                    <a:pt x="12" y="145"/>
                    <a:pt x="12" y="145"/>
                  </a:cubicBezTo>
                  <a:cubicBezTo>
                    <a:pt x="12" y="145"/>
                    <a:pt x="12" y="145"/>
                    <a:pt x="12" y="145"/>
                  </a:cubicBezTo>
                  <a:cubicBezTo>
                    <a:pt x="11" y="145"/>
                    <a:pt x="11" y="145"/>
                    <a:pt x="11" y="145"/>
                  </a:cubicBezTo>
                  <a:cubicBezTo>
                    <a:pt x="11" y="145"/>
                    <a:pt x="11" y="145"/>
                    <a:pt x="11" y="145"/>
                  </a:cubicBezTo>
                  <a:cubicBezTo>
                    <a:pt x="10" y="146"/>
                    <a:pt x="10" y="146"/>
                    <a:pt x="10" y="146"/>
                  </a:cubicBezTo>
                  <a:cubicBezTo>
                    <a:pt x="10" y="145"/>
                    <a:pt x="10" y="145"/>
                    <a:pt x="10" y="145"/>
                  </a:cubicBezTo>
                  <a:cubicBezTo>
                    <a:pt x="8" y="146"/>
                    <a:pt x="8" y="146"/>
                    <a:pt x="8" y="146"/>
                  </a:cubicBezTo>
                  <a:cubicBezTo>
                    <a:pt x="8" y="146"/>
                    <a:pt x="8" y="146"/>
                    <a:pt x="8" y="146"/>
                  </a:cubicBezTo>
                  <a:cubicBezTo>
                    <a:pt x="8" y="147"/>
                    <a:pt x="8" y="147"/>
                    <a:pt x="8" y="147"/>
                  </a:cubicBezTo>
                  <a:cubicBezTo>
                    <a:pt x="9" y="147"/>
                    <a:pt x="9" y="147"/>
                    <a:pt x="9" y="147"/>
                  </a:cubicBezTo>
                  <a:cubicBezTo>
                    <a:pt x="9" y="148"/>
                    <a:pt x="9" y="148"/>
                    <a:pt x="9" y="148"/>
                  </a:cubicBezTo>
                  <a:cubicBezTo>
                    <a:pt x="10" y="148"/>
                    <a:pt x="10" y="148"/>
                    <a:pt x="10" y="148"/>
                  </a:cubicBezTo>
                  <a:cubicBezTo>
                    <a:pt x="11" y="148"/>
                    <a:pt x="11" y="148"/>
                    <a:pt x="11" y="148"/>
                  </a:cubicBezTo>
                  <a:cubicBezTo>
                    <a:pt x="11" y="148"/>
                    <a:pt x="11" y="148"/>
                    <a:pt x="11" y="148"/>
                  </a:cubicBezTo>
                  <a:cubicBezTo>
                    <a:pt x="10" y="149"/>
                    <a:pt x="10" y="149"/>
                    <a:pt x="10" y="149"/>
                  </a:cubicBezTo>
                  <a:cubicBezTo>
                    <a:pt x="10" y="149"/>
                    <a:pt x="10" y="149"/>
                    <a:pt x="10" y="149"/>
                  </a:cubicBezTo>
                  <a:cubicBezTo>
                    <a:pt x="10" y="149"/>
                    <a:pt x="10" y="149"/>
                    <a:pt x="10" y="149"/>
                  </a:cubicBezTo>
                  <a:cubicBezTo>
                    <a:pt x="10" y="150"/>
                    <a:pt x="10" y="150"/>
                    <a:pt x="10" y="150"/>
                  </a:cubicBezTo>
                  <a:cubicBezTo>
                    <a:pt x="9" y="150"/>
                    <a:pt x="9" y="150"/>
                    <a:pt x="9" y="150"/>
                  </a:cubicBezTo>
                  <a:cubicBezTo>
                    <a:pt x="9" y="150"/>
                    <a:pt x="9" y="150"/>
                    <a:pt x="9" y="150"/>
                  </a:cubicBezTo>
                  <a:cubicBezTo>
                    <a:pt x="10" y="152"/>
                    <a:pt x="10" y="152"/>
                    <a:pt x="10" y="152"/>
                  </a:cubicBezTo>
                  <a:cubicBezTo>
                    <a:pt x="10" y="153"/>
                    <a:pt x="10" y="153"/>
                    <a:pt x="10" y="153"/>
                  </a:cubicBezTo>
                  <a:cubicBezTo>
                    <a:pt x="10" y="154"/>
                    <a:pt x="10" y="154"/>
                    <a:pt x="10" y="154"/>
                  </a:cubicBezTo>
                  <a:cubicBezTo>
                    <a:pt x="11" y="155"/>
                    <a:pt x="11" y="155"/>
                    <a:pt x="11" y="155"/>
                  </a:cubicBezTo>
                  <a:cubicBezTo>
                    <a:pt x="12" y="155"/>
                    <a:pt x="12" y="155"/>
                    <a:pt x="12" y="155"/>
                  </a:cubicBezTo>
                  <a:cubicBezTo>
                    <a:pt x="12" y="154"/>
                    <a:pt x="12" y="154"/>
                    <a:pt x="12" y="154"/>
                  </a:cubicBezTo>
                  <a:cubicBezTo>
                    <a:pt x="12" y="152"/>
                    <a:pt x="12" y="152"/>
                    <a:pt x="12" y="152"/>
                  </a:cubicBezTo>
                  <a:cubicBezTo>
                    <a:pt x="13" y="152"/>
                    <a:pt x="13" y="152"/>
                    <a:pt x="13" y="152"/>
                  </a:cubicBezTo>
                  <a:cubicBezTo>
                    <a:pt x="13" y="152"/>
                    <a:pt x="13" y="152"/>
                    <a:pt x="13" y="152"/>
                  </a:cubicBezTo>
                  <a:cubicBezTo>
                    <a:pt x="12" y="152"/>
                    <a:pt x="12" y="152"/>
                    <a:pt x="12" y="152"/>
                  </a:cubicBezTo>
                  <a:cubicBezTo>
                    <a:pt x="12" y="154"/>
                    <a:pt x="12" y="154"/>
                    <a:pt x="12" y="154"/>
                  </a:cubicBezTo>
                  <a:cubicBezTo>
                    <a:pt x="12" y="154"/>
                    <a:pt x="12" y="154"/>
                    <a:pt x="12" y="154"/>
                  </a:cubicBezTo>
                  <a:cubicBezTo>
                    <a:pt x="13" y="155"/>
                    <a:pt x="13" y="155"/>
                    <a:pt x="13" y="155"/>
                  </a:cubicBezTo>
                  <a:cubicBezTo>
                    <a:pt x="13" y="154"/>
                    <a:pt x="13" y="154"/>
                    <a:pt x="13" y="154"/>
                  </a:cubicBezTo>
                  <a:cubicBezTo>
                    <a:pt x="13" y="155"/>
                    <a:pt x="13" y="155"/>
                    <a:pt x="13" y="155"/>
                  </a:cubicBezTo>
                  <a:cubicBezTo>
                    <a:pt x="12" y="155"/>
                    <a:pt x="12" y="155"/>
                    <a:pt x="12" y="155"/>
                  </a:cubicBezTo>
                  <a:cubicBezTo>
                    <a:pt x="11" y="156"/>
                    <a:pt x="11" y="156"/>
                    <a:pt x="11" y="156"/>
                  </a:cubicBezTo>
                  <a:cubicBezTo>
                    <a:pt x="11" y="156"/>
                    <a:pt x="11" y="156"/>
                    <a:pt x="11" y="156"/>
                  </a:cubicBezTo>
                  <a:cubicBezTo>
                    <a:pt x="11" y="157"/>
                    <a:pt x="11" y="157"/>
                    <a:pt x="11" y="157"/>
                  </a:cubicBezTo>
                  <a:cubicBezTo>
                    <a:pt x="11" y="157"/>
                    <a:pt x="11" y="157"/>
                    <a:pt x="11" y="157"/>
                  </a:cubicBezTo>
                  <a:cubicBezTo>
                    <a:pt x="11" y="158"/>
                    <a:pt x="11" y="158"/>
                    <a:pt x="11" y="158"/>
                  </a:cubicBezTo>
                  <a:cubicBezTo>
                    <a:pt x="10" y="158"/>
                    <a:pt x="10" y="158"/>
                    <a:pt x="10" y="158"/>
                  </a:cubicBezTo>
                  <a:cubicBezTo>
                    <a:pt x="10" y="159"/>
                    <a:pt x="10" y="159"/>
                    <a:pt x="10" y="159"/>
                  </a:cubicBezTo>
                  <a:cubicBezTo>
                    <a:pt x="12" y="160"/>
                    <a:pt x="12" y="160"/>
                    <a:pt x="12" y="160"/>
                  </a:cubicBezTo>
                  <a:cubicBezTo>
                    <a:pt x="13" y="160"/>
                    <a:pt x="13" y="160"/>
                    <a:pt x="13" y="160"/>
                  </a:cubicBezTo>
                  <a:cubicBezTo>
                    <a:pt x="14" y="160"/>
                    <a:pt x="14" y="160"/>
                    <a:pt x="14" y="160"/>
                  </a:cubicBezTo>
                  <a:cubicBezTo>
                    <a:pt x="14" y="161"/>
                    <a:pt x="14" y="161"/>
                    <a:pt x="14" y="161"/>
                  </a:cubicBezTo>
                  <a:cubicBezTo>
                    <a:pt x="13" y="161"/>
                    <a:pt x="13" y="161"/>
                    <a:pt x="13" y="161"/>
                  </a:cubicBezTo>
                  <a:cubicBezTo>
                    <a:pt x="14" y="162"/>
                    <a:pt x="14" y="162"/>
                    <a:pt x="14" y="162"/>
                  </a:cubicBezTo>
                  <a:cubicBezTo>
                    <a:pt x="14" y="162"/>
                    <a:pt x="14" y="162"/>
                    <a:pt x="14" y="162"/>
                  </a:cubicBezTo>
                  <a:cubicBezTo>
                    <a:pt x="15" y="161"/>
                    <a:pt x="15" y="161"/>
                    <a:pt x="15" y="161"/>
                  </a:cubicBezTo>
                  <a:cubicBezTo>
                    <a:pt x="15" y="162"/>
                    <a:pt x="15" y="162"/>
                    <a:pt x="15" y="162"/>
                  </a:cubicBezTo>
                  <a:cubicBezTo>
                    <a:pt x="14" y="162"/>
                    <a:pt x="14" y="162"/>
                    <a:pt x="14" y="162"/>
                  </a:cubicBezTo>
                  <a:cubicBezTo>
                    <a:pt x="14" y="163"/>
                    <a:pt x="14" y="163"/>
                    <a:pt x="14" y="163"/>
                  </a:cubicBezTo>
                  <a:cubicBezTo>
                    <a:pt x="13" y="163"/>
                    <a:pt x="13" y="163"/>
                    <a:pt x="13" y="163"/>
                  </a:cubicBezTo>
                  <a:cubicBezTo>
                    <a:pt x="14" y="163"/>
                    <a:pt x="14" y="163"/>
                    <a:pt x="14" y="163"/>
                  </a:cubicBezTo>
                  <a:cubicBezTo>
                    <a:pt x="14" y="163"/>
                    <a:pt x="14" y="163"/>
                    <a:pt x="14" y="163"/>
                  </a:cubicBezTo>
                  <a:cubicBezTo>
                    <a:pt x="14" y="164"/>
                    <a:pt x="14" y="164"/>
                    <a:pt x="14" y="164"/>
                  </a:cubicBezTo>
                  <a:cubicBezTo>
                    <a:pt x="15" y="165"/>
                    <a:pt x="15" y="165"/>
                    <a:pt x="15" y="165"/>
                  </a:cubicBezTo>
                  <a:cubicBezTo>
                    <a:pt x="15" y="165"/>
                    <a:pt x="15" y="165"/>
                    <a:pt x="15" y="165"/>
                  </a:cubicBezTo>
                  <a:cubicBezTo>
                    <a:pt x="16" y="164"/>
                    <a:pt x="16" y="164"/>
                    <a:pt x="16" y="164"/>
                  </a:cubicBezTo>
                  <a:cubicBezTo>
                    <a:pt x="16" y="165"/>
                    <a:pt x="16" y="165"/>
                    <a:pt x="16" y="165"/>
                  </a:cubicBezTo>
                  <a:cubicBezTo>
                    <a:pt x="16" y="166"/>
                    <a:pt x="16" y="166"/>
                    <a:pt x="16" y="166"/>
                  </a:cubicBezTo>
                  <a:cubicBezTo>
                    <a:pt x="16" y="166"/>
                    <a:pt x="16" y="166"/>
                    <a:pt x="16" y="166"/>
                  </a:cubicBezTo>
                  <a:cubicBezTo>
                    <a:pt x="15" y="165"/>
                    <a:pt x="15" y="165"/>
                    <a:pt x="15" y="165"/>
                  </a:cubicBezTo>
                  <a:cubicBezTo>
                    <a:pt x="15" y="166"/>
                    <a:pt x="15" y="166"/>
                    <a:pt x="15" y="166"/>
                  </a:cubicBezTo>
                  <a:cubicBezTo>
                    <a:pt x="15" y="166"/>
                    <a:pt x="15" y="166"/>
                    <a:pt x="15" y="166"/>
                  </a:cubicBezTo>
                  <a:cubicBezTo>
                    <a:pt x="16" y="167"/>
                    <a:pt x="16" y="167"/>
                    <a:pt x="16" y="167"/>
                  </a:cubicBezTo>
                  <a:cubicBezTo>
                    <a:pt x="16" y="167"/>
                    <a:pt x="16" y="167"/>
                    <a:pt x="16" y="167"/>
                  </a:cubicBezTo>
                  <a:cubicBezTo>
                    <a:pt x="16" y="168"/>
                    <a:pt x="16" y="168"/>
                    <a:pt x="16" y="168"/>
                  </a:cubicBezTo>
                  <a:cubicBezTo>
                    <a:pt x="16" y="168"/>
                    <a:pt x="16" y="168"/>
                    <a:pt x="16" y="168"/>
                  </a:cubicBezTo>
                  <a:cubicBezTo>
                    <a:pt x="17" y="169"/>
                    <a:pt x="17" y="169"/>
                    <a:pt x="17" y="169"/>
                  </a:cubicBezTo>
                  <a:cubicBezTo>
                    <a:pt x="18" y="169"/>
                    <a:pt x="18" y="169"/>
                    <a:pt x="18" y="169"/>
                  </a:cubicBezTo>
                  <a:cubicBezTo>
                    <a:pt x="17" y="168"/>
                    <a:pt x="17" y="168"/>
                    <a:pt x="17" y="168"/>
                  </a:cubicBezTo>
                  <a:cubicBezTo>
                    <a:pt x="18" y="167"/>
                    <a:pt x="18" y="167"/>
                    <a:pt x="18" y="167"/>
                  </a:cubicBezTo>
                  <a:cubicBezTo>
                    <a:pt x="17" y="167"/>
                    <a:pt x="17" y="167"/>
                    <a:pt x="17" y="167"/>
                  </a:cubicBezTo>
                  <a:cubicBezTo>
                    <a:pt x="18" y="167"/>
                    <a:pt x="18" y="167"/>
                    <a:pt x="18" y="167"/>
                  </a:cubicBezTo>
                  <a:cubicBezTo>
                    <a:pt x="18" y="168"/>
                    <a:pt x="18" y="168"/>
                    <a:pt x="18" y="168"/>
                  </a:cubicBezTo>
                  <a:cubicBezTo>
                    <a:pt x="19" y="168"/>
                    <a:pt x="19" y="168"/>
                    <a:pt x="19" y="168"/>
                  </a:cubicBezTo>
                  <a:cubicBezTo>
                    <a:pt x="19" y="168"/>
                    <a:pt x="19" y="168"/>
                    <a:pt x="19" y="168"/>
                  </a:cubicBezTo>
                  <a:cubicBezTo>
                    <a:pt x="20" y="167"/>
                    <a:pt x="20" y="167"/>
                    <a:pt x="20" y="167"/>
                  </a:cubicBezTo>
                  <a:cubicBezTo>
                    <a:pt x="20" y="167"/>
                    <a:pt x="20" y="167"/>
                    <a:pt x="20" y="167"/>
                  </a:cubicBezTo>
                  <a:cubicBezTo>
                    <a:pt x="19" y="166"/>
                    <a:pt x="19" y="166"/>
                    <a:pt x="19" y="166"/>
                  </a:cubicBezTo>
                  <a:cubicBezTo>
                    <a:pt x="18" y="166"/>
                    <a:pt x="18" y="166"/>
                    <a:pt x="18" y="166"/>
                  </a:cubicBezTo>
                  <a:cubicBezTo>
                    <a:pt x="18" y="166"/>
                    <a:pt x="18" y="166"/>
                    <a:pt x="18" y="166"/>
                  </a:cubicBezTo>
                  <a:cubicBezTo>
                    <a:pt x="19" y="166"/>
                    <a:pt x="19" y="166"/>
                    <a:pt x="19" y="166"/>
                  </a:cubicBezTo>
                  <a:cubicBezTo>
                    <a:pt x="20" y="166"/>
                    <a:pt x="20" y="166"/>
                    <a:pt x="20" y="166"/>
                  </a:cubicBezTo>
                  <a:cubicBezTo>
                    <a:pt x="20" y="167"/>
                    <a:pt x="20" y="167"/>
                    <a:pt x="20" y="167"/>
                  </a:cubicBezTo>
                  <a:cubicBezTo>
                    <a:pt x="21" y="167"/>
                    <a:pt x="21" y="167"/>
                    <a:pt x="21" y="167"/>
                  </a:cubicBezTo>
                  <a:cubicBezTo>
                    <a:pt x="21" y="166"/>
                    <a:pt x="21" y="166"/>
                    <a:pt x="21" y="166"/>
                  </a:cubicBezTo>
                  <a:cubicBezTo>
                    <a:pt x="20" y="166"/>
                    <a:pt x="20" y="166"/>
                    <a:pt x="20" y="166"/>
                  </a:cubicBezTo>
                  <a:cubicBezTo>
                    <a:pt x="19" y="166"/>
                    <a:pt x="19" y="166"/>
                    <a:pt x="19" y="166"/>
                  </a:cubicBezTo>
                  <a:cubicBezTo>
                    <a:pt x="18" y="165"/>
                    <a:pt x="18" y="165"/>
                    <a:pt x="18" y="165"/>
                  </a:cubicBezTo>
                  <a:cubicBezTo>
                    <a:pt x="19" y="165"/>
                    <a:pt x="19" y="165"/>
                    <a:pt x="19" y="165"/>
                  </a:cubicBezTo>
                  <a:cubicBezTo>
                    <a:pt x="20" y="165"/>
                    <a:pt x="20" y="165"/>
                    <a:pt x="20" y="165"/>
                  </a:cubicBezTo>
                  <a:cubicBezTo>
                    <a:pt x="22" y="166"/>
                    <a:pt x="22" y="166"/>
                    <a:pt x="22" y="166"/>
                  </a:cubicBezTo>
                  <a:cubicBezTo>
                    <a:pt x="22" y="167"/>
                    <a:pt x="22" y="167"/>
                    <a:pt x="22" y="167"/>
                  </a:cubicBezTo>
                  <a:cubicBezTo>
                    <a:pt x="21" y="168"/>
                    <a:pt x="21" y="168"/>
                    <a:pt x="21" y="168"/>
                  </a:cubicBezTo>
                  <a:cubicBezTo>
                    <a:pt x="21" y="168"/>
                    <a:pt x="21" y="168"/>
                    <a:pt x="21" y="168"/>
                  </a:cubicBezTo>
                  <a:cubicBezTo>
                    <a:pt x="22" y="169"/>
                    <a:pt x="22" y="169"/>
                    <a:pt x="22" y="169"/>
                  </a:cubicBezTo>
                  <a:cubicBezTo>
                    <a:pt x="22" y="170"/>
                    <a:pt x="22" y="170"/>
                    <a:pt x="22" y="170"/>
                  </a:cubicBezTo>
                  <a:cubicBezTo>
                    <a:pt x="21" y="170"/>
                    <a:pt x="21" y="170"/>
                    <a:pt x="21" y="170"/>
                  </a:cubicBezTo>
                  <a:cubicBezTo>
                    <a:pt x="22" y="169"/>
                    <a:pt x="22" y="169"/>
                    <a:pt x="22" y="169"/>
                  </a:cubicBezTo>
                  <a:cubicBezTo>
                    <a:pt x="21" y="168"/>
                    <a:pt x="21" y="168"/>
                    <a:pt x="21" y="168"/>
                  </a:cubicBezTo>
                  <a:cubicBezTo>
                    <a:pt x="20" y="168"/>
                    <a:pt x="20" y="168"/>
                    <a:pt x="20" y="168"/>
                  </a:cubicBezTo>
                  <a:cubicBezTo>
                    <a:pt x="20" y="168"/>
                    <a:pt x="20" y="168"/>
                    <a:pt x="20" y="168"/>
                  </a:cubicBezTo>
                  <a:cubicBezTo>
                    <a:pt x="20" y="169"/>
                    <a:pt x="20" y="169"/>
                    <a:pt x="20" y="169"/>
                  </a:cubicBezTo>
                  <a:cubicBezTo>
                    <a:pt x="20" y="169"/>
                    <a:pt x="20" y="169"/>
                    <a:pt x="20" y="169"/>
                  </a:cubicBezTo>
                  <a:cubicBezTo>
                    <a:pt x="20" y="170"/>
                    <a:pt x="20" y="170"/>
                    <a:pt x="20" y="170"/>
                  </a:cubicBezTo>
                  <a:cubicBezTo>
                    <a:pt x="20" y="170"/>
                    <a:pt x="20" y="170"/>
                    <a:pt x="20" y="170"/>
                  </a:cubicBezTo>
                  <a:cubicBezTo>
                    <a:pt x="19" y="169"/>
                    <a:pt x="19" y="169"/>
                    <a:pt x="19" y="169"/>
                  </a:cubicBezTo>
                  <a:cubicBezTo>
                    <a:pt x="19" y="169"/>
                    <a:pt x="19" y="169"/>
                    <a:pt x="19" y="169"/>
                  </a:cubicBezTo>
                  <a:cubicBezTo>
                    <a:pt x="18" y="169"/>
                    <a:pt x="18" y="169"/>
                    <a:pt x="18" y="169"/>
                  </a:cubicBezTo>
                  <a:cubicBezTo>
                    <a:pt x="17" y="169"/>
                    <a:pt x="17" y="169"/>
                    <a:pt x="17" y="169"/>
                  </a:cubicBezTo>
                  <a:cubicBezTo>
                    <a:pt x="16" y="170"/>
                    <a:pt x="16" y="170"/>
                    <a:pt x="16" y="170"/>
                  </a:cubicBezTo>
                  <a:cubicBezTo>
                    <a:pt x="17" y="170"/>
                    <a:pt x="17" y="170"/>
                    <a:pt x="17" y="170"/>
                  </a:cubicBezTo>
                  <a:cubicBezTo>
                    <a:pt x="17" y="171"/>
                    <a:pt x="17" y="171"/>
                    <a:pt x="17" y="171"/>
                  </a:cubicBezTo>
                  <a:cubicBezTo>
                    <a:pt x="18" y="172"/>
                    <a:pt x="18" y="172"/>
                    <a:pt x="18" y="172"/>
                  </a:cubicBezTo>
                  <a:cubicBezTo>
                    <a:pt x="18" y="172"/>
                    <a:pt x="18" y="172"/>
                    <a:pt x="18" y="172"/>
                  </a:cubicBezTo>
                  <a:cubicBezTo>
                    <a:pt x="18" y="173"/>
                    <a:pt x="18" y="173"/>
                    <a:pt x="18" y="173"/>
                  </a:cubicBezTo>
                  <a:cubicBezTo>
                    <a:pt x="18" y="173"/>
                    <a:pt x="18" y="173"/>
                    <a:pt x="18" y="173"/>
                  </a:cubicBezTo>
                  <a:cubicBezTo>
                    <a:pt x="18" y="173"/>
                    <a:pt x="18" y="173"/>
                    <a:pt x="18" y="173"/>
                  </a:cubicBezTo>
                  <a:cubicBezTo>
                    <a:pt x="19" y="172"/>
                    <a:pt x="19" y="172"/>
                    <a:pt x="19" y="172"/>
                  </a:cubicBezTo>
                  <a:cubicBezTo>
                    <a:pt x="19" y="173"/>
                    <a:pt x="19" y="173"/>
                    <a:pt x="19" y="173"/>
                  </a:cubicBezTo>
                  <a:cubicBezTo>
                    <a:pt x="20" y="173"/>
                    <a:pt x="20" y="173"/>
                    <a:pt x="20" y="173"/>
                  </a:cubicBezTo>
                  <a:cubicBezTo>
                    <a:pt x="20" y="173"/>
                    <a:pt x="20" y="173"/>
                    <a:pt x="20" y="173"/>
                  </a:cubicBezTo>
                  <a:cubicBezTo>
                    <a:pt x="19" y="173"/>
                    <a:pt x="19" y="173"/>
                    <a:pt x="19" y="173"/>
                  </a:cubicBezTo>
                  <a:cubicBezTo>
                    <a:pt x="18" y="174"/>
                    <a:pt x="18" y="174"/>
                    <a:pt x="18" y="174"/>
                  </a:cubicBezTo>
                  <a:cubicBezTo>
                    <a:pt x="19" y="174"/>
                    <a:pt x="19" y="174"/>
                    <a:pt x="19" y="174"/>
                  </a:cubicBezTo>
                  <a:cubicBezTo>
                    <a:pt x="20" y="174"/>
                    <a:pt x="20" y="174"/>
                    <a:pt x="20" y="174"/>
                  </a:cubicBezTo>
                  <a:cubicBezTo>
                    <a:pt x="21" y="175"/>
                    <a:pt x="21" y="175"/>
                    <a:pt x="21" y="175"/>
                  </a:cubicBezTo>
                  <a:cubicBezTo>
                    <a:pt x="21" y="175"/>
                    <a:pt x="21" y="175"/>
                    <a:pt x="21" y="175"/>
                  </a:cubicBezTo>
                  <a:cubicBezTo>
                    <a:pt x="22" y="174"/>
                    <a:pt x="22" y="174"/>
                    <a:pt x="22" y="174"/>
                  </a:cubicBezTo>
                  <a:cubicBezTo>
                    <a:pt x="21" y="173"/>
                    <a:pt x="21" y="173"/>
                    <a:pt x="21" y="173"/>
                  </a:cubicBezTo>
                  <a:cubicBezTo>
                    <a:pt x="22" y="173"/>
                    <a:pt x="22" y="173"/>
                    <a:pt x="22" y="173"/>
                  </a:cubicBezTo>
                  <a:cubicBezTo>
                    <a:pt x="21" y="172"/>
                    <a:pt x="21" y="172"/>
                    <a:pt x="21" y="172"/>
                  </a:cubicBezTo>
                  <a:cubicBezTo>
                    <a:pt x="21" y="172"/>
                    <a:pt x="21" y="172"/>
                    <a:pt x="21" y="172"/>
                  </a:cubicBezTo>
                  <a:cubicBezTo>
                    <a:pt x="20" y="172"/>
                    <a:pt x="20" y="172"/>
                    <a:pt x="20" y="172"/>
                  </a:cubicBezTo>
                  <a:cubicBezTo>
                    <a:pt x="21" y="172"/>
                    <a:pt x="21" y="172"/>
                    <a:pt x="21" y="172"/>
                  </a:cubicBezTo>
                  <a:cubicBezTo>
                    <a:pt x="21" y="172"/>
                    <a:pt x="21" y="172"/>
                    <a:pt x="21" y="172"/>
                  </a:cubicBezTo>
                  <a:cubicBezTo>
                    <a:pt x="21" y="171"/>
                    <a:pt x="21" y="171"/>
                    <a:pt x="21" y="171"/>
                  </a:cubicBezTo>
                  <a:cubicBezTo>
                    <a:pt x="21" y="171"/>
                    <a:pt x="21" y="171"/>
                    <a:pt x="21" y="171"/>
                  </a:cubicBezTo>
                  <a:cubicBezTo>
                    <a:pt x="22" y="171"/>
                    <a:pt x="22" y="171"/>
                    <a:pt x="22" y="171"/>
                  </a:cubicBezTo>
                  <a:cubicBezTo>
                    <a:pt x="23" y="171"/>
                    <a:pt x="23" y="171"/>
                    <a:pt x="23" y="171"/>
                  </a:cubicBezTo>
                  <a:cubicBezTo>
                    <a:pt x="23" y="172"/>
                    <a:pt x="23" y="172"/>
                    <a:pt x="23" y="172"/>
                  </a:cubicBezTo>
                  <a:cubicBezTo>
                    <a:pt x="23" y="172"/>
                    <a:pt x="23" y="172"/>
                    <a:pt x="23" y="172"/>
                  </a:cubicBezTo>
                  <a:cubicBezTo>
                    <a:pt x="24" y="171"/>
                    <a:pt x="24" y="171"/>
                    <a:pt x="24" y="171"/>
                  </a:cubicBezTo>
                  <a:cubicBezTo>
                    <a:pt x="25" y="171"/>
                    <a:pt x="25" y="171"/>
                    <a:pt x="25" y="171"/>
                  </a:cubicBezTo>
                  <a:cubicBezTo>
                    <a:pt x="25" y="171"/>
                    <a:pt x="25" y="171"/>
                    <a:pt x="25" y="171"/>
                  </a:cubicBezTo>
                  <a:cubicBezTo>
                    <a:pt x="26" y="171"/>
                    <a:pt x="26" y="171"/>
                    <a:pt x="26" y="171"/>
                  </a:cubicBezTo>
                  <a:cubicBezTo>
                    <a:pt x="27" y="171"/>
                    <a:pt x="27" y="171"/>
                    <a:pt x="27" y="171"/>
                  </a:cubicBezTo>
                  <a:cubicBezTo>
                    <a:pt x="27" y="172"/>
                    <a:pt x="27" y="172"/>
                    <a:pt x="27" y="172"/>
                  </a:cubicBezTo>
                  <a:cubicBezTo>
                    <a:pt x="26" y="172"/>
                    <a:pt x="26" y="172"/>
                    <a:pt x="26" y="172"/>
                  </a:cubicBezTo>
                  <a:cubicBezTo>
                    <a:pt x="26" y="172"/>
                    <a:pt x="26" y="172"/>
                    <a:pt x="26" y="172"/>
                  </a:cubicBezTo>
                  <a:cubicBezTo>
                    <a:pt x="26" y="172"/>
                    <a:pt x="26" y="172"/>
                    <a:pt x="26" y="172"/>
                  </a:cubicBezTo>
                  <a:cubicBezTo>
                    <a:pt x="25" y="172"/>
                    <a:pt x="25" y="172"/>
                    <a:pt x="25" y="172"/>
                  </a:cubicBezTo>
                  <a:cubicBezTo>
                    <a:pt x="24" y="172"/>
                    <a:pt x="24" y="172"/>
                    <a:pt x="24" y="172"/>
                  </a:cubicBezTo>
                  <a:cubicBezTo>
                    <a:pt x="23" y="173"/>
                    <a:pt x="23" y="173"/>
                    <a:pt x="23" y="173"/>
                  </a:cubicBezTo>
                  <a:cubicBezTo>
                    <a:pt x="23" y="173"/>
                    <a:pt x="23" y="173"/>
                    <a:pt x="23" y="173"/>
                  </a:cubicBezTo>
                  <a:cubicBezTo>
                    <a:pt x="22" y="173"/>
                    <a:pt x="22" y="173"/>
                    <a:pt x="22" y="173"/>
                  </a:cubicBezTo>
                  <a:cubicBezTo>
                    <a:pt x="22" y="174"/>
                    <a:pt x="22" y="174"/>
                    <a:pt x="22" y="174"/>
                  </a:cubicBezTo>
                  <a:cubicBezTo>
                    <a:pt x="22" y="174"/>
                    <a:pt x="22" y="174"/>
                    <a:pt x="22" y="174"/>
                  </a:cubicBezTo>
                  <a:cubicBezTo>
                    <a:pt x="22" y="175"/>
                    <a:pt x="22" y="175"/>
                    <a:pt x="22" y="175"/>
                  </a:cubicBezTo>
                  <a:cubicBezTo>
                    <a:pt x="21" y="175"/>
                    <a:pt x="21" y="175"/>
                    <a:pt x="21" y="175"/>
                  </a:cubicBezTo>
                  <a:cubicBezTo>
                    <a:pt x="21" y="175"/>
                    <a:pt x="21" y="175"/>
                    <a:pt x="21" y="175"/>
                  </a:cubicBezTo>
                  <a:cubicBezTo>
                    <a:pt x="22" y="175"/>
                    <a:pt x="22" y="175"/>
                    <a:pt x="22" y="175"/>
                  </a:cubicBezTo>
                  <a:cubicBezTo>
                    <a:pt x="22" y="176"/>
                    <a:pt x="22" y="176"/>
                    <a:pt x="22" y="176"/>
                  </a:cubicBezTo>
                  <a:cubicBezTo>
                    <a:pt x="22" y="176"/>
                    <a:pt x="22" y="176"/>
                    <a:pt x="22" y="176"/>
                  </a:cubicBezTo>
                  <a:cubicBezTo>
                    <a:pt x="23" y="177"/>
                    <a:pt x="23" y="177"/>
                    <a:pt x="23" y="177"/>
                  </a:cubicBezTo>
                  <a:cubicBezTo>
                    <a:pt x="24" y="177"/>
                    <a:pt x="24" y="177"/>
                    <a:pt x="24" y="177"/>
                  </a:cubicBezTo>
                  <a:cubicBezTo>
                    <a:pt x="24" y="177"/>
                    <a:pt x="24" y="177"/>
                    <a:pt x="24" y="177"/>
                  </a:cubicBezTo>
                  <a:cubicBezTo>
                    <a:pt x="24" y="177"/>
                    <a:pt x="24" y="177"/>
                    <a:pt x="24" y="177"/>
                  </a:cubicBezTo>
                  <a:cubicBezTo>
                    <a:pt x="24" y="176"/>
                    <a:pt x="24" y="176"/>
                    <a:pt x="24" y="176"/>
                  </a:cubicBezTo>
                  <a:cubicBezTo>
                    <a:pt x="25" y="176"/>
                    <a:pt x="25" y="176"/>
                    <a:pt x="25" y="176"/>
                  </a:cubicBezTo>
                  <a:cubicBezTo>
                    <a:pt x="25" y="176"/>
                    <a:pt x="25" y="176"/>
                    <a:pt x="25" y="176"/>
                  </a:cubicBezTo>
                  <a:cubicBezTo>
                    <a:pt x="25" y="175"/>
                    <a:pt x="25" y="175"/>
                    <a:pt x="25" y="175"/>
                  </a:cubicBezTo>
                  <a:cubicBezTo>
                    <a:pt x="25" y="175"/>
                    <a:pt x="25" y="175"/>
                    <a:pt x="25" y="175"/>
                  </a:cubicBezTo>
                  <a:cubicBezTo>
                    <a:pt x="26" y="174"/>
                    <a:pt x="26" y="174"/>
                    <a:pt x="26" y="174"/>
                  </a:cubicBezTo>
                  <a:cubicBezTo>
                    <a:pt x="26" y="174"/>
                    <a:pt x="26" y="174"/>
                    <a:pt x="26" y="174"/>
                  </a:cubicBezTo>
                  <a:cubicBezTo>
                    <a:pt x="27" y="173"/>
                    <a:pt x="27" y="173"/>
                    <a:pt x="27" y="173"/>
                  </a:cubicBezTo>
                  <a:cubicBezTo>
                    <a:pt x="28" y="172"/>
                    <a:pt x="28" y="172"/>
                    <a:pt x="28" y="172"/>
                  </a:cubicBezTo>
                  <a:cubicBezTo>
                    <a:pt x="28" y="173"/>
                    <a:pt x="28" y="173"/>
                    <a:pt x="28" y="173"/>
                  </a:cubicBezTo>
                  <a:cubicBezTo>
                    <a:pt x="28" y="173"/>
                    <a:pt x="28" y="173"/>
                    <a:pt x="28" y="173"/>
                  </a:cubicBezTo>
                  <a:cubicBezTo>
                    <a:pt x="29" y="173"/>
                    <a:pt x="29" y="173"/>
                    <a:pt x="29" y="173"/>
                  </a:cubicBezTo>
                  <a:cubicBezTo>
                    <a:pt x="29" y="173"/>
                    <a:pt x="29" y="173"/>
                    <a:pt x="29" y="173"/>
                  </a:cubicBezTo>
                  <a:cubicBezTo>
                    <a:pt x="28" y="173"/>
                    <a:pt x="28" y="173"/>
                    <a:pt x="28" y="173"/>
                  </a:cubicBezTo>
                  <a:cubicBezTo>
                    <a:pt x="28" y="174"/>
                    <a:pt x="28" y="174"/>
                    <a:pt x="28" y="174"/>
                  </a:cubicBezTo>
                  <a:cubicBezTo>
                    <a:pt x="28" y="175"/>
                    <a:pt x="28" y="175"/>
                    <a:pt x="28" y="175"/>
                  </a:cubicBezTo>
                  <a:cubicBezTo>
                    <a:pt x="27" y="175"/>
                    <a:pt x="27" y="175"/>
                    <a:pt x="27" y="175"/>
                  </a:cubicBezTo>
                  <a:cubicBezTo>
                    <a:pt x="27" y="176"/>
                    <a:pt x="27" y="176"/>
                    <a:pt x="27" y="176"/>
                  </a:cubicBezTo>
                  <a:cubicBezTo>
                    <a:pt x="27" y="177"/>
                    <a:pt x="27" y="177"/>
                    <a:pt x="27" y="177"/>
                  </a:cubicBezTo>
                  <a:cubicBezTo>
                    <a:pt x="27" y="177"/>
                    <a:pt x="27" y="177"/>
                    <a:pt x="27" y="177"/>
                  </a:cubicBezTo>
                  <a:cubicBezTo>
                    <a:pt x="26" y="177"/>
                    <a:pt x="26" y="177"/>
                    <a:pt x="26" y="177"/>
                  </a:cubicBezTo>
                  <a:cubicBezTo>
                    <a:pt x="26" y="177"/>
                    <a:pt x="26" y="177"/>
                    <a:pt x="26" y="177"/>
                  </a:cubicBezTo>
                  <a:cubicBezTo>
                    <a:pt x="27" y="177"/>
                    <a:pt x="27" y="177"/>
                    <a:pt x="27" y="177"/>
                  </a:cubicBezTo>
                  <a:cubicBezTo>
                    <a:pt x="27" y="176"/>
                    <a:pt x="27" y="176"/>
                    <a:pt x="27" y="176"/>
                  </a:cubicBezTo>
                  <a:cubicBezTo>
                    <a:pt x="26" y="176"/>
                    <a:pt x="26" y="176"/>
                    <a:pt x="26" y="176"/>
                  </a:cubicBezTo>
                  <a:cubicBezTo>
                    <a:pt x="26" y="176"/>
                    <a:pt x="26" y="176"/>
                    <a:pt x="26" y="176"/>
                  </a:cubicBezTo>
                  <a:cubicBezTo>
                    <a:pt x="26" y="176"/>
                    <a:pt x="26" y="176"/>
                    <a:pt x="26" y="176"/>
                  </a:cubicBezTo>
                  <a:cubicBezTo>
                    <a:pt x="25" y="176"/>
                    <a:pt x="25" y="176"/>
                    <a:pt x="25" y="176"/>
                  </a:cubicBezTo>
                  <a:cubicBezTo>
                    <a:pt x="25" y="176"/>
                    <a:pt x="25" y="176"/>
                    <a:pt x="25" y="176"/>
                  </a:cubicBezTo>
                  <a:cubicBezTo>
                    <a:pt x="25" y="177"/>
                    <a:pt x="25" y="177"/>
                    <a:pt x="25" y="177"/>
                  </a:cubicBezTo>
                  <a:cubicBezTo>
                    <a:pt x="25" y="177"/>
                    <a:pt x="25" y="177"/>
                    <a:pt x="25" y="177"/>
                  </a:cubicBezTo>
                  <a:cubicBezTo>
                    <a:pt x="27" y="179"/>
                    <a:pt x="27" y="179"/>
                    <a:pt x="27" y="179"/>
                  </a:cubicBezTo>
                  <a:cubicBezTo>
                    <a:pt x="28" y="179"/>
                    <a:pt x="28" y="179"/>
                    <a:pt x="28" y="179"/>
                  </a:cubicBezTo>
                  <a:cubicBezTo>
                    <a:pt x="29" y="179"/>
                    <a:pt x="29" y="179"/>
                    <a:pt x="29" y="179"/>
                  </a:cubicBezTo>
                  <a:cubicBezTo>
                    <a:pt x="29" y="179"/>
                    <a:pt x="29" y="179"/>
                    <a:pt x="29" y="179"/>
                  </a:cubicBezTo>
                  <a:cubicBezTo>
                    <a:pt x="30" y="180"/>
                    <a:pt x="30" y="180"/>
                    <a:pt x="30" y="180"/>
                  </a:cubicBezTo>
                  <a:cubicBezTo>
                    <a:pt x="30" y="179"/>
                    <a:pt x="30" y="179"/>
                    <a:pt x="30" y="179"/>
                  </a:cubicBezTo>
                  <a:cubicBezTo>
                    <a:pt x="31" y="178"/>
                    <a:pt x="31" y="178"/>
                    <a:pt x="31" y="178"/>
                  </a:cubicBezTo>
                  <a:cubicBezTo>
                    <a:pt x="30" y="177"/>
                    <a:pt x="30" y="177"/>
                    <a:pt x="30" y="177"/>
                  </a:cubicBezTo>
                  <a:cubicBezTo>
                    <a:pt x="30" y="176"/>
                    <a:pt x="30" y="176"/>
                    <a:pt x="30" y="176"/>
                  </a:cubicBezTo>
                  <a:cubicBezTo>
                    <a:pt x="30" y="176"/>
                    <a:pt x="30" y="176"/>
                    <a:pt x="30" y="176"/>
                  </a:cubicBezTo>
                  <a:cubicBezTo>
                    <a:pt x="30" y="175"/>
                    <a:pt x="30" y="175"/>
                    <a:pt x="30" y="175"/>
                  </a:cubicBezTo>
                  <a:cubicBezTo>
                    <a:pt x="30" y="174"/>
                    <a:pt x="30" y="174"/>
                    <a:pt x="30" y="174"/>
                  </a:cubicBezTo>
                  <a:cubicBezTo>
                    <a:pt x="30" y="173"/>
                    <a:pt x="30" y="173"/>
                    <a:pt x="30" y="173"/>
                  </a:cubicBezTo>
                  <a:cubicBezTo>
                    <a:pt x="30" y="172"/>
                    <a:pt x="30" y="172"/>
                    <a:pt x="30" y="172"/>
                  </a:cubicBezTo>
                  <a:cubicBezTo>
                    <a:pt x="31" y="172"/>
                    <a:pt x="31" y="172"/>
                    <a:pt x="31" y="172"/>
                  </a:cubicBezTo>
                  <a:cubicBezTo>
                    <a:pt x="33" y="171"/>
                    <a:pt x="33" y="171"/>
                    <a:pt x="33" y="171"/>
                  </a:cubicBezTo>
                  <a:cubicBezTo>
                    <a:pt x="33" y="170"/>
                    <a:pt x="33" y="170"/>
                    <a:pt x="33" y="170"/>
                  </a:cubicBezTo>
                  <a:cubicBezTo>
                    <a:pt x="34" y="170"/>
                    <a:pt x="34" y="170"/>
                    <a:pt x="34" y="170"/>
                  </a:cubicBezTo>
                  <a:cubicBezTo>
                    <a:pt x="34" y="170"/>
                    <a:pt x="34" y="170"/>
                    <a:pt x="34" y="170"/>
                  </a:cubicBezTo>
                  <a:cubicBezTo>
                    <a:pt x="34" y="169"/>
                    <a:pt x="34" y="169"/>
                    <a:pt x="34" y="169"/>
                  </a:cubicBezTo>
                  <a:cubicBezTo>
                    <a:pt x="35" y="169"/>
                    <a:pt x="35" y="169"/>
                    <a:pt x="35" y="169"/>
                  </a:cubicBezTo>
                  <a:cubicBezTo>
                    <a:pt x="36" y="168"/>
                    <a:pt x="36" y="168"/>
                    <a:pt x="36" y="168"/>
                  </a:cubicBezTo>
                  <a:cubicBezTo>
                    <a:pt x="37" y="169"/>
                    <a:pt x="37" y="169"/>
                    <a:pt x="37" y="169"/>
                  </a:cubicBezTo>
                  <a:cubicBezTo>
                    <a:pt x="37" y="169"/>
                    <a:pt x="37" y="169"/>
                    <a:pt x="37" y="169"/>
                  </a:cubicBezTo>
                  <a:cubicBezTo>
                    <a:pt x="38" y="169"/>
                    <a:pt x="38" y="169"/>
                    <a:pt x="38" y="169"/>
                  </a:cubicBezTo>
                  <a:close/>
                  <a:moveTo>
                    <a:pt x="46" y="190"/>
                  </a:moveTo>
                  <a:cubicBezTo>
                    <a:pt x="47" y="190"/>
                    <a:pt x="47" y="190"/>
                    <a:pt x="47" y="190"/>
                  </a:cubicBezTo>
                  <a:cubicBezTo>
                    <a:pt x="47" y="190"/>
                    <a:pt x="47" y="190"/>
                    <a:pt x="47" y="190"/>
                  </a:cubicBezTo>
                  <a:cubicBezTo>
                    <a:pt x="47" y="190"/>
                    <a:pt x="47" y="190"/>
                    <a:pt x="47" y="190"/>
                  </a:cubicBezTo>
                  <a:cubicBezTo>
                    <a:pt x="47" y="190"/>
                    <a:pt x="46" y="190"/>
                    <a:pt x="46" y="190"/>
                  </a:cubicBezTo>
                  <a:close/>
                  <a:moveTo>
                    <a:pt x="6" y="117"/>
                  </a:moveTo>
                  <a:cubicBezTo>
                    <a:pt x="5" y="117"/>
                    <a:pt x="5" y="117"/>
                    <a:pt x="5" y="117"/>
                  </a:cubicBezTo>
                  <a:cubicBezTo>
                    <a:pt x="5" y="117"/>
                    <a:pt x="5" y="117"/>
                    <a:pt x="5" y="117"/>
                  </a:cubicBezTo>
                  <a:cubicBezTo>
                    <a:pt x="5" y="117"/>
                    <a:pt x="5" y="117"/>
                    <a:pt x="5" y="117"/>
                  </a:cubicBezTo>
                  <a:cubicBezTo>
                    <a:pt x="6" y="118"/>
                    <a:pt x="6" y="118"/>
                    <a:pt x="6" y="118"/>
                  </a:cubicBezTo>
                  <a:cubicBezTo>
                    <a:pt x="6" y="119"/>
                    <a:pt x="6" y="119"/>
                    <a:pt x="6" y="119"/>
                  </a:cubicBezTo>
                  <a:cubicBezTo>
                    <a:pt x="7" y="119"/>
                    <a:pt x="7" y="119"/>
                    <a:pt x="7" y="119"/>
                  </a:cubicBezTo>
                  <a:cubicBezTo>
                    <a:pt x="6" y="120"/>
                    <a:pt x="6" y="120"/>
                    <a:pt x="6" y="120"/>
                  </a:cubicBezTo>
                  <a:cubicBezTo>
                    <a:pt x="6" y="119"/>
                    <a:pt x="6" y="119"/>
                    <a:pt x="6" y="119"/>
                  </a:cubicBezTo>
                  <a:cubicBezTo>
                    <a:pt x="5" y="120"/>
                    <a:pt x="5" y="120"/>
                    <a:pt x="5" y="120"/>
                  </a:cubicBezTo>
                  <a:cubicBezTo>
                    <a:pt x="5" y="121"/>
                    <a:pt x="5" y="121"/>
                    <a:pt x="5" y="121"/>
                  </a:cubicBezTo>
                  <a:cubicBezTo>
                    <a:pt x="5" y="121"/>
                    <a:pt x="5" y="121"/>
                    <a:pt x="5" y="121"/>
                  </a:cubicBezTo>
                  <a:cubicBezTo>
                    <a:pt x="4" y="121"/>
                    <a:pt x="4" y="121"/>
                    <a:pt x="4" y="121"/>
                  </a:cubicBezTo>
                  <a:cubicBezTo>
                    <a:pt x="3" y="121"/>
                    <a:pt x="3" y="121"/>
                    <a:pt x="3" y="121"/>
                  </a:cubicBezTo>
                  <a:cubicBezTo>
                    <a:pt x="3" y="120"/>
                    <a:pt x="3" y="120"/>
                    <a:pt x="3" y="120"/>
                  </a:cubicBezTo>
                  <a:cubicBezTo>
                    <a:pt x="3" y="117"/>
                    <a:pt x="3" y="117"/>
                    <a:pt x="3" y="117"/>
                  </a:cubicBezTo>
                  <a:cubicBezTo>
                    <a:pt x="3" y="116"/>
                    <a:pt x="3" y="116"/>
                    <a:pt x="3" y="116"/>
                  </a:cubicBezTo>
                  <a:cubicBezTo>
                    <a:pt x="2" y="116"/>
                    <a:pt x="2" y="116"/>
                    <a:pt x="2" y="116"/>
                  </a:cubicBezTo>
                  <a:cubicBezTo>
                    <a:pt x="2" y="116"/>
                    <a:pt x="2" y="116"/>
                    <a:pt x="2" y="116"/>
                  </a:cubicBezTo>
                  <a:cubicBezTo>
                    <a:pt x="2" y="115"/>
                    <a:pt x="2" y="115"/>
                    <a:pt x="2" y="115"/>
                  </a:cubicBezTo>
                  <a:cubicBezTo>
                    <a:pt x="3" y="115"/>
                    <a:pt x="3" y="115"/>
                    <a:pt x="3" y="115"/>
                  </a:cubicBezTo>
                  <a:cubicBezTo>
                    <a:pt x="3" y="114"/>
                    <a:pt x="3" y="114"/>
                    <a:pt x="3" y="114"/>
                  </a:cubicBezTo>
                  <a:cubicBezTo>
                    <a:pt x="3" y="114"/>
                    <a:pt x="3" y="114"/>
                    <a:pt x="3" y="114"/>
                  </a:cubicBezTo>
                  <a:cubicBezTo>
                    <a:pt x="3" y="113"/>
                    <a:pt x="3" y="113"/>
                    <a:pt x="3" y="113"/>
                  </a:cubicBezTo>
                  <a:cubicBezTo>
                    <a:pt x="3" y="113"/>
                    <a:pt x="3" y="113"/>
                    <a:pt x="3" y="113"/>
                  </a:cubicBezTo>
                  <a:cubicBezTo>
                    <a:pt x="4" y="113"/>
                    <a:pt x="4" y="113"/>
                    <a:pt x="4" y="113"/>
                  </a:cubicBezTo>
                  <a:cubicBezTo>
                    <a:pt x="5" y="113"/>
                    <a:pt x="5" y="113"/>
                    <a:pt x="5" y="113"/>
                  </a:cubicBezTo>
                  <a:cubicBezTo>
                    <a:pt x="6" y="114"/>
                    <a:pt x="6" y="114"/>
                    <a:pt x="6" y="114"/>
                  </a:cubicBezTo>
                  <a:cubicBezTo>
                    <a:pt x="6" y="115"/>
                    <a:pt x="6" y="115"/>
                    <a:pt x="6" y="115"/>
                  </a:cubicBezTo>
                  <a:cubicBezTo>
                    <a:pt x="6" y="116"/>
                    <a:pt x="6" y="116"/>
                    <a:pt x="6" y="116"/>
                  </a:cubicBezTo>
                  <a:cubicBezTo>
                    <a:pt x="6" y="116"/>
                    <a:pt x="6" y="116"/>
                    <a:pt x="6" y="116"/>
                  </a:cubicBezTo>
                  <a:cubicBezTo>
                    <a:pt x="5" y="116"/>
                    <a:pt x="5" y="116"/>
                    <a:pt x="5" y="116"/>
                  </a:cubicBezTo>
                  <a:cubicBezTo>
                    <a:pt x="6" y="117"/>
                    <a:pt x="6" y="117"/>
                    <a:pt x="6" y="117"/>
                  </a:cubicBezTo>
                  <a:cubicBezTo>
                    <a:pt x="6" y="117"/>
                    <a:pt x="6" y="117"/>
                    <a:pt x="6" y="117"/>
                  </a:cubicBezTo>
                  <a:cubicBezTo>
                    <a:pt x="6" y="117"/>
                    <a:pt x="6" y="117"/>
                    <a:pt x="6" y="117"/>
                  </a:cubicBezTo>
                  <a:close/>
                  <a:moveTo>
                    <a:pt x="7" y="115"/>
                  </a:moveTo>
                  <a:cubicBezTo>
                    <a:pt x="8" y="115"/>
                    <a:pt x="8" y="115"/>
                    <a:pt x="8" y="115"/>
                  </a:cubicBezTo>
                  <a:cubicBezTo>
                    <a:pt x="8" y="116"/>
                    <a:pt x="8" y="116"/>
                    <a:pt x="8" y="116"/>
                  </a:cubicBezTo>
                  <a:cubicBezTo>
                    <a:pt x="8" y="116"/>
                    <a:pt x="8" y="116"/>
                    <a:pt x="8" y="116"/>
                  </a:cubicBezTo>
                  <a:cubicBezTo>
                    <a:pt x="7" y="115"/>
                    <a:pt x="7" y="115"/>
                    <a:pt x="7" y="115"/>
                  </a:cubicBezTo>
                  <a:close/>
                  <a:moveTo>
                    <a:pt x="2" y="123"/>
                  </a:moveTo>
                  <a:cubicBezTo>
                    <a:pt x="2" y="123"/>
                    <a:pt x="2" y="123"/>
                    <a:pt x="2" y="123"/>
                  </a:cubicBezTo>
                  <a:cubicBezTo>
                    <a:pt x="3" y="123"/>
                    <a:pt x="3" y="123"/>
                    <a:pt x="3" y="123"/>
                  </a:cubicBezTo>
                  <a:cubicBezTo>
                    <a:pt x="3" y="123"/>
                    <a:pt x="3" y="123"/>
                    <a:pt x="3" y="123"/>
                  </a:cubicBezTo>
                  <a:cubicBezTo>
                    <a:pt x="2" y="123"/>
                    <a:pt x="2" y="123"/>
                    <a:pt x="2" y="123"/>
                  </a:cubicBezTo>
                  <a:cubicBezTo>
                    <a:pt x="2" y="123"/>
                    <a:pt x="2" y="123"/>
                    <a:pt x="2" y="123"/>
                  </a:cubicBezTo>
                  <a:close/>
                  <a:moveTo>
                    <a:pt x="8" y="124"/>
                  </a:moveTo>
                  <a:cubicBezTo>
                    <a:pt x="9" y="123"/>
                    <a:pt x="9" y="123"/>
                    <a:pt x="9" y="123"/>
                  </a:cubicBezTo>
                  <a:cubicBezTo>
                    <a:pt x="9" y="124"/>
                    <a:pt x="9" y="124"/>
                    <a:pt x="9" y="124"/>
                  </a:cubicBezTo>
                  <a:cubicBezTo>
                    <a:pt x="8" y="124"/>
                    <a:pt x="8" y="124"/>
                    <a:pt x="8" y="124"/>
                  </a:cubicBezTo>
                  <a:cubicBezTo>
                    <a:pt x="8" y="124"/>
                    <a:pt x="8" y="124"/>
                    <a:pt x="8" y="124"/>
                  </a:cubicBezTo>
                  <a:close/>
                  <a:moveTo>
                    <a:pt x="7" y="124"/>
                  </a:moveTo>
                  <a:cubicBezTo>
                    <a:pt x="7" y="124"/>
                    <a:pt x="7" y="124"/>
                    <a:pt x="7" y="124"/>
                  </a:cubicBezTo>
                  <a:cubicBezTo>
                    <a:pt x="7" y="125"/>
                    <a:pt x="7" y="125"/>
                    <a:pt x="7" y="125"/>
                  </a:cubicBezTo>
                  <a:cubicBezTo>
                    <a:pt x="7" y="125"/>
                    <a:pt x="7" y="125"/>
                    <a:pt x="7" y="125"/>
                  </a:cubicBezTo>
                  <a:cubicBezTo>
                    <a:pt x="7" y="124"/>
                    <a:pt x="7" y="124"/>
                    <a:pt x="7" y="124"/>
                  </a:cubicBezTo>
                  <a:cubicBezTo>
                    <a:pt x="6" y="124"/>
                    <a:pt x="6" y="124"/>
                    <a:pt x="6" y="124"/>
                  </a:cubicBezTo>
                  <a:cubicBezTo>
                    <a:pt x="7" y="124"/>
                    <a:pt x="7" y="124"/>
                    <a:pt x="7" y="124"/>
                  </a:cubicBezTo>
                  <a:close/>
                  <a:moveTo>
                    <a:pt x="5" y="123"/>
                  </a:moveTo>
                  <a:cubicBezTo>
                    <a:pt x="5" y="123"/>
                    <a:pt x="5" y="123"/>
                    <a:pt x="5" y="123"/>
                  </a:cubicBezTo>
                  <a:cubicBezTo>
                    <a:pt x="6" y="123"/>
                    <a:pt x="6" y="123"/>
                    <a:pt x="6" y="123"/>
                  </a:cubicBezTo>
                  <a:cubicBezTo>
                    <a:pt x="5" y="124"/>
                    <a:pt x="5" y="124"/>
                    <a:pt x="5" y="124"/>
                  </a:cubicBezTo>
                  <a:cubicBezTo>
                    <a:pt x="5" y="123"/>
                    <a:pt x="5" y="123"/>
                    <a:pt x="5" y="123"/>
                  </a:cubicBezTo>
                  <a:close/>
                  <a:moveTo>
                    <a:pt x="5" y="125"/>
                  </a:moveTo>
                  <a:cubicBezTo>
                    <a:pt x="5" y="125"/>
                    <a:pt x="5" y="125"/>
                    <a:pt x="5" y="125"/>
                  </a:cubicBezTo>
                  <a:cubicBezTo>
                    <a:pt x="5" y="125"/>
                    <a:pt x="5" y="125"/>
                    <a:pt x="5" y="125"/>
                  </a:cubicBezTo>
                  <a:cubicBezTo>
                    <a:pt x="5" y="125"/>
                    <a:pt x="5" y="125"/>
                    <a:pt x="5" y="125"/>
                  </a:cubicBezTo>
                  <a:cubicBezTo>
                    <a:pt x="5" y="125"/>
                    <a:pt x="5" y="125"/>
                    <a:pt x="5" y="125"/>
                  </a:cubicBezTo>
                  <a:close/>
                  <a:moveTo>
                    <a:pt x="4" y="126"/>
                  </a:moveTo>
                  <a:cubicBezTo>
                    <a:pt x="4" y="125"/>
                    <a:pt x="4" y="125"/>
                    <a:pt x="4" y="125"/>
                  </a:cubicBezTo>
                  <a:cubicBezTo>
                    <a:pt x="5" y="125"/>
                    <a:pt x="5" y="125"/>
                    <a:pt x="5" y="125"/>
                  </a:cubicBezTo>
                  <a:cubicBezTo>
                    <a:pt x="5" y="126"/>
                    <a:pt x="5" y="126"/>
                    <a:pt x="5" y="126"/>
                  </a:cubicBezTo>
                  <a:cubicBezTo>
                    <a:pt x="5" y="126"/>
                    <a:pt x="5" y="126"/>
                    <a:pt x="5" y="126"/>
                  </a:cubicBezTo>
                  <a:cubicBezTo>
                    <a:pt x="4" y="126"/>
                    <a:pt x="4" y="126"/>
                    <a:pt x="4" y="126"/>
                  </a:cubicBezTo>
                  <a:cubicBezTo>
                    <a:pt x="4" y="126"/>
                    <a:pt x="4" y="126"/>
                    <a:pt x="4" y="126"/>
                  </a:cubicBezTo>
                  <a:cubicBezTo>
                    <a:pt x="4" y="126"/>
                    <a:pt x="4" y="126"/>
                    <a:pt x="4" y="126"/>
                  </a:cubicBezTo>
                  <a:close/>
                  <a:moveTo>
                    <a:pt x="3" y="127"/>
                  </a:moveTo>
                  <a:cubicBezTo>
                    <a:pt x="3" y="128"/>
                    <a:pt x="3" y="128"/>
                    <a:pt x="3" y="128"/>
                  </a:cubicBezTo>
                  <a:cubicBezTo>
                    <a:pt x="3" y="128"/>
                    <a:pt x="3" y="128"/>
                    <a:pt x="3" y="128"/>
                  </a:cubicBezTo>
                  <a:cubicBezTo>
                    <a:pt x="3" y="128"/>
                    <a:pt x="3" y="128"/>
                    <a:pt x="3" y="128"/>
                  </a:cubicBezTo>
                  <a:cubicBezTo>
                    <a:pt x="3" y="127"/>
                    <a:pt x="3" y="127"/>
                    <a:pt x="3" y="127"/>
                  </a:cubicBezTo>
                  <a:close/>
                  <a:moveTo>
                    <a:pt x="7" y="127"/>
                  </a:moveTo>
                  <a:cubicBezTo>
                    <a:pt x="7" y="128"/>
                    <a:pt x="7" y="128"/>
                    <a:pt x="7" y="128"/>
                  </a:cubicBezTo>
                  <a:cubicBezTo>
                    <a:pt x="7" y="128"/>
                    <a:pt x="7" y="128"/>
                    <a:pt x="7" y="128"/>
                  </a:cubicBezTo>
                  <a:cubicBezTo>
                    <a:pt x="7" y="127"/>
                    <a:pt x="7" y="127"/>
                    <a:pt x="7" y="127"/>
                  </a:cubicBezTo>
                  <a:close/>
                  <a:moveTo>
                    <a:pt x="6" y="127"/>
                  </a:moveTo>
                  <a:cubicBezTo>
                    <a:pt x="7" y="126"/>
                    <a:pt x="7" y="126"/>
                    <a:pt x="7" y="126"/>
                  </a:cubicBezTo>
                  <a:cubicBezTo>
                    <a:pt x="7" y="127"/>
                    <a:pt x="7" y="127"/>
                    <a:pt x="7" y="127"/>
                  </a:cubicBezTo>
                  <a:cubicBezTo>
                    <a:pt x="6" y="127"/>
                    <a:pt x="6" y="127"/>
                    <a:pt x="6" y="127"/>
                  </a:cubicBezTo>
                  <a:close/>
                  <a:moveTo>
                    <a:pt x="4" y="133"/>
                  </a:moveTo>
                  <a:cubicBezTo>
                    <a:pt x="4" y="133"/>
                    <a:pt x="4" y="133"/>
                    <a:pt x="4" y="133"/>
                  </a:cubicBezTo>
                  <a:cubicBezTo>
                    <a:pt x="4" y="134"/>
                    <a:pt x="4" y="134"/>
                    <a:pt x="4" y="134"/>
                  </a:cubicBezTo>
                  <a:cubicBezTo>
                    <a:pt x="4" y="134"/>
                    <a:pt x="4" y="134"/>
                    <a:pt x="4" y="134"/>
                  </a:cubicBezTo>
                  <a:cubicBezTo>
                    <a:pt x="4" y="133"/>
                    <a:pt x="4" y="133"/>
                    <a:pt x="4" y="133"/>
                  </a:cubicBezTo>
                  <a:close/>
                  <a:moveTo>
                    <a:pt x="4" y="128"/>
                  </a:moveTo>
                  <a:cubicBezTo>
                    <a:pt x="4" y="127"/>
                    <a:pt x="4" y="127"/>
                    <a:pt x="4" y="127"/>
                  </a:cubicBezTo>
                  <a:cubicBezTo>
                    <a:pt x="4" y="127"/>
                    <a:pt x="4" y="127"/>
                    <a:pt x="4" y="127"/>
                  </a:cubicBezTo>
                  <a:cubicBezTo>
                    <a:pt x="5" y="127"/>
                    <a:pt x="5" y="127"/>
                    <a:pt x="5" y="127"/>
                  </a:cubicBezTo>
                  <a:cubicBezTo>
                    <a:pt x="5" y="127"/>
                    <a:pt x="5" y="127"/>
                    <a:pt x="5" y="127"/>
                  </a:cubicBezTo>
                  <a:cubicBezTo>
                    <a:pt x="4" y="128"/>
                    <a:pt x="4" y="128"/>
                    <a:pt x="4" y="128"/>
                  </a:cubicBezTo>
                  <a:cubicBezTo>
                    <a:pt x="4" y="128"/>
                    <a:pt x="4" y="128"/>
                    <a:pt x="4" y="128"/>
                  </a:cubicBezTo>
                  <a:close/>
                  <a:moveTo>
                    <a:pt x="2" y="129"/>
                  </a:moveTo>
                  <a:cubicBezTo>
                    <a:pt x="1" y="129"/>
                    <a:pt x="1" y="129"/>
                    <a:pt x="1" y="129"/>
                  </a:cubicBezTo>
                  <a:cubicBezTo>
                    <a:pt x="1" y="128"/>
                    <a:pt x="1" y="128"/>
                    <a:pt x="1" y="128"/>
                  </a:cubicBezTo>
                  <a:cubicBezTo>
                    <a:pt x="2" y="128"/>
                    <a:pt x="2" y="128"/>
                    <a:pt x="2" y="128"/>
                  </a:cubicBezTo>
                  <a:cubicBezTo>
                    <a:pt x="2" y="129"/>
                    <a:pt x="2" y="129"/>
                    <a:pt x="2" y="129"/>
                  </a:cubicBezTo>
                  <a:cubicBezTo>
                    <a:pt x="2" y="129"/>
                    <a:pt x="2" y="129"/>
                    <a:pt x="2" y="129"/>
                  </a:cubicBezTo>
                  <a:close/>
                  <a:moveTo>
                    <a:pt x="5" y="132"/>
                  </a:moveTo>
                  <a:cubicBezTo>
                    <a:pt x="6" y="132"/>
                    <a:pt x="6" y="132"/>
                    <a:pt x="6" y="132"/>
                  </a:cubicBezTo>
                  <a:cubicBezTo>
                    <a:pt x="6" y="132"/>
                    <a:pt x="6" y="132"/>
                    <a:pt x="6" y="132"/>
                  </a:cubicBezTo>
                  <a:cubicBezTo>
                    <a:pt x="5" y="132"/>
                    <a:pt x="5" y="132"/>
                    <a:pt x="5" y="132"/>
                  </a:cubicBezTo>
                  <a:close/>
                  <a:moveTo>
                    <a:pt x="6" y="133"/>
                  </a:moveTo>
                  <a:cubicBezTo>
                    <a:pt x="7" y="133"/>
                    <a:pt x="7" y="133"/>
                    <a:pt x="7" y="133"/>
                  </a:cubicBezTo>
                  <a:cubicBezTo>
                    <a:pt x="7" y="133"/>
                    <a:pt x="7" y="133"/>
                    <a:pt x="7" y="133"/>
                  </a:cubicBezTo>
                  <a:cubicBezTo>
                    <a:pt x="6" y="133"/>
                    <a:pt x="6" y="133"/>
                    <a:pt x="6" y="133"/>
                  </a:cubicBezTo>
                  <a:close/>
                  <a:moveTo>
                    <a:pt x="8" y="126"/>
                  </a:moveTo>
                  <a:cubicBezTo>
                    <a:pt x="8" y="125"/>
                    <a:pt x="8" y="125"/>
                    <a:pt x="8" y="125"/>
                  </a:cubicBezTo>
                  <a:cubicBezTo>
                    <a:pt x="9" y="126"/>
                    <a:pt x="9" y="126"/>
                    <a:pt x="9" y="126"/>
                  </a:cubicBezTo>
                  <a:cubicBezTo>
                    <a:pt x="8" y="126"/>
                    <a:pt x="8" y="126"/>
                    <a:pt x="8" y="126"/>
                  </a:cubicBezTo>
                  <a:cubicBezTo>
                    <a:pt x="8" y="126"/>
                    <a:pt x="8" y="126"/>
                    <a:pt x="8" y="126"/>
                  </a:cubicBezTo>
                  <a:close/>
                  <a:moveTo>
                    <a:pt x="9" y="126"/>
                  </a:moveTo>
                  <a:cubicBezTo>
                    <a:pt x="10" y="126"/>
                    <a:pt x="10" y="126"/>
                    <a:pt x="10" y="126"/>
                  </a:cubicBezTo>
                  <a:cubicBezTo>
                    <a:pt x="10" y="127"/>
                    <a:pt x="10" y="127"/>
                    <a:pt x="10" y="127"/>
                  </a:cubicBezTo>
                  <a:cubicBezTo>
                    <a:pt x="11" y="128"/>
                    <a:pt x="11" y="128"/>
                    <a:pt x="11" y="128"/>
                  </a:cubicBezTo>
                  <a:cubicBezTo>
                    <a:pt x="11" y="128"/>
                    <a:pt x="11" y="128"/>
                    <a:pt x="11" y="128"/>
                  </a:cubicBezTo>
                  <a:cubicBezTo>
                    <a:pt x="10" y="129"/>
                    <a:pt x="10" y="129"/>
                    <a:pt x="10" y="129"/>
                  </a:cubicBezTo>
                  <a:cubicBezTo>
                    <a:pt x="10" y="129"/>
                    <a:pt x="10" y="129"/>
                    <a:pt x="10" y="129"/>
                  </a:cubicBezTo>
                  <a:cubicBezTo>
                    <a:pt x="9" y="129"/>
                    <a:pt x="9" y="129"/>
                    <a:pt x="9" y="129"/>
                  </a:cubicBezTo>
                  <a:cubicBezTo>
                    <a:pt x="9" y="129"/>
                    <a:pt x="9" y="129"/>
                    <a:pt x="9" y="129"/>
                  </a:cubicBezTo>
                  <a:cubicBezTo>
                    <a:pt x="8" y="129"/>
                    <a:pt x="8" y="129"/>
                    <a:pt x="8" y="129"/>
                  </a:cubicBezTo>
                  <a:cubicBezTo>
                    <a:pt x="8" y="128"/>
                    <a:pt x="8" y="128"/>
                    <a:pt x="8" y="128"/>
                  </a:cubicBezTo>
                  <a:cubicBezTo>
                    <a:pt x="8" y="128"/>
                    <a:pt x="8" y="128"/>
                    <a:pt x="8" y="128"/>
                  </a:cubicBezTo>
                  <a:cubicBezTo>
                    <a:pt x="9" y="127"/>
                    <a:pt x="9" y="127"/>
                    <a:pt x="9" y="127"/>
                  </a:cubicBezTo>
                  <a:cubicBezTo>
                    <a:pt x="9" y="126"/>
                    <a:pt x="9" y="126"/>
                    <a:pt x="9" y="126"/>
                  </a:cubicBezTo>
                  <a:close/>
                  <a:moveTo>
                    <a:pt x="4" y="129"/>
                  </a:moveTo>
                  <a:cubicBezTo>
                    <a:pt x="5" y="128"/>
                    <a:pt x="5" y="128"/>
                    <a:pt x="5" y="128"/>
                  </a:cubicBezTo>
                  <a:cubicBezTo>
                    <a:pt x="7" y="128"/>
                    <a:pt x="7" y="128"/>
                    <a:pt x="7" y="128"/>
                  </a:cubicBezTo>
                  <a:cubicBezTo>
                    <a:pt x="6" y="129"/>
                    <a:pt x="6" y="129"/>
                    <a:pt x="6" y="129"/>
                  </a:cubicBezTo>
                  <a:cubicBezTo>
                    <a:pt x="5" y="129"/>
                    <a:pt x="5" y="129"/>
                    <a:pt x="5" y="129"/>
                  </a:cubicBezTo>
                  <a:cubicBezTo>
                    <a:pt x="5" y="129"/>
                    <a:pt x="5" y="129"/>
                    <a:pt x="5" y="129"/>
                  </a:cubicBezTo>
                  <a:cubicBezTo>
                    <a:pt x="5" y="129"/>
                    <a:pt x="4" y="129"/>
                    <a:pt x="4" y="129"/>
                  </a:cubicBezTo>
                  <a:close/>
                  <a:moveTo>
                    <a:pt x="5" y="130"/>
                  </a:moveTo>
                  <a:cubicBezTo>
                    <a:pt x="5" y="130"/>
                    <a:pt x="5" y="130"/>
                    <a:pt x="5" y="130"/>
                  </a:cubicBezTo>
                  <a:cubicBezTo>
                    <a:pt x="6" y="130"/>
                    <a:pt x="6" y="130"/>
                    <a:pt x="6" y="130"/>
                  </a:cubicBezTo>
                  <a:cubicBezTo>
                    <a:pt x="7" y="130"/>
                    <a:pt x="7" y="130"/>
                    <a:pt x="7" y="130"/>
                  </a:cubicBezTo>
                  <a:cubicBezTo>
                    <a:pt x="7" y="130"/>
                    <a:pt x="7" y="130"/>
                    <a:pt x="7" y="130"/>
                  </a:cubicBezTo>
                  <a:cubicBezTo>
                    <a:pt x="5" y="130"/>
                    <a:pt x="5" y="130"/>
                    <a:pt x="5" y="130"/>
                  </a:cubicBezTo>
                  <a:close/>
                  <a:moveTo>
                    <a:pt x="6" y="131"/>
                  </a:moveTo>
                  <a:cubicBezTo>
                    <a:pt x="7" y="130"/>
                    <a:pt x="7" y="130"/>
                    <a:pt x="7" y="130"/>
                  </a:cubicBezTo>
                  <a:cubicBezTo>
                    <a:pt x="8" y="130"/>
                    <a:pt x="8" y="130"/>
                    <a:pt x="8" y="130"/>
                  </a:cubicBezTo>
                  <a:cubicBezTo>
                    <a:pt x="8" y="132"/>
                    <a:pt x="8" y="132"/>
                    <a:pt x="8" y="132"/>
                  </a:cubicBezTo>
                  <a:cubicBezTo>
                    <a:pt x="7" y="132"/>
                    <a:pt x="7" y="132"/>
                    <a:pt x="7" y="132"/>
                  </a:cubicBezTo>
                  <a:cubicBezTo>
                    <a:pt x="7" y="132"/>
                    <a:pt x="7" y="132"/>
                    <a:pt x="7" y="132"/>
                  </a:cubicBezTo>
                  <a:cubicBezTo>
                    <a:pt x="6" y="131"/>
                    <a:pt x="6" y="131"/>
                    <a:pt x="6" y="131"/>
                  </a:cubicBezTo>
                  <a:cubicBezTo>
                    <a:pt x="6" y="131"/>
                    <a:pt x="6" y="131"/>
                    <a:pt x="6" y="131"/>
                  </a:cubicBezTo>
                  <a:close/>
                  <a:moveTo>
                    <a:pt x="5" y="133"/>
                  </a:moveTo>
                  <a:cubicBezTo>
                    <a:pt x="5" y="132"/>
                    <a:pt x="5" y="132"/>
                    <a:pt x="5" y="132"/>
                  </a:cubicBezTo>
                  <a:cubicBezTo>
                    <a:pt x="5" y="133"/>
                    <a:pt x="5" y="133"/>
                    <a:pt x="5" y="133"/>
                  </a:cubicBezTo>
                  <a:cubicBezTo>
                    <a:pt x="6" y="133"/>
                    <a:pt x="6" y="133"/>
                    <a:pt x="6" y="133"/>
                  </a:cubicBezTo>
                  <a:cubicBezTo>
                    <a:pt x="6" y="134"/>
                    <a:pt x="6" y="134"/>
                    <a:pt x="6" y="134"/>
                  </a:cubicBezTo>
                  <a:cubicBezTo>
                    <a:pt x="5" y="134"/>
                    <a:pt x="5" y="134"/>
                    <a:pt x="5" y="134"/>
                  </a:cubicBezTo>
                  <a:cubicBezTo>
                    <a:pt x="5" y="133"/>
                    <a:pt x="5" y="133"/>
                    <a:pt x="5" y="133"/>
                  </a:cubicBezTo>
                  <a:close/>
                  <a:moveTo>
                    <a:pt x="7" y="148"/>
                  </a:moveTo>
                  <a:cubicBezTo>
                    <a:pt x="7" y="148"/>
                    <a:pt x="7" y="148"/>
                    <a:pt x="7" y="148"/>
                  </a:cubicBezTo>
                  <a:cubicBezTo>
                    <a:pt x="7" y="148"/>
                    <a:pt x="7" y="148"/>
                    <a:pt x="7" y="148"/>
                  </a:cubicBezTo>
                  <a:cubicBezTo>
                    <a:pt x="7" y="148"/>
                    <a:pt x="7" y="148"/>
                    <a:pt x="7" y="148"/>
                  </a:cubicBezTo>
                  <a:cubicBezTo>
                    <a:pt x="6" y="147"/>
                    <a:pt x="6" y="147"/>
                    <a:pt x="6" y="147"/>
                  </a:cubicBezTo>
                  <a:cubicBezTo>
                    <a:pt x="5" y="146"/>
                    <a:pt x="5" y="146"/>
                    <a:pt x="5" y="146"/>
                  </a:cubicBezTo>
                  <a:cubicBezTo>
                    <a:pt x="5" y="145"/>
                    <a:pt x="5" y="145"/>
                    <a:pt x="5" y="145"/>
                  </a:cubicBezTo>
                  <a:cubicBezTo>
                    <a:pt x="6" y="145"/>
                    <a:pt x="6" y="145"/>
                    <a:pt x="6" y="145"/>
                  </a:cubicBezTo>
                  <a:cubicBezTo>
                    <a:pt x="7" y="145"/>
                    <a:pt x="7" y="145"/>
                    <a:pt x="7" y="145"/>
                  </a:cubicBezTo>
                  <a:cubicBezTo>
                    <a:pt x="7" y="146"/>
                    <a:pt x="7" y="146"/>
                    <a:pt x="7" y="146"/>
                  </a:cubicBezTo>
                  <a:cubicBezTo>
                    <a:pt x="8" y="147"/>
                    <a:pt x="8" y="147"/>
                    <a:pt x="8" y="147"/>
                  </a:cubicBezTo>
                  <a:cubicBezTo>
                    <a:pt x="8" y="147"/>
                    <a:pt x="8" y="147"/>
                    <a:pt x="8" y="147"/>
                  </a:cubicBezTo>
                  <a:cubicBezTo>
                    <a:pt x="8" y="148"/>
                    <a:pt x="8" y="148"/>
                    <a:pt x="8" y="148"/>
                  </a:cubicBezTo>
                  <a:cubicBezTo>
                    <a:pt x="9" y="149"/>
                    <a:pt x="9" y="149"/>
                    <a:pt x="9" y="149"/>
                  </a:cubicBezTo>
                  <a:cubicBezTo>
                    <a:pt x="8" y="149"/>
                    <a:pt x="8" y="149"/>
                    <a:pt x="8" y="149"/>
                  </a:cubicBezTo>
                  <a:cubicBezTo>
                    <a:pt x="7" y="149"/>
                    <a:pt x="7" y="149"/>
                    <a:pt x="7" y="149"/>
                  </a:cubicBezTo>
                  <a:cubicBezTo>
                    <a:pt x="7" y="148"/>
                    <a:pt x="7" y="148"/>
                    <a:pt x="7" y="148"/>
                  </a:cubicBezTo>
                  <a:close/>
                  <a:moveTo>
                    <a:pt x="4" y="147"/>
                  </a:moveTo>
                  <a:cubicBezTo>
                    <a:pt x="4" y="146"/>
                    <a:pt x="4" y="146"/>
                    <a:pt x="4" y="146"/>
                  </a:cubicBezTo>
                  <a:cubicBezTo>
                    <a:pt x="4" y="146"/>
                    <a:pt x="4" y="146"/>
                    <a:pt x="4" y="146"/>
                  </a:cubicBezTo>
                  <a:cubicBezTo>
                    <a:pt x="5" y="146"/>
                    <a:pt x="5" y="146"/>
                    <a:pt x="5" y="146"/>
                  </a:cubicBezTo>
                  <a:cubicBezTo>
                    <a:pt x="6" y="148"/>
                    <a:pt x="6" y="148"/>
                    <a:pt x="6" y="148"/>
                  </a:cubicBezTo>
                  <a:cubicBezTo>
                    <a:pt x="7" y="149"/>
                    <a:pt x="7" y="149"/>
                    <a:pt x="7" y="149"/>
                  </a:cubicBezTo>
                  <a:cubicBezTo>
                    <a:pt x="7" y="150"/>
                    <a:pt x="7" y="150"/>
                    <a:pt x="7" y="150"/>
                  </a:cubicBezTo>
                  <a:cubicBezTo>
                    <a:pt x="6" y="150"/>
                    <a:pt x="6" y="150"/>
                    <a:pt x="6" y="150"/>
                  </a:cubicBezTo>
                  <a:cubicBezTo>
                    <a:pt x="6" y="150"/>
                    <a:pt x="6" y="150"/>
                    <a:pt x="6" y="150"/>
                  </a:cubicBezTo>
                  <a:cubicBezTo>
                    <a:pt x="5" y="149"/>
                    <a:pt x="5" y="149"/>
                    <a:pt x="5" y="149"/>
                  </a:cubicBezTo>
                  <a:cubicBezTo>
                    <a:pt x="5" y="148"/>
                    <a:pt x="5" y="148"/>
                    <a:pt x="5" y="148"/>
                  </a:cubicBezTo>
                  <a:cubicBezTo>
                    <a:pt x="5" y="148"/>
                    <a:pt x="5" y="148"/>
                    <a:pt x="5" y="148"/>
                  </a:cubicBezTo>
                  <a:cubicBezTo>
                    <a:pt x="4" y="148"/>
                    <a:pt x="4" y="148"/>
                    <a:pt x="4" y="148"/>
                  </a:cubicBezTo>
                  <a:cubicBezTo>
                    <a:pt x="4" y="147"/>
                    <a:pt x="4" y="147"/>
                    <a:pt x="4" y="147"/>
                  </a:cubicBezTo>
                  <a:close/>
                  <a:moveTo>
                    <a:pt x="4" y="148"/>
                  </a:moveTo>
                  <a:cubicBezTo>
                    <a:pt x="4" y="148"/>
                    <a:pt x="4" y="148"/>
                    <a:pt x="4" y="148"/>
                  </a:cubicBezTo>
                  <a:cubicBezTo>
                    <a:pt x="5" y="149"/>
                    <a:pt x="5" y="149"/>
                    <a:pt x="5" y="149"/>
                  </a:cubicBezTo>
                  <a:cubicBezTo>
                    <a:pt x="5" y="149"/>
                    <a:pt x="5" y="149"/>
                    <a:pt x="5" y="149"/>
                  </a:cubicBezTo>
                  <a:cubicBezTo>
                    <a:pt x="5" y="150"/>
                    <a:pt x="5" y="150"/>
                    <a:pt x="5" y="150"/>
                  </a:cubicBezTo>
                  <a:cubicBezTo>
                    <a:pt x="4" y="150"/>
                    <a:pt x="4" y="150"/>
                    <a:pt x="4" y="150"/>
                  </a:cubicBezTo>
                  <a:cubicBezTo>
                    <a:pt x="4" y="150"/>
                    <a:pt x="4" y="150"/>
                    <a:pt x="4" y="150"/>
                  </a:cubicBezTo>
                  <a:cubicBezTo>
                    <a:pt x="4" y="149"/>
                    <a:pt x="4" y="149"/>
                    <a:pt x="4" y="149"/>
                  </a:cubicBezTo>
                  <a:cubicBezTo>
                    <a:pt x="4" y="148"/>
                    <a:pt x="4" y="148"/>
                    <a:pt x="4" y="148"/>
                  </a:cubicBezTo>
                  <a:close/>
                  <a:moveTo>
                    <a:pt x="5" y="153"/>
                  </a:moveTo>
                  <a:cubicBezTo>
                    <a:pt x="5" y="153"/>
                    <a:pt x="5" y="153"/>
                    <a:pt x="5" y="153"/>
                  </a:cubicBezTo>
                  <a:cubicBezTo>
                    <a:pt x="5" y="152"/>
                    <a:pt x="5" y="152"/>
                    <a:pt x="5" y="152"/>
                  </a:cubicBezTo>
                  <a:cubicBezTo>
                    <a:pt x="5" y="151"/>
                    <a:pt x="5" y="151"/>
                    <a:pt x="5" y="151"/>
                  </a:cubicBezTo>
                  <a:cubicBezTo>
                    <a:pt x="5" y="150"/>
                    <a:pt x="5" y="150"/>
                    <a:pt x="5" y="150"/>
                  </a:cubicBezTo>
                  <a:cubicBezTo>
                    <a:pt x="5" y="151"/>
                    <a:pt x="5" y="151"/>
                    <a:pt x="5" y="151"/>
                  </a:cubicBezTo>
                  <a:cubicBezTo>
                    <a:pt x="6" y="151"/>
                    <a:pt x="6" y="151"/>
                    <a:pt x="6" y="151"/>
                  </a:cubicBezTo>
                  <a:cubicBezTo>
                    <a:pt x="7" y="152"/>
                    <a:pt x="7" y="152"/>
                    <a:pt x="7" y="152"/>
                  </a:cubicBezTo>
                  <a:cubicBezTo>
                    <a:pt x="6" y="152"/>
                    <a:pt x="6" y="152"/>
                    <a:pt x="6" y="152"/>
                  </a:cubicBezTo>
                  <a:cubicBezTo>
                    <a:pt x="5" y="153"/>
                    <a:pt x="5" y="153"/>
                    <a:pt x="5" y="153"/>
                  </a:cubicBezTo>
                  <a:close/>
                  <a:moveTo>
                    <a:pt x="7" y="156"/>
                  </a:moveTo>
                  <a:cubicBezTo>
                    <a:pt x="6" y="156"/>
                    <a:pt x="6" y="156"/>
                    <a:pt x="6" y="156"/>
                  </a:cubicBezTo>
                  <a:cubicBezTo>
                    <a:pt x="6" y="156"/>
                    <a:pt x="6" y="156"/>
                    <a:pt x="6" y="156"/>
                  </a:cubicBezTo>
                  <a:cubicBezTo>
                    <a:pt x="6" y="156"/>
                    <a:pt x="6" y="156"/>
                    <a:pt x="6" y="156"/>
                  </a:cubicBezTo>
                  <a:cubicBezTo>
                    <a:pt x="5" y="155"/>
                    <a:pt x="5" y="155"/>
                    <a:pt x="5" y="155"/>
                  </a:cubicBezTo>
                  <a:cubicBezTo>
                    <a:pt x="6" y="155"/>
                    <a:pt x="6" y="155"/>
                    <a:pt x="6" y="155"/>
                  </a:cubicBezTo>
                  <a:cubicBezTo>
                    <a:pt x="7" y="155"/>
                    <a:pt x="7" y="155"/>
                    <a:pt x="7" y="155"/>
                  </a:cubicBezTo>
                  <a:cubicBezTo>
                    <a:pt x="7" y="156"/>
                    <a:pt x="7" y="156"/>
                    <a:pt x="7" y="156"/>
                  </a:cubicBezTo>
                  <a:close/>
                  <a:moveTo>
                    <a:pt x="9" y="156"/>
                  </a:moveTo>
                  <a:cubicBezTo>
                    <a:pt x="9" y="157"/>
                    <a:pt x="9" y="157"/>
                    <a:pt x="9" y="157"/>
                  </a:cubicBezTo>
                  <a:cubicBezTo>
                    <a:pt x="8" y="157"/>
                    <a:pt x="8" y="157"/>
                    <a:pt x="8" y="157"/>
                  </a:cubicBezTo>
                  <a:cubicBezTo>
                    <a:pt x="7" y="156"/>
                    <a:pt x="7" y="156"/>
                    <a:pt x="7" y="156"/>
                  </a:cubicBezTo>
                  <a:cubicBezTo>
                    <a:pt x="7" y="155"/>
                    <a:pt x="7" y="155"/>
                    <a:pt x="7" y="155"/>
                  </a:cubicBezTo>
                  <a:cubicBezTo>
                    <a:pt x="6" y="154"/>
                    <a:pt x="6" y="154"/>
                    <a:pt x="6" y="154"/>
                  </a:cubicBezTo>
                  <a:cubicBezTo>
                    <a:pt x="7" y="153"/>
                    <a:pt x="7" y="153"/>
                    <a:pt x="7" y="153"/>
                  </a:cubicBezTo>
                  <a:cubicBezTo>
                    <a:pt x="8" y="153"/>
                    <a:pt x="8" y="153"/>
                    <a:pt x="8" y="153"/>
                  </a:cubicBezTo>
                  <a:cubicBezTo>
                    <a:pt x="8" y="152"/>
                    <a:pt x="8" y="152"/>
                    <a:pt x="8" y="152"/>
                  </a:cubicBezTo>
                  <a:cubicBezTo>
                    <a:pt x="8" y="153"/>
                    <a:pt x="8" y="153"/>
                    <a:pt x="8" y="153"/>
                  </a:cubicBezTo>
                  <a:cubicBezTo>
                    <a:pt x="7" y="153"/>
                    <a:pt x="7" y="153"/>
                    <a:pt x="7" y="153"/>
                  </a:cubicBezTo>
                  <a:cubicBezTo>
                    <a:pt x="7" y="152"/>
                    <a:pt x="7" y="152"/>
                    <a:pt x="7" y="152"/>
                  </a:cubicBezTo>
                  <a:cubicBezTo>
                    <a:pt x="7" y="152"/>
                    <a:pt x="7" y="152"/>
                    <a:pt x="7" y="152"/>
                  </a:cubicBezTo>
                  <a:cubicBezTo>
                    <a:pt x="7" y="151"/>
                    <a:pt x="7" y="151"/>
                    <a:pt x="7" y="151"/>
                  </a:cubicBezTo>
                  <a:cubicBezTo>
                    <a:pt x="7" y="150"/>
                    <a:pt x="7" y="150"/>
                    <a:pt x="7" y="150"/>
                  </a:cubicBezTo>
                  <a:cubicBezTo>
                    <a:pt x="7" y="150"/>
                    <a:pt x="7" y="150"/>
                    <a:pt x="7" y="150"/>
                  </a:cubicBezTo>
                  <a:cubicBezTo>
                    <a:pt x="8" y="150"/>
                    <a:pt x="8" y="150"/>
                    <a:pt x="8" y="150"/>
                  </a:cubicBezTo>
                  <a:cubicBezTo>
                    <a:pt x="9" y="150"/>
                    <a:pt x="9" y="150"/>
                    <a:pt x="9" y="150"/>
                  </a:cubicBezTo>
                  <a:cubicBezTo>
                    <a:pt x="9" y="152"/>
                    <a:pt x="9" y="152"/>
                    <a:pt x="9" y="152"/>
                  </a:cubicBezTo>
                  <a:cubicBezTo>
                    <a:pt x="10" y="153"/>
                    <a:pt x="10" y="153"/>
                    <a:pt x="10" y="153"/>
                  </a:cubicBezTo>
                  <a:cubicBezTo>
                    <a:pt x="10" y="154"/>
                    <a:pt x="10" y="154"/>
                    <a:pt x="10" y="154"/>
                  </a:cubicBezTo>
                  <a:cubicBezTo>
                    <a:pt x="10" y="155"/>
                    <a:pt x="10" y="155"/>
                    <a:pt x="10" y="155"/>
                  </a:cubicBezTo>
                  <a:cubicBezTo>
                    <a:pt x="10" y="156"/>
                    <a:pt x="10" y="156"/>
                    <a:pt x="10" y="156"/>
                  </a:cubicBezTo>
                  <a:cubicBezTo>
                    <a:pt x="10" y="157"/>
                    <a:pt x="10" y="157"/>
                    <a:pt x="10" y="157"/>
                  </a:cubicBezTo>
                  <a:cubicBezTo>
                    <a:pt x="10" y="158"/>
                    <a:pt x="10" y="158"/>
                    <a:pt x="10" y="158"/>
                  </a:cubicBezTo>
                  <a:cubicBezTo>
                    <a:pt x="9" y="157"/>
                    <a:pt x="9" y="157"/>
                    <a:pt x="9" y="157"/>
                  </a:cubicBezTo>
                  <a:cubicBezTo>
                    <a:pt x="9" y="156"/>
                    <a:pt x="9" y="156"/>
                    <a:pt x="9" y="156"/>
                  </a:cubicBezTo>
                  <a:cubicBezTo>
                    <a:pt x="9" y="156"/>
                    <a:pt x="9" y="156"/>
                    <a:pt x="9" y="156"/>
                  </a:cubicBezTo>
                  <a:close/>
                  <a:moveTo>
                    <a:pt x="8" y="160"/>
                  </a:moveTo>
                  <a:cubicBezTo>
                    <a:pt x="8" y="159"/>
                    <a:pt x="8" y="159"/>
                    <a:pt x="8" y="159"/>
                  </a:cubicBezTo>
                  <a:cubicBezTo>
                    <a:pt x="7" y="159"/>
                    <a:pt x="7" y="159"/>
                    <a:pt x="7" y="159"/>
                  </a:cubicBezTo>
                  <a:cubicBezTo>
                    <a:pt x="8" y="158"/>
                    <a:pt x="8" y="158"/>
                    <a:pt x="8" y="158"/>
                  </a:cubicBezTo>
                  <a:cubicBezTo>
                    <a:pt x="8" y="158"/>
                    <a:pt x="8" y="158"/>
                    <a:pt x="8" y="158"/>
                  </a:cubicBezTo>
                  <a:cubicBezTo>
                    <a:pt x="8" y="158"/>
                    <a:pt x="8" y="158"/>
                    <a:pt x="8" y="158"/>
                  </a:cubicBezTo>
                  <a:cubicBezTo>
                    <a:pt x="8" y="158"/>
                    <a:pt x="8" y="158"/>
                    <a:pt x="8" y="158"/>
                  </a:cubicBezTo>
                  <a:cubicBezTo>
                    <a:pt x="9" y="158"/>
                    <a:pt x="9" y="158"/>
                    <a:pt x="9" y="158"/>
                  </a:cubicBezTo>
                  <a:cubicBezTo>
                    <a:pt x="9" y="159"/>
                    <a:pt x="9" y="159"/>
                    <a:pt x="9" y="159"/>
                  </a:cubicBezTo>
                  <a:cubicBezTo>
                    <a:pt x="9" y="159"/>
                    <a:pt x="9" y="159"/>
                    <a:pt x="9" y="159"/>
                  </a:cubicBezTo>
                  <a:cubicBezTo>
                    <a:pt x="9" y="160"/>
                    <a:pt x="9" y="160"/>
                    <a:pt x="9" y="160"/>
                  </a:cubicBezTo>
                  <a:cubicBezTo>
                    <a:pt x="8" y="160"/>
                    <a:pt x="8" y="160"/>
                    <a:pt x="8" y="160"/>
                  </a:cubicBezTo>
                  <a:close/>
                  <a:moveTo>
                    <a:pt x="8" y="161"/>
                  </a:moveTo>
                  <a:cubicBezTo>
                    <a:pt x="8" y="160"/>
                    <a:pt x="8" y="160"/>
                    <a:pt x="8" y="160"/>
                  </a:cubicBezTo>
                  <a:cubicBezTo>
                    <a:pt x="9" y="160"/>
                    <a:pt x="9" y="160"/>
                    <a:pt x="9" y="160"/>
                  </a:cubicBezTo>
                  <a:cubicBezTo>
                    <a:pt x="8" y="161"/>
                    <a:pt x="8" y="161"/>
                    <a:pt x="8" y="161"/>
                  </a:cubicBezTo>
                  <a:cubicBezTo>
                    <a:pt x="8" y="161"/>
                    <a:pt x="8" y="161"/>
                    <a:pt x="8" y="161"/>
                  </a:cubicBezTo>
                  <a:close/>
                  <a:moveTo>
                    <a:pt x="9" y="161"/>
                  </a:moveTo>
                  <a:cubicBezTo>
                    <a:pt x="10" y="161"/>
                    <a:pt x="10" y="161"/>
                    <a:pt x="10" y="161"/>
                  </a:cubicBezTo>
                  <a:cubicBezTo>
                    <a:pt x="10" y="162"/>
                    <a:pt x="10" y="162"/>
                    <a:pt x="10" y="162"/>
                  </a:cubicBezTo>
                  <a:cubicBezTo>
                    <a:pt x="9" y="162"/>
                    <a:pt x="9" y="162"/>
                    <a:pt x="9" y="162"/>
                  </a:cubicBezTo>
                  <a:cubicBezTo>
                    <a:pt x="9" y="161"/>
                    <a:pt x="9" y="161"/>
                    <a:pt x="9" y="161"/>
                  </a:cubicBezTo>
                  <a:cubicBezTo>
                    <a:pt x="9" y="161"/>
                    <a:pt x="9" y="161"/>
                    <a:pt x="9" y="161"/>
                  </a:cubicBezTo>
                  <a:close/>
                  <a:moveTo>
                    <a:pt x="10" y="160"/>
                  </a:moveTo>
                  <a:cubicBezTo>
                    <a:pt x="10" y="160"/>
                    <a:pt x="10" y="160"/>
                    <a:pt x="10" y="160"/>
                  </a:cubicBezTo>
                  <a:cubicBezTo>
                    <a:pt x="10" y="160"/>
                    <a:pt x="10" y="160"/>
                    <a:pt x="10" y="160"/>
                  </a:cubicBezTo>
                  <a:cubicBezTo>
                    <a:pt x="11" y="160"/>
                    <a:pt x="11" y="160"/>
                    <a:pt x="11" y="160"/>
                  </a:cubicBezTo>
                  <a:cubicBezTo>
                    <a:pt x="12" y="160"/>
                    <a:pt x="12" y="160"/>
                    <a:pt x="12" y="160"/>
                  </a:cubicBezTo>
                  <a:cubicBezTo>
                    <a:pt x="12" y="161"/>
                    <a:pt x="12" y="161"/>
                    <a:pt x="12" y="161"/>
                  </a:cubicBezTo>
                  <a:cubicBezTo>
                    <a:pt x="13" y="162"/>
                    <a:pt x="13" y="162"/>
                    <a:pt x="13" y="162"/>
                  </a:cubicBezTo>
                  <a:cubicBezTo>
                    <a:pt x="12" y="161"/>
                    <a:pt x="12" y="161"/>
                    <a:pt x="12" y="161"/>
                  </a:cubicBezTo>
                  <a:cubicBezTo>
                    <a:pt x="11" y="161"/>
                    <a:pt x="11" y="161"/>
                    <a:pt x="11" y="161"/>
                  </a:cubicBezTo>
                  <a:cubicBezTo>
                    <a:pt x="10" y="160"/>
                    <a:pt x="10" y="160"/>
                    <a:pt x="10" y="160"/>
                  </a:cubicBezTo>
                  <a:close/>
                  <a:moveTo>
                    <a:pt x="10" y="161"/>
                  </a:moveTo>
                  <a:cubicBezTo>
                    <a:pt x="10" y="161"/>
                    <a:pt x="10" y="161"/>
                    <a:pt x="10" y="161"/>
                  </a:cubicBezTo>
                  <a:cubicBezTo>
                    <a:pt x="11" y="162"/>
                    <a:pt x="11" y="162"/>
                    <a:pt x="11" y="162"/>
                  </a:cubicBezTo>
                  <a:cubicBezTo>
                    <a:pt x="12" y="163"/>
                    <a:pt x="12" y="163"/>
                    <a:pt x="12" y="163"/>
                  </a:cubicBezTo>
                  <a:cubicBezTo>
                    <a:pt x="12" y="164"/>
                    <a:pt x="12" y="164"/>
                    <a:pt x="12" y="164"/>
                  </a:cubicBezTo>
                  <a:cubicBezTo>
                    <a:pt x="11" y="164"/>
                    <a:pt x="11" y="164"/>
                    <a:pt x="11" y="164"/>
                  </a:cubicBezTo>
                  <a:cubicBezTo>
                    <a:pt x="10" y="162"/>
                    <a:pt x="10" y="162"/>
                    <a:pt x="10" y="162"/>
                  </a:cubicBezTo>
                  <a:cubicBezTo>
                    <a:pt x="10" y="161"/>
                    <a:pt x="10" y="161"/>
                    <a:pt x="10" y="161"/>
                  </a:cubicBezTo>
                  <a:close/>
                  <a:moveTo>
                    <a:pt x="11" y="165"/>
                  </a:moveTo>
                  <a:cubicBezTo>
                    <a:pt x="10" y="166"/>
                    <a:pt x="10" y="166"/>
                    <a:pt x="10" y="166"/>
                  </a:cubicBezTo>
                  <a:cubicBezTo>
                    <a:pt x="9" y="165"/>
                    <a:pt x="9" y="165"/>
                    <a:pt x="9" y="165"/>
                  </a:cubicBezTo>
                  <a:cubicBezTo>
                    <a:pt x="10" y="165"/>
                    <a:pt x="10" y="165"/>
                    <a:pt x="10" y="165"/>
                  </a:cubicBezTo>
                  <a:cubicBezTo>
                    <a:pt x="10" y="164"/>
                    <a:pt x="10" y="164"/>
                    <a:pt x="10" y="164"/>
                  </a:cubicBezTo>
                  <a:cubicBezTo>
                    <a:pt x="10" y="164"/>
                    <a:pt x="10" y="164"/>
                    <a:pt x="10" y="164"/>
                  </a:cubicBezTo>
                  <a:cubicBezTo>
                    <a:pt x="10" y="163"/>
                    <a:pt x="10" y="163"/>
                    <a:pt x="10" y="163"/>
                  </a:cubicBezTo>
                  <a:cubicBezTo>
                    <a:pt x="11" y="164"/>
                    <a:pt x="11" y="164"/>
                    <a:pt x="11" y="164"/>
                  </a:cubicBezTo>
                  <a:cubicBezTo>
                    <a:pt x="11" y="164"/>
                    <a:pt x="11" y="164"/>
                    <a:pt x="11" y="164"/>
                  </a:cubicBezTo>
                  <a:cubicBezTo>
                    <a:pt x="13" y="165"/>
                    <a:pt x="13" y="165"/>
                    <a:pt x="13" y="165"/>
                  </a:cubicBezTo>
                  <a:cubicBezTo>
                    <a:pt x="13" y="165"/>
                    <a:pt x="13" y="165"/>
                    <a:pt x="13" y="165"/>
                  </a:cubicBezTo>
                  <a:cubicBezTo>
                    <a:pt x="12" y="165"/>
                    <a:pt x="12" y="165"/>
                    <a:pt x="12" y="165"/>
                  </a:cubicBezTo>
                  <a:cubicBezTo>
                    <a:pt x="12" y="165"/>
                    <a:pt x="12" y="165"/>
                    <a:pt x="12" y="165"/>
                  </a:cubicBezTo>
                  <a:cubicBezTo>
                    <a:pt x="11" y="165"/>
                    <a:pt x="11" y="165"/>
                    <a:pt x="11" y="165"/>
                  </a:cubicBezTo>
                  <a:close/>
                  <a:moveTo>
                    <a:pt x="12" y="169"/>
                  </a:moveTo>
                  <a:cubicBezTo>
                    <a:pt x="11" y="169"/>
                    <a:pt x="11" y="169"/>
                    <a:pt x="11" y="169"/>
                  </a:cubicBezTo>
                  <a:cubicBezTo>
                    <a:pt x="11" y="168"/>
                    <a:pt x="11" y="168"/>
                    <a:pt x="11" y="168"/>
                  </a:cubicBezTo>
                  <a:cubicBezTo>
                    <a:pt x="11" y="168"/>
                    <a:pt x="11" y="168"/>
                    <a:pt x="11" y="168"/>
                  </a:cubicBezTo>
                  <a:cubicBezTo>
                    <a:pt x="11" y="167"/>
                    <a:pt x="11" y="167"/>
                    <a:pt x="11" y="167"/>
                  </a:cubicBezTo>
                  <a:cubicBezTo>
                    <a:pt x="11" y="167"/>
                    <a:pt x="11" y="167"/>
                    <a:pt x="11" y="167"/>
                  </a:cubicBezTo>
                  <a:cubicBezTo>
                    <a:pt x="11" y="167"/>
                    <a:pt x="11" y="167"/>
                    <a:pt x="11" y="167"/>
                  </a:cubicBezTo>
                  <a:cubicBezTo>
                    <a:pt x="11" y="167"/>
                    <a:pt x="11" y="167"/>
                    <a:pt x="11" y="167"/>
                  </a:cubicBezTo>
                  <a:cubicBezTo>
                    <a:pt x="12" y="167"/>
                    <a:pt x="12" y="167"/>
                    <a:pt x="12" y="167"/>
                  </a:cubicBezTo>
                  <a:cubicBezTo>
                    <a:pt x="12" y="167"/>
                    <a:pt x="12" y="167"/>
                    <a:pt x="12" y="167"/>
                  </a:cubicBezTo>
                  <a:cubicBezTo>
                    <a:pt x="12" y="168"/>
                    <a:pt x="12" y="168"/>
                    <a:pt x="12" y="168"/>
                  </a:cubicBezTo>
                  <a:cubicBezTo>
                    <a:pt x="11" y="168"/>
                    <a:pt x="11" y="168"/>
                    <a:pt x="11" y="168"/>
                  </a:cubicBezTo>
                  <a:cubicBezTo>
                    <a:pt x="12" y="169"/>
                    <a:pt x="12" y="169"/>
                    <a:pt x="12" y="169"/>
                  </a:cubicBezTo>
                  <a:close/>
                  <a:moveTo>
                    <a:pt x="12" y="167"/>
                  </a:moveTo>
                  <a:cubicBezTo>
                    <a:pt x="12" y="167"/>
                    <a:pt x="12" y="167"/>
                    <a:pt x="12" y="167"/>
                  </a:cubicBezTo>
                  <a:cubicBezTo>
                    <a:pt x="13" y="167"/>
                    <a:pt x="13" y="167"/>
                    <a:pt x="13" y="167"/>
                  </a:cubicBezTo>
                  <a:cubicBezTo>
                    <a:pt x="13" y="167"/>
                    <a:pt x="13" y="167"/>
                    <a:pt x="13" y="167"/>
                  </a:cubicBezTo>
                  <a:cubicBezTo>
                    <a:pt x="13" y="168"/>
                    <a:pt x="13" y="168"/>
                    <a:pt x="13" y="168"/>
                  </a:cubicBezTo>
                  <a:cubicBezTo>
                    <a:pt x="13" y="168"/>
                    <a:pt x="13" y="168"/>
                    <a:pt x="13" y="168"/>
                  </a:cubicBezTo>
                  <a:cubicBezTo>
                    <a:pt x="13" y="169"/>
                    <a:pt x="13" y="169"/>
                    <a:pt x="13" y="169"/>
                  </a:cubicBezTo>
                  <a:cubicBezTo>
                    <a:pt x="13" y="169"/>
                    <a:pt x="13" y="169"/>
                    <a:pt x="13" y="169"/>
                  </a:cubicBezTo>
                  <a:cubicBezTo>
                    <a:pt x="12" y="168"/>
                    <a:pt x="12" y="168"/>
                    <a:pt x="12" y="168"/>
                  </a:cubicBezTo>
                  <a:cubicBezTo>
                    <a:pt x="12" y="168"/>
                    <a:pt x="12" y="168"/>
                    <a:pt x="12" y="168"/>
                  </a:cubicBezTo>
                  <a:cubicBezTo>
                    <a:pt x="12" y="167"/>
                    <a:pt x="12" y="167"/>
                    <a:pt x="12" y="167"/>
                  </a:cubicBezTo>
                  <a:close/>
                  <a:moveTo>
                    <a:pt x="14" y="168"/>
                  </a:moveTo>
                  <a:cubicBezTo>
                    <a:pt x="15" y="168"/>
                    <a:pt x="15" y="168"/>
                    <a:pt x="15" y="168"/>
                  </a:cubicBezTo>
                  <a:cubicBezTo>
                    <a:pt x="15" y="169"/>
                    <a:pt x="15" y="169"/>
                    <a:pt x="15" y="169"/>
                  </a:cubicBezTo>
                  <a:cubicBezTo>
                    <a:pt x="14" y="169"/>
                    <a:pt x="14" y="169"/>
                    <a:pt x="14" y="169"/>
                  </a:cubicBezTo>
                  <a:cubicBezTo>
                    <a:pt x="14" y="168"/>
                    <a:pt x="14" y="168"/>
                    <a:pt x="14" y="168"/>
                  </a:cubicBezTo>
                  <a:cubicBezTo>
                    <a:pt x="14" y="168"/>
                    <a:pt x="14" y="168"/>
                    <a:pt x="14" y="168"/>
                  </a:cubicBezTo>
                  <a:close/>
                  <a:moveTo>
                    <a:pt x="13" y="171"/>
                  </a:moveTo>
                  <a:cubicBezTo>
                    <a:pt x="13" y="171"/>
                    <a:pt x="13" y="171"/>
                    <a:pt x="13" y="171"/>
                  </a:cubicBezTo>
                  <a:cubicBezTo>
                    <a:pt x="13" y="170"/>
                    <a:pt x="13" y="170"/>
                    <a:pt x="13" y="170"/>
                  </a:cubicBezTo>
                  <a:cubicBezTo>
                    <a:pt x="13" y="170"/>
                    <a:pt x="13" y="170"/>
                    <a:pt x="13" y="170"/>
                  </a:cubicBezTo>
                  <a:cubicBezTo>
                    <a:pt x="13" y="169"/>
                    <a:pt x="13" y="169"/>
                    <a:pt x="13" y="169"/>
                  </a:cubicBezTo>
                  <a:cubicBezTo>
                    <a:pt x="13" y="169"/>
                    <a:pt x="13" y="169"/>
                    <a:pt x="13" y="169"/>
                  </a:cubicBezTo>
                  <a:cubicBezTo>
                    <a:pt x="14" y="170"/>
                    <a:pt x="14" y="170"/>
                    <a:pt x="14" y="170"/>
                  </a:cubicBezTo>
                  <a:cubicBezTo>
                    <a:pt x="13" y="171"/>
                    <a:pt x="13" y="171"/>
                    <a:pt x="13" y="171"/>
                  </a:cubicBezTo>
                  <a:close/>
                  <a:moveTo>
                    <a:pt x="16" y="168"/>
                  </a:moveTo>
                  <a:cubicBezTo>
                    <a:pt x="15" y="168"/>
                    <a:pt x="15" y="168"/>
                    <a:pt x="15" y="168"/>
                  </a:cubicBezTo>
                  <a:cubicBezTo>
                    <a:pt x="14" y="168"/>
                    <a:pt x="14" y="168"/>
                    <a:pt x="14" y="168"/>
                  </a:cubicBezTo>
                  <a:cubicBezTo>
                    <a:pt x="14" y="166"/>
                    <a:pt x="14" y="166"/>
                    <a:pt x="14" y="166"/>
                  </a:cubicBezTo>
                  <a:cubicBezTo>
                    <a:pt x="15" y="166"/>
                    <a:pt x="15" y="166"/>
                    <a:pt x="15" y="166"/>
                  </a:cubicBezTo>
                  <a:cubicBezTo>
                    <a:pt x="15" y="167"/>
                    <a:pt x="15" y="167"/>
                    <a:pt x="15" y="167"/>
                  </a:cubicBezTo>
                  <a:cubicBezTo>
                    <a:pt x="16" y="168"/>
                    <a:pt x="16" y="168"/>
                    <a:pt x="16" y="168"/>
                  </a:cubicBezTo>
                  <a:cubicBezTo>
                    <a:pt x="16" y="168"/>
                    <a:pt x="16" y="168"/>
                    <a:pt x="16" y="168"/>
                  </a:cubicBezTo>
                  <a:cubicBezTo>
                    <a:pt x="16" y="168"/>
                    <a:pt x="16" y="168"/>
                    <a:pt x="16" y="168"/>
                  </a:cubicBezTo>
                  <a:close/>
                  <a:moveTo>
                    <a:pt x="16" y="170"/>
                  </a:moveTo>
                  <a:cubicBezTo>
                    <a:pt x="15" y="169"/>
                    <a:pt x="15" y="169"/>
                    <a:pt x="15" y="169"/>
                  </a:cubicBezTo>
                  <a:cubicBezTo>
                    <a:pt x="15" y="169"/>
                    <a:pt x="15" y="169"/>
                    <a:pt x="15" y="169"/>
                  </a:cubicBezTo>
                  <a:cubicBezTo>
                    <a:pt x="16" y="169"/>
                    <a:pt x="16" y="169"/>
                    <a:pt x="16" y="169"/>
                  </a:cubicBezTo>
                  <a:cubicBezTo>
                    <a:pt x="16" y="170"/>
                    <a:pt x="16" y="170"/>
                    <a:pt x="16" y="170"/>
                  </a:cubicBezTo>
                  <a:cubicBezTo>
                    <a:pt x="16" y="170"/>
                    <a:pt x="16" y="170"/>
                    <a:pt x="16" y="170"/>
                  </a:cubicBezTo>
                  <a:close/>
                  <a:moveTo>
                    <a:pt x="16" y="171"/>
                  </a:moveTo>
                  <a:cubicBezTo>
                    <a:pt x="15" y="170"/>
                    <a:pt x="15" y="170"/>
                    <a:pt x="15" y="170"/>
                  </a:cubicBezTo>
                  <a:cubicBezTo>
                    <a:pt x="15" y="170"/>
                    <a:pt x="15" y="170"/>
                    <a:pt x="15" y="170"/>
                  </a:cubicBezTo>
                  <a:cubicBezTo>
                    <a:pt x="15" y="169"/>
                    <a:pt x="15" y="169"/>
                    <a:pt x="15" y="169"/>
                  </a:cubicBezTo>
                  <a:cubicBezTo>
                    <a:pt x="16" y="170"/>
                    <a:pt x="16" y="170"/>
                    <a:pt x="16" y="170"/>
                  </a:cubicBezTo>
                  <a:cubicBezTo>
                    <a:pt x="16" y="171"/>
                    <a:pt x="16" y="171"/>
                    <a:pt x="16" y="171"/>
                  </a:cubicBezTo>
                  <a:cubicBezTo>
                    <a:pt x="16" y="171"/>
                    <a:pt x="16" y="171"/>
                    <a:pt x="16" y="171"/>
                  </a:cubicBezTo>
                  <a:close/>
                  <a:moveTo>
                    <a:pt x="17" y="173"/>
                  </a:moveTo>
                  <a:cubicBezTo>
                    <a:pt x="17" y="173"/>
                    <a:pt x="17" y="173"/>
                    <a:pt x="17" y="173"/>
                  </a:cubicBezTo>
                  <a:cubicBezTo>
                    <a:pt x="16" y="172"/>
                    <a:pt x="16" y="172"/>
                    <a:pt x="16" y="172"/>
                  </a:cubicBezTo>
                  <a:cubicBezTo>
                    <a:pt x="16" y="172"/>
                    <a:pt x="16" y="172"/>
                    <a:pt x="16" y="172"/>
                  </a:cubicBezTo>
                  <a:cubicBezTo>
                    <a:pt x="15" y="172"/>
                    <a:pt x="15" y="172"/>
                    <a:pt x="15" y="172"/>
                  </a:cubicBezTo>
                  <a:cubicBezTo>
                    <a:pt x="15" y="172"/>
                    <a:pt x="15" y="172"/>
                    <a:pt x="15" y="172"/>
                  </a:cubicBezTo>
                  <a:cubicBezTo>
                    <a:pt x="16" y="172"/>
                    <a:pt x="16" y="172"/>
                    <a:pt x="16" y="172"/>
                  </a:cubicBezTo>
                  <a:cubicBezTo>
                    <a:pt x="16" y="172"/>
                    <a:pt x="16" y="172"/>
                    <a:pt x="16" y="172"/>
                  </a:cubicBezTo>
                  <a:cubicBezTo>
                    <a:pt x="17" y="172"/>
                    <a:pt x="17" y="172"/>
                    <a:pt x="17" y="172"/>
                  </a:cubicBezTo>
                  <a:cubicBezTo>
                    <a:pt x="17" y="172"/>
                    <a:pt x="17" y="172"/>
                    <a:pt x="17" y="172"/>
                  </a:cubicBezTo>
                  <a:cubicBezTo>
                    <a:pt x="17" y="173"/>
                    <a:pt x="17" y="173"/>
                    <a:pt x="17" y="173"/>
                  </a:cubicBezTo>
                  <a:close/>
                  <a:moveTo>
                    <a:pt x="20" y="177"/>
                  </a:moveTo>
                  <a:cubicBezTo>
                    <a:pt x="19" y="177"/>
                    <a:pt x="19" y="177"/>
                    <a:pt x="19" y="177"/>
                  </a:cubicBezTo>
                  <a:cubicBezTo>
                    <a:pt x="18" y="177"/>
                    <a:pt x="18" y="177"/>
                    <a:pt x="18" y="177"/>
                  </a:cubicBezTo>
                  <a:cubicBezTo>
                    <a:pt x="17" y="177"/>
                    <a:pt x="17" y="177"/>
                    <a:pt x="17" y="177"/>
                  </a:cubicBezTo>
                  <a:cubicBezTo>
                    <a:pt x="17" y="176"/>
                    <a:pt x="17" y="176"/>
                    <a:pt x="17" y="176"/>
                  </a:cubicBezTo>
                  <a:cubicBezTo>
                    <a:pt x="16" y="176"/>
                    <a:pt x="16" y="176"/>
                    <a:pt x="16" y="176"/>
                  </a:cubicBezTo>
                  <a:cubicBezTo>
                    <a:pt x="15" y="176"/>
                    <a:pt x="15" y="176"/>
                    <a:pt x="15" y="176"/>
                  </a:cubicBezTo>
                  <a:cubicBezTo>
                    <a:pt x="14" y="175"/>
                    <a:pt x="14" y="175"/>
                    <a:pt x="14" y="175"/>
                  </a:cubicBezTo>
                  <a:cubicBezTo>
                    <a:pt x="14" y="174"/>
                    <a:pt x="14" y="174"/>
                    <a:pt x="14" y="174"/>
                  </a:cubicBezTo>
                  <a:cubicBezTo>
                    <a:pt x="14" y="174"/>
                    <a:pt x="14" y="174"/>
                    <a:pt x="14" y="174"/>
                  </a:cubicBezTo>
                  <a:cubicBezTo>
                    <a:pt x="15" y="174"/>
                    <a:pt x="15" y="174"/>
                    <a:pt x="15" y="174"/>
                  </a:cubicBezTo>
                  <a:cubicBezTo>
                    <a:pt x="16" y="175"/>
                    <a:pt x="16" y="175"/>
                    <a:pt x="16" y="175"/>
                  </a:cubicBezTo>
                  <a:cubicBezTo>
                    <a:pt x="16" y="175"/>
                    <a:pt x="16" y="175"/>
                    <a:pt x="16" y="175"/>
                  </a:cubicBezTo>
                  <a:cubicBezTo>
                    <a:pt x="17" y="175"/>
                    <a:pt x="17" y="175"/>
                    <a:pt x="17" y="175"/>
                  </a:cubicBezTo>
                  <a:cubicBezTo>
                    <a:pt x="18" y="175"/>
                    <a:pt x="18" y="175"/>
                    <a:pt x="18" y="175"/>
                  </a:cubicBezTo>
                  <a:cubicBezTo>
                    <a:pt x="19" y="176"/>
                    <a:pt x="19" y="176"/>
                    <a:pt x="19" y="176"/>
                  </a:cubicBezTo>
                  <a:cubicBezTo>
                    <a:pt x="20" y="176"/>
                    <a:pt x="20" y="176"/>
                    <a:pt x="20" y="176"/>
                  </a:cubicBezTo>
                  <a:cubicBezTo>
                    <a:pt x="20" y="176"/>
                    <a:pt x="20" y="176"/>
                    <a:pt x="20" y="176"/>
                  </a:cubicBezTo>
                  <a:cubicBezTo>
                    <a:pt x="21" y="177"/>
                    <a:pt x="21" y="177"/>
                    <a:pt x="21" y="177"/>
                  </a:cubicBezTo>
                  <a:cubicBezTo>
                    <a:pt x="21" y="177"/>
                    <a:pt x="21" y="177"/>
                    <a:pt x="21" y="177"/>
                  </a:cubicBezTo>
                  <a:cubicBezTo>
                    <a:pt x="22" y="177"/>
                    <a:pt x="22" y="177"/>
                    <a:pt x="22" y="177"/>
                  </a:cubicBezTo>
                  <a:cubicBezTo>
                    <a:pt x="21" y="177"/>
                    <a:pt x="21" y="177"/>
                    <a:pt x="21" y="177"/>
                  </a:cubicBezTo>
                  <a:cubicBezTo>
                    <a:pt x="21" y="177"/>
                    <a:pt x="21" y="177"/>
                    <a:pt x="21" y="177"/>
                  </a:cubicBezTo>
                  <a:cubicBezTo>
                    <a:pt x="20" y="177"/>
                    <a:pt x="20" y="177"/>
                    <a:pt x="20" y="177"/>
                  </a:cubicBezTo>
                  <a:close/>
                  <a:moveTo>
                    <a:pt x="17" y="177"/>
                  </a:moveTo>
                  <a:cubicBezTo>
                    <a:pt x="17" y="177"/>
                    <a:pt x="17" y="178"/>
                    <a:pt x="17" y="178"/>
                  </a:cubicBezTo>
                  <a:cubicBezTo>
                    <a:pt x="16" y="178"/>
                    <a:pt x="16" y="178"/>
                    <a:pt x="16" y="178"/>
                  </a:cubicBezTo>
                  <a:cubicBezTo>
                    <a:pt x="17" y="177"/>
                    <a:pt x="17" y="177"/>
                    <a:pt x="17" y="177"/>
                  </a:cubicBezTo>
                  <a:close/>
                  <a:moveTo>
                    <a:pt x="23" y="181"/>
                  </a:moveTo>
                  <a:cubicBezTo>
                    <a:pt x="23" y="181"/>
                    <a:pt x="23" y="181"/>
                    <a:pt x="23" y="181"/>
                  </a:cubicBezTo>
                  <a:cubicBezTo>
                    <a:pt x="24" y="181"/>
                    <a:pt x="24" y="181"/>
                    <a:pt x="24" y="181"/>
                  </a:cubicBezTo>
                  <a:cubicBezTo>
                    <a:pt x="23" y="181"/>
                    <a:pt x="23" y="181"/>
                    <a:pt x="23" y="181"/>
                  </a:cubicBezTo>
                  <a:cubicBezTo>
                    <a:pt x="23" y="181"/>
                    <a:pt x="23" y="181"/>
                    <a:pt x="23" y="181"/>
                  </a:cubicBezTo>
                  <a:cubicBezTo>
                    <a:pt x="23" y="181"/>
                    <a:pt x="23" y="181"/>
                    <a:pt x="23" y="181"/>
                  </a:cubicBezTo>
                  <a:close/>
                  <a:moveTo>
                    <a:pt x="25" y="181"/>
                  </a:moveTo>
                  <a:cubicBezTo>
                    <a:pt x="25" y="182"/>
                    <a:pt x="25" y="182"/>
                    <a:pt x="25" y="182"/>
                  </a:cubicBezTo>
                  <a:cubicBezTo>
                    <a:pt x="24" y="181"/>
                    <a:pt x="24" y="181"/>
                    <a:pt x="24" y="181"/>
                  </a:cubicBezTo>
                  <a:cubicBezTo>
                    <a:pt x="24" y="181"/>
                    <a:pt x="24" y="181"/>
                    <a:pt x="24" y="181"/>
                  </a:cubicBezTo>
                  <a:cubicBezTo>
                    <a:pt x="23" y="180"/>
                    <a:pt x="23" y="180"/>
                    <a:pt x="23" y="180"/>
                  </a:cubicBezTo>
                  <a:cubicBezTo>
                    <a:pt x="22" y="180"/>
                    <a:pt x="22" y="180"/>
                    <a:pt x="22" y="180"/>
                  </a:cubicBezTo>
                  <a:cubicBezTo>
                    <a:pt x="22" y="180"/>
                    <a:pt x="22" y="180"/>
                    <a:pt x="22" y="180"/>
                  </a:cubicBezTo>
                  <a:cubicBezTo>
                    <a:pt x="21" y="179"/>
                    <a:pt x="21" y="179"/>
                    <a:pt x="21" y="179"/>
                  </a:cubicBezTo>
                  <a:cubicBezTo>
                    <a:pt x="20" y="179"/>
                    <a:pt x="20" y="179"/>
                    <a:pt x="20" y="179"/>
                  </a:cubicBezTo>
                  <a:cubicBezTo>
                    <a:pt x="20" y="179"/>
                    <a:pt x="20" y="179"/>
                    <a:pt x="20" y="179"/>
                  </a:cubicBezTo>
                  <a:cubicBezTo>
                    <a:pt x="19" y="178"/>
                    <a:pt x="19" y="178"/>
                    <a:pt x="19" y="178"/>
                  </a:cubicBezTo>
                  <a:cubicBezTo>
                    <a:pt x="19" y="178"/>
                    <a:pt x="19" y="178"/>
                    <a:pt x="19" y="178"/>
                  </a:cubicBezTo>
                  <a:cubicBezTo>
                    <a:pt x="19" y="177"/>
                    <a:pt x="19" y="177"/>
                    <a:pt x="19" y="177"/>
                  </a:cubicBezTo>
                  <a:cubicBezTo>
                    <a:pt x="20" y="177"/>
                    <a:pt x="20" y="177"/>
                    <a:pt x="20" y="177"/>
                  </a:cubicBezTo>
                  <a:cubicBezTo>
                    <a:pt x="20" y="178"/>
                    <a:pt x="20" y="178"/>
                    <a:pt x="20" y="178"/>
                  </a:cubicBezTo>
                  <a:cubicBezTo>
                    <a:pt x="21" y="178"/>
                    <a:pt x="21" y="178"/>
                    <a:pt x="21" y="178"/>
                  </a:cubicBezTo>
                  <a:cubicBezTo>
                    <a:pt x="22" y="178"/>
                    <a:pt x="22" y="178"/>
                    <a:pt x="22" y="178"/>
                  </a:cubicBezTo>
                  <a:cubicBezTo>
                    <a:pt x="22" y="178"/>
                    <a:pt x="22" y="178"/>
                    <a:pt x="22" y="178"/>
                  </a:cubicBezTo>
                  <a:cubicBezTo>
                    <a:pt x="24" y="178"/>
                    <a:pt x="24" y="178"/>
                    <a:pt x="24" y="178"/>
                  </a:cubicBezTo>
                  <a:cubicBezTo>
                    <a:pt x="24" y="179"/>
                    <a:pt x="24" y="179"/>
                    <a:pt x="24" y="179"/>
                  </a:cubicBezTo>
                  <a:cubicBezTo>
                    <a:pt x="24" y="179"/>
                    <a:pt x="24" y="179"/>
                    <a:pt x="24" y="179"/>
                  </a:cubicBezTo>
                  <a:cubicBezTo>
                    <a:pt x="25" y="179"/>
                    <a:pt x="25" y="179"/>
                    <a:pt x="25" y="179"/>
                  </a:cubicBezTo>
                  <a:cubicBezTo>
                    <a:pt x="26" y="179"/>
                    <a:pt x="26" y="179"/>
                    <a:pt x="26" y="179"/>
                  </a:cubicBezTo>
                  <a:cubicBezTo>
                    <a:pt x="26" y="180"/>
                    <a:pt x="26" y="180"/>
                    <a:pt x="26" y="180"/>
                  </a:cubicBezTo>
                  <a:cubicBezTo>
                    <a:pt x="26" y="180"/>
                    <a:pt x="26" y="180"/>
                    <a:pt x="26" y="180"/>
                  </a:cubicBezTo>
                  <a:cubicBezTo>
                    <a:pt x="25" y="180"/>
                    <a:pt x="25" y="180"/>
                    <a:pt x="25" y="180"/>
                  </a:cubicBezTo>
                  <a:cubicBezTo>
                    <a:pt x="26" y="180"/>
                    <a:pt x="26" y="180"/>
                    <a:pt x="26" y="180"/>
                  </a:cubicBezTo>
                  <a:cubicBezTo>
                    <a:pt x="26" y="180"/>
                    <a:pt x="26" y="180"/>
                    <a:pt x="26" y="180"/>
                  </a:cubicBezTo>
                  <a:cubicBezTo>
                    <a:pt x="25" y="181"/>
                    <a:pt x="25" y="181"/>
                    <a:pt x="25" y="181"/>
                  </a:cubicBezTo>
                  <a:cubicBezTo>
                    <a:pt x="25" y="181"/>
                    <a:pt x="25" y="181"/>
                    <a:pt x="25" y="181"/>
                  </a:cubicBezTo>
                  <a:close/>
                  <a:moveTo>
                    <a:pt x="26" y="181"/>
                  </a:moveTo>
                  <a:cubicBezTo>
                    <a:pt x="26" y="182"/>
                    <a:pt x="26" y="182"/>
                    <a:pt x="26" y="182"/>
                  </a:cubicBezTo>
                  <a:cubicBezTo>
                    <a:pt x="26" y="182"/>
                    <a:pt x="26" y="182"/>
                    <a:pt x="26" y="182"/>
                  </a:cubicBezTo>
                  <a:cubicBezTo>
                    <a:pt x="26" y="182"/>
                    <a:pt x="26" y="182"/>
                    <a:pt x="26" y="182"/>
                  </a:cubicBezTo>
                  <a:cubicBezTo>
                    <a:pt x="27" y="181"/>
                    <a:pt x="27" y="181"/>
                    <a:pt x="27" y="181"/>
                  </a:cubicBezTo>
                  <a:cubicBezTo>
                    <a:pt x="27" y="181"/>
                    <a:pt x="27" y="181"/>
                    <a:pt x="27" y="181"/>
                  </a:cubicBezTo>
                  <a:cubicBezTo>
                    <a:pt x="27" y="181"/>
                    <a:pt x="27" y="181"/>
                    <a:pt x="27" y="181"/>
                  </a:cubicBezTo>
                  <a:cubicBezTo>
                    <a:pt x="26" y="181"/>
                    <a:pt x="26" y="181"/>
                    <a:pt x="26" y="181"/>
                  </a:cubicBezTo>
                  <a:close/>
                  <a:moveTo>
                    <a:pt x="31" y="180"/>
                  </a:moveTo>
                  <a:cubicBezTo>
                    <a:pt x="31" y="181"/>
                    <a:pt x="31" y="181"/>
                    <a:pt x="31" y="181"/>
                  </a:cubicBezTo>
                  <a:cubicBezTo>
                    <a:pt x="31" y="182"/>
                    <a:pt x="31" y="182"/>
                    <a:pt x="31" y="182"/>
                  </a:cubicBezTo>
                  <a:cubicBezTo>
                    <a:pt x="31" y="182"/>
                    <a:pt x="31" y="182"/>
                    <a:pt x="31" y="182"/>
                  </a:cubicBezTo>
                  <a:cubicBezTo>
                    <a:pt x="30" y="182"/>
                    <a:pt x="30" y="182"/>
                    <a:pt x="30" y="182"/>
                  </a:cubicBezTo>
                  <a:cubicBezTo>
                    <a:pt x="30" y="181"/>
                    <a:pt x="30" y="181"/>
                    <a:pt x="30" y="181"/>
                  </a:cubicBezTo>
                  <a:cubicBezTo>
                    <a:pt x="29" y="182"/>
                    <a:pt x="29" y="182"/>
                    <a:pt x="29" y="182"/>
                  </a:cubicBezTo>
                  <a:cubicBezTo>
                    <a:pt x="29" y="181"/>
                    <a:pt x="29" y="181"/>
                    <a:pt x="29" y="181"/>
                  </a:cubicBezTo>
                  <a:cubicBezTo>
                    <a:pt x="28" y="181"/>
                    <a:pt x="28" y="181"/>
                    <a:pt x="28" y="181"/>
                  </a:cubicBezTo>
                  <a:cubicBezTo>
                    <a:pt x="28" y="181"/>
                    <a:pt x="28" y="181"/>
                    <a:pt x="28" y="181"/>
                  </a:cubicBezTo>
                  <a:cubicBezTo>
                    <a:pt x="27" y="181"/>
                    <a:pt x="27" y="181"/>
                    <a:pt x="27" y="181"/>
                  </a:cubicBezTo>
                  <a:cubicBezTo>
                    <a:pt x="27" y="181"/>
                    <a:pt x="27" y="181"/>
                    <a:pt x="27" y="181"/>
                  </a:cubicBezTo>
                  <a:cubicBezTo>
                    <a:pt x="27" y="180"/>
                    <a:pt x="27" y="180"/>
                    <a:pt x="27" y="180"/>
                  </a:cubicBezTo>
                  <a:cubicBezTo>
                    <a:pt x="28" y="180"/>
                    <a:pt x="28" y="180"/>
                    <a:pt x="28" y="180"/>
                  </a:cubicBezTo>
                  <a:cubicBezTo>
                    <a:pt x="28" y="180"/>
                    <a:pt x="28" y="180"/>
                    <a:pt x="28" y="180"/>
                  </a:cubicBezTo>
                  <a:cubicBezTo>
                    <a:pt x="30" y="180"/>
                    <a:pt x="30" y="180"/>
                    <a:pt x="30" y="180"/>
                  </a:cubicBezTo>
                  <a:cubicBezTo>
                    <a:pt x="30" y="181"/>
                    <a:pt x="30" y="181"/>
                    <a:pt x="30" y="181"/>
                  </a:cubicBezTo>
                  <a:cubicBezTo>
                    <a:pt x="30" y="180"/>
                    <a:pt x="30" y="180"/>
                    <a:pt x="30" y="180"/>
                  </a:cubicBezTo>
                  <a:cubicBezTo>
                    <a:pt x="31" y="180"/>
                    <a:pt x="31" y="180"/>
                    <a:pt x="31" y="180"/>
                  </a:cubicBezTo>
                  <a:cubicBezTo>
                    <a:pt x="31" y="180"/>
                    <a:pt x="31" y="180"/>
                    <a:pt x="31" y="180"/>
                  </a:cubicBezTo>
                  <a:close/>
                  <a:moveTo>
                    <a:pt x="34" y="180"/>
                  </a:moveTo>
                  <a:cubicBezTo>
                    <a:pt x="33" y="180"/>
                    <a:pt x="33" y="180"/>
                    <a:pt x="33" y="180"/>
                  </a:cubicBezTo>
                  <a:cubicBezTo>
                    <a:pt x="33" y="179"/>
                    <a:pt x="33" y="179"/>
                    <a:pt x="33" y="179"/>
                  </a:cubicBezTo>
                  <a:cubicBezTo>
                    <a:pt x="33" y="179"/>
                    <a:pt x="33" y="179"/>
                    <a:pt x="33" y="179"/>
                  </a:cubicBezTo>
                  <a:cubicBezTo>
                    <a:pt x="33" y="178"/>
                    <a:pt x="33" y="178"/>
                    <a:pt x="33" y="178"/>
                  </a:cubicBezTo>
                  <a:cubicBezTo>
                    <a:pt x="32" y="178"/>
                    <a:pt x="32" y="178"/>
                    <a:pt x="32" y="178"/>
                  </a:cubicBezTo>
                  <a:cubicBezTo>
                    <a:pt x="32" y="177"/>
                    <a:pt x="32" y="177"/>
                    <a:pt x="32" y="177"/>
                  </a:cubicBezTo>
                  <a:cubicBezTo>
                    <a:pt x="32" y="176"/>
                    <a:pt x="32" y="176"/>
                    <a:pt x="32" y="176"/>
                  </a:cubicBezTo>
                  <a:cubicBezTo>
                    <a:pt x="32" y="177"/>
                    <a:pt x="32" y="177"/>
                    <a:pt x="32" y="177"/>
                  </a:cubicBezTo>
                  <a:cubicBezTo>
                    <a:pt x="31" y="178"/>
                    <a:pt x="31" y="178"/>
                    <a:pt x="31" y="178"/>
                  </a:cubicBezTo>
                  <a:cubicBezTo>
                    <a:pt x="32" y="179"/>
                    <a:pt x="32" y="179"/>
                    <a:pt x="32" y="179"/>
                  </a:cubicBezTo>
                  <a:cubicBezTo>
                    <a:pt x="31" y="179"/>
                    <a:pt x="31" y="179"/>
                    <a:pt x="31" y="179"/>
                  </a:cubicBezTo>
                  <a:cubicBezTo>
                    <a:pt x="31" y="180"/>
                    <a:pt x="31" y="180"/>
                    <a:pt x="31" y="180"/>
                  </a:cubicBezTo>
                  <a:cubicBezTo>
                    <a:pt x="32" y="180"/>
                    <a:pt x="32" y="180"/>
                    <a:pt x="32" y="180"/>
                  </a:cubicBezTo>
                  <a:cubicBezTo>
                    <a:pt x="33" y="180"/>
                    <a:pt x="33" y="180"/>
                    <a:pt x="33" y="180"/>
                  </a:cubicBezTo>
                  <a:cubicBezTo>
                    <a:pt x="33" y="181"/>
                    <a:pt x="33" y="181"/>
                    <a:pt x="33" y="181"/>
                  </a:cubicBezTo>
                  <a:cubicBezTo>
                    <a:pt x="34" y="180"/>
                    <a:pt x="34" y="180"/>
                    <a:pt x="34" y="180"/>
                  </a:cubicBezTo>
                  <a:close/>
                  <a:moveTo>
                    <a:pt x="30" y="186"/>
                  </a:moveTo>
                  <a:cubicBezTo>
                    <a:pt x="31" y="186"/>
                    <a:pt x="31" y="186"/>
                    <a:pt x="31" y="186"/>
                  </a:cubicBezTo>
                  <a:cubicBezTo>
                    <a:pt x="31" y="186"/>
                    <a:pt x="31" y="186"/>
                    <a:pt x="31" y="186"/>
                  </a:cubicBezTo>
                  <a:cubicBezTo>
                    <a:pt x="31" y="187"/>
                    <a:pt x="31" y="187"/>
                    <a:pt x="31" y="187"/>
                  </a:cubicBezTo>
                  <a:cubicBezTo>
                    <a:pt x="30" y="186"/>
                    <a:pt x="30" y="186"/>
                    <a:pt x="30" y="186"/>
                  </a:cubicBezTo>
                  <a:close/>
                  <a:moveTo>
                    <a:pt x="31" y="185"/>
                  </a:moveTo>
                  <a:cubicBezTo>
                    <a:pt x="30" y="185"/>
                    <a:pt x="30" y="185"/>
                    <a:pt x="30" y="185"/>
                  </a:cubicBezTo>
                  <a:cubicBezTo>
                    <a:pt x="31" y="185"/>
                    <a:pt x="31" y="185"/>
                    <a:pt x="31" y="185"/>
                  </a:cubicBezTo>
                  <a:cubicBezTo>
                    <a:pt x="31" y="185"/>
                    <a:pt x="31" y="185"/>
                    <a:pt x="31" y="185"/>
                  </a:cubicBezTo>
                  <a:cubicBezTo>
                    <a:pt x="31" y="185"/>
                    <a:pt x="31" y="185"/>
                    <a:pt x="31" y="185"/>
                  </a:cubicBezTo>
                  <a:cubicBezTo>
                    <a:pt x="31" y="185"/>
                    <a:pt x="31" y="185"/>
                    <a:pt x="31" y="185"/>
                  </a:cubicBezTo>
                  <a:close/>
                  <a:moveTo>
                    <a:pt x="48" y="190"/>
                  </a:moveTo>
                  <a:cubicBezTo>
                    <a:pt x="48" y="189"/>
                    <a:pt x="48" y="189"/>
                    <a:pt x="48" y="189"/>
                  </a:cubicBezTo>
                  <a:cubicBezTo>
                    <a:pt x="48" y="189"/>
                    <a:pt x="48" y="189"/>
                    <a:pt x="48" y="189"/>
                  </a:cubicBezTo>
                  <a:cubicBezTo>
                    <a:pt x="48" y="188"/>
                    <a:pt x="48" y="188"/>
                    <a:pt x="48" y="188"/>
                  </a:cubicBezTo>
                  <a:cubicBezTo>
                    <a:pt x="48" y="188"/>
                    <a:pt x="48" y="188"/>
                    <a:pt x="48" y="188"/>
                  </a:cubicBezTo>
                  <a:cubicBezTo>
                    <a:pt x="49" y="189"/>
                    <a:pt x="49" y="189"/>
                    <a:pt x="49" y="189"/>
                  </a:cubicBezTo>
                  <a:cubicBezTo>
                    <a:pt x="49" y="190"/>
                    <a:pt x="49" y="190"/>
                    <a:pt x="49" y="190"/>
                  </a:cubicBezTo>
                  <a:cubicBezTo>
                    <a:pt x="48" y="190"/>
                    <a:pt x="48" y="190"/>
                    <a:pt x="48" y="190"/>
                  </a:cubicBezTo>
                  <a:close/>
                  <a:moveTo>
                    <a:pt x="37" y="186"/>
                  </a:moveTo>
                  <a:cubicBezTo>
                    <a:pt x="38" y="185"/>
                    <a:pt x="38" y="185"/>
                    <a:pt x="38" y="185"/>
                  </a:cubicBezTo>
                  <a:cubicBezTo>
                    <a:pt x="38" y="185"/>
                    <a:pt x="38" y="185"/>
                    <a:pt x="38" y="185"/>
                  </a:cubicBezTo>
                  <a:cubicBezTo>
                    <a:pt x="39" y="185"/>
                    <a:pt x="39" y="185"/>
                    <a:pt x="39" y="185"/>
                  </a:cubicBezTo>
                  <a:cubicBezTo>
                    <a:pt x="40" y="185"/>
                    <a:pt x="40" y="185"/>
                    <a:pt x="40" y="185"/>
                  </a:cubicBezTo>
                  <a:cubicBezTo>
                    <a:pt x="42" y="185"/>
                    <a:pt x="42" y="185"/>
                    <a:pt x="42" y="185"/>
                  </a:cubicBezTo>
                  <a:cubicBezTo>
                    <a:pt x="43" y="184"/>
                    <a:pt x="43" y="184"/>
                    <a:pt x="43" y="184"/>
                  </a:cubicBezTo>
                  <a:cubicBezTo>
                    <a:pt x="45" y="185"/>
                    <a:pt x="45" y="185"/>
                    <a:pt x="45" y="185"/>
                  </a:cubicBezTo>
                  <a:cubicBezTo>
                    <a:pt x="46" y="185"/>
                    <a:pt x="46" y="185"/>
                    <a:pt x="46" y="185"/>
                  </a:cubicBezTo>
                  <a:cubicBezTo>
                    <a:pt x="47" y="184"/>
                    <a:pt x="47" y="184"/>
                    <a:pt x="47" y="184"/>
                  </a:cubicBezTo>
                  <a:cubicBezTo>
                    <a:pt x="48" y="185"/>
                    <a:pt x="48" y="185"/>
                    <a:pt x="48" y="185"/>
                  </a:cubicBezTo>
                  <a:cubicBezTo>
                    <a:pt x="48" y="185"/>
                    <a:pt x="48" y="185"/>
                    <a:pt x="48" y="185"/>
                  </a:cubicBezTo>
                  <a:cubicBezTo>
                    <a:pt x="48" y="186"/>
                    <a:pt x="48" y="186"/>
                    <a:pt x="48" y="186"/>
                  </a:cubicBezTo>
                  <a:cubicBezTo>
                    <a:pt x="48" y="186"/>
                    <a:pt x="48" y="186"/>
                    <a:pt x="48" y="186"/>
                  </a:cubicBezTo>
                  <a:cubicBezTo>
                    <a:pt x="47" y="187"/>
                    <a:pt x="47" y="187"/>
                    <a:pt x="47" y="187"/>
                  </a:cubicBezTo>
                  <a:cubicBezTo>
                    <a:pt x="47" y="186"/>
                    <a:pt x="47" y="186"/>
                    <a:pt x="47" y="186"/>
                  </a:cubicBezTo>
                  <a:cubicBezTo>
                    <a:pt x="46" y="186"/>
                    <a:pt x="46" y="186"/>
                    <a:pt x="46" y="186"/>
                  </a:cubicBezTo>
                  <a:cubicBezTo>
                    <a:pt x="45" y="186"/>
                    <a:pt x="45" y="186"/>
                    <a:pt x="45" y="186"/>
                  </a:cubicBezTo>
                  <a:cubicBezTo>
                    <a:pt x="44" y="186"/>
                    <a:pt x="44" y="186"/>
                    <a:pt x="44" y="186"/>
                  </a:cubicBezTo>
                  <a:cubicBezTo>
                    <a:pt x="44" y="186"/>
                    <a:pt x="44" y="186"/>
                    <a:pt x="44" y="186"/>
                  </a:cubicBezTo>
                  <a:cubicBezTo>
                    <a:pt x="44" y="185"/>
                    <a:pt x="44" y="185"/>
                    <a:pt x="44" y="185"/>
                  </a:cubicBezTo>
                  <a:cubicBezTo>
                    <a:pt x="43" y="185"/>
                    <a:pt x="43" y="185"/>
                    <a:pt x="43" y="185"/>
                  </a:cubicBezTo>
                  <a:cubicBezTo>
                    <a:pt x="42" y="186"/>
                    <a:pt x="42" y="186"/>
                    <a:pt x="42" y="186"/>
                  </a:cubicBezTo>
                  <a:cubicBezTo>
                    <a:pt x="42" y="186"/>
                    <a:pt x="42" y="186"/>
                    <a:pt x="42" y="186"/>
                  </a:cubicBezTo>
                  <a:cubicBezTo>
                    <a:pt x="41" y="186"/>
                    <a:pt x="41" y="186"/>
                    <a:pt x="41" y="186"/>
                  </a:cubicBezTo>
                  <a:cubicBezTo>
                    <a:pt x="42" y="187"/>
                    <a:pt x="42" y="187"/>
                    <a:pt x="42" y="187"/>
                  </a:cubicBezTo>
                  <a:cubicBezTo>
                    <a:pt x="42" y="186"/>
                    <a:pt x="42" y="186"/>
                    <a:pt x="42" y="186"/>
                  </a:cubicBezTo>
                  <a:cubicBezTo>
                    <a:pt x="43" y="187"/>
                    <a:pt x="43" y="187"/>
                    <a:pt x="43" y="187"/>
                  </a:cubicBezTo>
                  <a:cubicBezTo>
                    <a:pt x="43" y="187"/>
                    <a:pt x="43" y="187"/>
                    <a:pt x="43" y="187"/>
                  </a:cubicBezTo>
                  <a:cubicBezTo>
                    <a:pt x="43" y="187"/>
                    <a:pt x="43" y="187"/>
                    <a:pt x="43" y="187"/>
                  </a:cubicBezTo>
                  <a:cubicBezTo>
                    <a:pt x="44" y="188"/>
                    <a:pt x="44" y="188"/>
                    <a:pt x="44" y="188"/>
                  </a:cubicBezTo>
                  <a:cubicBezTo>
                    <a:pt x="45" y="188"/>
                    <a:pt x="45" y="188"/>
                    <a:pt x="45" y="188"/>
                  </a:cubicBezTo>
                  <a:cubicBezTo>
                    <a:pt x="45" y="189"/>
                    <a:pt x="45" y="189"/>
                    <a:pt x="45" y="189"/>
                  </a:cubicBezTo>
                  <a:cubicBezTo>
                    <a:pt x="44" y="189"/>
                    <a:pt x="44" y="189"/>
                    <a:pt x="44" y="189"/>
                  </a:cubicBezTo>
                  <a:cubicBezTo>
                    <a:pt x="43" y="188"/>
                    <a:pt x="43" y="188"/>
                    <a:pt x="43" y="188"/>
                  </a:cubicBezTo>
                  <a:cubicBezTo>
                    <a:pt x="43" y="188"/>
                    <a:pt x="43" y="188"/>
                    <a:pt x="43" y="188"/>
                  </a:cubicBezTo>
                  <a:cubicBezTo>
                    <a:pt x="42" y="188"/>
                    <a:pt x="42" y="188"/>
                    <a:pt x="42" y="188"/>
                  </a:cubicBezTo>
                  <a:cubicBezTo>
                    <a:pt x="41" y="188"/>
                    <a:pt x="41" y="188"/>
                    <a:pt x="41" y="188"/>
                  </a:cubicBezTo>
                  <a:cubicBezTo>
                    <a:pt x="41" y="187"/>
                    <a:pt x="41" y="187"/>
                    <a:pt x="41" y="187"/>
                  </a:cubicBezTo>
                  <a:cubicBezTo>
                    <a:pt x="40" y="187"/>
                    <a:pt x="40" y="187"/>
                    <a:pt x="40" y="187"/>
                  </a:cubicBezTo>
                  <a:cubicBezTo>
                    <a:pt x="40" y="188"/>
                    <a:pt x="40" y="188"/>
                    <a:pt x="40" y="188"/>
                  </a:cubicBezTo>
                  <a:cubicBezTo>
                    <a:pt x="41" y="188"/>
                    <a:pt x="41" y="188"/>
                    <a:pt x="41" y="188"/>
                  </a:cubicBezTo>
                  <a:cubicBezTo>
                    <a:pt x="41" y="189"/>
                    <a:pt x="41" y="189"/>
                    <a:pt x="41" y="189"/>
                  </a:cubicBezTo>
                  <a:cubicBezTo>
                    <a:pt x="40" y="189"/>
                    <a:pt x="40" y="189"/>
                    <a:pt x="40" y="189"/>
                  </a:cubicBezTo>
                  <a:cubicBezTo>
                    <a:pt x="39" y="188"/>
                    <a:pt x="39" y="188"/>
                    <a:pt x="39" y="188"/>
                  </a:cubicBezTo>
                  <a:cubicBezTo>
                    <a:pt x="39" y="188"/>
                    <a:pt x="39" y="188"/>
                    <a:pt x="39" y="188"/>
                  </a:cubicBezTo>
                  <a:cubicBezTo>
                    <a:pt x="38" y="188"/>
                    <a:pt x="38" y="188"/>
                    <a:pt x="38" y="188"/>
                  </a:cubicBezTo>
                  <a:cubicBezTo>
                    <a:pt x="38" y="188"/>
                    <a:pt x="38" y="188"/>
                    <a:pt x="38" y="188"/>
                  </a:cubicBezTo>
                  <a:cubicBezTo>
                    <a:pt x="38" y="187"/>
                    <a:pt x="38" y="187"/>
                    <a:pt x="38" y="187"/>
                  </a:cubicBezTo>
                  <a:cubicBezTo>
                    <a:pt x="37" y="188"/>
                    <a:pt x="37" y="188"/>
                    <a:pt x="37" y="188"/>
                  </a:cubicBezTo>
                  <a:cubicBezTo>
                    <a:pt x="37" y="187"/>
                    <a:pt x="37" y="187"/>
                    <a:pt x="37" y="187"/>
                  </a:cubicBezTo>
                  <a:cubicBezTo>
                    <a:pt x="37" y="187"/>
                    <a:pt x="37" y="187"/>
                    <a:pt x="37" y="187"/>
                  </a:cubicBezTo>
                  <a:cubicBezTo>
                    <a:pt x="37" y="187"/>
                    <a:pt x="37" y="187"/>
                    <a:pt x="37" y="187"/>
                  </a:cubicBezTo>
                  <a:cubicBezTo>
                    <a:pt x="39" y="186"/>
                    <a:pt x="39" y="186"/>
                    <a:pt x="39" y="186"/>
                  </a:cubicBezTo>
                  <a:cubicBezTo>
                    <a:pt x="38" y="186"/>
                    <a:pt x="38" y="186"/>
                    <a:pt x="38" y="186"/>
                  </a:cubicBezTo>
                  <a:cubicBezTo>
                    <a:pt x="38" y="186"/>
                    <a:pt x="38" y="186"/>
                    <a:pt x="38" y="186"/>
                  </a:cubicBezTo>
                  <a:lnTo>
                    <a:pt x="37" y="186"/>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8" name="Rectangle 190"/>
            <p:cNvSpPr>
              <a:spLocks noChangeArrowheads="1"/>
            </p:cNvSpPr>
            <p:nvPr/>
          </p:nvSpPr>
          <p:spPr bwMode="auto">
            <a:xfrm>
              <a:off x="3002529" y="2846591"/>
              <a:ext cx="1287" cy="514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9" name="Freeform 191"/>
            <p:cNvSpPr>
              <a:spLocks noEditPoints="1"/>
            </p:cNvSpPr>
            <p:nvPr/>
          </p:nvSpPr>
          <p:spPr bwMode="auto">
            <a:xfrm>
              <a:off x="3011537" y="2851738"/>
              <a:ext cx="14153" cy="14153"/>
            </a:xfrm>
            <a:custGeom>
              <a:avLst/>
              <a:gdLst>
                <a:gd name="T0" fmla="*/ 11 w 11"/>
                <a:gd name="T1" fmla="*/ 11 h 11"/>
                <a:gd name="T2" fmla="*/ 7 w 11"/>
                <a:gd name="T3" fmla="*/ 11 h 11"/>
                <a:gd name="T4" fmla="*/ 7 w 11"/>
                <a:gd name="T5" fmla="*/ 11 h 11"/>
                <a:gd name="T6" fmla="*/ 11 w 11"/>
                <a:gd name="T7" fmla="*/ 11 h 11"/>
                <a:gd name="T8" fmla="*/ 11 w 11"/>
                <a:gd name="T9" fmla="*/ 11 h 11"/>
                <a:gd name="T10" fmla="*/ 7 w 11"/>
                <a:gd name="T11" fmla="*/ 0 h 11"/>
                <a:gd name="T12" fmla="*/ 4 w 11"/>
                <a:gd name="T13" fmla="*/ 4 h 11"/>
                <a:gd name="T14" fmla="*/ 7 w 11"/>
                <a:gd name="T15" fmla="*/ 4 h 11"/>
                <a:gd name="T16" fmla="*/ 11 w 11"/>
                <a:gd name="T17" fmla="*/ 8 h 11"/>
                <a:gd name="T18" fmla="*/ 7 w 11"/>
                <a:gd name="T19" fmla="*/ 0 h 11"/>
                <a:gd name="T20" fmla="*/ 7 w 11"/>
                <a:gd name="T21" fmla="*/ 0 h 11"/>
                <a:gd name="T22" fmla="*/ 0 w 11"/>
                <a:gd name="T23" fmla="*/ 4 h 11"/>
                <a:gd name="T24" fmla="*/ 4 w 11"/>
                <a:gd name="T25" fmla="*/ 8 h 11"/>
                <a:gd name="T26" fmla="*/ 4 w 11"/>
                <a:gd name="T27" fmla="*/ 11 h 11"/>
                <a:gd name="T28" fmla="*/ 0 w 11"/>
                <a:gd name="T29" fmla="*/ 4 h 11"/>
                <a:gd name="T30" fmla="*/ 0 w 11"/>
                <a:gd name="T31" fmla="*/ 4 h 11"/>
                <a:gd name="T32" fmla="*/ 0 w 11"/>
                <a:gd name="T33"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1">
                  <a:moveTo>
                    <a:pt x="11" y="11"/>
                  </a:moveTo>
                  <a:lnTo>
                    <a:pt x="7" y="11"/>
                  </a:lnTo>
                  <a:lnTo>
                    <a:pt x="7" y="11"/>
                  </a:lnTo>
                  <a:lnTo>
                    <a:pt x="11" y="11"/>
                  </a:lnTo>
                  <a:lnTo>
                    <a:pt x="11" y="11"/>
                  </a:lnTo>
                  <a:close/>
                  <a:moveTo>
                    <a:pt x="7" y="0"/>
                  </a:moveTo>
                  <a:lnTo>
                    <a:pt x="4" y="4"/>
                  </a:lnTo>
                  <a:lnTo>
                    <a:pt x="7" y="4"/>
                  </a:lnTo>
                  <a:lnTo>
                    <a:pt x="11" y="8"/>
                  </a:lnTo>
                  <a:lnTo>
                    <a:pt x="7" y="0"/>
                  </a:lnTo>
                  <a:lnTo>
                    <a:pt x="7" y="0"/>
                  </a:lnTo>
                  <a:close/>
                  <a:moveTo>
                    <a:pt x="0" y="4"/>
                  </a:moveTo>
                  <a:lnTo>
                    <a:pt x="4" y="8"/>
                  </a:lnTo>
                  <a:lnTo>
                    <a:pt x="4" y="11"/>
                  </a:lnTo>
                  <a:lnTo>
                    <a:pt x="0" y="4"/>
                  </a:lnTo>
                  <a:lnTo>
                    <a:pt x="0" y="4"/>
                  </a:lnTo>
                  <a:lnTo>
                    <a:pt x="0"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0" name="Freeform 192"/>
            <p:cNvSpPr>
              <a:spLocks/>
            </p:cNvSpPr>
            <p:nvPr/>
          </p:nvSpPr>
          <p:spPr bwMode="auto">
            <a:xfrm>
              <a:off x="3016684" y="2871037"/>
              <a:ext cx="3860" cy="9007"/>
            </a:xfrm>
            <a:custGeom>
              <a:avLst/>
              <a:gdLst>
                <a:gd name="T0" fmla="*/ 0 w 1"/>
                <a:gd name="T1" fmla="*/ 0 h 2"/>
                <a:gd name="T2" fmla="*/ 1 w 1"/>
                <a:gd name="T3" fmla="*/ 1 h 2"/>
                <a:gd name="T4" fmla="*/ 1 w 1"/>
                <a:gd name="T5" fmla="*/ 2 h 2"/>
                <a:gd name="T6" fmla="*/ 0 w 1"/>
                <a:gd name="T7" fmla="*/ 2 h 2"/>
                <a:gd name="T8" fmla="*/ 0 w 1"/>
                <a:gd name="T9" fmla="*/ 1 h 2"/>
                <a:gd name="T10" fmla="*/ 0 w 1"/>
                <a:gd name="T11" fmla="*/ 0 h 2"/>
              </a:gdLst>
              <a:ahLst/>
              <a:cxnLst>
                <a:cxn ang="0">
                  <a:pos x="T0" y="T1"/>
                </a:cxn>
                <a:cxn ang="0">
                  <a:pos x="T2" y="T3"/>
                </a:cxn>
                <a:cxn ang="0">
                  <a:pos x="T4" y="T5"/>
                </a:cxn>
                <a:cxn ang="0">
                  <a:pos x="T6" y="T7"/>
                </a:cxn>
                <a:cxn ang="0">
                  <a:pos x="T8" y="T9"/>
                </a:cxn>
                <a:cxn ang="0">
                  <a:pos x="T10" y="T11"/>
                </a:cxn>
              </a:cxnLst>
              <a:rect l="0" t="0" r="r" b="b"/>
              <a:pathLst>
                <a:path w="1" h="2">
                  <a:moveTo>
                    <a:pt x="0" y="0"/>
                  </a:moveTo>
                  <a:cubicBezTo>
                    <a:pt x="1" y="1"/>
                    <a:pt x="1" y="1"/>
                    <a:pt x="1" y="1"/>
                  </a:cubicBezTo>
                  <a:cubicBezTo>
                    <a:pt x="1" y="2"/>
                    <a:pt x="1" y="2"/>
                    <a:pt x="1" y="2"/>
                  </a:cubicBezTo>
                  <a:cubicBezTo>
                    <a:pt x="0" y="2"/>
                    <a:pt x="0" y="2"/>
                    <a:pt x="0" y="2"/>
                  </a:cubicBezTo>
                  <a:cubicBezTo>
                    <a:pt x="0" y="1"/>
                    <a:pt x="0" y="1"/>
                    <a:pt x="0" y="1"/>
                  </a:cubicBezTo>
                  <a:cubicBezTo>
                    <a:pt x="0" y="1"/>
                    <a:pt x="1" y="0"/>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1" name="Freeform 193"/>
            <p:cNvSpPr>
              <a:spLocks noEditPoints="1"/>
            </p:cNvSpPr>
            <p:nvPr/>
          </p:nvSpPr>
          <p:spPr bwMode="auto">
            <a:xfrm>
              <a:off x="3016683" y="2885191"/>
              <a:ext cx="14153" cy="28306"/>
            </a:xfrm>
            <a:custGeom>
              <a:avLst/>
              <a:gdLst>
                <a:gd name="T0" fmla="*/ 7 w 11"/>
                <a:gd name="T1" fmla="*/ 15 h 22"/>
                <a:gd name="T2" fmla="*/ 3 w 11"/>
                <a:gd name="T3" fmla="*/ 19 h 22"/>
                <a:gd name="T4" fmla="*/ 3 w 11"/>
                <a:gd name="T5" fmla="*/ 22 h 22"/>
                <a:gd name="T6" fmla="*/ 7 w 11"/>
                <a:gd name="T7" fmla="*/ 22 h 22"/>
                <a:gd name="T8" fmla="*/ 11 w 11"/>
                <a:gd name="T9" fmla="*/ 19 h 22"/>
                <a:gd name="T10" fmla="*/ 7 w 11"/>
                <a:gd name="T11" fmla="*/ 15 h 22"/>
                <a:gd name="T12" fmla="*/ 7 w 11"/>
                <a:gd name="T13" fmla="*/ 15 h 22"/>
                <a:gd name="T14" fmla="*/ 0 w 11"/>
                <a:gd name="T15" fmla="*/ 0 h 22"/>
                <a:gd name="T16" fmla="*/ 7 w 11"/>
                <a:gd name="T17" fmla="*/ 4 h 22"/>
                <a:gd name="T18" fmla="*/ 11 w 11"/>
                <a:gd name="T19" fmla="*/ 8 h 22"/>
                <a:gd name="T20" fmla="*/ 11 w 11"/>
                <a:gd name="T21" fmla="*/ 11 h 22"/>
                <a:gd name="T22" fmla="*/ 7 w 11"/>
                <a:gd name="T23" fmla="*/ 8 h 22"/>
                <a:gd name="T24" fmla="*/ 3 w 11"/>
                <a:gd name="T25" fmla="*/ 8 h 22"/>
                <a:gd name="T26" fmla="*/ 3 w 11"/>
                <a:gd name="T27" fmla="*/ 8 h 22"/>
                <a:gd name="T28" fmla="*/ 0 w 11"/>
                <a:gd name="T29" fmla="*/ 4 h 22"/>
                <a:gd name="T30" fmla="*/ 0 w 11"/>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2">
                  <a:moveTo>
                    <a:pt x="7" y="15"/>
                  </a:moveTo>
                  <a:lnTo>
                    <a:pt x="3" y="19"/>
                  </a:lnTo>
                  <a:lnTo>
                    <a:pt x="3" y="22"/>
                  </a:lnTo>
                  <a:lnTo>
                    <a:pt x="7" y="22"/>
                  </a:lnTo>
                  <a:lnTo>
                    <a:pt x="11" y="19"/>
                  </a:lnTo>
                  <a:lnTo>
                    <a:pt x="7" y="15"/>
                  </a:lnTo>
                  <a:lnTo>
                    <a:pt x="7" y="15"/>
                  </a:lnTo>
                  <a:close/>
                  <a:moveTo>
                    <a:pt x="0" y="0"/>
                  </a:moveTo>
                  <a:lnTo>
                    <a:pt x="7" y="4"/>
                  </a:lnTo>
                  <a:lnTo>
                    <a:pt x="11" y="8"/>
                  </a:lnTo>
                  <a:lnTo>
                    <a:pt x="11" y="11"/>
                  </a:lnTo>
                  <a:lnTo>
                    <a:pt x="7" y="8"/>
                  </a:lnTo>
                  <a:lnTo>
                    <a:pt x="3" y="8"/>
                  </a:lnTo>
                  <a:lnTo>
                    <a:pt x="3" y="8"/>
                  </a:lnTo>
                  <a:lnTo>
                    <a:pt x="0"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2" name="Freeform 194"/>
            <p:cNvSpPr>
              <a:spLocks/>
            </p:cNvSpPr>
            <p:nvPr/>
          </p:nvSpPr>
          <p:spPr bwMode="auto">
            <a:xfrm>
              <a:off x="3053994" y="2918643"/>
              <a:ext cx="5147" cy="5147"/>
            </a:xfrm>
            <a:custGeom>
              <a:avLst/>
              <a:gdLst>
                <a:gd name="T0" fmla="*/ 4 w 4"/>
                <a:gd name="T1" fmla="*/ 0 h 4"/>
                <a:gd name="T2" fmla="*/ 0 w 4"/>
                <a:gd name="T3" fmla="*/ 0 h 4"/>
                <a:gd name="T4" fmla="*/ 0 w 4"/>
                <a:gd name="T5" fmla="*/ 4 h 4"/>
                <a:gd name="T6" fmla="*/ 4 w 4"/>
                <a:gd name="T7" fmla="*/ 4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4"/>
                  </a:lnTo>
                  <a:lnTo>
                    <a:pt x="4" y="0"/>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3" name="Freeform 195"/>
            <p:cNvSpPr>
              <a:spLocks noEditPoints="1"/>
            </p:cNvSpPr>
            <p:nvPr/>
          </p:nvSpPr>
          <p:spPr bwMode="auto">
            <a:xfrm>
              <a:off x="3006390" y="2913497"/>
              <a:ext cx="14153" cy="29593"/>
            </a:xfrm>
            <a:custGeom>
              <a:avLst/>
              <a:gdLst>
                <a:gd name="T0" fmla="*/ 2 w 3"/>
                <a:gd name="T1" fmla="*/ 6 h 6"/>
                <a:gd name="T2" fmla="*/ 2 w 3"/>
                <a:gd name="T3" fmla="*/ 5 h 6"/>
                <a:gd name="T4" fmla="*/ 1 w 3"/>
                <a:gd name="T5" fmla="*/ 5 h 6"/>
                <a:gd name="T6" fmla="*/ 0 w 3"/>
                <a:gd name="T7" fmla="*/ 6 h 6"/>
                <a:gd name="T8" fmla="*/ 1 w 3"/>
                <a:gd name="T9" fmla="*/ 6 h 6"/>
                <a:gd name="T10" fmla="*/ 2 w 3"/>
                <a:gd name="T11" fmla="*/ 6 h 6"/>
                <a:gd name="T12" fmla="*/ 2 w 3"/>
                <a:gd name="T13" fmla="*/ 4 h 6"/>
                <a:gd name="T14" fmla="*/ 3 w 3"/>
                <a:gd name="T15" fmla="*/ 5 h 6"/>
                <a:gd name="T16" fmla="*/ 2 w 3"/>
                <a:gd name="T17" fmla="*/ 5 h 6"/>
                <a:gd name="T18" fmla="*/ 2 w 3"/>
                <a:gd name="T19" fmla="*/ 4 h 6"/>
                <a:gd name="T20" fmla="*/ 3 w 3"/>
                <a:gd name="T21" fmla="*/ 0 h 6"/>
                <a:gd name="T22" fmla="*/ 3 w 3"/>
                <a:gd name="T23" fmla="*/ 1 h 6"/>
                <a:gd name="T24" fmla="*/ 3 w 3"/>
                <a:gd name="T25" fmla="*/ 2 h 6"/>
                <a:gd name="T26" fmla="*/ 3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2" y="6"/>
                  </a:moveTo>
                  <a:cubicBezTo>
                    <a:pt x="2" y="5"/>
                    <a:pt x="2" y="5"/>
                    <a:pt x="2" y="5"/>
                  </a:cubicBezTo>
                  <a:cubicBezTo>
                    <a:pt x="1" y="5"/>
                    <a:pt x="1" y="5"/>
                    <a:pt x="1" y="5"/>
                  </a:cubicBezTo>
                  <a:cubicBezTo>
                    <a:pt x="0" y="6"/>
                    <a:pt x="0" y="6"/>
                    <a:pt x="0" y="6"/>
                  </a:cubicBezTo>
                  <a:cubicBezTo>
                    <a:pt x="1" y="6"/>
                    <a:pt x="1" y="6"/>
                    <a:pt x="1" y="6"/>
                  </a:cubicBezTo>
                  <a:cubicBezTo>
                    <a:pt x="2" y="6"/>
                    <a:pt x="2" y="6"/>
                    <a:pt x="2" y="6"/>
                  </a:cubicBezTo>
                  <a:close/>
                  <a:moveTo>
                    <a:pt x="2" y="4"/>
                  </a:moveTo>
                  <a:cubicBezTo>
                    <a:pt x="3" y="5"/>
                    <a:pt x="3" y="5"/>
                    <a:pt x="3" y="5"/>
                  </a:cubicBezTo>
                  <a:cubicBezTo>
                    <a:pt x="2" y="5"/>
                    <a:pt x="2" y="5"/>
                    <a:pt x="2" y="5"/>
                  </a:cubicBezTo>
                  <a:cubicBezTo>
                    <a:pt x="2" y="5"/>
                    <a:pt x="2" y="4"/>
                    <a:pt x="2" y="4"/>
                  </a:cubicBezTo>
                  <a:close/>
                  <a:moveTo>
                    <a:pt x="3" y="0"/>
                  </a:moveTo>
                  <a:cubicBezTo>
                    <a:pt x="3" y="1"/>
                    <a:pt x="3" y="1"/>
                    <a:pt x="3" y="1"/>
                  </a:cubicBezTo>
                  <a:cubicBezTo>
                    <a:pt x="3" y="2"/>
                    <a:pt x="3" y="2"/>
                    <a:pt x="3" y="2"/>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4" name="Freeform 196"/>
            <p:cNvSpPr>
              <a:spLocks noEditPoints="1"/>
            </p:cNvSpPr>
            <p:nvPr/>
          </p:nvSpPr>
          <p:spPr bwMode="auto">
            <a:xfrm>
              <a:off x="3002530" y="2961102"/>
              <a:ext cx="28306" cy="24446"/>
            </a:xfrm>
            <a:custGeom>
              <a:avLst/>
              <a:gdLst>
                <a:gd name="T0" fmla="*/ 18 w 22"/>
                <a:gd name="T1" fmla="*/ 0 h 19"/>
                <a:gd name="T2" fmla="*/ 22 w 22"/>
                <a:gd name="T3" fmla="*/ 0 h 19"/>
                <a:gd name="T4" fmla="*/ 22 w 22"/>
                <a:gd name="T5" fmla="*/ 0 h 19"/>
                <a:gd name="T6" fmla="*/ 18 w 22"/>
                <a:gd name="T7" fmla="*/ 0 h 19"/>
                <a:gd name="T8" fmla="*/ 18 w 22"/>
                <a:gd name="T9" fmla="*/ 0 h 19"/>
                <a:gd name="T10" fmla="*/ 18 w 22"/>
                <a:gd name="T11" fmla="*/ 4 h 19"/>
                <a:gd name="T12" fmla="*/ 11 w 22"/>
                <a:gd name="T13" fmla="*/ 4 h 19"/>
                <a:gd name="T14" fmla="*/ 11 w 22"/>
                <a:gd name="T15" fmla="*/ 4 h 19"/>
                <a:gd name="T16" fmla="*/ 7 w 22"/>
                <a:gd name="T17" fmla="*/ 4 h 19"/>
                <a:gd name="T18" fmla="*/ 3 w 22"/>
                <a:gd name="T19" fmla="*/ 8 h 19"/>
                <a:gd name="T20" fmla="*/ 7 w 22"/>
                <a:gd name="T21" fmla="*/ 8 h 19"/>
                <a:gd name="T22" fmla="*/ 7 w 22"/>
                <a:gd name="T23" fmla="*/ 12 h 19"/>
                <a:gd name="T24" fmla="*/ 3 w 22"/>
                <a:gd name="T25" fmla="*/ 15 h 19"/>
                <a:gd name="T26" fmla="*/ 0 w 22"/>
                <a:gd name="T27" fmla="*/ 15 h 19"/>
                <a:gd name="T28" fmla="*/ 7 w 22"/>
                <a:gd name="T29" fmla="*/ 19 h 19"/>
                <a:gd name="T30" fmla="*/ 14 w 22"/>
                <a:gd name="T31" fmla="*/ 15 h 19"/>
                <a:gd name="T32" fmla="*/ 18 w 22"/>
                <a:gd name="T33" fmla="*/ 15 h 19"/>
                <a:gd name="T34" fmla="*/ 18 w 22"/>
                <a:gd name="T35" fmla="*/ 12 h 19"/>
                <a:gd name="T36" fmla="*/ 14 w 22"/>
                <a:gd name="T37" fmla="*/ 8 h 19"/>
                <a:gd name="T38" fmla="*/ 18 w 22"/>
                <a:gd name="T39" fmla="*/ 4 h 19"/>
                <a:gd name="T40" fmla="*/ 18 w 22"/>
                <a:gd name="T41"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9">
                  <a:moveTo>
                    <a:pt x="18" y="0"/>
                  </a:moveTo>
                  <a:lnTo>
                    <a:pt x="22" y="0"/>
                  </a:lnTo>
                  <a:lnTo>
                    <a:pt x="22" y="0"/>
                  </a:lnTo>
                  <a:lnTo>
                    <a:pt x="18" y="0"/>
                  </a:lnTo>
                  <a:lnTo>
                    <a:pt x="18" y="0"/>
                  </a:lnTo>
                  <a:close/>
                  <a:moveTo>
                    <a:pt x="18" y="4"/>
                  </a:moveTo>
                  <a:lnTo>
                    <a:pt x="11" y="4"/>
                  </a:lnTo>
                  <a:lnTo>
                    <a:pt x="11" y="4"/>
                  </a:lnTo>
                  <a:lnTo>
                    <a:pt x="7" y="4"/>
                  </a:lnTo>
                  <a:lnTo>
                    <a:pt x="3" y="8"/>
                  </a:lnTo>
                  <a:lnTo>
                    <a:pt x="7" y="8"/>
                  </a:lnTo>
                  <a:lnTo>
                    <a:pt x="7" y="12"/>
                  </a:lnTo>
                  <a:lnTo>
                    <a:pt x="3" y="15"/>
                  </a:lnTo>
                  <a:lnTo>
                    <a:pt x="0" y="15"/>
                  </a:lnTo>
                  <a:lnTo>
                    <a:pt x="7" y="19"/>
                  </a:lnTo>
                  <a:lnTo>
                    <a:pt x="14" y="15"/>
                  </a:lnTo>
                  <a:lnTo>
                    <a:pt x="18" y="15"/>
                  </a:lnTo>
                  <a:lnTo>
                    <a:pt x="18" y="12"/>
                  </a:lnTo>
                  <a:lnTo>
                    <a:pt x="14" y="8"/>
                  </a:lnTo>
                  <a:lnTo>
                    <a:pt x="18" y="4"/>
                  </a:lnTo>
                  <a:lnTo>
                    <a:pt x="18" y="4"/>
                  </a:ln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5" name="Rectangle 19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6" name="Rectangle 19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7" name="Rectangle 19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8" name="Rectangle 20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9" name="Rectangle 20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0" name="Rectangle 20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1" name="Rectangle 20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2" name="Rectangle 20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3" name="Rectangle 20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4" name="Rectangle 20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5" name="Rectangle 20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6" name="Rectangle 20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7" name="Rectangle 21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8" name="Rectangle 21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9" name="Rectangle 21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0" name="Rectangle 21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1" name="Rectangle 21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2" name="Rectangle 21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3" name="Rectangle 21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4" name="Rectangle 21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5" name="Rectangle 21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6" name="Rectangle 21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7" name="Rectangle 22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8" name="Rectangle 22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99" name="Rectangle 22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0" name="Rectangle 22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1" name="Rectangle 22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2" name="Rectangle 22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3" name="Rectangle 22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4" name="Rectangle 22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5" name="Rectangle 22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6" name="Rectangle 22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7" name="Rectangle 23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8" name="Rectangle 23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9" name="Rectangle 23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0" name="Rectangle 23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1" name="Rectangle 23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2" name="Rectangle 23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3" name="Rectangle 23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4" name="Rectangle 23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5" name="Rectangle 23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6" name="Rectangle 23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7" name="Rectangle 24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8" name="Rectangle 24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9" name="Rectangle 24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0" name="Rectangle 24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1" name="Rectangle 24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2" name="Rectangle 24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3" name="Rectangle 24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4" name="Rectangle 24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5" name="Rectangle 24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6" name="Rectangle 24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7" name="Rectangle 25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8" name="Rectangle 25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9" name="Rectangle 252"/>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0" name="Rectangle 253"/>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1" name="Rectangle 254"/>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2" name="Rectangle 255"/>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3" name="Rectangle 256"/>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4" name="Rectangle 257"/>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5" name="Rectangle 258"/>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6" name="Rectangle 259"/>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7" name="Rectangle 260"/>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8" name="Rectangle 261"/>
            <p:cNvSpPr>
              <a:spLocks noChangeArrowheads="1"/>
            </p:cNvSpPr>
            <p:nvPr/>
          </p:nvSpPr>
          <p:spPr bwMode="auto">
            <a:xfrm>
              <a:off x="6127755" y="1553527"/>
              <a:ext cx="1287" cy="1287"/>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9" name="Freeform 168"/>
            <p:cNvSpPr>
              <a:spLocks noEditPoints="1"/>
            </p:cNvSpPr>
            <p:nvPr/>
          </p:nvSpPr>
          <p:spPr bwMode="auto">
            <a:xfrm>
              <a:off x="1786664" y="2036014"/>
              <a:ext cx="1196567" cy="639456"/>
            </a:xfrm>
            <a:custGeom>
              <a:avLst/>
              <a:gdLst>
                <a:gd name="T0" fmla="*/ 146 w 251"/>
                <a:gd name="T1" fmla="*/ 13 h 134"/>
                <a:gd name="T2" fmla="*/ 177 w 251"/>
                <a:gd name="T3" fmla="*/ 26 h 134"/>
                <a:gd name="T4" fmla="*/ 210 w 251"/>
                <a:gd name="T5" fmla="*/ 41 h 134"/>
                <a:gd name="T6" fmla="*/ 236 w 251"/>
                <a:gd name="T7" fmla="*/ 33 h 134"/>
                <a:gd name="T8" fmla="*/ 248 w 251"/>
                <a:gd name="T9" fmla="*/ 27 h 134"/>
                <a:gd name="T10" fmla="*/ 250 w 251"/>
                <a:gd name="T11" fmla="*/ 40 h 134"/>
                <a:gd name="T12" fmla="*/ 242 w 251"/>
                <a:gd name="T13" fmla="*/ 42 h 134"/>
                <a:gd name="T14" fmla="*/ 235 w 251"/>
                <a:gd name="T15" fmla="*/ 45 h 134"/>
                <a:gd name="T16" fmla="*/ 234 w 251"/>
                <a:gd name="T17" fmla="*/ 53 h 134"/>
                <a:gd name="T18" fmla="*/ 228 w 251"/>
                <a:gd name="T19" fmla="*/ 57 h 134"/>
                <a:gd name="T20" fmla="*/ 216 w 251"/>
                <a:gd name="T21" fmla="*/ 61 h 134"/>
                <a:gd name="T22" fmla="*/ 211 w 251"/>
                <a:gd name="T23" fmla="*/ 69 h 134"/>
                <a:gd name="T24" fmla="*/ 210 w 251"/>
                <a:gd name="T25" fmla="*/ 70 h 134"/>
                <a:gd name="T26" fmla="*/ 206 w 251"/>
                <a:gd name="T27" fmla="*/ 75 h 134"/>
                <a:gd name="T28" fmla="*/ 205 w 251"/>
                <a:gd name="T29" fmla="*/ 67 h 134"/>
                <a:gd name="T30" fmla="*/ 203 w 251"/>
                <a:gd name="T31" fmla="*/ 73 h 134"/>
                <a:gd name="T32" fmla="*/ 203 w 251"/>
                <a:gd name="T33" fmla="*/ 76 h 134"/>
                <a:gd name="T34" fmla="*/ 201 w 251"/>
                <a:gd name="T35" fmla="*/ 78 h 134"/>
                <a:gd name="T36" fmla="*/ 202 w 251"/>
                <a:gd name="T37" fmla="*/ 83 h 134"/>
                <a:gd name="T38" fmla="*/ 204 w 251"/>
                <a:gd name="T39" fmla="*/ 86 h 134"/>
                <a:gd name="T40" fmla="*/ 201 w 251"/>
                <a:gd name="T41" fmla="*/ 88 h 134"/>
                <a:gd name="T42" fmla="*/ 193 w 251"/>
                <a:gd name="T43" fmla="*/ 94 h 134"/>
                <a:gd name="T44" fmla="*/ 183 w 251"/>
                <a:gd name="T45" fmla="*/ 100 h 134"/>
                <a:gd name="T46" fmla="*/ 177 w 251"/>
                <a:gd name="T47" fmla="*/ 110 h 134"/>
                <a:gd name="T48" fmla="*/ 180 w 251"/>
                <a:gd name="T49" fmla="*/ 128 h 134"/>
                <a:gd name="T50" fmla="*/ 173 w 251"/>
                <a:gd name="T51" fmla="*/ 131 h 134"/>
                <a:gd name="T52" fmla="*/ 169 w 251"/>
                <a:gd name="T53" fmla="*/ 125 h 134"/>
                <a:gd name="T54" fmla="*/ 168 w 251"/>
                <a:gd name="T55" fmla="*/ 116 h 134"/>
                <a:gd name="T56" fmla="*/ 161 w 251"/>
                <a:gd name="T57" fmla="*/ 113 h 134"/>
                <a:gd name="T58" fmla="*/ 157 w 251"/>
                <a:gd name="T59" fmla="*/ 110 h 134"/>
                <a:gd name="T60" fmla="*/ 149 w 251"/>
                <a:gd name="T61" fmla="*/ 110 h 134"/>
                <a:gd name="T62" fmla="*/ 139 w 251"/>
                <a:gd name="T63" fmla="*/ 112 h 134"/>
                <a:gd name="T64" fmla="*/ 140 w 251"/>
                <a:gd name="T65" fmla="*/ 115 h 134"/>
                <a:gd name="T66" fmla="*/ 132 w 251"/>
                <a:gd name="T67" fmla="*/ 115 h 134"/>
                <a:gd name="T68" fmla="*/ 125 w 251"/>
                <a:gd name="T69" fmla="*/ 113 h 134"/>
                <a:gd name="T70" fmla="*/ 116 w 251"/>
                <a:gd name="T71" fmla="*/ 113 h 134"/>
                <a:gd name="T72" fmla="*/ 108 w 251"/>
                <a:gd name="T73" fmla="*/ 118 h 134"/>
                <a:gd name="T74" fmla="*/ 104 w 251"/>
                <a:gd name="T75" fmla="*/ 129 h 134"/>
                <a:gd name="T76" fmla="*/ 96 w 251"/>
                <a:gd name="T77" fmla="*/ 123 h 134"/>
                <a:gd name="T78" fmla="*/ 91 w 251"/>
                <a:gd name="T79" fmla="*/ 113 h 134"/>
                <a:gd name="T80" fmla="*/ 83 w 251"/>
                <a:gd name="T81" fmla="*/ 113 h 134"/>
                <a:gd name="T82" fmla="*/ 76 w 251"/>
                <a:gd name="T83" fmla="*/ 113 h 134"/>
                <a:gd name="T84" fmla="*/ 73 w 251"/>
                <a:gd name="T85" fmla="*/ 108 h 134"/>
                <a:gd name="T86" fmla="*/ 67 w 251"/>
                <a:gd name="T87" fmla="*/ 101 h 134"/>
                <a:gd name="T88" fmla="*/ 18 w 251"/>
                <a:gd name="T89" fmla="*/ 89 h 134"/>
                <a:gd name="T90" fmla="*/ 9 w 251"/>
                <a:gd name="T91" fmla="*/ 82 h 134"/>
                <a:gd name="T92" fmla="*/ 6 w 251"/>
                <a:gd name="T93" fmla="*/ 72 h 134"/>
                <a:gd name="T94" fmla="*/ 6 w 251"/>
                <a:gd name="T95" fmla="*/ 66 h 134"/>
                <a:gd name="T96" fmla="*/ 4 w 251"/>
                <a:gd name="T97" fmla="*/ 66 h 134"/>
                <a:gd name="T98" fmla="*/ 1 w 251"/>
                <a:gd name="T99" fmla="*/ 52 h 134"/>
                <a:gd name="T100" fmla="*/ 3 w 251"/>
                <a:gd name="T101" fmla="*/ 39 h 134"/>
                <a:gd name="T102" fmla="*/ 11 w 251"/>
                <a:gd name="T103" fmla="*/ 19 h 134"/>
                <a:gd name="T104" fmla="*/ 12 w 251"/>
                <a:gd name="T105" fmla="*/ 16 h 134"/>
                <a:gd name="T106" fmla="*/ 13 w 251"/>
                <a:gd name="T107" fmla="*/ 7 h 134"/>
                <a:gd name="T108" fmla="*/ 19 w 251"/>
                <a:gd name="T109" fmla="*/ 8 h 134"/>
                <a:gd name="T110" fmla="*/ 19 w 251"/>
                <a:gd name="T111" fmla="*/ 12 h 134"/>
                <a:gd name="T112" fmla="*/ 23 w 251"/>
                <a:gd name="T113" fmla="*/ 3 h 134"/>
                <a:gd name="T114" fmla="*/ 218 w 251"/>
                <a:gd name="T115" fmla="*/ 60 h 134"/>
                <a:gd name="T116" fmla="*/ 223 w 251"/>
                <a:gd name="T117" fmla="*/ 59 h 134"/>
                <a:gd name="T118" fmla="*/ 22 w 251"/>
                <a:gd name="T119" fmla="*/ 4 h 134"/>
                <a:gd name="T120" fmla="*/ 105 w 251"/>
                <a:gd name="T12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1" h="134">
                  <a:moveTo>
                    <a:pt x="22" y="0"/>
                  </a:moveTo>
                  <a:cubicBezTo>
                    <a:pt x="137" y="10"/>
                    <a:pt x="137" y="10"/>
                    <a:pt x="137" y="10"/>
                  </a:cubicBezTo>
                  <a:cubicBezTo>
                    <a:pt x="138" y="10"/>
                    <a:pt x="138" y="10"/>
                    <a:pt x="138" y="10"/>
                  </a:cubicBezTo>
                  <a:cubicBezTo>
                    <a:pt x="139" y="10"/>
                    <a:pt x="139" y="10"/>
                    <a:pt x="139" y="10"/>
                  </a:cubicBezTo>
                  <a:cubicBezTo>
                    <a:pt x="140" y="11"/>
                    <a:pt x="140" y="11"/>
                    <a:pt x="140" y="11"/>
                  </a:cubicBezTo>
                  <a:cubicBezTo>
                    <a:pt x="140" y="11"/>
                    <a:pt x="140" y="11"/>
                    <a:pt x="140" y="11"/>
                  </a:cubicBezTo>
                  <a:cubicBezTo>
                    <a:pt x="141" y="12"/>
                    <a:pt x="141" y="12"/>
                    <a:pt x="141" y="12"/>
                  </a:cubicBezTo>
                  <a:cubicBezTo>
                    <a:pt x="141" y="12"/>
                    <a:pt x="141" y="12"/>
                    <a:pt x="141" y="12"/>
                  </a:cubicBezTo>
                  <a:cubicBezTo>
                    <a:pt x="142" y="12"/>
                    <a:pt x="142" y="12"/>
                    <a:pt x="142" y="12"/>
                  </a:cubicBezTo>
                  <a:cubicBezTo>
                    <a:pt x="142" y="13"/>
                    <a:pt x="142" y="13"/>
                    <a:pt x="142" y="13"/>
                  </a:cubicBezTo>
                  <a:cubicBezTo>
                    <a:pt x="143" y="13"/>
                    <a:pt x="143" y="13"/>
                    <a:pt x="143" y="13"/>
                  </a:cubicBezTo>
                  <a:cubicBezTo>
                    <a:pt x="143" y="13"/>
                    <a:pt x="143" y="13"/>
                    <a:pt x="143" y="13"/>
                  </a:cubicBezTo>
                  <a:cubicBezTo>
                    <a:pt x="144" y="13"/>
                    <a:pt x="144" y="13"/>
                    <a:pt x="144" y="13"/>
                  </a:cubicBezTo>
                  <a:cubicBezTo>
                    <a:pt x="145" y="13"/>
                    <a:pt x="145" y="13"/>
                    <a:pt x="145" y="13"/>
                  </a:cubicBezTo>
                  <a:cubicBezTo>
                    <a:pt x="145" y="13"/>
                    <a:pt x="145" y="13"/>
                    <a:pt x="145" y="13"/>
                  </a:cubicBezTo>
                  <a:cubicBezTo>
                    <a:pt x="146" y="13"/>
                    <a:pt x="146" y="13"/>
                    <a:pt x="146" y="13"/>
                  </a:cubicBezTo>
                  <a:cubicBezTo>
                    <a:pt x="147" y="14"/>
                    <a:pt x="147" y="14"/>
                    <a:pt x="147" y="14"/>
                  </a:cubicBezTo>
                  <a:cubicBezTo>
                    <a:pt x="148" y="14"/>
                    <a:pt x="148" y="14"/>
                    <a:pt x="148" y="14"/>
                  </a:cubicBezTo>
                  <a:cubicBezTo>
                    <a:pt x="148" y="15"/>
                    <a:pt x="148" y="15"/>
                    <a:pt x="148" y="15"/>
                  </a:cubicBezTo>
                  <a:cubicBezTo>
                    <a:pt x="150" y="15"/>
                    <a:pt x="150" y="15"/>
                    <a:pt x="150" y="15"/>
                  </a:cubicBezTo>
                  <a:cubicBezTo>
                    <a:pt x="151" y="15"/>
                    <a:pt x="151" y="15"/>
                    <a:pt x="151" y="15"/>
                  </a:cubicBezTo>
                  <a:cubicBezTo>
                    <a:pt x="151" y="16"/>
                    <a:pt x="151" y="16"/>
                    <a:pt x="151" y="16"/>
                  </a:cubicBezTo>
                  <a:cubicBezTo>
                    <a:pt x="152" y="16"/>
                    <a:pt x="152" y="16"/>
                    <a:pt x="152" y="16"/>
                  </a:cubicBezTo>
                  <a:cubicBezTo>
                    <a:pt x="153" y="16"/>
                    <a:pt x="153" y="16"/>
                    <a:pt x="153" y="16"/>
                  </a:cubicBezTo>
                  <a:cubicBezTo>
                    <a:pt x="154" y="16"/>
                    <a:pt x="154" y="16"/>
                    <a:pt x="154" y="16"/>
                  </a:cubicBezTo>
                  <a:cubicBezTo>
                    <a:pt x="154" y="16"/>
                    <a:pt x="154" y="16"/>
                    <a:pt x="154" y="16"/>
                  </a:cubicBezTo>
                  <a:cubicBezTo>
                    <a:pt x="155" y="17"/>
                    <a:pt x="155" y="17"/>
                    <a:pt x="155" y="17"/>
                  </a:cubicBezTo>
                  <a:cubicBezTo>
                    <a:pt x="157" y="17"/>
                    <a:pt x="157" y="17"/>
                    <a:pt x="157" y="17"/>
                  </a:cubicBezTo>
                  <a:cubicBezTo>
                    <a:pt x="157" y="17"/>
                    <a:pt x="157" y="17"/>
                    <a:pt x="157" y="17"/>
                  </a:cubicBezTo>
                  <a:cubicBezTo>
                    <a:pt x="158" y="18"/>
                    <a:pt x="158" y="18"/>
                    <a:pt x="158" y="18"/>
                  </a:cubicBezTo>
                  <a:cubicBezTo>
                    <a:pt x="159" y="18"/>
                    <a:pt x="159" y="18"/>
                    <a:pt x="159" y="18"/>
                  </a:cubicBezTo>
                  <a:cubicBezTo>
                    <a:pt x="177" y="26"/>
                    <a:pt x="177" y="26"/>
                    <a:pt x="177" y="26"/>
                  </a:cubicBezTo>
                  <a:cubicBezTo>
                    <a:pt x="178" y="27"/>
                    <a:pt x="178" y="27"/>
                    <a:pt x="178" y="27"/>
                  </a:cubicBezTo>
                  <a:cubicBezTo>
                    <a:pt x="181" y="29"/>
                    <a:pt x="181" y="29"/>
                    <a:pt x="181" y="29"/>
                  </a:cubicBezTo>
                  <a:cubicBezTo>
                    <a:pt x="184" y="41"/>
                    <a:pt x="184" y="41"/>
                    <a:pt x="184" y="41"/>
                  </a:cubicBezTo>
                  <a:cubicBezTo>
                    <a:pt x="183" y="47"/>
                    <a:pt x="183" y="47"/>
                    <a:pt x="183" y="47"/>
                  </a:cubicBezTo>
                  <a:cubicBezTo>
                    <a:pt x="183" y="47"/>
                    <a:pt x="183" y="47"/>
                    <a:pt x="183" y="47"/>
                  </a:cubicBezTo>
                  <a:cubicBezTo>
                    <a:pt x="182" y="48"/>
                    <a:pt x="182" y="48"/>
                    <a:pt x="182" y="48"/>
                  </a:cubicBezTo>
                  <a:cubicBezTo>
                    <a:pt x="182" y="49"/>
                    <a:pt x="182" y="49"/>
                    <a:pt x="182" y="49"/>
                  </a:cubicBezTo>
                  <a:cubicBezTo>
                    <a:pt x="180" y="50"/>
                    <a:pt x="180" y="50"/>
                    <a:pt x="180" y="50"/>
                  </a:cubicBezTo>
                  <a:cubicBezTo>
                    <a:pt x="179" y="51"/>
                    <a:pt x="179" y="51"/>
                    <a:pt x="179" y="51"/>
                  </a:cubicBezTo>
                  <a:cubicBezTo>
                    <a:pt x="180" y="52"/>
                    <a:pt x="180" y="52"/>
                    <a:pt x="180" y="52"/>
                  </a:cubicBezTo>
                  <a:cubicBezTo>
                    <a:pt x="195" y="48"/>
                    <a:pt x="195" y="48"/>
                    <a:pt x="195" y="48"/>
                  </a:cubicBezTo>
                  <a:cubicBezTo>
                    <a:pt x="197" y="48"/>
                    <a:pt x="197" y="48"/>
                    <a:pt x="197" y="48"/>
                  </a:cubicBezTo>
                  <a:cubicBezTo>
                    <a:pt x="197" y="46"/>
                    <a:pt x="197" y="46"/>
                    <a:pt x="197" y="46"/>
                  </a:cubicBezTo>
                  <a:cubicBezTo>
                    <a:pt x="206" y="44"/>
                    <a:pt x="206" y="44"/>
                    <a:pt x="206" y="44"/>
                  </a:cubicBezTo>
                  <a:cubicBezTo>
                    <a:pt x="209" y="41"/>
                    <a:pt x="209" y="41"/>
                    <a:pt x="209" y="41"/>
                  </a:cubicBezTo>
                  <a:cubicBezTo>
                    <a:pt x="210" y="41"/>
                    <a:pt x="210" y="41"/>
                    <a:pt x="210" y="41"/>
                  </a:cubicBezTo>
                  <a:cubicBezTo>
                    <a:pt x="211" y="40"/>
                    <a:pt x="211" y="40"/>
                    <a:pt x="211" y="40"/>
                  </a:cubicBezTo>
                  <a:cubicBezTo>
                    <a:pt x="213" y="39"/>
                    <a:pt x="213" y="39"/>
                    <a:pt x="213" y="39"/>
                  </a:cubicBezTo>
                  <a:cubicBezTo>
                    <a:pt x="214" y="38"/>
                    <a:pt x="214" y="38"/>
                    <a:pt x="214" y="38"/>
                  </a:cubicBezTo>
                  <a:cubicBezTo>
                    <a:pt x="215" y="38"/>
                    <a:pt x="215" y="38"/>
                    <a:pt x="215" y="38"/>
                  </a:cubicBezTo>
                  <a:cubicBezTo>
                    <a:pt x="216" y="37"/>
                    <a:pt x="216" y="37"/>
                    <a:pt x="216" y="37"/>
                  </a:cubicBezTo>
                  <a:cubicBezTo>
                    <a:pt x="218" y="37"/>
                    <a:pt x="218" y="37"/>
                    <a:pt x="218" y="37"/>
                  </a:cubicBezTo>
                  <a:cubicBezTo>
                    <a:pt x="231" y="37"/>
                    <a:pt x="231" y="37"/>
                    <a:pt x="231" y="37"/>
                  </a:cubicBezTo>
                  <a:cubicBezTo>
                    <a:pt x="232" y="36"/>
                    <a:pt x="232" y="36"/>
                    <a:pt x="232" y="36"/>
                  </a:cubicBezTo>
                  <a:cubicBezTo>
                    <a:pt x="232" y="36"/>
                    <a:pt x="232" y="36"/>
                    <a:pt x="232" y="36"/>
                  </a:cubicBezTo>
                  <a:cubicBezTo>
                    <a:pt x="232" y="36"/>
                    <a:pt x="232" y="36"/>
                    <a:pt x="232" y="36"/>
                  </a:cubicBezTo>
                  <a:cubicBezTo>
                    <a:pt x="233" y="36"/>
                    <a:pt x="233" y="36"/>
                    <a:pt x="233" y="36"/>
                  </a:cubicBezTo>
                  <a:cubicBezTo>
                    <a:pt x="234" y="36"/>
                    <a:pt x="234" y="36"/>
                    <a:pt x="234" y="36"/>
                  </a:cubicBezTo>
                  <a:cubicBezTo>
                    <a:pt x="234" y="36"/>
                    <a:pt x="234" y="36"/>
                    <a:pt x="234" y="36"/>
                  </a:cubicBezTo>
                  <a:cubicBezTo>
                    <a:pt x="234" y="35"/>
                    <a:pt x="234" y="35"/>
                    <a:pt x="234" y="35"/>
                  </a:cubicBezTo>
                  <a:cubicBezTo>
                    <a:pt x="236" y="34"/>
                    <a:pt x="236" y="34"/>
                    <a:pt x="236" y="34"/>
                  </a:cubicBezTo>
                  <a:cubicBezTo>
                    <a:pt x="236" y="33"/>
                    <a:pt x="236" y="33"/>
                    <a:pt x="236" y="33"/>
                  </a:cubicBezTo>
                  <a:cubicBezTo>
                    <a:pt x="238" y="32"/>
                    <a:pt x="238" y="32"/>
                    <a:pt x="238" y="32"/>
                  </a:cubicBezTo>
                  <a:cubicBezTo>
                    <a:pt x="238" y="31"/>
                    <a:pt x="238" y="31"/>
                    <a:pt x="238" y="31"/>
                  </a:cubicBezTo>
                  <a:cubicBezTo>
                    <a:pt x="238" y="30"/>
                    <a:pt x="238" y="30"/>
                    <a:pt x="238" y="30"/>
                  </a:cubicBezTo>
                  <a:cubicBezTo>
                    <a:pt x="239" y="30"/>
                    <a:pt x="239" y="30"/>
                    <a:pt x="239" y="30"/>
                  </a:cubicBezTo>
                  <a:cubicBezTo>
                    <a:pt x="239" y="29"/>
                    <a:pt x="239" y="29"/>
                    <a:pt x="239" y="29"/>
                  </a:cubicBezTo>
                  <a:cubicBezTo>
                    <a:pt x="240" y="28"/>
                    <a:pt x="240" y="28"/>
                    <a:pt x="240" y="28"/>
                  </a:cubicBezTo>
                  <a:cubicBezTo>
                    <a:pt x="241" y="27"/>
                    <a:pt x="241" y="27"/>
                    <a:pt x="241" y="27"/>
                  </a:cubicBezTo>
                  <a:cubicBezTo>
                    <a:pt x="242" y="26"/>
                    <a:pt x="242" y="26"/>
                    <a:pt x="242" y="26"/>
                  </a:cubicBezTo>
                  <a:cubicBezTo>
                    <a:pt x="243" y="25"/>
                    <a:pt x="243" y="25"/>
                    <a:pt x="243" y="25"/>
                  </a:cubicBezTo>
                  <a:cubicBezTo>
                    <a:pt x="243" y="25"/>
                    <a:pt x="243" y="25"/>
                    <a:pt x="243" y="25"/>
                  </a:cubicBezTo>
                  <a:cubicBezTo>
                    <a:pt x="243" y="26"/>
                    <a:pt x="243" y="26"/>
                    <a:pt x="243" y="26"/>
                  </a:cubicBezTo>
                  <a:cubicBezTo>
                    <a:pt x="244" y="26"/>
                    <a:pt x="244" y="26"/>
                    <a:pt x="244" y="26"/>
                  </a:cubicBezTo>
                  <a:cubicBezTo>
                    <a:pt x="245" y="26"/>
                    <a:pt x="245" y="26"/>
                    <a:pt x="245" y="26"/>
                  </a:cubicBezTo>
                  <a:cubicBezTo>
                    <a:pt x="246" y="26"/>
                    <a:pt x="246" y="26"/>
                    <a:pt x="246" y="26"/>
                  </a:cubicBezTo>
                  <a:cubicBezTo>
                    <a:pt x="247" y="26"/>
                    <a:pt x="247" y="26"/>
                    <a:pt x="247" y="26"/>
                  </a:cubicBezTo>
                  <a:cubicBezTo>
                    <a:pt x="248" y="27"/>
                    <a:pt x="248" y="27"/>
                    <a:pt x="248" y="27"/>
                  </a:cubicBezTo>
                  <a:cubicBezTo>
                    <a:pt x="248" y="29"/>
                    <a:pt x="248" y="29"/>
                    <a:pt x="248" y="29"/>
                  </a:cubicBezTo>
                  <a:cubicBezTo>
                    <a:pt x="247" y="34"/>
                    <a:pt x="247" y="34"/>
                    <a:pt x="247" y="34"/>
                  </a:cubicBezTo>
                  <a:cubicBezTo>
                    <a:pt x="247" y="34"/>
                    <a:pt x="247" y="34"/>
                    <a:pt x="247" y="34"/>
                  </a:cubicBezTo>
                  <a:cubicBezTo>
                    <a:pt x="247" y="34"/>
                    <a:pt x="247" y="34"/>
                    <a:pt x="247" y="34"/>
                  </a:cubicBezTo>
                  <a:cubicBezTo>
                    <a:pt x="248" y="35"/>
                    <a:pt x="248" y="35"/>
                    <a:pt x="248" y="35"/>
                  </a:cubicBezTo>
                  <a:cubicBezTo>
                    <a:pt x="248" y="35"/>
                    <a:pt x="248" y="35"/>
                    <a:pt x="248" y="35"/>
                  </a:cubicBezTo>
                  <a:cubicBezTo>
                    <a:pt x="248" y="36"/>
                    <a:pt x="248" y="36"/>
                    <a:pt x="248" y="36"/>
                  </a:cubicBezTo>
                  <a:cubicBezTo>
                    <a:pt x="248" y="36"/>
                    <a:pt x="248" y="36"/>
                    <a:pt x="248" y="36"/>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48" y="37"/>
                    <a:pt x="248" y="37"/>
                    <a:pt x="248" y="37"/>
                  </a:cubicBezTo>
                  <a:cubicBezTo>
                    <a:pt x="250" y="38"/>
                    <a:pt x="250" y="38"/>
                    <a:pt x="250" y="38"/>
                  </a:cubicBezTo>
                  <a:cubicBezTo>
                    <a:pt x="250" y="39"/>
                    <a:pt x="250" y="39"/>
                    <a:pt x="250" y="39"/>
                  </a:cubicBezTo>
                  <a:cubicBezTo>
                    <a:pt x="250" y="40"/>
                    <a:pt x="250" y="40"/>
                    <a:pt x="250" y="40"/>
                  </a:cubicBezTo>
                  <a:cubicBezTo>
                    <a:pt x="250" y="39"/>
                    <a:pt x="250" y="39"/>
                    <a:pt x="250" y="39"/>
                  </a:cubicBezTo>
                  <a:cubicBezTo>
                    <a:pt x="251" y="40"/>
                    <a:pt x="251" y="40"/>
                    <a:pt x="251" y="40"/>
                  </a:cubicBezTo>
                  <a:cubicBezTo>
                    <a:pt x="251" y="40"/>
                    <a:pt x="251" y="40"/>
                    <a:pt x="251" y="40"/>
                  </a:cubicBezTo>
                  <a:cubicBezTo>
                    <a:pt x="250" y="40"/>
                    <a:pt x="250" y="40"/>
                    <a:pt x="250" y="40"/>
                  </a:cubicBezTo>
                  <a:cubicBezTo>
                    <a:pt x="250" y="40"/>
                    <a:pt x="250" y="40"/>
                    <a:pt x="250" y="40"/>
                  </a:cubicBezTo>
                  <a:cubicBezTo>
                    <a:pt x="249" y="41"/>
                    <a:pt x="249" y="41"/>
                    <a:pt x="249" y="41"/>
                  </a:cubicBezTo>
                  <a:cubicBezTo>
                    <a:pt x="248" y="40"/>
                    <a:pt x="248" y="40"/>
                    <a:pt x="248" y="40"/>
                  </a:cubicBezTo>
                  <a:cubicBezTo>
                    <a:pt x="247" y="41"/>
                    <a:pt x="247" y="41"/>
                    <a:pt x="247" y="41"/>
                  </a:cubicBezTo>
                  <a:cubicBezTo>
                    <a:pt x="247" y="41"/>
                    <a:pt x="247" y="41"/>
                    <a:pt x="247" y="41"/>
                  </a:cubicBezTo>
                  <a:cubicBezTo>
                    <a:pt x="246" y="41"/>
                    <a:pt x="246" y="41"/>
                    <a:pt x="246" y="41"/>
                  </a:cubicBezTo>
                  <a:cubicBezTo>
                    <a:pt x="245" y="42"/>
                    <a:pt x="245" y="42"/>
                    <a:pt x="245" y="42"/>
                  </a:cubicBezTo>
                  <a:cubicBezTo>
                    <a:pt x="245" y="42"/>
                    <a:pt x="245" y="42"/>
                    <a:pt x="245" y="42"/>
                  </a:cubicBezTo>
                  <a:cubicBezTo>
                    <a:pt x="244" y="41"/>
                    <a:pt x="244" y="41"/>
                    <a:pt x="244" y="41"/>
                  </a:cubicBezTo>
                  <a:cubicBezTo>
                    <a:pt x="243" y="41"/>
                    <a:pt x="243" y="41"/>
                    <a:pt x="243" y="41"/>
                  </a:cubicBezTo>
                  <a:cubicBezTo>
                    <a:pt x="243" y="42"/>
                    <a:pt x="243" y="42"/>
                    <a:pt x="243" y="42"/>
                  </a:cubicBezTo>
                  <a:cubicBezTo>
                    <a:pt x="242" y="42"/>
                    <a:pt x="242" y="42"/>
                    <a:pt x="242" y="42"/>
                  </a:cubicBezTo>
                  <a:cubicBezTo>
                    <a:pt x="242" y="41"/>
                    <a:pt x="242" y="41"/>
                    <a:pt x="242" y="41"/>
                  </a:cubicBezTo>
                  <a:cubicBezTo>
                    <a:pt x="242" y="40"/>
                    <a:pt x="242" y="40"/>
                    <a:pt x="242" y="40"/>
                  </a:cubicBezTo>
                  <a:cubicBezTo>
                    <a:pt x="241" y="42"/>
                    <a:pt x="241" y="42"/>
                    <a:pt x="241" y="42"/>
                  </a:cubicBezTo>
                  <a:cubicBezTo>
                    <a:pt x="240" y="43"/>
                    <a:pt x="240" y="43"/>
                    <a:pt x="240" y="43"/>
                  </a:cubicBezTo>
                  <a:cubicBezTo>
                    <a:pt x="239" y="43"/>
                    <a:pt x="239" y="43"/>
                    <a:pt x="239" y="43"/>
                  </a:cubicBezTo>
                  <a:cubicBezTo>
                    <a:pt x="239" y="43"/>
                    <a:pt x="239" y="43"/>
                    <a:pt x="239" y="43"/>
                  </a:cubicBezTo>
                  <a:cubicBezTo>
                    <a:pt x="239" y="44"/>
                    <a:pt x="239" y="44"/>
                    <a:pt x="239" y="44"/>
                  </a:cubicBezTo>
                  <a:cubicBezTo>
                    <a:pt x="238" y="44"/>
                    <a:pt x="238" y="44"/>
                    <a:pt x="238" y="44"/>
                  </a:cubicBezTo>
                  <a:cubicBezTo>
                    <a:pt x="238" y="43"/>
                    <a:pt x="238" y="43"/>
                    <a:pt x="238" y="43"/>
                  </a:cubicBezTo>
                  <a:cubicBezTo>
                    <a:pt x="237" y="44"/>
                    <a:pt x="237" y="44"/>
                    <a:pt x="237" y="44"/>
                  </a:cubicBezTo>
                  <a:cubicBezTo>
                    <a:pt x="237" y="44"/>
                    <a:pt x="237" y="44"/>
                    <a:pt x="237" y="44"/>
                  </a:cubicBezTo>
                  <a:cubicBezTo>
                    <a:pt x="236" y="44"/>
                    <a:pt x="236" y="44"/>
                    <a:pt x="236" y="44"/>
                  </a:cubicBezTo>
                  <a:cubicBezTo>
                    <a:pt x="236" y="44"/>
                    <a:pt x="236" y="44"/>
                    <a:pt x="236" y="44"/>
                  </a:cubicBezTo>
                  <a:cubicBezTo>
                    <a:pt x="236" y="44"/>
                    <a:pt x="236" y="44"/>
                    <a:pt x="236" y="44"/>
                  </a:cubicBezTo>
                  <a:cubicBezTo>
                    <a:pt x="235" y="44"/>
                    <a:pt x="235" y="44"/>
                    <a:pt x="235" y="44"/>
                  </a:cubicBezTo>
                  <a:cubicBezTo>
                    <a:pt x="235" y="45"/>
                    <a:pt x="235" y="45"/>
                    <a:pt x="235" y="45"/>
                  </a:cubicBezTo>
                  <a:cubicBezTo>
                    <a:pt x="233" y="46"/>
                    <a:pt x="233" y="46"/>
                    <a:pt x="233" y="46"/>
                  </a:cubicBezTo>
                  <a:cubicBezTo>
                    <a:pt x="233" y="48"/>
                    <a:pt x="233" y="48"/>
                    <a:pt x="233" y="48"/>
                  </a:cubicBezTo>
                  <a:cubicBezTo>
                    <a:pt x="232" y="49"/>
                    <a:pt x="232" y="49"/>
                    <a:pt x="232" y="49"/>
                  </a:cubicBezTo>
                  <a:cubicBezTo>
                    <a:pt x="232" y="49"/>
                    <a:pt x="232" y="49"/>
                    <a:pt x="232" y="49"/>
                  </a:cubicBezTo>
                  <a:cubicBezTo>
                    <a:pt x="231" y="49"/>
                    <a:pt x="231" y="49"/>
                    <a:pt x="231" y="49"/>
                  </a:cubicBezTo>
                  <a:cubicBezTo>
                    <a:pt x="231" y="50"/>
                    <a:pt x="231" y="50"/>
                    <a:pt x="231" y="50"/>
                  </a:cubicBezTo>
                  <a:cubicBezTo>
                    <a:pt x="232" y="50"/>
                    <a:pt x="232" y="50"/>
                    <a:pt x="232" y="50"/>
                  </a:cubicBezTo>
                  <a:cubicBezTo>
                    <a:pt x="232" y="51"/>
                    <a:pt x="232" y="51"/>
                    <a:pt x="232" y="51"/>
                  </a:cubicBezTo>
                  <a:cubicBezTo>
                    <a:pt x="230" y="52"/>
                    <a:pt x="230" y="52"/>
                    <a:pt x="230" y="52"/>
                  </a:cubicBezTo>
                  <a:cubicBezTo>
                    <a:pt x="230" y="52"/>
                    <a:pt x="230" y="52"/>
                    <a:pt x="230" y="52"/>
                  </a:cubicBezTo>
                  <a:cubicBezTo>
                    <a:pt x="232" y="53"/>
                    <a:pt x="232" y="53"/>
                    <a:pt x="232" y="53"/>
                  </a:cubicBezTo>
                  <a:cubicBezTo>
                    <a:pt x="232" y="54"/>
                    <a:pt x="232" y="54"/>
                    <a:pt x="232" y="54"/>
                  </a:cubicBezTo>
                  <a:cubicBezTo>
                    <a:pt x="232" y="55"/>
                    <a:pt x="232" y="55"/>
                    <a:pt x="232" y="55"/>
                  </a:cubicBezTo>
                  <a:cubicBezTo>
                    <a:pt x="233" y="55"/>
                    <a:pt x="233" y="55"/>
                    <a:pt x="233" y="55"/>
                  </a:cubicBezTo>
                  <a:cubicBezTo>
                    <a:pt x="234" y="54"/>
                    <a:pt x="234" y="54"/>
                    <a:pt x="234" y="54"/>
                  </a:cubicBezTo>
                  <a:cubicBezTo>
                    <a:pt x="234" y="53"/>
                    <a:pt x="234" y="53"/>
                    <a:pt x="234" y="53"/>
                  </a:cubicBezTo>
                  <a:cubicBezTo>
                    <a:pt x="234" y="53"/>
                    <a:pt x="234" y="53"/>
                    <a:pt x="234" y="53"/>
                  </a:cubicBezTo>
                  <a:cubicBezTo>
                    <a:pt x="235" y="54"/>
                    <a:pt x="235" y="54"/>
                    <a:pt x="235" y="54"/>
                  </a:cubicBezTo>
                  <a:cubicBezTo>
                    <a:pt x="234" y="55"/>
                    <a:pt x="234" y="55"/>
                    <a:pt x="234" y="55"/>
                  </a:cubicBezTo>
                  <a:cubicBezTo>
                    <a:pt x="232" y="56"/>
                    <a:pt x="232" y="56"/>
                    <a:pt x="232" y="56"/>
                  </a:cubicBezTo>
                  <a:cubicBezTo>
                    <a:pt x="231" y="56"/>
                    <a:pt x="231" y="56"/>
                    <a:pt x="231" y="56"/>
                  </a:cubicBezTo>
                  <a:cubicBezTo>
                    <a:pt x="231" y="55"/>
                    <a:pt x="231" y="55"/>
                    <a:pt x="231" y="55"/>
                  </a:cubicBezTo>
                  <a:cubicBezTo>
                    <a:pt x="231" y="55"/>
                    <a:pt x="231" y="55"/>
                    <a:pt x="231" y="55"/>
                  </a:cubicBezTo>
                  <a:cubicBezTo>
                    <a:pt x="230" y="56"/>
                    <a:pt x="230" y="56"/>
                    <a:pt x="230" y="56"/>
                  </a:cubicBezTo>
                  <a:cubicBezTo>
                    <a:pt x="229" y="57"/>
                    <a:pt x="229" y="57"/>
                    <a:pt x="229" y="57"/>
                  </a:cubicBezTo>
                  <a:cubicBezTo>
                    <a:pt x="229" y="57"/>
                    <a:pt x="229" y="57"/>
                    <a:pt x="229" y="57"/>
                  </a:cubicBezTo>
                  <a:cubicBezTo>
                    <a:pt x="229" y="56"/>
                    <a:pt x="229" y="56"/>
                    <a:pt x="229" y="56"/>
                  </a:cubicBezTo>
                  <a:cubicBezTo>
                    <a:pt x="229" y="55"/>
                    <a:pt x="229" y="55"/>
                    <a:pt x="229" y="55"/>
                  </a:cubicBezTo>
                  <a:cubicBezTo>
                    <a:pt x="228" y="54"/>
                    <a:pt x="228" y="54"/>
                    <a:pt x="228" y="54"/>
                  </a:cubicBezTo>
                  <a:cubicBezTo>
                    <a:pt x="228" y="55"/>
                    <a:pt x="228" y="55"/>
                    <a:pt x="228" y="55"/>
                  </a:cubicBezTo>
                  <a:cubicBezTo>
                    <a:pt x="228" y="56"/>
                    <a:pt x="228" y="56"/>
                    <a:pt x="228" y="56"/>
                  </a:cubicBezTo>
                  <a:cubicBezTo>
                    <a:pt x="228" y="57"/>
                    <a:pt x="228" y="57"/>
                    <a:pt x="228" y="57"/>
                  </a:cubicBezTo>
                  <a:cubicBezTo>
                    <a:pt x="228" y="57"/>
                    <a:pt x="228" y="57"/>
                    <a:pt x="228" y="57"/>
                  </a:cubicBezTo>
                  <a:cubicBezTo>
                    <a:pt x="226" y="57"/>
                    <a:pt x="226" y="57"/>
                    <a:pt x="226" y="57"/>
                  </a:cubicBezTo>
                  <a:cubicBezTo>
                    <a:pt x="225" y="57"/>
                    <a:pt x="225" y="57"/>
                    <a:pt x="225" y="57"/>
                  </a:cubicBezTo>
                  <a:cubicBezTo>
                    <a:pt x="224" y="57"/>
                    <a:pt x="224" y="57"/>
                    <a:pt x="224" y="57"/>
                  </a:cubicBezTo>
                  <a:cubicBezTo>
                    <a:pt x="222" y="57"/>
                    <a:pt x="222" y="57"/>
                    <a:pt x="222" y="57"/>
                  </a:cubicBezTo>
                  <a:cubicBezTo>
                    <a:pt x="222" y="57"/>
                    <a:pt x="222" y="57"/>
                    <a:pt x="222" y="57"/>
                  </a:cubicBezTo>
                  <a:cubicBezTo>
                    <a:pt x="221" y="57"/>
                    <a:pt x="221" y="57"/>
                    <a:pt x="221" y="57"/>
                  </a:cubicBezTo>
                  <a:cubicBezTo>
                    <a:pt x="220" y="58"/>
                    <a:pt x="220" y="58"/>
                    <a:pt x="220" y="58"/>
                  </a:cubicBezTo>
                  <a:cubicBezTo>
                    <a:pt x="219" y="58"/>
                    <a:pt x="219" y="58"/>
                    <a:pt x="219" y="58"/>
                  </a:cubicBezTo>
                  <a:cubicBezTo>
                    <a:pt x="218" y="59"/>
                    <a:pt x="218" y="59"/>
                    <a:pt x="218" y="59"/>
                  </a:cubicBezTo>
                  <a:cubicBezTo>
                    <a:pt x="217" y="59"/>
                    <a:pt x="217" y="59"/>
                    <a:pt x="217" y="59"/>
                  </a:cubicBezTo>
                  <a:cubicBezTo>
                    <a:pt x="216" y="59"/>
                    <a:pt x="216" y="59"/>
                    <a:pt x="216" y="59"/>
                  </a:cubicBezTo>
                  <a:cubicBezTo>
                    <a:pt x="216" y="60"/>
                    <a:pt x="216" y="60"/>
                    <a:pt x="216" y="60"/>
                  </a:cubicBezTo>
                  <a:cubicBezTo>
                    <a:pt x="215" y="61"/>
                    <a:pt x="215" y="61"/>
                    <a:pt x="215" y="61"/>
                  </a:cubicBezTo>
                  <a:cubicBezTo>
                    <a:pt x="215" y="61"/>
                    <a:pt x="215" y="61"/>
                    <a:pt x="215" y="61"/>
                  </a:cubicBezTo>
                  <a:cubicBezTo>
                    <a:pt x="216" y="61"/>
                    <a:pt x="216" y="61"/>
                    <a:pt x="216" y="61"/>
                  </a:cubicBezTo>
                  <a:cubicBezTo>
                    <a:pt x="216" y="62"/>
                    <a:pt x="216" y="62"/>
                    <a:pt x="216" y="62"/>
                  </a:cubicBezTo>
                  <a:cubicBezTo>
                    <a:pt x="215" y="63"/>
                    <a:pt x="215" y="63"/>
                    <a:pt x="215" y="63"/>
                  </a:cubicBezTo>
                  <a:cubicBezTo>
                    <a:pt x="215" y="63"/>
                    <a:pt x="215" y="63"/>
                    <a:pt x="215" y="63"/>
                  </a:cubicBezTo>
                  <a:cubicBezTo>
                    <a:pt x="215" y="64"/>
                    <a:pt x="215" y="64"/>
                    <a:pt x="215" y="64"/>
                  </a:cubicBezTo>
                  <a:cubicBezTo>
                    <a:pt x="215" y="64"/>
                    <a:pt x="215" y="64"/>
                    <a:pt x="215" y="64"/>
                  </a:cubicBezTo>
                  <a:cubicBezTo>
                    <a:pt x="215" y="64"/>
                    <a:pt x="215" y="64"/>
                    <a:pt x="215" y="64"/>
                  </a:cubicBezTo>
                  <a:cubicBezTo>
                    <a:pt x="214" y="65"/>
                    <a:pt x="214" y="65"/>
                    <a:pt x="214" y="65"/>
                  </a:cubicBezTo>
                  <a:cubicBezTo>
                    <a:pt x="214" y="65"/>
                    <a:pt x="214" y="65"/>
                    <a:pt x="214" y="65"/>
                  </a:cubicBezTo>
                  <a:cubicBezTo>
                    <a:pt x="214" y="66"/>
                    <a:pt x="214" y="66"/>
                    <a:pt x="214" y="66"/>
                  </a:cubicBezTo>
                  <a:cubicBezTo>
                    <a:pt x="213" y="67"/>
                    <a:pt x="213" y="67"/>
                    <a:pt x="213" y="67"/>
                  </a:cubicBezTo>
                  <a:cubicBezTo>
                    <a:pt x="213" y="67"/>
                    <a:pt x="213" y="67"/>
                    <a:pt x="213" y="67"/>
                  </a:cubicBezTo>
                  <a:cubicBezTo>
                    <a:pt x="212" y="68"/>
                    <a:pt x="212" y="68"/>
                    <a:pt x="212" y="68"/>
                  </a:cubicBezTo>
                  <a:cubicBezTo>
                    <a:pt x="212" y="68"/>
                    <a:pt x="212" y="68"/>
                    <a:pt x="212" y="68"/>
                  </a:cubicBezTo>
                  <a:cubicBezTo>
                    <a:pt x="212" y="68"/>
                    <a:pt x="212" y="68"/>
                    <a:pt x="212" y="68"/>
                  </a:cubicBezTo>
                  <a:cubicBezTo>
                    <a:pt x="211" y="69"/>
                    <a:pt x="211" y="69"/>
                    <a:pt x="211" y="69"/>
                  </a:cubicBezTo>
                  <a:cubicBezTo>
                    <a:pt x="211" y="69"/>
                    <a:pt x="211" y="69"/>
                    <a:pt x="211" y="69"/>
                  </a:cubicBezTo>
                  <a:cubicBezTo>
                    <a:pt x="210" y="69"/>
                    <a:pt x="210" y="69"/>
                    <a:pt x="210" y="69"/>
                  </a:cubicBezTo>
                  <a:cubicBezTo>
                    <a:pt x="211" y="68"/>
                    <a:pt x="211" y="68"/>
                    <a:pt x="211" y="68"/>
                  </a:cubicBezTo>
                  <a:cubicBezTo>
                    <a:pt x="211" y="68"/>
                    <a:pt x="211" y="68"/>
                    <a:pt x="211" y="68"/>
                  </a:cubicBezTo>
                  <a:cubicBezTo>
                    <a:pt x="210" y="68"/>
                    <a:pt x="210" y="68"/>
                    <a:pt x="210" y="68"/>
                  </a:cubicBezTo>
                  <a:cubicBezTo>
                    <a:pt x="209" y="67"/>
                    <a:pt x="209" y="67"/>
                    <a:pt x="209" y="67"/>
                  </a:cubicBezTo>
                  <a:cubicBezTo>
                    <a:pt x="208" y="66"/>
                    <a:pt x="208" y="66"/>
                    <a:pt x="208" y="66"/>
                  </a:cubicBezTo>
                  <a:cubicBezTo>
                    <a:pt x="209" y="66"/>
                    <a:pt x="209" y="66"/>
                    <a:pt x="209" y="66"/>
                  </a:cubicBezTo>
                  <a:cubicBezTo>
                    <a:pt x="210" y="64"/>
                    <a:pt x="210" y="64"/>
                    <a:pt x="210" y="64"/>
                  </a:cubicBezTo>
                  <a:cubicBezTo>
                    <a:pt x="209" y="65"/>
                    <a:pt x="209" y="65"/>
                    <a:pt x="209" y="65"/>
                  </a:cubicBezTo>
                  <a:cubicBezTo>
                    <a:pt x="208" y="65"/>
                    <a:pt x="208" y="65"/>
                    <a:pt x="208" y="65"/>
                  </a:cubicBezTo>
                  <a:cubicBezTo>
                    <a:pt x="208" y="66"/>
                    <a:pt x="208" y="66"/>
                    <a:pt x="208" y="66"/>
                  </a:cubicBezTo>
                  <a:cubicBezTo>
                    <a:pt x="208" y="67"/>
                    <a:pt x="208" y="67"/>
                    <a:pt x="208" y="67"/>
                  </a:cubicBezTo>
                  <a:cubicBezTo>
                    <a:pt x="209" y="67"/>
                    <a:pt x="209" y="67"/>
                    <a:pt x="209" y="67"/>
                  </a:cubicBezTo>
                  <a:cubicBezTo>
                    <a:pt x="209" y="68"/>
                    <a:pt x="209" y="68"/>
                    <a:pt x="209" y="68"/>
                  </a:cubicBezTo>
                  <a:cubicBezTo>
                    <a:pt x="209" y="69"/>
                    <a:pt x="209" y="69"/>
                    <a:pt x="209" y="69"/>
                  </a:cubicBezTo>
                  <a:cubicBezTo>
                    <a:pt x="210" y="70"/>
                    <a:pt x="210" y="70"/>
                    <a:pt x="210" y="70"/>
                  </a:cubicBezTo>
                  <a:cubicBezTo>
                    <a:pt x="210" y="71"/>
                    <a:pt x="210" y="71"/>
                    <a:pt x="210" y="71"/>
                  </a:cubicBezTo>
                  <a:cubicBezTo>
                    <a:pt x="209" y="73"/>
                    <a:pt x="209" y="73"/>
                    <a:pt x="209" y="73"/>
                  </a:cubicBezTo>
                  <a:cubicBezTo>
                    <a:pt x="208" y="73"/>
                    <a:pt x="208" y="73"/>
                    <a:pt x="208" y="73"/>
                  </a:cubicBezTo>
                  <a:cubicBezTo>
                    <a:pt x="207" y="75"/>
                    <a:pt x="207" y="75"/>
                    <a:pt x="207" y="75"/>
                  </a:cubicBezTo>
                  <a:cubicBezTo>
                    <a:pt x="207" y="76"/>
                    <a:pt x="207" y="76"/>
                    <a:pt x="207" y="76"/>
                  </a:cubicBezTo>
                  <a:cubicBezTo>
                    <a:pt x="207" y="76"/>
                    <a:pt x="207" y="76"/>
                    <a:pt x="207" y="76"/>
                  </a:cubicBezTo>
                  <a:cubicBezTo>
                    <a:pt x="206" y="76"/>
                    <a:pt x="206" y="76"/>
                    <a:pt x="206" y="76"/>
                  </a:cubicBezTo>
                  <a:cubicBezTo>
                    <a:pt x="206" y="76"/>
                    <a:pt x="206" y="76"/>
                    <a:pt x="206" y="76"/>
                  </a:cubicBezTo>
                  <a:cubicBezTo>
                    <a:pt x="206" y="76"/>
                    <a:pt x="206" y="76"/>
                    <a:pt x="206" y="76"/>
                  </a:cubicBezTo>
                  <a:cubicBezTo>
                    <a:pt x="205" y="77"/>
                    <a:pt x="205" y="77"/>
                    <a:pt x="205" y="77"/>
                  </a:cubicBezTo>
                  <a:cubicBezTo>
                    <a:pt x="205" y="78"/>
                    <a:pt x="205" y="78"/>
                    <a:pt x="205" y="78"/>
                  </a:cubicBezTo>
                  <a:cubicBezTo>
                    <a:pt x="205" y="78"/>
                    <a:pt x="205" y="78"/>
                    <a:pt x="205" y="78"/>
                  </a:cubicBezTo>
                  <a:cubicBezTo>
                    <a:pt x="205" y="77"/>
                    <a:pt x="205" y="77"/>
                    <a:pt x="205" y="77"/>
                  </a:cubicBezTo>
                  <a:cubicBezTo>
                    <a:pt x="205" y="76"/>
                    <a:pt x="205" y="76"/>
                    <a:pt x="205" y="76"/>
                  </a:cubicBezTo>
                  <a:cubicBezTo>
                    <a:pt x="206" y="76"/>
                    <a:pt x="206" y="76"/>
                    <a:pt x="206" y="76"/>
                  </a:cubicBezTo>
                  <a:cubicBezTo>
                    <a:pt x="206" y="75"/>
                    <a:pt x="206" y="75"/>
                    <a:pt x="206" y="75"/>
                  </a:cubicBezTo>
                  <a:cubicBezTo>
                    <a:pt x="206" y="74"/>
                    <a:pt x="206" y="74"/>
                    <a:pt x="206" y="74"/>
                  </a:cubicBezTo>
                  <a:cubicBezTo>
                    <a:pt x="206" y="74"/>
                    <a:pt x="206" y="74"/>
                    <a:pt x="206" y="74"/>
                  </a:cubicBezTo>
                  <a:cubicBezTo>
                    <a:pt x="207" y="74"/>
                    <a:pt x="207" y="74"/>
                    <a:pt x="207" y="74"/>
                  </a:cubicBezTo>
                  <a:cubicBezTo>
                    <a:pt x="206" y="74"/>
                    <a:pt x="206" y="74"/>
                    <a:pt x="206" y="74"/>
                  </a:cubicBezTo>
                  <a:cubicBezTo>
                    <a:pt x="205" y="73"/>
                    <a:pt x="205" y="73"/>
                    <a:pt x="205" y="73"/>
                  </a:cubicBezTo>
                  <a:cubicBezTo>
                    <a:pt x="206" y="73"/>
                    <a:pt x="206" y="73"/>
                    <a:pt x="206" y="73"/>
                  </a:cubicBezTo>
                  <a:cubicBezTo>
                    <a:pt x="206" y="73"/>
                    <a:pt x="206" y="73"/>
                    <a:pt x="206" y="73"/>
                  </a:cubicBezTo>
                  <a:cubicBezTo>
                    <a:pt x="205" y="73"/>
                    <a:pt x="205" y="73"/>
                    <a:pt x="205" y="73"/>
                  </a:cubicBezTo>
                  <a:cubicBezTo>
                    <a:pt x="205" y="72"/>
                    <a:pt x="205" y="72"/>
                    <a:pt x="205" y="72"/>
                  </a:cubicBezTo>
                  <a:cubicBezTo>
                    <a:pt x="205" y="73"/>
                    <a:pt x="205" y="73"/>
                    <a:pt x="205" y="73"/>
                  </a:cubicBezTo>
                  <a:cubicBezTo>
                    <a:pt x="204" y="72"/>
                    <a:pt x="204" y="72"/>
                    <a:pt x="204" y="72"/>
                  </a:cubicBezTo>
                  <a:cubicBezTo>
                    <a:pt x="204" y="71"/>
                    <a:pt x="204" y="71"/>
                    <a:pt x="204" y="71"/>
                  </a:cubicBezTo>
                  <a:cubicBezTo>
                    <a:pt x="205" y="70"/>
                    <a:pt x="205" y="70"/>
                    <a:pt x="205" y="70"/>
                  </a:cubicBezTo>
                  <a:cubicBezTo>
                    <a:pt x="205" y="69"/>
                    <a:pt x="205" y="69"/>
                    <a:pt x="205" y="69"/>
                  </a:cubicBezTo>
                  <a:cubicBezTo>
                    <a:pt x="204" y="68"/>
                    <a:pt x="204" y="68"/>
                    <a:pt x="204" y="68"/>
                  </a:cubicBezTo>
                  <a:cubicBezTo>
                    <a:pt x="205" y="67"/>
                    <a:pt x="205" y="67"/>
                    <a:pt x="205" y="67"/>
                  </a:cubicBezTo>
                  <a:cubicBezTo>
                    <a:pt x="205" y="67"/>
                    <a:pt x="205" y="67"/>
                    <a:pt x="205" y="67"/>
                  </a:cubicBezTo>
                  <a:cubicBezTo>
                    <a:pt x="205" y="67"/>
                    <a:pt x="205" y="67"/>
                    <a:pt x="205" y="67"/>
                  </a:cubicBezTo>
                  <a:cubicBezTo>
                    <a:pt x="205" y="66"/>
                    <a:pt x="205" y="66"/>
                    <a:pt x="205" y="66"/>
                  </a:cubicBezTo>
                  <a:cubicBezTo>
                    <a:pt x="205" y="66"/>
                    <a:pt x="205" y="66"/>
                    <a:pt x="205" y="66"/>
                  </a:cubicBezTo>
                  <a:cubicBezTo>
                    <a:pt x="205" y="66"/>
                    <a:pt x="205" y="66"/>
                    <a:pt x="205" y="66"/>
                  </a:cubicBezTo>
                  <a:cubicBezTo>
                    <a:pt x="205" y="67"/>
                    <a:pt x="205" y="67"/>
                    <a:pt x="205" y="67"/>
                  </a:cubicBezTo>
                  <a:cubicBezTo>
                    <a:pt x="204" y="67"/>
                    <a:pt x="204" y="67"/>
                    <a:pt x="204" y="67"/>
                  </a:cubicBezTo>
                  <a:cubicBezTo>
                    <a:pt x="203" y="68"/>
                    <a:pt x="203" y="68"/>
                    <a:pt x="203" y="68"/>
                  </a:cubicBezTo>
                  <a:cubicBezTo>
                    <a:pt x="203" y="68"/>
                    <a:pt x="203" y="68"/>
                    <a:pt x="203" y="68"/>
                  </a:cubicBezTo>
                  <a:cubicBezTo>
                    <a:pt x="204" y="68"/>
                    <a:pt x="204" y="68"/>
                    <a:pt x="204" y="68"/>
                  </a:cubicBezTo>
                  <a:cubicBezTo>
                    <a:pt x="203" y="69"/>
                    <a:pt x="203" y="69"/>
                    <a:pt x="203" y="69"/>
                  </a:cubicBezTo>
                  <a:cubicBezTo>
                    <a:pt x="203" y="70"/>
                    <a:pt x="203" y="70"/>
                    <a:pt x="203" y="70"/>
                  </a:cubicBezTo>
                  <a:cubicBezTo>
                    <a:pt x="203" y="70"/>
                    <a:pt x="203" y="70"/>
                    <a:pt x="203" y="70"/>
                  </a:cubicBezTo>
                  <a:cubicBezTo>
                    <a:pt x="203" y="71"/>
                    <a:pt x="203" y="71"/>
                    <a:pt x="203" y="71"/>
                  </a:cubicBezTo>
                  <a:cubicBezTo>
                    <a:pt x="203" y="72"/>
                    <a:pt x="203" y="72"/>
                    <a:pt x="203" y="72"/>
                  </a:cubicBezTo>
                  <a:cubicBezTo>
                    <a:pt x="203" y="73"/>
                    <a:pt x="203" y="73"/>
                    <a:pt x="203" y="73"/>
                  </a:cubicBezTo>
                  <a:cubicBezTo>
                    <a:pt x="203" y="73"/>
                    <a:pt x="203" y="73"/>
                    <a:pt x="203" y="73"/>
                  </a:cubicBezTo>
                  <a:cubicBezTo>
                    <a:pt x="202" y="72"/>
                    <a:pt x="202" y="72"/>
                    <a:pt x="202" y="72"/>
                  </a:cubicBezTo>
                  <a:cubicBezTo>
                    <a:pt x="201" y="72"/>
                    <a:pt x="201" y="72"/>
                    <a:pt x="201" y="72"/>
                  </a:cubicBezTo>
                  <a:cubicBezTo>
                    <a:pt x="201" y="71"/>
                    <a:pt x="201" y="71"/>
                    <a:pt x="201" y="71"/>
                  </a:cubicBezTo>
                  <a:cubicBezTo>
                    <a:pt x="200" y="71"/>
                    <a:pt x="200" y="71"/>
                    <a:pt x="200" y="71"/>
                  </a:cubicBezTo>
                  <a:cubicBezTo>
                    <a:pt x="200" y="71"/>
                    <a:pt x="200" y="71"/>
                    <a:pt x="200" y="71"/>
                  </a:cubicBezTo>
                  <a:cubicBezTo>
                    <a:pt x="200" y="70"/>
                    <a:pt x="200" y="70"/>
                    <a:pt x="200" y="70"/>
                  </a:cubicBezTo>
                  <a:cubicBezTo>
                    <a:pt x="200" y="70"/>
                    <a:pt x="200" y="70"/>
                    <a:pt x="200" y="70"/>
                  </a:cubicBezTo>
                  <a:cubicBezTo>
                    <a:pt x="200" y="71"/>
                    <a:pt x="200" y="71"/>
                    <a:pt x="200" y="71"/>
                  </a:cubicBezTo>
                  <a:cubicBezTo>
                    <a:pt x="200" y="71"/>
                    <a:pt x="200" y="71"/>
                    <a:pt x="200" y="71"/>
                  </a:cubicBezTo>
                  <a:cubicBezTo>
                    <a:pt x="201" y="72"/>
                    <a:pt x="201" y="72"/>
                    <a:pt x="201" y="72"/>
                  </a:cubicBezTo>
                  <a:cubicBezTo>
                    <a:pt x="202" y="73"/>
                    <a:pt x="202" y="73"/>
                    <a:pt x="202" y="73"/>
                  </a:cubicBezTo>
                  <a:cubicBezTo>
                    <a:pt x="203" y="74"/>
                    <a:pt x="203" y="74"/>
                    <a:pt x="203" y="74"/>
                  </a:cubicBezTo>
                  <a:cubicBezTo>
                    <a:pt x="203" y="74"/>
                    <a:pt x="203" y="74"/>
                    <a:pt x="203" y="74"/>
                  </a:cubicBezTo>
                  <a:cubicBezTo>
                    <a:pt x="204" y="75"/>
                    <a:pt x="204" y="75"/>
                    <a:pt x="204" y="75"/>
                  </a:cubicBezTo>
                  <a:cubicBezTo>
                    <a:pt x="203" y="76"/>
                    <a:pt x="203" y="76"/>
                    <a:pt x="203" y="76"/>
                  </a:cubicBezTo>
                  <a:cubicBezTo>
                    <a:pt x="203" y="75"/>
                    <a:pt x="203" y="75"/>
                    <a:pt x="203" y="75"/>
                  </a:cubicBezTo>
                  <a:cubicBezTo>
                    <a:pt x="202" y="75"/>
                    <a:pt x="202" y="75"/>
                    <a:pt x="202" y="75"/>
                  </a:cubicBezTo>
                  <a:cubicBezTo>
                    <a:pt x="202" y="75"/>
                    <a:pt x="202" y="75"/>
                    <a:pt x="202" y="75"/>
                  </a:cubicBezTo>
                  <a:cubicBezTo>
                    <a:pt x="202" y="76"/>
                    <a:pt x="202" y="76"/>
                    <a:pt x="202" y="76"/>
                  </a:cubicBezTo>
                  <a:cubicBezTo>
                    <a:pt x="203" y="76"/>
                    <a:pt x="203" y="76"/>
                    <a:pt x="203" y="76"/>
                  </a:cubicBezTo>
                  <a:cubicBezTo>
                    <a:pt x="204" y="77"/>
                    <a:pt x="204" y="77"/>
                    <a:pt x="204" y="77"/>
                  </a:cubicBezTo>
                  <a:cubicBezTo>
                    <a:pt x="203" y="77"/>
                    <a:pt x="203" y="77"/>
                    <a:pt x="203" y="77"/>
                  </a:cubicBezTo>
                  <a:cubicBezTo>
                    <a:pt x="203" y="77"/>
                    <a:pt x="203" y="77"/>
                    <a:pt x="203" y="77"/>
                  </a:cubicBezTo>
                  <a:cubicBezTo>
                    <a:pt x="202" y="77"/>
                    <a:pt x="202" y="77"/>
                    <a:pt x="202" y="77"/>
                  </a:cubicBezTo>
                  <a:cubicBezTo>
                    <a:pt x="203" y="78"/>
                    <a:pt x="203" y="78"/>
                    <a:pt x="203" y="78"/>
                  </a:cubicBezTo>
                  <a:cubicBezTo>
                    <a:pt x="203" y="79"/>
                    <a:pt x="203" y="79"/>
                    <a:pt x="203" y="79"/>
                  </a:cubicBezTo>
                  <a:cubicBezTo>
                    <a:pt x="203" y="78"/>
                    <a:pt x="203" y="78"/>
                    <a:pt x="203" y="78"/>
                  </a:cubicBezTo>
                  <a:cubicBezTo>
                    <a:pt x="202" y="78"/>
                    <a:pt x="202" y="78"/>
                    <a:pt x="202" y="78"/>
                  </a:cubicBezTo>
                  <a:cubicBezTo>
                    <a:pt x="201" y="78"/>
                    <a:pt x="201" y="78"/>
                    <a:pt x="201" y="78"/>
                  </a:cubicBezTo>
                  <a:cubicBezTo>
                    <a:pt x="200" y="77"/>
                    <a:pt x="200" y="77"/>
                    <a:pt x="200" y="77"/>
                  </a:cubicBezTo>
                  <a:cubicBezTo>
                    <a:pt x="201" y="78"/>
                    <a:pt x="201" y="78"/>
                    <a:pt x="201" y="78"/>
                  </a:cubicBezTo>
                  <a:cubicBezTo>
                    <a:pt x="202" y="78"/>
                    <a:pt x="202" y="78"/>
                    <a:pt x="202" y="78"/>
                  </a:cubicBezTo>
                  <a:cubicBezTo>
                    <a:pt x="202" y="78"/>
                    <a:pt x="202" y="78"/>
                    <a:pt x="202" y="78"/>
                  </a:cubicBezTo>
                  <a:cubicBezTo>
                    <a:pt x="202" y="79"/>
                    <a:pt x="202" y="79"/>
                    <a:pt x="202" y="79"/>
                  </a:cubicBezTo>
                  <a:cubicBezTo>
                    <a:pt x="203" y="79"/>
                    <a:pt x="203" y="79"/>
                    <a:pt x="203" y="79"/>
                  </a:cubicBezTo>
                  <a:cubicBezTo>
                    <a:pt x="204" y="79"/>
                    <a:pt x="204" y="79"/>
                    <a:pt x="204" y="79"/>
                  </a:cubicBezTo>
                  <a:cubicBezTo>
                    <a:pt x="204" y="79"/>
                    <a:pt x="204" y="79"/>
                    <a:pt x="204" y="79"/>
                  </a:cubicBezTo>
                  <a:cubicBezTo>
                    <a:pt x="205" y="80"/>
                    <a:pt x="205" y="80"/>
                    <a:pt x="205" y="80"/>
                  </a:cubicBezTo>
                  <a:cubicBezTo>
                    <a:pt x="204" y="81"/>
                    <a:pt x="204" y="81"/>
                    <a:pt x="204" y="81"/>
                  </a:cubicBezTo>
                  <a:cubicBezTo>
                    <a:pt x="204" y="81"/>
                    <a:pt x="204" y="81"/>
                    <a:pt x="204" y="81"/>
                  </a:cubicBezTo>
                  <a:cubicBezTo>
                    <a:pt x="204" y="81"/>
                    <a:pt x="204" y="81"/>
                    <a:pt x="204" y="81"/>
                  </a:cubicBezTo>
                  <a:cubicBezTo>
                    <a:pt x="204" y="81"/>
                    <a:pt x="204" y="81"/>
                    <a:pt x="204" y="81"/>
                  </a:cubicBezTo>
                  <a:cubicBezTo>
                    <a:pt x="204" y="82"/>
                    <a:pt x="204" y="82"/>
                    <a:pt x="204" y="82"/>
                  </a:cubicBezTo>
                  <a:cubicBezTo>
                    <a:pt x="204" y="83"/>
                    <a:pt x="204" y="83"/>
                    <a:pt x="204" y="83"/>
                  </a:cubicBezTo>
                  <a:cubicBezTo>
                    <a:pt x="203" y="83"/>
                    <a:pt x="203" y="83"/>
                    <a:pt x="203" y="83"/>
                  </a:cubicBezTo>
                  <a:cubicBezTo>
                    <a:pt x="203" y="83"/>
                    <a:pt x="203" y="83"/>
                    <a:pt x="203" y="83"/>
                  </a:cubicBezTo>
                  <a:cubicBezTo>
                    <a:pt x="202" y="83"/>
                    <a:pt x="202" y="83"/>
                    <a:pt x="202" y="83"/>
                  </a:cubicBezTo>
                  <a:cubicBezTo>
                    <a:pt x="202" y="84"/>
                    <a:pt x="202" y="84"/>
                    <a:pt x="202" y="84"/>
                  </a:cubicBezTo>
                  <a:cubicBezTo>
                    <a:pt x="201" y="83"/>
                    <a:pt x="201" y="83"/>
                    <a:pt x="201" y="83"/>
                  </a:cubicBezTo>
                  <a:cubicBezTo>
                    <a:pt x="201" y="83"/>
                    <a:pt x="201" y="83"/>
                    <a:pt x="201" y="83"/>
                  </a:cubicBezTo>
                  <a:cubicBezTo>
                    <a:pt x="200" y="83"/>
                    <a:pt x="200" y="83"/>
                    <a:pt x="200" y="83"/>
                  </a:cubicBezTo>
                  <a:cubicBezTo>
                    <a:pt x="200" y="84"/>
                    <a:pt x="200" y="84"/>
                    <a:pt x="200" y="84"/>
                  </a:cubicBezTo>
                  <a:cubicBezTo>
                    <a:pt x="200" y="84"/>
                    <a:pt x="200" y="84"/>
                    <a:pt x="200" y="84"/>
                  </a:cubicBezTo>
                  <a:cubicBezTo>
                    <a:pt x="201" y="84"/>
                    <a:pt x="201" y="84"/>
                    <a:pt x="201" y="84"/>
                  </a:cubicBezTo>
                  <a:cubicBezTo>
                    <a:pt x="203" y="84"/>
                    <a:pt x="203" y="84"/>
                    <a:pt x="203" y="84"/>
                  </a:cubicBezTo>
                  <a:cubicBezTo>
                    <a:pt x="203" y="84"/>
                    <a:pt x="203" y="84"/>
                    <a:pt x="203" y="84"/>
                  </a:cubicBezTo>
                  <a:cubicBezTo>
                    <a:pt x="203" y="85"/>
                    <a:pt x="203" y="85"/>
                    <a:pt x="203" y="85"/>
                  </a:cubicBezTo>
                  <a:cubicBezTo>
                    <a:pt x="204" y="85"/>
                    <a:pt x="204" y="85"/>
                    <a:pt x="204" y="85"/>
                  </a:cubicBezTo>
                  <a:cubicBezTo>
                    <a:pt x="204" y="85"/>
                    <a:pt x="204" y="85"/>
                    <a:pt x="204" y="85"/>
                  </a:cubicBezTo>
                  <a:cubicBezTo>
                    <a:pt x="204" y="84"/>
                    <a:pt x="204" y="84"/>
                    <a:pt x="204" y="84"/>
                  </a:cubicBezTo>
                  <a:cubicBezTo>
                    <a:pt x="204" y="84"/>
                    <a:pt x="204" y="84"/>
                    <a:pt x="204" y="84"/>
                  </a:cubicBezTo>
                  <a:cubicBezTo>
                    <a:pt x="205" y="85"/>
                    <a:pt x="205" y="85"/>
                    <a:pt x="205" y="85"/>
                  </a:cubicBezTo>
                  <a:cubicBezTo>
                    <a:pt x="204" y="86"/>
                    <a:pt x="204" y="86"/>
                    <a:pt x="204" y="86"/>
                  </a:cubicBezTo>
                  <a:cubicBezTo>
                    <a:pt x="204" y="86"/>
                    <a:pt x="204" y="86"/>
                    <a:pt x="204" y="86"/>
                  </a:cubicBezTo>
                  <a:cubicBezTo>
                    <a:pt x="203" y="86"/>
                    <a:pt x="203" y="86"/>
                    <a:pt x="203" y="86"/>
                  </a:cubicBezTo>
                  <a:cubicBezTo>
                    <a:pt x="203" y="87"/>
                    <a:pt x="203" y="87"/>
                    <a:pt x="203" y="87"/>
                  </a:cubicBezTo>
                  <a:cubicBezTo>
                    <a:pt x="203" y="87"/>
                    <a:pt x="203" y="87"/>
                    <a:pt x="203" y="87"/>
                  </a:cubicBezTo>
                  <a:cubicBezTo>
                    <a:pt x="202" y="87"/>
                    <a:pt x="202" y="87"/>
                    <a:pt x="202" y="87"/>
                  </a:cubicBezTo>
                  <a:cubicBezTo>
                    <a:pt x="201" y="87"/>
                    <a:pt x="201" y="87"/>
                    <a:pt x="201" y="87"/>
                  </a:cubicBezTo>
                  <a:cubicBezTo>
                    <a:pt x="201" y="86"/>
                    <a:pt x="201" y="86"/>
                    <a:pt x="201" y="86"/>
                  </a:cubicBezTo>
                  <a:cubicBezTo>
                    <a:pt x="201" y="87"/>
                    <a:pt x="201" y="87"/>
                    <a:pt x="201" y="87"/>
                  </a:cubicBezTo>
                  <a:cubicBezTo>
                    <a:pt x="200" y="87"/>
                    <a:pt x="200" y="87"/>
                    <a:pt x="200" y="87"/>
                  </a:cubicBezTo>
                  <a:cubicBezTo>
                    <a:pt x="200" y="87"/>
                    <a:pt x="200" y="87"/>
                    <a:pt x="200" y="87"/>
                  </a:cubicBezTo>
                  <a:cubicBezTo>
                    <a:pt x="199" y="87"/>
                    <a:pt x="199" y="87"/>
                    <a:pt x="199" y="87"/>
                  </a:cubicBezTo>
                  <a:cubicBezTo>
                    <a:pt x="200" y="87"/>
                    <a:pt x="200" y="87"/>
                    <a:pt x="200" y="87"/>
                  </a:cubicBezTo>
                  <a:cubicBezTo>
                    <a:pt x="201" y="87"/>
                    <a:pt x="201" y="87"/>
                    <a:pt x="201" y="87"/>
                  </a:cubicBezTo>
                  <a:cubicBezTo>
                    <a:pt x="201" y="88"/>
                    <a:pt x="201" y="88"/>
                    <a:pt x="201" y="88"/>
                  </a:cubicBezTo>
                  <a:cubicBezTo>
                    <a:pt x="200" y="88"/>
                    <a:pt x="200" y="88"/>
                    <a:pt x="200" y="88"/>
                  </a:cubicBezTo>
                  <a:cubicBezTo>
                    <a:pt x="201" y="88"/>
                    <a:pt x="201" y="88"/>
                    <a:pt x="201" y="88"/>
                  </a:cubicBezTo>
                  <a:cubicBezTo>
                    <a:pt x="199" y="89"/>
                    <a:pt x="199" y="89"/>
                    <a:pt x="199" y="89"/>
                  </a:cubicBezTo>
                  <a:cubicBezTo>
                    <a:pt x="199" y="89"/>
                    <a:pt x="199" y="89"/>
                    <a:pt x="199" y="89"/>
                  </a:cubicBezTo>
                  <a:cubicBezTo>
                    <a:pt x="199" y="89"/>
                    <a:pt x="199" y="89"/>
                    <a:pt x="199" y="89"/>
                  </a:cubicBezTo>
                  <a:cubicBezTo>
                    <a:pt x="200" y="89"/>
                    <a:pt x="200" y="89"/>
                    <a:pt x="200" y="89"/>
                  </a:cubicBezTo>
                  <a:cubicBezTo>
                    <a:pt x="201" y="89"/>
                    <a:pt x="201" y="89"/>
                    <a:pt x="201" y="89"/>
                  </a:cubicBezTo>
                  <a:cubicBezTo>
                    <a:pt x="201" y="89"/>
                    <a:pt x="201" y="89"/>
                    <a:pt x="201" y="89"/>
                  </a:cubicBezTo>
                  <a:cubicBezTo>
                    <a:pt x="202" y="89"/>
                    <a:pt x="202" y="89"/>
                    <a:pt x="202" y="89"/>
                  </a:cubicBezTo>
                  <a:cubicBezTo>
                    <a:pt x="201" y="90"/>
                    <a:pt x="201" y="90"/>
                    <a:pt x="201" y="90"/>
                  </a:cubicBezTo>
                  <a:cubicBezTo>
                    <a:pt x="200" y="90"/>
                    <a:pt x="200" y="90"/>
                    <a:pt x="200" y="90"/>
                  </a:cubicBezTo>
                  <a:cubicBezTo>
                    <a:pt x="200" y="90"/>
                    <a:pt x="200" y="90"/>
                    <a:pt x="200" y="90"/>
                  </a:cubicBezTo>
                  <a:cubicBezTo>
                    <a:pt x="200" y="90"/>
                    <a:pt x="200" y="90"/>
                    <a:pt x="200" y="90"/>
                  </a:cubicBezTo>
                  <a:cubicBezTo>
                    <a:pt x="199" y="90"/>
                    <a:pt x="199" y="90"/>
                    <a:pt x="199" y="90"/>
                  </a:cubicBezTo>
                  <a:cubicBezTo>
                    <a:pt x="198" y="90"/>
                    <a:pt x="198" y="90"/>
                    <a:pt x="198" y="90"/>
                  </a:cubicBezTo>
                  <a:cubicBezTo>
                    <a:pt x="196" y="91"/>
                    <a:pt x="196" y="91"/>
                    <a:pt x="196" y="91"/>
                  </a:cubicBezTo>
                  <a:cubicBezTo>
                    <a:pt x="194" y="93"/>
                    <a:pt x="194" y="93"/>
                    <a:pt x="194" y="93"/>
                  </a:cubicBezTo>
                  <a:cubicBezTo>
                    <a:pt x="193" y="94"/>
                    <a:pt x="193" y="94"/>
                    <a:pt x="193" y="94"/>
                  </a:cubicBezTo>
                  <a:cubicBezTo>
                    <a:pt x="193" y="94"/>
                    <a:pt x="193" y="94"/>
                    <a:pt x="193" y="94"/>
                  </a:cubicBezTo>
                  <a:cubicBezTo>
                    <a:pt x="192" y="94"/>
                    <a:pt x="192" y="94"/>
                    <a:pt x="192" y="94"/>
                  </a:cubicBezTo>
                  <a:cubicBezTo>
                    <a:pt x="191" y="94"/>
                    <a:pt x="191" y="94"/>
                    <a:pt x="191" y="94"/>
                  </a:cubicBezTo>
                  <a:cubicBezTo>
                    <a:pt x="190" y="95"/>
                    <a:pt x="190" y="95"/>
                    <a:pt x="190" y="95"/>
                  </a:cubicBezTo>
                  <a:cubicBezTo>
                    <a:pt x="188" y="97"/>
                    <a:pt x="188" y="97"/>
                    <a:pt x="188" y="97"/>
                  </a:cubicBezTo>
                  <a:cubicBezTo>
                    <a:pt x="188" y="97"/>
                    <a:pt x="188" y="97"/>
                    <a:pt x="188" y="97"/>
                  </a:cubicBezTo>
                  <a:cubicBezTo>
                    <a:pt x="188" y="98"/>
                    <a:pt x="188" y="98"/>
                    <a:pt x="188" y="98"/>
                  </a:cubicBezTo>
                  <a:cubicBezTo>
                    <a:pt x="187" y="98"/>
                    <a:pt x="187" y="98"/>
                    <a:pt x="187" y="98"/>
                  </a:cubicBezTo>
                  <a:cubicBezTo>
                    <a:pt x="187" y="98"/>
                    <a:pt x="187" y="98"/>
                    <a:pt x="187" y="98"/>
                  </a:cubicBezTo>
                  <a:cubicBezTo>
                    <a:pt x="186" y="99"/>
                    <a:pt x="186" y="99"/>
                    <a:pt x="186" y="99"/>
                  </a:cubicBezTo>
                  <a:cubicBezTo>
                    <a:pt x="186" y="99"/>
                    <a:pt x="186" y="99"/>
                    <a:pt x="186" y="99"/>
                  </a:cubicBezTo>
                  <a:cubicBezTo>
                    <a:pt x="186" y="99"/>
                    <a:pt x="186" y="99"/>
                    <a:pt x="186" y="99"/>
                  </a:cubicBezTo>
                  <a:cubicBezTo>
                    <a:pt x="185" y="99"/>
                    <a:pt x="185" y="99"/>
                    <a:pt x="185" y="99"/>
                  </a:cubicBezTo>
                  <a:cubicBezTo>
                    <a:pt x="184" y="99"/>
                    <a:pt x="184" y="99"/>
                    <a:pt x="184" y="99"/>
                  </a:cubicBezTo>
                  <a:cubicBezTo>
                    <a:pt x="184" y="100"/>
                    <a:pt x="184" y="100"/>
                    <a:pt x="184" y="100"/>
                  </a:cubicBezTo>
                  <a:cubicBezTo>
                    <a:pt x="183" y="100"/>
                    <a:pt x="183" y="100"/>
                    <a:pt x="183" y="100"/>
                  </a:cubicBezTo>
                  <a:cubicBezTo>
                    <a:pt x="182" y="100"/>
                    <a:pt x="182" y="100"/>
                    <a:pt x="182" y="100"/>
                  </a:cubicBezTo>
                  <a:cubicBezTo>
                    <a:pt x="181" y="100"/>
                    <a:pt x="181" y="100"/>
                    <a:pt x="181" y="100"/>
                  </a:cubicBezTo>
                  <a:cubicBezTo>
                    <a:pt x="181" y="101"/>
                    <a:pt x="181" y="101"/>
                    <a:pt x="181" y="101"/>
                  </a:cubicBezTo>
                  <a:cubicBezTo>
                    <a:pt x="180" y="101"/>
                    <a:pt x="180" y="101"/>
                    <a:pt x="180" y="101"/>
                  </a:cubicBezTo>
                  <a:cubicBezTo>
                    <a:pt x="180" y="101"/>
                    <a:pt x="180" y="101"/>
                    <a:pt x="180" y="101"/>
                  </a:cubicBezTo>
                  <a:cubicBezTo>
                    <a:pt x="180" y="101"/>
                    <a:pt x="180" y="101"/>
                    <a:pt x="180" y="101"/>
                  </a:cubicBezTo>
                  <a:cubicBezTo>
                    <a:pt x="180" y="102"/>
                    <a:pt x="180" y="102"/>
                    <a:pt x="180" y="102"/>
                  </a:cubicBezTo>
                  <a:cubicBezTo>
                    <a:pt x="180" y="102"/>
                    <a:pt x="180" y="102"/>
                    <a:pt x="180" y="102"/>
                  </a:cubicBezTo>
                  <a:cubicBezTo>
                    <a:pt x="179" y="103"/>
                    <a:pt x="179" y="103"/>
                    <a:pt x="179" y="103"/>
                  </a:cubicBezTo>
                  <a:cubicBezTo>
                    <a:pt x="179" y="103"/>
                    <a:pt x="179" y="103"/>
                    <a:pt x="179" y="103"/>
                  </a:cubicBezTo>
                  <a:cubicBezTo>
                    <a:pt x="178" y="103"/>
                    <a:pt x="178" y="103"/>
                    <a:pt x="178" y="103"/>
                  </a:cubicBezTo>
                  <a:cubicBezTo>
                    <a:pt x="177" y="104"/>
                    <a:pt x="177" y="104"/>
                    <a:pt x="177" y="104"/>
                  </a:cubicBezTo>
                  <a:cubicBezTo>
                    <a:pt x="177" y="105"/>
                    <a:pt x="177" y="105"/>
                    <a:pt x="177" y="105"/>
                  </a:cubicBezTo>
                  <a:cubicBezTo>
                    <a:pt x="177" y="107"/>
                    <a:pt x="177" y="107"/>
                    <a:pt x="177" y="107"/>
                  </a:cubicBezTo>
                  <a:cubicBezTo>
                    <a:pt x="176" y="109"/>
                    <a:pt x="176" y="109"/>
                    <a:pt x="176" y="109"/>
                  </a:cubicBezTo>
                  <a:cubicBezTo>
                    <a:pt x="177" y="110"/>
                    <a:pt x="177" y="110"/>
                    <a:pt x="177" y="110"/>
                  </a:cubicBezTo>
                  <a:cubicBezTo>
                    <a:pt x="176" y="112"/>
                    <a:pt x="176" y="112"/>
                    <a:pt x="176" y="112"/>
                  </a:cubicBezTo>
                  <a:cubicBezTo>
                    <a:pt x="177" y="113"/>
                    <a:pt x="177" y="113"/>
                    <a:pt x="177" y="113"/>
                  </a:cubicBezTo>
                  <a:cubicBezTo>
                    <a:pt x="177" y="115"/>
                    <a:pt x="177" y="115"/>
                    <a:pt x="177" y="115"/>
                  </a:cubicBezTo>
                  <a:cubicBezTo>
                    <a:pt x="177" y="116"/>
                    <a:pt x="177" y="116"/>
                    <a:pt x="177" y="116"/>
                  </a:cubicBezTo>
                  <a:cubicBezTo>
                    <a:pt x="178" y="118"/>
                    <a:pt x="178" y="118"/>
                    <a:pt x="178" y="118"/>
                  </a:cubicBezTo>
                  <a:cubicBezTo>
                    <a:pt x="178" y="118"/>
                    <a:pt x="178" y="118"/>
                    <a:pt x="178" y="118"/>
                  </a:cubicBezTo>
                  <a:cubicBezTo>
                    <a:pt x="179" y="119"/>
                    <a:pt x="179" y="119"/>
                    <a:pt x="179" y="119"/>
                  </a:cubicBezTo>
                  <a:cubicBezTo>
                    <a:pt x="178" y="120"/>
                    <a:pt x="178" y="120"/>
                    <a:pt x="178" y="120"/>
                  </a:cubicBezTo>
                  <a:cubicBezTo>
                    <a:pt x="178" y="121"/>
                    <a:pt x="178" y="121"/>
                    <a:pt x="178" y="121"/>
                  </a:cubicBezTo>
                  <a:cubicBezTo>
                    <a:pt x="179" y="122"/>
                    <a:pt x="179" y="122"/>
                    <a:pt x="179" y="122"/>
                  </a:cubicBezTo>
                  <a:cubicBezTo>
                    <a:pt x="179" y="124"/>
                    <a:pt x="179" y="124"/>
                    <a:pt x="179" y="124"/>
                  </a:cubicBezTo>
                  <a:cubicBezTo>
                    <a:pt x="180" y="125"/>
                    <a:pt x="180" y="125"/>
                    <a:pt x="180" y="125"/>
                  </a:cubicBezTo>
                  <a:cubicBezTo>
                    <a:pt x="180" y="126"/>
                    <a:pt x="180" y="126"/>
                    <a:pt x="180" y="126"/>
                  </a:cubicBezTo>
                  <a:cubicBezTo>
                    <a:pt x="180" y="126"/>
                    <a:pt x="180" y="126"/>
                    <a:pt x="180" y="126"/>
                  </a:cubicBezTo>
                  <a:cubicBezTo>
                    <a:pt x="180" y="127"/>
                    <a:pt x="180" y="127"/>
                    <a:pt x="180" y="127"/>
                  </a:cubicBezTo>
                  <a:cubicBezTo>
                    <a:pt x="180" y="128"/>
                    <a:pt x="180" y="128"/>
                    <a:pt x="180" y="128"/>
                  </a:cubicBezTo>
                  <a:cubicBezTo>
                    <a:pt x="180" y="128"/>
                    <a:pt x="180" y="128"/>
                    <a:pt x="180" y="128"/>
                  </a:cubicBezTo>
                  <a:cubicBezTo>
                    <a:pt x="180" y="129"/>
                    <a:pt x="180" y="129"/>
                    <a:pt x="180" y="129"/>
                  </a:cubicBezTo>
                  <a:cubicBezTo>
                    <a:pt x="179" y="131"/>
                    <a:pt x="179" y="131"/>
                    <a:pt x="179" y="131"/>
                  </a:cubicBezTo>
                  <a:cubicBezTo>
                    <a:pt x="178" y="132"/>
                    <a:pt x="178" y="132"/>
                    <a:pt x="178" y="132"/>
                  </a:cubicBezTo>
                  <a:cubicBezTo>
                    <a:pt x="178" y="132"/>
                    <a:pt x="178" y="132"/>
                    <a:pt x="178" y="132"/>
                  </a:cubicBezTo>
                  <a:cubicBezTo>
                    <a:pt x="178" y="133"/>
                    <a:pt x="178" y="133"/>
                    <a:pt x="178" y="133"/>
                  </a:cubicBezTo>
                  <a:cubicBezTo>
                    <a:pt x="177" y="133"/>
                    <a:pt x="177" y="133"/>
                    <a:pt x="177" y="133"/>
                  </a:cubicBezTo>
                  <a:cubicBezTo>
                    <a:pt x="176" y="134"/>
                    <a:pt x="176" y="134"/>
                    <a:pt x="176" y="134"/>
                  </a:cubicBezTo>
                  <a:cubicBezTo>
                    <a:pt x="175" y="134"/>
                    <a:pt x="175" y="134"/>
                    <a:pt x="175" y="134"/>
                  </a:cubicBezTo>
                  <a:cubicBezTo>
                    <a:pt x="175" y="133"/>
                    <a:pt x="175" y="133"/>
                    <a:pt x="175" y="133"/>
                  </a:cubicBezTo>
                  <a:cubicBezTo>
                    <a:pt x="174" y="133"/>
                    <a:pt x="174" y="133"/>
                    <a:pt x="174" y="133"/>
                  </a:cubicBezTo>
                  <a:cubicBezTo>
                    <a:pt x="175" y="133"/>
                    <a:pt x="175" y="133"/>
                    <a:pt x="175" y="133"/>
                  </a:cubicBezTo>
                  <a:cubicBezTo>
                    <a:pt x="173" y="132"/>
                    <a:pt x="173" y="132"/>
                    <a:pt x="173" y="132"/>
                  </a:cubicBezTo>
                  <a:cubicBezTo>
                    <a:pt x="174" y="131"/>
                    <a:pt x="174" y="131"/>
                    <a:pt x="174" y="131"/>
                  </a:cubicBezTo>
                  <a:cubicBezTo>
                    <a:pt x="173" y="131"/>
                    <a:pt x="173" y="131"/>
                    <a:pt x="173" y="131"/>
                  </a:cubicBezTo>
                  <a:cubicBezTo>
                    <a:pt x="173" y="131"/>
                    <a:pt x="173" y="131"/>
                    <a:pt x="173" y="131"/>
                  </a:cubicBezTo>
                  <a:cubicBezTo>
                    <a:pt x="172" y="130"/>
                    <a:pt x="172" y="130"/>
                    <a:pt x="172" y="130"/>
                  </a:cubicBezTo>
                  <a:cubicBezTo>
                    <a:pt x="172" y="129"/>
                    <a:pt x="172" y="129"/>
                    <a:pt x="172" y="129"/>
                  </a:cubicBezTo>
                  <a:cubicBezTo>
                    <a:pt x="172" y="128"/>
                    <a:pt x="172" y="128"/>
                    <a:pt x="172" y="128"/>
                  </a:cubicBezTo>
                  <a:cubicBezTo>
                    <a:pt x="171" y="128"/>
                    <a:pt x="171" y="128"/>
                    <a:pt x="171" y="128"/>
                  </a:cubicBezTo>
                  <a:cubicBezTo>
                    <a:pt x="171" y="127"/>
                    <a:pt x="171" y="127"/>
                    <a:pt x="171" y="127"/>
                  </a:cubicBezTo>
                  <a:cubicBezTo>
                    <a:pt x="171" y="127"/>
                    <a:pt x="171" y="127"/>
                    <a:pt x="171" y="127"/>
                  </a:cubicBezTo>
                  <a:cubicBezTo>
                    <a:pt x="171" y="126"/>
                    <a:pt x="171" y="126"/>
                    <a:pt x="171" y="126"/>
                  </a:cubicBezTo>
                  <a:cubicBezTo>
                    <a:pt x="172" y="126"/>
                    <a:pt x="172" y="126"/>
                    <a:pt x="172" y="126"/>
                  </a:cubicBezTo>
                  <a:cubicBezTo>
                    <a:pt x="171" y="126"/>
                    <a:pt x="171" y="126"/>
                    <a:pt x="171" y="126"/>
                  </a:cubicBezTo>
                  <a:cubicBezTo>
                    <a:pt x="171" y="126"/>
                    <a:pt x="171" y="126"/>
                    <a:pt x="171" y="126"/>
                  </a:cubicBezTo>
                  <a:cubicBezTo>
                    <a:pt x="171" y="126"/>
                    <a:pt x="171" y="126"/>
                    <a:pt x="171" y="126"/>
                  </a:cubicBezTo>
                  <a:cubicBezTo>
                    <a:pt x="171" y="126"/>
                    <a:pt x="171" y="126"/>
                    <a:pt x="171" y="126"/>
                  </a:cubicBezTo>
                  <a:cubicBezTo>
                    <a:pt x="170" y="126"/>
                    <a:pt x="170" y="126"/>
                    <a:pt x="170" y="126"/>
                  </a:cubicBezTo>
                  <a:cubicBezTo>
                    <a:pt x="170" y="126"/>
                    <a:pt x="170" y="126"/>
                    <a:pt x="170" y="126"/>
                  </a:cubicBezTo>
                  <a:cubicBezTo>
                    <a:pt x="170" y="125"/>
                    <a:pt x="170" y="125"/>
                    <a:pt x="170" y="125"/>
                  </a:cubicBezTo>
                  <a:cubicBezTo>
                    <a:pt x="169" y="125"/>
                    <a:pt x="169" y="125"/>
                    <a:pt x="169" y="125"/>
                  </a:cubicBezTo>
                  <a:cubicBezTo>
                    <a:pt x="169" y="124"/>
                    <a:pt x="169" y="124"/>
                    <a:pt x="169" y="124"/>
                  </a:cubicBezTo>
                  <a:cubicBezTo>
                    <a:pt x="169" y="123"/>
                    <a:pt x="169" y="123"/>
                    <a:pt x="169" y="123"/>
                  </a:cubicBezTo>
                  <a:cubicBezTo>
                    <a:pt x="170" y="122"/>
                    <a:pt x="170" y="122"/>
                    <a:pt x="170" y="122"/>
                  </a:cubicBezTo>
                  <a:cubicBezTo>
                    <a:pt x="170" y="121"/>
                    <a:pt x="170" y="121"/>
                    <a:pt x="170" y="121"/>
                  </a:cubicBezTo>
                  <a:cubicBezTo>
                    <a:pt x="169" y="121"/>
                    <a:pt x="169" y="121"/>
                    <a:pt x="169" y="121"/>
                  </a:cubicBezTo>
                  <a:cubicBezTo>
                    <a:pt x="169" y="121"/>
                    <a:pt x="169" y="121"/>
                    <a:pt x="169" y="121"/>
                  </a:cubicBezTo>
                  <a:cubicBezTo>
                    <a:pt x="169" y="122"/>
                    <a:pt x="169" y="122"/>
                    <a:pt x="169" y="122"/>
                  </a:cubicBezTo>
                  <a:cubicBezTo>
                    <a:pt x="169" y="122"/>
                    <a:pt x="169" y="122"/>
                    <a:pt x="169" y="122"/>
                  </a:cubicBezTo>
                  <a:cubicBezTo>
                    <a:pt x="169" y="122"/>
                    <a:pt x="169" y="122"/>
                    <a:pt x="169" y="122"/>
                  </a:cubicBezTo>
                  <a:cubicBezTo>
                    <a:pt x="168" y="122"/>
                    <a:pt x="168" y="122"/>
                    <a:pt x="168" y="122"/>
                  </a:cubicBezTo>
                  <a:cubicBezTo>
                    <a:pt x="168" y="121"/>
                    <a:pt x="168" y="121"/>
                    <a:pt x="168" y="121"/>
                  </a:cubicBezTo>
                  <a:cubicBezTo>
                    <a:pt x="169" y="120"/>
                    <a:pt x="169" y="120"/>
                    <a:pt x="169" y="120"/>
                  </a:cubicBezTo>
                  <a:cubicBezTo>
                    <a:pt x="169" y="118"/>
                    <a:pt x="169" y="118"/>
                    <a:pt x="169" y="118"/>
                  </a:cubicBezTo>
                  <a:cubicBezTo>
                    <a:pt x="170" y="117"/>
                    <a:pt x="170" y="117"/>
                    <a:pt x="170" y="117"/>
                  </a:cubicBezTo>
                  <a:cubicBezTo>
                    <a:pt x="169" y="116"/>
                    <a:pt x="169" y="116"/>
                    <a:pt x="169" y="116"/>
                  </a:cubicBezTo>
                  <a:cubicBezTo>
                    <a:pt x="168" y="116"/>
                    <a:pt x="168" y="116"/>
                    <a:pt x="168" y="116"/>
                  </a:cubicBezTo>
                  <a:cubicBezTo>
                    <a:pt x="168" y="115"/>
                    <a:pt x="168" y="115"/>
                    <a:pt x="168" y="115"/>
                  </a:cubicBezTo>
                  <a:cubicBezTo>
                    <a:pt x="168" y="115"/>
                    <a:pt x="168" y="115"/>
                    <a:pt x="168" y="115"/>
                  </a:cubicBezTo>
                  <a:cubicBezTo>
                    <a:pt x="168" y="115"/>
                    <a:pt x="168" y="115"/>
                    <a:pt x="168" y="115"/>
                  </a:cubicBezTo>
                  <a:cubicBezTo>
                    <a:pt x="167" y="114"/>
                    <a:pt x="167" y="114"/>
                    <a:pt x="167" y="114"/>
                  </a:cubicBezTo>
                  <a:cubicBezTo>
                    <a:pt x="167" y="114"/>
                    <a:pt x="167" y="114"/>
                    <a:pt x="167" y="114"/>
                  </a:cubicBezTo>
                  <a:cubicBezTo>
                    <a:pt x="167" y="113"/>
                    <a:pt x="167" y="113"/>
                    <a:pt x="167" y="113"/>
                  </a:cubicBezTo>
                  <a:cubicBezTo>
                    <a:pt x="166" y="113"/>
                    <a:pt x="166" y="113"/>
                    <a:pt x="166" y="113"/>
                  </a:cubicBezTo>
                  <a:cubicBezTo>
                    <a:pt x="166" y="112"/>
                    <a:pt x="166" y="112"/>
                    <a:pt x="166" y="112"/>
                  </a:cubicBezTo>
                  <a:cubicBezTo>
                    <a:pt x="165" y="111"/>
                    <a:pt x="165" y="111"/>
                    <a:pt x="165" y="111"/>
                  </a:cubicBezTo>
                  <a:cubicBezTo>
                    <a:pt x="164" y="111"/>
                    <a:pt x="164" y="111"/>
                    <a:pt x="164" y="111"/>
                  </a:cubicBezTo>
                  <a:cubicBezTo>
                    <a:pt x="163" y="111"/>
                    <a:pt x="163" y="111"/>
                    <a:pt x="163" y="111"/>
                  </a:cubicBezTo>
                  <a:cubicBezTo>
                    <a:pt x="163" y="112"/>
                    <a:pt x="163" y="112"/>
                    <a:pt x="163" y="112"/>
                  </a:cubicBezTo>
                  <a:cubicBezTo>
                    <a:pt x="163" y="112"/>
                    <a:pt x="163" y="112"/>
                    <a:pt x="163" y="112"/>
                  </a:cubicBezTo>
                  <a:cubicBezTo>
                    <a:pt x="162" y="112"/>
                    <a:pt x="162" y="112"/>
                    <a:pt x="162" y="112"/>
                  </a:cubicBezTo>
                  <a:cubicBezTo>
                    <a:pt x="162" y="112"/>
                    <a:pt x="162" y="112"/>
                    <a:pt x="162" y="112"/>
                  </a:cubicBezTo>
                  <a:cubicBezTo>
                    <a:pt x="161" y="113"/>
                    <a:pt x="161" y="113"/>
                    <a:pt x="161" y="113"/>
                  </a:cubicBezTo>
                  <a:cubicBezTo>
                    <a:pt x="160" y="113"/>
                    <a:pt x="160" y="113"/>
                    <a:pt x="160" y="113"/>
                  </a:cubicBezTo>
                  <a:cubicBezTo>
                    <a:pt x="159" y="113"/>
                    <a:pt x="159" y="113"/>
                    <a:pt x="159" y="113"/>
                  </a:cubicBezTo>
                  <a:cubicBezTo>
                    <a:pt x="159" y="113"/>
                    <a:pt x="159" y="113"/>
                    <a:pt x="159" y="113"/>
                  </a:cubicBezTo>
                  <a:cubicBezTo>
                    <a:pt x="159" y="112"/>
                    <a:pt x="159" y="112"/>
                    <a:pt x="159" y="112"/>
                  </a:cubicBezTo>
                  <a:cubicBezTo>
                    <a:pt x="159" y="113"/>
                    <a:pt x="159" y="113"/>
                    <a:pt x="159" y="113"/>
                  </a:cubicBezTo>
                  <a:cubicBezTo>
                    <a:pt x="159" y="113"/>
                    <a:pt x="159" y="113"/>
                    <a:pt x="159" y="113"/>
                  </a:cubicBezTo>
                  <a:cubicBezTo>
                    <a:pt x="159" y="112"/>
                    <a:pt x="159" y="112"/>
                    <a:pt x="159" y="112"/>
                  </a:cubicBezTo>
                  <a:cubicBezTo>
                    <a:pt x="158" y="112"/>
                    <a:pt x="158" y="112"/>
                    <a:pt x="158" y="112"/>
                  </a:cubicBezTo>
                  <a:cubicBezTo>
                    <a:pt x="157" y="111"/>
                    <a:pt x="157" y="111"/>
                    <a:pt x="157" y="111"/>
                  </a:cubicBezTo>
                  <a:cubicBezTo>
                    <a:pt x="157" y="111"/>
                    <a:pt x="157" y="111"/>
                    <a:pt x="157" y="111"/>
                  </a:cubicBezTo>
                  <a:cubicBezTo>
                    <a:pt x="158" y="111"/>
                    <a:pt x="158" y="111"/>
                    <a:pt x="158" y="111"/>
                  </a:cubicBezTo>
                  <a:cubicBezTo>
                    <a:pt x="158" y="111"/>
                    <a:pt x="158" y="111"/>
                    <a:pt x="158" y="111"/>
                  </a:cubicBezTo>
                  <a:cubicBezTo>
                    <a:pt x="157" y="110"/>
                    <a:pt x="157" y="110"/>
                    <a:pt x="157" y="110"/>
                  </a:cubicBezTo>
                  <a:cubicBezTo>
                    <a:pt x="157" y="110"/>
                    <a:pt x="157" y="110"/>
                    <a:pt x="157" y="110"/>
                  </a:cubicBezTo>
                  <a:cubicBezTo>
                    <a:pt x="157" y="110"/>
                    <a:pt x="157" y="110"/>
                    <a:pt x="157" y="110"/>
                  </a:cubicBezTo>
                  <a:cubicBezTo>
                    <a:pt x="157" y="110"/>
                    <a:pt x="157" y="110"/>
                    <a:pt x="157" y="110"/>
                  </a:cubicBezTo>
                  <a:cubicBezTo>
                    <a:pt x="157" y="111"/>
                    <a:pt x="157" y="111"/>
                    <a:pt x="157" y="111"/>
                  </a:cubicBezTo>
                  <a:cubicBezTo>
                    <a:pt x="156" y="110"/>
                    <a:pt x="156" y="110"/>
                    <a:pt x="156" y="110"/>
                  </a:cubicBezTo>
                  <a:cubicBezTo>
                    <a:pt x="156" y="110"/>
                    <a:pt x="156" y="110"/>
                    <a:pt x="156" y="110"/>
                  </a:cubicBezTo>
                  <a:cubicBezTo>
                    <a:pt x="155" y="110"/>
                    <a:pt x="155" y="110"/>
                    <a:pt x="155" y="110"/>
                  </a:cubicBezTo>
                  <a:cubicBezTo>
                    <a:pt x="153" y="110"/>
                    <a:pt x="153" y="110"/>
                    <a:pt x="153" y="110"/>
                  </a:cubicBezTo>
                  <a:cubicBezTo>
                    <a:pt x="154" y="110"/>
                    <a:pt x="154" y="110"/>
                    <a:pt x="154" y="110"/>
                  </a:cubicBezTo>
                  <a:cubicBezTo>
                    <a:pt x="155" y="110"/>
                    <a:pt x="155" y="110"/>
                    <a:pt x="155" y="110"/>
                  </a:cubicBezTo>
                  <a:cubicBezTo>
                    <a:pt x="155" y="110"/>
                    <a:pt x="155" y="110"/>
                    <a:pt x="155" y="110"/>
                  </a:cubicBezTo>
                  <a:cubicBezTo>
                    <a:pt x="155" y="109"/>
                    <a:pt x="155" y="109"/>
                    <a:pt x="155" y="109"/>
                  </a:cubicBezTo>
                  <a:cubicBezTo>
                    <a:pt x="154" y="109"/>
                    <a:pt x="154" y="109"/>
                    <a:pt x="154" y="109"/>
                  </a:cubicBezTo>
                  <a:cubicBezTo>
                    <a:pt x="153" y="110"/>
                    <a:pt x="153" y="110"/>
                    <a:pt x="153" y="110"/>
                  </a:cubicBezTo>
                  <a:cubicBezTo>
                    <a:pt x="153" y="110"/>
                    <a:pt x="153" y="110"/>
                    <a:pt x="153" y="110"/>
                  </a:cubicBezTo>
                  <a:cubicBezTo>
                    <a:pt x="151" y="110"/>
                    <a:pt x="151" y="110"/>
                    <a:pt x="151" y="110"/>
                  </a:cubicBezTo>
                  <a:cubicBezTo>
                    <a:pt x="151" y="109"/>
                    <a:pt x="151" y="109"/>
                    <a:pt x="151" y="109"/>
                  </a:cubicBezTo>
                  <a:cubicBezTo>
                    <a:pt x="150" y="110"/>
                    <a:pt x="150" y="110"/>
                    <a:pt x="150" y="110"/>
                  </a:cubicBezTo>
                  <a:cubicBezTo>
                    <a:pt x="149" y="110"/>
                    <a:pt x="149" y="110"/>
                    <a:pt x="149" y="110"/>
                  </a:cubicBezTo>
                  <a:cubicBezTo>
                    <a:pt x="148" y="110"/>
                    <a:pt x="148" y="110"/>
                    <a:pt x="148" y="110"/>
                  </a:cubicBezTo>
                  <a:cubicBezTo>
                    <a:pt x="147" y="109"/>
                    <a:pt x="147" y="109"/>
                    <a:pt x="147" y="109"/>
                  </a:cubicBezTo>
                  <a:cubicBezTo>
                    <a:pt x="147" y="109"/>
                    <a:pt x="147" y="109"/>
                    <a:pt x="147" y="109"/>
                  </a:cubicBezTo>
                  <a:cubicBezTo>
                    <a:pt x="147" y="108"/>
                    <a:pt x="147" y="108"/>
                    <a:pt x="147" y="108"/>
                  </a:cubicBezTo>
                  <a:cubicBezTo>
                    <a:pt x="147" y="108"/>
                    <a:pt x="147" y="108"/>
                    <a:pt x="147" y="108"/>
                  </a:cubicBezTo>
                  <a:cubicBezTo>
                    <a:pt x="147" y="109"/>
                    <a:pt x="147" y="109"/>
                    <a:pt x="147" y="109"/>
                  </a:cubicBezTo>
                  <a:cubicBezTo>
                    <a:pt x="146" y="110"/>
                    <a:pt x="146" y="110"/>
                    <a:pt x="146" y="110"/>
                  </a:cubicBezTo>
                  <a:cubicBezTo>
                    <a:pt x="145" y="109"/>
                    <a:pt x="145" y="109"/>
                    <a:pt x="145" y="109"/>
                  </a:cubicBezTo>
                  <a:cubicBezTo>
                    <a:pt x="145" y="110"/>
                    <a:pt x="145" y="110"/>
                    <a:pt x="145" y="110"/>
                  </a:cubicBezTo>
                  <a:cubicBezTo>
                    <a:pt x="144" y="109"/>
                    <a:pt x="144" y="109"/>
                    <a:pt x="144" y="109"/>
                  </a:cubicBezTo>
                  <a:cubicBezTo>
                    <a:pt x="141" y="110"/>
                    <a:pt x="141" y="110"/>
                    <a:pt x="141" y="110"/>
                  </a:cubicBezTo>
                  <a:cubicBezTo>
                    <a:pt x="141" y="110"/>
                    <a:pt x="141" y="110"/>
                    <a:pt x="141" y="110"/>
                  </a:cubicBezTo>
                  <a:cubicBezTo>
                    <a:pt x="139" y="111"/>
                    <a:pt x="139" y="111"/>
                    <a:pt x="139" y="111"/>
                  </a:cubicBezTo>
                  <a:cubicBezTo>
                    <a:pt x="138" y="112"/>
                    <a:pt x="138" y="112"/>
                    <a:pt x="138" y="112"/>
                  </a:cubicBezTo>
                  <a:cubicBezTo>
                    <a:pt x="138" y="112"/>
                    <a:pt x="138" y="112"/>
                    <a:pt x="138" y="112"/>
                  </a:cubicBezTo>
                  <a:cubicBezTo>
                    <a:pt x="139" y="112"/>
                    <a:pt x="139" y="112"/>
                    <a:pt x="139" y="112"/>
                  </a:cubicBezTo>
                  <a:cubicBezTo>
                    <a:pt x="139" y="112"/>
                    <a:pt x="139" y="112"/>
                    <a:pt x="139" y="112"/>
                  </a:cubicBezTo>
                  <a:cubicBezTo>
                    <a:pt x="140" y="112"/>
                    <a:pt x="140" y="112"/>
                    <a:pt x="140" y="112"/>
                  </a:cubicBezTo>
                  <a:cubicBezTo>
                    <a:pt x="140" y="112"/>
                    <a:pt x="140" y="112"/>
                    <a:pt x="140" y="112"/>
                  </a:cubicBezTo>
                  <a:cubicBezTo>
                    <a:pt x="141" y="112"/>
                    <a:pt x="141" y="112"/>
                    <a:pt x="141" y="112"/>
                  </a:cubicBezTo>
                  <a:cubicBezTo>
                    <a:pt x="140" y="113"/>
                    <a:pt x="140" y="113"/>
                    <a:pt x="140" y="113"/>
                  </a:cubicBezTo>
                  <a:cubicBezTo>
                    <a:pt x="139" y="113"/>
                    <a:pt x="139" y="113"/>
                    <a:pt x="139" y="113"/>
                  </a:cubicBezTo>
                  <a:cubicBezTo>
                    <a:pt x="139" y="114"/>
                    <a:pt x="139" y="114"/>
                    <a:pt x="139" y="114"/>
                  </a:cubicBezTo>
                  <a:cubicBezTo>
                    <a:pt x="139" y="114"/>
                    <a:pt x="139" y="114"/>
                    <a:pt x="139" y="114"/>
                  </a:cubicBezTo>
                  <a:cubicBezTo>
                    <a:pt x="141" y="115"/>
                    <a:pt x="141" y="115"/>
                    <a:pt x="141" y="115"/>
                  </a:cubicBezTo>
                  <a:cubicBezTo>
                    <a:pt x="142" y="116"/>
                    <a:pt x="142" y="116"/>
                    <a:pt x="142" y="116"/>
                  </a:cubicBezTo>
                  <a:cubicBezTo>
                    <a:pt x="142" y="116"/>
                    <a:pt x="142" y="116"/>
                    <a:pt x="142" y="116"/>
                  </a:cubicBezTo>
                  <a:cubicBezTo>
                    <a:pt x="141" y="116"/>
                    <a:pt x="141" y="116"/>
                    <a:pt x="141" y="116"/>
                  </a:cubicBezTo>
                  <a:cubicBezTo>
                    <a:pt x="141" y="116"/>
                    <a:pt x="141" y="116"/>
                    <a:pt x="141" y="116"/>
                  </a:cubicBezTo>
                  <a:cubicBezTo>
                    <a:pt x="141" y="116"/>
                    <a:pt x="141" y="116"/>
                    <a:pt x="141" y="116"/>
                  </a:cubicBezTo>
                  <a:cubicBezTo>
                    <a:pt x="140" y="115"/>
                    <a:pt x="140" y="115"/>
                    <a:pt x="140" y="115"/>
                  </a:cubicBezTo>
                  <a:cubicBezTo>
                    <a:pt x="140" y="115"/>
                    <a:pt x="140" y="115"/>
                    <a:pt x="140" y="115"/>
                  </a:cubicBezTo>
                  <a:cubicBezTo>
                    <a:pt x="139" y="115"/>
                    <a:pt x="139" y="115"/>
                    <a:pt x="139" y="115"/>
                  </a:cubicBezTo>
                  <a:cubicBezTo>
                    <a:pt x="139" y="115"/>
                    <a:pt x="139" y="115"/>
                    <a:pt x="139" y="115"/>
                  </a:cubicBezTo>
                  <a:cubicBezTo>
                    <a:pt x="138" y="114"/>
                    <a:pt x="138" y="114"/>
                    <a:pt x="138" y="114"/>
                  </a:cubicBezTo>
                  <a:cubicBezTo>
                    <a:pt x="137" y="114"/>
                    <a:pt x="137" y="114"/>
                    <a:pt x="137" y="114"/>
                  </a:cubicBezTo>
                  <a:cubicBezTo>
                    <a:pt x="138" y="115"/>
                    <a:pt x="138" y="115"/>
                    <a:pt x="138" y="115"/>
                  </a:cubicBezTo>
                  <a:cubicBezTo>
                    <a:pt x="138" y="116"/>
                    <a:pt x="138" y="116"/>
                    <a:pt x="138" y="116"/>
                  </a:cubicBezTo>
                  <a:cubicBezTo>
                    <a:pt x="137" y="116"/>
                    <a:pt x="137" y="116"/>
                    <a:pt x="137" y="116"/>
                  </a:cubicBezTo>
                  <a:cubicBezTo>
                    <a:pt x="137" y="115"/>
                    <a:pt x="137" y="115"/>
                    <a:pt x="137" y="115"/>
                  </a:cubicBezTo>
                  <a:cubicBezTo>
                    <a:pt x="136" y="115"/>
                    <a:pt x="136" y="115"/>
                    <a:pt x="136" y="115"/>
                  </a:cubicBezTo>
                  <a:cubicBezTo>
                    <a:pt x="135" y="115"/>
                    <a:pt x="135" y="115"/>
                    <a:pt x="135" y="115"/>
                  </a:cubicBezTo>
                  <a:cubicBezTo>
                    <a:pt x="135" y="116"/>
                    <a:pt x="135" y="116"/>
                    <a:pt x="135" y="116"/>
                  </a:cubicBezTo>
                  <a:cubicBezTo>
                    <a:pt x="134" y="115"/>
                    <a:pt x="134" y="115"/>
                    <a:pt x="134" y="115"/>
                  </a:cubicBezTo>
                  <a:cubicBezTo>
                    <a:pt x="133" y="115"/>
                    <a:pt x="133" y="115"/>
                    <a:pt x="133" y="115"/>
                  </a:cubicBezTo>
                  <a:cubicBezTo>
                    <a:pt x="132" y="115"/>
                    <a:pt x="132" y="115"/>
                    <a:pt x="132" y="115"/>
                  </a:cubicBezTo>
                  <a:cubicBezTo>
                    <a:pt x="132" y="115"/>
                    <a:pt x="132" y="115"/>
                    <a:pt x="132" y="115"/>
                  </a:cubicBezTo>
                  <a:cubicBezTo>
                    <a:pt x="132" y="115"/>
                    <a:pt x="132" y="115"/>
                    <a:pt x="132" y="115"/>
                  </a:cubicBezTo>
                  <a:cubicBezTo>
                    <a:pt x="133" y="114"/>
                    <a:pt x="133" y="114"/>
                    <a:pt x="133" y="114"/>
                  </a:cubicBezTo>
                  <a:cubicBezTo>
                    <a:pt x="132" y="114"/>
                    <a:pt x="132" y="114"/>
                    <a:pt x="132" y="114"/>
                  </a:cubicBezTo>
                  <a:cubicBezTo>
                    <a:pt x="132" y="114"/>
                    <a:pt x="132" y="114"/>
                    <a:pt x="132" y="114"/>
                  </a:cubicBezTo>
                  <a:cubicBezTo>
                    <a:pt x="131" y="114"/>
                    <a:pt x="131" y="114"/>
                    <a:pt x="131" y="114"/>
                  </a:cubicBezTo>
                  <a:cubicBezTo>
                    <a:pt x="131" y="113"/>
                    <a:pt x="131" y="113"/>
                    <a:pt x="131" y="113"/>
                  </a:cubicBezTo>
                  <a:cubicBezTo>
                    <a:pt x="131" y="113"/>
                    <a:pt x="131" y="113"/>
                    <a:pt x="131" y="113"/>
                  </a:cubicBezTo>
                  <a:cubicBezTo>
                    <a:pt x="130" y="113"/>
                    <a:pt x="130" y="113"/>
                    <a:pt x="130" y="113"/>
                  </a:cubicBezTo>
                  <a:cubicBezTo>
                    <a:pt x="130" y="113"/>
                    <a:pt x="130" y="113"/>
                    <a:pt x="130" y="113"/>
                  </a:cubicBezTo>
                  <a:cubicBezTo>
                    <a:pt x="130" y="112"/>
                    <a:pt x="130" y="112"/>
                    <a:pt x="130" y="112"/>
                  </a:cubicBezTo>
                  <a:cubicBezTo>
                    <a:pt x="130" y="112"/>
                    <a:pt x="130" y="112"/>
                    <a:pt x="130" y="112"/>
                  </a:cubicBezTo>
                  <a:cubicBezTo>
                    <a:pt x="129" y="112"/>
                    <a:pt x="129" y="112"/>
                    <a:pt x="129" y="112"/>
                  </a:cubicBezTo>
                  <a:cubicBezTo>
                    <a:pt x="129" y="113"/>
                    <a:pt x="129" y="113"/>
                    <a:pt x="129" y="113"/>
                  </a:cubicBezTo>
                  <a:cubicBezTo>
                    <a:pt x="129" y="113"/>
                    <a:pt x="129" y="113"/>
                    <a:pt x="129" y="113"/>
                  </a:cubicBezTo>
                  <a:cubicBezTo>
                    <a:pt x="128" y="113"/>
                    <a:pt x="128" y="113"/>
                    <a:pt x="128" y="113"/>
                  </a:cubicBezTo>
                  <a:cubicBezTo>
                    <a:pt x="126" y="113"/>
                    <a:pt x="126" y="113"/>
                    <a:pt x="126" y="113"/>
                  </a:cubicBezTo>
                  <a:cubicBezTo>
                    <a:pt x="125" y="113"/>
                    <a:pt x="125" y="113"/>
                    <a:pt x="125" y="113"/>
                  </a:cubicBezTo>
                  <a:cubicBezTo>
                    <a:pt x="123" y="112"/>
                    <a:pt x="123" y="112"/>
                    <a:pt x="123" y="112"/>
                  </a:cubicBezTo>
                  <a:cubicBezTo>
                    <a:pt x="122" y="112"/>
                    <a:pt x="122" y="112"/>
                    <a:pt x="122" y="112"/>
                  </a:cubicBezTo>
                  <a:cubicBezTo>
                    <a:pt x="121" y="113"/>
                    <a:pt x="121" y="113"/>
                    <a:pt x="121" y="113"/>
                  </a:cubicBezTo>
                  <a:cubicBezTo>
                    <a:pt x="120" y="113"/>
                    <a:pt x="120" y="113"/>
                    <a:pt x="120" y="113"/>
                  </a:cubicBezTo>
                  <a:cubicBezTo>
                    <a:pt x="119" y="113"/>
                    <a:pt x="119" y="113"/>
                    <a:pt x="119" y="113"/>
                  </a:cubicBezTo>
                  <a:cubicBezTo>
                    <a:pt x="119" y="114"/>
                    <a:pt x="119" y="114"/>
                    <a:pt x="119" y="114"/>
                  </a:cubicBezTo>
                  <a:cubicBezTo>
                    <a:pt x="118" y="114"/>
                    <a:pt x="118" y="114"/>
                    <a:pt x="118" y="114"/>
                  </a:cubicBezTo>
                  <a:cubicBezTo>
                    <a:pt x="118" y="113"/>
                    <a:pt x="118" y="113"/>
                    <a:pt x="118" y="113"/>
                  </a:cubicBezTo>
                  <a:cubicBezTo>
                    <a:pt x="118" y="113"/>
                    <a:pt x="118" y="113"/>
                    <a:pt x="118" y="113"/>
                  </a:cubicBezTo>
                  <a:cubicBezTo>
                    <a:pt x="118" y="112"/>
                    <a:pt x="118" y="112"/>
                    <a:pt x="118" y="112"/>
                  </a:cubicBezTo>
                  <a:cubicBezTo>
                    <a:pt x="118" y="111"/>
                    <a:pt x="118" y="111"/>
                    <a:pt x="118" y="111"/>
                  </a:cubicBezTo>
                  <a:cubicBezTo>
                    <a:pt x="118" y="112"/>
                    <a:pt x="118" y="112"/>
                    <a:pt x="118" y="112"/>
                  </a:cubicBezTo>
                  <a:cubicBezTo>
                    <a:pt x="117" y="113"/>
                    <a:pt x="117" y="113"/>
                    <a:pt x="117" y="113"/>
                  </a:cubicBezTo>
                  <a:cubicBezTo>
                    <a:pt x="116" y="113"/>
                    <a:pt x="116" y="113"/>
                    <a:pt x="116" y="113"/>
                  </a:cubicBezTo>
                  <a:cubicBezTo>
                    <a:pt x="116" y="112"/>
                    <a:pt x="116" y="112"/>
                    <a:pt x="116" y="112"/>
                  </a:cubicBezTo>
                  <a:cubicBezTo>
                    <a:pt x="116" y="113"/>
                    <a:pt x="116" y="113"/>
                    <a:pt x="116" y="113"/>
                  </a:cubicBezTo>
                  <a:cubicBezTo>
                    <a:pt x="116" y="114"/>
                    <a:pt x="116" y="114"/>
                    <a:pt x="116" y="114"/>
                  </a:cubicBezTo>
                  <a:cubicBezTo>
                    <a:pt x="117" y="115"/>
                    <a:pt x="117" y="115"/>
                    <a:pt x="117" y="115"/>
                  </a:cubicBezTo>
                  <a:cubicBezTo>
                    <a:pt x="116" y="115"/>
                    <a:pt x="116" y="115"/>
                    <a:pt x="116" y="115"/>
                  </a:cubicBezTo>
                  <a:cubicBezTo>
                    <a:pt x="115" y="115"/>
                    <a:pt x="115" y="115"/>
                    <a:pt x="115" y="115"/>
                  </a:cubicBezTo>
                  <a:cubicBezTo>
                    <a:pt x="114" y="116"/>
                    <a:pt x="114" y="116"/>
                    <a:pt x="114" y="116"/>
                  </a:cubicBezTo>
                  <a:cubicBezTo>
                    <a:pt x="112" y="117"/>
                    <a:pt x="112" y="117"/>
                    <a:pt x="112" y="117"/>
                  </a:cubicBezTo>
                  <a:cubicBezTo>
                    <a:pt x="112" y="117"/>
                    <a:pt x="112" y="117"/>
                    <a:pt x="112" y="117"/>
                  </a:cubicBezTo>
                  <a:cubicBezTo>
                    <a:pt x="111" y="118"/>
                    <a:pt x="111" y="118"/>
                    <a:pt x="111" y="118"/>
                  </a:cubicBezTo>
                  <a:cubicBezTo>
                    <a:pt x="110" y="118"/>
                    <a:pt x="110" y="118"/>
                    <a:pt x="110" y="118"/>
                  </a:cubicBezTo>
                  <a:cubicBezTo>
                    <a:pt x="111" y="117"/>
                    <a:pt x="111" y="117"/>
                    <a:pt x="111" y="117"/>
                  </a:cubicBezTo>
                  <a:cubicBezTo>
                    <a:pt x="110" y="117"/>
                    <a:pt x="110" y="117"/>
                    <a:pt x="110" y="117"/>
                  </a:cubicBezTo>
                  <a:cubicBezTo>
                    <a:pt x="110" y="117"/>
                    <a:pt x="110" y="117"/>
                    <a:pt x="110" y="117"/>
                  </a:cubicBezTo>
                  <a:cubicBezTo>
                    <a:pt x="109" y="117"/>
                    <a:pt x="109" y="117"/>
                    <a:pt x="109" y="117"/>
                  </a:cubicBezTo>
                  <a:cubicBezTo>
                    <a:pt x="109" y="117"/>
                    <a:pt x="109" y="117"/>
                    <a:pt x="109" y="117"/>
                  </a:cubicBezTo>
                  <a:cubicBezTo>
                    <a:pt x="109" y="118"/>
                    <a:pt x="109" y="118"/>
                    <a:pt x="109" y="118"/>
                  </a:cubicBezTo>
                  <a:cubicBezTo>
                    <a:pt x="108" y="118"/>
                    <a:pt x="108" y="118"/>
                    <a:pt x="108" y="118"/>
                  </a:cubicBezTo>
                  <a:cubicBezTo>
                    <a:pt x="108" y="118"/>
                    <a:pt x="108" y="118"/>
                    <a:pt x="108" y="118"/>
                  </a:cubicBezTo>
                  <a:cubicBezTo>
                    <a:pt x="108" y="119"/>
                    <a:pt x="108" y="119"/>
                    <a:pt x="108" y="119"/>
                  </a:cubicBezTo>
                  <a:cubicBezTo>
                    <a:pt x="107" y="119"/>
                    <a:pt x="107" y="119"/>
                    <a:pt x="107" y="119"/>
                  </a:cubicBezTo>
                  <a:cubicBezTo>
                    <a:pt x="107" y="119"/>
                    <a:pt x="107" y="119"/>
                    <a:pt x="107" y="119"/>
                  </a:cubicBezTo>
                  <a:cubicBezTo>
                    <a:pt x="106" y="120"/>
                    <a:pt x="106" y="120"/>
                    <a:pt x="106" y="120"/>
                  </a:cubicBezTo>
                  <a:cubicBezTo>
                    <a:pt x="106" y="120"/>
                    <a:pt x="106" y="120"/>
                    <a:pt x="106" y="120"/>
                  </a:cubicBezTo>
                  <a:cubicBezTo>
                    <a:pt x="105" y="121"/>
                    <a:pt x="105" y="121"/>
                    <a:pt x="105" y="121"/>
                  </a:cubicBezTo>
                  <a:cubicBezTo>
                    <a:pt x="105" y="121"/>
                    <a:pt x="105" y="121"/>
                    <a:pt x="105" y="121"/>
                  </a:cubicBezTo>
                  <a:cubicBezTo>
                    <a:pt x="105" y="123"/>
                    <a:pt x="105" y="123"/>
                    <a:pt x="105" y="123"/>
                  </a:cubicBezTo>
                  <a:cubicBezTo>
                    <a:pt x="104" y="123"/>
                    <a:pt x="104" y="123"/>
                    <a:pt x="104" y="123"/>
                  </a:cubicBezTo>
                  <a:cubicBezTo>
                    <a:pt x="104" y="124"/>
                    <a:pt x="104" y="124"/>
                    <a:pt x="104" y="124"/>
                  </a:cubicBezTo>
                  <a:cubicBezTo>
                    <a:pt x="103" y="125"/>
                    <a:pt x="103" y="125"/>
                    <a:pt x="103" y="125"/>
                  </a:cubicBezTo>
                  <a:cubicBezTo>
                    <a:pt x="104" y="126"/>
                    <a:pt x="104" y="126"/>
                    <a:pt x="104" y="126"/>
                  </a:cubicBezTo>
                  <a:cubicBezTo>
                    <a:pt x="104" y="128"/>
                    <a:pt x="104" y="128"/>
                    <a:pt x="104" y="128"/>
                  </a:cubicBezTo>
                  <a:cubicBezTo>
                    <a:pt x="104" y="128"/>
                    <a:pt x="104" y="128"/>
                    <a:pt x="104" y="128"/>
                  </a:cubicBezTo>
                  <a:cubicBezTo>
                    <a:pt x="104" y="129"/>
                    <a:pt x="104" y="129"/>
                    <a:pt x="104" y="129"/>
                  </a:cubicBezTo>
                  <a:cubicBezTo>
                    <a:pt x="103" y="130"/>
                    <a:pt x="103" y="130"/>
                    <a:pt x="103" y="130"/>
                  </a:cubicBezTo>
                  <a:cubicBezTo>
                    <a:pt x="103" y="130"/>
                    <a:pt x="103" y="130"/>
                    <a:pt x="103" y="130"/>
                  </a:cubicBezTo>
                  <a:cubicBezTo>
                    <a:pt x="103" y="130"/>
                    <a:pt x="103" y="130"/>
                    <a:pt x="103" y="130"/>
                  </a:cubicBezTo>
                  <a:cubicBezTo>
                    <a:pt x="102" y="130"/>
                    <a:pt x="102" y="130"/>
                    <a:pt x="102" y="130"/>
                  </a:cubicBezTo>
                  <a:cubicBezTo>
                    <a:pt x="101" y="129"/>
                    <a:pt x="101" y="129"/>
                    <a:pt x="101" y="129"/>
                  </a:cubicBezTo>
                  <a:cubicBezTo>
                    <a:pt x="99" y="129"/>
                    <a:pt x="99" y="129"/>
                    <a:pt x="99" y="129"/>
                  </a:cubicBezTo>
                  <a:cubicBezTo>
                    <a:pt x="99" y="128"/>
                    <a:pt x="99" y="128"/>
                    <a:pt x="99" y="128"/>
                  </a:cubicBezTo>
                  <a:cubicBezTo>
                    <a:pt x="98" y="128"/>
                    <a:pt x="98" y="128"/>
                    <a:pt x="98" y="128"/>
                  </a:cubicBezTo>
                  <a:cubicBezTo>
                    <a:pt x="98" y="128"/>
                    <a:pt x="98" y="128"/>
                    <a:pt x="98" y="128"/>
                  </a:cubicBezTo>
                  <a:cubicBezTo>
                    <a:pt x="97" y="128"/>
                    <a:pt x="97" y="128"/>
                    <a:pt x="97" y="128"/>
                  </a:cubicBezTo>
                  <a:cubicBezTo>
                    <a:pt x="97" y="128"/>
                    <a:pt x="97" y="128"/>
                    <a:pt x="97" y="128"/>
                  </a:cubicBezTo>
                  <a:cubicBezTo>
                    <a:pt x="97" y="127"/>
                    <a:pt x="97" y="127"/>
                    <a:pt x="97" y="127"/>
                  </a:cubicBezTo>
                  <a:cubicBezTo>
                    <a:pt x="97" y="126"/>
                    <a:pt x="97" y="126"/>
                    <a:pt x="97" y="126"/>
                  </a:cubicBezTo>
                  <a:cubicBezTo>
                    <a:pt x="96" y="124"/>
                    <a:pt x="96" y="124"/>
                    <a:pt x="96" y="124"/>
                  </a:cubicBezTo>
                  <a:cubicBezTo>
                    <a:pt x="96" y="124"/>
                    <a:pt x="96" y="124"/>
                    <a:pt x="96" y="124"/>
                  </a:cubicBezTo>
                  <a:cubicBezTo>
                    <a:pt x="96" y="123"/>
                    <a:pt x="96" y="123"/>
                    <a:pt x="96" y="123"/>
                  </a:cubicBezTo>
                  <a:cubicBezTo>
                    <a:pt x="96" y="123"/>
                    <a:pt x="96" y="123"/>
                    <a:pt x="96" y="123"/>
                  </a:cubicBezTo>
                  <a:cubicBezTo>
                    <a:pt x="96" y="122"/>
                    <a:pt x="96" y="122"/>
                    <a:pt x="96" y="122"/>
                  </a:cubicBezTo>
                  <a:cubicBezTo>
                    <a:pt x="95" y="121"/>
                    <a:pt x="95" y="121"/>
                    <a:pt x="95" y="121"/>
                  </a:cubicBezTo>
                  <a:cubicBezTo>
                    <a:pt x="95" y="121"/>
                    <a:pt x="95" y="121"/>
                    <a:pt x="95" y="121"/>
                  </a:cubicBezTo>
                  <a:cubicBezTo>
                    <a:pt x="95" y="120"/>
                    <a:pt x="95" y="120"/>
                    <a:pt x="95" y="120"/>
                  </a:cubicBezTo>
                  <a:cubicBezTo>
                    <a:pt x="94" y="119"/>
                    <a:pt x="94" y="119"/>
                    <a:pt x="94" y="119"/>
                  </a:cubicBezTo>
                  <a:cubicBezTo>
                    <a:pt x="94" y="119"/>
                    <a:pt x="94" y="119"/>
                    <a:pt x="94" y="119"/>
                  </a:cubicBezTo>
                  <a:cubicBezTo>
                    <a:pt x="93" y="119"/>
                    <a:pt x="93" y="119"/>
                    <a:pt x="93" y="119"/>
                  </a:cubicBezTo>
                  <a:cubicBezTo>
                    <a:pt x="93" y="117"/>
                    <a:pt x="93" y="117"/>
                    <a:pt x="93" y="117"/>
                  </a:cubicBezTo>
                  <a:cubicBezTo>
                    <a:pt x="92" y="117"/>
                    <a:pt x="92" y="117"/>
                    <a:pt x="92" y="117"/>
                  </a:cubicBezTo>
                  <a:cubicBezTo>
                    <a:pt x="92" y="116"/>
                    <a:pt x="92" y="116"/>
                    <a:pt x="92" y="116"/>
                  </a:cubicBezTo>
                  <a:cubicBezTo>
                    <a:pt x="92" y="116"/>
                    <a:pt x="92" y="116"/>
                    <a:pt x="92" y="116"/>
                  </a:cubicBezTo>
                  <a:cubicBezTo>
                    <a:pt x="92" y="115"/>
                    <a:pt x="92" y="115"/>
                    <a:pt x="92" y="115"/>
                  </a:cubicBezTo>
                  <a:cubicBezTo>
                    <a:pt x="92" y="115"/>
                    <a:pt x="92" y="115"/>
                    <a:pt x="92" y="115"/>
                  </a:cubicBezTo>
                  <a:cubicBezTo>
                    <a:pt x="91" y="114"/>
                    <a:pt x="91" y="114"/>
                    <a:pt x="91" y="114"/>
                  </a:cubicBezTo>
                  <a:cubicBezTo>
                    <a:pt x="91" y="113"/>
                    <a:pt x="91" y="113"/>
                    <a:pt x="91" y="113"/>
                  </a:cubicBezTo>
                  <a:cubicBezTo>
                    <a:pt x="90" y="112"/>
                    <a:pt x="90" y="112"/>
                    <a:pt x="90" y="112"/>
                  </a:cubicBezTo>
                  <a:cubicBezTo>
                    <a:pt x="89" y="112"/>
                    <a:pt x="89" y="112"/>
                    <a:pt x="89" y="112"/>
                  </a:cubicBezTo>
                  <a:cubicBezTo>
                    <a:pt x="89" y="111"/>
                    <a:pt x="89" y="111"/>
                    <a:pt x="89" y="111"/>
                  </a:cubicBezTo>
                  <a:cubicBezTo>
                    <a:pt x="88" y="111"/>
                    <a:pt x="88" y="111"/>
                    <a:pt x="88" y="111"/>
                  </a:cubicBezTo>
                  <a:cubicBezTo>
                    <a:pt x="88" y="111"/>
                    <a:pt x="88" y="111"/>
                    <a:pt x="88" y="111"/>
                  </a:cubicBezTo>
                  <a:cubicBezTo>
                    <a:pt x="88" y="111"/>
                    <a:pt x="88" y="111"/>
                    <a:pt x="88" y="111"/>
                  </a:cubicBezTo>
                  <a:cubicBezTo>
                    <a:pt x="87" y="111"/>
                    <a:pt x="87" y="111"/>
                    <a:pt x="87" y="111"/>
                  </a:cubicBezTo>
                  <a:cubicBezTo>
                    <a:pt x="86" y="111"/>
                    <a:pt x="86" y="111"/>
                    <a:pt x="86" y="111"/>
                  </a:cubicBezTo>
                  <a:cubicBezTo>
                    <a:pt x="85" y="111"/>
                    <a:pt x="85" y="111"/>
                    <a:pt x="85" y="111"/>
                  </a:cubicBezTo>
                  <a:cubicBezTo>
                    <a:pt x="85" y="111"/>
                    <a:pt x="85" y="111"/>
                    <a:pt x="85" y="111"/>
                  </a:cubicBezTo>
                  <a:cubicBezTo>
                    <a:pt x="85" y="111"/>
                    <a:pt x="85" y="111"/>
                    <a:pt x="85" y="111"/>
                  </a:cubicBezTo>
                  <a:cubicBezTo>
                    <a:pt x="85" y="111"/>
                    <a:pt x="85" y="111"/>
                    <a:pt x="85" y="111"/>
                  </a:cubicBezTo>
                  <a:cubicBezTo>
                    <a:pt x="84" y="111"/>
                    <a:pt x="84" y="111"/>
                    <a:pt x="84" y="111"/>
                  </a:cubicBezTo>
                  <a:cubicBezTo>
                    <a:pt x="84" y="111"/>
                    <a:pt x="84" y="111"/>
                    <a:pt x="84" y="111"/>
                  </a:cubicBezTo>
                  <a:cubicBezTo>
                    <a:pt x="83" y="112"/>
                    <a:pt x="83" y="112"/>
                    <a:pt x="83" y="112"/>
                  </a:cubicBezTo>
                  <a:cubicBezTo>
                    <a:pt x="83" y="113"/>
                    <a:pt x="83" y="113"/>
                    <a:pt x="83" y="113"/>
                  </a:cubicBezTo>
                  <a:cubicBezTo>
                    <a:pt x="82" y="113"/>
                    <a:pt x="82" y="113"/>
                    <a:pt x="82" y="113"/>
                  </a:cubicBezTo>
                  <a:cubicBezTo>
                    <a:pt x="82" y="114"/>
                    <a:pt x="82" y="114"/>
                    <a:pt x="82" y="114"/>
                  </a:cubicBezTo>
                  <a:cubicBezTo>
                    <a:pt x="82" y="114"/>
                    <a:pt x="82" y="114"/>
                    <a:pt x="82" y="114"/>
                  </a:cubicBezTo>
                  <a:cubicBezTo>
                    <a:pt x="82" y="114"/>
                    <a:pt x="82" y="114"/>
                    <a:pt x="82" y="114"/>
                  </a:cubicBezTo>
                  <a:cubicBezTo>
                    <a:pt x="81" y="114"/>
                    <a:pt x="81" y="114"/>
                    <a:pt x="81" y="114"/>
                  </a:cubicBezTo>
                  <a:cubicBezTo>
                    <a:pt x="81" y="115"/>
                    <a:pt x="81" y="115"/>
                    <a:pt x="81" y="115"/>
                  </a:cubicBezTo>
                  <a:cubicBezTo>
                    <a:pt x="81" y="115"/>
                    <a:pt x="81" y="115"/>
                    <a:pt x="81" y="115"/>
                  </a:cubicBezTo>
                  <a:cubicBezTo>
                    <a:pt x="80" y="115"/>
                    <a:pt x="80" y="115"/>
                    <a:pt x="80" y="115"/>
                  </a:cubicBezTo>
                  <a:cubicBezTo>
                    <a:pt x="80" y="115"/>
                    <a:pt x="80" y="115"/>
                    <a:pt x="80" y="115"/>
                  </a:cubicBezTo>
                  <a:cubicBezTo>
                    <a:pt x="79" y="114"/>
                    <a:pt x="79" y="114"/>
                    <a:pt x="79" y="114"/>
                  </a:cubicBezTo>
                  <a:cubicBezTo>
                    <a:pt x="78" y="114"/>
                    <a:pt x="78" y="114"/>
                    <a:pt x="78" y="114"/>
                  </a:cubicBezTo>
                  <a:cubicBezTo>
                    <a:pt x="78" y="114"/>
                    <a:pt x="78" y="114"/>
                    <a:pt x="78" y="114"/>
                  </a:cubicBezTo>
                  <a:cubicBezTo>
                    <a:pt x="77" y="113"/>
                    <a:pt x="77" y="113"/>
                    <a:pt x="77" y="113"/>
                  </a:cubicBezTo>
                  <a:cubicBezTo>
                    <a:pt x="77" y="113"/>
                    <a:pt x="77" y="113"/>
                    <a:pt x="77" y="113"/>
                  </a:cubicBezTo>
                  <a:cubicBezTo>
                    <a:pt x="77" y="113"/>
                    <a:pt x="77" y="113"/>
                    <a:pt x="77" y="113"/>
                  </a:cubicBezTo>
                  <a:cubicBezTo>
                    <a:pt x="76" y="113"/>
                    <a:pt x="76" y="113"/>
                    <a:pt x="76" y="113"/>
                  </a:cubicBezTo>
                  <a:cubicBezTo>
                    <a:pt x="76" y="112"/>
                    <a:pt x="76" y="112"/>
                    <a:pt x="76" y="112"/>
                  </a:cubicBezTo>
                  <a:cubicBezTo>
                    <a:pt x="76" y="112"/>
                    <a:pt x="76" y="112"/>
                    <a:pt x="76" y="112"/>
                  </a:cubicBezTo>
                  <a:cubicBezTo>
                    <a:pt x="76" y="112"/>
                    <a:pt x="76" y="112"/>
                    <a:pt x="76" y="112"/>
                  </a:cubicBezTo>
                  <a:cubicBezTo>
                    <a:pt x="75" y="112"/>
                    <a:pt x="75" y="112"/>
                    <a:pt x="75" y="112"/>
                  </a:cubicBezTo>
                  <a:cubicBezTo>
                    <a:pt x="75" y="112"/>
                    <a:pt x="75" y="112"/>
                    <a:pt x="75" y="112"/>
                  </a:cubicBezTo>
                  <a:cubicBezTo>
                    <a:pt x="75" y="112"/>
                    <a:pt x="75" y="112"/>
                    <a:pt x="75" y="112"/>
                  </a:cubicBezTo>
                  <a:cubicBezTo>
                    <a:pt x="75" y="111"/>
                    <a:pt x="75" y="111"/>
                    <a:pt x="75" y="111"/>
                  </a:cubicBezTo>
                  <a:cubicBezTo>
                    <a:pt x="74" y="111"/>
                    <a:pt x="74" y="111"/>
                    <a:pt x="74" y="111"/>
                  </a:cubicBezTo>
                  <a:cubicBezTo>
                    <a:pt x="73" y="110"/>
                    <a:pt x="73" y="110"/>
                    <a:pt x="73" y="110"/>
                  </a:cubicBezTo>
                  <a:cubicBezTo>
                    <a:pt x="73" y="109"/>
                    <a:pt x="73" y="109"/>
                    <a:pt x="73" y="109"/>
                  </a:cubicBezTo>
                  <a:cubicBezTo>
                    <a:pt x="74" y="109"/>
                    <a:pt x="74" y="109"/>
                    <a:pt x="74" y="109"/>
                  </a:cubicBezTo>
                  <a:cubicBezTo>
                    <a:pt x="74" y="109"/>
                    <a:pt x="74" y="109"/>
                    <a:pt x="74" y="109"/>
                  </a:cubicBezTo>
                  <a:cubicBezTo>
                    <a:pt x="74" y="108"/>
                    <a:pt x="74" y="108"/>
                    <a:pt x="74" y="108"/>
                  </a:cubicBezTo>
                  <a:cubicBezTo>
                    <a:pt x="74" y="108"/>
                    <a:pt x="74" y="108"/>
                    <a:pt x="74" y="108"/>
                  </a:cubicBezTo>
                  <a:cubicBezTo>
                    <a:pt x="74" y="108"/>
                    <a:pt x="74" y="108"/>
                    <a:pt x="74" y="108"/>
                  </a:cubicBezTo>
                  <a:cubicBezTo>
                    <a:pt x="73" y="108"/>
                    <a:pt x="73" y="108"/>
                    <a:pt x="73" y="108"/>
                  </a:cubicBezTo>
                  <a:cubicBezTo>
                    <a:pt x="73" y="107"/>
                    <a:pt x="73" y="107"/>
                    <a:pt x="73" y="107"/>
                  </a:cubicBezTo>
                  <a:cubicBezTo>
                    <a:pt x="73" y="106"/>
                    <a:pt x="73" y="106"/>
                    <a:pt x="73" y="106"/>
                  </a:cubicBezTo>
                  <a:cubicBezTo>
                    <a:pt x="72" y="106"/>
                    <a:pt x="72" y="106"/>
                    <a:pt x="72" y="106"/>
                  </a:cubicBezTo>
                  <a:cubicBezTo>
                    <a:pt x="72" y="106"/>
                    <a:pt x="72" y="106"/>
                    <a:pt x="72" y="106"/>
                  </a:cubicBezTo>
                  <a:cubicBezTo>
                    <a:pt x="71" y="105"/>
                    <a:pt x="71" y="105"/>
                    <a:pt x="71" y="105"/>
                  </a:cubicBezTo>
                  <a:cubicBezTo>
                    <a:pt x="72" y="105"/>
                    <a:pt x="72" y="105"/>
                    <a:pt x="72" y="105"/>
                  </a:cubicBezTo>
                  <a:cubicBezTo>
                    <a:pt x="72" y="105"/>
                    <a:pt x="72" y="105"/>
                    <a:pt x="72" y="105"/>
                  </a:cubicBezTo>
                  <a:cubicBezTo>
                    <a:pt x="71" y="104"/>
                    <a:pt x="71" y="104"/>
                    <a:pt x="71" y="104"/>
                  </a:cubicBezTo>
                  <a:cubicBezTo>
                    <a:pt x="70" y="104"/>
                    <a:pt x="70" y="104"/>
                    <a:pt x="70" y="104"/>
                  </a:cubicBezTo>
                  <a:cubicBezTo>
                    <a:pt x="70" y="104"/>
                    <a:pt x="70" y="104"/>
                    <a:pt x="70" y="104"/>
                  </a:cubicBezTo>
                  <a:cubicBezTo>
                    <a:pt x="70" y="103"/>
                    <a:pt x="70" y="103"/>
                    <a:pt x="70" y="103"/>
                  </a:cubicBezTo>
                  <a:cubicBezTo>
                    <a:pt x="70" y="103"/>
                    <a:pt x="70" y="103"/>
                    <a:pt x="70" y="103"/>
                  </a:cubicBezTo>
                  <a:cubicBezTo>
                    <a:pt x="69" y="103"/>
                    <a:pt x="69" y="103"/>
                    <a:pt x="69" y="103"/>
                  </a:cubicBezTo>
                  <a:cubicBezTo>
                    <a:pt x="69" y="102"/>
                    <a:pt x="69" y="102"/>
                    <a:pt x="69" y="102"/>
                  </a:cubicBezTo>
                  <a:cubicBezTo>
                    <a:pt x="68" y="101"/>
                    <a:pt x="68" y="101"/>
                    <a:pt x="68" y="101"/>
                  </a:cubicBezTo>
                  <a:cubicBezTo>
                    <a:pt x="67" y="101"/>
                    <a:pt x="67" y="101"/>
                    <a:pt x="67" y="101"/>
                  </a:cubicBezTo>
                  <a:cubicBezTo>
                    <a:pt x="60" y="101"/>
                    <a:pt x="60" y="101"/>
                    <a:pt x="60" y="101"/>
                  </a:cubicBezTo>
                  <a:cubicBezTo>
                    <a:pt x="60" y="102"/>
                    <a:pt x="60" y="102"/>
                    <a:pt x="60" y="102"/>
                  </a:cubicBezTo>
                  <a:cubicBezTo>
                    <a:pt x="48" y="102"/>
                    <a:pt x="48" y="102"/>
                    <a:pt x="48" y="102"/>
                  </a:cubicBezTo>
                  <a:cubicBezTo>
                    <a:pt x="32" y="96"/>
                    <a:pt x="32" y="96"/>
                    <a:pt x="32" y="96"/>
                  </a:cubicBezTo>
                  <a:cubicBezTo>
                    <a:pt x="33" y="95"/>
                    <a:pt x="33" y="95"/>
                    <a:pt x="33" y="95"/>
                  </a:cubicBezTo>
                  <a:cubicBezTo>
                    <a:pt x="32" y="95"/>
                    <a:pt x="32" y="95"/>
                    <a:pt x="32" y="95"/>
                  </a:cubicBezTo>
                  <a:cubicBezTo>
                    <a:pt x="22" y="95"/>
                    <a:pt x="22" y="95"/>
                    <a:pt x="22" y="95"/>
                  </a:cubicBezTo>
                  <a:cubicBezTo>
                    <a:pt x="22" y="94"/>
                    <a:pt x="22" y="94"/>
                    <a:pt x="22" y="94"/>
                  </a:cubicBezTo>
                  <a:cubicBezTo>
                    <a:pt x="22" y="93"/>
                    <a:pt x="22" y="93"/>
                    <a:pt x="22" y="93"/>
                  </a:cubicBezTo>
                  <a:cubicBezTo>
                    <a:pt x="22" y="92"/>
                    <a:pt x="22" y="92"/>
                    <a:pt x="22" y="92"/>
                  </a:cubicBezTo>
                  <a:cubicBezTo>
                    <a:pt x="20" y="90"/>
                    <a:pt x="20" y="90"/>
                    <a:pt x="20" y="90"/>
                  </a:cubicBezTo>
                  <a:cubicBezTo>
                    <a:pt x="19" y="89"/>
                    <a:pt x="19" y="89"/>
                    <a:pt x="19" y="89"/>
                  </a:cubicBezTo>
                  <a:cubicBezTo>
                    <a:pt x="19" y="89"/>
                    <a:pt x="19" y="89"/>
                    <a:pt x="19" y="89"/>
                  </a:cubicBezTo>
                  <a:cubicBezTo>
                    <a:pt x="18" y="89"/>
                    <a:pt x="18" y="89"/>
                    <a:pt x="18" y="89"/>
                  </a:cubicBezTo>
                  <a:cubicBezTo>
                    <a:pt x="18" y="89"/>
                    <a:pt x="18" y="89"/>
                    <a:pt x="18" y="89"/>
                  </a:cubicBezTo>
                  <a:cubicBezTo>
                    <a:pt x="18" y="89"/>
                    <a:pt x="18" y="89"/>
                    <a:pt x="18" y="89"/>
                  </a:cubicBezTo>
                  <a:cubicBezTo>
                    <a:pt x="18" y="88"/>
                    <a:pt x="18" y="88"/>
                    <a:pt x="18" y="88"/>
                  </a:cubicBezTo>
                  <a:cubicBezTo>
                    <a:pt x="17" y="88"/>
                    <a:pt x="17" y="88"/>
                    <a:pt x="17" y="88"/>
                  </a:cubicBezTo>
                  <a:cubicBezTo>
                    <a:pt x="16" y="88"/>
                    <a:pt x="16" y="88"/>
                    <a:pt x="16" y="88"/>
                  </a:cubicBezTo>
                  <a:cubicBezTo>
                    <a:pt x="15" y="87"/>
                    <a:pt x="15" y="87"/>
                    <a:pt x="15" y="87"/>
                  </a:cubicBezTo>
                  <a:cubicBezTo>
                    <a:pt x="15" y="86"/>
                    <a:pt x="15" y="86"/>
                    <a:pt x="15" y="86"/>
                  </a:cubicBezTo>
                  <a:cubicBezTo>
                    <a:pt x="14" y="86"/>
                    <a:pt x="14" y="86"/>
                    <a:pt x="14" y="86"/>
                  </a:cubicBezTo>
                  <a:cubicBezTo>
                    <a:pt x="13" y="86"/>
                    <a:pt x="13" y="86"/>
                    <a:pt x="13" y="86"/>
                  </a:cubicBezTo>
                  <a:cubicBezTo>
                    <a:pt x="12" y="86"/>
                    <a:pt x="12" y="86"/>
                    <a:pt x="12" y="86"/>
                  </a:cubicBezTo>
                  <a:cubicBezTo>
                    <a:pt x="12" y="85"/>
                    <a:pt x="12" y="85"/>
                    <a:pt x="12" y="85"/>
                  </a:cubicBezTo>
                  <a:cubicBezTo>
                    <a:pt x="11" y="85"/>
                    <a:pt x="11" y="85"/>
                    <a:pt x="11" y="85"/>
                  </a:cubicBezTo>
                  <a:cubicBezTo>
                    <a:pt x="9" y="85"/>
                    <a:pt x="9" y="85"/>
                    <a:pt x="9" y="85"/>
                  </a:cubicBezTo>
                  <a:cubicBezTo>
                    <a:pt x="9" y="85"/>
                    <a:pt x="9" y="85"/>
                    <a:pt x="9" y="85"/>
                  </a:cubicBezTo>
                  <a:cubicBezTo>
                    <a:pt x="9" y="84"/>
                    <a:pt x="9" y="84"/>
                    <a:pt x="9" y="84"/>
                  </a:cubicBezTo>
                  <a:cubicBezTo>
                    <a:pt x="9" y="84"/>
                    <a:pt x="9" y="84"/>
                    <a:pt x="9" y="84"/>
                  </a:cubicBezTo>
                  <a:cubicBezTo>
                    <a:pt x="9" y="83"/>
                    <a:pt x="9" y="83"/>
                    <a:pt x="9" y="83"/>
                  </a:cubicBezTo>
                  <a:cubicBezTo>
                    <a:pt x="9" y="82"/>
                    <a:pt x="9" y="82"/>
                    <a:pt x="9" y="82"/>
                  </a:cubicBezTo>
                  <a:cubicBezTo>
                    <a:pt x="9" y="81"/>
                    <a:pt x="9" y="81"/>
                    <a:pt x="9" y="81"/>
                  </a:cubicBezTo>
                  <a:cubicBezTo>
                    <a:pt x="8" y="81"/>
                    <a:pt x="8" y="81"/>
                    <a:pt x="8" y="81"/>
                  </a:cubicBezTo>
                  <a:cubicBezTo>
                    <a:pt x="8" y="80"/>
                    <a:pt x="8" y="80"/>
                    <a:pt x="8" y="80"/>
                  </a:cubicBezTo>
                  <a:cubicBezTo>
                    <a:pt x="8" y="80"/>
                    <a:pt x="8" y="80"/>
                    <a:pt x="8" y="80"/>
                  </a:cubicBezTo>
                  <a:cubicBezTo>
                    <a:pt x="8" y="80"/>
                    <a:pt x="8" y="80"/>
                    <a:pt x="8" y="80"/>
                  </a:cubicBezTo>
                  <a:cubicBezTo>
                    <a:pt x="7" y="79"/>
                    <a:pt x="7" y="79"/>
                    <a:pt x="7" y="79"/>
                  </a:cubicBezTo>
                  <a:cubicBezTo>
                    <a:pt x="6" y="77"/>
                    <a:pt x="6" y="77"/>
                    <a:pt x="6" y="77"/>
                  </a:cubicBezTo>
                  <a:cubicBezTo>
                    <a:pt x="6" y="76"/>
                    <a:pt x="6" y="76"/>
                    <a:pt x="6" y="76"/>
                  </a:cubicBezTo>
                  <a:cubicBezTo>
                    <a:pt x="6" y="75"/>
                    <a:pt x="6" y="75"/>
                    <a:pt x="6" y="75"/>
                  </a:cubicBezTo>
                  <a:cubicBezTo>
                    <a:pt x="5" y="75"/>
                    <a:pt x="5" y="75"/>
                    <a:pt x="5" y="75"/>
                  </a:cubicBezTo>
                  <a:cubicBezTo>
                    <a:pt x="5" y="74"/>
                    <a:pt x="5" y="74"/>
                    <a:pt x="5" y="74"/>
                  </a:cubicBezTo>
                  <a:cubicBezTo>
                    <a:pt x="5" y="73"/>
                    <a:pt x="5" y="73"/>
                    <a:pt x="5" y="73"/>
                  </a:cubicBezTo>
                  <a:cubicBezTo>
                    <a:pt x="5" y="73"/>
                    <a:pt x="5" y="73"/>
                    <a:pt x="5" y="73"/>
                  </a:cubicBezTo>
                  <a:cubicBezTo>
                    <a:pt x="6" y="73"/>
                    <a:pt x="6" y="73"/>
                    <a:pt x="6" y="73"/>
                  </a:cubicBezTo>
                  <a:cubicBezTo>
                    <a:pt x="6" y="73"/>
                    <a:pt x="6" y="73"/>
                    <a:pt x="6" y="73"/>
                  </a:cubicBezTo>
                  <a:cubicBezTo>
                    <a:pt x="6" y="72"/>
                    <a:pt x="6" y="72"/>
                    <a:pt x="6" y="72"/>
                  </a:cubicBezTo>
                  <a:cubicBezTo>
                    <a:pt x="6" y="71"/>
                    <a:pt x="6" y="71"/>
                    <a:pt x="6" y="71"/>
                  </a:cubicBezTo>
                  <a:cubicBezTo>
                    <a:pt x="5" y="71"/>
                    <a:pt x="5" y="71"/>
                    <a:pt x="5" y="71"/>
                  </a:cubicBezTo>
                  <a:cubicBezTo>
                    <a:pt x="5" y="70"/>
                    <a:pt x="5" y="70"/>
                    <a:pt x="5" y="70"/>
                  </a:cubicBezTo>
                  <a:cubicBezTo>
                    <a:pt x="4" y="70"/>
                    <a:pt x="4" y="70"/>
                    <a:pt x="4" y="70"/>
                  </a:cubicBezTo>
                  <a:cubicBezTo>
                    <a:pt x="4" y="69"/>
                    <a:pt x="4" y="69"/>
                    <a:pt x="4" y="69"/>
                  </a:cubicBezTo>
                  <a:cubicBezTo>
                    <a:pt x="5" y="69"/>
                    <a:pt x="5" y="69"/>
                    <a:pt x="5" y="69"/>
                  </a:cubicBezTo>
                  <a:cubicBezTo>
                    <a:pt x="4" y="68"/>
                    <a:pt x="4" y="68"/>
                    <a:pt x="4" y="68"/>
                  </a:cubicBezTo>
                  <a:cubicBezTo>
                    <a:pt x="5" y="68"/>
                    <a:pt x="5" y="68"/>
                    <a:pt x="5" y="68"/>
                  </a:cubicBezTo>
                  <a:cubicBezTo>
                    <a:pt x="5" y="68"/>
                    <a:pt x="5" y="68"/>
                    <a:pt x="5" y="68"/>
                  </a:cubicBezTo>
                  <a:cubicBezTo>
                    <a:pt x="5" y="67"/>
                    <a:pt x="5" y="67"/>
                    <a:pt x="5" y="67"/>
                  </a:cubicBezTo>
                  <a:cubicBezTo>
                    <a:pt x="6" y="67"/>
                    <a:pt x="6" y="67"/>
                    <a:pt x="6" y="67"/>
                  </a:cubicBezTo>
                  <a:cubicBezTo>
                    <a:pt x="6" y="68"/>
                    <a:pt x="6" y="68"/>
                    <a:pt x="6" y="68"/>
                  </a:cubicBezTo>
                  <a:cubicBezTo>
                    <a:pt x="7" y="68"/>
                    <a:pt x="7" y="68"/>
                    <a:pt x="7" y="68"/>
                  </a:cubicBezTo>
                  <a:cubicBezTo>
                    <a:pt x="6" y="68"/>
                    <a:pt x="6" y="68"/>
                    <a:pt x="6" y="68"/>
                  </a:cubicBezTo>
                  <a:cubicBezTo>
                    <a:pt x="6" y="67"/>
                    <a:pt x="6" y="67"/>
                    <a:pt x="6" y="67"/>
                  </a:cubicBezTo>
                  <a:cubicBezTo>
                    <a:pt x="6" y="66"/>
                    <a:pt x="6" y="66"/>
                    <a:pt x="6" y="66"/>
                  </a:cubicBezTo>
                  <a:cubicBezTo>
                    <a:pt x="6" y="66"/>
                    <a:pt x="6" y="66"/>
                    <a:pt x="6" y="66"/>
                  </a:cubicBezTo>
                  <a:cubicBezTo>
                    <a:pt x="6" y="66"/>
                    <a:pt x="6" y="66"/>
                    <a:pt x="6" y="66"/>
                  </a:cubicBezTo>
                  <a:cubicBezTo>
                    <a:pt x="6" y="66"/>
                    <a:pt x="6" y="66"/>
                    <a:pt x="6" y="66"/>
                  </a:cubicBezTo>
                  <a:cubicBezTo>
                    <a:pt x="6" y="66"/>
                    <a:pt x="6" y="66"/>
                    <a:pt x="6" y="66"/>
                  </a:cubicBezTo>
                  <a:cubicBezTo>
                    <a:pt x="7" y="66"/>
                    <a:pt x="7" y="66"/>
                    <a:pt x="7" y="66"/>
                  </a:cubicBezTo>
                  <a:cubicBezTo>
                    <a:pt x="8" y="66"/>
                    <a:pt x="8" y="66"/>
                    <a:pt x="8" y="66"/>
                  </a:cubicBezTo>
                  <a:cubicBezTo>
                    <a:pt x="7" y="65"/>
                    <a:pt x="7" y="65"/>
                    <a:pt x="7" y="65"/>
                  </a:cubicBezTo>
                  <a:cubicBezTo>
                    <a:pt x="7" y="65"/>
                    <a:pt x="7" y="65"/>
                    <a:pt x="7" y="65"/>
                  </a:cubicBezTo>
                  <a:cubicBezTo>
                    <a:pt x="6" y="65"/>
                    <a:pt x="6" y="65"/>
                    <a:pt x="6" y="65"/>
                  </a:cubicBezTo>
                  <a:cubicBezTo>
                    <a:pt x="6" y="65"/>
                    <a:pt x="6" y="65"/>
                    <a:pt x="6" y="65"/>
                  </a:cubicBezTo>
                  <a:cubicBezTo>
                    <a:pt x="6" y="65"/>
                    <a:pt x="6" y="65"/>
                    <a:pt x="6" y="65"/>
                  </a:cubicBezTo>
                  <a:cubicBezTo>
                    <a:pt x="5" y="65"/>
                    <a:pt x="5" y="65"/>
                    <a:pt x="5" y="65"/>
                  </a:cubicBezTo>
                  <a:cubicBezTo>
                    <a:pt x="5" y="66"/>
                    <a:pt x="5" y="66"/>
                    <a:pt x="5" y="66"/>
                  </a:cubicBezTo>
                  <a:cubicBezTo>
                    <a:pt x="5" y="66"/>
                    <a:pt x="5" y="66"/>
                    <a:pt x="5" y="66"/>
                  </a:cubicBezTo>
                  <a:cubicBezTo>
                    <a:pt x="5" y="66"/>
                    <a:pt x="5" y="66"/>
                    <a:pt x="5" y="66"/>
                  </a:cubicBezTo>
                  <a:cubicBezTo>
                    <a:pt x="4" y="66"/>
                    <a:pt x="4" y="66"/>
                    <a:pt x="4" y="66"/>
                  </a:cubicBezTo>
                  <a:cubicBezTo>
                    <a:pt x="4" y="66"/>
                    <a:pt x="4" y="66"/>
                    <a:pt x="4" y="66"/>
                  </a:cubicBezTo>
                  <a:cubicBezTo>
                    <a:pt x="3" y="65"/>
                    <a:pt x="3" y="65"/>
                    <a:pt x="3" y="65"/>
                  </a:cubicBezTo>
                  <a:cubicBezTo>
                    <a:pt x="3" y="64"/>
                    <a:pt x="3" y="64"/>
                    <a:pt x="3" y="64"/>
                  </a:cubicBezTo>
                  <a:cubicBezTo>
                    <a:pt x="3" y="64"/>
                    <a:pt x="3" y="64"/>
                    <a:pt x="3" y="64"/>
                  </a:cubicBezTo>
                  <a:cubicBezTo>
                    <a:pt x="3" y="63"/>
                    <a:pt x="3" y="63"/>
                    <a:pt x="3" y="63"/>
                  </a:cubicBezTo>
                  <a:cubicBezTo>
                    <a:pt x="1" y="61"/>
                    <a:pt x="1" y="61"/>
                    <a:pt x="1" y="61"/>
                  </a:cubicBezTo>
                  <a:cubicBezTo>
                    <a:pt x="1" y="60"/>
                    <a:pt x="1" y="60"/>
                    <a:pt x="1" y="60"/>
                  </a:cubicBezTo>
                  <a:cubicBezTo>
                    <a:pt x="1" y="60"/>
                    <a:pt x="1" y="60"/>
                    <a:pt x="1" y="60"/>
                  </a:cubicBezTo>
                  <a:cubicBezTo>
                    <a:pt x="2" y="59"/>
                    <a:pt x="2" y="59"/>
                    <a:pt x="2" y="59"/>
                  </a:cubicBezTo>
                  <a:cubicBezTo>
                    <a:pt x="1" y="58"/>
                    <a:pt x="1" y="58"/>
                    <a:pt x="1" y="58"/>
                  </a:cubicBezTo>
                  <a:cubicBezTo>
                    <a:pt x="1" y="58"/>
                    <a:pt x="1" y="58"/>
                    <a:pt x="1" y="58"/>
                  </a:cubicBezTo>
                  <a:cubicBezTo>
                    <a:pt x="1" y="57"/>
                    <a:pt x="1" y="57"/>
                    <a:pt x="1" y="57"/>
                  </a:cubicBezTo>
                  <a:cubicBezTo>
                    <a:pt x="2" y="56"/>
                    <a:pt x="2" y="56"/>
                    <a:pt x="2" y="56"/>
                  </a:cubicBezTo>
                  <a:cubicBezTo>
                    <a:pt x="2" y="56"/>
                    <a:pt x="2" y="56"/>
                    <a:pt x="2" y="56"/>
                  </a:cubicBezTo>
                  <a:cubicBezTo>
                    <a:pt x="2" y="54"/>
                    <a:pt x="2" y="54"/>
                    <a:pt x="2" y="54"/>
                  </a:cubicBezTo>
                  <a:cubicBezTo>
                    <a:pt x="1" y="52"/>
                    <a:pt x="1" y="52"/>
                    <a:pt x="1" y="52"/>
                  </a:cubicBezTo>
                  <a:cubicBezTo>
                    <a:pt x="0" y="51"/>
                    <a:pt x="0" y="51"/>
                    <a:pt x="0" y="51"/>
                  </a:cubicBezTo>
                  <a:cubicBezTo>
                    <a:pt x="0" y="51"/>
                    <a:pt x="0" y="51"/>
                    <a:pt x="0" y="51"/>
                  </a:cubicBezTo>
                  <a:cubicBezTo>
                    <a:pt x="1" y="50"/>
                    <a:pt x="1" y="50"/>
                    <a:pt x="1" y="50"/>
                  </a:cubicBezTo>
                  <a:cubicBezTo>
                    <a:pt x="2" y="49"/>
                    <a:pt x="2" y="49"/>
                    <a:pt x="2" y="49"/>
                  </a:cubicBezTo>
                  <a:cubicBezTo>
                    <a:pt x="2" y="48"/>
                    <a:pt x="2" y="48"/>
                    <a:pt x="2" y="48"/>
                  </a:cubicBezTo>
                  <a:cubicBezTo>
                    <a:pt x="2" y="48"/>
                    <a:pt x="2" y="48"/>
                    <a:pt x="2" y="48"/>
                  </a:cubicBezTo>
                  <a:cubicBezTo>
                    <a:pt x="2" y="47"/>
                    <a:pt x="2" y="47"/>
                    <a:pt x="2" y="47"/>
                  </a:cubicBezTo>
                  <a:cubicBezTo>
                    <a:pt x="3" y="47"/>
                    <a:pt x="3" y="47"/>
                    <a:pt x="3" y="47"/>
                  </a:cubicBezTo>
                  <a:cubicBezTo>
                    <a:pt x="3" y="46"/>
                    <a:pt x="3" y="46"/>
                    <a:pt x="3" y="46"/>
                  </a:cubicBezTo>
                  <a:cubicBezTo>
                    <a:pt x="3" y="44"/>
                    <a:pt x="3" y="44"/>
                    <a:pt x="3" y="44"/>
                  </a:cubicBezTo>
                  <a:cubicBezTo>
                    <a:pt x="3" y="43"/>
                    <a:pt x="3" y="43"/>
                    <a:pt x="3" y="43"/>
                  </a:cubicBezTo>
                  <a:cubicBezTo>
                    <a:pt x="3" y="43"/>
                    <a:pt x="3" y="43"/>
                    <a:pt x="3" y="43"/>
                  </a:cubicBezTo>
                  <a:cubicBezTo>
                    <a:pt x="3" y="42"/>
                    <a:pt x="3" y="42"/>
                    <a:pt x="3" y="42"/>
                  </a:cubicBezTo>
                  <a:cubicBezTo>
                    <a:pt x="3" y="41"/>
                    <a:pt x="3" y="41"/>
                    <a:pt x="3" y="41"/>
                  </a:cubicBezTo>
                  <a:cubicBezTo>
                    <a:pt x="3" y="40"/>
                    <a:pt x="3" y="40"/>
                    <a:pt x="3" y="40"/>
                  </a:cubicBezTo>
                  <a:cubicBezTo>
                    <a:pt x="3" y="39"/>
                    <a:pt x="3" y="39"/>
                    <a:pt x="3" y="39"/>
                  </a:cubicBezTo>
                  <a:cubicBezTo>
                    <a:pt x="3" y="37"/>
                    <a:pt x="3" y="37"/>
                    <a:pt x="3" y="37"/>
                  </a:cubicBezTo>
                  <a:cubicBezTo>
                    <a:pt x="3" y="36"/>
                    <a:pt x="3" y="36"/>
                    <a:pt x="3" y="36"/>
                  </a:cubicBezTo>
                  <a:cubicBezTo>
                    <a:pt x="5" y="35"/>
                    <a:pt x="5" y="35"/>
                    <a:pt x="5" y="35"/>
                  </a:cubicBezTo>
                  <a:cubicBezTo>
                    <a:pt x="5" y="34"/>
                    <a:pt x="5" y="34"/>
                    <a:pt x="5" y="34"/>
                  </a:cubicBezTo>
                  <a:cubicBezTo>
                    <a:pt x="5" y="34"/>
                    <a:pt x="5" y="34"/>
                    <a:pt x="5" y="34"/>
                  </a:cubicBezTo>
                  <a:cubicBezTo>
                    <a:pt x="6" y="32"/>
                    <a:pt x="6" y="32"/>
                    <a:pt x="6" y="32"/>
                  </a:cubicBezTo>
                  <a:cubicBezTo>
                    <a:pt x="7" y="32"/>
                    <a:pt x="7" y="32"/>
                    <a:pt x="7" y="32"/>
                  </a:cubicBezTo>
                  <a:cubicBezTo>
                    <a:pt x="7" y="31"/>
                    <a:pt x="7" y="31"/>
                    <a:pt x="7" y="31"/>
                  </a:cubicBezTo>
                  <a:cubicBezTo>
                    <a:pt x="7" y="28"/>
                    <a:pt x="7" y="28"/>
                    <a:pt x="7" y="28"/>
                  </a:cubicBezTo>
                  <a:cubicBezTo>
                    <a:pt x="9" y="27"/>
                    <a:pt x="9" y="27"/>
                    <a:pt x="9" y="27"/>
                  </a:cubicBezTo>
                  <a:cubicBezTo>
                    <a:pt x="9" y="25"/>
                    <a:pt x="9" y="25"/>
                    <a:pt x="9" y="25"/>
                  </a:cubicBezTo>
                  <a:cubicBezTo>
                    <a:pt x="10" y="22"/>
                    <a:pt x="10" y="22"/>
                    <a:pt x="10" y="22"/>
                  </a:cubicBezTo>
                  <a:cubicBezTo>
                    <a:pt x="10" y="21"/>
                    <a:pt x="10" y="21"/>
                    <a:pt x="10" y="21"/>
                  </a:cubicBezTo>
                  <a:cubicBezTo>
                    <a:pt x="11" y="20"/>
                    <a:pt x="11" y="20"/>
                    <a:pt x="11" y="20"/>
                  </a:cubicBezTo>
                  <a:cubicBezTo>
                    <a:pt x="11" y="20"/>
                    <a:pt x="11" y="20"/>
                    <a:pt x="11" y="20"/>
                  </a:cubicBezTo>
                  <a:cubicBezTo>
                    <a:pt x="11" y="19"/>
                    <a:pt x="11" y="19"/>
                    <a:pt x="11" y="19"/>
                  </a:cubicBezTo>
                  <a:cubicBezTo>
                    <a:pt x="12" y="18"/>
                    <a:pt x="12" y="18"/>
                    <a:pt x="12" y="18"/>
                  </a:cubicBezTo>
                  <a:cubicBezTo>
                    <a:pt x="12" y="17"/>
                    <a:pt x="12" y="17"/>
                    <a:pt x="12" y="17"/>
                  </a:cubicBezTo>
                  <a:cubicBezTo>
                    <a:pt x="12" y="17"/>
                    <a:pt x="12" y="17"/>
                    <a:pt x="12" y="17"/>
                  </a:cubicBezTo>
                  <a:cubicBezTo>
                    <a:pt x="13" y="18"/>
                    <a:pt x="13" y="18"/>
                    <a:pt x="13" y="18"/>
                  </a:cubicBezTo>
                  <a:cubicBezTo>
                    <a:pt x="14" y="18"/>
                    <a:pt x="14" y="18"/>
                    <a:pt x="14" y="18"/>
                  </a:cubicBezTo>
                  <a:cubicBezTo>
                    <a:pt x="15" y="18"/>
                    <a:pt x="15" y="18"/>
                    <a:pt x="15" y="18"/>
                  </a:cubicBezTo>
                  <a:cubicBezTo>
                    <a:pt x="15" y="18"/>
                    <a:pt x="15" y="18"/>
                    <a:pt x="15" y="18"/>
                  </a:cubicBezTo>
                  <a:cubicBezTo>
                    <a:pt x="16" y="18"/>
                    <a:pt x="16" y="18"/>
                    <a:pt x="16" y="18"/>
                  </a:cubicBezTo>
                  <a:cubicBezTo>
                    <a:pt x="17" y="19"/>
                    <a:pt x="17" y="19"/>
                    <a:pt x="17" y="19"/>
                  </a:cubicBezTo>
                  <a:cubicBezTo>
                    <a:pt x="16" y="18"/>
                    <a:pt x="16" y="18"/>
                    <a:pt x="16" y="18"/>
                  </a:cubicBezTo>
                  <a:cubicBezTo>
                    <a:pt x="16" y="18"/>
                    <a:pt x="16" y="18"/>
                    <a:pt x="16" y="18"/>
                  </a:cubicBezTo>
                  <a:cubicBezTo>
                    <a:pt x="15" y="18"/>
                    <a:pt x="15" y="18"/>
                    <a:pt x="15" y="18"/>
                  </a:cubicBezTo>
                  <a:cubicBezTo>
                    <a:pt x="14" y="17"/>
                    <a:pt x="14" y="17"/>
                    <a:pt x="14" y="17"/>
                  </a:cubicBezTo>
                  <a:cubicBezTo>
                    <a:pt x="13" y="17"/>
                    <a:pt x="13" y="17"/>
                    <a:pt x="13" y="17"/>
                  </a:cubicBezTo>
                  <a:cubicBezTo>
                    <a:pt x="12" y="17"/>
                    <a:pt x="12" y="17"/>
                    <a:pt x="12" y="17"/>
                  </a:cubicBezTo>
                  <a:cubicBezTo>
                    <a:pt x="12" y="16"/>
                    <a:pt x="12" y="16"/>
                    <a:pt x="12" y="16"/>
                  </a:cubicBezTo>
                  <a:cubicBezTo>
                    <a:pt x="12" y="16"/>
                    <a:pt x="12" y="16"/>
                    <a:pt x="12" y="16"/>
                  </a:cubicBezTo>
                  <a:cubicBezTo>
                    <a:pt x="12" y="16"/>
                    <a:pt x="12" y="16"/>
                    <a:pt x="12" y="16"/>
                  </a:cubicBezTo>
                  <a:cubicBezTo>
                    <a:pt x="13" y="16"/>
                    <a:pt x="13" y="16"/>
                    <a:pt x="13" y="16"/>
                  </a:cubicBezTo>
                  <a:cubicBezTo>
                    <a:pt x="13" y="15"/>
                    <a:pt x="13" y="15"/>
                    <a:pt x="13" y="15"/>
                  </a:cubicBezTo>
                  <a:cubicBezTo>
                    <a:pt x="13" y="14"/>
                    <a:pt x="13" y="14"/>
                    <a:pt x="13" y="14"/>
                  </a:cubicBezTo>
                  <a:cubicBezTo>
                    <a:pt x="13" y="14"/>
                    <a:pt x="13" y="14"/>
                    <a:pt x="13" y="14"/>
                  </a:cubicBezTo>
                  <a:cubicBezTo>
                    <a:pt x="12" y="14"/>
                    <a:pt x="12" y="14"/>
                    <a:pt x="12" y="14"/>
                  </a:cubicBezTo>
                  <a:cubicBezTo>
                    <a:pt x="12" y="13"/>
                    <a:pt x="12" y="13"/>
                    <a:pt x="12" y="13"/>
                  </a:cubicBezTo>
                  <a:cubicBezTo>
                    <a:pt x="13" y="13"/>
                    <a:pt x="13" y="13"/>
                    <a:pt x="13" y="13"/>
                  </a:cubicBezTo>
                  <a:cubicBezTo>
                    <a:pt x="13" y="12"/>
                    <a:pt x="13" y="12"/>
                    <a:pt x="13" y="12"/>
                  </a:cubicBezTo>
                  <a:cubicBezTo>
                    <a:pt x="13" y="12"/>
                    <a:pt x="13" y="12"/>
                    <a:pt x="13" y="12"/>
                  </a:cubicBezTo>
                  <a:cubicBezTo>
                    <a:pt x="13" y="12"/>
                    <a:pt x="13" y="12"/>
                    <a:pt x="13" y="12"/>
                  </a:cubicBezTo>
                  <a:cubicBezTo>
                    <a:pt x="13" y="12"/>
                    <a:pt x="13" y="12"/>
                    <a:pt x="13" y="12"/>
                  </a:cubicBezTo>
                  <a:cubicBezTo>
                    <a:pt x="13" y="11"/>
                    <a:pt x="13" y="11"/>
                    <a:pt x="13" y="11"/>
                  </a:cubicBezTo>
                  <a:cubicBezTo>
                    <a:pt x="12" y="9"/>
                    <a:pt x="12" y="9"/>
                    <a:pt x="12" y="9"/>
                  </a:cubicBezTo>
                  <a:cubicBezTo>
                    <a:pt x="13" y="7"/>
                    <a:pt x="13" y="7"/>
                    <a:pt x="13" y="7"/>
                  </a:cubicBezTo>
                  <a:cubicBezTo>
                    <a:pt x="12" y="6"/>
                    <a:pt x="12" y="6"/>
                    <a:pt x="12" y="6"/>
                  </a:cubicBezTo>
                  <a:cubicBezTo>
                    <a:pt x="12" y="5"/>
                    <a:pt x="12" y="5"/>
                    <a:pt x="12" y="5"/>
                  </a:cubicBezTo>
                  <a:cubicBezTo>
                    <a:pt x="13" y="4"/>
                    <a:pt x="13" y="4"/>
                    <a:pt x="13" y="4"/>
                  </a:cubicBezTo>
                  <a:cubicBezTo>
                    <a:pt x="13" y="3"/>
                    <a:pt x="13" y="3"/>
                    <a:pt x="13" y="3"/>
                  </a:cubicBezTo>
                  <a:cubicBezTo>
                    <a:pt x="14" y="3"/>
                    <a:pt x="14" y="3"/>
                    <a:pt x="14" y="3"/>
                  </a:cubicBezTo>
                  <a:cubicBezTo>
                    <a:pt x="16" y="5"/>
                    <a:pt x="16" y="5"/>
                    <a:pt x="16" y="5"/>
                  </a:cubicBezTo>
                  <a:cubicBezTo>
                    <a:pt x="17" y="5"/>
                    <a:pt x="17" y="5"/>
                    <a:pt x="17" y="5"/>
                  </a:cubicBezTo>
                  <a:cubicBezTo>
                    <a:pt x="19" y="5"/>
                    <a:pt x="19" y="5"/>
                    <a:pt x="19" y="5"/>
                  </a:cubicBezTo>
                  <a:cubicBezTo>
                    <a:pt x="19" y="6"/>
                    <a:pt x="19" y="6"/>
                    <a:pt x="19" y="6"/>
                  </a:cubicBezTo>
                  <a:cubicBezTo>
                    <a:pt x="20" y="6"/>
                    <a:pt x="20" y="6"/>
                    <a:pt x="20" y="6"/>
                  </a:cubicBezTo>
                  <a:cubicBezTo>
                    <a:pt x="20" y="6"/>
                    <a:pt x="20" y="6"/>
                    <a:pt x="20" y="6"/>
                  </a:cubicBezTo>
                  <a:cubicBezTo>
                    <a:pt x="21" y="6"/>
                    <a:pt x="21" y="6"/>
                    <a:pt x="21" y="6"/>
                  </a:cubicBezTo>
                  <a:cubicBezTo>
                    <a:pt x="21" y="7"/>
                    <a:pt x="21" y="7"/>
                    <a:pt x="21" y="7"/>
                  </a:cubicBezTo>
                  <a:cubicBezTo>
                    <a:pt x="21" y="7"/>
                    <a:pt x="21" y="7"/>
                    <a:pt x="21" y="7"/>
                  </a:cubicBezTo>
                  <a:cubicBezTo>
                    <a:pt x="20" y="7"/>
                    <a:pt x="20" y="7"/>
                    <a:pt x="20" y="7"/>
                  </a:cubicBezTo>
                  <a:cubicBezTo>
                    <a:pt x="19" y="8"/>
                    <a:pt x="19" y="8"/>
                    <a:pt x="19" y="8"/>
                  </a:cubicBezTo>
                  <a:cubicBezTo>
                    <a:pt x="19" y="9"/>
                    <a:pt x="19" y="9"/>
                    <a:pt x="19" y="9"/>
                  </a:cubicBezTo>
                  <a:cubicBezTo>
                    <a:pt x="20" y="9"/>
                    <a:pt x="20" y="9"/>
                    <a:pt x="20" y="9"/>
                  </a:cubicBezTo>
                  <a:cubicBezTo>
                    <a:pt x="20" y="8"/>
                    <a:pt x="20" y="8"/>
                    <a:pt x="20" y="8"/>
                  </a:cubicBezTo>
                  <a:cubicBezTo>
                    <a:pt x="21" y="7"/>
                    <a:pt x="21" y="7"/>
                    <a:pt x="21" y="7"/>
                  </a:cubicBezTo>
                  <a:cubicBezTo>
                    <a:pt x="21" y="7"/>
                    <a:pt x="21" y="7"/>
                    <a:pt x="21" y="7"/>
                  </a:cubicBezTo>
                  <a:cubicBezTo>
                    <a:pt x="21" y="8"/>
                    <a:pt x="21" y="8"/>
                    <a:pt x="21" y="8"/>
                  </a:cubicBezTo>
                  <a:cubicBezTo>
                    <a:pt x="21" y="8"/>
                    <a:pt x="21" y="8"/>
                    <a:pt x="21" y="8"/>
                  </a:cubicBezTo>
                  <a:cubicBezTo>
                    <a:pt x="20" y="9"/>
                    <a:pt x="20" y="9"/>
                    <a:pt x="20" y="9"/>
                  </a:cubicBezTo>
                  <a:cubicBezTo>
                    <a:pt x="20" y="10"/>
                    <a:pt x="20" y="10"/>
                    <a:pt x="20" y="10"/>
                  </a:cubicBezTo>
                  <a:cubicBezTo>
                    <a:pt x="20" y="11"/>
                    <a:pt x="20" y="11"/>
                    <a:pt x="20" y="11"/>
                  </a:cubicBezTo>
                  <a:cubicBezTo>
                    <a:pt x="20" y="10"/>
                    <a:pt x="20" y="10"/>
                    <a:pt x="20" y="10"/>
                  </a:cubicBezTo>
                  <a:cubicBezTo>
                    <a:pt x="19" y="11"/>
                    <a:pt x="19" y="11"/>
                    <a:pt x="19" y="11"/>
                  </a:cubicBezTo>
                  <a:cubicBezTo>
                    <a:pt x="19" y="10"/>
                    <a:pt x="19" y="10"/>
                    <a:pt x="19" y="10"/>
                  </a:cubicBezTo>
                  <a:cubicBezTo>
                    <a:pt x="18" y="11"/>
                    <a:pt x="18" y="11"/>
                    <a:pt x="18" y="11"/>
                  </a:cubicBezTo>
                  <a:cubicBezTo>
                    <a:pt x="19" y="11"/>
                    <a:pt x="19" y="11"/>
                    <a:pt x="19" y="11"/>
                  </a:cubicBezTo>
                  <a:cubicBezTo>
                    <a:pt x="19" y="12"/>
                    <a:pt x="19" y="12"/>
                    <a:pt x="19" y="12"/>
                  </a:cubicBezTo>
                  <a:cubicBezTo>
                    <a:pt x="20" y="11"/>
                    <a:pt x="20" y="11"/>
                    <a:pt x="20" y="11"/>
                  </a:cubicBezTo>
                  <a:cubicBezTo>
                    <a:pt x="21" y="10"/>
                    <a:pt x="21" y="10"/>
                    <a:pt x="21" y="10"/>
                  </a:cubicBezTo>
                  <a:cubicBezTo>
                    <a:pt x="21" y="10"/>
                    <a:pt x="21" y="10"/>
                    <a:pt x="21" y="10"/>
                  </a:cubicBezTo>
                  <a:cubicBezTo>
                    <a:pt x="21" y="9"/>
                    <a:pt x="21" y="9"/>
                    <a:pt x="21" y="9"/>
                  </a:cubicBezTo>
                  <a:cubicBezTo>
                    <a:pt x="22" y="9"/>
                    <a:pt x="22" y="9"/>
                    <a:pt x="22" y="9"/>
                  </a:cubicBezTo>
                  <a:cubicBezTo>
                    <a:pt x="22" y="8"/>
                    <a:pt x="22" y="8"/>
                    <a:pt x="22" y="8"/>
                  </a:cubicBezTo>
                  <a:cubicBezTo>
                    <a:pt x="23" y="7"/>
                    <a:pt x="23" y="7"/>
                    <a:pt x="23" y="7"/>
                  </a:cubicBezTo>
                  <a:cubicBezTo>
                    <a:pt x="23" y="6"/>
                    <a:pt x="23" y="6"/>
                    <a:pt x="23" y="6"/>
                  </a:cubicBezTo>
                  <a:cubicBezTo>
                    <a:pt x="23" y="6"/>
                    <a:pt x="23" y="6"/>
                    <a:pt x="23" y="6"/>
                  </a:cubicBezTo>
                  <a:cubicBezTo>
                    <a:pt x="23" y="5"/>
                    <a:pt x="23" y="5"/>
                    <a:pt x="23" y="5"/>
                  </a:cubicBezTo>
                  <a:cubicBezTo>
                    <a:pt x="23" y="5"/>
                    <a:pt x="23" y="5"/>
                    <a:pt x="23" y="5"/>
                  </a:cubicBezTo>
                  <a:cubicBezTo>
                    <a:pt x="23" y="4"/>
                    <a:pt x="23" y="4"/>
                    <a:pt x="23" y="4"/>
                  </a:cubicBezTo>
                  <a:cubicBezTo>
                    <a:pt x="23" y="4"/>
                    <a:pt x="23" y="4"/>
                    <a:pt x="23" y="4"/>
                  </a:cubicBezTo>
                  <a:cubicBezTo>
                    <a:pt x="23" y="4"/>
                    <a:pt x="23" y="4"/>
                    <a:pt x="23" y="4"/>
                  </a:cubicBezTo>
                  <a:cubicBezTo>
                    <a:pt x="23" y="3"/>
                    <a:pt x="23" y="3"/>
                    <a:pt x="23" y="3"/>
                  </a:cubicBezTo>
                  <a:cubicBezTo>
                    <a:pt x="23" y="3"/>
                    <a:pt x="23" y="3"/>
                    <a:pt x="23" y="3"/>
                  </a:cubicBezTo>
                  <a:cubicBezTo>
                    <a:pt x="23" y="2"/>
                    <a:pt x="23" y="2"/>
                    <a:pt x="23" y="2"/>
                  </a:cubicBezTo>
                  <a:cubicBezTo>
                    <a:pt x="22" y="1"/>
                    <a:pt x="22" y="1"/>
                    <a:pt x="22" y="1"/>
                  </a:cubicBezTo>
                  <a:cubicBezTo>
                    <a:pt x="22" y="0"/>
                    <a:pt x="22" y="0"/>
                    <a:pt x="22" y="0"/>
                  </a:cubicBezTo>
                  <a:close/>
                  <a:moveTo>
                    <a:pt x="231" y="57"/>
                  </a:moveTo>
                  <a:cubicBezTo>
                    <a:pt x="231" y="57"/>
                    <a:pt x="231" y="57"/>
                    <a:pt x="231" y="57"/>
                  </a:cubicBezTo>
                  <a:cubicBezTo>
                    <a:pt x="231" y="57"/>
                    <a:pt x="231" y="57"/>
                    <a:pt x="231" y="57"/>
                  </a:cubicBezTo>
                  <a:cubicBezTo>
                    <a:pt x="232" y="57"/>
                    <a:pt x="232" y="57"/>
                    <a:pt x="232" y="57"/>
                  </a:cubicBezTo>
                  <a:cubicBezTo>
                    <a:pt x="232" y="57"/>
                    <a:pt x="232" y="57"/>
                    <a:pt x="232" y="57"/>
                  </a:cubicBezTo>
                  <a:cubicBezTo>
                    <a:pt x="232" y="56"/>
                    <a:pt x="232" y="56"/>
                    <a:pt x="232" y="56"/>
                  </a:cubicBezTo>
                  <a:cubicBezTo>
                    <a:pt x="231" y="57"/>
                    <a:pt x="231" y="57"/>
                    <a:pt x="231" y="57"/>
                  </a:cubicBezTo>
                  <a:cubicBezTo>
                    <a:pt x="231" y="57"/>
                    <a:pt x="231" y="57"/>
                    <a:pt x="231" y="57"/>
                  </a:cubicBezTo>
                  <a:cubicBezTo>
                    <a:pt x="231" y="57"/>
                    <a:pt x="231" y="57"/>
                    <a:pt x="231" y="57"/>
                  </a:cubicBezTo>
                  <a:close/>
                  <a:moveTo>
                    <a:pt x="217" y="60"/>
                  </a:moveTo>
                  <a:cubicBezTo>
                    <a:pt x="217" y="61"/>
                    <a:pt x="217" y="61"/>
                    <a:pt x="217" y="61"/>
                  </a:cubicBezTo>
                  <a:cubicBezTo>
                    <a:pt x="217" y="60"/>
                    <a:pt x="217" y="60"/>
                    <a:pt x="217" y="60"/>
                  </a:cubicBezTo>
                  <a:cubicBezTo>
                    <a:pt x="218" y="60"/>
                    <a:pt x="218" y="60"/>
                    <a:pt x="218" y="60"/>
                  </a:cubicBezTo>
                  <a:cubicBezTo>
                    <a:pt x="219" y="60"/>
                    <a:pt x="219" y="60"/>
                    <a:pt x="219" y="60"/>
                  </a:cubicBezTo>
                  <a:cubicBezTo>
                    <a:pt x="220" y="60"/>
                    <a:pt x="220" y="60"/>
                    <a:pt x="220" y="60"/>
                  </a:cubicBezTo>
                  <a:cubicBezTo>
                    <a:pt x="221" y="60"/>
                    <a:pt x="221" y="60"/>
                    <a:pt x="221" y="60"/>
                  </a:cubicBezTo>
                  <a:cubicBezTo>
                    <a:pt x="222" y="59"/>
                    <a:pt x="222" y="59"/>
                    <a:pt x="222" y="59"/>
                  </a:cubicBezTo>
                  <a:cubicBezTo>
                    <a:pt x="223" y="59"/>
                    <a:pt x="223" y="59"/>
                    <a:pt x="223" y="59"/>
                  </a:cubicBezTo>
                  <a:cubicBezTo>
                    <a:pt x="223" y="59"/>
                    <a:pt x="223" y="59"/>
                    <a:pt x="223" y="59"/>
                  </a:cubicBezTo>
                  <a:cubicBezTo>
                    <a:pt x="224" y="59"/>
                    <a:pt x="224" y="59"/>
                    <a:pt x="224" y="59"/>
                  </a:cubicBezTo>
                  <a:cubicBezTo>
                    <a:pt x="225" y="59"/>
                    <a:pt x="225" y="59"/>
                    <a:pt x="225" y="59"/>
                  </a:cubicBezTo>
                  <a:cubicBezTo>
                    <a:pt x="225" y="59"/>
                    <a:pt x="225" y="59"/>
                    <a:pt x="225" y="59"/>
                  </a:cubicBezTo>
                  <a:cubicBezTo>
                    <a:pt x="225" y="59"/>
                    <a:pt x="225" y="59"/>
                    <a:pt x="225" y="59"/>
                  </a:cubicBezTo>
                  <a:cubicBezTo>
                    <a:pt x="224" y="59"/>
                    <a:pt x="224" y="59"/>
                    <a:pt x="224" y="59"/>
                  </a:cubicBezTo>
                  <a:cubicBezTo>
                    <a:pt x="223" y="59"/>
                    <a:pt x="223" y="59"/>
                    <a:pt x="223" y="59"/>
                  </a:cubicBezTo>
                  <a:cubicBezTo>
                    <a:pt x="224" y="58"/>
                    <a:pt x="224" y="58"/>
                    <a:pt x="224" y="58"/>
                  </a:cubicBezTo>
                  <a:cubicBezTo>
                    <a:pt x="224" y="58"/>
                    <a:pt x="224" y="58"/>
                    <a:pt x="224" y="58"/>
                  </a:cubicBezTo>
                  <a:cubicBezTo>
                    <a:pt x="224" y="58"/>
                    <a:pt x="224" y="58"/>
                    <a:pt x="224" y="58"/>
                  </a:cubicBezTo>
                  <a:cubicBezTo>
                    <a:pt x="223" y="59"/>
                    <a:pt x="223" y="59"/>
                    <a:pt x="223" y="59"/>
                  </a:cubicBezTo>
                  <a:cubicBezTo>
                    <a:pt x="221" y="59"/>
                    <a:pt x="221" y="59"/>
                    <a:pt x="221" y="59"/>
                  </a:cubicBezTo>
                  <a:cubicBezTo>
                    <a:pt x="220" y="59"/>
                    <a:pt x="220" y="59"/>
                    <a:pt x="220" y="59"/>
                  </a:cubicBezTo>
                  <a:cubicBezTo>
                    <a:pt x="219" y="59"/>
                    <a:pt x="219" y="59"/>
                    <a:pt x="219" y="59"/>
                  </a:cubicBezTo>
                  <a:cubicBezTo>
                    <a:pt x="218" y="59"/>
                    <a:pt x="218" y="59"/>
                    <a:pt x="218" y="59"/>
                  </a:cubicBezTo>
                  <a:cubicBezTo>
                    <a:pt x="217" y="59"/>
                    <a:pt x="217" y="59"/>
                    <a:pt x="217" y="59"/>
                  </a:cubicBezTo>
                  <a:cubicBezTo>
                    <a:pt x="216" y="60"/>
                    <a:pt x="216" y="60"/>
                    <a:pt x="216" y="60"/>
                  </a:cubicBezTo>
                  <a:cubicBezTo>
                    <a:pt x="217" y="60"/>
                    <a:pt x="217" y="60"/>
                    <a:pt x="217" y="60"/>
                  </a:cubicBezTo>
                  <a:cubicBezTo>
                    <a:pt x="217" y="60"/>
                    <a:pt x="217" y="60"/>
                    <a:pt x="217" y="60"/>
                  </a:cubicBezTo>
                  <a:close/>
                  <a:moveTo>
                    <a:pt x="22" y="4"/>
                  </a:moveTo>
                  <a:cubicBezTo>
                    <a:pt x="21" y="5"/>
                    <a:pt x="21" y="5"/>
                    <a:pt x="21" y="5"/>
                  </a:cubicBezTo>
                  <a:cubicBezTo>
                    <a:pt x="21" y="6"/>
                    <a:pt x="21" y="6"/>
                    <a:pt x="21" y="6"/>
                  </a:cubicBezTo>
                  <a:cubicBezTo>
                    <a:pt x="22" y="7"/>
                    <a:pt x="22" y="7"/>
                    <a:pt x="22" y="7"/>
                  </a:cubicBezTo>
                  <a:cubicBezTo>
                    <a:pt x="22" y="7"/>
                    <a:pt x="22" y="7"/>
                    <a:pt x="22" y="7"/>
                  </a:cubicBezTo>
                  <a:cubicBezTo>
                    <a:pt x="22" y="5"/>
                    <a:pt x="22" y="5"/>
                    <a:pt x="22" y="5"/>
                  </a:cubicBezTo>
                  <a:cubicBezTo>
                    <a:pt x="22" y="5"/>
                    <a:pt x="22" y="5"/>
                    <a:pt x="22" y="5"/>
                  </a:cubicBezTo>
                  <a:cubicBezTo>
                    <a:pt x="22" y="4"/>
                    <a:pt x="22" y="4"/>
                    <a:pt x="22" y="4"/>
                  </a:cubicBezTo>
                  <a:cubicBezTo>
                    <a:pt x="22" y="4"/>
                    <a:pt x="22" y="4"/>
                    <a:pt x="22" y="4"/>
                  </a:cubicBezTo>
                  <a:close/>
                  <a:moveTo>
                    <a:pt x="106" y="121"/>
                  </a:moveTo>
                  <a:cubicBezTo>
                    <a:pt x="107" y="121"/>
                    <a:pt x="107" y="121"/>
                    <a:pt x="107" y="121"/>
                  </a:cubicBezTo>
                  <a:cubicBezTo>
                    <a:pt x="108" y="120"/>
                    <a:pt x="108" y="120"/>
                    <a:pt x="108" y="120"/>
                  </a:cubicBezTo>
                  <a:cubicBezTo>
                    <a:pt x="108" y="119"/>
                    <a:pt x="108" y="119"/>
                    <a:pt x="108" y="119"/>
                  </a:cubicBezTo>
                  <a:cubicBezTo>
                    <a:pt x="107" y="119"/>
                    <a:pt x="107" y="119"/>
                    <a:pt x="107" y="119"/>
                  </a:cubicBezTo>
                  <a:cubicBezTo>
                    <a:pt x="106" y="121"/>
                    <a:pt x="106" y="121"/>
                    <a:pt x="106" y="121"/>
                  </a:cubicBezTo>
                  <a:close/>
                  <a:moveTo>
                    <a:pt x="105" y="123"/>
                  </a:moveTo>
                  <a:cubicBezTo>
                    <a:pt x="106" y="123"/>
                    <a:pt x="106" y="123"/>
                    <a:pt x="106" y="123"/>
                  </a:cubicBezTo>
                  <a:cubicBezTo>
                    <a:pt x="106" y="122"/>
                    <a:pt x="106" y="122"/>
                    <a:pt x="106" y="122"/>
                  </a:cubicBezTo>
                  <a:cubicBezTo>
                    <a:pt x="106" y="121"/>
                    <a:pt x="106" y="121"/>
                    <a:pt x="106" y="121"/>
                  </a:cubicBezTo>
                  <a:cubicBezTo>
                    <a:pt x="105" y="123"/>
                    <a:pt x="105" y="123"/>
                    <a:pt x="105" y="123"/>
                  </a:cubicBezTo>
                  <a:close/>
                  <a:moveTo>
                    <a:pt x="105" y="128"/>
                  </a:moveTo>
                  <a:cubicBezTo>
                    <a:pt x="104" y="127"/>
                    <a:pt x="104" y="127"/>
                    <a:pt x="104" y="127"/>
                  </a:cubicBezTo>
                  <a:cubicBezTo>
                    <a:pt x="105" y="125"/>
                    <a:pt x="105" y="125"/>
                    <a:pt x="105" y="125"/>
                  </a:cubicBezTo>
                  <a:cubicBezTo>
                    <a:pt x="105" y="123"/>
                    <a:pt x="105" y="123"/>
                    <a:pt x="105" y="123"/>
                  </a:cubicBezTo>
                  <a:cubicBezTo>
                    <a:pt x="104" y="125"/>
                    <a:pt x="104" y="125"/>
                    <a:pt x="104" y="125"/>
                  </a:cubicBezTo>
                  <a:cubicBezTo>
                    <a:pt x="104" y="127"/>
                    <a:pt x="104" y="127"/>
                    <a:pt x="104" y="127"/>
                  </a:cubicBezTo>
                  <a:cubicBezTo>
                    <a:pt x="104" y="127"/>
                    <a:pt x="105" y="128"/>
                    <a:pt x="105"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540" name="Rectangle 539"/>
          <p:cNvSpPr/>
          <p:nvPr/>
        </p:nvSpPr>
        <p:spPr>
          <a:xfrm>
            <a:off x="-13888" y="-43563"/>
            <a:ext cx="12192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prstClr val="white"/>
              </a:solidFill>
            </a:endParaRPr>
          </a:p>
        </p:txBody>
      </p:sp>
      <p:cxnSp>
        <p:nvCxnSpPr>
          <p:cNvPr id="541" name="Straight Connector 540"/>
          <p:cNvCxnSpPr/>
          <p:nvPr/>
        </p:nvCxnSpPr>
        <p:spPr>
          <a:xfrm>
            <a:off x="6194" y="6813519"/>
            <a:ext cx="2412000" cy="0"/>
          </a:xfrm>
          <a:prstGeom prst="line">
            <a:avLst/>
          </a:prstGeom>
          <a:ln w="57150">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2453699" y="6804993"/>
            <a:ext cx="2412000" cy="0"/>
          </a:xfrm>
          <a:prstGeom prst="line">
            <a:avLst/>
          </a:prstGeom>
          <a:ln w="57150">
            <a:solidFill>
              <a:schemeClr val="accent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3" name="Straight Connector 542"/>
          <p:cNvCxnSpPr/>
          <p:nvPr/>
        </p:nvCxnSpPr>
        <p:spPr>
          <a:xfrm>
            <a:off x="4893090" y="6808925"/>
            <a:ext cx="2412000" cy="0"/>
          </a:xfrm>
          <a:prstGeom prst="line">
            <a:avLst/>
          </a:prstGeom>
          <a:ln w="57150">
            <a:solidFill>
              <a:schemeClr val="accent3"/>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4" name="Straight Connector 543"/>
          <p:cNvCxnSpPr/>
          <p:nvPr/>
        </p:nvCxnSpPr>
        <p:spPr>
          <a:xfrm>
            <a:off x="7347596" y="6811803"/>
            <a:ext cx="2412000" cy="0"/>
          </a:xfrm>
          <a:prstGeom prst="line">
            <a:avLst/>
          </a:prstGeom>
          <a:ln w="57150">
            <a:solidFill>
              <a:schemeClr val="accent4"/>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9790786" y="6811595"/>
            <a:ext cx="2412000" cy="0"/>
          </a:xfrm>
          <a:prstGeom prst="line">
            <a:avLst/>
          </a:prstGeom>
          <a:ln w="57150">
            <a:solidFill>
              <a:schemeClr val="accent5"/>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6" name="Title 1"/>
          <p:cNvSpPr txBox="1">
            <a:spLocks/>
          </p:cNvSpPr>
          <p:nvPr/>
        </p:nvSpPr>
        <p:spPr>
          <a:xfrm>
            <a:off x="1800149" y="2119081"/>
            <a:ext cx="8537403" cy="1421928"/>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d-ID" sz="9600" kern="0" dirty="0">
                <a:solidFill>
                  <a:schemeClr val="bg1"/>
                </a:solidFill>
                <a:latin typeface="Segoe UI" pitchFamily="34" charset="0"/>
                <a:ea typeface="Segoe UI" pitchFamily="34" charset="0"/>
                <a:cs typeface="Segoe UI" pitchFamily="34" charset="0"/>
              </a:rPr>
              <a:t>Video Intercom</a:t>
            </a:r>
            <a:endParaRPr lang="en-US" sz="9600" kern="0" dirty="0">
              <a:solidFill>
                <a:schemeClr val="bg1"/>
              </a:solidFill>
              <a:latin typeface="Segoe UI" pitchFamily="34" charset="0"/>
              <a:ea typeface="Segoe UI" pitchFamily="34" charset="0"/>
              <a:cs typeface="Segoe UI" pitchFamily="34" charset="0"/>
            </a:endParaRPr>
          </a:p>
        </p:txBody>
      </p:sp>
      <p:sp>
        <p:nvSpPr>
          <p:cNvPr id="268" name="Rectangle 546"/>
          <p:cNvSpPr/>
          <p:nvPr/>
        </p:nvSpPr>
        <p:spPr>
          <a:xfrm>
            <a:off x="0" y="3429000"/>
            <a:ext cx="12192000" cy="646331"/>
          </a:xfrm>
          <a:prstGeom prst="rect">
            <a:avLst/>
          </a:prstGeom>
        </p:spPr>
        <p:txBody>
          <a:bodyPr wrap="square">
            <a:spAutoFit/>
          </a:bodyPr>
          <a:lstStyle/>
          <a:p>
            <a:pPr algn="ctr"/>
            <a:r>
              <a:rPr lang="en-US" altLang="zh-CN" sz="3600" kern="0" dirty="0">
                <a:solidFill>
                  <a:schemeClr val="bg1"/>
                </a:solidFill>
                <a:latin typeface="Segoe UI" pitchFamily="34" charset="0"/>
                <a:ea typeface="Segoe UI" pitchFamily="34" charset="0"/>
                <a:cs typeface="Segoe UI" pitchFamily="34" charset="0"/>
              </a:rPr>
              <a:t>                                      </a:t>
            </a:r>
            <a:r>
              <a:rPr lang="en-US" altLang="zh-CN" sz="3600" kern="0" dirty="0" smtClean="0">
                <a:solidFill>
                  <a:schemeClr val="bg1"/>
                </a:solidFill>
                <a:latin typeface="Segoe UI" pitchFamily="34" charset="0"/>
                <a:ea typeface="Segoe UI" pitchFamily="34" charset="0"/>
                <a:cs typeface="Segoe UI" pitchFamily="34" charset="0"/>
              </a:rPr>
              <a:t>       </a:t>
            </a:r>
            <a:r>
              <a:rPr lang="en-US" altLang="zh-CN" sz="3200" kern="0" dirty="0">
                <a:solidFill>
                  <a:schemeClr val="accent2"/>
                </a:solidFill>
                <a:latin typeface="Segoe UI" pitchFamily="34" charset="0"/>
                <a:ea typeface="Segoe UI" pitchFamily="34" charset="0"/>
                <a:cs typeface="Segoe UI" pitchFamily="34" charset="0"/>
              </a:rPr>
              <a:t>---Intelligent </a:t>
            </a:r>
            <a:r>
              <a:rPr lang="en-US" altLang="zh-CN" sz="3200" kern="0" dirty="0" smtClean="0">
                <a:solidFill>
                  <a:schemeClr val="accent2"/>
                </a:solidFill>
                <a:latin typeface="Segoe UI" pitchFamily="34" charset="0"/>
                <a:ea typeface="Segoe UI" pitchFamily="34" charset="0"/>
                <a:cs typeface="Segoe UI" pitchFamily="34" charset="0"/>
              </a:rPr>
              <a:t>Building </a:t>
            </a:r>
            <a:endParaRPr lang="id-ID" sz="3200" kern="0" dirty="0">
              <a:solidFill>
                <a:schemeClr val="accent2"/>
              </a:solidFill>
              <a:latin typeface="Segoe UI" pitchFamily="34" charset="0"/>
              <a:ea typeface="Segoe UI" pitchFamily="34" charset="0"/>
              <a:cs typeface="Segoe UI" pitchFamily="34" charset="0"/>
            </a:endParaRPr>
          </a:p>
        </p:txBody>
      </p:sp>
      <p:cxnSp>
        <p:nvCxnSpPr>
          <p:cNvPr id="270" name="直接连接符 269"/>
          <p:cNvCxnSpPr/>
          <p:nvPr/>
        </p:nvCxnSpPr>
        <p:spPr>
          <a:xfrm>
            <a:off x="1619853" y="3414602"/>
            <a:ext cx="8810161"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290879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矩形 124"/>
          <p:cNvSpPr/>
          <p:nvPr/>
        </p:nvSpPr>
        <p:spPr>
          <a:xfrm>
            <a:off x="336549"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latin typeface="Segoe UI" pitchFamily="34" charset="0"/>
                <a:ea typeface="张海山锐线体简" panose="02000000000000000000" pitchFamily="2" charset="-122"/>
                <a:cs typeface="Segoe UI" pitchFamily="34" charset="0"/>
              </a:rPr>
              <a:t>New UI Experience</a:t>
            </a:r>
            <a:endParaRPr lang="zh-CN" altLang="en-US" sz="3600" dirty="0">
              <a:latin typeface="Segoe UI" pitchFamily="34" charset="0"/>
              <a:ea typeface="张海山锐线体简" panose="02000000000000000000" pitchFamily="2" charset="-122"/>
              <a:cs typeface="Segoe UI" pitchFamily="34" charset="0"/>
            </a:endParaRPr>
          </a:p>
        </p:txBody>
      </p:sp>
      <p:grpSp>
        <p:nvGrpSpPr>
          <p:cNvPr id="3" name="组合 2"/>
          <p:cNvGrpSpPr>
            <a:grpSpLocks noChangeAspect="1"/>
          </p:cNvGrpSpPr>
          <p:nvPr/>
        </p:nvGrpSpPr>
        <p:grpSpPr>
          <a:xfrm>
            <a:off x="3869532" y="3050204"/>
            <a:ext cx="4440164" cy="2945019"/>
            <a:chOff x="264144" y="1205901"/>
            <a:chExt cx="7135292" cy="4635340"/>
          </a:xfrm>
          <a:effectLst>
            <a:reflection stA="37000" endPos="14000" dir="5400000" sy="-100000" algn="bl" rotWithShape="0"/>
          </a:effectLst>
        </p:grpSpPr>
        <p:pic>
          <p:nvPicPr>
            <p:cNvPr id="10" name="Picture 2" descr="E:\1-产品线\1-可视对讲VDP\产品规划\VTH\VTH白正.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817" t="19580" r="14223" b="12229"/>
            <a:stretch/>
          </p:blipFill>
          <p:spPr bwMode="auto">
            <a:xfrm>
              <a:off x="264144" y="1205901"/>
              <a:ext cx="7135292" cy="463534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E:\1-产品线\1-可视对讲VDP\产品规划\VTH\新UI实物版\主界面.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49866" y="2077724"/>
              <a:ext cx="5078706" cy="28575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圆角矩形 3"/>
          <p:cNvSpPr/>
          <p:nvPr/>
        </p:nvSpPr>
        <p:spPr>
          <a:xfrm>
            <a:off x="1074474" y="3175646"/>
            <a:ext cx="2704016" cy="1697459"/>
          </a:xfrm>
          <a:prstGeom prst="roundRect">
            <a:avLst>
              <a:gd name="adj" fmla="val 15462"/>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 name="圆角矩形 4"/>
          <p:cNvSpPr>
            <a:spLocks noChangeAspect="1"/>
          </p:cNvSpPr>
          <p:nvPr/>
        </p:nvSpPr>
        <p:spPr>
          <a:xfrm>
            <a:off x="1067765" y="1199711"/>
            <a:ext cx="2697776" cy="1710599"/>
          </a:xfrm>
          <a:prstGeom prst="roundRect">
            <a:avLst>
              <a:gd name="adj" fmla="val 15462"/>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 name="圆角矩形 5"/>
          <p:cNvSpPr/>
          <p:nvPr/>
        </p:nvSpPr>
        <p:spPr>
          <a:xfrm>
            <a:off x="4216837" y="1204712"/>
            <a:ext cx="2858542" cy="1697458"/>
          </a:xfrm>
          <a:prstGeom prst="roundRect">
            <a:avLst>
              <a:gd name="adj" fmla="val 15462"/>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7" name="圆角矩形 6"/>
          <p:cNvSpPr/>
          <p:nvPr/>
        </p:nvSpPr>
        <p:spPr>
          <a:xfrm>
            <a:off x="7416873" y="1199365"/>
            <a:ext cx="3473674" cy="1697458"/>
          </a:xfrm>
          <a:prstGeom prst="roundRect">
            <a:avLst>
              <a:gd name="adj" fmla="val 15462"/>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effectLst/>
              <a:uLnTx/>
              <a:uFillTx/>
              <a:latin typeface="Segoe UI" pitchFamily="34" charset="0"/>
              <a:cs typeface="Segoe UI" pitchFamily="34" charset="0"/>
            </a:endParaRPr>
          </a:p>
        </p:txBody>
      </p:sp>
      <p:sp>
        <p:nvSpPr>
          <p:cNvPr id="8" name="圆角矩形 7"/>
          <p:cNvSpPr/>
          <p:nvPr/>
        </p:nvSpPr>
        <p:spPr>
          <a:xfrm>
            <a:off x="8426341" y="3160981"/>
            <a:ext cx="2464206" cy="1697458"/>
          </a:xfrm>
          <a:prstGeom prst="roundRect">
            <a:avLst>
              <a:gd name="adj" fmla="val 13304"/>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9" name="圆角矩形 8"/>
          <p:cNvSpPr/>
          <p:nvPr/>
        </p:nvSpPr>
        <p:spPr>
          <a:xfrm>
            <a:off x="1061525" y="5064780"/>
            <a:ext cx="2675724" cy="906230"/>
          </a:xfrm>
          <a:prstGeom prst="roundRect">
            <a:avLst>
              <a:gd name="adj" fmla="val 15462"/>
            </a:avLst>
          </a:prstGeom>
          <a:solidFill>
            <a:schemeClr val="accent2">
              <a:alpha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2" name="TextBox 11"/>
          <p:cNvSpPr txBox="1"/>
          <p:nvPr/>
        </p:nvSpPr>
        <p:spPr>
          <a:xfrm>
            <a:off x="2779323" y="2456712"/>
            <a:ext cx="957926" cy="276999"/>
          </a:xfrm>
          <a:prstGeom prst="rect">
            <a:avLst/>
          </a:prstGeom>
        </p:spPr>
        <p:txBody>
          <a:bodyPr vert="horz" wrap="square" lIns="91440" tIns="45720" rIns="91440" bIns="45720" rtlCol="0" anchor="ctr">
            <a:spAutoFit/>
          </a:bodyPr>
          <a:lstStyle>
            <a:defPPr>
              <a:defRPr lang="zh-CN"/>
            </a:defPPr>
            <a:lvl1pPr marR="0" lvl="0" algn="ctr" fontAlgn="auto">
              <a:lnSpc>
                <a:spcPct val="100000"/>
              </a:lnSpc>
              <a:spcBef>
                <a:spcPct val="0"/>
              </a:spcBef>
              <a:spcAft>
                <a:spcPts val="0"/>
              </a:spcAft>
              <a:buClrTx/>
              <a:buSzTx/>
              <a:buNone/>
              <a:tabLst/>
              <a:defRPr kumimoji="0" sz="2400" b="0" i="0" u="none" strike="noStrike" cap="none" spc="0" normalizeH="0" baseline="0">
                <a:ln>
                  <a:noFill/>
                </a:ln>
                <a:solidFill>
                  <a:schemeClr val="bg1"/>
                </a:solidFill>
                <a:effectLst/>
                <a:uLnTx/>
                <a:uFillTx/>
                <a:latin typeface="Segoe UI" pitchFamily="34" charset="0"/>
                <a:ea typeface="Segoe UI" pitchFamily="34" charset="0"/>
                <a:cs typeface="Segoe UI" pitchFamily="34" charset="0"/>
              </a:defRPr>
            </a:lvl1pPr>
          </a:lstStyle>
          <a:p>
            <a:r>
              <a:rPr lang="en-US" altLang="zh-CN" sz="1200" dirty="0" smtClean="0"/>
              <a:t>Dial pad</a:t>
            </a:r>
            <a:endParaRPr lang="en-US" altLang="zh-CN" sz="1200" dirty="0"/>
          </a:p>
        </p:txBody>
      </p:sp>
      <p:grpSp>
        <p:nvGrpSpPr>
          <p:cNvPr id="146" name="组合 145"/>
          <p:cNvGrpSpPr/>
          <p:nvPr/>
        </p:nvGrpSpPr>
        <p:grpSpPr>
          <a:xfrm>
            <a:off x="1296400" y="1828640"/>
            <a:ext cx="2180179" cy="566678"/>
            <a:chOff x="1391936" y="2512694"/>
            <a:chExt cx="2180179" cy="566678"/>
          </a:xfrm>
        </p:grpSpPr>
        <p:grpSp>
          <p:nvGrpSpPr>
            <p:cNvPr id="126" name="组合 125"/>
            <p:cNvGrpSpPr>
              <a:grpSpLocks noChangeAspect="1"/>
            </p:cNvGrpSpPr>
            <p:nvPr/>
          </p:nvGrpSpPr>
          <p:grpSpPr>
            <a:xfrm>
              <a:off x="1391936" y="2512694"/>
              <a:ext cx="470700" cy="566678"/>
              <a:chOff x="1486791" y="2049239"/>
              <a:chExt cx="551188" cy="663577"/>
            </a:xfrm>
          </p:grpSpPr>
          <p:grpSp>
            <p:nvGrpSpPr>
              <p:cNvPr id="14" name="组合 13"/>
              <p:cNvGrpSpPr/>
              <p:nvPr/>
            </p:nvGrpSpPr>
            <p:grpSpPr>
              <a:xfrm>
                <a:off x="1486791" y="2049239"/>
                <a:ext cx="493909" cy="663577"/>
                <a:chOff x="854598" y="1303725"/>
                <a:chExt cx="444723" cy="597495"/>
              </a:xfrm>
            </p:grpSpPr>
            <p:pic>
              <p:nvPicPr>
                <p:cNvPr id="18" name="图片 17"/>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25788" b="38776" l="77899" r="97544">
                              <a14:backgroundMark x1="93119" y1="29797" x2="93119" y2="29797"/>
                              <a14:backgroundMark x1="91972" y1="31264" x2="91972" y2="31264"/>
                            </a14:backgroundRemoval>
                          </a14:imgEffect>
                        </a14:imgLayer>
                      </a14:imgProps>
                    </a:ext>
                    <a:ext uri="{28A0092B-C50C-407E-A947-70E740481C1C}">
                      <a14:useLocalDpi xmlns:a14="http://schemas.microsoft.com/office/drawing/2010/main" xmlns="" val="0"/>
                    </a:ext>
                  </a:extLst>
                </a:blip>
                <a:srcRect l="75443" t="24165" b="59601"/>
                <a:stretch/>
              </p:blipFill>
              <p:spPr>
                <a:xfrm>
                  <a:off x="854598" y="1303725"/>
                  <a:ext cx="444723" cy="597495"/>
                </a:xfrm>
                <a:prstGeom prst="rect">
                  <a:avLst/>
                </a:prstGeom>
              </p:spPr>
            </p:pic>
            <p:sp>
              <p:nvSpPr>
                <p:cNvPr id="17" name="矩形标注 16"/>
                <p:cNvSpPr/>
                <p:nvPr/>
              </p:nvSpPr>
              <p:spPr>
                <a:xfrm>
                  <a:off x="1084551" y="1427528"/>
                  <a:ext cx="185915" cy="96630"/>
                </a:xfrm>
                <a:prstGeom prst="wedgeRectCallout">
                  <a:avLst>
                    <a:gd name="adj1" fmla="val -16439"/>
                    <a:gd name="adj2" fmla="val 112499"/>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sp>
            <p:nvSpPr>
              <p:cNvPr id="15" name="圆角矩形 14"/>
              <p:cNvSpPr/>
              <p:nvPr/>
            </p:nvSpPr>
            <p:spPr>
              <a:xfrm>
                <a:off x="1486791" y="2116089"/>
                <a:ext cx="551188"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nvGrpSpPr>
            <p:cNvPr id="129" name="组合 128"/>
            <p:cNvGrpSpPr>
              <a:grpSpLocks noChangeAspect="1"/>
            </p:cNvGrpSpPr>
            <p:nvPr/>
          </p:nvGrpSpPr>
          <p:grpSpPr>
            <a:xfrm>
              <a:off x="2260197" y="2574397"/>
              <a:ext cx="468511" cy="497607"/>
              <a:chOff x="2455327" y="2105101"/>
              <a:chExt cx="551189" cy="585420"/>
            </a:xfrm>
          </p:grpSpPr>
          <p:grpSp>
            <p:nvGrpSpPr>
              <p:cNvPr id="21" name="组合 20"/>
              <p:cNvGrpSpPr/>
              <p:nvPr/>
            </p:nvGrpSpPr>
            <p:grpSpPr>
              <a:xfrm>
                <a:off x="2557320" y="2196486"/>
                <a:ext cx="356829" cy="494035"/>
                <a:chOff x="1556545" y="1877662"/>
                <a:chExt cx="553174" cy="794327"/>
              </a:xfrm>
            </p:grpSpPr>
            <p:sp>
              <p:nvSpPr>
                <p:cNvPr id="23" name="椭圆 22"/>
                <p:cNvSpPr/>
                <p:nvPr/>
              </p:nvSpPr>
              <p:spPr>
                <a:xfrm>
                  <a:off x="1680675" y="1877662"/>
                  <a:ext cx="289990" cy="290053"/>
                </a:xfrm>
                <a:prstGeom prst="ellipse">
                  <a:avLst/>
                </a:prstGeom>
                <a:solidFill>
                  <a:sysClr val="window" lastClr="FFFFFF"/>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24" name="椭圆 38"/>
                <p:cNvSpPr/>
                <p:nvPr/>
              </p:nvSpPr>
              <p:spPr>
                <a:xfrm>
                  <a:off x="1556545" y="2227152"/>
                  <a:ext cx="553174" cy="444837"/>
                </a:xfrm>
                <a:custGeom>
                  <a:avLst/>
                  <a:gdLst/>
                  <a:ahLst/>
                  <a:cxnLst/>
                  <a:rect l="l" t="t" r="r" b="b"/>
                  <a:pathLst>
                    <a:path w="529428" h="523894">
                      <a:moveTo>
                        <a:pt x="264704" y="523893"/>
                      </a:moveTo>
                      <a:lnTo>
                        <a:pt x="264724" y="523893"/>
                      </a:lnTo>
                      <a:cubicBezTo>
                        <a:pt x="264721" y="523894"/>
                        <a:pt x="264717" y="523894"/>
                        <a:pt x="264714" y="523894"/>
                      </a:cubicBezTo>
                      <a:close/>
                      <a:moveTo>
                        <a:pt x="264714" y="0"/>
                      </a:moveTo>
                      <a:cubicBezTo>
                        <a:pt x="410912" y="0"/>
                        <a:pt x="529428" y="117278"/>
                        <a:pt x="529428" y="261946"/>
                      </a:cubicBezTo>
                      <a:lnTo>
                        <a:pt x="0" y="261946"/>
                      </a:lnTo>
                      <a:cubicBezTo>
                        <a:pt x="1" y="117278"/>
                        <a:pt x="118516" y="0"/>
                        <a:pt x="264714" y="0"/>
                      </a:cubicBezTo>
                      <a:close/>
                    </a:path>
                  </a:pathLst>
                </a:custGeom>
                <a:solidFill>
                  <a:sysClr val="window" lastClr="FFFFFF"/>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sp>
            <p:nvSpPr>
              <p:cNvPr id="22" name="圆角矩形 21"/>
              <p:cNvSpPr/>
              <p:nvPr/>
            </p:nvSpPr>
            <p:spPr>
              <a:xfrm>
                <a:off x="2455327" y="2105101"/>
                <a:ext cx="551189"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nvGrpSpPr>
            <p:cNvPr id="130" name="组合 129"/>
            <p:cNvGrpSpPr>
              <a:grpSpLocks noChangeAspect="1"/>
            </p:cNvGrpSpPr>
            <p:nvPr/>
          </p:nvGrpSpPr>
          <p:grpSpPr>
            <a:xfrm>
              <a:off x="3103605" y="2574397"/>
              <a:ext cx="468510" cy="482670"/>
              <a:chOff x="3400447" y="2105100"/>
              <a:chExt cx="551188" cy="567847"/>
            </a:xfrm>
          </p:grpSpPr>
          <p:sp>
            <p:nvSpPr>
              <p:cNvPr id="26" name="圆角矩形 25"/>
              <p:cNvSpPr/>
              <p:nvPr/>
            </p:nvSpPr>
            <p:spPr>
              <a:xfrm>
                <a:off x="3400447" y="2105100"/>
                <a:ext cx="551188"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nvGrpSpPr>
              <p:cNvPr id="27" name="组合 26"/>
              <p:cNvGrpSpPr>
                <a:grpSpLocks noChangeAspect="1"/>
              </p:cNvGrpSpPr>
              <p:nvPr/>
            </p:nvGrpSpPr>
            <p:grpSpPr>
              <a:xfrm>
                <a:off x="3557473" y="2257579"/>
                <a:ext cx="237135" cy="311903"/>
                <a:chOff x="979403" y="1640284"/>
                <a:chExt cx="547488" cy="720105"/>
              </a:xfrm>
            </p:grpSpPr>
            <p:sp>
              <p:nvSpPr>
                <p:cNvPr id="28" name="椭圆 27"/>
                <p:cNvSpPr/>
                <p:nvPr/>
              </p:nvSpPr>
              <p:spPr>
                <a:xfrm>
                  <a:off x="981571" y="1640285"/>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29" name="椭圆 28"/>
                <p:cNvSpPr/>
                <p:nvPr/>
              </p:nvSpPr>
              <p:spPr>
                <a:xfrm>
                  <a:off x="1193559" y="1640284"/>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0" name="椭圆 29"/>
                <p:cNvSpPr/>
                <p:nvPr/>
              </p:nvSpPr>
              <p:spPr>
                <a:xfrm>
                  <a:off x="1407715" y="1640285"/>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1" name="椭圆 30"/>
                <p:cNvSpPr/>
                <p:nvPr/>
              </p:nvSpPr>
              <p:spPr>
                <a:xfrm>
                  <a:off x="979403" y="1836742"/>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2" name="椭圆 31"/>
                <p:cNvSpPr/>
                <p:nvPr/>
              </p:nvSpPr>
              <p:spPr>
                <a:xfrm>
                  <a:off x="1191391" y="1836741"/>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3" name="椭圆 32"/>
                <p:cNvSpPr/>
                <p:nvPr/>
              </p:nvSpPr>
              <p:spPr>
                <a:xfrm>
                  <a:off x="1405547" y="1836742"/>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4" name="椭圆 33"/>
                <p:cNvSpPr/>
                <p:nvPr/>
              </p:nvSpPr>
              <p:spPr>
                <a:xfrm>
                  <a:off x="979403" y="2031036"/>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5" name="椭圆 34"/>
                <p:cNvSpPr/>
                <p:nvPr/>
              </p:nvSpPr>
              <p:spPr>
                <a:xfrm>
                  <a:off x="1191391" y="2031035"/>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6" name="椭圆 35"/>
                <p:cNvSpPr/>
                <p:nvPr/>
              </p:nvSpPr>
              <p:spPr>
                <a:xfrm>
                  <a:off x="1405547" y="2031036"/>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37" name="椭圆 36"/>
                <p:cNvSpPr/>
                <p:nvPr/>
              </p:nvSpPr>
              <p:spPr>
                <a:xfrm>
                  <a:off x="1193559" y="2236880"/>
                  <a:ext cx="119176" cy="123509"/>
                </a:xfrm>
                <a:prstGeom prst="ellipse">
                  <a:avLst/>
                </a:prstGeom>
                <a:solidFill>
                  <a:sysClr val="window" lastClr="FFFFFF">
                    <a:lumMod val="95000"/>
                  </a:sys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sp>
        <p:nvSpPr>
          <p:cNvPr id="38" name="矩形 37"/>
          <p:cNvSpPr/>
          <p:nvPr/>
        </p:nvSpPr>
        <p:spPr>
          <a:xfrm>
            <a:off x="1061525" y="1471377"/>
            <a:ext cx="91473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rPr>
              <a:t>“Call</a:t>
            </a: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39" name="矩形 38"/>
          <p:cNvSpPr/>
          <p:nvPr/>
        </p:nvSpPr>
        <p:spPr>
          <a:xfrm>
            <a:off x="4216837" y="1469503"/>
            <a:ext cx="948887"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“Info”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grpSp>
        <p:nvGrpSpPr>
          <p:cNvPr id="135" name="组合 134"/>
          <p:cNvGrpSpPr>
            <a:grpSpLocks noChangeAspect="1"/>
          </p:cNvGrpSpPr>
          <p:nvPr/>
        </p:nvGrpSpPr>
        <p:grpSpPr>
          <a:xfrm>
            <a:off x="4716812" y="1879148"/>
            <a:ext cx="468037" cy="527029"/>
            <a:chOff x="5386324" y="1974421"/>
            <a:chExt cx="550632" cy="620034"/>
          </a:xfrm>
        </p:grpSpPr>
        <p:sp>
          <p:nvSpPr>
            <p:cNvPr id="41" name="圆角矩形 40"/>
            <p:cNvSpPr/>
            <p:nvPr/>
          </p:nvSpPr>
          <p:spPr>
            <a:xfrm>
              <a:off x="5386324" y="1994097"/>
              <a:ext cx="550632"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pic>
          <p:nvPicPr>
            <p:cNvPr id="42" name="图片 41"/>
            <p:cNvPicPr>
              <a:picLocks noChangeAspect="1"/>
            </p:cNvPicPr>
            <p:nvPr/>
          </p:nvPicPr>
          <p:blipFill rotWithShape="1">
            <a:blip r:embed="rId7" cstate="print">
              <a:extLst>
                <a:ext uri="{28A0092B-C50C-407E-A947-70E740481C1C}">
                  <a14:useLocalDpi xmlns:a14="http://schemas.microsoft.com/office/drawing/2010/main" xmlns="" val="0"/>
                </a:ext>
              </a:extLst>
            </a:blip>
            <a:srcRect t="24602" r="74557" b="58840"/>
            <a:stretch/>
          </p:blipFill>
          <p:spPr>
            <a:xfrm>
              <a:off x="5440553" y="1974421"/>
              <a:ext cx="468320" cy="620034"/>
            </a:xfrm>
            <a:prstGeom prst="rect">
              <a:avLst/>
            </a:prstGeom>
          </p:spPr>
        </p:pic>
      </p:grpSp>
      <p:grpSp>
        <p:nvGrpSpPr>
          <p:cNvPr id="136" name="组合 135"/>
          <p:cNvGrpSpPr>
            <a:grpSpLocks noChangeAspect="1"/>
          </p:cNvGrpSpPr>
          <p:nvPr/>
        </p:nvGrpSpPr>
        <p:grpSpPr>
          <a:xfrm>
            <a:off x="6036109" y="1898593"/>
            <a:ext cx="468037" cy="512805"/>
            <a:chOff x="6721477" y="1995682"/>
            <a:chExt cx="550632" cy="603300"/>
          </a:xfrm>
        </p:grpSpPr>
        <p:sp>
          <p:nvSpPr>
            <p:cNvPr id="44" name="圆角矩形 43"/>
            <p:cNvSpPr>
              <a:spLocks/>
            </p:cNvSpPr>
            <p:nvPr/>
          </p:nvSpPr>
          <p:spPr>
            <a:xfrm>
              <a:off x="6721477" y="1995682"/>
              <a:ext cx="550632"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pic>
          <p:nvPicPr>
            <p:cNvPr id="45" name="图片 44"/>
            <p:cNvPicPr>
              <a:picLocks/>
            </p:cNvPicPr>
            <p:nvPr/>
          </p:nvPicPr>
          <p:blipFill rotWithShape="1">
            <a:blip r:embed="rId8" cstate="print">
              <a:extLst>
                <a:ext uri="{28A0092B-C50C-407E-A947-70E740481C1C}">
                  <a14:useLocalDpi xmlns:a14="http://schemas.microsoft.com/office/drawing/2010/main" xmlns="" val="0"/>
                </a:ext>
              </a:extLst>
            </a:blip>
            <a:srcRect l="75242" b="86484"/>
            <a:stretch/>
          </p:blipFill>
          <p:spPr>
            <a:xfrm>
              <a:off x="6760152" y="2102385"/>
              <a:ext cx="447135" cy="496597"/>
            </a:xfrm>
            <a:prstGeom prst="rect">
              <a:avLst/>
            </a:prstGeom>
          </p:spPr>
        </p:pic>
      </p:grpSp>
      <p:sp>
        <p:nvSpPr>
          <p:cNvPr id="46" name="TextBox 45"/>
          <p:cNvSpPr txBox="1"/>
          <p:nvPr/>
        </p:nvSpPr>
        <p:spPr>
          <a:xfrm>
            <a:off x="4554232" y="2472383"/>
            <a:ext cx="228337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Alarm info             Publish Info</a:t>
            </a:r>
          </a:p>
        </p:txBody>
      </p:sp>
      <p:sp>
        <p:nvSpPr>
          <p:cNvPr id="47" name="矩形 46"/>
          <p:cNvSpPr/>
          <p:nvPr/>
        </p:nvSpPr>
        <p:spPr>
          <a:xfrm>
            <a:off x="1071636" y="3364723"/>
            <a:ext cx="1813134"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“Monitor”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grpSp>
        <p:nvGrpSpPr>
          <p:cNvPr id="133" name="组合 132"/>
          <p:cNvGrpSpPr>
            <a:grpSpLocks noChangeAspect="1"/>
          </p:cNvGrpSpPr>
          <p:nvPr/>
        </p:nvGrpSpPr>
        <p:grpSpPr>
          <a:xfrm>
            <a:off x="1525932" y="3854603"/>
            <a:ext cx="468037" cy="482670"/>
            <a:chOff x="1595345" y="4914631"/>
            <a:chExt cx="550632" cy="567847"/>
          </a:xfrm>
        </p:grpSpPr>
        <p:sp>
          <p:nvSpPr>
            <p:cNvPr id="49" name="圆角矩形 48"/>
            <p:cNvSpPr/>
            <p:nvPr/>
          </p:nvSpPr>
          <p:spPr>
            <a:xfrm>
              <a:off x="1595345" y="4914631"/>
              <a:ext cx="550632"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1" name="圆角矩形 50"/>
            <p:cNvSpPr/>
            <p:nvPr/>
          </p:nvSpPr>
          <p:spPr>
            <a:xfrm>
              <a:off x="1761051" y="5042554"/>
              <a:ext cx="238881" cy="333590"/>
            </a:xfrm>
            <a:prstGeom prst="round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nvGrpSpPr>
            <p:cNvPr id="52" name="组合 51"/>
            <p:cNvGrpSpPr/>
            <p:nvPr/>
          </p:nvGrpSpPr>
          <p:grpSpPr>
            <a:xfrm>
              <a:off x="1789546" y="5098940"/>
              <a:ext cx="181891" cy="220817"/>
              <a:chOff x="2726938" y="608200"/>
              <a:chExt cx="655771" cy="795309"/>
            </a:xfrm>
          </p:grpSpPr>
          <p:sp>
            <p:nvSpPr>
              <p:cNvPr id="53" name="椭圆 52"/>
              <p:cNvSpPr/>
              <p:nvPr/>
            </p:nvSpPr>
            <p:spPr>
              <a:xfrm>
                <a:off x="2728889" y="940674"/>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4" name="椭圆 53"/>
              <p:cNvSpPr/>
              <p:nvPr/>
            </p:nvSpPr>
            <p:spPr>
              <a:xfrm>
                <a:off x="2919678" y="940673"/>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5" name="椭圆 54"/>
              <p:cNvSpPr/>
              <p:nvPr/>
            </p:nvSpPr>
            <p:spPr>
              <a:xfrm>
                <a:off x="3112418" y="940674"/>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6" name="椭圆 55"/>
              <p:cNvSpPr/>
              <p:nvPr/>
            </p:nvSpPr>
            <p:spPr>
              <a:xfrm>
                <a:off x="2726938" y="1117486"/>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7" name="椭圆 56"/>
              <p:cNvSpPr/>
              <p:nvPr/>
            </p:nvSpPr>
            <p:spPr>
              <a:xfrm>
                <a:off x="2917727" y="1117485"/>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8" name="椭圆 57"/>
              <p:cNvSpPr/>
              <p:nvPr/>
            </p:nvSpPr>
            <p:spPr>
              <a:xfrm>
                <a:off x="3110467" y="1117486"/>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59" name="椭圆 58"/>
              <p:cNvSpPr/>
              <p:nvPr/>
            </p:nvSpPr>
            <p:spPr>
              <a:xfrm>
                <a:off x="2726938" y="1292351"/>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0" name="椭圆 59"/>
              <p:cNvSpPr/>
              <p:nvPr/>
            </p:nvSpPr>
            <p:spPr>
              <a:xfrm>
                <a:off x="2917727" y="1292350"/>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1" name="椭圆 60"/>
              <p:cNvSpPr/>
              <p:nvPr/>
            </p:nvSpPr>
            <p:spPr>
              <a:xfrm>
                <a:off x="3110467" y="1292351"/>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2" name="椭圆 61"/>
              <p:cNvSpPr/>
              <p:nvPr/>
            </p:nvSpPr>
            <p:spPr>
              <a:xfrm>
                <a:off x="3275451" y="933579"/>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3" name="椭圆 62"/>
              <p:cNvSpPr/>
              <p:nvPr/>
            </p:nvSpPr>
            <p:spPr>
              <a:xfrm>
                <a:off x="3273500" y="1110391"/>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4" name="椭圆 63"/>
              <p:cNvSpPr/>
              <p:nvPr/>
            </p:nvSpPr>
            <p:spPr>
              <a:xfrm>
                <a:off x="3273500" y="1285256"/>
                <a:ext cx="107258" cy="111158"/>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65" name="椭圆 64"/>
              <p:cNvSpPr/>
              <p:nvPr/>
            </p:nvSpPr>
            <p:spPr>
              <a:xfrm>
                <a:off x="2928360" y="608200"/>
                <a:ext cx="246369" cy="255181"/>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nvGrpSpPr>
          <p:cNvPr id="134" name="组合 133"/>
          <p:cNvGrpSpPr>
            <a:grpSpLocks noChangeAspect="1"/>
          </p:cNvGrpSpPr>
          <p:nvPr/>
        </p:nvGrpSpPr>
        <p:grpSpPr>
          <a:xfrm>
            <a:off x="2797704" y="3849739"/>
            <a:ext cx="468037" cy="482670"/>
            <a:chOff x="2934995" y="4914631"/>
            <a:chExt cx="550632" cy="567847"/>
          </a:xfrm>
        </p:grpSpPr>
        <p:sp>
          <p:nvSpPr>
            <p:cNvPr id="67" name="圆角矩形 66"/>
            <p:cNvSpPr/>
            <p:nvPr/>
          </p:nvSpPr>
          <p:spPr>
            <a:xfrm>
              <a:off x="2934995" y="4914631"/>
              <a:ext cx="550632"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pic>
          <p:nvPicPr>
            <p:cNvPr id="68" name="图片 67"/>
            <p:cNvPicPr>
              <a:picLocks noChangeAspect="1"/>
            </p:cNvPicPr>
            <p:nvPr/>
          </p:nvPicPr>
          <p:blipFill rotWithShape="1">
            <a:blip r:embed="rId9" cstate="print">
              <a:extLst>
                <a:ext uri="{28A0092B-C50C-407E-A947-70E740481C1C}">
                  <a14:useLocalDpi xmlns:a14="http://schemas.microsoft.com/office/drawing/2010/main" xmlns="" val="0"/>
                </a:ext>
              </a:extLst>
            </a:blip>
            <a:srcRect l="71755" t="88469"/>
            <a:stretch/>
          </p:blipFill>
          <p:spPr>
            <a:xfrm>
              <a:off x="2970682" y="4994312"/>
              <a:ext cx="469504" cy="389940"/>
            </a:xfrm>
            <a:prstGeom prst="rect">
              <a:avLst/>
            </a:prstGeom>
          </p:spPr>
        </p:pic>
      </p:grpSp>
      <p:sp>
        <p:nvSpPr>
          <p:cNvPr id="69" name="TextBox 68"/>
          <p:cNvSpPr txBox="1"/>
          <p:nvPr/>
        </p:nvSpPr>
        <p:spPr>
          <a:xfrm>
            <a:off x="1545854" y="4398133"/>
            <a:ext cx="205707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VTO                        IPC</a:t>
            </a:r>
          </a:p>
        </p:txBody>
      </p:sp>
      <p:sp>
        <p:nvSpPr>
          <p:cNvPr id="70" name="矩形 69"/>
          <p:cNvSpPr/>
          <p:nvPr/>
        </p:nvSpPr>
        <p:spPr>
          <a:xfrm>
            <a:off x="7422793" y="1464702"/>
            <a:ext cx="79076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“Arm”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1" name="矩形 70"/>
          <p:cNvSpPr/>
          <p:nvPr/>
        </p:nvSpPr>
        <p:spPr>
          <a:xfrm>
            <a:off x="8439289" y="3371013"/>
            <a:ext cx="1322312"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“Setting”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2" name="矩形 71"/>
          <p:cNvSpPr/>
          <p:nvPr/>
        </p:nvSpPr>
        <p:spPr>
          <a:xfrm>
            <a:off x="1074474" y="5188500"/>
            <a:ext cx="919495"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“SOS” </a:t>
            </a:r>
            <a:endParaRPr kumimoji="0" lang="en-US" altLang="zh-CN" sz="1600" b="1" i="0" u="none" strike="noStrike" kern="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grpSp>
        <p:nvGrpSpPr>
          <p:cNvPr id="141" name="组合 140"/>
          <p:cNvGrpSpPr>
            <a:grpSpLocks noChangeAspect="1"/>
          </p:cNvGrpSpPr>
          <p:nvPr/>
        </p:nvGrpSpPr>
        <p:grpSpPr>
          <a:xfrm>
            <a:off x="7792833" y="1884495"/>
            <a:ext cx="2698014" cy="492775"/>
            <a:chOff x="8901506" y="2060593"/>
            <a:chExt cx="3174134" cy="579735"/>
          </a:xfrm>
        </p:grpSpPr>
        <p:grpSp>
          <p:nvGrpSpPr>
            <p:cNvPr id="137" name="组合 136"/>
            <p:cNvGrpSpPr/>
            <p:nvPr/>
          </p:nvGrpSpPr>
          <p:grpSpPr>
            <a:xfrm>
              <a:off x="8901506" y="2072481"/>
              <a:ext cx="550632" cy="567847"/>
              <a:chOff x="8901506" y="2072481"/>
              <a:chExt cx="550632" cy="567847"/>
            </a:xfrm>
          </p:grpSpPr>
          <p:sp>
            <p:nvSpPr>
              <p:cNvPr id="74" name="圆角矩形 73"/>
              <p:cNvSpPr/>
              <p:nvPr/>
            </p:nvSpPr>
            <p:spPr>
              <a:xfrm>
                <a:off x="8901506" y="2072481"/>
                <a:ext cx="550632" cy="567847"/>
              </a:xfrm>
              <a:prstGeom prst="roundRect">
                <a:avLst/>
              </a:prstGeom>
              <a:no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nvGrpSpPr>
              <p:cNvPr id="75" name="组合 74"/>
              <p:cNvGrpSpPr>
                <a:grpSpLocks noChangeAspect="1"/>
              </p:cNvGrpSpPr>
              <p:nvPr/>
            </p:nvGrpSpPr>
            <p:grpSpPr>
              <a:xfrm>
                <a:off x="8956244" y="2144519"/>
                <a:ext cx="441156" cy="423770"/>
                <a:chOff x="2809702" y="2006138"/>
                <a:chExt cx="681643" cy="654119"/>
              </a:xfrm>
            </p:grpSpPr>
            <p:sp>
              <p:nvSpPr>
                <p:cNvPr id="76" name="等腰三角形 75"/>
                <p:cNvSpPr/>
                <p:nvPr/>
              </p:nvSpPr>
              <p:spPr>
                <a:xfrm>
                  <a:off x="2809702" y="2006138"/>
                  <a:ext cx="681643" cy="343593"/>
                </a:xfrm>
                <a:prstGeom prst="triangl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77" name="矩形 76"/>
                <p:cNvSpPr/>
                <p:nvPr/>
              </p:nvSpPr>
              <p:spPr>
                <a:xfrm>
                  <a:off x="2920537" y="2288769"/>
                  <a:ext cx="459971" cy="3455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nvGrpSpPr>
                <p:cNvPr id="78" name="组合 77"/>
                <p:cNvGrpSpPr>
                  <a:grpSpLocks noChangeAspect="1"/>
                </p:cNvGrpSpPr>
                <p:nvPr/>
              </p:nvGrpSpPr>
              <p:grpSpPr>
                <a:xfrm>
                  <a:off x="2996301" y="2246515"/>
                  <a:ext cx="308442" cy="413742"/>
                  <a:chOff x="3913501" y="2695239"/>
                  <a:chExt cx="385553" cy="517178"/>
                </a:xfrm>
              </p:grpSpPr>
              <p:sp>
                <p:nvSpPr>
                  <p:cNvPr id="79" name="椭圆 78"/>
                  <p:cNvSpPr/>
                  <p:nvPr/>
                </p:nvSpPr>
                <p:spPr>
                  <a:xfrm>
                    <a:off x="4000018" y="2695239"/>
                    <a:ext cx="202118" cy="194922"/>
                  </a:xfrm>
                  <a:prstGeom prst="ellipse">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0" name="椭圆 38"/>
                  <p:cNvSpPr/>
                  <p:nvPr/>
                </p:nvSpPr>
                <p:spPr>
                  <a:xfrm>
                    <a:off x="3913501" y="2913477"/>
                    <a:ext cx="385553" cy="298940"/>
                  </a:xfrm>
                  <a:custGeom>
                    <a:avLst/>
                    <a:gdLst/>
                    <a:ahLst/>
                    <a:cxnLst/>
                    <a:rect l="l" t="t" r="r" b="b"/>
                    <a:pathLst>
                      <a:path w="529428" h="523894">
                        <a:moveTo>
                          <a:pt x="264704" y="523893"/>
                        </a:moveTo>
                        <a:lnTo>
                          <a:pt x="264724" y="523893"/>
                        </a:lnTo>
                        <a:cubicBezTo>
                          <a:pt x="264721" y="523894"/>
                          <a:pt x="264717" y="523894"/>
                          <a:pt x="264714" y="523894"/>
                        </a:cubicBezTo>
                        <a:close/>
                        <a:moveTo>
                          <a:pt x="264714" y="0"/>
                        </a:moveTo>
                        <a:cubicBezTo>
                          <a:pt x="410912" y="0"/>
                          <a:pt x="529428" y="117278"/>
                          <a:pt x="529428" y="261946"/>
                        </a:cubicBezTo>
                        <a:lnTo>
                          <a:pt x="0" y="261946"/>
                        </a:lnTo>
                        <a:cubicBezTo>
                          <a:pt x="1" y="117278"/>
                          <a:pt x="118516" y="0"/>
                          <a:pt x="264714" y="0"/>
                        </a:cubicBezTo>
                        <a:close/>
                      </a:path>
                    </a:pathLst>
                  </a:cu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grpSp>
          <p:nvGrpSpPr>
            <p:cNvPr id="138" name="组合 137"/>
            <p:cNvGrpSpPr/>
            <p:nvPr/>
          </p:nvGrpSpPr>
          <p:grpSpPr>
            <a:xfrm>
              <a:off x="9789354" y="2072481"/>
              <a:ext cx="550632" cy="567847"/>
              <a:chOff x="9789354" y="2072481"/>
              <a:chExt cx="550632" cy="567847"/>
            </a:xfrm>
          </p:grpSpPr>
          <p:sp>
            <p:nvSpPr>
              <p:cNvPr id="82" name="圆角矩形 81"/>
              <p:cNvSpPr/>
              <p:nvPr/>
            </p:nvSpPr>
            <p:spPr>
              <a:xfrm>
                <a:off x="9789354" y="2072481"/>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83" name="组合 82"/>
              <p:cNvGrpSpPr>
                <a:grpSpLocks noChangeAspect="1"/>
              </p:cNvGrpSpPr>
              <p:nvPr/>
            </p:nvGrpSpPr>
            <p:grpSpPr>
              <a:xfrm>
                <a:off x="9910176" y="2245645"/>
                <a:ext cx="308988" cy="262443"/>
                <a:chOff x="3720724" y="3657275"/>
                <a:chExt cx="668396" cy="567138"/>
              </a:xfrm>
            </p:grpSpPr>
            <p:sp>
              <p:nvSpPr>
                <p:cNvPr id="84" name="圆角矩形 83"/>
                <p:cNvSpPr/>
                <p:nvPr/>
              </p:nvSpPr>
              <p:spPr>
                <a:xfrm>
                  <a:off x="3720724" y="3796145"/>
                  <a:ext cx="668396" cy="426720"/>
                </a:xfrm>
                <a:prstGeom prst="roundRect">
                  <a:avLst>
                    <a:gd name="adj" fmla="val 21862"/>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5" name="矩形 84"/>
                <p:cNvSpPr/>
                <p:nvPr/>
              </p:nvSpPr>
              <p:spPr>
                <a:xfrm>
                  <a:off x="3863888" y="3794597"/>
                  <a:ext cx="45719" cy="428268"/>
                </a:xfrm>
                <a:prstGeom prst="rect">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6" name="矩形 85"/>
                <p:cNvSpPr/>
                <p:nvPr/>
              </p:nvSpPr>
              <p:spPr>
                <a:xfrm>
                  <a:off x="4188085" y="3796145"/>
                  <a:ext cx="45719" cy="428268"/>
                </a:xfrm>
                <a:prstGeom prst="rect">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7" name="矩形 86"/>
                <p:cNvSpPr/>
                <p:nvPr/>
              </p:nvSpPr>
              <p:spPr>
                <a:xfrm>
                  <a:off x="3914310" y="3718559"/>
                  <a:ext cx="45719" cy="775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8" name="矩形 87"/>
                <p:cNvSpPr/>
                <p:nvPr/>
              </p:nvSpPr>
              <p:spPr>
                <a:xfrm>
                  <a:off x="4153848" y="3717012"/>
                  <a:ext cx="45719" cy="7758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89" name="矩形 88"/>
                <p:cNvSpPr/>
                <p:nvPr/>
              </p:nvSpPr>
              <p:spPr>
                <a:xfrm>
                  <a:off x="3914310" y="3657275"/>
                  <a:ext cx="285257" cy="6128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nvGrpSpPr>
            <p:cNvPr id="139" name="组合 138"/>
            <p:cNvGrpSpPr/>
            <p:nvPr/>
          </p:nvGrpSpPr>
          <p:grpSpPr>
            <a:xfrm>
              <a:off x="10636487" y="2060593"/>
              <a:ext cx="550632" cy="567847"/>
              <a:chOff x="10636487" y="2060593"/>
              <a:chExt cx="550632" cy="567847"/>
            </a:xfrm>
          </p:grpSpPr>
          <p:sp>
            <p:nvSpPr>
              <p:cNvPr id="91" name="圆角矩形 90"/>
              <p:cNvSpPr/>
              <p:nvPr/>
            </p:nvSpPr>
            <p:spPr>
              <a:xfrm>
                <a:off x="10636487" y="2060593"/>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92" name="组合 91"/>
              <p:cNvGrpSpPr>
                <a:grpSpLocks noChangeAspect="1"/>
              </p:cNvGrpSpPr>
              <p:nvPr/>
            </p:nvGrpSpPr>
            <p:grpSpPr>
              <a:xfrm>
                <a:off x="10741219" y="2139231"/>
                <a:ext cx="345797" cy="434853"/>
                <a:chOff x="5176520" y="3449659"/>
                <a:chExt cx="584391" cy="734152"/>
              </a:xfrm>
            </p:grpSpPr>
            <p:sp>
              <p:nvSpPr>
                <p:cNvPr id="93" name="新月形 92"/>
                <p:cNvSpPr/>
                <p:nvPr/>
              </p:nvSpPr>
              <p:spPr>
                <a:xfrm rot="19323701">
                  <a:off x="5176520" y="3562709"/>
                  <a:ext cx="439947" cy="621102"/>
                </a:xfrm>
                <a:prstGeom prst="moon">
                  <a:avLst>
                    <a:gd name="adj" fmla="val 38651"/>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94" name="十字星 93"/>
                <p:cNvSpPr/>
                <p:nvPr/>
              </p:nvSpPr>
              <p:spPr>
                <a:xfrm>
                  <a:off x="5406558" y="3449659"/>
                  <a:ext cx="250166" cy="311155"/>
                </a:xfrm>
                <a:prstGeom prst="star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95" name="十字星 94"/>
                <p:cNvSpPr/>
                <p:nvPr/>
              </p:nvSpPr>
              <p:spPr>
                <a:xfrm>
                  <a:off x="5635828" y="3625213"/>
                  <a:ext cx="125083" cy="271201"/>
                </a:xfrm>
                <a:prstGeom prst="star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nvGrpSpPr>
            <p:cNvPr id="140" name="组合 139"/>
            <p:cNvGrpSpPr/>
            <p:nvPr/>
          </p:nvGrpSpPr>
          <p:grpSpPr>
            <a:xfrm>
              <a:off x="11525008" y="2060593"/>
              <a:ext cx="550632" cy="567847"/>
              <a:chOff x="11525008" y="2060593"/>
              <a:chExt cx="550632" cy="567847"/>
            </a:xfrm>
          </p:grpSpPr>
          <p:sp>
            <p:nvSpPr>
              <p:cNvPr id="97" name="圆角矩形 96"/>
              <p:cNvSpPr/>
              <p:nvPr/>
            </p:nvSpPr>
            <p:spPr>
              <a:xfrm>
                <a:off x="11525008" y="2060593"/>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98" name="组合 97"/>
              <p:cNvGrpSpPr>
                <a:grpSpLocks noChangeAspect="1"/>
              </p:cNvGrpSpPr>
              <p:nvPr/>
            </p:nvGrpSpPr>
            <p:grpSpPr>
              <a:xfrm>
                <a:off x="11631388" y="2168759"/>
                <a:ext cx="353822" cy="351515"/>
                <a:chOff x="5259879" y="3319193"/>
                <a:chExt cx="1913448" cy="1899053"/>
              </a:xfrm>
            </p:grpSpPr>
            <p:sp>
              <p:nvSpPr>
                <p:cNvPr id="99" name="圆角矩形 92"/>
                <p:cNvSpPr/>
                <p:nvPr/>
              </p:nvSpPr>
              <p:spPr>
                <a:xfrm>
                  <a:off x="5259879" y="3668674"/>
                  <a:ext cx="1570007" cy="1549572"/>
                </a:xfrm>
                <a:custGeom>
                  <a:avLst/>
                  <a:gdLst/>
                  <a:ahLst/>
                  <a:cxnLst/>
                  <a:rect l="l" t="t" r="r" b="b"/>
                  <a:pathLst>
                    <a:path w="1570007" h="1549572">
                      <a:moveTo>
                        <a:pt x="258267" y="0"/>
                      </a:moveTo>
                      <a:lnTo>
                        <a:pt x="1311740" y="0"/>
                      </a:lnTo>
                      <a:cubicBezTo>
                        <a:pt x="1454377" y="0"/>
                        <a:pt x="1570007" y="115630"/>
                        <a:pt x="1570007" y="258267"/>
                      </a:cubicBezTo>
                      <a:lnTo>
                        <a:pt x="1570007" y="1291305"/>
                      </a:lnTo>
                      <a:cubicBezTo>
                        <a:pt x="1570007" y="1433942"/>
                        <a:pt x="1454377" y="1549572"/>
                        <a:pt x="1311740" y="1549572"/>
                      </a:cubicBezTo>
                      <a:lnTo>
                        <a:pt x="1083416" y="1549572"/>
                      </a:lnTo>
                      <a:lnTo>
                        <a:pt x="1083416" y="1409347"/>
                      </a:lnTo>
                      <a:cubicBezTo>
                        <a:pt x="1083416" y="1288992"/>
                        <a:pt x="985849" y="1191425"/>
                        <a:pt x="865494" y="1191425"/>
                      </a:cubicBezTo>
                      <a:lnTo>
                        <a:pt x="730278" y="1191425"/>
                      </a:lnTo>
                      <a:cubicBezTo>
                        <a:pt x="609923" y="1191425"/>
                        <a:pt x="512356" y="1288992"/>
                        <a:pt x="512356" y="1409347"/>
                      </a:cubicBezTo>
                      <a:lnTo>
                        <a:pt x="512356" y="1549572"/>
                      </a:lnTo>
                      <a:lnTo>
                        <a:pt x="258267" y="1549572"/>
                      </a:lnTo>
                      <a:cubicBezTo>
                        <a:pt x="115630" y="1549572"/>
                        <a:pt x="0" y="1433942"/>
                        <a:pt x="0" y="1291305"/>
                      </a:cubicBezTo>
                      <a:lnTo>
                        <a:pt x="0" y="1060316"/>
                      </a:lnTo>
                      <a:lnTo>
                        <a:pt x="137774" y="1060316"/>
                      </a:lnTo>
                      <a:cubicBezTo>
                        <a:pt x="258129" y="1060316"/>
                        <a:pt x="355696" y="962749"/>
                        <a:pt x="355696" y="842394"/>
                      </a:cubicBezTo>
                      <a:lnTo>
                        <a:pt x="355696" y="707178"/>
                      </a:lnTo>
                      <a:cubicBezTo>
                        <a:pt x="355696" y="586823"/>
                        <a:pt x="258129" y="489256"/>
                        <a:pt x="137774" y="489256"/>
                      </a:cubicBezTo>
                      <a:lnTo>
                        <a:pt x="0" y="489256"/>
                      </a:lnTo>
                      <a:lnTo>
                        <a:pt x="0" y="258267"/>
                      </a:lnTo>
                      <a:cubicBezTo>
                        <a:pt x="0" y="115630"/>
                        <a:pt x="115630" y="0"/>
                        <a:pt x="258267"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00" name="圆角矩形 99"/>
                <p:cNvSpPr/>
                <p:nvPr/>
              </p:nvSpPr>
              <p:spPr>
                <a:xfrm rot="16200000">
                  <a:off x="6549354" y="4105016"/>
                  <a:ext cx="571060" cy="676887"/>
                </a:xfrm>
                <a:prstGeom prst="roundRect">
                  <a:avLst>
                    <a:gd name="adj" fmla="val 38161"/>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01" name="圆角矩形 100"/>
                <p:cNvSpPr/>
                <p:nvPr/>
              </p:nvSpPr>
              <p:spPr>
                <a:xfrm>
                  <a:off x="5776604" y="3319193"/>
                  <a:ext cx="571060" cy="676887"/>
                </a:xfrm>
                <a:prstGeom prst="roundRect">
                  <a:avLst>
                    <a:gd name="adj" fmla="val 38161"/>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sp>
        <p:nvSpPr>
          <p:cNvPr id="102" name="TextBox 101"/>
          <p:cNvSpPr txBox="1"/>
          <p:nvPr/>
        </p:nvSpPr>
        <p:spPr>
          <a:xfrm>
            <a:off x="7816157" y="2469221"/>
            <a:ext cx="311182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Stay          Away         Sleep       Custom</a:t>
            </a:r>
          </a:p>
        </p:txBody>
      </p:sp>
      <p:grpSp>
        <p:nvGrpSpPr>
          <p:cNvPr id="145" name="组合 144"/>
          <p:cNvGrpSpPr>
            <a:grpSpLocks noChangeAspect="1"/>
          </p:cNvGrpSpPr>
          <p:nvPr/>
        </p:nvGrpSpPr>
        <p:grpSpPr>
          <a:xfrm>
            <a:off x="8659334" y="3842975"/>
            <a:ext cx="1775560" cy="486711"/>
            <a:chOff x="9956453" y="4382414"/>
            <a:chExt cx="2088894" cy="572601"/>
          </a:xfrm>
        </p:grpSpPr>
        <p:grpSp>
          <p:nvGrpSpPr>
            <p:cNvPr id="142" name="组合 141"/>
            <p:cNvGrpSpPr/>
            <p:nvPr/>
          </p:nvGrpSpPr>
          <p:grpSpPr>
            <a:xfrm>
              <a:off x="9956453" y="4387168"/>
              <a:ext cx="550632" cy="567847"/>
              <a:chOff x="9956453" y="4387168"/>
              <a:chExt cx="550632" cy="567847"/>
            </a:xfrm>
          </p:grpSpPr>
          <p:sp>
            <p:nvSpPr>
              <p:cNvPr id="104" name="圆角矩形 103"/>
              <p:cNvSpPr/>
              <p:nvPr/>
            </p:nvSpPr>
            <p:spPr>
              <a:xfrm>
                <a:off x="9956453" y="4387168"/>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105" name="组合 104"/>
              <p:cNvGrpSpPr>
                <a:grpSpLocks noChangeAspect="1"/>
              </p:cNvGrpSpPr>
              <p:nvPr/>
            </p:nvGrpSpPr>
            <p:grpSpPr>
              <a:xfrm>
                <a:off x="10103283" y="4518080"/>
                <a:ext cx="256971" cy="363366"/>
                <a:chOff x="4562539" y="3390190"/>
                <a:chExt cx="1389687" cy="1963080"/>
              </a:xfrm>
            </p:grpSpPr>
            <p:sp>
              <p:nvSpPr>
                <p:cNvPr id="106" name="椭圆 105"/>
                <p:cNvSpPr/>
                <p:nvPr/>
              </p:nvSpPr>
              <p:spPr>
                <a:xfrm>
                  <a:off x="4562539" y="4507881"/>
                  <a:ext cx="1047228" cy="84538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07" name="矩形 106"/>
                <p:cNvSpPr/>
                <p:nvPr/>
              </p:nvSpPr>
              <p:spPr>
                <a:xfrm>
                  <a:off x="5331125" y="3390191"/>
                  <a:ext cx="278641" cy="16057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08" name="矩形 107"/>
                <p:cNvSpPr/>
                <p:nvPr/>
              </p:nvSpPr>
              <p:spPr>
                <a:xfrm>
                  <a:off x="5470445" y="3390190"/>
                  <a:ext cx="481781" cy="3002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nvGrpSpPr>
            <p:cNvPr id="143" name="组合 142"/>
            <p:cNvGrpSpPr/>
            <p:nvPr/>
          </p:nvGrpSpPr>
          <p:grpSpPr>
            <a:xfrm>
              <a:off x="10731111" y="4387168"/>
              <a:ext cx="550632" cy="567847"/>
              <a:chOff x="10731111" y="4387168"/>
              <a:chExt cx="550632" cy="567847"/>
            </a:xfrm>
          </p:grpSpPr>
          <p:sp>
            <p:nvSpPr>
              <p:cNvPr id="110" name="圆角矩形 109"/>
              <p:cNvSpPr/>
              <p:nvPr/>
            </p:nvSpPr>
            <p:spPr>
              <a:xfrm>
                <a:off x="10731111" y="4387168"/>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111" name="组合 110"/>
              <p:cNvGrpSpPr>
                <a:grpSpLocks noChangeAspect="1"/>
              </p:cNvGrpSpPr>
              <p:nvPr/>
            </p:nvGrpSpPr>
            <p:grpSpPr>
              <a:xfrm>
                <a:off x="10815410" y="4500621"/>
                <a:ext cx="382033" cy="380824"/>
                <a:chOff x="4807796" y="3959525"/>
                <a:chExt cx="1377344" cy="1371600"/>
              </a:xfrm>
            </p:grpSpPr>
            <p:sp>
              <p:nvSpPr>
                <p:cNvPr id="112" name="椭圆 111"/>
                <p:cNvSpPr/>
                <p:nvPr/>
              </p:nvSpPr>
              <p:spPr>
                <a:xfrm>
                  <a:off x="4807796" y="3959525"/>
                  <a:ext cx="1377344" cy="13716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13" name="矩形 112"/>
                <p:cNvSpPr/>
                <p:nvPr/>
              </p:nvSpPr>
              <p:spPr>
                <a:xfrm>
                  <a:off x="5466546" y="3959525"/>
                  <a:ext cx="45719" cy="685799"/>
                </a:xfrm>
                <a:prstGeom prst="rect">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14" name="矩形 113"/>
                <p:cNvSpPr/>
                <p:nvPr/>
              </p:nvSpPr>
              <p:spPr>
                <a:xfrm flipV="1">
                  <a:off x="5466546" y="4622463"/>
                  <a:ext cx="718594" cy="45719"/>
                </a:xfrm>
                <a:prstGeom prst="rect">
                  <a:avLst/>
                </a:prstGeom>
                <a:solidFill>
                  <a:schemeClr val="accent2">
                    <a:alpha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nvGrpSpPr>
            <p:cNvPr id="144" name="组合 143"/>
            <p:cNvGrpSpPr/>
            <p:nvPr/>
          </p:nvGrpSpPr>
          <p:grpSpPr>
            <a:xfrm>
              <a:off x="11494715" y="4382414"/>
              <a:ext cx="550632" cy="567847"/>
              <a:chOff x="11494715" y="4382414"/>
              <a:chExt cx="550632" cy="567847"/>
            </a:xfrm>
          </p:grpSpPr>
          <p:sp>
            <p:nvSpPr>
              <p:cNvPr id="116" name="圆角矩形 115"/>
              <p:cNvSpPr/>
              <p:nvPr/>
            </p:nvSpPr>
            <p:spPr>
              <a:xfrm>
                <a:off x="11494715" y="4382414"/>
                <a:ext cx="550632" cy="567847"/>
              </a:xfrm>
              <a:prstGeom prst="roundRect">
                <a:avLst/>
              </a:prstGeom>
              <a:noFill/>
              <a:ln w="28575" cap="flat" cmpd="sng" algn="ctr">
                <a:solidFill>
                  <a:schemeClr val="bg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solidFill>
                  <a:effectLst/>
                  <a:uLnTx/>
                  <a:uFillTx/>
                  <a:latin typeface="等线"/>
                  <a:cs typeface="+mn-cs"/>
                </a:endParaRPr>
              </a:p>
            </p:txBody>
          </p:sp>
          <p:grpSp>
            <p:nvGrpSpPr>
              <p:cNvPr id="117" name="组合 116"/>
              <p:cNvGrpSpPr>
                <a:grpSpLocks noChangeAspect="1"/>
              </p:cNvGrpSpPr>
              <p:nvPr/>
            </p:nvGrpSpPr>
            <p:grpSpPr>
              <a:xfrm>
                <a:off x="11607795" y="4535394"/>
                <a:ext cx="324471" cy="319748"/>
                <a:chOff x="4304580" y="3390190"/>
                <a:chExt cx="1169816" cy="1151622"/>
              </a:xfrm>
            </p:grpSpPr>
            <p:sp>
              <p:nvSpPr>
                <p:cNvPr id="118" name="矩形 117"/>
                <p:cNvSpPr/>
                <p:nvPr/>
              </p:nvSpPr>
              <p:spPr>
                <a:xfrm>
                  <a:off x="4304581" y="3390190"/>
                  <a:ext cx="503215" cy="67285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19" name="矩形 118"/>
                <p:cNvSpPr/>
                <p:nvPr/>
              </p:nvSpPr>
              <p:spPr>
                <a:xfrm>
                  <a:off x="4960196" y="3907775"/>
                  <a:ext cx="503215" cy="63403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20" name="矩形 119"/>
                <p:cNvSpPr/>
                <p:nvPr/>
              </p:nvSpPr>
              <p:spPr>
                <a:xfrm>
                  <a:off x="4971181" y="3390190"/>
                  <a:ext cx="503215" cy="3536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sp>
              <p:nvSpPr>
                <p:cNvPr id="121" name="矩形 120"/>
                <p:cNvSpPr/>
                <p:nvPr/>
              </p:nvSpPr>
              <p:spPr>
                <a:xfrm>
                  <a:off x="4304580" y="4188138"/>
                  <a:ext cx="503215" cy="35367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grpSp>
        </p:grpSp>
      </p:grpSp>
      <p:sp>
        <p:nvSpPr>
          <p:cNvPr id="122" name="矩形 121"/>
          <p:cNvSpPr/>
          <p:nvPr/>
        </p:nvSpPr>
        <p:spPr>
          <a:xfrm>
            <a:off x="10454609" y="4052170"/>
            <a:ext cx="339692"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smtClean="0">
                <a:ln>
                  <a:noFill/>
                </a:ln>
                <a:solidFill>
                  <a:schemeClr val="bg1"/>
                </a:solidFill>
                <a:effectLst/>
                <a:uLnTx/>
                <a:uFillTx/>
                <a:latin typeface="Calibri" pitchFamily="34" charset="0"/>
              </a:rPr>
              <a:t>…</a:t>
            </a:r>
            <a:endParaRPr kumimoji="0" lang="en-US" altLang="zh-CN" sz="2000" b="1" i="0" u="none" strike="noStrike" kern="0" cap="none" spc="0" normalizeH="0" baseline="0" noProof="0" dirty="0">
              <a:ln>
                <a:noFill/>
              </a:ln>
              <a:solidFill>
                <a:schemeClr val="bg1"/>
              </a:solidFill>
              <a:effectLst/>
              <a:uLnTx/>
              <a:uFillTx/>
              <a:latin typeface="Calibri" pitchFamily="34" charset="0"/>
            </a:endParaRPr>
          </a:p>
        </p:txBody>
      </p:sp>
      <p:sp>
        <p:nvSpPr>
          <p:cNvPr id="123" name="TextBox 122"/>
          <p:cNvSpPr txBox="1"/>
          <p:nvPr/>
        </p:nvSpPr>
        <p:spPr>
          <a:xfrm>
            <a:off x="8737485" y="4389797"/>
            <a:ext cx="1868513" cy="2616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100" b="0"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Ring         Time       Mode</a:t>
            </a:r>
          </a:p>
        </p:txBody>
      </p:sp>
      <p:sp>
        <p:nvSpPr>
          <p:cNvPr id="124" name="TextBox 123"/>
          <p:cNvSpPr txBox="1"/>
          <p:nvPr/>
        </p:nvSpPr>
        <p:spPr>
          <a:xfrm>
            <a:off x="1146704" y="5547845"/>
            <a:ext cx="245622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00" b="0" i="0" u="none" strike="noStrike" kern="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Call security room directly</a:t>
            </a:r>
          </a:p>
        </p:txBody>
      </p:sp>
      <p:sp>
        <p:nvSpPr>
          <p:cNvPr id="128" name="矩形 127"/>
          <p:cNvSpPr/>
          <p:nvPr/>
        </p:nvSpPr>
        <p:spPr>
          <a:xfrm>
            <a:off x="1036057" y="2448761"/>
            <a:ext cx="978281" cy="276999"/>
          </a:xfrm>
          <a:prstGeom prst="rect">
            <a:avLst/>
          </a:prstGeom>
        </p:spPr>
        <p:txBody>
          <a:bodyPr wrap="none">
            <a:spAutoFit/>
          </a:bodyPr>
          <a:lstStyle/>
          <a:p>
            <a:r>
              <a:rPr lang="en-US" altLang="zh-CN" sz="1200" dirty="0">
                <a:solidFill>
                  <a:schemeClr val="bg1"/>
                </a:solidFill>
                <a:latin typeface="Segoe UI" pitchFamily="34" charset="0"/>
                <a:ea typeface="Segoe UI" pitchFamily="34" charset="0"/>
                <a:cs typeface="Segoe UI" pitchFamily="34" charset="0"/>
              </a:rPr>
              <a:t>Call history </a:t>
            </a:r>
            <a:endParaRPr lang="zh-CN" altLang="en-US" sz="1200" dirty="0">
              <a:solidFill>
                <a:schemeClr val="bg1"/>
              </a:solidFill>
              <a:latin typeface="Segoe UI" pitchFamily="34" charset="0"/>
              <a:cs typeface="Segoe UI" pitchFamily="34" charset="0"/>
            </a:endParaRPr>
          </a:p>
        </p:txBody>
      </p:sp>
      <p:sp>
        <p:nvSpPr>
          <p:cNvPr id="131" name="矩形 130"/>
          <p:cNvSpPr/>
          <p:nvPr/>
        </p:nvSpPr>
        <p:spPr>
          <a:xfrm>
            <a:off x="1969910" y="2457069"/>
            <a:ext cx="1002197" cy="276999"/>
          </a:xfrm>
          <a:prstGeom prst="rect">
            <a:avLst/>
          </a:prstGeom>
        </p:spPr>
        <p:txBody>
          <a:bodyPr wrap="none">
            <a:spAutoFit/>
          </a:bodyPr>
          <a:lstStyle/>
          <a:p>
            <a:r>
              <a:rPr lang="en-US" altLang="zh-CN" sz="1200" dirty="0" smtClean="0">
                <a:solidFill>
                  <a:schemeClr val="bg1"/>
                </a:solidFill>
                <a:latin typeface="Segoe UI" pitchFamily="34" charset="0"/>
                <a:ea typeface="Segoe UI" pitchFamily="34" charset="0"/>
                <a:cs typeface="Segoe UI" pitchFamily="34" charset="0"/>
              </a:rPr>
              <a:t>Phonebook </a:t>
            </a:r>
            <a:endParaRPr lang="zh-CN" altLang="en-US" sz="1200" dirty="0">
              <a:solidFill>
                <a:schemeClr val="bg1"/>
              </a:solidFill>
              <a:latin typeface="Segoe UI" pitchFamily="34" charset="0"/>
              <a:cs typeface="Segoe UI" pitchFamily="34" charset="0"/>
            </a:endParaRPr>
          </a:p>
        </p:txBody>
      </p:sp>
      <p:sp>
        <p:nvSpPr>
          <p:cNvPr id="151" name="矩形 150"/>
          <p:cNvSpPr/>
          <p:nvPr/>
        </p:nvSpPr>
        <p:spPr>
          <a:xfrm>
            <a:off x="8366475" y="5230083"/>
            <a:ext cx="3063521" cy="830997"/>
          </a:xfrm>
          <a:prstGeom prst="rect">
            <a:avLst/>
          </a:prstGeom>
        </p:spPr>
        <p:txBody>
          <a:bodyPr wrap="square">
            <a:spAutoFit/>
          </a:bodyPr>
          <a:lstStyle/>
          <a:p>
            <a:pPr marL="285750" indent="-285750" algn="just">
              <a:buFont typeface="Wingdings" pitchFamily="2" charset="2"/>
              <a:buChar char="u"/>
            </a:pPr>
            <a:r>
              <a:rPr lang="en-US" altLang="zh-CN" sz="2400" dirty="0">
                <a:latin typeface="Segoe UI" pitchFamily="34" charset="0"/>
                <a:ea typeface="Segoe UI" pitchFamily="34" charset="0"/>
                <a:cs typeface="Segoe UI" pitchFamily="34" charset="0"/>
              </a:rPr>
              <a:t> Flat design, more </a:t>
            </a:r>
          </a:p>
          <a:p>
            <a:pPr algn="just"/>
            <a:r>
              <a:rPr lang="en-US" altLang="zh-CN" sz="2400" dirty="0">
                <a:latin typeface="Segoe UI" pitchFamily="34" charset="0"/>
                <a:ea typeface="Segoe UI" pitchFamily="34" charset="0"/>
                <a:cs typeface="Segoe UI" pitchFamily="34" charset="0"/>
              </a:rPr>
              <a:t>  </a:t>
            </a:r>
            <a:r>
              <a:rPr lang="en-US" altLang="zh-CN" sz="2400" dirty="0" smtClean="0">
                <a:latin typeface="Segoe UI" pitchFamily="34" charset="0"/>
                <a:ea typeface="Segoe UI" pitchFamily="34" charset="0"/>
                <a:cs typeface="Segoe UI" pitchFamily="34" charset="0"/>
              </a:rPr>
              <a:t> </a:t>
            </a:r>
            <a:r>
              <a:rPr lang="en-US" altLang="zh-CN" sz="2400" dirty="0">
                <a:latin typeface="Segoe UI" pitchFamily="34" charset="0"/>
                <a:ea typeface="Segoe UI" pitchFamily="34" charset="0"/>
                <a:cs typeface="Segoe UI" pitchFamily="34" charset="0"/>
              </a:rPr>
              <a:t>friendly to end user</a:t>
            </a:r>
          </a:p>
        </p:txBody>
      </p:sp>
    </p:spTree>
    <p:extLst>
      <p:ext uri="{BB962C8B-B14F-4D97-AF65-F5344CB8AC3E}">
        <p14:creationId xmlns:p14="http://schemas.microsoft.com/office/powerpoint/2010/main" xmlns="" val="333004826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48405" y="35669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solidFill>
                  <a:prstClr val="black"/>
                </a:solidFill>
                <a:latin typeface="Segoe UI" pitchFamily="34" charset="0"/>
                <a:ea typeface="张海山锐线体简" panose="02000000000000000000" pitchFamily="2" charset="-122"/>
                <a:cs typeface="Segoe UI" pitchFamily="34" charset="0"/>
              </a:rPr>
              <a:t>Time Setting</a:t>
            </a:r>
            <a:endParaRPr lang="zh-CN" altLang="en-US" sz="3600" dirty="0">
              <a:solidFill>
                <a:prstClr val="black"/>
              </a:solidFill>
              <a:latin typeface="Segoe UI" pitchFamily="34" charset="0"/>
              <a:ea typeface="张海山锐线体简" panose="02000000000000000000" pitchFamily="2" charset="-122"/>
              <a:cs typeface="Segoe UI" pitchFamily="34" charset="0"/>
            </a:endParaRPr>
          </a:p>
        </p:txBody>
      </p:sp>
      <p:grpSp>
        <p:nvGrpSpPr>
          <p:cNvPr id="5" name="组合 4"/>
          <p:cNvGrpSpPr/>
          <p:nvPr/>
        </p:nvGrpSpPr>
        <p:grpSpPr>
          <a:xfrm>
            <a:off x="3902419" y="1226329"/>
            <a:ext cx="8986345" cy="5896064"/>
            <a:chOff x="3710155" y="1687150"/>
            <a:chExt cx="8986345" cy="5896064"/>
          </a:xfrm>
        </p:grpSpPr>
        <p:sp>
          <p:nvSpPr>
            <p:cNvPr id="4" name="矩形 3"/>
            <p:cNvSpPr/>
            <p:nvPr/>
          </p:nvSpPr>
          <p:spPr>
            <a:xfrm>
              <a:off x="3710155" y="1687150"/>
              <a:ext cx="8986345" cy="5896064"/>
            </a:xfrm>
            <a:prstGeom prst="rect">
              <a:avLst/>
            </a:prstGeom>
            <a:blipFill dpi="0" rotWithShape="1">
              <a:blip r:embed="rId2" cstate="print">
                <a:alphaModFix am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a:grpSpLocks noChangeAspect="1"/>
            </p:cNvGrpSpPr>
            <p:nvPr/>
          </p:nvGrpSpPr>
          <p:grpSpPr>
            <a:xfrm>
              <a:off x="5702391" y="2903938"/>
              <a:ext cx="4959182" cy="2760738"/>
              <a:chOff x="2974431" y="2266798"/>
              <a:chExt cx="6198978" cy="3450923"/>
            </a:xfrm>
          </p:grpSpPr>
          <p:sp>
            <p:nvSpPr>
              <p:cNvPr id="13" name="矩形 12"/>
              <p:cNvSpPr/>
              <p:nvPr/>
            </p:nvSpPr>
            <p:spPr>
              <a:xfrm>
                <a:off x="2974431" y="2280841"/>
                <a:ext cx="6198978" cy="34368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descr="C:\Users\22017\Desktop\dots_worldmap.png"/>
              <p:cNvPicPr>
                <a:picLocks noChangeAspect="1" noChangeArrowheads="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xmlns="">
                      <a14:imgLayer r:embed="rId4">
                        <a14:imgEffect>
                          <a14:saturation sat="0"/>
                        </a14:imgEffect>
                        <a14:imgEffect>
                          <a14:brightnessContrast bright="-20000"/>
                        </a14:imgEffect>
                      </a14:imgLayer>
                    </a14:imgProps>
                  </a:ext>
                  <a:ext uri="{28A0092B-C50C-407E-A947-70E740481C1C}">
                    <a14:useLocalDpi xmlns:a14="http://schemas.microsoft.com/office/drawing/2010/main" xmlns="" val="0"/>
                  </a:ext>
                </a:extLst>
              </a:blip>
              <a:srcRect b="51268"/>
              <a:stretch/>
            </p:blipFill>
            <p:spPr bwMode="auto">
              <a:xfrm>
                <a:off x="3222660" y="2677238"/>
                <a:ext cx="5793987" cy="284360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5" name="直接连接符 14"/>
              <p:cNvCxnSpPr/>
              <p:nvPr/>
            </p:nvCxnSpPr>
            <p:spPr>
              <a:xfrm>
                <a:off x="6092600" y="2267114"/>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536060" y="2276526"/>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8252737" y="2273127"/>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810612" y="2276526"/>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8972812" y="2276525"/>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338955" y="2276524"/>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572938" y="2276526"/>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065829" y="2273127"/>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299812" y="2273129"/>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775705" y="2273127"/>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009688" y="2273129"/>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519531" y="2269173"/>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753514" y="2269175"/>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212776" y="2266798"/>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4656236" y="2276210"/>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372913" y="2272811"/>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930788" y="2276210"/>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3459131" y="2276208"/>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693114" y="2276210"/>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4186005" y="2272811"/>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4419988" y="2272813"/>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895881" y="2272811"/>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129864" y="2272813"/>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639707" y="2268857"/>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5873690" y="2268859"/>
                <a:ext cx="1" cy="3436885"/>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2051" name="Picture 3" descr="E:\1-产品线\1-可视对讲VDP\1. 产品规划\2- VTH\1- VTH5221D\0- 前期规划\新UI实物版\11.bmp"/>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3370" t="23360" r="40552" b="44815"/>
          <a:stretch/>
        </p:blipFill>
        <p:spPr bwMode="auto">
          <a:xfrm>
            <a:off x="788475" y="2020253"/>
            <a:ext cx="3499729" cy="1808850"/>
          </a:xfrm>
          <a:prstGeom prst="roundRect">
            <a:avLst>
              <a:gd name="adj" fmla="val 2915"/>
            </a:avLst>
          </a:prstGeom>
          <a:noFill/>
          <a:extLst>
            <a:ext uri="{909E8E84-426E-40DD-AFC4-6F175D3DCCD1}">
              <a14:hiddenFill xmlns:a14="http://schemas.microsoft.com/office/drawing/2010/main" xmlns="">
                <a:solidFill>
                  <a:srgbClr val="FFFFFF"/>
                </a:solidFill>
              </a14:hiddenFill>
            </a:ext>
          </a:extLst>
        </p:spPr>
      </p:pic>
      <p:pic>
        <p:nvPicPr>
          <p:cNvPr id="93" name="Picture 3" descr="E:\1-产品线\1-可视对讲VDP\1. 产品规划\2- VTH\1- VTH5221D\0- 前期规划\新UI实物版\11.bmp"/>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9847" t="23672" r="4187" b="44643"/>
          <a:stretch/>
        </p:blipFill>
        <p:spPr bwMode="auto">
          <a:xfrm>
            <a:off x="788474" y="4143109"/>
            <a:ext cx="3499729" cy="1806486"/>
          </a:xfrm>
          <a:prstGeom prst="roundRect">
            <a:avLst>
              <a:gd name="adj" fmla="val 2637"/>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43536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9" name="直接连接符 188"/>
          <p:cNvCxnSpPr/>
          <p:nvPr/>
        </p:nvCxnSpPr>
        <p:spPr>
          <a:xfrm>
            <a:off x="5035138" y="5473560"/>
            <a:ext cx="5149034"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4" name="直接箭头连接符 183"/>
          <p:cNvCxnSpPr/>
          <p:nvPr/>
        </p:nvCxnSpPr>
        <p:spPr>
          <a:xfrm flipH="1">
            <a:off x="3912302" y="2562138"/>
            <a:ext cx="6243353" cy="1"/>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90" name="直接箭头连接符 89"/>
          <p:cNvCxnSpPr/>
          <p:nvPr/>
        </p:nvCxnSpPr>
        <p:spPr>
          <a:xfrm flipV="1">
            <a:off x="10155655" y="4811831"/>
            <a:ext cx="0" cy="661729"/>
          </a:xfrm>
          <a:prstGeom prst="straightConnector1">
            <a:avLst/>
          </a:prstGeom>
          <a:ln w="571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36549"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latin typeface="Segoe UI" pitchFamily="34" charset="0"/>
                <a:ea typeface="张海山锐线体简" panose="02000000000000000000" pitchFamily="2" charset="-122"/>
                <a:cs typeface="Segoe UI" pitchFamily="34" charset="0"/>
              </a:rPr>
              <a:t>Bidirectional Call</a:t>
            </a:r>
            <a:endParaRPr lang="zh-CN" altLang="en-US" sz="3600" dirty="0">
              <a:latin typeface="Segoe UI" pitchFamily="34" charset="0"/>
              <a:ea typeface="张海山锐线体简" panose="02000000000000000000" pitchFamily="2" charset="-122"/>
              <a:cs typeface="Segoe UI" pitchFamily="34" charset="0"/>
            </a:endParaRPr>
          </a:p>
        </p:txBody>
      </p:sp>
      <p:sp>
        <p:nvSpPr>
          <p:cNvPr id="148" name="圆角矩形 147"/>
          <p:cNvSpPr>
            <a:spLocks noChangeAspect="1"/>
          </p:cNvSpPr>
          <p:nvPr/>
        </p:nvSpPr>
        <p:spPr>
          <a:xfrm>
            <a:off x="5783844" y="1798370"/>
            <a:ext cx="2600135" cy="4180114"/>
          </a:xfrm>
          <a:prstGeom prst="roundRect">
            <a:avLst>
              <a:gd name="adj" fmla="val 8014"/>
            </a:avLst>
          </a:prstGeom>
          <a:solidFill>
            <a:schemeClr val="bg1">
              <a:lumMod val="85000"/>
            </a:schemeClr>
          </a:solidFill>
          <a:ln w="38100" cap="flat" cmpd="sng" algn="ctr">
            <a:solidFill>
              <a:schemeClr val="accent2"/>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effectLst/>
              <a:uLnTx/>
              <a:uFillTx/>
              <a:latin typeface="等线"/>
              <a:cs typeface="+mn-cs"/>
            </a:endParaRPr>
          </a:p>
        </p:txBody>
      </p:sp>
      <p:pic>
        <p:nvPicPr>
          <p:cNvPr id="150" name="Picture 2" descr="E:\1-产品线\1-可视对讲VDP\产品规划\VTO\VTO2111D-WP.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89256" y="2695700"/>
            <a:ext cx="1597572" cy="236480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3" name="组合 152"/>
          <p:cNvGrpSpPr>
            <a:grpSpLocks noChangeAspect="1"/>
          </p:cNvGrpSpPr>
          <p:nvPr/>
        </p:nvGrpSpPr>
        <p:grpSpPr>
          <a:xfrm>
            <a:off x="1015274" y="2128389"/>
            <a:ext cx="2897028" cy="2153391"/>
            <a:chOff x="1434662" y="-161572"/>
            <a:chExt cx="9656759" cy="7177969"/>
          </a:xfrm>
        </p:grpSpPr>
        <p:grpSp>
          <p:nvGrpSpPr>
            <p:cNvPr id="154" name="组合 153"/>
            <p:cNvGrpSpPr/>
            <p:nvPr/>
          </p:nvGrpSpPr>
          <p:grpSpPr>
            <a:xfrm>
              <a:off x="1434662" y="-161572"/>
              <a:ext cx="9656759" cy="7177969"/>
              <a:chOff x="1434662" y="-161572"/>
              <a:chExt cx="9656759" cy="7177969"/>
            </a:xfrm>
          </p:grpSpPr>
          <p:grpSp>
            <p:nvGrpSpPr>
              <p:cNvPr id="156" name="组合 155"/>
              <p:cNvGrpSpPr/>
              <p:nvPr/>
            </p:nvGrpSpPr>
            <p:grpSpPr>
              <a:xfrm>
                <a:off x="1434662" y="-161572"/>
                <a:ext cx="9656759" cy="7177969"/>
                <a:chOff x="1434662" y="-161572"/>
                <a:chExt cx="9656759" cy="7177969"/>
              </a:xfrm>
            </p:grpSpPr>
            <p:pic>
              <p:nvPicPr>
                <p:cNvPr id="158" name="Picture 2" descr="C:\Users\22017\Desktop\素材\IMG_9245 DH-VTH1560B 8.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34662" y="-161572"/>
                  <a:ext cx="9656759" cy="7177969"/>
                </a:xfrm>
                <a:prstGeom prst="rect">
                  <a:avLst/>
                </a:prstGeom>
                <a:noFill/>
                <a:extLst>
                  <a:ext uri="{909E8E84-426E-40DD-AFC4-6F175D3DCCD1}">
                    <a14:hiddenFill xmlns:a14="http://schemas.microsoft.com/office/drawing/2010/main" xmlns="">
                      <a:solidFill>
                        <a:srgbClr val="FFFFFF"/>
                      </a:solidFill>
                    </a14:hiddenFill>
                  </a:ext>
                </a:extLst>
              </p:spPr>
            </p:pic>
            <p:pic>
              <p:nvPicPr>
                <p:cNvPr id="159" name="Picture 2" descr="E:\1-产品线\1-可视对讲VDP\1. 产品规划\2- VTH\1- VTH5221D\0- 前期规划\新UI实物版\7.bmp"/>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26739" y="1624872"/>
                  <a:ext cx="6259364" cy="348464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57" name="Picture 2"/>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577" t="-1126" r="18551" b="1126"/>
              <a:stretch/>
            </p:blipFill>
            <p:spPr bwMode="auto">
              <a:xfrm>
                <a:off x="2783074" y="1572590"/>
                <a:ext cx="5153917" cy="3536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55" name="Picture 3"/>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r="1104" b="1691"/>
            <a:stretch/>
          </p:blipFill>
          <p:spPr bwMode="auto">
            <a:xfrm>
              <a:off x="7936990" y="4233779"/>
              <a:ext cx="1349113" cy="875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6" name="椭圆形标注 15"/>
          <p:cNvSpPr/>
          <p:nvPr/>
        </p:nvSpPr>
        <p:spPr>
          <a:xfrm>
            <a:off x="2827422" y="3955311"/>
            <a:ext cx="2347005" cy="1574245"/>
          </a:xfrm>
          <a:prstGeom prst="wedgeEllipseCallout">
            <a:avLst>
              <a:gd name="adj1" fmla="val -29014"/>
              <a:gd name="adj2" fmla="val -73996"/>
            </a:avLst>
          </a:prstGeom>
          <a:solidFill>
            <a:schemeClr val="accent2">
              <a:alpha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3471092" y="4310382"/>
            <a:ext cx="1242901" cy="1047270"/>
            <a:chOff x="3471092" y="4310382"/>
            <a:chExt cx="1242901" cy="1047270"/>
          </a:xfrm>
        </p:grpSpPr>
        <p:pic>
          <p:nvPicPr>
            <p:cNvPr id="178" name="Picture 5" descr="C:\Users\22017\Desktop\素材\microphone16.png"/>
            <p:cNvPicPr>
              <a:picLocks noChangeAspect="1" noChangeArrowheads="1"/>
            </p:cNvPicPr>
            <p:nvPr/>
          </p:nvPicPr>
          <p:blipFill rotWithShape="1">
            <a:blip r:embed="rId8" cstate="print">
              <a:biLevel thresh="25000"/>
              <a:extLst>
                <a:ext uri="{BEBA8EAE-BF5A-486C-A8C5-ECC9F3942E4B}">
                  <a14:imgProps xmlns:a14="http://schemas.microsoft.com/office/drawing/2010/main" xmlns="">
                    <a14:imgLayer r:embed="rId9">
                      <a14:imgEffect>
                        <a14:brightnessContrast bright="-100000" contrast="-100000"/>
                      </a14:imgEffect>
                    </a14:imgLayer>
                  </a14:imgProps>
                </a:ext>
                <a:ext uri="{28A0092B-C50C-407E-A947-70E740481C1C}">
                  <a14:useLocalDpi xmlns:a14="http://schemas.microsoft.com/office/drawing/2010/main" xmlns="" val="0"/>
                </a:ext>
              </a:extLst>
            </a:blip>
            <a:srcRect l="23091"/>
            <a:stretch/>
          </p:blipFill>
          <p:spPr bwMode="auto">
            <a:xfrm>
              <a:off x="4070959" y="4607234"/>
              <a:ext cx="643034" cy="750418"/>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82" name="圆角矩形 181"/>
            <p:cNvSpPr/>
            <p:nvPr/>
          </p:nvSpPr>
          <p:spPr>
            <a:xfrm>
              <a:off x="3471092" y="4310382"/>
              <a:ext cx="723313" cy="1009068"/>
            </a:xfrm>
            <a:custGeom>
              <a:avLst/>
              <a:gdLst/>
              <a:ahLst/>
              <a:cxnLst/>
              <a:rect l="l" t="t" r="r" b="b"/>
              <a:pathLst>
                <a:path w="723313" h="1009068">
                  <a:moveTo>
                    <a:pt x="120555" y="0"/>
                  </a:moveTo>
                  <a:lnTo>
                    <a:pt x="602758" y="0"/>
                  </a:lnTo>
                  <a:cubicBezTo>
                    <a:pt x="669339" y="0"/>
                    <a:pt x="723313" y="53974"/>
                    <a:pt x="723313" y="120555"/>
                  </a:cubicBezTo>
                  <a:lnTo>
                    <a:pt x="723313" y="376887"/>
                  </a:lnTo>
                  <a:cubicBezTo>
                    <a:pt x="614014" y="436379"/>
                    <a:pt x="544680" y="529541"/>
                    <a:pt x="544680" y="633937"/>
                  </a:cubicBezTo>
                  <a:cubicBezTo>
                    <a:pt x="544680" y="738189"/>
                    <a:pt x="613821" y="831237"/>
                    <a:pt x="722865" y="890731"/>
                  </a:cubicBezTo>
                  <a:cubicBezTo>
                    <a:pt x="722106" y="956293"/>
                    <a:pt x="668596" y="1009068"/>
                    <a:pt x="602758" y="1009068"/>
                  </a:cubicBezTo>
                  <a:lnTo>
                    <a:pt x="120555" y="1009068"/>
                  </a:lnTo>
                  <a:cubicBezTo>
                    <a:pt x="53974" y="1009068"/>
                    <a:pt x="0" y="955094"/>
                    <a:pt x="0" y="888513"/>
                  </a:cubicBezTo>
                  <a:lnTo>
                    <a:pt x="0" y="120555"/>
                  </a:lnTo>
                  <a:cubicBezTo>
                    <a:pt x="0" y="53974"/>
                    <a:pt x="53974" y="0"/>
                    <a:pt x="120555"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4" name="组合 163"/>
            <p:cNvGrpSpPr/>
            <p:nvPr/>
          </p:nvGrpSpPr>
          <p:grpSpPr>
            <a:xfrm>
              <a:off x="3549782" y="4430276"/>
              <a:ext cx="413828" cy="720649"/>
              <a:chOff x="2726938" y="608200"/>
              <a:chExt cx="492738" cy="858064"/>
            </a:xfrm>
          </p:grpSpPr>
          <p:sp>
            <p:nvSpPr>
              <p:cNvPr id="165" name="椭圆 164"/>
              <p:cNvSpPr/>
              <p:nvPr/>
            </p:nvSpPr>
            <p:spPr>
              <a:xfrm>
                <a:off x="2728889" y="1066184"/>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2919678" y="1066183"/>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a:off x="3112418" y="1066184"/>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a:off x="2726938" y="1216101"/>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a:off x="2917727" y="1216100"/>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a:off x="3110467" y="1216101"/>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2726938" y="1355106"/>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2917727" y="1355105"/>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a:off x="3110467" y="1355106"/>
                <a:ext cx="107258" cy="1111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a:spLocks noChangeAspect="1"/>
              </p:cNvSpPr>
              <p:nvPr/>
            </p:nvSpPr>
            <p:spPr>
              <a:xfrm>
                <a:off x="2928360" y="608200"/>
                <a:ext cx="271006" cy="280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3" name="椭圆 182"/>
            <p:cNvSpPr>
              <a:spLocks noChangeAspect="1"/>
            </p:cNvSpPr>
            <p:nvPr/>
          </p:nvSpPr>
          <p:spPr>
            <a:xfrm>
              <a:off x="3762044" y="4476808"/>
              <a:ext cx="137697" cy="1426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7" name="矩形 186"/>
          <p:cNvSpPr/>
          <p:nvPr/>
        </p:nvSpPr>
        <p:spPr>
          <a:xfrm>
            <a:off x="5813298" y="2864781"/>
            <a:ext cx="2451414" cy="2031325"/>
          </a:xfrm>
          <a:prstGeom prst="rect">
            <a:avLst/>
          </a:prstGeom>
        </p:spPr>
        <p:txBody>
          <a:bodyPr wrap="square">
            <a:spAutoFit/>
          </a:bodyPr>
          <a:lstStyle/>
          <a:p>
            <a:pPr marL="285750" indent="-285750" algn="just">
              <a:buFont typeface="Wingdings" pitchFamily="2" charset="2"/>
              <a:buChar char="u"/>
            </a:pPr>
            <a:r>
              <a:rPr lang="en-US" altLang="zh-CN" dirty="0">
                <a:latin typeface="Segoe UI" pitchFamily="34" charset="0"/>
                <a:ea typeface="Segoe UI" pitchFamily="34" charset="0"/>
                <a:cs typeface="Segoe UI" pitchFamily="34" charset="0"/>
              </a:rPr>
              <a:t> </a:t>
            </a:r>
            <a:r>
              <a:rPr lang="en-US" altLang="zh-CN" dirty="0" smtClean="0">
                <a:latin typeface="Segoe UI" pitchFamily="34" charset="0"/>
                <a:ea typeface="Segoe UI" pitchFamily="34" charset="0"/>
                <a:cs typeface="Segoe UI" pitchFamily="34" charset="0"/>
              </a:rPr>
              <a:t>Real-time video</a:t>
            </a:r>
          </a:p>
          <a:p>
            <a:pPr algn="just"/>
            <a:endParaRPr lang="en-US" altLang="zh-CN" dirty="0" smtClean="0">
              <a:latin typeface="Segoe UI" pitchFamily="34" charset="0"/>
              <a:ea typeface="Segoe UI" pitchFamily="34" charset="0"/>
              <a:cs typeface="Segoe UI" pitchFamily="34" charset="0"/>
            </a:endParaRPr>
          </a:p>
          <a:p>
            <a:pPr marL="285750" indent="-285750" algn="just">
              <a:buFont typeface="Wingdings" pitchFamily="2" charset="2"/>
              <a:buChar char="u"/>
            </a:pPr>
            <a:endParaRPr lang="en-US" altLang="zh-CN" dirty="0">
              <a:latin typeface="Segoe UI" pitchFamily="34" charset="0"/>
              <a:ea typeface="Segoe UI" pitchFamily="34" charset="0"/>
              <a:cs typeface="Segoe UI" pitchFamily="34" charset="0"/>
            </a:endParaRPr>
          </a:p>
          <a:p>
            <a:pPr marL="285750" indent="-285750" algn="just">
              <a:buFont typeface="Wingdings" pitchFamily="2" charset="2"/>
              <a:buChar char="u"/>
            </a:pPr>
            <a:r>
              <a:rPr lang="en-US" altLang="zh-CN" dirty="0">
                <a:latin typeface="Segoe UI" pitchFamily="34" charset="0"/>
                <a:ea typeface="Segoe UI" pitchFamily="34" charset="0"/>
                <a:cs typeface="Segoe UI" pitchFamily="34" charset="0"/>
              </a:rPr>
              <a:t> </a:t>
            </a:r>
            <a:r>
              <a:rPr lang="en-US" altLang="zh-CN" dirty="0" smtClean="0">
                <a:latin typeface="Segoe UI" pitchFamily="34" charset="0"/>
                <a:ea typeface="Segoe UI" pitchFamily="34" charset="0"/>
                <a:cs typeface="Segoe UI" pitchFamily="34" charset="0"/>
              </a:rPr>
              <a:t>Video &amp; audio Talk</a:t>
            </a:r>
          </a:p>
          <a:p>
            <a:pPr algn="just"/>
            <a:endParaRPr lang="en-US" altLang="zh-CN" dirty="0" smtClean="0">
              <a:latin typeface="Segoe UI" pitchFamily="34" charset="0"/>
              <a:ea typeface="Segoe UI" pitchFamily="34" charset="0"/>
              <a:cs typeface="Segoe UI" pitchFamily="34" charset="0"/>
            </a:endParaRPr>
          </a:p>
          <a:p>
            <a:pPr marL="285750" indent="-285750" algn="just">
              <a:buFont typeface="Wingdings" pitchFamily="2" charset="2"/>
              <a:buChar char="u"/>
            </a:pPr>
            <a:endParaRPr lang="en-US" altLang="zh-CN" dirty="0">
              <a:latin typeface="Segoe UI" pitchFamily="34" charset="0"/>
              <a:ea typeface="Segoe UI" pitchFamily="34" charset="0"/>
              <a:cs typeface="Segoe UI" pitchFamily="34" charset="0"/>
            </a:endParaRPr>
          </a:p>
          <a:p>
            <a:pPr marL="285750" indent="-285750" algn="just">
              <a:buFont typeface="Wingdings" pitchFamily="2" charset="2"/>
              <a:buChar char="u"/>
            </a:pPr>
            <a:r>
              <a:rPr lang="en-US" altLang="zh-CN" dirty="0" smtClean="0">
                <a:latin typeface="Segoe UI" pitchFamily="34" charset="0"/>
                <a:ea typeface="Segoe UI" pitchFamily="34" charset="0"/>
                <a:cs typeface="Segoe UI" pitchFamily="34" charset="0"/>
              </a:rPr>
              <a:t>Remote Unlock</a:t>
            </a:r>
            <a:endParaRPr lang="en-US" altLang="zh-CN" dirty="0">
              <a:latin typeface="Segoe UI" pitchFamily="34" charset="0"/>
              <a:ea typeface="Segoe UI" pitchFamily="34" charset="0"/>
              <a:cs typeface="Segoe UI" pitchFamily="34" charset="0"/>
            </a:endParaRPr>
          </a:p>
        </p:txBody>
      </p:sp>
      <p:cxnSp>
        <p:nvCxnSpPr>
          <p:cNvPr id="195" name="直接连接符 194"/>
          <p:cNvCxnSpPr/>
          <p:nvPr/>
        </p:nvCxnSpPr>
        <p:spPr>
          <a:xfrm>
            <a:off x="10143533" y="2532404"/>
            <a:ext cx="0" cy="389998"/>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860605" y="4617753"/>
            <a:ext cx="2200095" cy="615549"/>
          </a:xfrm>
          <a:prstGeom prst="rect">
            <a:avLst/>
          </a:prstGeom>
        </p:spPr>
        <p:txBody>
          <a:bodyPr wrap="square" lIns="121917" tIns="60958" rIns="121917" bIns="60958">
            <a:spAutoFit/>
          </a:bodyPr>
          <a:lstStyle/>
          <a:p>
            <a:r>
              <a:rPr lang="en-US" altLang="zh-CN" sz="1600" dirty="0" smtClean="0">
                <a:latin typeface="Segoe UI" pitchFamily="34" charset="0"/>
                <a:ea typeface="张海山锐线体简" panose="02000000000000000000" pitchFamily="2" charset="-122"/>
                <a:cs typeface="Segoe UI" pitchFamily="34" charset="0"/>
              </a:rPr>
              <a:t>Real-time Monitor Interface</a:t>
            </a:r>
            <a:endParaRPr lang="zh-CN" altLang="en-US" sz="1600" dirty="0">
              <a:latin typeface="Segoe UI" pitchFamily="34" charset="0"/>
              <a:ea typeface="张海山锐线体简" panose="02000000000000000000" pitchFamily="2" charset="-122"/>
              <a:cs typeface="Segoe UI" pitchFamily="34" charset="0"/>
            </a:endParaRPr>
          </a:p>
        </p:txBody>
      </p:sp>
      <p:sp>
        <p:nvSpPr>
          <p:cNvPr id="36" name="矩形 35"/>
          <p:cNvSpPr/>
          <p:nvPr/>
        </p:nvSpPr>
        <p:spPr>
          <a:xfrm>
            <a:off x="8763017" y="2074628"/>
            <a:ext cx="2200095" cy="369328"/>
          </a:xfrm>
          <a:prstGeom prst="rect">
            <a:avLst/>
          </a:prstGeom>
        </p:spPr>
        <p:txBody>
          <a:bodyPr wrap="square" lIns="121917" tIns="60958" rIns="121917" bIns="60958">
            <a:spAutoFit/>
          </a:bodyPr>
          <a:lstStyle/>
          <a:p>
            <a:r>
              <a:rPr lang="en-US" altLang="zh-CN" sz="1600" dirty="0" smtClean="0">
                <a:latin typeface="Segoe UI" pitchFamily="34" charset="0"/>
                <a:ea typeface="张海山锐线体简" panose="02000000000000000000" pitchFamily="2" charset="-122"/>
                <a:cs typeface="Segoe UI" pitchFamily="34" charset="0"/>
              </a:rPr>
              <a:t>Press Call button</a:t>
            </a:r>
            <a:endParaRPr lang="zh-CN" altLang="en-US" sz="1600" dirty="0">
              <a:latin typeface="Segoe UI" pitchFamily="34" charset="0"/>
              <a:ea typeface="张海山锐线体简" panose="02000000000000000000" pitchFamily="2" charset="-122"/>
              <a:cs typeface="Segoe UI" pitchFamily="34" charset="0"/>
            </a:endParaRPr>
          </a:p>
        </p:txBody>
      </p:sp>
    </p:spTree>
    <p:extLst>
      <p:ext uri="{BB962C8B-B14F-4D97-AF65-F5344CB8AC3E}">
        <p14:creationId xmlns:p14="http://schemas.microsoft.com/office/powerpoint/2010/main" xmlns="" val="219454134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1681041" y="547688"/>
            <a:ext cx="510959" cy="6307648"/>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0390655" y="1351705"/>
            <a:ext cx="510959" cy="5562327"/>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572409" y="4808503"/>
            <a:ext cx="710005" cy="2105529"/>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67455"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a:solidFill>
                  <a:prstClr val="black"/>
                </a:solidFill>
                <a:latin typeface="Segoe UI" pitchFamily="34" charset="0"/>
                <a:ea typeface="张海山锐线体简" panose="02000000000000000000" pitchFamily="2" charset="-122"/>
                <a:cs typeface="Segoe UI" pitchFamily="34" charset="0"/>
              </a:rPr>
              <a:t>DND</a:t>
            </a:r>
            <a:r>
              <a:rPr lang="en-US" altLang="zh-CN" sz="3600" dirty="0" smtClean="0">
                <a:solidFill>
                  <a:prstClr val="black"/>
                </a:solidFill>
                <a:latin typeface="Segoe UI" pitchFamily="34" charset="0"/>
                <a:ea typeface="张海山锐线体简" panose="02000000000000000000" pitchFamily="2" charset="-122"/>
                <a:cs typeface="Segoe UI" pitchFamily="34" charset="0"/>
              </a:rPr>
              <a:t> Setting</a:t>
            </a:r>
            <a:endParaRPr lang="zh-CN" altLang="en-US" sz="3600" dirty="0">
              <a:solidFill>
                <a:prstClr val="black"/>
              </a:solidFill>
              <a:latin typeface="Segoe UI" pitchFamily="34" charset="0"/>
              <a:ea typeface="张海山锐线体简" panose="02000000000000000000" pitchFamily="2" charset="-122"/>
              <a:cs typeface="Segoe UI" pitchFamily="34" charset="0"/>
            </a:endParaRPr>
          </a:p>
        </p:txBody>
      </p:sp>
      <p:sp>
        <p:nvSpPr>
          <p:cNvPr id="4" name="矩形 3"/>
          <p:cNvSpPr/>
          <p:nvPr/>
        </p:nvSpPr>
        <p:spPr>
          <a:xfrm>
            <a:off x="710004" y="4256691"/>
            <a:ext cx="710005" cy="2601310"/>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0770054" y="-252248"/>
            <a:ext cx="1075872" cy="7110248"/>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760931" y="1730657"/>
            <a:ext cx="1433353" cy="518337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875108" y="547688"/>
            <a:ext cx="1937816" cy="6366344"/>
          </a:xfrm>
          <a:prstGeom prst="rect">
            <a:avLst/>
          </a:prstGeom>
          <a:solidFill>
            <a:schemeClr val="accent2">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093472" y="2894677"/>
            <a:ext cx="510959" cy="4019354"/>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013435" y="4808482"/>
            <a:ext cx="1479934" cy="2105549"/>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226676" y="4130566"/>
            <a:ext cx="1171903" cy="2724770"/>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49402" y="4441507"/>
            <a:ext cx="712991" cy="2472524"/>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46858" y="4130566"/>
            <a:ext cx="585951" cy="2783466"/>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94538" y="2041623"/>
            <a:ext cx="8597462" cy="19234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2041623"/>
            <a:ext cx="7428811" cy="1923415"/>
          </a:xfrm>
          <a:prstGeom prst="rect">
            <a:avLst/>
          </a:pr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 y="4388981"/>
            <a:ext cx="8597462" cy="19172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328741" y="4382812"/>
            <a:ext cx="7599356" cy="1923417"/>
            <a:chOff x="4880895" y="3923478"/>
            <a:chExt cx="7085475" cy="2098964"/>
          </a:xfrm>
        </p:grpSpPr>
        <p:pic>
          <p:nvPicPr>
            <p:cNvPr id="12"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42143" y="3923478"/>
              <a:ext cx="4024227" cy="2098963"/>
            </a:xfrm>
            <a:prstGeom prst="parallelogram">
              <a:avLst>
                <a:gd name="adj" fmla="val 38538"/>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80895" y="3923479"/>
              <a:ext cx="3886719" cy="2098963"/>
            </a:xfrm>
            <a:prstGeom prst="parallelogram">
              <a:avLst>
                <a:gd name="adj" fmla="val 38476"/>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9" name="矩形 18"/>
          <p:cNvSpPr/>
          <p:nvPr/>
        </p:nvSpPr>
        <p:spPr>
          <a:xfrm>
            <a:off x="7413044" y="2881056"/>
            <a:ext cx="2552686" cy="584775"/>
          </a:xfrm>
          <a:prstGeom prst="rect">
            <a:avLst/>
          </a:prstGeom>
        </p:spPr>
        <p:txBody>
          <a:bodyPr wrap="none">
            <a:spAutoFit/>
          </a:bodyPr>
          <a:lstStyle/>
          <a:p>
            <a:r>
              <a:rPr lang="en-US" altLang="zh-CN" sz="3200" dirty="0" smtClean="0">
                <a:solidFill>
                  <a:schemeClr val="bg1"/>
                </a:solidFill>
                <a:latin typeface="Segoe UI" pitchFamily="34" charset="0"/>
                <a:ea typeface="Segoe UI" pitchFamily="34" charset="0"/>
                <a:cs typeface="Segoe UI" pitchFamily="34" charset="0"/>
              </a:rPr>
              <a:t>Turn on DND</a:t>
            </a:r>
          </a:p>
        </p:txBody>
      </p:sp>
      <p:sp>
        <p:nvSpPr>
          <p:cNvPr id="30" name="矩形 29"/>
          <p:cNvSpPr/>
          <p:nvPr/>
        </p:nvSpPr>
        <p:spPr>
          <a:xfrm>
            <a:off x="383090" y="4840766"/>
            <a:ext cx="3453189" cy="1077218"/>
          </a:xfrm>
          <a:prstGeom prst="rect">
            <a:avLst/>
          </a:prstGeom>
        </p:spPr>
        <p:txBody>
          <a:bodyPr wrap="none">
            <a:spAutoFit/>
          </a:bodyPr>
          <a:lstStyle/>
          <a:p>
            <a:pPr marL="457200" indent="-457200">
              <a:buFont typeface="Arial" pitchFamily="34" charset="0"/>
              <a:buChar char="•"/>
            </a:pPr>
            <a:r>
              <a:rPr lang="en-US" altLang="zh-CN" sz="3200" dirty="0" smtClean="0">
                <a:solidFill>
                  <a:schemeClr val="bg1"/>
                </a:solidFill>
                <a:latin typeface="Segoe UI" pitchFamily="34" charset="0"/>
                <a:ea typeface="Segoe UI" pitchFamily="34" charset="0"/>
                <a:cs typeface="Segoe UI" pitchFamily="34" charset="0"/>
              </a:rPr>
              <a:t>Manual mode</a:t>
            </a:r>
          </a:p>
          <a:p>
            <a:pPr marL="457200" indent="-457200">
              <a:buFont typeface="Arial" pitchFamily="34" charset="0"/>
              <a:buChar char="•"/>
            </a:pPr>
            <a:r>
              <a:rPr lang="en-US" altLang="zh-CN" sz="3200" dirty="0" smtClean="0">
                <a:solidFill>
                  <a:schemeClr val="bg1"/>
                </a:solidFill>
                <a:latin typeface="Segoe UI" pitchFamily="34" charset="0"/>
                <a:ea typeface="Segoe UI" pitchFamily="34" charset="0"/>
                <a:cs typeface="Segoe UI" pitchFamily="34" charset="0"/>
              </a:rPr>
              <a:t>Schedule mode</a:t>
            </a:r>
          </a:p>
        </p:txBody>
      </p:sp>
      <p:sp>
        <p:nvSpPr>
          <p:cNvPr id="29" name="矩形 28"/>
          <p:cNvSpPr/>
          <p:nvPr/>
        </p:nvSpPr>
        <p:spPr>
          <a:xfrm>
            <a:off x="3707835" y="6115050"/>
            <a:ext cx="1171903" cy="892686"/>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rot="16200000">
            <a:off x="9241868" y="4074172"/>
            <a:ext cx="510959" cy="5562327"/>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nvSpPr>
        <p:spPr>
          <a:xfrm rot="16200000">
            <a:off x="7051099" y="2202585"/>
            <a:ext cx="265070" cy="8820907"/>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rot="16200000">
            <a:off x="3667422" y="4828051"/>
            <a:ext cx="222432" cy="3949529"/>
          </a:xfrm>
          <a:prstGeom prst="rect">
            <a:avLst/>
          </a:prstGeom>
          <a:solidFill>
            <a:schemeClr val="accent2">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4717207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组合 66"/>
          <p:cNvGrpSpPr>
            <a:grpSpLocks noChangeAspect="1"/>
          </p:cNvGrpSpPr>
          <p:nvPr/>
        </p:nvGrpSpPr>
        <p:grpSpPr>
          <a:xfrm>
            <a:off x="-5702487" y="924068"/>
            <a:ext cx="10014656" cy="6676438"/>
            <a:chOff x="-2142699" y="-1754320"/>
            <a:chExt cx="12363773" cy="8242516"/>
          </a:xfrm>
        </p:grpSpPr>
        <p:pic>
          <p:nvPicPr>
            <p:cNvPr id="68" name="Picture 7" descr="C:\Users\22017\Desktop\VTH5221DW-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2699" y="-1754320"/>
              <a:ext cx="12363773" cy="8242516"/>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E:\1-产品线\1-可视对讲VDP\1. 产品规划\2- VTH\1- VTH5221D\0- 前期规划\新UI实物版\主界面.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093" y="-13649"/>
              <a:ext cx="6701050" cy="3712191"/>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5" name="矩形 124"/>
          <p:cNvSpPr/>
          <p:nvPr/>
        </p:nvSpPr>
        <p:spPr>
          <a:xfrm>
            <a:off x="348405" y="3676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solidFill>
                  <a:prstClr val="black"/>
                </a:solidFill>
                <a:latin typeface="Segoe UI" pitchFamily="34" charset="0"/>
                <a:ea typeface="张海山锐线体简" panose="02000000000000000000" pitchFamily="2" charset="-122"/>
                <a:cs typeface="Segoe UI" pitchFamily="34" charset="0"/>
              </a:rPr>
              <a:t>Alarm Linkage</a:t>
            </a:r>
            <a:endParaRPr lang="zh-CN" altLang="en-US" sz="3600" dirty="0">
              <a:solidFill>
                <a:prstClr val="black"/>
              </a:solidFill>
              <a:latin typeface="Segoe UI" pitchFamily="34" charset="0"/>
              <a:ea typeface="张海山锐线体简" panose="02000000000000000000" pitchFamily="2" charset="-122"/>
              <a:cs typeface="Segoe UI" pitchFamily="34" charset="0"/>
            </a:endParaRPr>
          </a:p>
        </p:txBody>
      </p:sp>
      <p:cxnSp>
        <p:nvCxnSpPr>
          <p:cNvPr id="70" name="直接箭头连接符 69"/>
          <p:cNvCxnSpPr/>
          <p:nvPr/>
        </p:nvCxnSpPr>
        <p:spPr>
          <a:xfrm>
            <a:off x="7624704" y="3839498"/>
            <a:ext cx="1645920" cy="27421"/>
          </a:xfrm>
          <a:prstGeom prst="straightConnector1">
            <a:avLst/>
          </a:prstGeom>
          <a:ln w="571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7720983" y="3363219"/>
            <a:ext cx="1503747" cy="430883"/>
          </a:xfrm>
          <a:prstGeom prst="rect">
            <a:avLst/>
          </a:prstGeom>
        </p:spPr>
        <p:txBody>
          <a:bodyPr wrap="square" lIns="121917" tIns="60958" rIns="121917" bIns="60958">
            <a:spAutoFit/>
          </a:bodyPr>
          <a:lstStyle/>
          <a:p>
            <a:r>
              <a:rPr lang="en-US" altLang="zh-CN" sz="2000" b="1" dirty="0" smtClean="0">
                <a:solidFill>
                  <a:prstClr val="black"/>
                </a:solidFill>
                <a:latin typeface="Segoe UI" pitchFamily="34" charset="0"/>
                <a:ea typeface="张海山锐线体简" panose="02000000000000000000" pitchFamily="2" charset="-122"/>
                <a:cs typeface="Segoe UI" pitchFamily="34" charset="0"/>
              </a:rPr>
              <a:t>Alarm Out</a:t>
            </a:r>
            <a:endParaRPr lang="zh-CN" altLang="en-US" sz="2000" b="1" dirty="0">
              <a:solidFill>
                <a:prstClr val="black"/>
              </a:solidFill>
              <a:latin typeface="Segoe UI" pitchFamily="34" charset="0"/>
              <a:ea typeface="张海山锐线体简" panose="02000000000000000000" pitchFamily="2" charset="-122"/>
              <a:cs typeface="Segoe UI" pitchFamily="34" charset="0"/>
            </a:endParaRPr>
          </a:p>
        </p:txBody>
      </p:sp>
      <p:sp>
        <p:nvSpPr>
          <p:cNvPr id="80" name="矩形 79"/>
          <p:cNvSpPr/>
          <p:nvPr/>
        </p:nvSpPr>
        <p:spPr>
          <a:xfrm>
            <a:off x="7888847" y="3841549"/>
            <a:ext cx="1367570" cy="430883"/>
          </a:xfrm>
          <a:prstGeom prst="rect">
            <a:avLst/>
          </a:prstGeom>
        </p:spPr>
        <p:txBody>
          <a:bodyPr wrap="square" lIns="121917" tIns="60958" rIns="121917" bIns="60958">
            <a:spAutoFit/>
          </a:bodyPr>
          <a:lstStyle/>
          <a:p>
            <a:r>
              <a:rPr lang="en-US" altLang="zh-CN" sz="2000" dirty="0" smtClean="0">
                <a:solidFill>
                  <a:schemeClr val="accent2"/>
                </a:solidFill>
                <a:latin typeface="Segoe UI" pitchFamily="34" charset="0"/>
                <a:ea typeface="张海山锐线体简" panose="02000000000000000000" pitchFamily="2" charset="-122"/>
                <a:cs typeface="Segoe UI" pitchFamily="34" charset="0"/>
              </a:rPr>
              <a:t>Linkage</a:t>
            </a:r>
            <a:endParaRPr lang="zh-CN" altLang="en-US" sz="2000" dirty="0">
              <a:solidFill>
                <a:schemeClr val="accent2"/>
              </a:solidFill>
              <a:latin typeface="Segoe UI" pitchFamily="34" charset="0"/>
              <a:ea typeface="张海山锐线体简" panose="02000000000000000000" pitchFamily="2" charset="-122"/>
              <a:cs typeface="Segoe UI" pitchFamily="34" charset="0"/>
            </a:endParaRPr>
          </a:p>
        </p:txBody>
      </p:sp>
      <p:sp>
        <p:nvSpPr>
          <p:cNvPr id="76" name="圆角矩形 75"/>
          <p:cNvSpPr/>
          <p:nvPr/>
        </p:nvSpPr>
        <p:spPr>
          <a:xfrm>
            <a:off x="9326421" y="1955093"/>
            <a:ext cx="1859259" cy="3832186"/>
          </a:xfrm>
          <a:prstGeom prst="roundRect">
            <a:avLst>
              <a:gd name="adj" fmla="val 10094"/>
            </a:avLst>
          </a:prstGeom>
          <a:noFill/>
          <a:ln w="381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矩形 86"/>
          <p:cNvSpPr/>
          <p:nvPr/>
        </p:nvSpPr>
        <p:spPr>
          <a:xfrm>
            <a:off x="9324098" y="4882858"/>
            <a:ext cx="1848390" cy="430883"/>
          </a:xfrm>
          <a:prstGeom prst="rect">
            <a:avLst/>
          </a:prstGeom>
        </p:spPr>
        <p:txBody>
          <a:bodyPr wrap="square" lIns="121917" tIns="60958" rIns="121917" bIns="60958">
            <a:spAutoFit/>
          </a:bodyPr>
          <a:lstStyle/>
          <a:p>
            <a:pPr algn="ctr"/>
            <a:r>
              <a:rPr lang="en-US" altLang="zh-CN" sz="2000" dirty="0" smtClean="0">
                <a:latin typeface="Segoe UI" pitchFamily="34" charset="0"/>
                <a:ea typeface="张海山锐线体简" panose="02000000000000000000" pitchFamily="2" charset="-122"/>
                <a:cs typeface="Segoe UI" pitchFamily="34" charset="0"/>
              </a:rPr>
              <a:t>Camera</a:t>
            </a:r>
            <a:endParaRPr lang="zh-CN" altLang="en-US" sz="2000" dirty="0">
              <a:latin typeface="Segoe UI" pitchFamily="34" charset="0"/>
              <a:ea typeface="张海山锐线体简" panose="02000000000000000000" pitchFamily="2" charset="-122"/>
              <a:cs typeface="Segoe UI" pitchFamily="34" charset="0"/>
            </a:endParaRPr>
          </a:p>
        </p:txBody>
      </p:sp>
      <p:sp>
        <p:nvSpPr>
          <p:cNvPr id="88" name="矩形 87"/>
          <p:cNvSpPr/>
          <p:nvPr/>
        </p:nvSpPr>
        <p:spPr>
          <a:xfrm>
            <a:off x="9319636" y="3150557"/>
            <a:ext cx="1852852" cy="430883"/>
          </a:xfrm>
          <a:prstGeom prst="rect">
            <a:avLst/>
          </a:prstGeom>
        </p:spPr>
        <p:txBody>
          <a:bodyPr wrap="square" lIns="121917" tIns="60958" rIns="121917" bIns="60958">
            <a:spAutoFit/>
          </a:bodyPr>
          <a:lstStyle/>
          <a:p>
            <a:pPr algn="ctr"/>
            <a:r>
              <a:rPr lang="en-US" altLang="zh-CN" sz="2000" dirty="0" smtClean="0">
                <a:latin typeface="Segoe UI" pitchFamily="34" charset="0"/>
                <a:ea typeface="张海山锐线体简" panose="02000000000000000000" pitchFamily="2" charset="-122"/>
                <a:cs typeface="Segoe UI" pitchFamily="34" charset="0"/>
              </a:rPr>
              <a:t>Siren</a:t>
            </a:r>
            <a:endParaRPr lang="zh-CN" altLang="en-US" sz="2000" dirty="0">
              <a:latin typeface="Segoe UI" pitchFamily="34" charset="0"/>
              <a:ea typeface="张海山锐线体简" panose="02000000000000000000" pitchFamily="2" charset="-122"/>
              <a:cs typeface="Segoe UI" pitchFamily="34" charset="0"/>
            </a:endParaRPr>
          </a:p>
        </p:txBody>
      </p:sp>
      <p:grpSp>
        <p:nvGrpSpPr>
          <p:cNvPr id="6" name="组合 5"/>
          <p:cNvGrpSpPr>
            <a:grpSpLocks noChangeAspect="1"/>
          </p:cNvGrpSpPr>
          <p:nvPr/>
        </p:nvGrpSpPr>
        <p:grpSpPr>
          <a:xfrm>
            <a:off x="5374982" y="3194551"/>
            <a:ext cx="1388711" cy="1378458"/>
            <a:chOff x="6396085" y="2110634"/>
            <a:chExt cx="3857530" cy="3829049"/>
          </a:xfrm>
        </p:grpSpPr>
        <p:grpSp>
          <p:nvGrpSpPr>
            <p:cNvPr id="23" name="组合 22"/>
            <p:cNvGrpSpPr/>
            <p:nvPr/>
          </p:nvGrpSpPr>
          <p:grpSpPr>
            <a:xfrm>
              <a:off x="6396085" y="2110634"/>
              <a:ext cx="3857530" cy="3829049"/>
              <a:chOff x="6297176" y="1402748"/>
              <a:chExt cx="3857530" cy="3829049"/>
            </a:xfrm>
          </p:grpSpPr>
          <p:grpSp>
            <p:nvGrpSpPr>
              <p:cNvPr id="20" name="组合 19"/>
              <p:cNvGrpSpPr/>
              <p:nvPr/>
            </p:nvGrpSpPr>
            <p:grpSpPr>
              <a:xfrm>
                <a:off x="6297176" y="1402748"/>
                <a:ext cx="3857530" cy="3829049"/>
                <a:chOff x="6794857" y="2125530"/>
                <a:chExt cx="3857530" cy="3829049"/>
              </a:xfrm>
            </p:grpSpPr>
            <p:grpSp>
              <p:nvGrpSpPr>
                <p:cNvPr id="18" name="组合 17"/>
                <p:cNvGrpSpPr/>
                <p:nvPr/>
              </p:nvGrpSpPr>
              <p:grpSpPr>
                <a:xfrm rot="-1800000">
                  <a:off x="6794857" y="2125530"/>
                  <a:ext cx="3857530" cy="3829049"/>
                  <a:chOff x="7158085" y="1512888"/>
                  <a:chExt cx="3857530" cy="3829049"/>
                </a:xfrm>
              </p:grpSpPr>
              <p:sp>
                <p:nvSpPr>
                  <p:cNvPr id="13" name="椭圆 12"/>
                  <p:cNvSpPr/>
                  <p:nvPr/>
                </p:nvSpPr>
                <p:spPr>
                  <a:xfrm>
                    <a:off x="7158085" y="1512888"/>
                    <a:ext cx="3857530" cy="1838324"/>
                  </a:xfrm>
                  <a:custGeom>
                    <a:avLst/>
                    <a:gdLst/>
                    <a:ahLst/>
                    <a:cxnLst/>
                    <a:rect l="l" t="t" r="r" b="b"/>
                    <a:pathLst>
                      <a:path w="3857530" h="1838324">
                        <a:moveTo>
                          <a:pt x="1928765" y="0"/>
                        </a:moveTo>
                        <a:cubicBezTo>
                          <a:pt x="2964671" y="0"/>
                          <a:pt x="3810312" y="814621"/>
                          <a:pt x="3857530" y="1838324"/>
                        </a:cubicBezTo>
                        <a:lnTo>
                          <a:pt x="3653753" y="1838324"/>
                        </a:lnTo>
                        <a:cubicBezTo>
                          <a:pt x="3606477" y="925783"/>
                          <a:pt x="2850941" y="201178"/>
                          <a:pt x="1926166" y="201178"/>
                        </a:cubicBezTo>
                        <a:cubicBezTo>
                          <a:pt x="1001391" y="201178"/>
                          <a:pt x="245855" y="925783"/>
                          <a:pt x="198579" y="1838324"/>
                        </a:cubicBezTo>
                        <a:lnTo>
                          <a:pt x="0" y="1838324"/>
                        </a:lnTo>
                        <a:cubicBezTo>
                          <a:pt x="47218" y="814621"/>
                          <a:pt x="892859" y="0"/>
                          <a:pt x="1928765" y="0"/>
                        </a:cubicBezTo>
                        <a:close/>
                      </a:path>
                    </a:pathLst>
                  </a:custGeom>
                  <a:gradFill flip="none" rotWithShape="1">
                    <a:gsLst>
                      <a:gs pos="0">
                        <a:srgbClr val="00B050"/>
                      </a:gs>
                      <a:gs pos="100000">
                        <a:schemeClr val="accent3">
                          <a:lumMod val="40000"/>
                          <a:lumOff val="60000"/>
                          <a:alpha val="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椭圆 12"/>
                  <p:cNvSpPr/>
                  <p:nvPr/>
                </p:nvSpPr>
                <p:spPr>
                  <a:xfrm rot="10800000">
                    <a:off x="7158085" y="3503613"/>
                    <a:ext cx="3857530" cy="1838324"/>
                  </a:xfrm>
                  <a:custGeom>
                    <a:avLst/>
                    <a:gdLst/>
                    <a:ahLst/>
                    <a:cxnLst/>
                    <a:rect l="l" t="t" r="r" b="b"/>
                    <a:pathLst>
                      <a:path w="3857530" h="1838324">
                        <a:moveTo>
                          <a:pt x="1928765" y="0"/>
                        </a:moveTo>
                        <a:cubicBezTo>
                          <a:pt x="2964671" y="0"/>
                          <a:pt x="3810312" y="814621"/>
                          <a:pt x="3857530" y="1838324"/>
                        </a:cubicBezTo>
                        <a:lnTo>
                          <a:pt x="3653753" y="1838324"/>
                        </a:lnTo>
                        <a:cubicBezTo>
                          <a:pt x="3606477" y="925783"/>
                          <a:pt x="2850941" y="201178"/>
                          <a:pt x="1926166" y="201178"/>
                        </a:cubicBezTo>
                        <a:cubicBezTo>
                          <a:pt x="1001391" y="201178"/>
                          <a:pt x="245855" y="925783"/>
                          <a:pt x="198579" y="1838324"/>
                        </a:cubicBezTo>
                        <a:lnTo>
                          <a:pt x="0" y="1838324"/>
                        </a:lnTo>
                        <a:cubicBezTo>
                          <a:pt x="47218" y="814621"/>
                          <a:pt x="892859" y="0"/>
                          <a:pt x="1928765" y="0"/>
                        </a:cubicBezTo>
                        <a:close/>
                      </a:path>
                    </a:pathLst>
                  </a:custGeom>
                  <a:gradFill>
                    <a:gsLst>
                      <a:gs pos="0">
                        <a:srgbClr val="FFC000"/>
                      </a:gs>
                      <a:gs pos="100000">
                        <a:schemeClr val="accent4">
                          <a:lumMod val="37000"/>
                          <a:lumOff val="63000"/>
                          <a:alpha val="14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sp>
              <p:nvSpPr>
                <p:cNvPr id="19" name="椭圆 18"/>
                <p:cNvSpPr/>
                <p:nvPr/>
              </p:nvSpPr>
              <p:spPr>
                <a:xfrm>
                  <a:off x="7186612" y="2495550"/>
                  <a:ext cx="3081338" cy="3081338"/>
                </a:xfrm>
                <a:prstGeom prst="ellipse">
                  <a:avLst/>
                </a:prstGeom>
                <a:solidFill>
                  <a:srgbClr val="0F0FA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椭圆 21"/>
              <p:cNvSpPr/>
              <p:nvPr/>
            </p:nvSpPr>
            <p:spPr>
              <a:xfrm>
                <a:off x="8134350" y="4179282"/>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7774682" y="4179282"/>
                <a:ext cx="190500" cy="1905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椭圆 27"/>
              <p:cNvSpPr/>
              <p:nvPr/>
            </p:nvSpPr>
            <p:spPr>
              <a:xfrm>
                <a:off x="8501419" y="4179282"/>
                <a:ext cx="190500" cy="19050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4" name="组合 3"/>
            <p:cNvGrpSpPr>
              <a:grpSpLocks noChangeAspect="1"/>
            </p:cNvGrpSpPr>
            <p:nvPr/>
          </p:nvGrpSpPr>
          <p:grpSpPr>
            <a:xfrm>
              <a:off x="7693730" y="3386544"/>
              <a:ext cx="1269558" cy="1269558"/>
              <a:chOff x="4513400" y="1096423"/>
              <a:chExt cx="2644913" cy="2644913"/>
            </a:xfrm>
          </p:grpSpPr>
          <p:pic>
            <p:nvPicPr>
              <p:cNvPr id="15" name="Picture 2" descr="C:\Users\22017\Desktop\shield_grey.png"/>
              <p:cNvPicPr>
                <a:picLocks noChangeAspect="1" noChangeArrowheads="1"/>
              </p:cNvPicPr>
              <p:nvPr/>
            </p:nvPicPr>
            <p:blipFill>
              <a:blip r:embed="rId5" cstate="print">
                <a:biLevel thresh="25000"/>
                <a:extLst>
                  <a:ext uri="{28A0092B-C50C-407E-A947-70E740481C1C}">
                    <a14:useLocalDpi xmlns:a14="http://schemas.microsoft.com/office/drawing/2010/main" xmlns="" val="0"/>
                  </a:ext>
                </a:extLst>
              </a:blip>
              <a:srcRect/>
              <a:stretch>
                <a:fillRect/>
              </a:stretch>
            </p:blipFill>
            <p:spPr bwMode="auto">
              <a:xfrm>
                <a:off x="4513400" y="1096423"/>
                <a:ext cx="2644913" cy="26449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22017\Desktop\shield_grey.png"/>
              <p:cNvPicPr>
                <a:picLocks noChangeAspect="1" noChangeArrowheads="1"/>
              </p:cNvPicPr>
              <p:nvPr/>
            </p:nvPicPr>
            <p:blipFill>
              <a:blip r:embed="rId6" cstate="print">
                <a:duotone>
                  <a:schemeClr val="bg2">
                    <a:shade val="45000"/>
                    <a:satMod val="135000"/>
                  </a:schemeClr>
                  <a:prstClr val="white"/>
                </a:duotone>
                <a:extLst>
                  <a:ext uri="{BEBA8EAE-BF5A-486C-A8C5-ECC9F3942E4B}">
                    <a14:imgProps xmlns:a14="http://schemas.microsoft.com/office/drawing/2010/main" xmlns="">
                      <a14:imgLayer r:embed="rId7">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a:off x="4616661" y="1199681"/>
                <a:ext cx="2438400" cy="24384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C:\Users\22017\Desktop\shield_grey.png"/>
              <p:cNvPicPr>
                <a:picLocks noChangeAspect="1" noChangeArrowheads="1"/>
              </p:cNvPicPr>
              <p:nvPr/>
            </p:nvPicPr>
            <p:blipFill>
              <a:blip r:embed="rId8" cstate="print">
                <a:biLevel thresh="25000"/>
                <a:extLst>
                  <a:ext uri="{28A0092B-C50C-407E-A947-70E740481C1C}">
                    <a14:useLocalDpi xmlns:a14="http://schemas.microsoft.com/office/drawing/2010/main" xmlns="" val="0"/>
                  </a:ext>
                </a:extLst>
              </a:blip>
              <a:srcRect/>
              <a:stretch>
                <a:fillRect/>
              </a:stretch>
            </p:blipFill>
            <p:spPr bwMode="auto">
              <a:xfrm>
                <a:off x="4830283" y="1413306"/>
                <a:ext cx="2011149" cy="201114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TextBox 4"/>
            <p:cNvSpPr txBox="1"/>
            <p:nvPr/>
          </p:nvSpPr>
          <p:spPr>
            <a:xfrm>
              <a:off x="7847651" y="3440934"/>
              <a:ext cx="838372" cy="1000275"/>
            </a:xfrm>
            <a:prstGeom prst="rect">
              <a:avLst/>
            </a:prstGeom>
            <a:noFill/>
          </p:spPr>
          <p:txBody>
            <a:bodyPr wrap="none" rtlCol="0">
              <a:spAutoFit/>
            </a:bodyPr>
            <a:lstStyle/>
            <a:p>
              <a:r>
                <a:rPr lang="en-US" altLang="zh-CN" sz="2000" dirty="0" smtClean="0">
                  <a:solidFill>
                    <a:prstClr val="white">
                      <a:lumMod val="75000"/>
                    </a:prstClr>
                  </a:solidFill>
                  <a:latin typeface="Segoe UI" pitchFamily="34" charset="0"/>
                  <a:ea typeface="Segoe UI" pitchFamily="34" charset="0"/>
                  <a:cs typeface="Segoe UI" pitchFamily="34" charset="0"/>
                </a:rPr>
                <a:t>X</a:t>
              </a:r>
              <a:endParaRPr lang="zh-CN" altLang="en-US" sz="2000" dirty="0">
                <a:solidFill>
                  <a:prstClr val="white">
                    <a:lumMod val="75000"/>
                  </a:prstClr>
                </a:solidFill>
                <a:latin typeface="Segoe UI" pitchFamily="34" charset="0"/>
                <a:cs typeface="Segoe UI" pitchFamily="34" charset="0"/>
              </a:endParaRPr>
            </a:p>
          </p:txBody>
        </p:sp>
      </p:grpSp>
      <p:grpSp>
        <p:nvGrpSpPr>
          <p:cNvPr id="3" name="组合 2"/>
          <p:cNvGrpSpPr/>
          <p:nvPr/>
        </p:nvGrpSpPr>
        <p:grpSpPr>
          <a:xfrm>
            <a:off x="4698499" y="1955093"/>
            <a:ext cx="2752648" cy="3835853"/>
            <a:chOff x="4762925" y="1465195"/>
            <a:chExt cx="2752648" cy="3835853"/>
          </a:xfrm>
          <a:solidFill>
            <a:srgbClr val="0F0FA5">
              <a:alpha val="70000"/>
            </a:srgbClr>
          </a:solidFill>
        </p:grpSpPr>
        <p:sp>
          <p:nvSpPr>
            <p:cNvPr id="2" name="矩形 1"/>
            <p:cNvSpPr/>
            <p:nvPr/>
          </p:nvSpPr>
          <p:spPr>
            <a:xfrm>
              <a:off x="4775283" y="1470453"/>
              <a:ext cx="1345431" cy="1884405"/>
            </a:xfrm>
            <a:custGeom>
              <a:avLst/>
              <a:gdLst/>
              <a:ahLst/>
              <a:cxnLst/>
              <a:rect l="l" t="t" r="r" b="b"/>
              <a:pathLst>
                <a:path w="1345431" h="1884405">
                  <a:moveTo>
                    <a:pt x="0" y="0"/>
                  </a:moveTo>
                  <a:lnTo>
                    <a:pt x="1345431" y="0"/>
                  </a:lnTo>
                  <a:lnTo>
                    <a:pt x="1345431" y="1207650"/>
                  </a:lnTo>
                  <a:lnTo>
                    <a:pt x="1344658" y="1207572"/>
                  </a:lnTo>
                  <a:cubicBezTo>
                    <a:pt x="974011" y="1207572"/>
                    <a:pt x="673542" y="1508041"/>
                    <a:pt x="673542" y="1878688"/>
                  </a:cubicBezTo>
                  <a:cubicBezTo>
                    <a:pt x="673542" y="1880597"/>
                    <a:pt x="673550" y="1882504"/>
                    <a:pt x="674119" y="1884405"/>
                  </a:cubicBezTo>
                  <a:lnTo>
                    <a:pt x="0" y="1884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p:cNvSpPr/>
            <p:nvPr/>
          </p:nvSpPr>
          <p:spPr>
            <a:xfrm>
              <a:off x="4762925" y="3416643"/>
              <a:ext cx="1345431" cy="1884405"/>
            </a:xfrm>
            <a:custGeom>
              <a:avLst/>
              <a:gdLst/>
              <a:ahLst/>
              <a:cxnLst/>
              <a:rect l="l" t="t" r="r" b="b"/>
              <a:pathLst>
                <a:path w="1345431" h="1884405">
                  <a:moveTo>
                    <a:pt x="0" y="0"/>
                  </a:moveTo>
                  <a:lnTo>
                    <a:pt x="662000" y="0"/>
                  </a:lnTo>
                  <a:cubicBezTo>
                    <a:pt x="668693" y="363686"/>
                    <a:pt x="966006" y="656008"/>
                    <a:pt x="1331593" y="656008"/>
                  </a:cubicBezTo>
                  <a:cubicBezTo>
                    <a:pt x="1336225" y="656008"/>
                    <a:pt x="1340847" y="655961"/>
                    <a:pt x="1345431" y="654613"/>
                  </a:cubicBezTo>
                  <a:lnTo>
                    <a:pt x="1345431" y="1884405"/>
                  </a:lnTo>
                  <a:lnTo>
                    <a:pt x="0" y="1884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3"/>
            <p:cNvSpPr/>
            <p:nvPr/>
          </p:nvSpPr>
          <p:spPr>
            <a:xfrm>
              <a:off x="6170142" y="3412976"/>
              <a:ext cx="1345431" cy="1884405"/>
            </a:xfrm>
            <a:custGeom>
              <a:avLst/>
              <a:gdLst/>
              <a:ahLst/>
              <a:cxnLst/>
              <a:rect l="l" t="t" r="r" b="b"/>
              <a:pathLst>
                <a:path w="1345431" h="1884405">
                  <a:moveTo>
                    <a:pt x="669035" y="0"/>
                  </a:moveTo>
                  <a:lnTo>
                    <a:pt x="1345431" y="0"/>
                  </a:lnTo>
                  <a:lnTo>
                    <a:pt x="1345431" y="1884405"/>
                  </a:lnTo>
                  <a:lnTo>
                    <a:pt x="0" y="1884405"/>
                  </a:lnTo>
                  <a:lnTo>
                    <a:pt x="0" y="677273"/>
                  </a:lnTo>
                  <a:cubicBezTo>
                    <a:pt x="369983" y="676637"/>
                    <a:pt x="669670" y="376468"/>
                    <a:pt x="669670" y="6303"/>
                  </a:cubicBezTo>
                  <a:cubicBezTo>
                    <a:pt x="669670" y="4198"/>
                    <a:pt x="669661" y="2095"/>
                    <a:pt x="66903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4"/>
            <p:cNvSpPr/>
            <p:nvPr/>
          </p:nvSpPr>
          <p:spPr>
            <a:xfrm>
              <a:off x="6170141" y="1465195"/>
              <a:ext cx="1345431" cy="1884405"/>
            </a:xfrm>
            <a:custGeom>
              <a:avLst/>
              <a:gdLst/>
              <a:ahLst/>
              <a:cxnLst/>
              <a:rect l="l" t="t" r="r" b="b"/>
              <a:pathLst>
                <a:path w="1345431" h="1884405">
                  <a:moveTo>
                    <a:pt x="0" y="0"/>
                  </a:moveTo>
                  <a:lnTo>
                    <a:pt x="1345431" y="0"/>
                  </a:lnTo>
                  <a:lnTo>
                    <a:pt x="1345431" y="1884405"/>
                  </a:lnTo>
                  <a:lnTo>
                    <a:pt x="662887" y="1884405"/>
                  </a:lnTo>
                  <a:lnTo>
                    <a:pt x="664132" y="1872049"/>
                  </a:lnTo>
                  <a:cubicBezTo>
                    <a:pt x="664132" y="1503735"/>
                    <a:pt x="367434" y="1204719"/>
                    <a:pt x="0" y="12016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8" name="组合 77"/>
          <p:cNvGrpSpPr>
            <a:grpSpLocks noChangeAspect="1"/>
          </p:cNvGrpSpPr>
          <p:nvPr/>
        </p:nvGrpSpPr>
        <p:grpSpPr>
          <a:xfrm>
            <a:off x="5038864" y="2393748"/>
            <a:ext cx="477150" cy="457883"/>
            <a:chOff x="2809702" y="2006138"/>
            <a:chExt cx="681643" cy="654119"/>
          </a:xfrm>
        </p:grpSpPr>
        <p:sp>
          <p:nvSpPr>
            <p:cNvPr id="81" name="等腰三角形 80"/>
            <p:cNvSpPr/>
            <p:nvPr/>
          </p:nvSpPr>
          <p:spPr>
            <a:xfrm>
              <a:off x="2809702" y="2006138"/>
              <a:ext cx="681643" cy="34359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83" name="矩形 82"/>
            <p:cNvSpPr/>
            <p:nvPr/>
          </p:nvSpPr>
          <p:spPr>
            <a:xfrm>
              <a:off x="2920537" y="2288769"/>
              <a:ext cx="459971" cy="3455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grpSp>
          <p:nvGrpSpPr>
            <p:cNvPr id="84" name="组合 83"/>
            <p:cNvGrpSpPr>
              <a:grpSpLocks noChangeAspect="1"/>
            </p:cNvGrpSpPr>
            <p:nvPr/>
          </p:nvGrpSpPr>
          <p:grpSpPr>
            <a:xfrm>
              <a:off x="2996301" y="2246515"/>
              <a:ext cx="308442" cy="413742"/>
              <a:chOff x="3913501" y="2695239"/>
              <a:chExt cx="385553" cy="517178"/>
            </a:xfrm>
          </p:grpSpPr>
          <p:sp>
            <p:nvSpPr>
              <p:cNvPr id="85" name="椭圆 84"/>
              <p:cNvSpPr/>
              <p:nvPr/>
            </p:nvSpPr>
            <p:spPr>
              <a:xfrm>
                <a:off x="4000018" y="2695239"/>
                <a:ext cx="202118" cy="19492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89" name="椭圆 38"/>
              <p:cNvSpPr/>
              <p:nvPr/>
            </p:nvSpPr>
            <p:spPr>
              <a:xfrm>
                <a:off x="3913501" y="2913477"/>
                <a:ext cx="385553" cy="298940"/>
              </a:xfrm>
              <a:custGeom>
                <a:avLst/>
                <a:gdLst/>
                <a:ahLst/>
                <a:cxnLst/>
                <a:rect l="l" t="t" r="r" b="b"/>
                <a:pathLst>
                  <a:path w="529428" h="523894">
                    <a:moveTo>
                      <a:pt x="264704" y="523893"/>
                    </a:moveTo>
                    <a:lnTo>
                      <a:pt x="264724" y="523893"/>
                    </a:lnTo>
                    <a:cubicBezTo>
                      <a:pt x="264721" y="523894"/>
                      <a:pt x="264717" y="523894"/>
                      <a:pt x="264714" y="523894"/>
                    </a:cubicBezTo>
                    <a:close/>
                    <a:moveTo>
                      <a:pt x="264714" y="0"/>
                    </a:moveTo>
                    <a:cubicBezTo>
                      <a:pt x="410912" y="0"/>
                      <a:pt x="529428" y="117278"/>
                      <a:pt x="529428" y="261946"/>
                    </a:cubicBezTo>
                    <a:lnTo>
                      <a:pt x="0" y="261946"/>
                    </a:lnTo>
                    <a:cubicBezTo>
                      <a:pt x="1" y="117278"/>
                      <a:pt x="118516" y="0"/>
                      <a:pt x="264714"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grpSp>
      </p:grpSp>
      <p:grpSp>
        <p:nvGrpSpPr>
          <p:cNvPr id="92" name="组合 91"/>
          <p:cNvGrpSpPr>
            <a:grpSpLocks noChangeAspect="1"/>
          </p:cNvGrpSpPr>
          <p:nvPr/>
        </p:nvGrpSpPr>
        <p:grpSpPr>
          <a:xfrm>
            <a:off x="6716646" y="2474804"/>
            <a:ext cx="367618" cy="311926"/>
            <a:chOff x="3720724" y="3657275"/>
            <a:chExt cx="668396" cy="567138"/>
          </a:xfrm>
        </p:grpSpPr>
        <p:sp>
          <p:nvSpPr>
            <p:cNvPr id="93" name="圆角矩形 92"/>
            <p:cNvSpPr/>
            <p:nvPr/>
          </p:nvSpPr>
          <p:spPr>
            <a:xfrm>
              <a:off x="3720724" y="3796145"/>
              <a:ext cx="668396" cy="426720"/>
            </a:xfrm>
            <a:prstGeom prst="roundRect">
              <a:avLst>
                <a:gd name="adj" fmla="val 218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94" name="矩形 93"/>
            <p:cNvSpPr/>
            <p:nvPr/>
          </p:nvSpPr>
          <p:spPr>
            <a:xfrm>
              <a:off x="3863888" y="3794597"/>
              <a:ext cx="45719" cy="4282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95" name="矩形 94"/>
            <p:cNvSpPr/>
            <p:nvPr/>
          </p:nvSpPr>
          <p:spPr>
            <a:xfrm>
              <a:off x="4188085" y="3796145"/>
              <a:ext cx="45719" cy="4282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96" name="矩形 95"/>
            <p:cNvSpPr/>
            <p:nvPr/>
          </p:nvSpPr>
          <p:spPr>
            <a:xfrm>
              <a:off x="3914310" y="3718559"/>
              <a:ext cx="45719" cy="77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97" name="矩形 96"/>
            <p:cNvSpPr/>
            <p:nvPr/>
          </p:nvSpPr>
          <p:spPr>
            <a:xfrm>
              <a:off x="4153848" y="3717012"/>
              <a:ext cx="45719" cy="77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98" name="矩形 97"/>
            <p:cNvSpPr/>
            <p:nvPr/>
          </p:nvSpPr>
          <p:spPr>
            <a:xfrm>
              <a:off x="3914310" y="3657275"/>
              <a:ext cx="285257" cy="612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grpSp>
      <p:grpSp>
        <p:nvGrpSpPr>
          <p:cNvPr id="101" name="组合 100"/>
          <p:cNvGrpSpPr>
            <a:grpSpLocks noChangeAspect="1"/>
          </p:cNvGrpSpPr>
          <p:nvPr/>
        </p:nvGrpSpPr>
        <p:grpSpPr>
          <a:xfrm>
            <a:off x="5090431" y="4702875"/>
            <a:ext cx="374011" cy="469858"/>
            <a:chOff x="5176520" y="3449659"/>
            <a:chExt cx="584391" cy="734152"/>
          </a:xfrm>
        </p:grpSpPr>
        <p:sp>
          <p:nvSpPr>
            <p:cNvPr id="102" name="新月形 101"/>
            <p:cNvSpPr/>
            <p:nvPr/>
          </p:nvSpPr>
          <p:spPr>
            <a:xfrm rot="19323701">
              <a:off x="5176520" y="3562709"/>
              <a:ext cx="439947" cy="621102"/>
            </a:xfrm>
            <a:prstGeom prst="moon">
              <a:avLst>
                <a:gd name="adj" fmla="val 38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103" name="十字星 102"/>
            <p:cNvSpPr/>
            <p:nvPr/>
          </p:nvSpPr>
          <p:spPr>
            <a:xfrm>
              <a:off x="5406558" y="3449659"/>
              <a:ext cx="250166" cy="311155"/>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104" name="十字星 103"/>
            <p:cNvSpPr/>
            <p:nvPr/>
          </p:nvSpPr>
          <p:spPr>
            <a:xfrm>
              <a:off x="5635828" y="3625213"/>
              <a:ext cx="125083" cy="271201"/>
            </a:xfrm>
            <a:prstGeom prst="star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grpSp>
      <p:grpSp>
        <p:nvGrpSpPr>
          <p:cNvPr id="107" name="组合 106"/>
          <p:cNvGrpSpPr>
            <a:grpSpLocks noChangeAspect="1"/>
          </p:cNvGrpSpPr>
          <p:nvPr/>
        </p:nvGrpSpPr>
        <p:grpSpPr>
          <a:xfrm>
            <a:off x="6763519" y="4709431"/>
            <a:ext cx="382690" cy="379811"/>
            <a:chOff x="5259879" y="3319193"/>
            <a:chExt cx="1913448" cy="1899053"/>
          </a:xfrm>
        </p:grpSpPr>
        <p:sp>
          <p:nvSpPr>
            <p:cNvPr id="108" name="圆角矩形 92"/>
            <p:cNvSpPr/>
            <p:nvPr/>
          </p:nvSpPr>
          <p:spPr>
            <a:xfrm>
              <a:off x="5259879" y="3668674"/>
              <a:ext cx="1570007" cy="1549572"/>
            </a:xfrm>
            <a:custGeom>
              <a:avLst/>
              <a:gdLst/>
              <a:ahLst/>
              <a:cxnLst/>
              <a:rect l="l" t="t" r="r" b="b"/>
              <a:pathLst>
                <a:path w="1570007" h="1549572">
                  <a:moveTo>
                    <a:pt x="258267" y="0"/>
                  </a:moveTo>
                  <a:lnTo>
                    <a:pt x="1311740" y="0"/>
                  </a:lnTo>
                  <a:cubicBezTo>
                    <a:pt x="1454377" y="0"/>
                    <a:pt x="1570007" y="115630"/>
                    <a:pt x="1570007" y="258267"/>
                  </a:cubicBezTo>
                  <a:lnTo>
                    <a:pt x="1570007" y="1291305"/>
                  </a:lnTo>
                  <a:cubicBezTo>
                    <a:pt x="1570007" y="1433942"/>
                    <a:pt x="1454377" y="1549572"/>
                    <a:pt x="1311740" y="1549572"/>
                  </a:cubicBezTo>
                  <a:lnTo>
                    <a:pt x="1083416" y="1549572"/>
                  </a:lnTo>
                  <a:lnTo>
                    <a:pt x="1083416" y="1409347"/>
                  </a:lnTo>
                  <a:cubicBezTo>
                    <a:pt x="1083416" y="1288992"/>
                    <a:pt x="985849" y="1191425"/>
                    <a:pt x="865494" y="1191425"/>
                  </a:cubicBezTo>
                  <a:lnTo>
                    <a:pt x="730278" y="1191425"/>
                  </a:lnTo>
                  <a:cubicBezTo>
                    <a:pt x="609923" y="1191425"/>
                    <a:pt x="512356" y="1288992"/>
                    <a:pt x="512356" y="1409347"/>
                  </a:cubicBezTo>
                  <a:lnTo>
                    <a:pt x="512356" y="1549572"/>
                  </a:lnTo>
                  <a:lnTo>
                    <a:pt x="258267" y="1549572"/>
                  </a:lnTo>
                  <a:cubicBezTo>
                    <a:pt x="115630" y="1549572"/>
                    <a:pt x="0" y="1433942"/>
                    <a:pt x="0" y="1291305"/>
                  </a:cubicBezTo>
                  <a:lnTo>
                    <a:pt x="0" y="1060316"/>
                  </a:lnTo>
                  <a:lnTo>
                    <a:pt x="137774" y="1060316"/>
                  </a:lnTo>
                  <a:cubicBezTo>
                    <a:pt x="258129" y="1060316"/>
                    <a:pt x="355696" y="962749"/>
                    <a:pt x="355696" y="842394"/>
                  </a:cubicBezTo>
                  <a:lnTo>
                    <a:pt x="355696" y="707178"/>
                  </a:lnTo>
                  <a:cubicBezTo>
                    <a:pt x="355696" y="586823"/>
                    <a:pt x="258129" y="489256"/>
                    <a:pt x="137774" y="489256"/>
                  </a:cubicBezTo>
                  <a:lnTo>
                    <a:pt x="0" y="489256"/>
                  </a:lnTo>
                  <a:lnTo>
                    <a:pt x="0" y="258267"/>
                  </a:lnTo>
                  <a:cubicBezTo>
                    <a:pt x="0" y="115630"/>
                    <a:pt x="115630" y="0"/>
                    <a:pt x="2582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109" name="圆角矩形 108"/>
            <p:cNvSpPr/>
            <p:nvPr/>
          </p:nvSpPr>
          <p:spPr>
            <a:xfrm rot="16200000">
              <a:off x="6549354" y="4105016"/>
              <a:ext cx="571060" cy="676887"/>
            </a:xfrm>
            <a:prstGeom prst="roundRect">
              <a:avLst>
                <a:gd name="adj" fmla="val 38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110" name="圆角矩形 109"/>
            <p:cNvSpPr/>
            <p:nvPr/>
          </p:nvSpPr>
          <p:spPr>
            <a:xfrm>
              <a:off x="5776604" y="3319193"/>
              <a:ext cx="571060" cy="676887"/>
            </a:xfrm>
            <a:prstGeom prst="roundRect">
              <a:avLst>
                <a:gd name="adj" fmla="val 3816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grpSp>
      <p:sp>
        <p:nvSpPr>
          <p:cNvPr id="8" name="矩形 7"/>
          <p:cNvSpPr/>
          <p:nvPr/>
        </p:nvSpPr>
        <p:spPr>
          <a:xfrm>
            <a:off x="4963330" y="2919745"/>
            <a:ext cx="671787" cy="338554"/>
          </a:xfrm>
          <a:prstGeom prst="rect">
            <a:avLst/>
          </a:prstGeom>
        </p:spPr>
        <p:txBody>
          <a:bodyPr wrap="none">
            <a:spAutoFit/>
          </a:bodyPr>
          <a:lstStyle/>
          <a:p>
            <a:r>
              <a:rPr lang="en-US" altLang="zh-CN" sz="1600" dirty="0">
                <a:solidFill>
                  <a:schemeClr val="bg1"/>
                </a:solidFill>
                <a:latin typeface="Segoe UI" pitchFamily="34" charset="0"/>
                <a:ea typeface="Segoe UI" pitchFamily="34" charset="0"/>
                <a:cs typeface="Segoe UI" pitchFamily="34" charset="0"/>
              </a:rPr>
              <a:t> Stay </a:t>
            </a:r>
            <a:endParaRPr lang="zh-CN" altLang="en-US" sz="1600" dirty="0"/>
          </a:p>
        </p:txBody>
      </p:sp>
      <p:sp>
        <p:nvSpPr>
          <p:cNvPr id="9" name="矩形 8"/>
          <p:cNvSpPr/>
          <p:nvPr/>
        </p:nvSpPr>
        <p:spPr>
          <a:xfrm>
            <a:off x="6559237" y="2919745"/>
            <a:ext cx="667683" cy="338554"/>
          </a:xfrm>
          <a:prstGeom prst="rect">
            <a:avLst/>
          </a:prstGeom>
        </p:spPr>
        <p:txBody>
          <a:bodyPr wrap="none">
            <a:spAutoFit/>
          </a:bodyPr>
          <a:lstStyle/>
          <a:p>
            <a:r>
              <a:rPr lang="en-US" altLang="zh-CN" sz="1600" dirty="0">
                <a:solidFill>
                  <a:schemeClr val="bg1"/>
                </a:solidFill>
                <a:latin typeface="Segoe UI" pitchFamily="34" charset="0"/>
                <a:ea typeface="Segoe UI" pitchFamily="34" charset="0"/>
                <a:cs typeface="Segoe UI" pitchFamily="34" charset="0"/>
              </a:rPr>
              <a:t>Away</a:t>
            </a:r>
            <a:endParaRPr lang="zh-CN" altLang="en-US" sz="1600" dirty="0"/>
          </a:p>
        </p:txBody>
      </p:sp>
      <p:sp>
        <p:nvSpPr>
          <p:cNvPr id="12" name="矩形 11"/>
          <p:cNvSpPr/>
          <p:nvPr/>
        </p:nvSpPr>
        <p:spPr>
          <a:xfrm>
            <a:off x="4984740" y="5223150"/>
            <a:ext cx="678391" cy="338554"/>
          </a:xfrm>
          <a:prstGeom prst="rect">
            <a:avLst/>
          </a:prstGeom>
        </p:spPr>
        <p:txBody>
          <a:bodyPr wrap="none">
            <a:spAutoFit/>
          </a:bodyPr>
          <a:lstStyle/>
          <a:p>
            <a:r>
              <a:rPr lang="en-US" altLang="zh-CN" sz="1600" dirty="0">
                <a:solidFill>
                  <a:schemeClr val="bg1"/>
                </a:solidFill>
                <a:latin typeface="Segoe UI" pitchFamily="34" charset="0"/>
                <a:ea typeface="Segoe UI" pitchFamily="34" charset="0"/>
                <a:cs typeface="Segoe UI" pitchFamily="34" charset="0"/>
              </a:rPr>
              <a:t>Sleep</a:t>
            </a:r>
            <a:endParaRPr lang="zh-CN" altLang="en-US" sz="1600" dirty="0"/>
          </a:p>
        </p:txBody>
      </p:sp>
      <p:sp>
        <p:nvSpPr>
          <p:cNvPr id="111" name="TextBox 110"/>
          <p:cNvSpPr txBox="1"/>
          <p:nvPr/>
        </p:nvSpPr>
        <p:spPr>
          <a:xfrm>
            <a:off x="6428406" y="5190340"/>
            <a:ext cx="1015841" cy="338554"/>
          </a:xfrm>
          <a:prstGeom prst="rect">
            <a:avLst/>
          </a:prstGeom>
          <a:noFill/>
        </p:spPr>
        <p:txBody>
          <a:bodyPr wrap="square" rtlCol="0">
            <a:spAutoFit/>
          </a:bodyPr>
          <a:lstStyle/>
          <a:p>
            <a:pPr algn="ctr"/>
            <a:r>
              <a:rPr lang="en-US" altLang="zh-CN" sz="1600" dirty="0" smtClean="0">
                <a:solidFill>
                  <a:schemeClr val="bg1"/>
                </a:solidFill>
                <a:latin typeface="Segoe UI" pitchFamily="34" charset="0"/>
                <a:ea typeface="Segoe UI" pitchFamily="34" charset="0"/>
                <a:cs typeface="Segoe UI" pitchFamily="34" charset="0"/>
              </a:rPr>
              <a:t>Custom        </a:t>
            </a:r>
            <a:endParaRPr lang="en-US" altLang="zh-CN" sz="1600" dirty="0" smtClean="0">
              <a:latin typeface="Segoe UI" pitchFamily="34" charset="0"/>
              <a:ea typeface="Segoe UI" pitchFamily="34" charset="0"/>
              <a:cs typeface="Segoe UI" pitchFamily="34" charset="0"/>
            </a:endParaRPr>
          </a:p>
        </p:txBody>
      </p:sp>
      <p:cxnSp>
        <p:nvCxnSpPr>
          <p:cNvPr id="119" name="直接箭头连接符 118"/>
          <p:cNvCxnSpPr/>
          <p:nvPr/>
        </p:nvCxnSpPr>
        <p:spPr>
          <a:xfrm>
            <a:off x="3180856" y="3865315"/>
            <a:ext cx="1366706" cy="15158"/>
          </a:xfrm>
          <a:prstGeom prst="straightConnector1">
            <a:avLst/>
          </a:prstGeom>
          <a:ln w="571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矩形 119"/>
          <p:cNvSpPr/>
          <p:nvPr/>
        </p:nvSpPr>
        <p:spPr>
          <a:xfrm>
            <a:off x="3361636" y="3385952"/>
            <a:ext cx="822960" cy="430883"/>
          </a:xfrm>
          <a:prstGeom prst="rect">
            <a:avLst/>
          </a:prstGeom>
        </p:spPr>
        <p:txBody>
          <a:bodyPr wrap="square" lIns="121917" tIns="60958" rIns="121917" bIns="60958">
            <a:spAutoFit/>
          </a:bodyPr>
          <a:lstStyle/>
          <a:p>
            <a:r>
              <a:rPr lang="en-US" altLang="zh-CN" sz="2000" b="1" dirty="0" smtClean="0">
                <a:solidFill>
                  <a:prstClr val="black"/>
                </a:solidFill>
                <a:latin typeface="Segoe UI" pitchFamily="34" charset="0"/>
                <a:ea typeface="张海山锐线体简" panose="02000000000000000000" pitchFamily="2" charset="-122"/>
                <a:cs typeface="Segoe UI" pitchFamily="34" charset="0"/>
              </a:rPr>
              <a:t>Arm</a:t>
            </a:r>
            <a:endParaRPr lang="zh-CN" altLang="en-US" sz="2000" b="1" dirty="0">
              <a:solidFill>
                <a:prstClr val="black"/>
              </a:solidFill>
              <a:latin typeface="Segoe UI" pitchFamily="34" charset="0"/>
              <a:ea typeface="张海山锐线体简" panose="02000000000000000000" pitchFamily="2" charset="-122"/>
              <a:cs typeface="Segoe UI" pitchFamily="34" charset="0"/>
            </a:endParaRPr>
          </a:p>
        </p:txBody>
      </p:sp>
      <p:pic>
        <p:nvPicPr>
          <p:cNvPr id="64" name="图片 63"/>
          <p:cNvPicPr>
            <a:picLocks noChangeAspect="1"/>
          </p:cNvPicPr>
          <p:nvPr/>
        </p:nvPicPr>
        <p:blipFill rotWithShape="1">
          <a:blip r:embed="rId9" cstate="print">
            <a:biLevel thresh="75000"/>
            <a:extLst>
              <a:ext uri="{BEBA8EAE-BF5A-486C-A8C5-ECC9F3942E4B}">
                <a14:imgProps xmlns:a14="http://schemas.microsoft.com/office/drawing/2010/main" xmlns="">
                  <a14:imgLayer r:embed="rId10">
                    <a14:imgEffect>
                      <a14:brightnessContrast bright="99000" contrast="-100000"/>
                    </a14:imgEffect>
                  </a14:imgLayer>
                </a14:imgProps>
              </a:ext>
              <a:ext uri="{28A0092B-C50C-407E-A947-70E740481C1C}">
                <a14:useLocalDpi xmlns:a14="http://schemas.microsoft.com/office/drawing/2010/main" xmlns="" val="0"/>
              </a:ext>
            </a:extLst>
          </a:blip>
          <a:srcRect l="71755" t="88469"/>
          <a:stretch/>
        </p:blipFill>
        <p:spPr>
          <a:xfrm>
            <a:off x="9892445" y="4180191"/>
            <a:ext cx="727656" cy="696987"/>
          </a:xfrm>
          <a:prstGeom prst="rect">
            <a:avLst/>
          </a:prstGeom>
        </p:spPr>
      </p:pic>
      <p:pic>
        <p:nvPicPr>
          <p:cNvPr id="65" name="图片 64"/>
          <p:cNvPicPr>
            <a:picLocks noChangeAspect="1"/>
          </p:cNvPicPr>
          <p:nvPr/>
        </p:nvPicPr>
        <p:blipFill rotWithShape="1">
          <a:blip r:embed="rId11" cstate="print">
            <a:extLst>
              <a:ext uri="{BEBA8EAE-BF5A-486C-A8C5-ECC9F3942E4B}">
                <a14:imgProps xmlns:a14="http://schemas.microsoft.com/office/drawing/2010/main" xmlns="">
                  <a14:imgLayer r:embed="rId12">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882010" y="2334012"/>
            <a:ext cx="728103" cy="963975"/>
          </a:xfrm>
          <a:prstGeom prst="rect">
            <a:avLst/>
          </a:prstGeom>
        </p:spPr>
      </p:pic>
    </p:spTree>
    <p:extLst>
      <p:ext uri="{BB962C8B-B14F-4D97-AF65-F5344CB8AC3E}">
        <p14:creationId xmlns:p14="http://schemas.microsoft.com/office/powerpoint/2010/main" xmlns="" val="248166780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矩形 124"/>
          <p:cNvSpPr/>
          <p:nvPr/>
        </p:nvSpPr>
        <p:spPr>
          <a:xfrm>
            <a:off x="336549"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latin typeface="Segoe UI" pitchFamily="34" charset="0"/>
                <a:ea typeface="张海山锐线体简" panose="02000000000000000000" pitchFamily="2" charset="-122"/>
                <a:cs typeface="Segoe UI" pitchFamily="34" charset="0"/>
              </a:rPr>
              <a:t>2-Door Control</a:t>
            </a:r>
            <a:endParaRPr lang="zh-CN" altLang="en-US" sz="3600" dirty="0">
              <a:latin typeface="Segoe UI" pitchFamily="34" charset="0"/>
              <a:ea typeface="张海山锐线体简" panose="02000000000000000000" pitchFamily="2" charset="-122"/>
              <a:cs typeface="Segoe UI" pitchFamily="34" charset="0"/>
            </a:endParaRPr>
          </a:p>
        </p:txBody>
      </p:sp>
      <p:cxnSp>
        <p:nvCxnSpPr>
          <p:cNvPr id="3" name="直接连接符 2"/>
          <p:cNvCxnSpPr/>
          <p:nvPr/>
        </p:nvCxnSpPr>
        <p:spPr>
          <a:xfrm>
            <a:off x="-1493430" y="591326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2952" y="428389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78984" y="303663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组合 8"/>
          <p:cNvGrpSpPr>
            <a:grpSpLocks noChangeAspect="1"/>
          </p:cNvGrpSpPr>
          <p:nvPr/>
        </p:nvGrpSpPr>
        <p:grpSpPr>
          <a:xfrm>
            <a:off x="-494816" y="1599772"/>
            <a:ext cx="5054830" cy="4281103"/>
            <a:chOff x="3185327" y="522515"/>
            <a:chExt cx="5787851" cy="4901920"/>
          </a:xfrm>
        </p:grpSpPr>
        <p:cxnSp>
          <p:nvCxnSpPr>
            <p:cNvPr id="10" name="直接连接符 9"/>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flipH="1">
            <a:off x="5106862" y="5073422"/>
            <a:ext cx="453450"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矩形 27"/>
          <p:cNvSpPr/>
          <p:nvPr/>
        </p:nvSpPr>
        <p:spPr>
          <a:xfrm>
            <a:off x="4821023" y="502216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4760002" y="499930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2"/>
          <p:cNvPicPr>
            <a:picLocks noChangeAspect="1" noChangeArrowheads="1"/>
          </p:cNvPicPr>
          <p:nvPr/>
        </p:nvPicPr>
        <p:blipFill>
          <a:blip r:embed="rId5" cstate="print"/>
          <a:srcRect/>
          <a:stretch>
            <a:fillRect/>
          </a:stretch>
        </p:blipFill>
        <p:spPr bwMode="auto">
          <a:xfrm>
            <a:off x="4646651" y="5157097"/>
            <a:ext cx="474311" cy="509246"/>
          </a:xfrm>
          <a:prstGeom prst="rect">
            <a:avLst/>
          </a:prstGeom>
          <a:ln>
            <a:noFill/>
          </a:ln>
          <a:effectLst>
            <a:outerShdw blurRad="292100" dist="139700" dir="2700000" algn="tl" rotWithShape="0">
              <a:srgbClr val="333333">
                <a:alpha val="65000"/>
              </a:srgbClr>
            </a:outerShdw>
          </a:effectLst>
        </p:spPr>
      </p:pic>
      <p:pic>
        <p:nvPicPr>
          <p:cNvPr id="32" name="图片 31"/>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4763479" y="6021662"/>
            <a:ext cx="259746" cy="252028"/>
          </a:xfrm>
          <a:prstGeom prst="rect">
            <a:avLst/>
          </a:prstGeom>
        </p:spPr>
      </p:pic>
      <p:sp>
        <p:nvSpPr>
          <p:cNvPr id="49" name="TextBox 48"/>
          <p:cNvSpPr txBox="1"/>
          <p:nvPr/>
        </p:nvSpPr>
        <p:spPr>
          <a:xfrm flipH="1">
            <a:off x="4439973" y="627716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51" name="直接连接符 50"/>
          <p:cNvCxnSpPr/>
          <p:nvPr/>
        </p:nvCxnSpPr>
        <p:spPr>
          <a:xfrm>
            <a:off x="4879389" y="5665422"/>
            <a:ext cx="0" cy="3502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90292" y="5952575"/>
            <a:ext cx="1282560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5822766" y="5157097"/>
            <a:ext cx="0" cy="7954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694123" y="5157097"/>
            <a:ext cx="0" cy="79656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梯形 54"/>
          <p:cNvSpPr/>
          <p:nvPr/>
        </p:nvSpPr>
        <p:spPr>
          <a:xfrm>
            <a:off x="5643310" y="5002167"/>
            <a:ext cx="1200587" cy="232008"/>
          </a:xfrm>
          <a:prstGeom prst="trapezoid">
            <a:avLst>
              <a:gd name="adj" fmla="val 851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55"/>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5808930" y="6021662"/>
            <a:ext cx="259746" cy="252028"/>
          </a:xfrm>
          <a:prstGeom prst="rect">
            <a:avLst/>
          </a:prstGeom>
        </p:spPr>
      </p:pic>
      <p:cxnSp>
        <p:nvCxnSpPr>
          <p:cNvPr id="57" name="直接连接符 56"/>
          <p:cNvCxnSpPr/>
          <p:nvPr/>
        </p:nvCxnSpPr>
        <p:spPr>
          <a:xfrm>
            <a:off x="5338510" y="6147676"/>
            <a:ext cx="5200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5023225" y="5665422"/>
            <a:ext cx="315285" cy="4822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flipH="1">
            <a:off x="5489534" y="628029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pic>
        <p:nvPicPr>
          <p:cNvPr id="60" name="Picture 3" descr="C:\Users\22017\Desktop\open137.png"/>
          <p:cNvPicPr>
            <a:picLocks noChangeAspect="1" noChangeArrowheads="1"/>
          </p:cNvPicPr>
          <p:nvPr/>
        </p:nvPicPr>
        <p:blipFill rotWithShape="1">
          <a:blip r:embed="rId8" cstate="print">
            <a:duotone>
              <a:schemeClr val="bg2">
                <a:shade val="45000"/>
                <a:satMod val="135000"/>
              </a:schemeClr>
              <a:prstClr val="white"/>
            </a:duotone>
            <a:extLst>
              <a:ext uri="{28A0092B-C50C-407E-A947-70E740481C1C}">
                <a14:useLocalDpi xmlns:a14="http://schemas.microsoft.com/office/drawing/2010/main" xmlns="" val="0"/>
              </a:ext>
            </a:extLst>
          </a:blip>
          <a:srcRect t="45067" b="1"/>
          <a:stretch/>
        </p:blipFill>
        <p:spPr bwMode="auto">
          <a:xfrm>
            <a:off x="5869901" y="5529310"/>
            <a:ext cx="822970" cy="452080"/>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63"/>
          <p:cNvSpPr txBox="1"/>
          <p:nvPr/>
        </p:nvSpPr>
        <p:spPr>
          <a:xfrm flipH="1">
            <a:off x="4069954" y="549998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pic>
        <p:nvPicPr>
          <p:cNvPr id="70" name="Picture 4" descr="E:\6-宣传推广\素材\earth94.png"/>
          <p:cNvPicPr>
            <a:picLocks noChangeAspect="1" noChangeArrowheads="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7252141" y="6147676"/>
            <a:ext cx="650875" cy="65087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1" name="组合 70"/>
          <p:cNvGrpSpPr>
            <a:grpSpLocks noChangeAspect="1"/>
          </p:cNvGrpSpPr>
          <p:nvPr/>
        </p:nvGrpSpPr>
        <p:grpSpPr>
          <a:xfrm>
            <a:off x="1018622" y="3422535"/>
            <a:ext cx="2295429" cy="1552042"/>
            <a:chOff x="1254532" y="3917219"/>
            <a:chExt cx="3955517" cy="2674500"/>
          </a:xfrm>
        </p:grpSpPr>
        <p:pic>
          <p:nvPicPr>
            <p:cNvPr id="72" name="Picture 2" descr="E:\2-客户\VDP客户\区域--欧洲\欧洲区册子图片跟新\DHI-VTH1550CH.png"/>
            <p:cNvPicPr>
              <a:picLocks noChangeAspect="1" noChangeArrowheads="1"/>
            </p:cNvPicPr>
            <p:nvPr/>
          </p:nvPicPr>
          <p:blipFill>
            <a:blip r:embed="rId10"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73"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81" name="TextBox 80"/>
          <p:cNvSpPr txBox="1"/>
          <p:nvPr/>
        </p:nvSpPr>
        <p:spPr>
          <a:xfrm flipH="1">
            <a:off x="6425550" y="657668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Public net</a:t>
            </a:r>
            <a:endParaRPr lang="zh-CN" altLang="en-US" sz="1000" dirty="0">
              <a:latin typeface="Segoe UI" pitchFamily="34" charset="0"/>
              <a:cs typeface="Segoe UI" pitchFamily="34" charset="0"/>
            </a:endParaRPr>
          </a:p>
        </p:txBody>
      </p:sp>
      <p:pic>
        <p:nvPicPr>
          <p:cNvPr id="84" name="Picture 2" descr="E:\6-宣传推广\素材\APP\手机界面02 副本.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9239235" y="3539866"/>
            <a:ext cx="767490" cy="148805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5" name="直接连接符 84"/>
          <p:cNvCxnSpPr/>
          <p:nvPr/>
        </p:nvCxnSpPr>
        <p:spPr>
          <a:xfrm flipH="1">
            <a:off x="4962139" y="6473113"/>
            <a:ext cx="4660842" cy="0"/>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flipV="1">
            <a:off x="9622981" y="5040131"/>
            <a:ext cx="0" cy="1432982"/>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4968491" y="5670953"/>
            <a:ext cx="0" cy="802160"/>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pic>
        <p:nvPicPr>
          <p:cNvPr id="94"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4821023" y="1687784"/>
            <a:ext cx="2287086" cy="1227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5" name="Picture 3"/>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250573" y="1683888"/>
            <a:ext cx="2294878" cy="1231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6" name="圆角矩形 95"/>
          <p:cNvSpPr/>
          <p:nvPr/>
        </p:nvSpPr>
        <p:spPr>
          <a:xfrm>
            <a:off x="4576949" y="1440473"/>
            <a:ext cx="6250310" cy="1552728"/>
          </a:xfrm>
          <a:prstGeom prst="roundRect">
            <a:avLst>
              <a:gd name="adj" fmla="val 10094"/>
            </a:avLst>
          </a:prstGeom>
          <a:noFill/>
          <a:ln w="381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7" name="直接箭头连接符 96"/>
          <p:cNvCxnSpPr/>
          <p:nvPr/>
        </p:nvCxnSpPr>
        <p:spPr>
          <a:xfrm flipV="1">
            <a:off x="3048744" y="2547851"/>
            <a:ext cx="1404498" cy="730273"/>
          </a:xfrm>
          <a:prstGeom prst="straightConnector1">
            <a:avLst/>
          </a:prstGeom>
          <a:ln w="571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flipH="1" flipV="1">
            <a:off x="7463796" y="3075676"/>
            <a:ext cx="1757510" cy="1095056"/>
          </a:xfrm>
          <a:prstGeom prst="straightConnector1">
            <a:avLst/>
          </a:prstGeom>
          <a:ln w="571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矩形 104"/>
          <p:cNvSpPr/>
          <p:nvPr/>
        </p:nvSpPr>
        <p:spPr>
          <a:xfrm>
            <a:off x="1693871" y="2697545"/>
            <a:ext cx="1901952" cy="430883"/>
          </a:xfrm>
          <a:prstGeom prst="rect">
            <a:avLst/>
          </a:prstGeom>
        </p:spPr>
        <p:txBody>
          <a:bodyPr wrap="square" lIns="121917" tIns="60958" rIns="121917" bIns="60958">
            <a:spAutoFit/>
          </a:bodyPr>
          <a:lstStyle/>
          <a:p>
            <a:r>
              <a:rPr lang="en-US" altLang="zh-CN" sz="2000" dirty="0" smtClean="0">
                <a:solidFill>
                  <a:schemeClr val="accent2"/>
                </a:solidFill>
                <a:latin typeface="Segoe UI" pitchFamily="34" charset="0"/>
                <a:ea typeface="张海山锐线体简" panose="02000000000000000000" pitchFamily="2" charset="-122"/>
                <a:cs typeface="Segoe UI" pitchFamily="34" charset="0"/>
              </a:rPr>
              <a:t>Local Unlock</a:t>
            </a:r>
            <a:endParaRPr lang="zh-CN" altLang="en-US" sz="2000" dirty="0">
              <a:solidFill>
                <a:schemeClr val="accent2"/>
              </a:solidFill>
              <a:latin typeface="Segoe UI" pitchFamily="34" charset="0"/>
              <a:ea typeface="张海山锐线体简" panose="02000000000000000000" pitchFamily="2" charset="-122"/>
              <a:cs typeface="Segoe UI" pitchFamily="34" charset="0"/>
            </a:endParaRPr>
          </a:p>
        </p:txBody>
      </p:sp>
      <p:sp>
        <p:nvSpPr>
          <p:cNvPr id="106" name="矩形 105"/>
          <p:cNvSpPr/>
          <p:nvPr/>
        </p:nvSpPr>
        <p:spPr>
          <a:xfrm>
            <a:off x="6874818" y="3853012"/>
            <a:ext cx="2363410" cy="430883"/>
          </a:xfrm>
          <a:prstGeom prst="rect">
            <a:avLst/>
          </a:prstGeom>
        </p:spPr>
        <p:txBody>
          <a:bodyPr wrap="square" lIns="121917" tIns="60958" rIns="121917" bIns="60958">
            <a:spAutoFit/>
          </a:bodyPr>
          <a:lstStyle/>
          <a:p>
            <a:r>
              <a:rPr lang="en-US" altLang="zh-CN" sz="2000" dirty="0" smtClean="0">
                <a:solidFill>
                  <a:schemeClr val="accent2"/>
                </a:solidFill>
                <a:latin typeface="Segoe UI" pitchFamily="34" charset="0"/>
                <a:ea typeface="张海山锐线体简" panose="02000000000000000000" pitchFamily="2" charset="-122"/>
                <a:cs typeface="Segoe UI" pitchFamily="34" charset="0"/>
              </a:rPr>
              <a:t>Remote Unlock</a:t>
            </a:r>
            <a:endParaRPr lang="zh-CN" altLang="en-US" sz="2000" dirty="0">
              <a:solidFill>
                <a:schemeClr val="accent2"/>
              </a:solidFill>
              <a:latin typeface="Segoe UI" pitchFamily="34" charset="0"/>
              <a:ea typeface="张海山锐线体简" panose="02000000000000000000" pitchFamily="2" charset="-122"/>
              <a:cs typeface="Segoe UI" pitchFamily="34" charset="0"/>
            </a:endParaRPr>
          </a:p>
        </p:txBody>
      </p:sp>
      <p:pic>
        <p:nvPicPr>
          <p:cNvPr id="109" name="Picture 9" descr="C:\Users\22017\Desktop\本周需完成\man.png"/>
          <p:cNvPicPr>
            <a:picLocks noChangeAspect="1" noChangeArrowheads="1"/>
          </p:cNvPicPr>
          <p:nvPr/>
        </p:nvPicPr>
        <p:blipFill>
          <a:blip r:embed="rId15" cstate="print">
            <a:biLevel thresh="75000"/>
            <a:extLst>
              <a:ext uri="{28A0092B-C50C-407E-A947-70E740481C1C}">
                <a14:useLocalDpi xmlns:a14="http://schemas.microsoft.com/office/drawing/2010/main" xmlns="" val="0"/>
              </a:ext>
            </a:extLst>
          </a:blip>
          <a:srcRect/>
          <a:stretch>
            <a:fillRect/>
          </a:stretch>
        </p:blipFill>
        <p:spPr bwMode="auto">
          <a:xfrm>
            <a:off x="9989220" y="4911267"/>
            <a:ext cx="535282" cy="1090100"/>
          </a:xfrm>
          <a:prstGeom prst="rect">
            <a:avLst/>
          </a:prstGeom>
          <a:noFill/>
          <a:extLst>
            <a:ext uri="{909E8E84-426E-40DD-AFC4-6F175D3DCCD1}">
              <a14:hiddenFill xmlns:a14="http://schemas.microsoft.com/office/drawing/2010/main" xmlns="">
                <a:solidFill>
                  <a:srgbClr val="FFFFFF"/>
                </a:solidFill>
              </a14:hiddenFill>
            </a:ext>
          </a:extLst>
        </p:spPr>
      </p:pic>
      <p:sp>
        <p:nvSpPr>
          <p:cNvPr id="110" name="Freeform 5"/>
          <p:cNvSpPr>
            <a:spLocks noEditPoints="1"/>
          </p:cNvSpPr>
          <p:nvPr/>
        </p:nvSpPr>
        <p:spPr bwMode="black">
          <a:xfrm>
            <a:off x="10598992" y="4293944"/>
            <a:ext cx="816345" cy="1658311"/>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2"/>
          </a:solidFill>
          <a:ln w="10795" cap="flat" cmpd="sng" algn="ctr">
            <a:noFill/>
            <a:prstDash val="solid"/>
            <a:headEnd type="none" w="med" len="med"/>
            <a:tailEnd type="none" w="med" len="med"/>
          </a:ln>
          <a:effectLst/>
          <a:extLst/>
        </p:spPr>
        <p:txBody>
          <a:bodyPr rot="0" spcFirstLastPara="0" vertOverflow="overflow" horzOverflow="overflow" vert="horz" wrap="square" lIns="182812" tIns="146249" rIns="182812" bIns="146249" numCol="1" spcCol="0" rtlCol="0" fromWordArt="0" anchor="t" anchorCtr="0" forceAA="0" compatLnSpc="1">
            <a:prstTxWarp prst="textNoShape">
              <a:avLst/>
            </a:prstTxWarp>
            <a:noAutofit/>
          </a:bodyPr>
          <a:lstStyle/>
          <a:p>
            <a:pPr marL="0" marR="0" lvl="0" indent="0" algn="ctr" defTabSz="913755" eaLnBrk="1" fontAlgn="base" latinLnBrk="0" hangingPunct="1">
              <a:lnSpc>
                <a:spcPct val="90000"/>
              </a:lnSpc>
              <a:spcBef>
                <a:spcPct val="0"/>
              </a:spcBef>
              <a:spcAft>
                <a:spcPct val="0"/>
              </a:spcAft>
              <a:buClrTx/>
              <a:buSzTx/>
              <a:buFontTx/>
              <a:buNone/>
              <a:tabLst/>
              <a:defRPr/>
            </a:pPr>
            <a:endParaRPr kumimoji="0" lang="en-US" sz="2000" b="0" i="0" u="none" strike="noStrike" kern="0" cap="none" spc="-50" normalizeH="0" baseline="0" noProof="0" smtClean="0">
              <a:ln>
                <a:noFill/>
              </a:ln>
              <a:gradFill>
                <a:gsLst>
                  <a:gs pos="1250">
                    <a:srgbClr val="EFEFEF"/>
                  </a:gs>
                  <a:gs pos="10417">
                    <a:srgbClr val="EFEFEF"/>
                  </a:gs>
                </a:gsLst>
                <a:lin ang="5400000" scaled="0"/>
              </a:gradFill>
              <a:effectLst/>
              <a:uLnTx/>
              <a:uFillTx/>
              <a:latin typeface="Segoe UI"/>
            </a:endParaRPr>
          </a:p>
        </p:txBody>
      </p:sp>
    </p:spTree>
    <p:extLst>
      <p:ext uri="{BB962C8B-B14F-4D97-AF65-F5344CB8AC3E}">
        <p14:creationId xmlns:p14="http://schemas.microsoft.com/office/powerpoint/2010/main" xmlns="" val="308692832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组合 90"/>
          <p:cNvGrpSpPr>
            <a:grpSpLocks noChangeAspect="1"/>
          </p:cNvGrpSpPr>
          <p:nvPr/>
        </p:nvGrpSpPr>
        <p:grpSpPr>
          <a:xfrm>
            <a:off x="9806754" y="5335740"/>
            <a:ext cx="867505" cy="747848"/>
            <a:chOff x="7940421" y="2759586"/>
            <a:chExt cx="2891684" cy="2492828"/>
          </a:xfrm>
        </p:grpSpPr>
        <p:sp>
          <p:nvSpPr>
            <p:cNvPr id="92"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93" name="五角星 92"/>
            <p:cNvSpPr/>
            <p:nvPr/>
          </p:nvSpPr>
          <p:spPr>
            <a:xfrm>
              <a:off x="10072145"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4"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1" name="五角星 160"/>
          <p:cNvSpPr/>
          <p:nvPr/>
        </p:nvSpPr>
        <p:spPr>
          <a:xfrm>
            <a:off x="10446271" y="5818527"/>
            <a:ext cx="111045" cy="105967"/>
          </a:xfrm>
          <a:prstGeom prst="star5">
            <a:avLst>
              <a:gd name="adj" fmla="val 28821"/>
              <a:gd name="hf" fmla="val 105146"/>
              <a:gd name="vf" fmla="val 110557"/>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p:cNvGrpSpPr>
            <a:grpSpLocks noChangeAspect="1"/>
          </p:cNvGrpSpPr>
          <p:nvPr/>
        </p:nvGrpSpPr>
        <p:grpSpPr>
          <a:xfrm>
            <a:off x="8130493" y="5335740"/>
            <a:ext cx="867505" cy="747848"/>
            <a:chOff x="7940421" y="2759586"/>
            <a:chExt cx="2891684" cy="2492828"/>
          </a:xfrm>
        </p:grpSpPr>
        <p:sp>
          <p:nvSpPr>
            <p:cNvPr id="84"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85" name="五角星 84"/>
            <p:cNvSpPr/>
            <p:nvPr/>
          </p:nvSpPr>
          <p:spPr>
            <a:xfrm>
              <a:off x="10072145"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6"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0" name="五角星 159"/>
          <p:cNvSpPr/>
          <p:nvPr/>
        </p:nvSpPr>
        <p:spPr>
          <a:xfrm>
            <a:off x="8768609" y="5818648"/>
            <a:ext cx="111045" cy="105967"/>
          </a:xfrm>
          <a:prstGeom prst="star5">
            <a:avLst>
              <a:gd name="adj" fmla="val 28821"/>
              <a:gd name="hf" fmla="val 105146"/>
              <a:gd name="vf" fmla="val 110557"/>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a:grpSpLocks noChangeAspect="1"/>
          </p:cNvGrpSpPr>
          <p:nvPr/>
        </p:nvGrpSpPr>
        <p:grpSpPr>
          <a:xfrm>
            <a:off x="7292579" y="5335740"/>
            <a:ext cx="867505" cy="747848"/>
            <a:chOff x="7940421" y="2759586"/>
            <a:chExt cx="2891684" cy="2492828"/>
          </a:xfrm>
        </p:grpSpPr>
        <p:sp>
          <p:nvSpPr>
            <p:cNvPr id="76"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77" name="五角星 76"/>
            <p:cNvSpPr/>
            <p:nvPr/>
          </p:nvSpPr>
          <p:spPr>
            <a:xfrm>
              <a:off x="10072145"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9" name="五角星 158"/>
          <p:cNvSpPr/>
          <p:nvPr/>
        </p:nvSpPr>
        <p:spPr>
          <a:xfrm>
            <a:off x="7932842" y="5819713"/>
            <a:ext cx="111045" cy="105967"/>
          </a:xfrm>
          <a:prstGeom prst="star5">
            <a:avLst>
              <a:gd name="adj" fmla="val 28821"/>
              <a:gd name="hf" fmla="val 105146"/>
              <a:gd name="vf" fmla="val 110557"/>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1" name="组合 70"/>
          <p:cNvGrpSpPr>
            <a:grpSpLocks noChangeAspect="1"/>
          </p:cNvGrpSpPr>
          <p:nvPr/>
        </p:nvGrpSpPr>
        <p:grpSpPr>
          <a:xfrm>
            <a:off x="3248172" y="5335740"/>
            <a:ext cx="867505" cy="747848"/>
            <a:chOff x="4662856" y="2759586"/>
            <a:chExt cx="2891684" cy="2492828"/>
          </a:xfrm>
        </p:grpSpPr>
        <p:sp>
          <p:nvSpPr>
            <p:cNvPr id="72"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73" name="五角星 72"/>
            <p:cNvSpPr/>
            <p:nvPr/>
          </p:nvSpPr>
          <p:spPr>
            <a:xfrm>
              <a:off x="6794580"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4"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8" name="五角星 157"/>
          <p:cNvSpPr/>
          <p:nvPr/>
        </p:nvSpPr>
        <p:spPr>
          <a:xfrm>
            <a:off x="3887689" y="5819713"/>
            <a:ext cx="111045" cy="105967"/>
          </a:xfrm>
          <a:prstGeom prst="star5">
            <a:avLst>
              <a:gd name="adj" fmla="val 28821"/>
              <a:gd name="hf" fmla="val 105146"/>
              <a:gd name="vf" fmla="val 110557"/>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7" name="组合 156"/>
          <p:cNvGrpSpPr/>
          <p:nvPr/>
        </p:nvGrpSpPr>
        <p:grpSpPr>
          <a:xfrm>
            <a:off x="1566457" y="5327939"/>
            <a:ext cx="867505" cy="747848"/>
            <a:chOff x="1566457" y="5327939"/>
            <a:chExt cx="867505" cy="747848"/>
          </a:xfrm>
        </p:grpSpPr>
        <p:grpSp>
          <p:nvGrpSpPr>
            <p:cNvPr id="63" name="组合 62"/>
            <p:cNvGrpSpPr>
              <a:grpSpLocks noChangeAspect="1"/>
            </p:cNvGrpSpPr>
            <p:nvPr/>
          </p:nvGrpSpPr>
          <p:grpSpPr>
            <a:xfrm>
              <a:off x="1566457" y="5327939"/>
              <a:ext cx="867505" cy="747848"/>
              <a:chOff x="4662856" y="2759586"/>
              <a:chExt cx="2891684" cy="2492828"/>
            </a:xfrm>
          </p:grpSpPr>
          <p:sp>
            <p:nvSpPr>
              <p:cNvPr id="64"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66"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7" name="五角星 116"/>
            <p:cNvSpPr/>
            <p:nvPr/>
          </p:nvSpPr>
          <p:spPr>
            <a:xfrm>
              <a:off x="2214156" y="5813963"/>
              <a:ext cx="111045" cy="105967"/>
            </a:xfrm>
            <a:prstGeom prst="star5">
              <a:avLst>
                <a:gd name="adj" fmla="val 28821"/>
                <a:gd name="hf" fmla="val 105146"/>
                <a:gd name="vf" fmla="val 11055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1" name="五角星 150"/>
          <p:cNvSpPr/>
          <p:nvPr/>
        </p:nvSpPr>
        <p:spPr>
          <a:xfrm>
            <a:off x="2214155" y="5813963"/>
            <a:ext cx="111045" cy="105967"/>
          </a:xfrm>
          <a:prstGeom prst="star5">
            <a:avLst>
              <a:gd name="adj" fmla="val 28821"/>
              <a:gd name="hf" fmla="val 105146"/>
              <a:gd name="vf" fmla="val 110557"/>
            </a:avLst>
          </a:prstGeom>
          <a:solidFill>
            <a:srgbClr val="FFC0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336549"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latin typeface="Segoe UI" pitchFamily="34" charset="0"/>
                <a:ea typeface="张海山锐线体简" panose="02000000000000000000" pitchFamily="2" charset="-122"/>
                <a:cs typeface="Segoe UI" pitchFamily="34" charset="0"/>
              </a:rPr>
              <a:t>Favorite Channel</a:t>
            </a:r>
            <a:endParaRPr lang="zh-CN" altLang="en-US" sz="3600" dirty="0">
              <a:latin typeface="Segoe UI" pitchFamily="34" charset="0"/>
              <a:ea typeface="张海山锐线体简" panose="02000000000000000000" pitchFamily="2" charset="-122"/>
              <a:cs typeface="Segoe UI" pitchFamily="34" charset="0"/>
            </a:endParaRPr>
          </a:p>
        </p:txBody>
      </p:sp>
      <p:sp>
        <p:nvSpPr>
          <p:cNvPr id="25" name="Rounded Rectangle 54"/>
          <p:cNvSpPr/>
          <p:nvPr/>
        </p:nvSpPr>
        <p:spPr bwMode="auto">
          <a:xfrm>
            <a:off x="3108935" y="1493335"/>
            <a:ext cx="3508683" cy="1841536"/>
          </a:xfrm>
          <a:prstGeom prst="roundRect">
            <a:avLst>
              <a:gd name="adj" fmla="val 19324"/>
            </a:avLst>
          </a:prstGeom>
          <a:solidFill>
            <a:schemeClr val="bg1">
              <a:alpha val="75000"/>
            </a:schemeClr>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6" name="Rounded Rectangle 55"/>
          <p:cNvSpPr/>
          <p:nvPr/>
        </p:nvSpPr>
        <p:spPr bwMode="auto">
          <a:xfrm>
            <a:off x="3729084" y="1291014"/>
            <a:ext cx="3942588" cy="2316380"/>
          </a:xfrm>
          <a:prstGeom prst="roundRect">
            <a:avLst/>
          </a:prstGeom>
          <a:solidFill>
            <a:schemeClr val="bg1">
              <a:alpha val="94118"/>
            </a:schemeClr>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7" name="Rounded Rectangle 56"/>
          <p:cNvSpPr/>
          <p:nvPr/>
        </p:nvSpPr>
        <p:spPr bwMode="auto">
          <a:xfrm>
            <a:off x="2563597" y="2255179"/>
            <a:ext cx="3136781" cy="1334992"/>
          </a:xfrm>
          <a:prstGeom prst="roundRect">
            <a:avLst/>
          </a:prstGeom>
          <a:solidFill>
            <a:schemeClr val="bg1">
              <a:alpha val="48000"/>
            </a:schemeClr>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8" name="Rounded Rectangle 57"/>
          <p:cNvSpPr/>
          <p:nvPr/>
        </p:nvSpPr>
        <p:spPr bwMode="auto">
          <a:xfrm>
            <a:off x="6454858" y="1493335"/>
            <a:ext cx="2079855" cy="1415216"/>
          </a:xfrm>
          <a:prstGeom prst="roundRect">
            <a:avLst>
              <a:gd name="adj" fmla="val 19324"/>
            </a:avLst>
          </a:prstGeom>
          <a:solidFill>
            <a:schemeClr val="bg1">
              <a:alpha val="50196"/>
            </a:schemeClr>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 name="圆角矩形 1"/>
          <p:cNvSpPr/>
          <p:nvPr/>
        </p:nvSpPr>
        <p:spPr>
          <a:xfrm>
            <a:off x="1061816" y="4764505"/>
            <a:ext cx="4456846" cy="2502569"/>
          </a:xfrm>
          <a:prstGeom prst="roundRect">
            <a:avLst>
              <a:gd name="adj" fmla="val 10545"/>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圆角矩形 39"/>
          <p:cNvSpPr/>
          <p:nvPr/>
        </p:nvSpPr>
        <p:spPr>
          <a:xfrm>
            <a:off x="6725462" y="4764504"/>
            <a:ext cx="4456846" cy="2502569"/>
          </a:xfrm>
          <a:prstGeom prst="roundRect">
            <a:avLst>
              <a:gd name="adj" fmla="val 10545"/>
            </a:avLst>
          </a:prstGeom>
          <a:noFill/>
          <a:ln w="3810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a:grpSpLocks noChangeAspect="1"/>
          </p:cNvGrpSpPr>
          <p:nvPr/>
        </p:nvGrpSpPr>
        <p:grpSpPr>
          <a:xfrm>
            <a:off x="2413896" y="5325091"/>
            <a:ext cx="867505" cy="747848"/>
            <a:chOff x="4662856" y="2759586"/>
            <a:chExt cx="2891684" cy="2492828"/>
          </a:xfrm>
        </p:grpSpPr>
        <p:sp>
          <p:nvSpPr>
            <p:cNvPr id="68"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69" name="五角星 68"/>
            <p:cNvSpPr/>
            <p:nvPr/>
          </p:nvSpPr>
          <p:spPr>
            <a:xfrm>
              <a:off x="6794580"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0"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79" name="组合 78"/>
          <p:cNvGrpSpPr>
            <a:grpSpLocks noChangeAspect="1"/>
          </p:cNvGrpSpPr>
          <p:nvPr/>
        </p:nvGrpSpPr>
        <p:grpSpPr>
          <a:xfrm>
            <a:off x="4095611" y="5320309"/>
            <a:ext cx="867505" cy="747848"/>
            <a:chOff x="4662856" y="2759586"/>
            <a:chExt cx="2891684" cy="2492828"/>
          </a:xfrm>
        </p:grpSpPr>
        <p:sp>
          <p:nvSpPr>
            <p:cNvPr id="80"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81" name="五角星 80"/>
            <p:cNvSpPr/>
            <p:nvPr/>
          </p:nvSpPr>
          <p:spPr>
            <a:xfrm>
              <a:off x="6794580"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2"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7" name="组合 86"/>
          <p:cNvGrpSpPr>
            <a:grpSpLocks noChangeAspect="1"/>
          </p:cNvGrpSpPr>
          <p:nvPr/>
        </p:nvGrpSpPr>
        <p:grpSpPr>
          <a:xfrm>
            <a:off x="8974314" y="5335740"/>
            <a:ext cx="867505" cy="747848"/>
            <a:chOff x="7940421" y="2759586"/>
            <a:chExt cx="2891684" cy="2492828"/>
          </a:xfrm>
        </p:grpSpPr>
        <p:sp>
          <p:nvSpPr>
            <p:cNvPr id="88"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89" name="五角星 88"/>
            <p:cNvSpPr/>
            <p:nvPr/>
          </p:nvSpPr>
          <p:spPr>
            <a:xfrm>
              <a:off x="10072145" y="4369281"/>
              <a:ext cx="370150" cy="353225"/>
            </a:xfrm>
            <a:prstGeom prst="star5">
              <a:avLst>
                <a:gd name="adj" fmla="val 28821"/>
                <a:gd name="hf" fmla="val 105146"/>
                <a:gd name="vf" fmla="val 11055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5" name="矩形 114"/>
          <p:cNvSpPr/>
          <p:nvPr/>
        </p:nvSpPr>
        <p:spPr>
          <a:xfrm>
            <a:off x="1122946" y="4333621"/>
            <a:ext cx="2752453" cy="430883"/>
          </a:xfrm>
          <a:prstGeom prst="rect">
            <a:avLst/>
          </a:prstGeom>
        </p:spPr>
        <p:txBody>
          <a:bodyPr wrap="square" lIns="121917" tIns="60958" rIns="121917" bIns="60958">
            <a:spAutoFit/>
          </a:bodyPr>
          <a:lstStyle/>
          <a:p>
            <a:r>
              <a:rPr lang="en-US" altLang="zh-CN" sz="2000" dirty="0" smtClean="0">
                <a:latin typeface="Segoe UI" pitchFamily="34" charset="0"/>
                <a:ea typeface="张海山锐线体简" panose="02000000000000000000" pitchFamily="2" charset="-122"/>
                <a:cs typeface="Segoe UI" pitchFamily="34" charset="0"/>
              </a:rPr>
              <a:t>VTO Channel (max 20)</a:t>
            </a:r>
            <a:endParaRPr lang="zh-CN" altLang="en-US" sz="2000" dirty="0">
              <a:latin typeface="Segoe UI" pitchFamily="34" charset="0"/>
              <a:ea typeface="张海山锐线体简" panose="02000000000000000000" pitchFamily="2" charset="-122"/>
              <a:cs typeface="Segoe UI" pitchFamily="34" charset="0"/>
            </a:endParaRPr>
          </a:p>
        </p:txBody>
      </p:sp>
      <p:sp>
        <p:nvSpPr>
          <p:cNvPr id="116" name="矩形 115"/>
          <p:cNvSpPr/>
          <p:nvPr/>
        </p:nvSpPr>
        <p:spPr>
          <a:xfrm>
            <a:off x="6939101" y="4278729"/>
            <a:ext cx="3032159" cy="430883"/>
          </a:xfrm>
          <a:prstGeom prst="rect">
            <a:avLst/>
          </a:prstGeom>
        </p:spPr>
        <p:txBody>
          <a:bodyPr wrap="square" lIns="121917" tIns="60958" rIns="121917" bIns="60958">
            <a:spAutoFit/>
          </a:bodyPr>
          <a:lstStyle/>
          <a:p>
            <a:r>
              <a:rPr lang="en-US" altLang="zh-CN" sz="2000" dirty="0" smtClean="0">
                <a:latin typeface="Segoe UI" pitchFamily="34" charset="0"/>
                <a:ea typeface="张海山锐线体简" panose="02000000000000000000" pitchFamily="2" charset="-122"/>
                <a:cs typeface="Segoe UI" pitchFamily="34" charset="0"/>
              </a:rPr>
              <a:t>IPC Channel(max 32)</a:t>
            </a:r>
            <a:endParaRPr lang="zh-CN" altLang="en-US" sz="2000" dirty="0">
              <a:latin typeface="Segoe UI" pitchFamily="34" charset="0"/>
              <a:ea typeface="张海山锐线体简" panose="02000000000000000000" pitchFamily="2" charset="-122"/>
              <a:cs typeface="Segoe UI" pitchFamily="34" charset="0"/>
            </a:endParaRPr>
          </a:p>
        </p:txBody>
      </p:sp>
      <p:grpSp>
        <p:nvGrpSpPr>
          <p:cNvPr id="118" name="组合 117"/>
          <p:cNvGrpSpPr>
            <a:grpSpLocks noChangeAspect="1"/>
          </p:cNvGrpSpPr>
          <p:nvPr/>
        </p:nvGrpSpPr>
        <p:grpSpPr>
          <a:xfrm>
            <a:off x="1566696" y="5320218"/>
            <a:ext cx="867505" cy="747848"/>
            <a:chOff x="4662856" y="2759586"/>
            <a:chExt cx="2891684" cy="2492828"/>
          </a:xfrm>
        </p:grpSpPr>
        <p:sp>
          <p:nvSpPr>
            <p:cNvPr id="119"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0" name="五角星 119"/>
            <p:cNvSpPr/>
            <p:nvPr/>
          </p:nvSpPr>
          <p:spPr>
            <a:xfrm>
              <a:off x="6794580" y="4369281"/>
              <a:ext cx="370150" cy="353225"/>
            </a:xfrm>
            <a:prstGeom prst="star5">
              <a:avLst>
                <a:gd name="adj" fmla="val 28821"/>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1"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27" name="组合 126"/>
          <p:cNvGrpSpPr>
            <a:grpSpLocks noChangeAspect="1"/>
          </p:cNvGrpSpPr>
          <p:nvPr/>
        </p:nvGrpSpPr>
        <p:grpSpPr>
          <a:xfrm>
            <a:off x="7293325" y="5346756"/>
            <a:ext cx="867505" cy="747848"/>
            <a:chOff x="7940421" y="2759586"/>
            <a:chExt cx="2891684" cy="2492828"/>
          </a:xfrm>
        </p:grpSpPr>
        <p:sp>
          <p:nvSpPr>
            <p:cNvPr id="128"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129" name="五角星 128"/>
            <p:cNvSpPr/>
            <p:nvPr/>
          </p:nvSpPr>
          <p:spPr>
            <a:xfrm>
              <a:off x="10072145" y="4369281"/>
              <a:ext cx="370150" cy="353225"/>
            </a:xfrm>
            <a:prstGeom prst="star5">
              <a:avLst>
                <a:gd name="adj" fmla="val 28821"/>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0"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5" name="组合 134"/>
          <p:cNvGrpSpPr>
            <a:grpSpLocks noChangeAspect="1"/>
          </p:cNvGrpSpPr>
          <p:nvPr/>
        </p:nvGrpSpPr>
        <p:grpSpPr>
          <a:xfrm>
            <a:off x="3248171" y="5340252"/>
            <a:ext cx="867505" cy="747848"/>
            <a:chOff x="4662856" y="2759586"/>
            <a:chExt cx="2891684" cy="2492828"/>
          </a:xfrm>
        </p:grpSpPr>
        <p:sp>
          <p:nvSpPr>
            <p:cNvPr id="136" name="Hexagon 80"/>
            <p:cNvSpPr/>
            <p:nvPr/>
          </p:nvSpPr>
          <p:spPr bwMode="auto">
            <a:xfrm rot="19780699">
              <a:off x="4662856" y="2759586"/>
              <a:ext cx="2891684" cy="2492828"/>
            </a:xfrm>
            <a:prstGeom prst="hexagon">
              <a:avLst>
                <a:gd name="adj" fmla="val 28905"/>
                <a:gd name="vf" fmla="val 115470"/>
              </a:avLst>
            </a:prstGeom>
            <a:solidFill>
              <a:srgbClr val="00B0F0"/>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7" name="五角星 136"/>
            <p:cNvSpPr/>
            <p:nvPr/>
          </p:nvSpPr>
          <p:spPr>
            <a:xfrm>
              <a:off x="6794580" y="4369281"/>
              <a:ext cx="370150" cy="353225"/>
            </a:xfrm>
            <a:prstGeom prst="star5">
              <a:avLst>
                <a:gd name="adj" fmla="val 28821"/>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8" name="Picture 4" descr="C:\Users\22017\Desktop\door_mainmenu_door_h@3x.png"/>
            <p:cNvPicPr>
              <a:picLocks noChangeAspect="1" noChangeArrowheads="1"/>
            </p:cNvPicPr>
            <p:nvPr/>
          </p:nvPicPr>
          <p:blipFill>
            <a:blip r:embed="rId4" cstate="print">
              <a:lum bright="70000" contrast="-70000"/>
              <a:extLst>
                <a:ext uri="{28A0092B-C50C-407E-A947-70E740481C1C}">
                  <a14:useLocalDpi xmlns:a14="http://schemas.microsoft.com/office/drawing/2010/main" xmlns="" val="0"/>
                </a:ext>
              </a:extLst>
            </a:blip>
            <a:srcRect/>
            <a:stretch>
              <a:fillRect/>
            </a:stretch>
          </p:blipFill>
          <p:spPr bwMode="auto">
            <a:xfrm>
              <a:off x="5463774" y="3232092"/>
              <a:ext cx="1289847" cy="154781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39" name="组合 138"/>
          <p:cNvGrpSpPr>
            <a:grpSpLocks noChangeAspect="1"/>
          </p:cNvGrpSpPr>
          <p:nvPr/>
        </p:nvGrpSpPr>
        <p:grpSpPr>
          <a:xfrm>
            <a:off x="8130492" y="5333902"/>
            <a:ext cx="867505" cy="747848"/>
            <a:chOff x="7940421" y="2759586"/>
            <a:chExt cx="2891684" cy="2492828"/>
          </a:xfrm>
        </p:grpSpPr>
        <p:sp>
          <p:nvSpPr>
            <p:cNvPr id="140" name="Hexagon 80"/>
            <p:cNvSpPr/>
            <p:nvPr/>
          </p:nvSpPr>
          <p:spPr bwMode="auto">
            <a:xfrm rot="19780699">
              <a:off x="7940421" y="27595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1" name="五角星 140"/>
            <p:cNvSpPr/>
            <p:nvPr/>
          </p:nvSpPr>
          <p:spPr>
            <a:xfrm>
              <a:off x="10072145" y="4369281"/>
              <a:ext cx="370150" cy="353225"/>
            </a:xfrm>
            <a:prstGeom prst="star5">
              <a:avLst>
                <a:gd name="adj" fmla="val 28821"/>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2"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3" name="组合 142"/>
          <p:cNvGrpSpPr>
            <a:grpSpLocks noChangeAspect="1"/>
          </p:cNvGrpSpPr>
          <p:nvPr/>
        </p:nvGrpSpPr>
        <p:grpSpPr>
          <a:xfrm>
            <a:off x="9806753" y="5336656"/>
            <a:ext cx="867505" cy="747848"/>
            <a:chOff x="7940421" y="2667786"/>
            <a:chExt cx="2891684" cy="2492828"/>
          </a:xfrm>
        </p:grpSpPr>
        <p:sp>
          <p:nvSpPr>
            <p:cNvPr id="144" name="Hexagon 80"/>
            <p:cNvSpPr/>
            <p:nvPr/>
          </p:nvSpPr>
          <p:spPr bwMode="auto">
            <a:xfrm rot="19780699">
              <a:off x="7940421" y="2667786"/>
              <a:ext cx="2891684" cy="2492828"/>
            </a:xfrm>
            <a:prstGeom prst="hexagon">
              <a:avLst>
                <a:gd name="adj" fmla="val 28905"/>
                <a:gd name="vf" fmla="val 115470"/>
              </a:avLst>
            </a:prstGeom>
            <a:solidFill>
              <a:schemeClr val="accent2"/>
            </a:soli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sp>
          <p:nvSpPr>
            <p:cNvPr id="145" name="五角星 144"/>
            <p:cNvSpPr/>
            <p:nvPr/>
          </p:nvSpPr>
          <p:spPr>
            <a:xfrm>
              <a:off x="10072145" y="4369281"/>
              <a:ext cx="370150" cy="353225"/>
            </a:xfrm>
            <a:prstGeom prst="star5">
              <a:avLst>
                <a:gd name="adj" fmla="val 28821"/>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6" name="Picture 5" descr="C:\Users\22017\Desktop\door_mainmenu_camera_h@3x.png"/>
            <p:cNvPicPr>
              <a:picLocks noChangeAspect="1" noChangeArrowheads="1"/>
            </p:cNvPicPr>
            <p:nvPr/>
          </p:nvPicPr>
          <p:blipFill>
            <a:blip r:embed="rId3" cstate="print">
              <a:lum bright="70000" contrast="-70000"/>
              <a:extLst>
                <a:ext uri="{28A0092B-C50C-407E-A947-70E740481C1C}">
                  <a14:useLocalDpi xmlns:a14="http://schemas.microsoft.com/office/drawing/2010/main" xmlns="" val="0"/>
                </a:ext>
              </a:extLst>
            </a:blip>
            <a:srcRect/>
            <a:stretch>
              <a:fillRect/>
            </a:stretch>
          </p:blipFill>
          <p:spPr bwMode="auto">
            <a:xfrm>
              <a:off x="8738097" y="3356659"/>
              <a:ext cx="1356391" cy="127510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62" name="矩形 161"/>
          <p:cNvSpPr/>
          <p:nvPr/>
        </p:nvSpPr>
        <p:spPr>
          <a:xfrm>
            <a:off x="7549955" y="3306113"/>
            <a:ext cx="4677908" cy="430883"/>
          </a:xfrm>
          <a:prstGeom prst="rect">
            <a:avLst/>
          </a:prstGeom>
        </p:spPr>
        <p:txBody>
          <a:bodyPr wrap="square" lIns="121917" tIns="60958" rIns="121917" bIns="60958">
            <a:spAutoFit/>
          </a:bodyPr>
          <a:lstStyle/>
          <a:p>
            <a:r>
              <a:rPr lang="en-US" altLang="zh-CN" sz="2000" dirty="0" smtClean="0">
                <a:latin typeface="Segoe UI" pitchFamily="34" charset="0"/>
                <a:ea typeface="张海山锐线体简" panose="02000000000000000000" pitchFamily="2" charset="-122"/>
                <a:cs typeface="Segoe UI" pitchFamily="34" charset="0"/>
              </a:rPr>
              <a:t>Custom your favorite video channels</a:t>
            </a:r>
            <a:endParaRPr lang="zh-CN" altLang="en-US" sz="2000" dirty="0">
              <a:latin typeface="Segoe UI" pitchFamily="34" charset="0"/>
              <a:ea typeface="张海山锐线体简" panose="02000000000000000000" pitchFamily="2" charset="-122"/>
              <a:cs typeface="Segoe UI" pitchFamily="34" charset="0"/>
            </a:endParaRPr>
          </a:p>
        </p:txBody>
      </p:sp>
    </p:spTree>
    <p:extLst>
      <p:ext uri="{BB962C8B-B14F-4D97-AF65-F5344CB8AC3E}">
        <p14:creationId xmlns:p14="http://schemas.microsoft.com/office/powerpoint/2010/main" xmlns="" val="298543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par>
                          <p:cTn id="11" fill="hold">
                            <p:stCondLst>
                              <p:cond delay="500"/>
                            </p:stCondLst>
                            <p:childTnLst>
                              <p:par>
                                <p:cTn id="12" presetID="56" presetClass="path" presetSubtype="0" accel="50000" decel="50000" fill="hold" nodeType="afterEffect">
                                  <p:stCondLst>
                                    <p:cond delay="0"/>
                                  </p:stCondLst>
                                  <p:childTnLst>
                                    <p:animMotion origin="layout" path="M -2.5E-6 3.80236E-6 L 0.22318 -0.52234 " pathEditMode="relative" rAng="0" ptsTypes="AA">
                                      <p:cBhvr>
                                        <p:cTn id="13" dur="1000" fill="hold"/>
                                        <p:tgtEl>
                                          <p:spTgt spid="118"/>
                                        </p:tgtEl>
                                        <p:attrNameLst>
                                          <p:attrName>ppt_x</p:attrName>
                                          <p:attrName>ppt_y</p:attrName>
                                        </p:attrNameLst>
                                      </p:cBhvr>
                                      <p:rCtr x="11159" y="-26128"/>
                                    </p:animMotion>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1000"/>
                                        <p:tgtEl>
                                          <p:spTgt spid="159"/>
                                        </p:tgtEl>
                                      </p:cBhvr>
                                    </p:animEffect>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par>
                          <p:cTn id="21" fill="hold">
                            <p:stCondLst>
                              <p:cond delay="2500"/>
                            </p:stCondLst>
                            <p:childTnLst>
                              <p:par>
                                <p:cTn id="22" presetID="56" presetClass="path" presetSubtype="0" accel="50000" decel="50000" fill="hold" nodeType="afterEffect">
                                  <p:stCondLst>
                                    <p:cond delay="0"/>
                                  </p:stCondLst>
                                  <p:childTnLst>
                                    <p:animMotion origin="layout" path="M -1.45294E-6 2.22222E-6 L -0.17823 -0.52176 " pathEditMode="relative" rAng="0" ptsTypes="AA">
                                      <p:cBhvr>
                                        <p:cTn id="23" dur="1000" fill="hold"/>
                                        <p:tgtEl>
                                          <p:spTgt spid="127"/>
                                        </p:tgtEl>
                                        <p:attrNameLst>
                                          <p:attrName>ppt_x</p:attrName>
                                          <p:attrName>ppt_y</p:attrName>
                                        </p:attrNameLst>
                                      </p:cBhvr>
                                      <p:rCtr x="-8918" y="-26088"/>
                                    </p:animMotion>
                                  </p:child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fade">
                                      <p:cBhvr>
                                        <p:cTn id="27" dur="1000"/>
                                        <p:tgtEl>
                                          <p:spTgt spid="158"/>
                                        </p:tgtEl>
                                      </p:cBhvr>
                                    </p:animEffect>
                                  </p:childTnLst>
                                </p:cTn>
                              </p:par>
                            </p:childTnLst>
                          </p:cTn>
                        </p:par>
                        <p:par>
                          <p:cTn id="28" fill="hold">
                            <p:stCondLst>
                              <p:cond delay="4500"/>
                            </p:stCondLst>
                            <p:childTnLst>
                              <p:par>
                                <p:cTn id="29" presetID="1" presetClass="entr" presetSubtype="0" fill="hold" nodeType="after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par>
                          <p:cTn id="31" fill="hold">
                            <p:stCondLst>
                              <p:cond delay="4500"/>
                            </p:stCondLst>
                            <p:childTnLst>
                              <p:par>
                                <p:cTn id="32" presetID="56" presetClass="path" presetSubtype="0" accel="50000" decel="50000" fill="hold" nodeType="afterEffect">
                                  <p:stCondLst>
                                    <p:cond delay="0"/>
                                  </p:stCondLst>
                                  <p:childTnLst>
                                    <p:animMotion origin="layout" path="M -2.5E-6 3.80236E-6 L 0.22318 -0.52234 " pathEditMode="relative" rAng="0" ptsTypes="AA">
                                      <p:cBhvr>
                                        <p:cTn id="33" dur="1000" fill="hold"/>
                                        <p:tgtEl>
                                          <p:spTgt spid="135"/>
                                        </p:tgtEl>
                                        <p:attrNameLst>
                                          <p:attrName>ppt_x</p:attrName>
                                          <p:attrName>ppt_y</p:attrName>
                                        </p:attrNameLst>
                                      </p:cBhvr>
                                      <p:rCtr x="11159" y="-26128"/>
                                    </p:animMotion>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160"/>
                                        </p:tgtEl>
                                        <p:attrNameLst>
                                          <p:attrName>style.visibility</p:attrName>
                                        </p:attrNameLst>
                                      </p:cBhvr>
                                      <p:to>
                                        <p:strVal val="visible"/>
                                      </p:to>
                                    </p:set>
                                    <p:animEffect transition="in" filter="fade">
                                      <p:cBhvr>
                                        <p:cTn id="37" dur="1000"/>
                                        <p:tgtEl>
                                          <p:spTgt spid="160"/>
                                        </p:tgtEl>
                                      </p:cBhvr>
                                    </p:animEffect>
                                  </p:childTnLst>
                                </p:cTn>
                              </p:par>
                            </p:childTnLst>
                          </p:cTn>
                        </p:par>
                        <p:par>
                          <p:cTn id="38" fill="hold">
                            <p:stCondLst>
                              <p:cond delay="6500"/>
                            </p:stCondLst>
                            <p:childTnLst>
                              <p:par>
                                <p:cTn id="39" presetID="1" presetClass="entr" presetSubtype="0" fill="hold" nodeType="afterEffect">
                                  <p:stCondLst>
                                    <p:cond delay="0"/>
                                  </p:stCondLst>
                                  <p:childTnLst>
                                    <p:set>
                                      <p:cBhvr>
                                        <p:cTn id="40" dur="1" fill="hold">
                                          <p:stCondLst>
                                            <p:cond delay="0"/>
                                          </p:stCondLst>
                                        </p:cTn>
                                        <p:tgtEl>
                                          <p:spTgt spid="139"/>
                                        </p:tgtEl>
                                        <p:attrNameLst>
                                          <p:attrName>style.visibility</p:attrName>
                                        </p:attrNameLst>
                                      </p:cBhvr>
                                      <p:to>
                                        <p:strVal val="visible"/>
                                      </p:to>
                                    </p:set>
                                  </p:childTnLst>
                                </p:cTn>
                              </p:par>
                            </p:childTnLst>
                          </p:cTn>
                        </p:par>
                        <p:par>
                          <p:cTn id="41" fill="hold">
                            <p:stCondLst>
                              <p:cond delay="6500"/>
                            </p:stCondLst>
                            <p:childTnLst>
                              <p:par>
                                <p:cTn id="42" presetID="56" presetClass="path" presetSubtype="0" accel="50000" decel="50000" fill="hold" nodeType="afterEffect">
                                  <p:stCondLst>
                                    <p:cond delay="0"/>
                                  </p:stCondLst>
                                  <p:childTnLst>
                                    <p:animMotion origin="layout" path="M -1.07003E-6 -3.5863E-6 L -0.28183 -0.41601 " pathEditMode="relative" rAng="0" ptsTypes="AA">
                                      <p:cBhvr>
                                        <p:cTn id="43" dur="1000" fill="hold"/>
                                        <p:tgtEl>
                                          <p:spTgt spid="139"/>
                                        </p:tgtEl>
                                        <p:attrNameLst>
                                          <p:attrName>ppt_x</p:attrName>
                                          <p:attrName>ppt_y</p:attrName>
                                        </p:attrNameLst>
                                      </p:cBhvr>
                                      <p:rCtr x="-14098" y="-20801"/>
                                    </p:animMotion>
                                  </p:childTnLst>
                                </p:cTn>
                              </p:par>
                            </p:childTnLst>
                          </p:cTn>
                        </p:par>
                        <p:par>
                          <p:cTn id="44" fill="hold">
                            <p:stCondLst>
                              <p:cond delay="7500"/>
                            </p:stCondLst>
                            <p:childTnLst>
                              <p:par>
                                <p:cTn id="45" presetID="10" presetClass="entr" presetSubtype="0" fill="hold" grpId="0" nodeType="afterEffect">
                                  <p:stCondLst>
                                    <p:cond delay="0"/>
                                  </p:stCondLst>
                                  <p:childTnLst>
                                    <p:set>
                                      <p:cBhvr>
                                        <p:cTn id="46" dur="1" fill="hold">
                                          <p:stCondLst>
                                            <p:cond delay="0"/>
                                          </p:stCondLst>
                                        </p:cTn>
                                        <p:tgtEl>
                                          <p:spTgt spid="161"/>
                                        </p:tgtEl>
                                        <p:attrNameLst>
                                          <p:attrName>style.visibility</p:attrName>
                                        </p:attrNameLst>
                                      </p:cBhvr>
                                      <p:to>
                                        <p:strVal val="visible"/>
                                      </p:to>
                                    </p:set>
                                    <p:animEffect transition="in" filter="fade">
                                      <p:cBhvr>
                                        <p:cTn id="47" dur="1000"/>
                                        <p:tgtEl>
                                          <p:spTgt spid="161"/>
                                        </p:tgtEl>
                                      </p:cBhvr>
                                    </p:animEffect>
                                  </p:childTnLst>
                                </p:cTn>
                              </p:par>
                            </p:childTnLst>
                          </p:cTn>
                        </p:par>
                        <p:par>
                          <p:cTn id="48" fill="hold">
                            <p:stCondLst>
                              <p:cond delay="8500"/>
                            </p:stCondLst>
                            <p:childTnLst>
                              <p:par>
                                <p:cTn id="49" presetID="1" presetClass="entr" presetSubtype="0" fill="hold" nodeType="afterEffect">
                                  <p:stCondLst>
                                    <p:cond delay="0"/>
                                  </p:stCondLst>
                                  <p:childTnLst>
                                    <p:set>
                                      <p:cBhvr>
                                        <p:cTn id="50" dur="1" fill="hold">
                                          <p:stCondLst>
                                            <p:cond delay="0"/>
                                          </p:stCondLst>
                                        </p:cTn>
                                        <p:tgtEl>
                                          <p:spTgt spid="143"/>
                                        </p:tgtEl>
                                        <p:attrNameLst>
                                          <p:attrName>style.visibility</p:attrName>
                                        </p:attrNameLst>
                                      </p:cBhvr>
                                      <p:to>
                                        <p:strVal val="visible"/>
                                      </p:to>
                                    </p:set>
                                  </p:childTnLst>
                                </p:cTn>
                              </p:par>
                            </p:childTnLst>
                          </p:cTn>
                        </p:par>
                        <p:par>
                          <p:cTn id="51" fill="hold">
                            <p:stCondLst>
                              <p:cond delay="8500"/>
                            </p:stCondLst>
                            <p:childTnLst>
                              <p:par>
                                <p:cTn id="52" presetID="56" presetClass="path" presetSubtype="0" accel="50000" decel="50000" fill="hold" nodeType="afterEffect">
                                  <p:stCondLst>
                                    <p:cond delay="0"/>
                                  </p:stCondLst>
                                  <p:childTnLst>
                                    <p:animMotion origin="layout" path="M 4.90237E-6 -3.5863E-6 L -0.35017 -0.41393 " pathEditMode="relative" rAng="0" ptsTypes="AA">
                                      <p:cBhvr>
                                        <p:cTn id="53" dur="1000" fill="hold"/>
                                        <p:tgtEl>
                                          <p:spTgt spid="143"/>
                                        </p:tgtEl>
                                        <p:attrNameLst>
                                          <p:attrName>ppt_x</p:attrName>
                                          <p:attrName>ppt_y</p:attrName>
                                        </p:attrNameLst>
                                      </p:cBhvr>
                                      <p:rCtr x="-17508" y="-20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0" grpId="0" animBg="1"/>
      <p:bldP spid="159" grpId="0" animBg="1"/>
      <p:bldP spid="158" grpId="0" animBg="1"/>
      <p:bldP spid="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直接连接符 65"/>
          <p:cNvCxnSpPr/>
          <p:nvPr/>
        </p:nvCxnSpPr>
        <p:spPr>
          <a:xfrm>
            <a:off x="3048744" y="4528444"/>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41395"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solidFill>
                  <a:prstClr val="black"/>
                </a:solidFill>
                <a:latin typeface="Segoe UI" pitchFamily="34" charset="0"/>
                <a:ea typeface="张海山锐线体简" panose="02000000000000000000" pitchFamily="2" charset="-122"/>
                <a:cs typeface="Segoe UI" pitchFamily="34" charset="0"/>
              </a:rPr>
              <a:t>Switch Video Channel</a:t>
            </a:r>
            <a:endParaRPr lang="zh-CN" altLang="en-US" sz="3600" dirty="0">
              <a:solidFill>
                <a:prstClr val="black"/>
              </a:solidFill>
              <a:latin typeface="Segoe UI" pitchFamily="34" charset="0"/>
              <a:ea typeface="张海山锐线体简" panose="02000000000000000000" pitchFamily="2" charset="-122"/>
              <a:cs typeface="Segoe UI" pitchFamily="34" charset="0"/>
            </a:endParaRPr>
          </a:p>
        </p:txBody>
      </p:sp>
      <p:cxnSp>
        <p:nvCxnSpPr>
          <p:cNvPr id="3" name="直接连接符 2"/>
          <p:cNvCxnSpPr/>
          <p:nvPr/>
        </p:nvCxnSpPr>
        <p:spPr>
          <a:xfrm>
            <a:off x="-1493430" y="591326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2952" y="428389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178984" y="303663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9" name="组合 8"/>
          <p:cNvGrpSpPr>
            <a:grpSpLocks noChangeAspect="1"/>
          </p:cNvGrpSpPr>
          <p:nvPr/>
        </p:nvGrpSpPr>
        <p:grpSpPr>
          <a:xfrm>
            <a:off x="-494816" y="1599772"/>
            <a:ext cx="5054830" cy="4281103"/>
            <a:chOff x="3185327" y="522515"/>
            <a:chExt cx="5787851" cy="4901920"/>
          </a:xfrm>
        </p:grpSpPr>
        <p:cxnSp>
          <p:nvCxnSpPr>
            <p:cNvPr id="10" name="直接连接符 9"/>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flipH="1">
            <a:off x="5106862" y="5073422"/>
            <a:ext cx="453450"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矩形 27"/>
          <p:cNvSpPr/>
          <p:nvPr/>
        </p:nvSpPr>
        <p:spPr>
          <a:xfrm>
            <a:off x="4821023" y="5022163"/>
            <a:ext cx="116732" cy="89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nvSpPr>
        <p:spPr>
          <a:xfrm>
            <a:off x="4760002" y="4999303"/>
            <a:ext cx="247611" cy="4571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2" name="直接连接符 51"/>
          <p:cNvCxnSpPr/>
          <p:nvPr/>
        </p:nvCxnSpPr>
        <p:spPr>
          <a:xfrm>
            <a:off x="90292" y="5952575"/>
            <a:ext cx="12825608"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5822766" y="5157097"/>
            <a:ext cx="0" cy="7954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694123" y="5157097"/>
            <a:ext cx="0" cy="79656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55" name="梯形 54"/>
          <p:cNvSpPr/>
          <p:nvPr/>
        </p:nvSpPr>
        <p:spPr>
          <a:xfrm>
            <a:off x="5643310" y="5002167"/>
            <a:ext cx="1200587" cy="232008"/>
          </a:xfrm>
          <a:prstGeom prst="trapezoid">
            <a:avLst>
              <a:gd name="adj" fmla="val 8517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60" name="Picture 3" descr="C:\Users\22017\Desktop\open137.png"/>
          <p:cNvPicPr>
            <a:picLocks noChangeAspect="1" noChangeArrowheads="1"/>
          </p:cNvPicPr>
          <p:nvPr/>
        </p:nvPicPr>
        <p:blipFill rotWithShape="1">
          <a:blip r:embed="rId5" cstate="print">
            <a:duotone>
              <a:schemeClr val="bg2">
                <a:shade val="45000"/>
                <a:satMod val="135000"/>
              </a:schemeClr>
              <a:prstClr val="white"/>
            </a:duotone>
            <a:extLst>
              <a:ext uri="{BEBA8EAE-BF5A-486C-A8C5-ECC9F3942E4B}">
                <a14:imgProps xmlns:a14="http://schemas.microsoft.com/office/drawing/2010/main" xmlns="">
                  <a14:imgLayer r:embed="rId6">
                    <a14:imgEffect>
                      <a14:colorTemperature colorTemp="7200"/>
                    </a14:imgEffect>
                    <a14:imgEffect>
                      <a14:saturation sat="200000"/>
                    </a14:imgEffect>
                  </a14:imgLayer>
                </a14:imgProps>
              </a:ext>
              <a:ext uri="{28A0092B-C50C-407E-A947-70E740481C1C}">
                <a14:useLocalDpi xmlns:a14="http://schemas.microsoft.com/office/drawing/2010/main" xmlns="" val="0"/>
              </a:ext>
            </a:extLst>
          </a:blip>
          <a:srcRect t="45067" b="1"/>
          <a:stretch/>
        </p:blipFill>
        <p:spPr bwMode="auto">
          <a:xfrm>
            <a:off x="5869901" y="5567236"/>
            <a:ext cx="822970" cy="45208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组合 1"/>
          <p:cNvGrpSpPr>
            <a:grpSpLocks noChangeAspect="1"/>
          </p:cNvGrpSpPr>
          <p:nvPr/>
        </p:nvGrpSpPr>
        <p:grpSpPr>
          <a:xfrm>
            <a:off x="463589" y="3128428"/>
            <a:ext cx="3278123" cy="2199426"/>
            <a:chOff x="-2037024" y="185387"/>
            <a:chExt cx="6556245" cy="4398851"/>
          </a:xfrm>
        </p:grpSpPr>
        <p:pic>
          <p:nvPicPr>
            <p:cNvPr id="68" name="Picture 7" descr="C:\Users\22017\Desktop\VTH5221DW-C.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037024" y="185387"/>
              <a:ext cx="6556245" cy="4398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3"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2692" y="1119885"/>
              <a:ext cx="3568671" cy="2030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96" name="圆角矩形 95"/>
          <p:cNvSpPr/>
          <p:nvPr/>
        </p:nvSpPr>
        <p:spPr>
          <a:xfrm>
            <a:off x="8211910" y="1463002"/>
            <a:ext cx="2894542" cy="4513192"/>
          </a:xfrm>
          <a:prstGeom prst="roundRect">
            <a:avLst>
              <a:gd name="adj" fmla="val 10094"/>
            </a:avLst>
          </a:prstGeom>
          <a:noFill/>
          <a:ln w="381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97" name="直接箭头连接符 96"/>
          <p:cNvCxnSpPr/>
          <p:nvPr/>
        </p:nvCxnSpPr>
        <p:spPr>
          <a:xfrm flipV="1">
            <a:off x="2102650" y="4935365"/>
            <a:ext cx="0" cy="534678"/>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8" name="Picture 2" descr="E:\1-产品线\1-可视对讲VDP\产品规划\VTO\DH-VTO2111D-WP正面.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715597" y="5101833"/>
            <a:ext cx="327584" cy="604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7" name="等腰三角形 66"/>
          <p:cNvSpPr/>
          <p:nvPr/>
        </p:nvSpPr>
        <p:spPr>
          <a:xfrm rot="18785052">
            <a:off x="4191903" y="3571567"/>
            <a:ext cx="3794913" cy="3600823"/>
          </a:xfrm>
          <a:prstGeom prst="triangle">
            <a:avLst/>
          </a:prstGeom>
          <a:solidFill>
            <a:schemeClr val="accent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9" name="图片 6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rot="1307844" flipH="1">
            <a:off x="4355995" y="3881777"/>
            <a:ext cx="483239" cy="266159"/>
          </a:xfrm>
          <a:prstGeom prst="rect">
            <a:avLst/>
          </a:prstGeom>
        </p:spPr>
      </p:pic>
      <p:pic>
        <p:nvPicPr>
          <p:cNvPr id="71" name="Picture 7"/>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534399" y="3317443"/>
            <a:ext cx="2205317" cy="13002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8556522" y="4739512"/>
            <a:ext cx="2205318" cy="1141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4" name="矩形 73"/>
          <p:cNvSpPr/>
          <p:nvPr/>
        </p:nvSpPr>
        <p:spPr>
          <a:xfrm>
            <a:off x="3592474" y="2174856"/>
            <a:ext cx="4288033" cy="707886"/>
          </a:xfrm>
          <a:prstGeom prst="rect">
            <a:avLst/>
          </a:prstGeom>
        </p:spPr>
        <p:txBody>
          <a:bodyPr wrap="none">
            <a:spAutoFit/>
          </a:bodyPr>
          <a:lstStyle/>
          <a:p>
            <a:r>
              <a:rPr lang="en-US" altLang="zh-CN" sz="2000" dirty="0" smtClean="0">
                <a:latin typeface="Segoe UI" pitchFamily="34" charset="0"/>
                <a:ea typeface="Segoe UI" pitchFamily="34" charset="0"/>
                <a:cs typeface="Segoe UI" pitchFamily="34" charset="0"/>
              </a:rPr>
              <a:t>Keep audio on</a:t>
            </a:r>
          </a:p>
          <a:p>
            <a:r>
              <a:rPr lang="en-US" altLang="zh-CN" sz="2000" dirty="0" smtClean="0">
                <a:latin typeface="Segoe UI" pitchFamily="34" charset="0"/>
                <a:ea typeface="Segoe UI" pitchFamily="34" charset="0"/>
                <a:cs typeface="Segoe UI" pitchFamily="34" charset="0"/>
              </a:rPr>
              <a:t>Switch channels between VTO &amp; IPC</a:t>
            </a:r>
            <a:endParaRPr lang="en-US" altLang="zh-CN" sz="2000" dirty="0">
              <a:latin typeface="Segoe UI" pitchFamily="34" charset="0"/>
              <a:ea typeface="Segoe UI" pitchFamily="34" charset="0"/>
              <a:cs typeface="Segoe UI" pitchFamily="34" charset="0"/>
            </a:endParaRPr>
          </a:p>
        </p:txBody>
      </p:sp>
      <p:pic>
        <p:nvPicPr>
          <p:cNvPr id="75" name="Picture 2"/>
          <p:cNvPicPr>
            <a:picLocks noChangeAspect="1" noChangeArrowheads="1"/>
          </p:cNvPicPr>
          <p:nvPr/>
        </p:nvPicPr>
        <p:blipFill rotWithShape="1">
          <a:blip r:embed="rId13" cstate="print">
            <a:extLst>
              <a:ext uri="{28A0092B-C50C-407E-A947-70E740481C1C}">
                <a14:useLocalDpi xmlns:a14="http://schemas.microsoft.com/office/drawing/2010/main" xmlns="" val="0"/>
              </a:ext>
            </a:extLst>
          </a:blip>
          <a:srcRect r="17625" b="8249"/>
          <a:stretch/>
        </p:blipFill>
        <p:spPr bwMode="auto">
          <a:xfrm>
            <a:off x="8534400" y="1717981"/>
            <a:ext cx="2205317" cy="1410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椭圆形标注 3"/>
          <p:cNvSpPr/>
          <p:nvPr/>
        </p:nvSpPr>
        <p:spPr>
          <a:xfrm>
            <a:off x="2422468" y="2812862"/>
            <a:ext cx="1579475" cy="956042"/>
          </a:xfrm>
          <a:prstGeom prst="wedgeEllipseCallout">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flipH="1">
            <a:off x="2946085" y="3011502"/>
            <a:ext cx="532242" cy="432295"/>
          </a:xfrm>
          <a:prstGeom prst="rect">
            <a:avLst/>
          </a:prstGeom>
        </p:spPr>
      </p:pic>
      <p:cxnSp>
        <p:nvCxnSpPr>
          <p:cNvPr id="79" name="直接连接符 78"/>
          <p:cNvCxnSpPr/>
          <p:nvPr/>
        </p:nvCxnSpPr>
        <p:spPr>
          <a:xfrm flipH="1" flipV="1">
            <a:off x="2094683" y="5471355"/>
            <a:ext cx="2538556" cy="1056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80" name="矩形 79"/>
          <p:cNvSpPr/>
          <p:nvPr/>
        </p:nvSpPr>
        <p:spPr>
          <a:xfrm>
            <a:off x="2308729" y="5202704"/>
            <a:ext cx="1901952" cy="338550"/>
          </a:xfrm>
          <a:prstGeom prst="rect">
            <a:avLst/>
          </a:prstGeom>
        </p:spPr>
        <p:txBody>
          <a:bodyPr wrap="square" lIns="121917" tIns="60958" rIns="121917" bIns="60958">
            <a:spAutoFit/>
          </a:bodyPr>
          <a:lstStyle/>
          <a:p>
            <a:pPr algn="ctr"/>
            <a:r>
              <a:rPr lang="en-US" altLang="zh-CN" sz="1400" dirty="0" smtClean="0">
                <a:solidFill>
                  <a:srgbClr val="FF0000"/>
                </a:solidFill>
                <a:latin typeface="Segoe UI" pitchFamily="34" charset="0"/>
                <a:ea typeface="张海山锐线体简" panose="02000000000000000000" pitchFamily="2" charset="-122"/>
                <a:cs typeface="Segoe UI" pitchFamily="34" charset="0"/>
              </a:rPr>
              <a:t>Call</a:t>
            </a:r>
            <a:endParaRPr lang="zh-CN" altLang="en-US" sz="1400" dirty="0">
              <a:solidFill>
                <a:srgbClr val="FF0000"/>
              </a:solidFill>
              <a:latin typeface="Segoe UI" pitchFamily="34" charset="0"/>
              <a:ea typeface="张海山锐线体简" panose="02000000000000000000" pitchFamily="2" charset="-122"/>
              <a:cs typeface="Segoe UI" pitchFamily="34" charset="0"/>
            </a:endParaRPr>
          </a:p>
        </p:txBody>
      </p:sp>
      <p:cxnSp>
        <p:nvCxnSpPr>
          <p:cNvPr id="82" name="直接箭头连接符 81"/>
          <p:cNvCxnSpPr/>
          <p:nvPr/>
        </p:nvCxnSpPr>
        <p:spPr>
          <a:xfrm>
            <a:off x="3573424" y="3402781"/>
            <a:ext cx="637257" cy="366123"/>
          </a:xfrm>
          <a:prstGeom prst="straightConnector1">
            <a:avLst/>
          </a:prstGeom>
          <a:ln w="57150">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6830967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矩形 124"/>
          <p:cNvSpPr/>
          <p:nvPr/>
        </p:nvSpPr>
        <p:spPr>
          <a:xfrm>
            <a:off x="336549" y="365125"/>
            <a:ext cx="5566048" cy="677104"/>
          </a:xfrm>
          <a:prstGeom prst="rect">
            <a:avLst/>
          </a:prstGeom>
        </p:spPr>
        <p:txBody>
          <a:bodyPr wrap="square" lIns="121917" tIns="60958" rIns="121917" bIns="60958">
            <a:spAutoFit/>
          </a:bodyPr>
          <a:lstStyle/>
          <a:p>
            <a:pPr marL="571500" indent="-571500">
              <a:buFont typeface="Arial" pitchFamily="34" charset="0"/>
              <a:buChar char="•"/>
            </a:pPr>
            <a:r>
              <a:rPr lang="en-US" altLang="zh-CN" sz="3600" dirty="0" smtClean="0">
                <a:latin typeface="Segoe UI" pitchFamily="34" charset="0"/>
                <a:ea typeface="张海山锐线体简" panose="02000000000000000000" pitchFamily="2" charset="-122"/>
                <a:cs typeface="Segoe UI" pitchFamily="34" charset="0"/>
              </a:rPr>
              <a:t>Project Setting</a:t>
            </a:r>
            <a:endParaRPr lang="zh-CN" altLang="en-US" sz="3600" dirty="0">
              <a:latin typeface="Segoe UI" pitchFamily="34" charset="0"/>
              <a:ea typeface="张海山锐线体简" panose="02000000000000000000" pitchFamily="2" charset="-122"/>
              <a:cs typeface="Segoe UI" pitchFamily="34" charset="0"/>
            </a:endParaRPr>
          </a:p>
        </p:txBody>
      </p:sp>
      <p:grpSp>
        <p:nvGrpSpPr>
          <p:cNvPr id="59" name="组合 58"/>
          <p:cNvGrpSpPr>
            <a:grpSpLocks noChangeAspect="1"/>
          </p:cNvGrpSpPr>
          <p:nvPr/>
        </p:nvGrpSpPr>
        <p:grpSpPr>
          <a:xfrm>
            <a:off x="696143" y="2342411"/>
            <a:ext cx="3388976" cy="2230553"/>
            <a:chOff x="205740" y="1205901"/>
            <a:chExt cx="7135292" cy="4635340"/>
          </a:xfrm>
          <a:effectLst>
            <a:reflection stA="37000" endPos="14000" dir="5400000" sy="-100000" algn="bl" rotWithShape="0"/>
          </a:effectLst>
        </p:grpSpPr>
        <p:pic>
          <p:nvPicPr>
            <p:cNvPr id="66" name="Picture 2" descr="E:\1-产品线\1-可视对讲VDP\产品规划\VTH\VTH白正.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817" t="19580" r="14223" b="12229"/>
            <a:stretch/>
          </p:blipFill>
          <p:spPr bwMode="auto">
            <a:xfrm>
              <a:off x="205740" y="1205901"/>
              <a:ext cx="7135292" cy="4635340"/>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4" descr="E:\1-产品线\1-可视对讲VDP\产品规划\VTH\新UI实物版\主界面.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91462" y="2077724"/>
              <a:ext cx="5078707" cy="28575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69" name="组合 68"/>
          <p:cNvGrpSpPr/>
          <p:nvPr/>
        </p:nvGrpSpPr>
        <p:grpSpPr>
          <a:xfrm>
            <a:off x="587591" y="5076559"/>
            <a:ext cx="3497528" cy="1519770"/>
            <a:chOff x="4134142" y="4802213"/>
            <a:chExt cx="3497528" cy="1519770"/>
          </a:xfrm>
        </p:grpSpPr>
        <p:sp>
          <p:nvSpPr>
            <p:cNvPr id="75" name="圆角矩形标注 74"/>
            <p:cNvSpPr/>
            <p:nvPr/>
          </p:nvSpPr>
          <p:spPr>
            <a:xfrm rot="10800000">
              <a:off x="4134142" y="4802213"/>
              <a:ext cx="3497528" cy="1519767"/>
            </a:xfrm>
            <a:prstGeom prst="wedgeRoundRectCallout">
              <a:avLst>
                <a:gd name="adj1" fmla="val -985"/>
                <a:gd name="adj2" fmla="val 132937"/>
                <a:gd name="adj3" fmla="val 16667"/>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7" name="TextBox 76"/>
            <p:cNvSpPr txBox="1"/>
            <p:nvPr/>
          </p:nvSpPr>
          <p:spPr>
            <a:xfrm>
              <a:off x="4211841" y="4875433"/>
              <a:ext cx="3274525" cy="1446550"/>
            </a:xfrm>
            <a:prstGeom prst="rect">
              <a:avLst/>
            </a:prstGeom>
            <a:noFill/>
          </p:spPr>
          <p:txBody>
            <a:bodyPr wrap="square" rtlCol="0">
              <a:spAutoFit/>
            </a:bodyPr>
            <a:lstStyle/>
            <a:p>
              <a:pPr marL="285750" indent="-285750">
                <a:buFont typeface="Wingdings" pitchFamily="2" charset="2"/>
                <a:buChar char="u"/>
              </a:pPr>
              <a:r>
                <a:rPr lang="en-US" altLang="zh-CN" sz="2400" dirty="0" smtClean="0">
                  <a:latin typeface="Segoe UI" pitchFamily="34" charset="0"/>
                  <a:ea typeface="Segoe UI" pitchFamily="34" charset="0"/>
                  <a:cs typeface="Segoe UI" pitchFamily="34" charset="0"/>
                </a:rPr>
                <a:t> Point settings, hold on10s ,enter Project setting</a:t>
              </a:r>
            </a:p>
            <a:p>
              <a:endParaRPr lang="en-US" altLang="zh-CN" sz="1600" dirty="0" smtClean="0">
                <a:latin typeface="Calibri" pitchFamily="34" charset="0"/>
              </a:endParaRPr>
            </a:p>
          </p:txBody>
        </p:sp>
      </p:grpSp>
      <p:cxnSp>
        <p:nvCxnSpPr>
          <p:cNvPr id="78" name="直接连接符 77"/>
          <p:cNvCxnSpPr/>
          <p:nvPr/>
        </p:nvCxnSpPr>
        <p:spPr>
          <a:xfrm>
            <a:off x="3529900" y="4572964"/>
            <a:ext cx="8798734" cy="84"/>
          </a:xfrm>
          <a:prstGeom prst="line">
            <a:avLst/>
          </a:prstGeom>
          <a:ln w="127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5687491" y="5411389"/>
            <a:ext cx="5949001" cy="461665"/>
          </a:xfrm>
          <a:prstGeom prst="rect">
            <a:avLst/>
          </a:prstGeom>
        </p:spPr>
        <p:txBody>
          <a:bodyPr wrap="none">
            <a:spAutoFit/>
          </a:bodyPr>
          <a:lstStyle/>
          <a:p>
            <a:r>
              <a:rPr lang="en-US" altLang="zh-CN" sz="2400" dirty="0" smtClean="0">
                <a:latin typeface="Segoe UI" pitchFamily="34" charset="0"/>
                <a:ea typeface="Segoe UI" pitchFamily="34" charset="0"/>
                <a:cs typeface="Segoe UI" pitchFamily="34" charset="0"/>
              </a:rPr>
              <a:t>Easier to setting multiple outdoor stations.</a:t>
            </a:r>
            <a:endParaRPr lang="en-US" altLang="zh-CN" sz="2400" dirty="0">
              <a:latin typeface="Segoe UI" pitchFamily="34" charset="0"/>
              <a:ea typeface="Segoe UI" pitchFamily="34" charset="0"/>
              <a:cs typeface="Segoe UI" pitchFamily="34" charset="0"/>
            </a:endParaRPr>
          </a:p>
        </p:txBody>
      </p:sp>
      <p:grpSp>
        <p:nvGrpSpPr>
          <p:cNvPr id="83" name="组合 82"/>
          <p:cNvGrpSpPr>
            <a:grpSpLocks noChangeAspect="1"/>
          </p:cNvGrpSpPr>
          <p:nvPr/>
        </p:nvGrpSpPr>
        <p:grpSpPr>
          <a:xfrm>
            <a:off x="5381883" y="636972"/>
            <a:ext cx="5979996" cy="3935908"/>
            <a:chOff x="2749042" y="-1072055"/>
            <a:chExt cx="8542851" cy="5622726"/>
          </a:xfrm>
        </p:grpSpPr>
        <p:pic>
          <p:nvPicPr>
            <p:cNvPr id="84" name="Picture 2" descr="E:\1-产品线\1-可视对讲VDP\产品规划\VTH\VTH白正.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5817" t="19580" r="14223" b="12229"/>
            <a:stretch/>
          </p:blipFill>
          <p:spPr bwMode="auto">
            <a:xfrm>
              <a:off x="2749042" y="-1072055"/>
              <a:ext cx="8542851" cy="5622726"/>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24048" y="0"/>
              <a:ext cx="6134351" cy="34589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72219498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p:nvPr/>
        </p:nvSpPr>
        <p:spPr bwMode="auto">
          <a:xfrm>
            <a:off x="0" y="2455230"/>
            <a:ext cx="2253803" cy="2104837"/>
          </a:xfrm>
          <a:prstGeom prst="rect">
            <a:avLst/>
          </a:prstGeom>
          <a:solidFill>
            <a:srgbClr val="2AB04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8" name="TextBox 1"/>
          <p:cNvSpPr>
            <a:spLocks noChangeArrowheads="1"/>
          </p:cNvSpPr>
          <p:nvPr/>
        </p:nvSpPr>
        <p:spPr bwMode="auto">
          <a:xfrm>
            <a:off x="228600" y="2257424"/>
            <a:ext cx="2181226" cy="264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6600" b="1"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C</a:t>
            </a:r>
            <a:endParaRPr lang="zh-CN" altLang="en-US"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ectangle 6"/>
          <p:cNvSpPr/>
          <p:nvPr/>
        </p:nvSpPr>
        <p:spPr>
          <a:xfrm>
            <a:off x="2776942" y="2932152"/>
            <a:ext cx="6953763" cy="2123658"/>
          </a:xfrm>
          <a:prstGeom prst="rect">
            <a:avLst/>
          </a:prstGeom>
        </p:spPr>
        <p:txBody>
          <a:bodyPr wrap="none">
            <a:spAutoFit/>
          </a:bodyPr>
          <a:lstStyle/>
          <a:p>
            <a:pPr defTabSz="914099" fontAlgn="base">
              <a:spcBef>
                <a:spcPct val="0"/>
              </a:spcBef>
              <a:spcAft>
                <a:spcPct val="0"/>
              </a:spcAft>
            </a:pPr>
            <a:r>
              <a:rPr lang="en-US" altLang="zh-CN" sz="6600" dirty="0" smtClean="0">
                <a:solidFill>
                  <a:prstClr val="white">
                    <a:lumMod val="50000"/>
                  </a:prstClr>
                </a:solidFill>
                <a:latin typeface="Segoe UI" pitchFamily="34" charset="0"/>
                <a:ea typeface="Segoe UI" pitchFamily="34" charset="0"/>
                <a:cs typeface="Segoe UI" pitchFamily="34" charset="0"/>
              </a:rPr>
              <a:t>System</a:t>
            </a:r>
            <a:r>
              <a:rPr lang="en-US" sz="6600" dirty="0" smtClean="0">
                <a:solidFill>
                  <a:prstClr val="white">
                    <a:lumMod val="50000"/>
                  </a:prstClr>
                </a:solidFill>
                <a:latin typeface="Segoe UI" pitchFamily="34" charset="0"/>
                <a:ea typeface="Segoe UI" pitchFamily="34" charset="0"/>
                <a:cs typeface="Segoe UI" pitchFamily="34" charset="0"/>
              </a:rPr>
              <a:t> </a:t>
            </a:r>
            <a:r>
              <a:rPr lang="en-US" sz="6600" dirty="0">
                <a:solidFill>
                  <a:prstClr val="white">
                    <a:lumMod val="50000"/>
                  </a:prstClr>
                </a:solidFill>
                <a:latin typeface="Segoe UI" pitchFamily="34" charset="0"/>
                <a:ea typeface="Segoe UI" pitchFamily="34" charset="0"/>
                <a:cs typeface="Segoe UI" pitchFamily="34" charset="0"/>
              </a:rPr>
              <a:t>High Light</a:t>
            </a:r>
          </a:p>
          <a:p>
            <a:pPr defTabSz="914099" fontAlgn="base">
              <a:spcBef>
                <a:spcPct val="0"/>
              </a:spcBef>
              <a:spcAft>
                <a:spcPct val="0"/>
              </a:spcAft>
            </a:pPr>
            <a:endParaRPr lang="en-US" sz="6600" dirty="0">
              <a:solidFill>
                <a:prstClr val="white">
                  <a:lumMod val="50000"/>
                </a:prst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705417889"/>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p:nvPr/>
        </p:nvSpPr>
        <p:spPr bwMode="auto">
          <a:xfrm>
            <a:off x="0" y="2455230"/>
            <a:ext cx="2253803" cy="2104837"/>
          </a:xfrm>
          <a:prstGeom prst="rect">
            <a:avLst/>
          </a:prstGeom>
          <a:solidFill>
            <a:srgbClr val="2AB04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endParaRPr lang="en-US" sz="2200" dirty="0" smtClean="0">
              <a:solidFill>
                <a:srgbClr val="2AB04E"/>
              </a:solidFill>
            </a:endParaRPr>
          </a:p>
        </p:txBody>
      </p:sp>
      <p:sp>
        <p:nvSpPr>
          <p:cNvPr id="8" name="TextBox 1"/>
          <p:cNvSpPr>
            <a:spLocks noChangeArrowheads="1"/>
          </p:cNvSpPr>
          <p:nvPr/>
        </p:nvSpPr>
        <p:spPr bwMode="auto">
          <a:xfrm>
            <a:off x="228600" y="2257424"/>
            <a:ext cx="2181226" cy="264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a:t>
            </a:r>
            <a:endParaRPr lang="zh-CN" altLang="en-US"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ectangle 6"/>
          <p:cNvSpPr/>
          <p:nvPr/>
        </p:nvSpPr>
        <p:spPr>
          <a:xfrm>
            <a:off x="2776942" y="2932152"/>
            <a:ext cx="4791761" cy="1107996"/>
          </a:xfrm>
          <a:prstGeom prst="rect">
            <a:avLst/>
          </a:prstGeom>
        </p:spPr>
        <p:txBody>
          <a:bodyPr wrap="none">
            <a:spAutoFit/>
          </a:bodyPr>
          <a:lstStyle/>
          <a:p>
            <a:pPr defTabSz="914099" fontAlgn="base">
              <a:spcBef>
                <a:spcPct val="0"/>
              </a:spcBef>
              <a:spcAft>
                <a:spcPct val="0"/>
              </a:spcAft>
            </a:pPr>
            <a:r>
              <a:rPr lang="en-US" sz="6600" dirty="0" smtClean="0">
                <a:solidFill>
                  <a:prstClr val="white">
                    <a:lumMod val="50000"/>
                  </a:prstClr>
                </a:solidFill>
                <a:latin typeface="Segoe UI" pitchFamily="34" charset="0"/>
                <a:ea typeface="Segoe UI" pitchFamily="34" charset="0"/>
                <a:cs typeface="Segoe UI" pitchFamily="34" charset="0"/>
              </a:rPr>
              <a:t>Introduction</a:t>
            </a:r>
            <a:endParaRPr lang="en-US" sz="6600" dirty="0">
              <a:solidFill>
                <a:prstClr val="white">
                  <a:lumMod val="50000"/>
                </a:prst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402338547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336550" y="365125"/>
            <a:ext cx="5195886" cy="677104"/>
          </a:xfrm>
          <a:prstGeom prst="rect">
            <a:avLst/>
          </a:prstGeom>
        </p:spPr>
        <p:txBody>
          <a:bodyPr wrap="square" lIns="121917" tIns="60958" rIns="121917" bIns="60958">
            <a:spAutoFit/>
          </a:bodyPr>
          <a:lstStyle/>
          <a:p>
            <a:r>
              <a:rPr lang="en-US" altLang="zh-CN" sz="3600" dirty="0">
                <a:latin typeface="Segoe UI" pitchFamily="34" charset="0"/>
                <a:ea typeface="Segoe UI" pitchFamily="34" charset="0"/>
                <a:cs typeface="Segoe UI" pitchFamily="34" charset="0"/>
              </a:rPr>
              <a:t>Product </a:t>
            </a:r>
            <a:r>
              <a:rPr lang="en-US" altLang="zh-CN" sz="3600" dirty="0" smtClean="0">
                <a:latin typeface="Segoe UI" pitchFamily="34" charset="0"/>
                <a:ea typeface="Segoe UI" pitchFamily="34" charset="0"/>
                <a:cs typeface="Segoe UI" pitchFamily="34" charset="0"/>
              </a:rPr>
              <a:t>Summary</a:t>
            </a:r>
            <a:endParaRPr lang="zh-CN" altLang="en-US" sz="3600" dirty="0">
              <a:latin typeface="Segoe UI" pitchFamily="34" charset="0"/>
              <a:ea typeface="张海山锐线体简" panose="02000000000000000000" pitchFamily="2" charset="-122"/>
              <a:cs typeface="Segoe UI" pitchFamily="34" charset="0"/>
            </a:endParaRPr>
          </a:p>
        </p:txBody>
      </p:sp>
      <p:cxnSp>
        <p:nvCxnSpPr>
          <p:cNvPr id="65" name="直接连接符 64"/>
          <p:cNvCxnSpPr/>
          <p:nvPr/>
        </p:nvCxnSpPr>
        <p:spPr>
          <a:xfrm flipV="1">
            <a:off x="2159061" y="1566149"/>
            <a:ext cx="0" cy="5568619"/>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2063573" y="1428542"/>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latin typeface="Segoe UI" pitchFamily="34" charset="0"/>
              <a:cs typeface="Segoe UI" pitchFamily="34" charset="0"/>
            </a:endParaRPr>
          </a:p>
        </p:txBody>
      </p:sp>
      <p:sp>
        <p:nvSpPr>
          <p:cNvPr id="73" name="矩形 72"/>
          <p:cNvSpPr/>
          <p:nvPr/>
        </p:nvSpPr>
        <p:spPr>
          <a:xfrm>
            <a:off x="192021" y="1265169"/>
            <a:ext cx="1871531" cy="1046436"/>
          </a:xfrm>
          <a:prstGeom prst="rect">
            <a:avLst/>
          </a:prstGeom>
        </p:spPr>
        <p:txBody>
          <a:bodyPr wrap="square" lIns="121917" tIns="60958" rIns="121917" bIns="60958">
            <a:spAutoFit/>
          </a:bodyPr>
          <a:lstStyle/>
          <a:p>
            <a:pPr algn="r"/>
            <a:r>
              <a:rPr lang="en-US" altLang="zh-CN" sz="2000" dirty="0">
                <a:latin typeface="Segoe UI" pitchFamily="34" charset="0"/>
                <a:ea typeface="Segoe UI" pitchFamily="34" charset="0"/>
                <a:cs typeface="Segoe UI" pitchFamily="34" charset="0"/>
              </a:rPr>
              <a:t>Apartment Outdoor Station</a:t>
            </a:r>
          </a:p>
        </p:txBody>
      </p:sp>
      <p:sp>
        <p:nvSpPr>
          <p:cNvPr id="69" name="椭圆 68"/>
          <p:cNvSpPr/>
          <p:nvPr/>
        </p:nvSpPr>
        <p:spPr>
          <a:xfrm>
            <a:off x="2063050" y="4748674"/>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itchFamily="34" charset="0"/>
              <a:cs typeface="Segoe UI" pitchFamily="34" charset="0"/>
            </a:endParaRPr>
          </a:p>
        </p:txBody>
      </p:sp>
      <p:sp>
        <p:nvSpPr>
          <p:cNvPr id="83" name="矩形 82"/>
          <p:cNvSpPr/>
          <p:nvPr/>
        </p:nvSpPr>
        <p:spPr>
          <a:xfrm>
            <a:off x="239349" y="4585279"/>
            <a:ext cx="1871531" cy="1015663"/>
          </a:xfrm>
          <a:prstGeom prst="rect">
            <a:avLst/>
          </a:prstGeom>
        </p:spPr>
        <p:txBody>
          <a:bodyPr wrap="square">
            <a:spAutoFit/>
          </a:bodyPr>
          <a:lstStyle/>
          <a:p>
            <a:pPr algn="r"/>
            <a:r>
              <a:rPr lang="en-US" altLang="zh-CN" sz="2000" dirty="0">
                <a:latin typeface="Segoe UI" pitchFamily="34" charset="0"/>
                <a:ea typeface="Segoe UI" pitchFamily="34" charset="0"/>
                <a:cs typeface="Segoe UI" pitchFamily="34" charset="0"/>
              </a:rPr>
              <a:t>Module </a:t>
            </a:r>
          </a:p>
          <a:p>
            <a:pPr algn="r"/>
            <a:r>
              <a:rPr lang="en-US" altLang="zh-CN" sz="2000" dirty="0">
                <a:latin typeface="Segoe UI" pitchFamily="34" charset="0"/>
                <a:ea typeface="Segoe UI" pitchFamily="34" charset="0"/>
                <a:cs typeface="Segoe UI" pitchFamily="34" charset="0"/>
              </a:rPr>
              <a:t>Outdoor Station </a:t>
            </a:r>
          </a:p>
        </p:txBody>
      </p:sp>
      <p:sp>
        <p:nvSpPr>
          <p:cNvPr id="87" name="矩形 86"/>
          <p:cNvSpPr/>
          <p:nvPr/>
        </p:nvSpPr>
        <p:spPr>
          <a:xfrm>
            <a:off x="2593155" y="3168397"/>
            <a:ext cx="1343529" cy="830997"/>
          </a:xfrm>
          <a:prstGeom prst="rect">
            <a:avLst/>
          </a:prstGeom>
        </p:spPr>
        <p:txBody>
          <a:bodyPr wrap="square">
            <a:spAutoFit/>
          </a:bodyPr>
          <a:lstStyle/>
          <a:p>
            <a:pPr algn="ctr"/>
            <a:r>
              <a:rPr lang="en-US" altLang="zh-CN" sz="1200" dirty="0">
                <a:latin typeface="Segoe UI" pitchFamily="34" charset="0"/>
                <a:ea typeface="Segoe UI" pitchFamily="34" charset="0"/>
                <a:cs typeface="Segoe UI" pitchFamily="34" charset="0"/>
              </a:rPr>
              <a:t>VTO1210C-X</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 IP54, IK07</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Stainless steel</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Surface &amp; Flush</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pic>
        <p:nvPicPr>
          <p:cNvPr id="30" name="Picture 6"/>
          <p:cNvPicPr>
            <a:picLocks noChangeAspect="1" noChangeArrowheads="1"/>
          </p:cNvPicPr>
          <p:nvPr/>
        </p:nvPicPr>
        <p:blipFill>
          <a:blip r:embed="rId3" cstate="print"/>
          <a:srcRect/>
          <a:stretch>
            <a:fillRect/>
          </a:stretch>
        </p:blipFill>
        <p:spPr bwMode="auto">
          <a:xfrm>
            <a:off x="2911993" y="1260490"/>
            <a:ext cx="698920" cy="1832784"/>
          </a:xfrm>
          <a:prstGeom prst="rect">
            <a:avLst/>
          </a:prstGeom>
          <a:noFill/>
          <a:ln w="9525">
            <a:noFill/>
            <a:miter lim="800000"/>
            <a:headEnd/>
            <a:tailEnd/>
          </a:ln>
          <a:effectLst/>
        </p:spPr>
      </p:pic>
      <p:pic>
        <p:nvPicPr>
          <p:cNvPr id="31" name="Picture 2"/>
          <p:cNvPicPr preferRelativeResize="0">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9959" y="1275578"/>
            <a:ext cx="655935" cy="1802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2" name="Picture 8" descr="C:\Users\22017\Desktop\素材\DH-VTO1220BW正面.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26669" y="1236521"/>
            <a:ext cx="969599" cy="192000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9"/>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324168" y="1349619"/>
            <a:ext cx="708269" cy="1748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1370" y="1380196"/>
            <a:ext cx="676705" cy="1697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7" descr="Z:\项目\DH3.X0966  模块化门口机VTO2000A系列\CPD流程\TR4\高清照片\VTO2000A-C.png"/>
          <p:cNvPicPr>
            <a:picLocks noChangeAspect="1" noChangeArrowheads="1"/>
          </p:cNvPicPr>
          <p:nvPr/>
        </p:nvPicPr>
        <p:blipFill>
          <a:blip r:embed="rId8" cstate="print"/>
          <a:srcRect l="53042" t="12856" r="19062" b="53156"/>
          <a:stretch>
            <a:fillRect/>
          </a:stretch>
        </p:blipFill>
        <p:spPr bwMode="auto">
          <a:xfrm>
            <a:off x="2718146" y="4546598"/>
            <a:ext cx="1072452" cy="1002903"/>
          </a:xfrm>
          <a:prstGeom prst="rect">
            <a:avLst/>
          </a:prstGeom>
          <a:noFill/>
          <a:effectLst>
            <a:outerShdw blurRad="76200" dir="13500000" sx="1000" sy="1000" kx="1200000" algn="br" rotWithShape="0">
              <a:prstClr val="black">
                <a:alpha val="20000"/>
              </a:prstClr>
            </a:outerShdw>
          </a:effectLst>
        </p:spPr>
      </p:pic>
      <p:pic>
        <p:nvPicPr>
          <p:cNvPr id="39" name="Picture 8" descr="Z:\项目\DH3.X0966  模块化门口机VTO2000A系列\CPD流程\TR4\高清照片\VTO2000A-B透明背景.png"/>
          <p:cNvPicPr>
            <a:picLocks noChangeAspect="1" noChangeArrowheads="1"/>
          </p:cNvPicPr>
          <p:nvPr/>
        </p:nvPicPr>
        <p:blipFill>
          <a:blip r:embed="rId9" cstate="print"/>
          <a:srcRect l="52595" t="48556" r="18811" b="17378"/>
          <a:stretch>
            <a:fillRect/>
          </a:stretch>
        </p:blipFill>
        <p:spPr bwMode="auto">
          <a:xfrm>
            <a:off x="4433293" y="4553220"/>
            <a:ext cx="1099143" cy="1005072"/>
          </a:xfrm>
          <a:prstGeom prst="rect">
            <a:avLst/>
          </a:prstGeom>
          <a:noFill/>
          <a:effectLst>
            <a:outerShdw blurRad="76200" dir="13500000" sx="1000" sy="1000" kx="1200000" algn="br" rotWithShape="0">
              <a:prstClr val="black">
                <a:alpha val="20000"/>
              </a:prstClr>
            </a:outerShdw>
          </a:effectLst>
        </p:spPr>
      </p:pic>
      <p:pic>
        <p:nvPicPr>
          <p:cNvPr id="40" name="Picture 9" descr="Z:\项目\DH3.X0966  模块化门口机VTO2000A系列\CPD流程\TR4\高清照片\VTO2000A-R背景透明.png"/>
          <p:cNvPicPr>
            <a:picLocks noChangeAspect="1" noChangeArrowheads="1"/>
          </p:cNvPicPr>
          <p:nvPr/>
        </p:nvPicPr>
        <p:blipFill>
          <a:blip r:embed="rId10" cstate="print"/>
          <a:srcRect l="53700" t="61752" r="19101" b="13114"/>
          <a:stretch>
            <a:fillRect/>
          </a:stretch>
        </p:blipFill>
        <p:spPr bwMode="auto">
          <a:xfrm>
            <a:off x="6267294" y="4525429"/>
            <a:ext cx="1045641" cy="1018829"/>
          </a:xfrm>
          <a:prstGeom prst="rect">
            <a:avLst/>
          </a:prstGeom>
          <a:noFill/>
          <a:effectLst>
            <a:outerShdw blurRad="76200" dir="13500000" sx="1000" sy="1000" kx="1200000" algn="br" rotWithShape="0">
              <a:prstClr val="black">
                <a:alpha val="20000"/>
              </a:prstClr>
            </a:outerShdw>
          </a:effectLst>
        </p:spPr>
      </p:pic>
      <p:pic>
        <p:nvPicPr>
          <p:cNvPr id="41" name="Picture 11" descr="\\10.30.21.200\UserDesktop01\14018\Desktop\键盘模块.png"/>
          <p:cNvPicPr>
            <a:picLocks noChangeAspect="1" noChangeArrowheads="1"/>
          </p:cNvPicPr>
          <p:nvPr/>
        </p:nvPicPr>
        <p:blipFill>
          <a:blip r:embed="rId11" cstate="print"/>
          <a:srcRect l="20247" t="20247" r="17034" b="21124"/>
          <a:stretch>
            <a:fillRect/>
          </a:stretch>
        </p:blipFill>
        <p:spPr bwMode="auto">
          <a:xfrm>
            <a:off x="8085528" y="4601412"/>
            <a:ext cx="1041267" cy="973379"/>
          </a:xfrm>
          <a:prstGeom prst="rect">
            <a:avLst/>
          </a:prstGeom>
          <a:noFill/>
          <a:effectLst>
            <a:outerShdw blurRad="76200" dir="13500000" sx="1000" sy="1000" kx="1200000" algn="br" rotWithShape="0">
              <a:prstClr val="black">
                <a:alpha val="20000"/>
              </a:prstClr>
            </a:outerShdw>
          </a:effectLst>
        </p:spPr>
      </p:pic>
      <p:sp>
        <p:nvSpPr>
          <p:cNvPr id="42" name="矩形 41"/>
          <p:cNvSpPr/>
          <p:nvPr/>
        </p:nvSpPr>
        <p:spPr>
          <a:xfrm>
            <a:off x="4144496" y="3156734"/>
            <a:ext cx="1341910" cy="861770"/>
          </a:xfrm>
          <a:prstGeom prst="rect">
            <a:avLst/>
          </a:prstGeom>
        </p:spPr>
        <p:txBody>
          <a:bodyPr wrap="square" lIns="121917" tIns="60958" rIns="121917" bIns="60958">
            <a:spAutoFit/>
          </a:bodyPr>
          <a:lstStyle/>
          <a:p>
            <a:pPr algn="ctr"/>
            <a:r>
              <a:rPr lang="en-US" altLang="zh-CN" sz="1200" dirty="0" smtClean="0">
                <a:latin typeface="Segoe UI" pitchFamily="34" charset="0"/>
                <a:ea typeface="Segoe UI" pitchFamily="34" charset="0"/>
                <a:cs typeface="Segoe UI" pitchFamily="34" charset="0"/>
              </a:rPr>
              <a:t>VTO1210B-X</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 IP65</a:t>
            </a:r>
            <a:endParaRPr lang="en-US" altLang="zh-CN" sz="1200" dirty="0">
              <a:solidFill>
                <a:schemeClr val="tx1">
                  <a:lumMod val="65000"/>
                  <a:lumOff val="35000"/>
                </a:schemeClr>
              </a:solidFill>
              <a:latin typeface="Segoe UI" pitchFamily="34" charset="0"/>
              <a:ea typeface="Segoe UI" pitchFamily="34" charset="0"/>
              <a:cs typeface="Segoe UI" pitchFamily="34" charset="0"/>
            </a:endParaRPr>
          </a:p>
          <a:p>
            <a:pPr algn="ctr"/>
            <a:r>
              <a:rPr lang="en-US" altLang="zh-CN" sz="1200" dirty="0">
                <a:solidFill>
                  <a:schemeClr val="tx1">
                    <a:lumMod val="65000"/>
                    <a:lumOff val="35000"/>
                  </a:schemeClr>
                </a:solidFill>
                <a:latin typeface="Segoe UI" pitchFamily="34" charset="0"/>
                <a:ea typeface="Segoe UI" pitchFamily="34" charset="0"/>
                <a:cs typeface="Segoe UI" pitchFamily="34" charset="0"/>
              </a:rPr>
              <a:t>Tempered </a:t>
            </a: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glass</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Surface &amp; Flush</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43" name="矩形 42"/>
          <p:cNvSpPr/>
          <p:nvPr/>
        </p:nvSpPr>
        <p:spPr>
          <a:xfrm>
            <a:off x="5854528" y="3156734"/>
            <a:ext cx="1149750" cy="861770"/>
          </a:xfrm>
          <a:prstGeom prst="rect">
            <a:avLst/>
          </a:prstGeom>
        </p:spPr>
        <p:txBody>
          <a:bodyPr wrap="square" lIns="121917" tIns="60958" rIns="121917" bIns="60958">
            <a:spAutoFit/>
          </a:bodyPr>
          <a:lstStyle/>
          <a:p>
            <a:pPr algn="ctr"/>
            <a:r>
              <a:rPr lang="en-US" altLang="zh-CN" sz="1200" dirty="0" smtClean="0">
                <a:latin typeface="Segoe UI" pitchFamily="34" charset="0"/>
                <a:ea typeface="Segoe UI" pitchFamily="34" charset="0"/>
                <a:cs typeface="Segoe UI" pitchFamily="34" charset="0"/>
              </a:rPr>
              <a:t>VTO1210A-X</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 IP54</a:t>
            </a:r>
            <a:endParaRPr lang="en-US" altLang="zh-CN" sz="1200" dirty="0">
              <a:solidFill>
                <a:schemeClr val="tx1">
                  <a:lumMod val="65000"/>
                  <a:lumOff val="35000"/>
                </a:schemeClr>
              </a:solidFill>
              <a:latin typeface="Segoe UI" pitchFamily="34" charset="0"/>
              <a:ea typeface="Segoe UI" pitchFamily="34" charset="0"/>
              <a:cs typeface="Segoe UI" pitchFamily="34" charset="0"/>
            </a:endParaRP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Aluminum</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Flush</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44" name="矩形 43"/>
          <p:cNvSpPr/>
          <p:nvPr/>
        </p:nvSpPr>
        <p:spPr>
          <a:xfrm>
            <a:off x="7404266" y="3156734"/>
            <a:ext cx="1306286" cy="861770"/>
          </a:xfrm>
          <a:prstGeom prst="rect">
            <a:avLst/>
          </a:prstGeom>
        </p:spPr>
        <p:txBody>
          <a:bodyPr wrap="square" lIns="121917" tIns="60958" rIns="121917" bIns="60958">
            <a:spAutoFit/>
          </a:bodyPr>
          <a:lstStyle/>
          <a:p>
            <a:pPr algn="ctr"/>
            <a:r>
              <a:rPr lang="en-US" altLang="zh-CN" sz="1200" dirty="0" smtClean="0">
                <a:latin typeface="Segoe UI" pitchFamily="34" charset="0"/>
                <a:ea typeface="Segoe UI" pitchFamily="34" charset="0"/>
                <a:cs typeface="Segoe UI" pitchFamily="34" charset="0"/>
              </a:rPr>
              <a:t>VTO1220BW</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 IP65</a:t>
            </a:r>
            <a:endParaRPr lang="en-US" altLang="zh-CN" sz="1200" dirty="0">
              <a:solidFill>
                <a:schemeClr val="tx1">
                  <a:lumMod val="65000"/>
                  <a:lumOff val="35000"/>
                </a:schemeClr>
              </a:solidFill>
              <a:latin typeface="Segoe UI" pitchFamily="34" charset="0"/>
              <a:ea typeface="Segoe UI" pitchFamily="34" charset="0"/>
              <a:cs typeface="Segoe UI" pitchFamily="34" charset="0"/>
            </a:endParaRPr>
          </a:p>
          <a:p>
            <a:pPr algn="ctr"/>
            <a:r>
              <a:rPr lang="en-US" altLang="zh-CN" sz="1200" dirty="0">
                <a:solidFill>
                  <a:schemeClr val="tx1">
                    <a:lumMod val="65000"/>
                    <a:lumOff val="35000"/>
                  </a:schemeClr>
                </a:solidFill>
                <a:latin typeface="Segoe UI" pitchFamily="34" charset="0"/>
                <a:ea typeface="Segoe UI" pitchFamily="34" charset="0"/>
                <a:cs typeface="Segoe UI" pitchFamily="34" charset="0"/>
              </a:rPr>
              <a:t>Tempered </a:t>
            </a: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glass</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Surface &amp; Flush</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46" name="矩形 45"/>
          <p:cNvSpPr/>
          <p:nvPr/>
        </p:nvSpPr>
        <p:spPr>
          <a:xfrm>
            <a:off x="8819564" y="3156734"/>
            <a:ext cx="1717477" cy="861770"/>
          </a:xfrm>
          <a:prstGeom prst="rect">
            <a:avLst/>
          </a:prstGeom>
        </p:spPr>
        <p:txBody>
          <a:bodyPr wrap="square" lIns="121917" tIns="60958" rIns="121917" bIns="60958">
            <a:spAutoFit/>
          </a:bodyPr>
          <a:lstStyle/>
          <a:p>
            <a:pPr algn="ctr"/>
            <a:r>
              <a:rPr lang="en-US" altLang="zh-CN" sz="1200" dirty="0" smtClean="0">
                <a:latin typeface="Segoe UI" pitchFamily="34" charset="0"/>
                <a:ea typeface="Segoe UI" pitchFamily="34" charset="0"/>
                <a:cs typeface="Segoe UI" pitchFamily="34" charset="0"/>
              </a:rPr>
              <a:t>VTO1220A</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 IP54</a:t>
            </a:r>
            <a:endParaRPr lang="en-US" altLang="zh-CN" sz="1200" dirty="0">
              <a:solidFill>
                <a:schemeClr val="tx1">
                  <a:lumMod val="65000"/>
                  <a:lumOff val="35000"/>
                </a:schemeClr>
              </a:solidFill>
              <a:latin typeface="Segoe UI" pitchFamily="34" charset="0"/>
              <a:ea typeface="Segoe UI" pitchFamily="34" charset="0"/>
              <a:cs typeface="Segoe UI" pitchFamily="34" charset="0"/>
            </a:endParaRP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Aluminum</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Flush</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47" name="矩形 46"/>
          <p:cNvSpPr/>
          <p:nvPr/>
        </p:nvSpPr>
        <p:spPr>
          <a:xfrm>
            <a:off x="2529412" y="5611163"/>
            <a:ext cx="1436961" cy="677104"/>
          </a:xfrm>
          <a:prstGeom prst="rect">
            <a:avLst/>
          </a:prstGeom>
        </p:spPr>
        <p:txBody>
          <a:bodyPr wrap="square" lIns="121917" tIns="60958" rIns="121917" bIns="60958">
            <a:spAutoFit/>
          </a:bodyPr>
          <a:lstStyle/>
          <a:p>
            <a:pPr algn="ctr"/>
            <a:r>
              <a:rPr lang="en-US" altLang="zh-CN" sz="1200" dirty="0">
                <a:latin typeface="Segoe UI" pitchFamily="34" charset="0"/>
                <a:ea typeface="Segoe UI" pitchFamily="34" charset="0"/>
                <a:cs typeface="Segoe UI" pitchFamily="34" charset="0"/>
              </a:rPr>
              <a:t>VTO2000A-C</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Camera module</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1.3MP</a:t>
            </a:r>
          </a:p>
        </p:txBody>
      </p:sp>
      <p:sp>
        <p:nvSpPr>
          <p:cNvPr id="48" name="矩形 47"/>
          <p:cNvSpPr/>
          <p:nvPr/>
        </p:nvSpPr>
        <p:spPr>
          <a:xfrm>
            <a:off x="4124690" y="5610664"/>
            <a:ext cx="1717477" cy="492438"/>
          </a:xfrm>
          <a:prstGeom prst="rect">
            <a:avLst/>
          </a:prstGeom>
        </p:spPr>
        <p:txBody>
          <a:bodyPr wrap="square" lIns="121917" tIns="60958" rIns="121917" bIns="60958">
            <a:spAutoFit/>
          </a:bodyPr>
          <a:lstStyle/>
          <a:p>
            <a:pPr algn="ctr"/>
            <a:r>
              <a:rPr lang="en-US" altLang="zh-CN" sz="1200" dirty="0">
                <a:latin typeface="Segoe UI" pitchFamily="34" charset="0"/>
                <a:ea typeface="Segoe UI" pitchFamily="34" charset="0"/>
                <a:cs typeface="Segoe UI" pitchFamily="34" charset="0"/>
              </a:rPr>
              <a:t>VTO2000A-B</a:t>
            </a:r>
          </a:p>
          <a:p>
            <a:pPr algn="ctr"/>
            <a:r>
              <a:rPr lang="en-US" altLang="zh-CN" sz="1200" dirty="0">
                <a:solidFill>
                  <a:schemeClr val="tx1">
                    <a:lumMod val="65000"/>
                    <a:lumOff val="35000"/>
                  </a:schemeClr>
                </a:solidFill>
                <a:latin typeface="Segoe UI" pitchFamily="34" charset="0"/>
                <a:ea typeface="Segoe UI" pitchFamily="34" charset="0"/>
                <a:cs typeface="Segoe UI" pitchFamily="34" charset="0"/>
              </a:rPr>
              <a:t>Button module</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49" name="矩形 48"/>
          <p:cNvSpPr/>
          <p:nvPr/>
        </p:nvSpPr>
        <p:spPr>
          <a:xfrm>
            <a:off x="5926748" y="5605834"/>
            <a:ext cx="1717477" cy="677104"/>
          </a:xfrm>
          <a:prstGeom prst="rect">
            <a:avLst/>
          </a:prstGeom>
        </p:spPr>
        <p:txBody>
          <a:bodyPr wrap="square" lIns="121917" tIns="60958" rIns="121917" bIns="60958">
            <a:spAutoFit/>
          </a:bodyPr>
          <a:lstStyle/>
          <a:p>
            <a:pPr algn="ctr"/>
            <a:r>
              <a:rPr lang="en-US" altLang="zh-CN" sz="1200" dirty="0">
                <a:latin typeface="Segoe UI" pitchFamily="34" charset="0"/>
                <a:ea typeface="Segoe UI" pitchFamily="34" charset="0"/>
                <a:cs typeface="Segoe UI" pitchFamily="34" charset="0"/>
              </a:rPr>
              <a:t>VTO2000A-R</a:t>
            </a:r>
          </a:p>
          <a:p>
            <a:pPr algn="ctr"/>
            <a:r>
              <a:rPr lang="en-US" altLang="zh-CN" sz="1200" dirty="0">
                <a:solidFill>
                  <a:schemeClr val="tx1">
                    <a:lumMod val="65000"/>
                    <a:lumOff val="35000"/>
                  </a:schemeClr>
                </a:solidFill>
                <a:latin typeface="Segoe UI" pitchFamily="34" charset="0"/>
                <a:ea typeface="Segoe UI" pitchFamily="34" charset="0"/>
                <a:cs typeface="Segoe UI" pitchFamily="34" charset="0"/>
              </a:rPr>
              <a:t>Card </a:t>
            </a: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module</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13.56MHz</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
        <p:nvSpPr>
          <p:cNvPr id="50" name="矩形 49"/>
          <p:cNvSpPr/>
          <p:nvPr/>
        </p:nvSpPr>
        <p:spPr>
          <a:xfrm>
            <a:off x="7796706" y="5605834"/>
            <a:ext cx="1717477" cy="492438"/>
          </a:xfrm>
          <a:prstGeom prst="rect">
            <a:avLst/>
          </a:prstGeom>
        </p:spPr>
        <p:txBody>
          <a:bodyPr wrap="square" lIns="121917" tIns="60958" rIns="121917" bIns="60958">
            <a:spAutoFit/>
          </a:bodyPr>
          <a:lstStyle/>
          <a:p>
            <a:pPr algn="ctr"/>
            <a:r>
              <a:rPr lang="en-US" altLang="zh-CN" sz="1200" dirty="0">
                <a:latin typeface="Segoe UI" pitchFamily="34" charset="0"/>
                <a:ea typeface="Segoe UI" pitchFamily="34" charset="0"/>
                <a:cs typeface="Segoe UI" pitchFamily="34" charset="0"/>
              </a:rPr>
              <a:t>VTO2000A-K</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Keypad </a:t>
            </a:r>
            <a:r>
              <a:rPr lang="en-US" altLang="zh-CN" sz="1200" dirty="0">
                <a:solidFill>
                  <a:schemeClr val="tx1">
                    <a:lumMod val="65000"/>
                    <a:lumOff val="35000"/>
                  </a:schemeClr>
                </a:solidFill>
                <a:latin typeface="Segoe UI" pitchFamily="34" charset="0"/>
                <a:ea typeface="Segoe UI" pitchFamily="34" charset="0"/>
                <a:cs typeface="Segoe UI" pitchFamily="34" charset="0"/>
              </a:rPr>
              <a:t>module</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cxnSp>
        <p:nvCxnSpPr>
          <p:cNvPr id="54" name="直接连接符 53"/>
          <p:cNvCxnSpPr/>
          <p:nvPr/>
        </p:nvCxnSpPr>
        <p:spPr>
          <a:xfrm>
            <a:off x="2159574" y="6481331"/>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2159574" y="4140349"/>
            <a:ext cx="10657173" cy="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9" name="Picture 2" descr="D:\FTP new最新\VDP\产品图片\高清照片\small\VTO2000A-F正面.png"/>
          <p:cNvPicPr>
            <a:picLocks noChangeAspect="1" noChangeArrowheads="1"/>
          </p:cNvPicPr>
          <p:nvPr/>
        </p:nvPicPr>
        <p:blipFill>
          <a:blip r:embed="rId12" cstate="print">
            <a:extLst>
              <a:ext uri="{BEBA8EAE-BF5A-486C-A8C5-ECC9F3942E4B}">
                <a14:imgProps xmlns:a14="http://schemas.microsoft.com/office/drawing/2010/main" xmlns="">
                  <a14:imgLayer r:embed="rId13">
                    <a14:imgEffect>
                      <a14:saturation sat="33000"/>
                    </a14:imgEffect>
                  </a14:imgLayer>
                </a14:imgProps>
              </a:ext>
              <a:ext uri="{28A0092B-C50C-407E-A947-70E740481C1C}">
                <a14:useLocalDpi xmlns:a14="http://schemas.microsoft.com/office/drawing/2010/main" xmlns="" val="0"/>
              </a:ext>
            </a:extLst>
          </a:blip>
          <a:srcRect/>
          <a:stretch>
            <a:fillRect/>
          </a:stretch>
        </p:blipFill>
        <p:spPr bwMode="auto">
          <a:xfrm>
            <a:off x="9425113" y="4363376"/>
            <a:ext cx="1995808" cy="1322936"/>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矩形 33"/>
          <p:cNvSpPr/>
          <p:nvPr/>
        </p:nvSpPr>
        <p:spPr>
          <a:xfrm>
            <a:off x="9543509" y="5609971"/>
            <a:ext cx="1717477" cy="677104"/>
          </a:xfrm>
          <a:prstGeom prst="rect">
            <a:avLst/>
          </a:prstGeom>
        </p:spPr>
        <p:txBody>
          <a:bodyPr wrap="square" lIns="121917" tIns="60958" rIns="121917" bIns="60958">
            <a:spAutoFit/>
          </a:bodyPr>
          <a:lstStyle/>
          <a:p>
            <a:pPr algn="ctr"/>
            <a:r>
              <a:rPr lang="en-US" altLang="zh-CN" sz="1200" dirty="0" smtClean="0">
                <a:latin typeface="Segoe UI" pitchFamily="34" charset="0"/>
                <a:ea typeface="Segoe UI" pitchFamily="34" charset="0"/>
                <a:cs typeface="Segoe UI" pitchFamily="34" charset="0"/>
              </a:rPr>
              <a:t>VTO2000A-F</a:t>
            </a:r>
            <a:endParaRPr lang="en-US" altLang="zh-CN" sz="1200" dirty="0">
              <a:latin typeface="Segoe UI" pitchFamily="34" charset="0"/>
              <a:ea typeface="Segoe UI" pitchFamily="34" charset="0"/>
              <a:cs typeface="Segoe UI" pitchFamily="34" charset="0"/>
            </a:endParaRP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Fingerprint module</a:t>
            </a:r>
          </a:p>
          <a:p>
            <a:pPr algn="ctr"/>
            <a:r>
              <a:rPr lang="en-US" altLang="zh-CN" sz="1200" dirty="0" smtClean="0">
                <a:solidFill>
                  <a:schemeClr val="tx1">
                    <a:lumMod val="65000"/>
                    <a:lumOff val="35000"/>
                  </a:schemeClr>
                </a:solidFill>
                <a:latin typeface="Segoe UI" pitchFamily="34" charset="0"/>
                <a:ea typeface="Segoe UI" pitchFamily="34" charset="0"/>
                <a:cs typeface="Segoe UI" pitchFamily="34" charset="0"/>
              </a:rPr>
              <a:t>3000</a:t>
            </a:r>
            <a:endParaRPr lang="zh-CN" altLang="en-US" sz="1200" dirty="0">
              <a:solidFill>
                <a:schemeClr val="tx1">
                  <a:lumMod val="65000"/>
                  <a:lumOff val="35000"/>
                </a:schemeClr>
              </a:solidFill>
              <a:latin typeface="Segoe UI" pitchFamily="34" charset="0"/>
              <a:ea typeface="张海山锐线体简" panose="02000000000000000000" pitchFamily="2" charset="-122"/>
              <a:cs typeface="Segoe UI" pitchFamily="34" charset="0"/>
            </a:endParaRPr>
          </a:p>
        </p:txBody>
      </p:sp>
    </p:spTree>
    <p:extLst>
      <p:ext uri="{BB962C8B-B14F-4D97-AF65-F5344CB8AC3E}">
        <p14:creationId xmlns:p14="http://schemas.microsoft.com/office/powerpoint/2010/main" xmlns="" val="356719578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接连接符 64"/>
          <p:cNvCxnSpPr/>
          <p:nvPr/>
        </p:nvCxnSpPr>
        <p:spPr>
          <a:xfrm flipV="1">
            <a:off x="2159051" y="-987491"/>
            <a:ext cx="11" cy="80648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2063573" y="1124744"/>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3" name="矩形 72"/>
          <p:cNvSpPr/>
          <p:nvPr/>
        </p:nvSpPr>
        <p:spPr>
          <a:xfrm>
            <a:off x="192043" y="1028734"/>
            <a:ext cx="1871531" cy="1046436"/>
          </a:xfrm>
          <a:prstGeom prst="rect">
            <a:avLst/>
          </a:prstGeom>
        </p:spPr>
        <p:txBody>
          <a:bodyPr wrap="square" lIns="121917" tIns="60958" rIns="121917" bIns="60958">
            <a:spAutoFit/>
          </a:bodyPr>
          <a:lstStyle/>
          <a:p>
            <a:pPr algn="r"/>
            <a:r>
              <a:rPr lang="en-US" altLang="zh-CN" sz="2000" dirty="0">
                <a:latin typeface="Segoe UI" pitchFamily="34" charset="0"/>
                <a:ea typeface="Segoe UI" pitchFamily="34" charset="0"/>
                <a:cs typeface="Segoe UI" pitchFamily="34" charset="0"/>
              </a:rPr>
              <a:t>IP Villa </a:t>
            </a:r>
          </a:p>
          <a:p>
            <a:pPr algn="r"/>
            <a:r>
              <a:rPr lang="en-US" altLang="zh-CN" sz="2000" dirty="0">
                <a:latin typeface="Segoe UI" pitchFamily="34" charset="0"/>
                <a:ea typeface="Segoe UI" pitchFamily="34" charset="0"/>
                <a:cs typeface="Segoe UI" pitchFamily="34" charset="0"/>
              </a:rPr>
              <a:t>Outdoor Station </a:t>
            </a:r>
          </a:p>
        </p:txBody>
      </p:sp>
      <p:pic>
        <p:nvPicPr>
          <p:cNvPr id="33" name="Picture 2" descr="E:\2-客户\VDP客户\区域--欧洲\欧洲区册子图片跟新\DHI-VTO2000A.png"/>
          <p:cNvPicPr>
            <a:picLocks noChangeAspect="1" noChangeArrowheads="1"/>
          </p:cNvPicPr>
          <p:nvPr/>
        </p:nvPicPr>
        <p:blipFill>
          <a:blip r:embed="rId2" cstate="print"/>
          <a:srcRect/>
          <a:stretch>
            <a:fillRect/>
          </a:stretch>
        </p:blipFill>
        <p:spPr bwMode="auto">
          <a:xfrm>
            <a:off x="2940725" y="932723"/>
            <a:ext cx="1055395" cy="1123256"/>
          </a:xfrm>
          <a:prstGeom prst="rect">
            <a:avLst/>
          </a:prstGeom>
          <a:ln>
            <a:noFill/>
          </a:ln>
          <a:effectLst>
            <a:reflection blurRad="12700" stA="30000" endPos="30000" dist="5000" dir="5400000" sy="-100000" algn="bl" rotWithShape="0"/>
          </a:effectLst>
          <a:scene3d>
            <a:camera prst="perspectiveContrastingLeftFacing" fov="0">
              <a:rot lat="0" lon="21594000" rev="0"/>
            </a:camera>
            <a:lightRig rig="threePt" dir="t">
              <a:rot lat="0" lon="0" rev="2700000"/>
            </a:lightRig>
          </a:scene3d>
          <a:sp3d>
            <a:bevelT w="0" h="0"/>
          </a:sp3d>
        </p:spPr>
      </p:pic>
      <p:pic>
        <p:nvPicPr>
          <p:cNvPr id="34" name="Picture 5" descr="C:\Users\22017\Desktop\素材\DH-VTO6210B blac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930" t="11157" r="22894" b="18630"/>
          <a:stretch/>
        </p:blipFill>
        <p:spPr bwMode="auto">
          <a:xfrm>
            <a:off x="8176726" y="890525"/>
            <a:ext cx="895605" cy="113968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 descr="C:\Users\22017\Desktop\DH-VTO6100C 新丝印.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89716" y="878289"/>
            <a:ext cx="968544" cy="128332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 descr="D:\FTP new最新\VDP\产品图片\产品图片--高清效果图\VDP images-new 高清\Analogue 20130813\DH-VTO5000C small.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23659" y="3896005"/>
            <a:ext cx="876041" cy="11330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22017\Desktop\DH-VTO6000CM.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51558" y="740702"/>
            <a:ext cx="1480613" cy="14806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22017\Desktop\DH-VTO6210B white.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963469" y="890525"/>
            <a:ext cx="933064" cy="122977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7" name="直接连接符 36"/>
          <p:cNvCxnSpPr/>
          <p:nvPr/>
        </p:nvCxnSpPr>
        <p:spPr>
          <a:xfrm>
            <a:off x="2159574" y="3421927"/>
            <a:ext cx="1065717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2063573" y="4165376"/>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40" name="矩形 39"/>
          <p:cNvSpPr/>
          <p:nvPr/>
        </p:nvSpPr>
        <p:spPr>
          <a:xfrm>
            <a:off x="192043" y="4069365"/>
            <a:ext cx="1871531" cy="1046436"/>
          </a:xfrm>
          <a:prstGeom prst="rect">
            <a:avLst/>
          </a:prstGeom>
        </p:spPr>
        <p:txBody>
          <a:bodyPr wrap="square" lIns="121917" tIns="60958" rIns="121917" bIns="60958">
            <a:spAutoFit/>
          </a:bodyPr>
          <a:lstStyle/>
          <a:p>
            <a:pPr algn="r"/>
            <a:r>
              <a:rPr lang="en-US" altLang="zh-CN" sz="2000" dirty="0">
                <a:latin typeface="Segoe UI" pitchFamily="34" charset="0"/>
                <a:ea typeface="Segoe UI" pitchFamily="34" charset="0"/>
                <a:cs typeface="Segoe UI" pitchFamily="34" charset="0"/>
              </a:rPr>
              <a:t>Analog Villa </a:t>
            </a:r>
          </a:p>
          <a:p>
            <a:pPr algn="r"/>
            <a:r>
              <a:rPr lang="en-US" altLang="zh-CN" sz="2000" dirty="0">
                <a:latin typeface="Segoe UI" pitchFamily="34" charset="0"/>
                <a:ea typeface="Segoe UI" pitchFamily="34" charset="0"/>
                <a:cs typeface="Segoe UI" pitchFamily="34" charset="0"/>
              </a:rPr>
              <a:t>Outdoor Station </a:t>
            </a:r>
          </a:p>
        </p:txBody>
      </p:sp>
      <p:pic>
        <p:nvPicPr>
          <p:cNvPr id="41" name="Picture 2" descr="C:\Users\22017\Desktop\DH-VTO6000CM.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33682" y="3717032"/>
            <a:ext cx="1480613" cy="148061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2" name="直接连接符 41"/>
          <p:cNvCxnSpPr/>
          <p:nvPr/>
        </p:nvCxnSpPr>
        <p:spPr>
          <a:xfrm>
            <a:off x="2159574" y="6481331"/>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5" descr="C:\Users\22017\Desktop\素材\DH-VTO6210B black.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930" t="11157" r="22894" b="18630"/>
          <a:stretch/>
        </p:blipFill>
        <p:spPr bwMode="auto">
          <a:xfrm>
            <a:off x="6444062" y="3865944"/>
            <a:ext cx="895605" cy="1139680"/>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矩形 43"/>
          <p:cNvSpPr/>
          <p:nvPr/>
        </p:nvSpPr>
        <p:spPr>
          <a:xfrm>
            <a:off x="2561474" y="2213506"/>
            <a:ext cx="1717477" cy="861770"/>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VTO2000A</a:t>
            </a:r>
          </a:p>
          <a:p>
            <a:pPr algn="ctr"/>
            <a:r>
              <a:rPr lang="en-US" altLang="zh-CN" sz="1200" dirty="0" smtClean="0">
                <a:solidFill>
                  <a:schemeClr val="tx1">
                    <a:lumMod val="65000"/>
                    <a:lumOff val="35000"/>
                  </a:schemeClr>
                </a:solidFill>
                <a:ea typeface="张海山锐线体简" panose="02000000000000000000" pitchFamily="2" charset="-122"/>
              </a:rPr>
              <a:t>1MP</a:t>
            </a:r>
            <a:r>
              <a:rPr lang="en-US" altLang="zh-CN" sz="1200" dirty="0">
                <a:solidFill>
                  <a:schemeClr val="tx1">
                    <a:lumMod val="65000"/>
                    <a:lumOff val="35000"/>
                  </a:schemeClr>
                </a:solidFill>
                <a:ea typeface="张海山锐线体简" panose="02000000000000000000" pitchFamily="2" charset="-122"/>
              </a:rPr>
              <a:t>,</a:t>
            </a:r>
            <a:r>
              <a:rPr lang="zh-CN" altLang="en-US" sz="1200" dirty="0" smtClean="0">
                <a:solidFill>
                  <a:schemeClr val="tx1">
                    <a:lumMod val="65000"/>
                    <a:lumOff val="35000"/>
                  </a:schemeClr>
                </a:solidFill>
                <a:ea typeface="张海山锐线体简" panose="02000000000000000000" pitchFamily="2" charset="-122"/>
              </a:rPr>
              <a:t> </a:t>
            </a:r>
            <a:r>
              <a:rPr lang="en-US" altLang="zh-CN" sz="1200" dirty="0" smtClean="0">
                <a:solidFill>
                  <a:schemeClr val="tx1">
                    <a:lumMod val="65000"/>
                    <a:lumOff val="35000"/>
                  </a:schemeClr>
                </a:solidFill>
                <a:ea typeface="张海山锐线体简" panose="02000000000000000000" pitchFamily="2" charset="-122"/>
              </a:rPr>
              <a:t>IP54,IK07</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Stainless </a:t>
            </a:r>
            <a:r>
              <a:rPr lang="en-US" altLang="zh-CN" sz="1200" dirty="0" smtClean="0">
                <a:solidFill>
                  <a:schemeClr val="tx1">
                    <a:lumMod val="65000"/>
                    <a:lumOff val="35000"/>
                  </a:schemeClr>
                </a:solidFill>
                <a:ea typeface="张海山锐线体简" panose="02000000000000000000" pitchFamily="2" charset="-122"/>
              </a:rPr>
              <a:t>steel</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Surface &amp; Flush</a:t>
            </a:r>
            <a:endParaRPr lang="zh-CN" altLang="en-US" sz="1200" dirty="0">
              <a:solidFill>
                <a:schemeClr val="tx1">
                  <a:lumMod val="65000"/>
                  <a:lumOff val="35000"/>
                </a:schemeClr>
              </a:solidFill>
              <a:ea typeface="张海山锐线体简" panose="02000000000000000000" pitchFamily="2" charset="-122"/>
            </a:endParaRPr>
          </a:p>
        </p:txBody>
      </p:sp>
      <p:sp>
        <p:nvSpPr>
          <p:cNvPr id="45" name="矩形 44"/>
          <p:cNvSpPr/>
          <p:nvPr/>
        </p:nvSpPr>
        <p:spPr>
          <a:xfrm>
            <a:off x="4315250" y="2221315"/>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VTO6100C</a:t>
            </a:r>
          </a:p>
          <a:p>
            <a:pPr algn="ctr"/>
            <a:r>
              <a:rPr lang="en-US" altLang="zh-CN" sz="1200" dirty="0" smtClean="0">
                <a:solidFill>
                  <a:schemeClr val="tx1">
                    <a:lumMod val="65000"/>
                    <a:lumOff val="35000"/>
                  </a:schemeClr>
                </a:solidFill>
                <a:ea typeface="张海山锐线体简" panose="02000000000000000000" pitchFamily="2" charset="-122"/>
              </a:rPr>
              <a:t>1.3MP</a:t>
            </a:r>
            <a:r>
              <a:rPr lang="en-US" altLang="zh-CN" sz="1200" dirty="0">
                <a:solidFill>
                  <a:schemeClr val="tx1">
                    <a:lumMod val="65000"/>
                    <a:lumOff val="35000"/>
                  </a:schemeClr>
                </a:solidFill>
                <a:ea typeface="张海山锐线体简" panose="02000000000000000000" pitchFamily="2" charset="-122"/>
              </a:rPr>
              <a:t>,</a:t>
            </a:r>
            <a:r>
              <a:rPr lang="zh-CN" altLang="en-US" sz="1200" dirty="0">
                <a:solidFill>
                  <a:schemeClr val="tx1">
                    <a:lumMod val="65000"/>
                    <a:lumOff val="35000"/>
                  </a:schemeClr>
                </a:solidFill>
                <a:ea typeface="张海山锐线体简" panose="02000000000000000000" pitchFamily="2" charset="-122"/>
              </a:rPr>
              <a:t> </a:t>
            </a:r>
            <a:r>
              <a:rPr lang="en-US" altLang="zh-CN" sz="1200" dirty="0" smtClean="0">
                <a:solidFill>
                  <a:schemeClr val="tx1">
                    <a:lumMod val="65000"/>
                    <a:lumOff val="35000"/>
                  </a:schemeClr>
                </a:solidFill>
                <a:ea typeface="张海山锐线体简" panose="02000000000000000000" pitchFamily="2" charset="-122"/>
              </a:rPr>
              <a:t>IP54</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Plastic</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46" name="矩形 45"/>
          <p:cNvSpPr/>
          <p:nvPr/>
        </p:nvSpPr>
        <p:spPr>
          <a:xfrm>
            <a:off x="6033126" y="2223445"/>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VTO6000CM</a:t>
            </a:r>
          </a:p>
          <a:p>
            <a:pPr algn="ctr"/>
            <a:r>
              <a:rPr lang="en-US" altLang="zh-CN" sz="1200" dirty="0" smtClean="0">
                <a:solidFill>
                  <a:schemeClr val="tx1">
                    <a:lumMod val="65000"/>
                    <a:lumOff val="35000"/>
                  </a:schemeClr>
                </a:solidFill>
                <a:ea typeface="张海山锐线体简" panose="02000000000000000000" pitchFamily="2" charset="-122"/>
              </a:rPr>
              <a:t>1.3MP, IP54</a:t>
            </a:r>
          </a:p>
          <a:p>
            <a:pPr algn="ctr"/>
            <a:r>
              <a:rPr lang="en-US" altLang="zh-CN" sz="1200" dirty="0" smtClean="0">
                <a:solidFill>
                  <a:schemeClr val="tx1">
                    <a:lumMod val="65000"/>
                    <a:lumOff val="35000"/>
                  </a:schemeClr>
                </a:solidFill>
                <a:ea typeface="张海山锐线体简" panose="02000000000000000000" pitchFamily="2" charset="-122"/>
              </a:rPr>
              <a:t>Aluminum</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Flush</a:t>
            </a:r>
            <a:endParaRPr lang="en-US" altLang="zh-CN" sz="1200" dirty="0">
              <a:solidFill>
                <a:schemeClr val="tx1">
                  <a:lumMod val="65000"/>
                  <a:lumOff val="35000"/>
                </a:schemeClr>
              </a:solidFill>
              <a:ea typeface="张海山锐线体简" panose="02000000000000000000" pitchFamily="2" charset="-122"/>
            </a:endParaRPr>
          </a:p>
        </p:txBody>
      </p:sp>
      <p:sp>
        <p:nvSpPr>
          <p:cNvPr id="47" name="矩形 46"/>
          <p:cNvSpPr/>
          <p:nvPr/>
        </p:nvSpPr>
        <p:spPr>
          <a:xfrm>
            <a:off x="7765790" y="2225236"/>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VTO6210B</a:t>
            </a:r>
          </a:p>
          <a:p>
            <a:pPr algn="ctr"/>
            <a:r>
              <a:rPr lang="en-US" altLang="zh-CN" sz="1200" dirty="0" smtClean="0">
                <a:solidFill>
                  <a:schemeClr val="tx1">
                    <a:lumMod val="65000"/>
                    <a:lumOff val="35000"/>
                  </a:schemeClr>
                </a:solidFill>
                <a:ea typeface="张海山锐线体简" panose="02000000000000000000" pitchFamily="2" charset="-122"/>
              </a:rPr>
              <a:t>1MP</a:t>
            </a:r>
            <a:r>
              <a:rPr lang="en-US" altLang="zh-CN" sz="1200" dirty="0">
                <a:solidFill>
                  <a:schemeClr val="tx1">
                    <a:lumMod val="65000"/>
                    <a:lumOff val="35000"/>
                  </a:schemeClr>
                </a:solidFill>
                <a:ea typeface="张海山锐线体简" panose="02000000000000000000" pitchFamily="2" charset="-122"/>
              </a:rPr>
              <a:t>, </a:t>
            </a:r>
            <a:r>
              <a:rPr lang="en-US" altLang="zh-CN" sz="1200" dirty="0" smtClean="0">
                <a:solidFill>
                  <a:schemeClr val="tx1">
                    <a:lumMod val="65000"/>
                    <a:lumOff val="35000"/>
                  </a:schemeClr>
                </a:solidFill>
                <a:ea typeface="张海山锐线体简" panose="02000000000000000000" pitchFamily="2" charset="-122"/>
              </a:rPr>
              <a:t>IP65</a:t>
            </a:r>
            <a:endParaRPr lang="en-US" altLang="zh-CN" sz="1200" dirty="0" smtClean="0">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Tempered glass</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en-US" altLang="zh-CN" sz="1200" dirty="0">
              <a:solidFill>
                <a:schemeClr val="tx1">
                  <a:lumMod val="65000"/>
                  <a:lumOff val="35000"/>
                </a:schemeClr>
              </a:solidFill>
              <a:ea typeface="张海山锐线体简" panose="02000000000000000000" pitchFamily="2" charset="-122"/>
            </a:endParaRPr>
          </a:p>
        </p:txBody>
      </p:sp>
      <p:sp>
        <p:nvSpPr>
          <p:cNvPr id="48" name="矩形 47"/>
          <p:cNvSpPr/>
          <p:nvPr/>
        </p:nvSpPr>
        <p:spPr>
          <a:xfrm>
            <a:off x="9571263" y="2239447"/>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VTO6210BW</a:t>
            </a:r>
          </a:p>
          <a:p>
            <a:pPr algn="ctr"/>
            <a:r>
              <a:rPr lang="en-US" altLang="zh-CN" sz="1200" dirty="0" smtClean="0">
                <a:solidFill>
                  <a:schemeClr val="tx1">
                    <a:lumMod val="65000"/>
                    <a:lumOff val="35000"/>
                  </a:schemeClr>
                </a:solidFill>
                <a:ea typeface="张海山锐线体简" panose="02000000000000000000" pitchFamily="2" charset="-122"/>
              </a:rPr>
              <a:t>1MP</a:t>
            </a:r>
            <a:r>
              <a:rPr lang="en-US" altLang="zh-CN" sz="1200" dirty="0">
                <a:solidFill>
                  <a:schemeClr val="tx1">
                    <a:lumMod val="65000"/>
                    <a:lumOff val="35000"/>
                  </a:schemeClr>
                </a:solidFill>
                <a:ea typeface="张海山锐线体简" panose="02000000000000000000" pitchFamily="2" charset="-122"/>
              </a:rPr>
              <a:t>, IP65</a:t>
            </a:r>
            <a:endParaRPr lang="en-US" altLang="zh-CN" sz="1200" dirty="0">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Tempered glass</a:t>
            </a:r>
          </a:p>
          <a:p>
            <a:pPr algn="ctr"/>
            <a:r>
              <a:rPr lang="en-US" altLang="zh-CN" sz="1200" dirty="0">
                <a:solidFill>
                  <a:schemeClr val="tx1">
                    <a:lumMod val="65000"/>
                    <a:lumOff val="35000"/>
                  </a:schemeClr>
                </a:solidFill>
                <a:ea typeface="张海山锐线体简" panose="02000000000000000000" pitchFamily="2" charset="-122"/>
              </a:rPr>
              <a:t>Surface</a:t>
            </a:r>
          </a:p>
        </p:txBody>
      </p:sp>
      <p:sp>
        <p:nvSpPr>
          <p:cNvPr id="49" name="矩形 48"/>
          <p:cNvSpPr/>
          <p:nvPr/>
        </p:nvSpPr>
        <p:spPr>
          <a:xfrm>
            <a:off x="2561474" y="5349213"/>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VTO5000C</a:t>
            </a:r>
          </a:p>
          <a:p>
            <a:pPr algn="ctr"/>
            <a:r>
              <a:rPr lang="en-US" altLang="zh-CN" sz="1200" dirty="0">
                <a:solidFill>
                  <a:schemeClr val="tx1">
                    <a:lumMod val="65000"/>
                    <a:lumOff val="35000"/>
                  </a:schemeClr>
                </a:solidFill>
                <a:ea typeface="张海山锐线体简" panose="02000000000000000000" pitchFamily="2" charset="-122"/>
              </a:rPr>
              <a:t>600 lines, IP54</a:t>
            </a:r>
          </a:p>
          <a:p>
            <a:pPr algn="ctr"/>
            <a:r>
              <a:rPr lang="en-US" altLang="zh-CN" sz="1200" dirty="0" smtClean="0">
                <a:solidFill>
                  <a:schemeClr val="tx1">
                    <a:lumMod val="65000"/>
                    <a:lumOff val="35000"/>
                  </a:schemeClr>
                </a:solidFill>
                <a:ea typeface="张海山锐线体简" panose="02000000000000000000" pitchFamily="2" charset="-122"/>
              </a:rPr>
              <a:t>Plastic</a:t>
            </a:r>
          </a:p>
          <a:p>
            <a:pPr algn="ctr"/>
            <a:r>
              <a:rPr lang="en-US" altLang="zh-CN" sz="1200" dirty="0">
                <a:solidFill>
                  <a:schemeClr val="tx1">
                    <a:lumMod val="65000"/>
                    <a:lumOff val="35000"/>
                  </a:schemeClr>
                </a:solidFill>
                <a:ea typeface="张海山锐线体简" panose="02000000000000000000" pitchFamily="2" charset="-122"/>
              </a:rPr>
              <a:t>Flush</a:t>
            </a:r>
            <a:endParaRPr lang="en-US" altLang="zh-CN" sz="1200" dirty="0" smtClean="0">
              <a:solidFill>
                <a:schemeClr val="tx1">
                  <a:lumMod val="65000"/>
                  <a:lumOff val="35000"/>
                </a:schemeClr>
              </a:solidFill>
              <a:ea typeface="张海山锐线体简" panose="02000000000000000000" pitchFamily="2" charset="-122"/>
            </a:endParaRPr>
          </a:p>
        </p:txBody>
      </p:sp>
      <p:sp>
        <p:nvSpPr>
          <p:cNvPr id="50" name="矩形 49"/>
          <p:cNvSpPr/>
          <p:nvPr/>
        </p:nvSpPr>
        <p:spPr>
          <a:xfrm>
            <a:off x="4315648" y="5361633"/>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VTO5000CM</a:t>
            </a:r>
          </a:p>
          <a:p>
            <a:pPr algn="ctr"/>
            <a:r>
              <a:rPr lang="en-US" altLang="zh-CN" sz="1200" dirty="0" smtClean="0">
                <a:solidFill>
                  <a:schemeClr val="tx1">
                    <a:lumMod val="65000"/>
                    <a:lumOff val="35000"/>
                  </a:schemeClr>
                </a:solidFill>
                <a:ea typeface="张海山锐线体简" panose="02000000000000000000" pitchFamily="2" charset="-122"/>
              </a:rPr>
              <a:t>600 lines, IP54</a:t>
            </a:r>
          </a:p>
          <a:p>
            <a:pPr algn="ctr"/>
            <a:r>
              <a:rPr lang="en-US" altLang="zh-CN" sz="1200" dirty="0" smtClean="0">
                <a:solidFill>
                  <a:schemeClr val="tx1">
                    <a:lumMod val="65000"/>
                    <a:lumOff val="35000"/>
                  </a:schemeClr>
                </a:solidFill>
                <a:ea typeface="张海山锐线体简" panose="02000000000000000000" pitchFamily="2" charset="-122"/>
              </a:rPr>
              <a:t>Aluminum</a:t>
            </a:r>
          </a:p>
          <a:p>
            <a:pPr algn="ctr"/>
            <a:r>
              <a:rPr lang="en-US" altLang="zh-CN" sz="1200" dirty="0" smtClean="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51" name="矩形 50"/>
          <p:cNvSpPr/>
          <p:nvPr/>
        </p:nvSpPr>
        <p:spPr>
          <a:xfrm>
            <a:off x="6052168" y="5372073"/>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VTO5110B</a:t>
            </a:r>
          </a:p>
          <a:p>
            <a:pPr algn="ctr"/>
            <a:r>
              <a:rPr lang="en-US" altLang="zh-CN" sz="1200" dirty="0" smtClean="0">
                <a:solidFill>
                  <a:schemeClr val="tx1">
                    <a:lumMod val="65000"/>
                    <a:lumOff val="35000"/>
                  </a:schemeClr>
                </a:solidFill>
                <a:ea typeface="张海山锐线体简" panose="02000000000000000000" pitchFamily="2" charset="-122"/>
              </a:rPr>
              <a:t>600 lines, IP65</a:t>
            </a:r>
          </a:p>
          <a:p>
            <a:pPr algn="ctr"/>
            <a:r>
              <a:rPr lang="en-US" altLang="zh-CN" sz="1200" dirty="0" smtClean="0">
                <a:solidFill>
                  <a:schemeClr val="tx1">
                    <a:lumMod val="65000"/>
                    <a:lumOff val="35000"/>
                  </a:schemeClr>
                </a:solidFill>
                <a:ea typeface="张海山锐线体简" panose="02000000000000000000" pitchFamily="2" charset="-122"/>
              </a:rPr>
              <a:t>Tempered glass</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Tree>
    <p:extLst>
      <p:ext uri="{BB962C8B-B14F-4D97-AF65-F5344CB8AC3E}">
        <p14:creationId xmlns:p14="http://schemas.microsoft.com/office/powerpoint/2010/main" xmlns="" val="4091621021"/>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接连接符 64"/>
          <p:cNvCxnSpPr/>
          <p:nvPr/>
        </p:nvCxnSpPr>
        <p:spPr>
          <a:xfrm flipV="1">
            <a:off x="2159051" y="-987491"/>
            <a:ext cx="11" cy="80648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2063573" y="644691"/>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3" name="矩形 72"/>
          <p:cNvSpPr/>
          <p:nvPr/>
        </p:nvSpPr>
        <p:spPr>
          <a:xfrm>
            <a:off x="192043" y="548681"/>
            <a:ext cx="1871531" cy="738660"/>
          </a:xfrm>
          <a:prstGeom prst="rect">
            <a:avLst/>
          </a:prstGeom>
        </p:spPr>
        <p:txBody>
          <a:bodyPr wrap="square" lIns="121917" tIns="60958" rIns="121917" bIns="60958">
            <a:spAutoFit/>
          </a:bodyPr>
          <a:lstStyle/>
          <a:p>
            <a:pPr algn="r"/>
            <a:r>
              <a:rPr lang="en-US" altLang="zh-CN" sz="2000" dirty="0">
                <a:ea typeface="张海山锐线体简" panose="02000000000000000000" pitchFamily="2" charset="-122"/>
              </a:rPr>
              <a:t>IP Indoor Monitor</a:t>
            </a:r>
          </a:p>
        </p:txBody>
      </p:sp>
      <p:cxnSp>
        <p:nvCxnSpPr>
          <p:cNvPr id="37" name="直接连接符 36"/>
          <p:cNvCxnSpPr/>
          <p:nvPr/>
        </p:nvCxnSpPr>
        <p:spPr>
          <a:xfrm>
            <a:off x="2190789" y="4527457"/>
            <a:ext cx="10657173" cy="18132"/>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2063573" y="5061203"/>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cxnSp>
        <p:nvCxnSpPr>
          <p:cNvPr id="42" name="直接连接符 41"/>
          <p:cNvCxnSpPr/>
          <p:nvPr/>
        </p:nvCxnSpPr>
        <p:spPr>
          <a:xfrm>
            <a:off x="2159574" y="6500331"/>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2642753" y="1492908"/>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VTH1660CH</a:t>
            </a:r>
          </a:p>
          <a:p>
            <a:pPr algn="ctr"/>
            <a:r>
              <a:rPr lang="en-US" altLang="zh-CN" sz="1200" dirty="0">
                <a:solidFill>
                  <a:schemeClr val="tx1">
                    <a:lumMod val="65000"/>
                    <a:lumOff val="35000"/>
                  </a:schemeClr>
                </a:solidFill>
                <a:ea typeface="张海山锐线体简" panose="02000000000000000000" pitchFamily="2" charset="-122"/>
              </a:rPr>
              <a:t>10.2” </a:t>
            </a:r>
            <a:r>
              <a:rPr lang="en-US" altLang="zh-CN" sz="1200" dirty="0" smtClean="0">
                <a:solidFill>
                  <a:schemeClr val="tx1">
                    <a:lumMod val="65000"/>
                    <a:lumOff val="35000"/>
                  </a:schemeClr>
                </a:solidFill>
                <a:ea typeface="张海山锐线体简" panose="02000000000000000000" pitchFamily="2" charset="-122"/>
              </a:rPr>
              <a:t>Capacitive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smtClean="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49" name="矩形 48"/>
          <p:cNvSpPr/>
          <p:nvPr/>
        </p:nvSpPr>
        <p:spPr>
          <a:xfrm>
            <a:off x="2536142" y="5812476"/>
            <a:ext cx="171747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VTH1200DS</a:t>
            </a:r>
          </a:p>
          <a:p>
            <a:pPr algn="ctr"/>
            <a:r>
              <a:rPr lang="en-US" altLang="zh-CN" sz="1200" dirty="0" smtClean="0">
                <a:solidFill>
                  <a:schemeClr val="tx1">
                    <a:lumMod val="65000"/>
                    <a:lumOff val="35000"/>
                  </a:schemeClr>
                </a:solidFill>
                <a:ea typeface="张海山锐线体简" panose="02000000000000000000" pitchFamily="2" charset="-122"/>
              </a:rPr>
              <a:t>4.3</a:t>
            </a:r>
            <a:r>
              <a:rPr lang="en-US" altLang="zh-CN" sz="1200" dirty="0">
                <a:solidFill>
                  <a:schemeClr val="tx1">
                    <a:lumMod val="65000"/>
                    <a:lumOff val="35000"/>
                  </a:schemeClr>
                </a:solidFill>
                <a:ea typeface="张海山锐线体简" panose="02000000000000000000" pitchFamily="2" charset="-122"/>
              </a:rPr>
              <a:t>” </a:t>
            </a:r>
            <a:r>
              <a:rPr lang="en-US" altLang="zh-CN" sz="1200" dirty="0" smtClean="0">
                <a:solidFill>
                  <a:schemeClr val="tx1">
                    <a:lumMod val="65000"/>
                    <a:lumOff val="35000"/>
                  </a:schemeClr>
                </a:solidFill>
                <a:ea typeface="张海山锐线体简" panose="02000000000000000000" pitchFamily="2" charset="-122"/>
              </a:rPr>
              <a:t>TFT</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25" name="矩形 24"/>
          <p:cNvSpPr/>
          <p:nvPr/>
        </p:nvSpPr>
        <p:spPr>
          <a:xfrm>
            <a:off x="162513" y="4953557"/>
            <a:ext cx="1871531" cy="738660"/>
          </a:xfrm>
          <a:prstGeom prst="rect">
            <a:avLst/>
          </a:prstGeom>
        </p:spPr>
        <p:txBody>
          <a:bodyPr wrap="square" lIns="121917" tIns="60958" rIns="121917" bIns="60958">
            <a:spAutoFit/>
          </a:bodyPr>
          <a:lstStyle/>
          <a:p>
            <a:pPr algn="r"/>
            <a:r>
              <a:rPr lang="en-US" altLang="zh-CN" sz="2000" dirty="0">
                <a:ea typeface="张海山锐线体简" panose="02000000000000000000" pitchFamily="2" charset="-122"/>
              </a:rPr>
              <a:t>Analog Indoor Monitor</a:t>
            </a:r>
          </a:p>
        </p:txBody>
      </p:sp>
      <p:pic>
        <p:nvPicPr>
          <p:cNvPr id="53" name="Picture 2" descr="C:\Users\22017\Desktop\素材\IMG_9245 DH-VTH1560B 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45857" y="4878019"/>
            <a:ext cx="1203681" cy="92305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矩形 57"/>
          <p:cNvSpPr/>
          <p:nvPr/>
        </p:nvSpPr>
        <p:spPr>
          <a:xfrm>
            <a:off x="4482151" y="1407177"/>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VTH1550CH</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Capacitive</a:t>
            </a:r>
          </a:p>
          <a:p>
            <a:pPr algn="ctr"/>
            <a:r>
              <a:rPr lang="en-US" altLang="zh-CN" sz="1200" dirty="0" smtClean="0">
                <a:solidFill>
                  <a:schemeClr val="tx1">
                    <a:lumMod val="65000"/>
                    <a:lumOff val="35000"/>
                  </a:schemeClr>
                </a:solidFill>
                <a:ea typeface="张海山锐线体简" panose="02000000000000000000" pitchFamily="2" charset="-122"/>
              </a:rPr>
              <a:t>Micro SD, Max 32G</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59" name="矩形 58"/>
          <p:cNvSpPr/>
          <p:nvPr/>
        </p:nvSpPr>
        <p:spPr>
          <a:xfrm>
            <a:off x="6229684" y="1414388"/>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VTH1510CH</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Resistive</a:t>
            </a:r>
          </a:p>
          <a:p>
            <a:pPr algn="ctr"/>
            <a:r>
              <a:rPr lang="en-US" altLang="zh-CN" sz="1200" dirty="0" smtClean="0">
                <a:solidFill>
                  <a:schemeClr val="tx1">
                    <a:lumMod val="65000"/>
                    <a:lumOff val="35000"/>
                  </a:schemeClr>
                </a:solidFill>
                <a:ea typeface="张海山锐线体简" panose="02000000000000000000" pitchFamily="2" charset="-122"/>
              </a:rPr>
              <a:t>Micro </a:t>
            </a:r>
            <a:r>
              <a:rPr lang="en-US" altLang="zh-CN" sz="1200" dirty="0">
                <a:solidFill>
                  <a:schemeClr val="tx1">
                    <a:lumMod val="65000"/>
                    <a:lumOff val="35000"/>
                  </a:schemeClr>
                </a:solidFill>
                <a:ea typeface="张海山锐线体简" panose="02000000000000000000" pitchFamily="2" charset="-122"/>
              </a:rPr>
              <a:t>SD, Max 32G</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60" name="矩形 59"/>
          <p:cNvSpPr/>
          <p:nvPr/>
        </p:nvSpPr>
        <p:spPr>
          <a:xfrm>
            <a:off x="8123089" y="1417586"/>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VTH1560B</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Capacitive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smtClean="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1" name="矩形 60"/>
          <p:cNvSpPr/>
          <p:nvPr/>
        </p:nvSpPr>
        <p:spPr>
          <a:xfrm>
            <a:off x="9994670" y="1430926"/>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VTH1560BW</a:t>
            </a:r>
          </a:p>
          <a:p>
            <a:pPr algn="ctr"/>
            <a:r>
              <a:rPr lang="en-US" altLang="zh-CN" sz="1200" dirty="0">
                <a:solidFill>
                  <a:schemeClr val="tx1">
                    <a:lumMod val="65000"/>
                    <a:lumOff val="35000"/>
                  </a:schemeClr>
                </a:solidFill>
                <a:ea typeface="张海山锐线体简" panose="02000000000000000000" pitchFamily="2" charset="-122"/>
              </a:rPr>
              <a:t>7” Capacitive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2" name="矩形 61"/>
          <p:cNvSpPr/>
          <p:nvPr/>
        </p:nvSpPr>
        <p:spPr>
          <a:xfrm>
            <a:off x="2608468" y="3653178"/>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VTH1520A</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Resistive</a:t>
            </a:r>
          </a:p>
          <a:p>
            <a:pPr algn="ctr"/>
            <a:r>
              <a:rPr lang="en-US" altLang="zh-CN" sz="1200" dirty="0" smtClean="0">
                <a:solidFill>
                  <a:schemeClr val="tx1">
                    <a:lumMod val="65000"/>
                    <a:lumOff val="35000"/>
                  </a:schemeClr>
                </a:solidFill>
                <a:ea typeface="张海山锐线体简" panose="02000000000000000000" pitchFamily="2" charset="-122"/>
              </a:rPr>
              <a:t>Embedded 4G</a:t>
            </a:r>
          </a:p>
          <a:p>
            <a:pPr algn="ctr"/>
            <a:r>
              <a:rPr lang="en-US" altLang="zh-CN" sz="1200" dirty="0" smtClean="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3" name="矩形 62"/>
          <p:cNvSpPr/>
          <p:nvPr/>
        </p:nvSpPr>
        <p:spPr>
          <a:xfrm>
            <a:off x="4504976" y="3655807"/>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VTH1520AH</a:t>
            </a:r>
          </a:p>
          <a:p>
            <a:pPr algn="ctr"/>
            <a:r>
              <a:rPr lang="en-US" altLang="zh-CN" sz="1200" dirty="0">
                <a:solidFill>
                  <a:schemeClr val="tx1">
                    <a:lumMod val="65000"/>
                    <a:lumOff val="35000"/>
                  </a:schemeClr>
                </a:solidFill>
                <a:ea typeface="张海山锐线体简" panose="02000000000000000000" pitchFamily="2" charset="-122"/>
              </a:rPr>
              <a:t>7” Resistive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4" name="矩形 63"/>
          <p:cNvSpPr/>
          <p:nvPr/>
        </p:nvSpPr>
        <p:spPr>
          <a:xfrm>
            <a:off x="6298736" y="3682007"/>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VTH1520AS</a:t>
            </a:r>
          </a:p>
          <a:p>
            <a:pPr algn="ctr"/>
            <a:r>
              <a:rPr lang="en-US" altLang="zh-CN" sz="1200" dirty="0">
                <a:solidFill>
                  <a:schemeClr val="tx1">
                    <a:lumMod val="65000"/>
                    <a:lumOff val="35000"/>
                  </a:schemeClr>
                </a:solidFill>
                <a:ea typeface="张海山锐线体简" panose="02000000000000000000" pitchFamily="2" charset="-122"/>
              </a:rPr>
              <a:t>7” Resistive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6" name="矩形 65"/>
          <p:cNvSpPr/>
          <p:nvPr/>
        </p:nvSpPr>
        <p:spPr>
          <a:xfrm>
            <a:off x="8115129" y="3665490"/>
            <a:ext cx="1717477"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VTH1520AS-H</a:t>
            </a:r>
          </a:p>
          <a:p>
            <a:pPr algn="ctr"/>
            <a:r>
              <a:rPr lang="en-US" altLang="zh-CN" sz="1200" dirty="0">
                <a:solidFill>
                  <a:schemeClr val="tx1">
                    <a:lumMod val="65000"/>
                    <a:lumOff val="35000"/>
                  </a:schemeClr>
                </a:solidFill>
                <a:ea typeface="张海山锐线体简" panose="02000000000000000000" pitchFamily="2" charset="-122"/>
              </a:rPr>
              <a:t>7” Resistive</a:t>
            </a:r>
          </a:p>
          <a:p>
            <a:pPr algn="ctr"/>
            <a:r>
              <a:rPr lang="en-US" altLang="zh-CN" sz="1200" dirty="0">
                <a:solidFill>
                  <a:schemeClr val="tx1">
                    <a:lumMod val="65000"/>
                    <a:lumOff val="35000"/>
                  </a:schemeClr>
                </a:solidFill>
                <a:ea typeface="张海山锐线体简" panose="02000000000000000000" pitchFamily="2" charset="-122"/>
              </a:rPr>
              <a:t>Embedded 4G</a:t>
            </a:r>
          </a:p>
          <a:p>
            <a:pPr algn="ctr"/>
            <a:r>
              <a:rPr lang="en-US" altLang="zh-CN" sz="1200" dirty="0">
                <a:solidFill>
                  <a:schemeClr val="tx1">
                    <a:lumMod val="65000"/>
                    <a:lumOff val="35000"/>
                  </a:schemeClr>
                </a:solidFill>
                <a:ea typeface="张海山锐线体简" panose="02000000000000000000" pitchFamily="2" charset="-122"/>
              </a:rPr>
              <a:t>Flush</a:t>
            </a:r>
            <a:endParaRPr lang="zh-CN" altLang="en-US" sz="1200" dirty="0">
              <a:solidFill>
                <a:schemeClr val="tx1">
                  <a:lumMod val="65000"/>
                  <a:lumOff val="35000"/>
                </a:schemeClr>
              </a:solidFill>
              <a:ea typeface="张海山锐线体简" panose="02000000000000000000" pitchFamily="2" charset="-122"/>
            </a:endParaRPr>
          </a:p>
        </p:txBody>
      </p:sp>
      <p:sp>
        <p:nvSpPr>
          <p:cNvPr id="69" name="矩形 68"/>
          <p:cNvSpPr/>
          <p:nvPr/>
        </p:nvSpPr>
        <p:spPr>
          <a:xfrm>
            <a:off x="4511040" y="5812476"/>
            <a:ext cx="171747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VTH1500B-S</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TFT</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70" name="矩形 69"/>
          <p:cNvSpPr/>
          <p:nvPr/>
        </p:nvSpPr>
        <p:spPr>
          <a:xfrm>
            <a:off x="6397652" y="5804778"/>
            <a:ext cx="171747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VTH1500A-S</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TFT</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71" name="矩形 70"/>
          <p:cNvSpPr/>
          <p:nvPr/>
        </p:nvSpPr>
        <p:spPr>
          <a:xfrm>
            <a:off x="8115290" y="5812476"/>
            <a:ext cx="171747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VTH1500AH-S</a:t>
            </a: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TFT</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grpSp>
        <p:nvGrpSpPr>
          <p:cNvPr id="14" name="组合 13"/>
          <p:cNvGrpSpPr/>
          <p:nvPr/>
        </p:nvGrpSpPr>
        <p:grpSpPr>
          <a:xfrm>
            <a:off x="2883934" y="453680"/>
            <a:ext cx="1235118" cy="1023693"/>
            <a:chOff x="2874487" y="509403"/>
            <a:chExt cx="1254012" cy="999384"/>
          </a:xfrm>
        </p:grpSpPr>
        <p:pic>
          <p:nvPicPr>
            <p:cNvPr id="29" name="Picture 2" descr="D:\FTP new最新\VDP\产品图片\DHI-VTH1660CH.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74487" y="509403"/>
              <a:ext cx="1254012" cy="999384"/>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79002" y="672914"/>
              <a:ext cx="1021498" cy="6034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2" name="组合 11"/>
          <p:cNvGrpSpPr/>
          <p:nvPr/>
        </p:nvGrpSpPr>
        <p:grpSpPr>
          <a:xfrm>
            <a:off x="4797051" y="645866"/>
            <a:ext cx="1014580" cy="738915"/>
            <a:chOff x="4765541" y="688765"/>
            <a:chExt cx="1030100" cy="721369"/>
          </a:xfrm>
        </p:grpSpPr>
        <p:pic>
          <p:nvPicPr>
            <p:cNvPr id="28" name="Picture 2"/>
            <p:cNvPicPr>
              <a:picLocks noChangeAspect="1" noChangeArrowheads="1"/>
            </p:cNvPicPr>
            <p:nvPr/>
          </p:nvPicPr>
          <p:blipFill>
            <a:blip r:embed="rId6" cstate="print"/>
            <a:srcRect/>
            <a:stretch>
              <a:fillRect/>
            </a:stretch>
          </p:blipFill>
          <p:spPr bwMode="auto">
            <a:xfrm>
              <a:off x="4765541" y="688765"/>
              <a:ext cx="1030100" cy="721369"/>
            </a:xfrm>
            <a:prstGeom prst="rect">
              <a:avLst/>
            </a:prstGeom>
            <a:ln>
              <a:noFill/>
            </a:ln>
            <a:effectLst>
              <a:outerShdw blurRad="50800" dir="4200000" sx="2000" sy="2000" algn="ctr" rotWithShape="0">
                <a:srgbClr val="000000"/>
              </a:outerShdw>
              <a:reflection blurRad="12700" stA="30000" endPos="0" dist="5000" dir="5400000" sy="-100000" algn="bl" rotWithShape="0"/>
            </a:effectLst>
            <a:scene3d>
              <a:camera prst="perspectiveContrastingLeftFacing">
                <a:rot lat="300000" lon="21594000" rev="0"/>
              </a:camera>
              <a:lightRig rig="threePt" dir="t">
                <a:rot lat="0" lon="0" rev="2700000"/>
              </a:lightRig>
            </a:scene3d>
            <a:sp3d>
              <a:bevelT w="0" h="0"/>
            </a:sp3d>
          </p:spPr>
        </p:pic>
        <p:pic>
          <p:nvPicPr>
            <p:cNvPr id="41" name="Picture 2"/>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8351" y="767342"/>
              <a:ext cx="809120" cy="47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0" name="组合 9"/>
          <p:cNvGrpSpPr/>
          <p:nvPr/>
        </p:nvGrpSpPr>
        <p:grpSpPr>
          <a:xfrm>
            <a:off x="6491992" y="559996"/>
            <a:ext cx="1354714" cy="917378"/>
            <a:chOff x="6469755" y="611299"/>
            <a:chExt cx="1375438" cy="895595"/>
          </a:xfrm>
        </p:grpSpPr>
        <p:pic>
          <p:nvPicPr>
            <p:cNvPr id="3074" name="Picture 2" descr="C:\Users\22017\Desktop\DHI-VTH1510CH.pn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b="19447"/>
            <a:stretch/>
          </p:blipFill>
          <p:spPr bwMode="auto">
            <a:xfrm>
              <a:off x="6469755" y="611299"/>
              <a:ext cx="1375438" cy="895595"/>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41484" y="791128"/>
              <a:ext cx="809120" cy="47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 name="组合 2"/>
          <p:cNvGrpSpPr>
            <a:grpSpLocks noChangeAspect="1"/>
          </p:cNvGrpSpPr>
          <p:nvPr/>
        </p:nvGrpSpPr>
        <p:grpSpPr>
          <a:xfrm>
            <a:off x="6512999" y="2314941"/>
            <a:ext cx="1478674" cy="1659298"/>
            <a:chOff x="6437455" y="1995075"/>
            <a:chExt cx="1611300" cy="1808684"/>
          </a:xfrm>
        </p:grpSpPr>
        <p:pic>
          <p:nvPicPr>
            <p:cNvPr id="3079" name="Picture 7" descr="C:\Users\22017\Desktop\DH-VTH1520AS.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437455" y="1995075"/>
              <a:ext cx="1611300" cy="1808684"/>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67635" y="2308883"/>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4" name="组合 3"/>
          <p:cNvGrpSpPr/>
          <p:nvPr/>
        </p:nvGrpSpPr>
        <p:grpSpPr>
          <a:xfrm>
            <a:off x="4577610" y="2434441"/>
            <a:ext cx="1490679" cy="1304492"/>
            <a:chOff x="4482150" y="2175719"/>
            <a:chExt cx="1637324" cy="1384996"/>
          </a:xfrm>
        </p:grpSpPr>
        <p:pic>
          <p:nvPicPr>
            <p:cNvPr id="3075" name="Picture 3" descr="C:\Users\22017\Desktop\VTH1520AH.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b="15411"/>
            <a:stretch/>
          </p:blipFill>
          <p:spPr bwMode="auto">
            <a:xfrm>
              <a:off x="4482150" y="2175719"/>
              <a:ext cx="1637324" cy="1384996"/>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4352" y="2713906"/>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5" name="组合 4"/>
          <p:cNvGrpSpPr/>
          <p:nvPr/>
        </p:nvGrpSpPr>
        <p:grpSpPr>
          <a:xfrm>
            <a:off x="2771451" y="2706999"/>
            <a:ext cx="1461376" cy="1288809"/>
            <a:chOff x="2760273" y="2526924"/>
            <a:chExt cx="1483732" cy="1258205"/>
          </a:xfrm>
        </p:grpSpPr>
        <p:pic>
          <p:nvPicPr>
            <p:cNvPr id="30" name="Picture 3" descr="C:\Users\22017\Desktop\素材\DH-VTH1520A.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2760273" y="2526924"/>
              <a:ext cx="1483732" cy="1258205"/>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76903" y="2745954"/>
              <a:ext cx="816251" cy="46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6" name="组合 5"/>
          <p:cNvGrpSpPr>
            <a:grpSpLocks noChangeAspect="1"/>
          </p:cNvGrpSpPr>
          <p:nvPr/>
        </p:nvGrpSpPr>
        <p:grpSpPr>
          <a:xfrm>
            <a:off x="8094122" y="2324731"/>
            <a:ext cx="1700817" cy="1715865"/>
            <a:chOff x="8199176" y="2112929"/>
            <a:chExt cx="1817723" cy="1763284"/>
          </a:xfrm>
        </p:grpSpPr>
        <p:grpSp>
          <p:nvGrpSpPr>
            <p:cNvPr id="2" name="组合 1"/>
            <p:cNvGrpSpPr/>
            <p:nvPr/>
          </p:nvGrpSpPr>
          <p:grpSpPr>
            <a:xfrm>
              <a:off x="8199176" y="2112929"/>
              <a:ext cx="1817723" cy="1763284"/>
              <a:chOff x="6440838" y="1710352"/>
              <a:chExt cx="1396969" cy="1444364"/>
            </a:xfrm>
          </p:grpSpPr>
          <p:pic>
            <p:nvPicPr>
              <p:cNvPr id="3077" name="Picture 5" descr="C:\Users\22017\Desktop\DH-VTH1520AS-H.png"/>
              <p:cNvPicPr>
                <a:picLocks noChangeAspect="1" noChangeArrowheads="1"/>
              </p:cNvPicPr>
              <p:nvPr/>
            </p:nvPicPr>
            <p:blipFill>
              <a:blip r:embed="rId11" cstate="print">
                <a:extLst>
                  <a:ext uri="{BEBA8EAE-BF5A-486C-A8C5-ECC9F3942E4B}">
                    <a14:imgProps xmlns:a14="http://schemas.microsoft.com/office/drawing/2010/main" xmlns="">
                      <a14:imgLayer r:embed="rId12">
                        <a14:imgEffect>
                          <a14:sharpenSoften amount="7000"/>
                        </a14:imgEffect>
                        <a14:imgEffect>
                          <a14:brightnessContrast bright="6000" contrast="11000"/>
                        </a14:imgEffect>
                      </a14:imgLayer>
                    </a14:imgProps>
                  </a:ext>
                  <a:ext uri="{28A0092B-C50C-407E-A947-70E740481C1C}">
                    <a14:useLocalDpi xmlns:a14="http://schemas.microsoft.com/office/drawing/2010/main" xmlns="" val="0"/>
                  </a:ext>
                </a:extLst>
              </a:blip>
              <a:srcRect/>
              <a:stretch>
                <a:fillRect/>
              </a:stretch>
            </p:blipFill>
            <p:spPr bwMode="auto">
              <a:xfrm>
                <a:off x="6440838" y="1761323"/>
                <a:ext cx="336163" cy="139339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7" descr="C:\Users\22017\Desktop\DH-VTH1520AS.pn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rightnessContrast bright="2000"/>
                        </a14:imgEffect>
                      </a14:imgLayer>
                    </a14:imgProps>
                  </a:ext>
                  <a:ext uri="{28A0092B-C50C-407E-A947-70E740481C1C}">
                    <a14:useLocalDpi xmlns:a14="http://schemas.microsoft.com/office/drawing/2010/main" xmlns="" val="0"/>
                  </a:ext>
                </a:extLst>
              </a:blip>
              <a:srcRect/>
              <a:stretch>
                <a:fillRect/>
              </a:stretch>
            </p:blipFill>
            <p:spPr bwMode="auto">
              <a:xfrm>
                <a:off x="6599479" y="1710352"/>
                <a:ext cx="1238328" cy="139002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5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736132" y="2411153"/>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8" name="组合 7"/>
          <p:cNvGrpSpPr/>
          <p:nvPr/>
        </p:nvGrpSpPr>
        <p:grpSpPr>
          <a:xfrm>
            <a:off x="6548096" y="4838950"/>
            <a:ext cx="1461376" cy="962125"/>
            <a:chOff x="6536918" y="4931998"/>
            <a:chExt cx="1483732" cy="939278"/>
          </a:xfrm>
        </p:grpSpPr>
        <p:pic>
          <p:nvPicPr>
            <p:cNvPr id="54" name="Picture 3" descr="C:\Users\22017\Desktop\素材\DH-VTH1520A.pn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b="25348"/>
            <a:stretch/>
          </p:blipFill>
          <p:spPr bwMode="auto">
            <a:xfrm>
              <a:off x="6536918" y="4931998"/>
              <a:ext cx="1483732" cy="939278"/>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43806" y="5142845"/>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9" name="组合 8"/>
          <p:cNvGrpSpPr/>
          <p:nvPr/>
        </p:nvGrpSpPr>
        <p:grpSpPr>
          <a:xfrm>
            <a:off x="3022744" y="4703842"/>
            <a:ext cx="727868" cy="1013129"/>
            <a:chOff x="3016249" y="4488995"/>
            <a:chExt cx="861913" cy="1288495"/>
          </a:xfrm>
        </p:grpSpPr>
        <p:pic>
          <p:nvPicPr>
            <p:cNvPr id="3080" name="Picture 8"/>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016249" y="4488995"/>
              <a:ext cx="861913" cy="1288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137825" y="4607511"/>
              <a:ext cx="617429" cy="361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1" name="组合 10"/>
          <p:cNvGrpSpPr/>
          <p:nvPr/>
        </p:nvGrpSpPr>
        <p:grpSpPr>
          <a:xfrm>
            <a:off x="10018134" y="418055"/>
            <a:ext cx="1575550" cy="1281718"/>
            <a:chOff x="10053583" y="392690"/>
            <a:chExt cx="1599652" cy="1351705"/>
          </a:xfrm>
        </p:grpSpPr>
        <p:pic>
          <p:nvPicPr>
            <p:cNvPr id="27" name="Picture 3" descr="C:\Users\22017\Desktop\素材\1560BW.png"/>
            <p:cNvPicPr>
              <a:picLocks noChangeAspect="1" noChangeArrowheads="1"/>
            </p:cNvPicPr>
            <p:nvPr/>
          </p:nvPicPr>
          <p:blipFill>
            <a:blip r:embed="rId17" cstate="print">
              <a:extLst>
                <a:ext uri="{BEBA8EAE-BF5A-486C-A8C5-ECC9F3942E4B}">
                  <a14:imgProps xmlns:a14="http://schemas.microsoft.com/office/drawing/2010/main" xmlns="">
                    <a14:imgLayer r:embed="rId18">
                      <a14:imgEffect>
                        <a14:colorTemperature colorTemp="5900"/>
                      </a14:imgEffect>
                    </a14:imgLayer>
                  </a14:imgProps>
                </a:ext>
                <a:ext uri="{28A0092B-C50C-407E-A947-70E740481C1C}">
                  <a14:useLocalDpi xmlns:a14="http://schemas.microsoft.com/office/drawing/2010/main" xmlns="" val="0"/>
                </a:ext>
              </a:extLst>
            </a:blip>
            <a:srcRect/>
            <a:stretch>
              <a:fillRect/>
            </a:stretch>
          </p:blipFill>
          <p:spPr bwMode="auto">
            <a:xfrm>
              <a:off x="10053583" y="392690"/>
              <a:ext cx="1599652" cy="1351705"/>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39024" y="780866"/>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3" name="组合 12"/>
          <p:cNvGrpSpPr/>
          <p:nvPr/>
        </p:nvGrpSpPr>
        <p:grpSpPr>
          <a:xfrm>
            <a:off x="10213195" y="4803843"/>
            <a:ext cx="1320620" cy="958282"/>
            <a:chOff x="10016899" y="4785439"/>
            <a:chExt cx="1340823" cy="935527"/>
          </a:xfrm>
        </p:grpSpPr>
        <p:pic>
          <p:nvPicPr>
            <p:cNvPr id="72" name="图片 71"/>
            <p:cNvPicPr>
              <a:picLocks noChangeAspect="1"/>
            </p:cNvPicPr>
            <p:nvPr/>
          </p:nvPicPr>
          <p:blipFill rotWithShape="1">
            <a:blip r:embed="rId19" cstate="print">
              <a:extLst>
                <a:ext uri="{BEBA8EAE-BF5A-486C-A8C5-ECC9F3942E4B}">
                  <a14:imgProps xmlns:a14="http://schemas.microsoft.com/office/drawing/2010/main" xmlns="">
                    <a14:imgLayer r:embed="rId20">
                      <a14:imgEffect>
                        <a14:colorTemperature colorTemp="5300"/>
                      </a14:imgEffect>
                      <a14:imgEffect>
                        <a14:saturation sat="66000"/>
                      </a14:imgEffect>
                    </a14:imgLayer>
                  </a14:imgProps>
                </a:ext>
                <a:ext uri="{28A0092B-C50C-407E-A947-70E740481C1C}">
                  <a14:useLocalDpi xmlns:a14="http://schemas.microsoft.com/office/drawing/2010/main" xmlns="" val="0"/>
                </a:ext>
              </a:extLst>
            </a:blip>
            <a:srcRect l="17606" t="16666" r="16823" b="14761"/>
            <a:stretch/>
          </p:blipFill>
          <p:spPr>
            <a:xfrm>
              <a:off x="10016899" y="4785439"/>
              <a:ext cx="1340823" cy="935527"/>
            </a:xfrm>
            <a:prstGeom prst="rect">
              <a:avLst/>
            </a:prstGeom>
            <a:ln>
              <a:noFill/>
            </a:ln>
            <a:effectLst>
              <a:outerShdw blurRad="292100" dist="139700" dir="2700000" sx="1000" sy="1000" algn="tl" rotWithShape="0">
                <a:srgbClr val="333333">
                  <a:alpha val="65000"/>
                </a:srgbClr>
              </a:outerShdw>
            </a:effectLst>
          </p:spPr>
        </p:pic>
        <p:pic>
          <p:nvPicPr>
            <p:cNvPr id="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52581" y="4993589"/>
              <a:ext cx="871168" cy="489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5" name="矩形 74"/>
          <p:cNvSpPr/>
          <p:nvPr/>
        </p:nvSpPr>
        <p:spPr>
          <a:xfrm>
            <a:off x="10060470" y="5808739"/>
            <a:ext cx="1717477" cy="677104"/>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VTH2020A</a:t>
            </a:r>
            <a:endParaRPr lang="en-US" altLang="zh-CN" sz="1200" dirty="0">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7” </a:t>
            </a:r>
            <a:r>
              <a:rPr lang="en-US" altLang="zh-CN" sz="1200" dirty="0" smtClean="0">
                <a:solidFill>
                  <a:schemeClr val="tx1">
                    <a:lumMod val="65000"/>
                    <a:lumOff val="35000"/>
                  </a:schemeClr>
                </a:solidFill>
                <a:ea typeface="张海山锐线体简" panose="02000000000000000000" pitchFamily="2" charset="-122"/>
              </a:rPr>
              <a:t>TFT</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grpSp>
        <p:nvGrpSpPr>
          <p:cNvPr id="78" name="组合 77"/>
          <p:cNvGrpSpPr/>
          <p:nvPr/>
        </p:nvGrpSpPr>
        <p:grpSpPr>
          <a:xfrm>
            <a:off x="8246682" y="4567191"/>
            <a:ext cx="1490679" cy="1304492"/>
            <a:chOff x="4482150" y="2175719"/>
            <a:chExt cx="1637324" cy="1384996"/>
          </a:xfrm>
        </p:grpSpPr>
        <p:pic>
          <p:nvPicPr>
            <p:cNvPr id="79" name="Picture 3" descr="C:\Users\22017\Desktop\VTH1520AH.pn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b="15411"/>
            <a:stretch/>
          </p:blipFill>
          <p:spPr bwMode="auto">
            <a:xfrm>
              <a:off x="4482150" y="2175719"/>
              <a:ext cx="1637324" cy="1384996"/>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4352" y="2713906"/>
              <a:ext cx="816251" cy="4689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81" name="Picture 2" descr="C:\Users\22017\Desktop\素材\IMG_9245 DH-VTH1560B 8.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15224" y="533645"/>
            <a:ext cx="1203681" cy="9230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4682199"/>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直接连接符 64"/>
          <p:cNvCxnSpPr/>
          <p:nvPr/>
        </p:nvCxnSpPr>
        <p:spPr>
          <a:xfrm flipH="1" flipV="1">
            <a:off x="2159061" y="-987491"/>
            <a:ext cx="512" cy="747973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2063573" y="640453"/>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73" name="矩形 72"/>
          <p:cNvSpPr/>
          <p:nvPr/>
        </p:nvSpPr>
        <p:spPr>
          <a:xfrm>
            <a:off x="192021" y="477080"/>
            <a:ext cx="1871531" cy="738660"/>
          </a:xfrm>
          <a:prstGeom prst="rect">
            <a:avLst/>
          </a:prstGeom>
        </p:spPr>
        <p:txBody>
          <a:bodyPr wrap="square" lIns="121917" tIns="60958" rIns="121917" bIns="60958">
            <a:spAutoFit/>
          </a:bodyPr>
          <a:lstStyle/>
          <a:p>
            <a:pPr algn="r"/>
            <a:r>
              <a:rPr lang="en-US" altLang="zh-CN" sz="2000" dirty="0">
                <a:ea typeface="张海山锐线体简" panose="02000000000000000000" pitchFamily="2" charset="-122"/>
              </a:rPr>
              <a:t>IP 2-wire system</a:t>
            </a:r>
          </a:p>
        </p:txBody>
      </p:sp>
      <p:sp>
        <p:nvSpPr>
          <p:cNvPr id="25" name="椭圆 24"/>
          <p:cNvSpPr/>
          <p:nvPr/>
        </p:nvSpPr>
        <p:spPr>
          <a:xfrm>
            <a:off x="2063573" y="3131931"/>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cxnSp>
        <p:nvCxnSpPr>
          <p:cNvPr id="7" name="直接连接符 6"/>
          <p:cNvCxnSpPr/>
          <p:nvPr/>
        </p:nvCxnSpPr>
        <p:spPr>
          <a:xfrm>
            <a:off x="2159062" y="2523020"/>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2" descr="E:\2-客户\VDP客户\区域--欧洲\欧洲区册子图片跟新\DHI-VTO2000A.png"/>
          <p:cNvPicPr>
            <a:picLocks noChangeAspect="1" noChangeArrowheads="1"/>
          </p:cNvPicPr>
          <p:nvPr/>
        </p:nvPicPr>
        <p:blipFill>
          <a:blip r:embed="rId2" cstate="print"/>
          <a:srcRect/>
          <a:stretch>
            <a:fillRect/>
          </a:stretch>
        </p:blipFill>
        <p:spPr bwMode="auto">
          <a:xfrm>
            <a:off x="2940725" y="408013"/>
            <a:ext cx="1055395" cy="1123256"/>
          </a:xfrm>
          <a:prstGeom prst="rect">
            <a:avLst/>
          </a:prstGeom>
          <a:ln>
            <a:noFill/>
          </a:ln>
          <a:effectLst>
            <a:reflection blurRad="12700" stA="30000" endPos="30000" dist="5000" dir="5400000" sy="-100000" algn="bl" rotWithShape="0"/>
          </a:effectLst>
          <a:scene3d>
            <a:camera prst="perspectiveContrastingLeftFacing" fov="0">
              <a:rot lat="0" lon="21594000" rev="0"/>
            </a:camera>
            <a:lightRig rig="threePt" dir="t">
              <a:rot lat="0" lon="0" rev="2700000"/>
            </a:lightRig>
          </a:scene3d>
          <a:sp3d>
            <a:bevelT w="0" h="0"/>
          </a:sp3d>
        </p:spPr>
      </p:pic>
      <p:sp>
        <p:nvSpPr>
          <p:cNvPr id="11" name="矩形 10"/>
          <p:cNvSpPr/>
          <p:nvPr/>
        </p:nvSpPr>
        <p:spPr>
          <a:xfrm>
            <a:off x="4585601" y="1572970"/>
            <a:ext cx="2021075" cy="861770"/>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VTH1550CHW-2</a:t>
            </a:r>
          </a:p>
          <a:p>
            <a:pPr algn="ctr"/>
            <a:r>
              <a:rPr lang="en-US" altLang="zh-CN" sz="1200" dirty="0">
                <a:solidFill>
                  <a:schemeClr val="tx1">
                    <a:lumMod val="65000"/>
                    <a:lumOff val="35000"/>
                  </a:schemeClr>
                </a:solidFill>
                <a:ea typeface="张海山锐线体简" panose="02000000000000000000" pitchFamily="2" charset="-122"/>
              </a:rPr>
              <a:t>7</a:t>
            </a:r>
            <a:r>
              <a:rPr lang="en-US" altLang="zh-CN" sz="1200" dirty="0" smtClean="0">
                <a:solidFill>
                  <a:schemeClr val="tx1">
                    <a:lumMod val="65000"/>
                    <a:lumOff val="35000"/>
                  </a:schemeClr>
                </a:solidFill>
                <a:ea typeface="张海山锐线体简" panose="02000000000000000000" pitchFamily="2" charset="-122"/>
              </a:rPr>
              <a:t>”,Capacitive</a:t>
            </a:r>
          </a:p>
          <a:p>
            <a:pPr algn="ctr"/>
            <a:r>
              <a:rPr lang="en-US" altLang="zh-CN" sz="1200" dirty="0">
                <a:solidFill>
                  <a:schemeClr val="tx1">
                    <a:lumMod val="65000"/>
                    <a:lumOff val="35000"/>
                  </a:schemeClr>
                </a:solidFill>
                <a:ea typeface="张海山锐线体简" panose="02000000000000000000" pitchFamily="2" charset="-122"/>
              </a:rPr>
              <a:t>Micro SD, Max 32G</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13" name="矩形 12"/>
          <p:cNvSpPr/>
          <p:nvPr/>
        </p:nvSpPr>
        <p:spPr>
          <a:xfrm>
            <a:off x="192021" y="3001370"/>
            <a:ext cx="1871531" cy="738660"/>
          </a:xfrm>
          <a:prstGeom prst="rect">
            <a:avLst/>
          </a:prstGeom>
        </p:spPr>
        <p:txBody>
          <a:bodyPr wrap="square" lIns="121917" tIns="60958" rIns="121917" bIns="60958">
            <a:spAutoFit/>
          </a:bodyPr>
          <a:lstStyle/>
          <a:p>
            <a:pPr algn="r"/>
            <a:r>
              <a:rPr lang="en-US" altLang="zh-CN" sz="2000" dirty="0" smtClean="0">
                <a:ea typeface="张海山锐线体简" panose="02000000000000000000" pitchFamily="2" charset="-122"/>
              </a:rPr>
              <a:t>Wi- Fi</a:t>
            </a:r>
          </a:p>
          <a:p>
            <a:pPr algn="r"/>
            <a:r>
              <a:rPr lang="en-US" altLang="zh-CN" sz="2000" dirty="0">
                <a:ea typeface="张海山锐线体简" panose="02000000000000000000" pitchFamily="2" charset="-122"/>
              </a:rPr>
              <a:t>system</a:t>
            </a:r>
          </a:p>
        </p:txBody>
      </p:sp>
      <p:cxnSp>
        <p:nvCxnSpPr>
          <p:cNvPr id="14" name="直接连接符 13"/>
          <p:cNvCxnSpPr/>
          <p:nvPr/>
        </p:nvCxnSpPr>
        <p:spPr>
          <a:xfrm>
            <a:off x="2159062" y="4674111"/>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637996" y="3760744"/>
            <a:ext cx="1717477" cy="861770"/>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VTO2111D-WP</a:t>
            </a:r>
            <a:endParaRPr lang="en-US" altLang="zh-CN" sz="1200" dirty="0">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1MP, IP65</a:t>
            </a:r>
          </a:p>
          <a:p>
            <a:pPr algn="ctr"/>
            <a:r>
              <a:rPr lang="en-US" altLang="zh-CN" sz="1200" dirty="0" smtClean="0">
                <a:solidFill>
                  <a:schemeClr val="tx1">
                    <a:lumMod val="65000"/>
                    <a:lumOff val="35000"/>
                  </a:schemeClr>
                </a:solidFill>
                <a:ea typeface="张海山锐线体简" panose="02000000000000000000" pitchFamily="2" charset="-122"/>
              </a:rPr>
              <a:t>Plastic</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grpSp>
        <p:nvGrpSpPr>
          <p:cNvPr id="26" name="组合 25"/>
          <p:cNvGrpSpPr>
            <a:grpSpLocks noChangeAspect="1"/>
          </p:cNvGrpSpPr>
          <p:nvPr/>
        </p:nvGrpSpPr>
        <p:grpSpPr>
          <a:xfrm>
            <a:off x="5017532" y="660250"/>
            <a:ext cx="1133110" cy="793506"/>
            <a:chOff x="4765541" y="688765"/>
            <a:chExt cx="1030100" cy="721369"/>
          </a:xfrm>
        </p:grpSpPr>
        <p:pic>
          <p:nvPicPr>
            <p:cNvPr id="27" name="Picture 2"/>
            <p:cNvPicPr>
              <a:picLocks noChangeAspect="1" noChangeArrowheads="1"/>
            </p:cNvPicPr>
            <p:nvPr/>
          </p:nvPicPr>
          <p:blipFill>
            <a:blip r:embed="rId3" cstate="print"/>
            <a:srcRect/>
            <a:stretch>
              <a:fillRect/>
            </a:stretch>
          </p:blipFill>
          <p:spPr bwMode="auto">
            <a:xfrm>
              <a:off x="4765541" y="688765"/>
              <a:ext cx="1030100" cy="721369"/>
            </a:xfrm>
            <a:prstGeom prst="rect">
              <a:avLst/>
            </a:prstGeom>
            <a:ln>
              <a:noFill/>
            </a:ln>
            <a:effectLst>
              <a:outerShdw blurRad="50800" dir="4200000" sx="2000" sy="2000" algn="ctr" rotWithShape="0">
                <a:srgbClr val="000000"/>
              </a:outerShdw>
              <a:reflection blurRad="12700" stA="30000" endPos="0" dist="5000" dir="5400000" sy="-100000" algn="bl" rotWithShape="0"/>
            </a:effectLst>
            <a:scene3d>
              <a:camera prst="perspectiveContrastingLeftFacing">
                <a:rot lat="300000" lon="21594000" rev="0"/>
              </a:camera>
              <a:lightRig rig="threePt" dir="t">
                <a:rot lat="0" lon="0" rev="2700000"/>
              </a:lightRig>
            </a:scene3d>
            <a:sp3d>
              <a:bevelT w="0" h="0"/>
            </a:sp3d>
          </p:spPr>
        </p:pic>
        <p:pic>
          <p:nvPicPr>
            <p:cNvPr id="28" name="Picture 2"/>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8351" y="767342"/>
              <a:ext cx="809120" cy="47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0" name="Picture 2" descr="E:\1-产品线\1-可视对讲VDP\产品规划\VTO\DH-VTO2111D-WP正面.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21563" y="2799874"/>
            <a:ext cx="493718" cy="911054"/>
          </a:xfrm>
          <a:prstGeom prst="rect">
            <a:avLst/>
          </a:prstGeom>
          <a:noFill/>
          <a:effectLst>
            <a:reflection blurRad="12700" stA="93000" endPos="0" dist="25400" dir="5400000" sy="-100000" algn="bl" rotWithShape="0"/>
          </a:effectLst>
          <a:extLst>
            <a:ext uri="{909E8E84-426E-40DD-AFC4-6F175D3DCCD1}">
              <a14:hiddenFill xmlns:a14="http://schemas.microsoft.com/office/drawing/2010/main" xmlns="">
                <a:solidFill>
                  <a:srgbClr val="FFFFFF"/>
                </a:solidFill>
              </a14:hiddenFill>
            </a:ext>
          </a:extLst>
        </p:spPr>
      </p:pic>
      <p:sp>
        <p:nvSpPr>
          <p:cNvPr id="31" name="椭圆 30"/>
          <p:cNvSpPr/>
          <p:nvPr/>
        </p:nvSpPr>
        <p:spPr>
          <a:xfrm>
            <a:off x="2063573" y="5045675"/>
            <a:ext cx="192000" cy="192000"/>
          </a:xfrm>
          <a:prstGeom prst="ellipse">
            <a:avLst/>
          </a:prstGeom>
          <a:solidFill>
            <a:srgbClr val="969698"/>
          </a:solidFill>
          <a:ln>
            <a:solidFill>
              <a:srgbClr val="76717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2" name="矩形 31"/>
          <p:cNvSpPr/>
          <p:nvPr/>
        </p:nvSpPr>
        <p:spPr>
          <a:xfrm>
            <a:off x="192020" y="4926233"/>
            <a:ext cx="1871531" cy="430883"/>
          </a:xfrm>
          <a:prstGeom prst="rect">
            <a:avLst/>
          </a:prstGeom>
        </p:spPr>
        <p:txBody>
          <a:bodyPr wrap="square" lIns="121917" tIns="60958" rIns="121917" bIns="60958">
            <a:spAutoFit/>
          </a:bodyPr>
          <a:lstStyle/>
          <a:p>
            <a:pPr algn="r"/>
            <a:r>
              <a:rPr lang="en-US" altLang="zh-CN" sz="2000" dirty="0">
                <a:ea typeface="张海山锐线体简" panose="02000000000000000000" pitchFamily="2" charset="-122"/>
              </a:rPr>
              <a:t>Accessory</a:t>
            </a:r>
          </a:p>
        </p:txBody>
      </p:sp>
      <p:cxnSp>
        <p:nvCxnSpPr>
          <p:cNvPr id="33" name="直接连接符 32"/>
          <p:cNvCxnSpPr/>
          <p:nvPr/>
        </p:nvCxnSpPr>
        <p:spPr>
          <a:xfrm>
            <a:off x="2159062" y="6479005"/>
            <a:ext cx="10945205"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4" name="Picture 3" descr="D:\FTP new最新\VDP\产品图片\VTNS1060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03737" y="4773954"/>
            <a:ext cx="1217571" cy="8523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 descr="D:\FTP new最新\VDP\产品图片\VTNS1060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923797" y="4784439"/>
            <a:ext cx="1217571" cy="85230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3" descr="D:\FTP new最新\VDP\产品图片\VTNS1060A.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022879" y="4773951"/>
            <a:ext cx="1217571" cy="85230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 descr="C:\Users\22017\Desktop\素材\VTNC3000A.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979550" y="4854443"/>
            <a:ext cx="1039940" cy="688526"/>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矩形 37"/>
          <p:cNvSpPr/>
          <p:nvPr/>
        </p:nvSpPr>
        <p:spPr>
          <a:xfrm>
            <a:off x="2447595" y="5656419"/>
            <a:ext cx="171747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VTNS1060A</a:t>
            </a:r>
          </a:p>
          <a:p>
            <a:pPr algn="ctr"/>
            <a:r>
              <a:rPr lang="en-US" altLang="zh-CN" sz="1200" dirty="0">
                <a:solidFill>
                  <a:schemeClr val="tx1">
                    <a:lumMod val="65000"/>
                    <a:lumOff val="35000"/>
                  </a:schemeClr>
                </a:solidFill>
                <a:ea typeface="张海山锐线体简" panose="02000000000000000000" pitchFamily="2" charset="-122"/>
              </a:rPr>
              <a:t>6ch IP </a:t>
            </a:r>
            <a:r>
              <a:rPr lang="en-US" altLang="zh-CN" sz="1200" dirty="0" smtClean="0">
                <a:solidFill>
                  <a:schemeClr val="tx1">
                    <a:lumMod val="65000"/>
                    <a:lumOff val="35000"/>
                  </a:schemeClr>
                </a:solidFill>
                <a:ea typeface="张海山锐线体简" panose="02000000000000000000" pitchFamily="2" charset="-122"/>
              </a:rPr>
              <a:t>switch</a:t>
            </a:r>
          </a:p>
          <a:p>
            <a:pPr algn="ctr"/>
            <a:r>
              <a:rPr lang="en-US" altLang="zh-CN" sz="1200" dirty="0" smtClean="0">
                <a:solidFill>
                  <a:schemeClr val="tx1">
                    <a:lumMod val="65000"/>
                    <a:lumOff val="35000"/>
                  </a:schemeClr>
                </a:solidFill>
                <a:ea typeface="张海山锐线体简" panose="02000000000000000000" pitchFamily="2" charset="-122"/>
              </a:rPr>
              <a:t>30 cascading</a:t>
            </a:r>
            <a:endParaRPr lang="zh-CN" altLang="en-US" sz="1200" dirty="0">
              <a:solidFill>
                <a:schemeClr val="tx1">
                  <a:lumMod val="65000"/>
                  <a:lumOff val="35000"/>
                </a:schemeClr>
              </a:solidFill>
              <a:ea typeface="张海山锐线体简" panose="02000000000000000000" pitchFamily="2" charset="-122"/>
            </a:endParaRPr>
          </a:p>
        </p:txBody>
      </p:sp>
      <p:sp>
        <p:nvSpPr>
          <p:cNvPr id="39" name="矩形 38"/>
          <p:cNvSpPr/>
          <p:nvPr/>
        </p:nvSpPr>
        <p:spPr>
          <a:xfrm>
            <a:off x="4673844" y="5676869"/>
            <a:ext cx="1932832"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VTNA1040B</a:t>
            </a:r>
          </a:p>
          <a:p>
            <a:pPr algn="ctr"/>
            <a:r>
              <a:rPr lang="en-US" altLang="zh-CN" sz="1200" dirty="0">
                <a:solidFill>
                  <a:schemeClr val="tx1">
                    <a:lumMod val="65000"/>
                    <a:lumOff val="35000"/>
                  </a:schemeClr>
                </a:solidFill>
                <a:ea typeface="张海山锐线体简" panose="02000000000000000000" pitchFamily="2" charset="-122"/>
              </a:rPr>
              <a:t>4ch Analog </a:t>
            </a:r>
            <a:r>
              <a:rPr lang="en-US" altLang="zh-CN" sz="1200" dirty="0" smtClean="0">
                <a:solidFill>
                  <a:schemeClr val="tx1">
                    <a:lumMod val="65000"/>
                    <a:lumOff val="35000"/>
                  </a:schemeClr>
                </a:solidFill>
                <a:ea typeface="张海山锐线体简" panose="02000000000000000000" pitchFamily="2" charset="-122"/>
              </a:rPr>
              <a:t>distributor</a:t>
            </a:r>
          </a:p>
          <a:p>
            <a:pPr algn="ctr"/>
            <a:r>
              <a:rPr lang="en-US" altLang="zh-CN" sz="1200" dirty="0">
                <a:solidFill>
                  <a:schemeClr val="tx1">
                    <a:lumMod val="65000"/>
                    <a:lumOff val="35000"/>
                  </a:schemeClr>
                </a:solidFill>
                <a:ea typeface="张海山锐线体简" panose="02000000000000000000" pitchFamily="2" charset="-122"/>
              </a:rPr>
              <a:t>30 </a:t>
            </a:r>
            <a:r>
              <a:rPr lang="en-US" altLang="zh-CN" sz="1200" dirty="0" smtClean="0">
                <a:solidFill>
                  <a:schemeClr val="tx1">
                    <a:lumMod val="65000"/>
                    <a:lumOff val="35000"/>
                  </a:schemeClr>
                </a:solidFill>
                <a:ea typeface="张海山锐线体简" panose="02000000000000000000" pitchFamily="2" charset="-122"/>
              </a:rPr>
              <a:t>cascading</a:t>
            </a:r>
            <a:endParaRPr lang="zh-CN" altLang="en-US" sz="1200" dirty="0">
              <a:solidFill>
                <a:schemeClr val="tx1">
                  <a:lumMod val="65000"/>
                  <a:lumOff val="35000"/>
                </a:schemeClr>
              </a:solidFill>
              <a:ea typeface="张海山锐线体简" panose="02000000000000000000" pitchFamily="2" charset="-122"/>
            </a:endParaRPr>
          </a:p>
        </p:txBody>
      </p:sp>
      <p:sp>
        <p:nvSpPr>
          <p:cNvPr id="40" name="矩形 39"/>
          <p:cNvSpPr/>
          <p:nvPr/>
        </p:nvSpPr>
        <p:spPr>
          <a:xfrm>
            <a:off x="6666051" y="5711931"/>
            <a:ext cx="1883727" cy="677104"/>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VTNA1080B</a:t>
            </a:r>
          </a:p>
          <a:p>
            <a:pPr algn="ctr"/>
            <a:r>
              <a:rPr lang="en-US" altLang="zh-CN" sz="1200" dirty="0">
                <a:solidFill>
                  <a:schemeClr val="tx1">
                    <a:lumMod val="65000"/>
                    <a:lumOff val="35000"/>
                  </a:schemeClr>
                </a:solidFill>
                <a:ea typeface="张海山锐线体简" panose="02000000000000000000" pitchFamily="2" charset="-122"/>
              </a:rPr>
              <a:t>8ch Analog </a:t>
            </a:r>
            <a:r>
              <a:rPr lang="en-US" altLang="zh-CN" sz="1200" dirty="0" smtClean="0">
                <a:solidFill>
                  <a:schemeClr val="tx1">
                    <a:lumMod val="65000"/>
                    <a:lumOff val="35000"/>
                  </a:schemeClr>
                </a:solidFill>
                <a:ea typeface="张海山锐线体简" panose="02000000000000000000" pitchFamily="2" charset="-122"/>
              </a:rPr>
              <a:t>distributor</a:t>
            </a:r>
          </a:p>
          <a:p>
            <a:pPr algn="ctr"/>
            <a:r>
              <a:rPr lang="en-US" altLang="zh-CN" sz="1200" dirty="0">
                <a:solidFill>
                  <a:schemeClr val="tx1">
                    <a:lumMod val="65000"/>
                    <a:lumOff val="35000"/>
                  </a:schemeClr>
                </a:solidFill>
                <a:ea typeface="张海山锐线体简" panose="02000000000000000000" pitchFamily="2" charset="-122"/>
              </a:rPr>
              <a:t>30 </a:t>
            </a:r>
            <a:r>
              <a:rPr lang="en-US" altLang="zh-CN" sz="1200" dirty="0" smtClean="0">
                <a:solidFill>
                  <a:schemeClr val="tx1">
                    <a:lumMod val="65000"/>
                    <a:lumOff val="35000"/>
                  </a:schemeClr>
                </a:solidFill>
                <a:ea typeface="张海山锐线体简" panose="02000000000000000000" pitchFamily="2" charset="-122"/>
              </a:rPr>
              <a:t>cascading</a:t>
            </a:r>
            <a:endParaRPr lang="zh-CN" altLang="en-US" sz="1200" dirty="0">
              <a:solidFill>
                <a:schemeClr val="tx1">
                  <a:lumMod val="65000"/>
                  <a:lumOff val="35000"/>
                </a:schemeClr>
              </a:solidFill>
              <a:ea typeface="张海山锐线体简" panose="02000000000000000000" pitchFamily="2" charset="-122"/>
            </a:endParaRPr>
          </a:p>
        </p:txBody>
      </p:sp>
      <p:sp>
        <p:nvSpPr>
          <p:cNvPr id="41" name="矩形 40"/>
          <p:cNvSpPr/>
          <p:nvPr/>
        </p:nvSpPr>
        <p:spPr>
          <a:xfrm>
            <a:off x="8761392" y="5700022"/>
            <a:ext cx="1717477" cy="492438"/>
          </a:xfrm>
          <a:prstGeom prst="rect">
            <a:avLst/>
          </a:prstGeom>
        </p:spPr>
        <p:txBody>
          <a:bodyPr wrap="square" lIns="121917" tIns="60958" rIns="121917" bIns="60958">
            <a:spAutoFit/>
          </a:bodyPr>
          <a:lstStyle/>
          <a:p>
            <a:pPr algn="ctr"/>
            <a:r>
              <a:rPr lang="en-US" altLang="zh-CN" sz="1200" dirty="0">
                <a:ea typeface="张海山锐线体简" panose="02000000000000000000" pitchFamily="2" charset="-122"/>
              </a:rPr>
              <a:t>VTNC3000A</a:t>
            </a:r>
          </a:p>
          <a:p>
            <a:pPr algn="ctr"/>
            <a:r>
              <a:rPr lang="en-US" altLang="zh-CN" sz="1200" dirty="0">
                <a:solidFill>
                  <a:schemeClr val="tx1">
                    <a:lumMod val="65000"/>
                    <a:lumOff val="35000"/>
                  </a:schemeClr>
                </a:solidFill>
                <a:ea typeface="张海山锐线体简" panose="02000000000000000000" pitchFamily="2" charset="-122"/>
              </a:rPr>
              <a:t>4ch 2-wire convertor</a:t>
            </a:r>
            <a:endParaRPr lang="zh-CN" altLang="en-US" sz="1200" dirty="0">
              <a:solidFill>
                <a:schemeClr val="tx1">
                  <a:lumMod val="65000"/>
                  <a:lumOff val="35000"/>
                </a:schemeClr>
              </a:solidFill>
              <a:ea typeface="张海山锐线体简" panose="02000000000000000000" pitchFamily="2" charset="-122"/>
            </a:endParaRPr>
          </a:p>
        </p:txBody>
      </p:sp>
      <p:sp>
        <p:nvSpPr>
          <p:cNvPr id="42" name="矩形 41"/>
          <p:cNvSpPr/>
          <p:nvPr/>
        </p:nvSpPr>
        <p:spPr>
          <a:xfrm>
            <a:off x="2637996" y="1572970"/>
            <a:ext cx="1717477" cy="861770"/>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VTO2000A-2</a:t>
            </a:r>
          </a:p>
          <a:p>
            <a:pPr algn="ctr"/>
            <a:r>
              <a:rPr lang="en-US" altLang="zh-CN" sz="1200" dirty="0" smtClean="0">
                <a:solidFill>
                  <a:schemeClr val="tx1">
                    <a:lumMod val="65000"/>
                    <a:lumOff val="35000"/>
                  </a:schemeClr>
                </a:solidFill>
                <a:ea typeface="张海山锐线体简" panose="02000000000000000000" pitchFamily="2" charset="-122"/>
              </a:rPr>
              <a:t>1.3MP</a:t>
            </a:r>
            <a:r>
              <a:rPr lang="en-US" altLang="zh-CN" sz="1200" dirty="0">
                <a:solidFill>
                  <a:schemeClr val="tx1">
                    <a:lumMod val="65000"/>
                    <a:lumOff val="35000"/>
                  </a:schemeClr>
                </a:solidFill>
                <a:ea typeface="张海山锐线体简" panose="02000000000000000000" pitchFamily="2" charset="-122"/>
              </a:rPr>
              <a:t>,</a:t>
            </a:r>
            <a:r>
              <a:rPr lang="zh-CN" altLang="en-US" sz="1200" dirty="0" smtClean="0">
                <a:solidFill>
                  <a:schemeClr val="tx1">
                    <a:lumMod val="65000"/>
                    <a:lumOff val="35000"/>
                  </a:schemeClr>
                </a:solidFill>
                <a:ea typeface="张海山锐线体简" panose="02000000000000000000" pitchFamily="2" charset="-122"/>
              </a:rPr>
              <a:t> </a:t>
            </a:r>
            <a:r>
              <a:rPr lang="en-US" altLang="zh-CN" sz="1200" dirty="0" smtClean="0">
                <a:solidFill>
                  <a:schemeClr val="tx1">
                    <a:lumMod val="65000"/>
                    <a:lumOff val="35000"/>
                  </a:schemeClr>
                </a:solidFill>
                <a:ea typeface="张海山锐线体简" panose="02000000000000000000" pitchFamily="2" charset="-122"/>
              </a:rPr>
              <a:t>IP54,IK07</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Stainless </a:t>
            </a:r>
            <a:r>
              <a:rPr lang="en-US" altLang="zh-CN" sz="1200" dirty="0" smtClean="0">
                <a:solidFill>
                  <a:schemeClr val="tx1">
                    <a:lumMod val="65000"/>
                    <a:lumOff val="35000"/>
                  </a:schemeClr>
                </a:solidFill>
                <a:ea typeface="张海山锐线体简" panose="02000000000000000000" pitchFamily="2" charset="-122"/>
              </a:rPr>
              <a:t>steel</a:t>
            </a:r>
            <a:endParaRPr lang="en-US" altLang="zh-CN" sz="1200" dirty="0">
              <a:solidFill>
                <a:schemeClr val="tx1">
                  <a:lumMod val="65000"/>
                  <a:lumOff val="35000"/>
                </a:schemeClr>
              </a:solidFill>
              <a:ea typeface="张海山锐线体简" panose="02000000000000000000" pitchFamily="2" charset="-122"/>
            </a:endParaRPr>
          </a:p>
          <a:p>
            <a:pPr algn="ctr"/>
            <a:r>
              <a:rPr lang="en-US" altLang="zh-CN" sz="1200" dirty="0" smtClean="0">
                <a:solidFill>
                  <a:schemeClr val="tx1">
                    <a:lumMod val="65000"/>
                    <a:lumOff val="35000"/>
                  </a:schemeClr>
                </a:solidFill>
                <a:ea typeface="张海山锐线体简" panose="02000000000000000000" pitchFamily="2" charset="-122"/>
              </a:rPr>
              <a:t>Surface &amp; Flush</a:t>
            </a:r>
            <a:endParaRPr lang="zh-CN" altLang="en-US" sz="1200" dirty="0">
              <a:solidFill>
                <a:schemeClr val="tx1">
                  <a:lumMod val="65000"/>
                  <a:lumOff val="35000"/>
                </a:schemeClr>
              </a:solidFill>
              <a:ea typeface="张海山锐线体简" panose="02000000000000000000" pitchFamily="2" charset="-122"/>
            </a:endParaRPr>
          </a:p>
        </p:txBody>
      </p:sp>
      <p:grpSp>
        <p:nvGrpSpPr>
          <p:cNvPr id="2" name="组合 1"/>
          <p:cNvGrpSpPr>
            <a:grpSpLocks noChangeAspect="1"/>
          </p:cNvGrpSpPr>
          <p:nvPr/>
        </p:nvGrpSpPr>
        <p:grpSpPr>
          <a:xfrm>
            <a:off x="4906866" y="2799875"/>
            <a:ext cx="1320594" cy="866569"/>
            <a:chOff x="-1819275" y="698500"/>
            <a:chExt cx="10158413" cy="6665913"/>
          </a:xfrm>
        </p:grpSpPr>
        <p:pic>
          <p:nvPicPr>
            <p:cNvPr id="1027" name="Picture 3" descr="E:\1-产品线\1-可视对讲VDP\1. 产品规划\2- VTH\1- VTH5221D\1-产品管理流程文档\10. 产品高清照片&amp;尺寸图纸&amp;包装盒图纸\1- 产品高清图片\VTH5221D小.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819275" y="698500"/>
              <a:ext cx="10158413" cy="666591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1903604"/>
              <a:ext cx="6666051" cy="3904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 name="组合 2"/>
          <p:cNvGrpSpPr>
            <a:grpSpLocks noChangeAspect="1"/>
          </p:cNvGrpSpPr>
          <p:nvPr/>
        </p:nvGrpSpPr>
        <p:grpSpPr>
          <a:xfrm>
            <a:off x="7247520" y="2799875"/>
            <a:ext cx="1302258" cy="869696"/>
            <a:chOff x="-157163" y="1879600"/>
            <a:chExt cx="8139113" cy="5435600"/>
          </a:xfrm>
        </p:grpSpPr>
        <p:pic>
          <p:nvPicPr>
            <p:cNvPr id="1028" name="Picture 4" descr="E:\1-产品线\1-可视对讲VDP\1. 产品规划\2- VTH\1- VTH5221D\1-产品管理流程文档\10. 产品高清照片&amp;尺寸图纸&amp;包装盒图纸\1- 产品高清图片\VTH5221DW小.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57163" y="1879600"/>
              <a:ext cx="8139113" cy="543560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795"/>
            <a:stretch/>
          </p:blipFill>
          <p:spPr bwMode="auto">
            <a:xfrm>
              <a:off x="1127785" y="2932877"/>
              <a:ext cx="5504291" cy="3053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48" name="矩形 47"/>
          <p:cNvSpPr/>
          <p:nvPr/>
        </p:nvSpPr>
        <p:spPr>
          <a:xfrm>
            <a:off x="4556625" y="3760744"/>
            <a:ext cx="2021075" cy="861770"/>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VTH5221D</a:t>
            </a:r>
            <a:endParaRPr lang="en-US" altLang="zh-CN" sz="1200" dirty="0">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7</a:t>
            </a:r>
            <a:r>
              <a:rPr lang="en-US" altLang="zh-CN" sz="1200" dirty="0" smtClean="0">
                <a:solidFill>
                  <a:schemeClr val="tx1">
                    <a:lumMod val="65000"/>
                    <a:lumOff val="35000"/>
                  </a:schemeClr>
                </a:solidFill>
                <a:ea typeface="张海山锐线体简" panose="02000000000000000000" pitchFamily="2" charset="-122"/>
              </a:rPr>
              <a:t>”,Capacitive,1024x600</a:t>
            </a:r>
          </a:p>
          <a:p>
            <a:pPr algn="ctr"/>
            <a:r>
              <a:rPr lang="en-US" altLang="zh-CN" sz="1200" dirty="0">
                <a:solidFill>
                  <a:schemeClr val="tx1">
                    <a:lumMod val="65000"/>
                    <a:lumOff val="35000"/>
                  </a:schemeClr>
                </a:solidFill>
                <a:ea typeface="张海山锐线体简" panose="02000000000000000000" pitchFamily="2" charset="-122"/>
              </a:rPr>
              <a:t>Micro SD, Max 32G</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
        <p:nvSpPr>
          <p:cNvPr id="49" name="矩形 48"/>
          <p:cNvSpPr/>
          <p:nvPr/>
        </p:nvSpPr>
        <p:spPr>
          <a:xfrm>
            <a:off x="6882917" y="3750037"/>
            <a:ext cx="2021075" cy="861770"/>
          </a:xfrm>
          <a:prstGeom prst="rect">
            <a:avLst/>
          </a:prstGeom>
        </p:spPr>
        <p:txBody>
          <a:bodyPr wrap="square" lIns="121917" tIns="60958" rIns="121917" bIns="60958">
            <a:spAutoFit/>
          </a:bodyPr>
          <a:lstStyle/>
          <a:p>
            <a:pPr algn="ctr"/>
            <a:r>
              <a:rPr lang="en-US" altLang="zh-CN" sz="1200" dirty="0" smtClean="0">
                <a:ea typeface="张海山锐线体简" panose="02000000000000000000" pitchFamily="2" charset="-122"/>
              </a:rPr>
              <a:t>VTH5221DW</a:t>
            </a:r>
            <a:endParaRPr lang="en-US" altLang="zh-CN" sz="1200" dirty="0">
              <a:ea typeface="张海山锐线体简" panose="02000000000000000000" pitchFamily="2" charset="-122"/>
            </a:endParaRPr>
          </a:p>
          <a:p>
            <a:pPr algn="ctr"/>
            <a:r>
              <a:rPr lang="en-US" altLang="zh-CN" sz="1200" dirty="0">
                <a:solidFill>
                  <a:schemeClr val="tx1">
                    <a:lumMod val="65000"/>
                    <a:lumOff val="35000"/>
                  </a:schemeClr>
                </a:solidFill>
                <a:ea typeface="张海山锐线体简" panose="02000000000000000000" pitchFamily="2" charset="-122"/>
              </a:rPr>
              <a:t>7</a:t>
            </a:r>
            <a:r>
              <a:rPr lang="en-US" altLang="zh-CN" sz="1200" dirty="0" smtClean="0">
                <a:solidFill>
                  <a:schemeClr val="tx1">
                    <a:lumMod val="65000"/>
                    <a:lumOff val="35000"/>
                  </a:schemeClr>
                </a:solidFill>
                <a:ea typeface="张海山锐线体简" panose="02000000000000000000" pitchFamily="2" charset="-122"/>
              </a:rPr>
              <a:t>”,Capacitive,1024x600</a:t>
            </a:r>
          </a:p>
          <a:p>
            <a:pPr algn="ctr"/>
            <a:r>
              <a:rPr lang="en-US" altLang="zh-CN" sz="1200" dirty="0">
                <a:solidFill>
                  <a:schemeClr val="tx1">
                    <a:lumMod val="65000"/>
                    <a:lumOff val="35000"/>
                  </a:schemeClr>
                </a:solidFill>
                <a:ea typeface="张海山锐线体简" panose="02000000000000000000" pitchFamily="2" charset="-122"/>
              </a:rPr>
              <a:t>Micro SD, Max 32G</a:t>
            </a:r>
          </a:p>
          <a:p>
            <a:pPr algn="ctr"/>
            <a:r>
              <a:rPr lang="en-US" altLang="zh-CN" sz="1200" dirty="0" smtClean="0">
                <a:solidFill>
                  <a:schemeClr val="tx1">
                    <a:lumMod val="65000"/>
                    <a:lumOff val="35000"/>
                  </a:schemeClr>
                </a:solidFill>
                <a:ea typeface="张海山锐线体简" panose="02000000000000000000" pitchFamily="2" charset="-122"/>
              </a:rPr>
              <a:t>Surface</a:t>
            </a:r>
            <a:endParaRPr lang="zh-CN" altLang="en-US" sz="1200" dirty="0">
              <a:solidFill>
                <a:schemeClr val="tx1">
                  <a:lumMod val="65000"/>
                  <a:lumOff val="35000"/>
                </a:schemeClr>
              </a:solidFill>
              <a:ea typeface="张海山锐线体简" panose="02000000000000000000" pitchFamily="2" charset="-122"/>
            </a:endParaRPr>
          </a:p>
        </p:txBody>
      </p:sp>
    </p:spTree>
    <p:extLst>
      <p:ext uri="{BB962C8B-B14F-4D97-AF65-F5344CB8AC3E}">
        <p14:creationId xmlns:p14="http://schemas.microsoft.com/office/powerpoint/2010/main" xmlns="" val="235659138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平行四边形 13"/>
          <p:cNvSpPr/>
          <p:nvPr/>
        </p:nvSpPr>
        <p:spPr bwMode="auto">
          <a:xfrm flipH="1">
            <a:off x="-1403131" y="4337300"/>
            <a:ext cx="7786578" cy="2082403"/>
          </a:xfrm>
          <a:prstGeom prst="parallelogram">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674582" y="3913386"/>
            <a:ext cx="3811919" cy="2382218"/>
          </a:xfrm>
          <a:prstGeom prst="parallelogram">
            <a:avLst>
              <a:gd name="adj" fmla="val 2801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5" name="组合 24"/>
          <p:cNvGrpSpPr/>
          <p:nvPr/>
        </p:nvGrpSpPr>
        <p:grpSpPr>
          <a:xfrm>
            <a:off x="444625" y="1891125"/>
            <a:ext cx="975954" cy="1537437"/>
            <a:chOff x="672352" y="1302561"/>
            <a:chExt cx="975954" cy="1537437"/>
          </a:xfrm>
        </p:grpSpPr>
        <p:pic>
          <p:nvPicPr>
            <p:cNvPr id="106" name="图片 105"/>
            <p:cNvPicPr>
              <a:picLocks noChangeAspect="1"/>
            </p:cNvPicPr>
            <p:nvPr/>
          </p:nvPicPr>
          <p:blipFill rotWithShape="1">
            <a:blip r:embed="rId4" cstate="print">
              <a:lum bright="70000" contrast="-70000"/>
              <a:extLst>
                <a:ext uri="{BEBA8EAE-BF5A-486C-A8C5-ECC9F3942E4B}">
                  <a14:imgProps xmlns:a14="http://schemas.microsoft.com/office/drawing/2010/main" xmlns="">
                    <a14:imgLayer r:embed="rId5">
                      <a14:imgEffect>
                        <a14:brightnessContrast bright="-100000" contrast="-100000"/>
                      </a14:imgEffect>
                    </a14:imgLayer>
                  </a14:imgProps>
                </a:ext>
                <a:ext uri="{28A0092B-C50C-407E-A947-70E740481C1C}">
                  <a14:useLocalDpi xmlns:a14="http://schemas.microsoft.com/office/drawing/2010/main" xmlns="" val="0"/>
                </a:ext>
              </a:extLst>
            </a:blip>
            <a:srcRect l="75443" t="24165" b="59601"/>
            <a:stretch/>
          </p:blipFill>
          <p:spPr>
            <a:xfrm>
              <a:off x="804426" y="1302561"/>
              <a:ext cx="583904" cy="784488"/>
            </a:xfrm>
            <a:prstGeom prst="rect">
              <a:avLst/>
            </a:prstGeom>
          </p:spPr>
        </p:pic>
        <p:cxnSp>
          <p:nvCxnSpPr>
            <p:cNvPr id="17" name="直接连接符 16"/>
            <p:cNvCxnSpPr/>
            <p:nvPr/>
          </p:nvCxnSpPr>
          <p:spPr>
            <a:xfrm flipV="1">
              <a:off x="672352" y="2094287"/>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2352" y="2286000"/>
              <a:ext cx="968214"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Video</a:t>
              </a:r>
            </a:p>
            <a:p>
              <a:pPr algn="ctr">
                <a:lnSpc>
                  <a:spcPct val="90000"/>
                </a:lnSpc>
                <a:spcBef>
                  <a:spcPct val="20000"/>
                </a:spcBef>
                <a:buSzPct val="80000"/>
              </a:pPr>
              <a:r>
                <a:rPr lang="en-US" altLang="zh-CN" dirty="0" smtClean="0">
                  <a:solidFill>
                    <a:schemeClr val="bg1"/>
                  </a:solidFill>
                </a:rPr>
                <a:t> Intercom</a:t>
              </a:r>
              <a:endParaRPr lang="zh-CN" altLang="en-US" dirty="0">
                <a:solidFill>
                  <a:schemeClr val="bg1"/>
                </a:solidFill>
              </a:endParaRPr>
            </a:p>
          </p:txBody>
        </p:sp>
      </p:grpSp>
      <p:grpSp>
        <p:nvGrpSpPr>
          <p:cNvPr id="26" name="组合 25"/>
          <p:cNvGrpSpPr/>
          <p:nvPr/>
        </p:nvGrpSpPr>
        <p:grpSpPr>
          <a:xfrm>
            <a:off x="1878290" y="1835417"/>
            <a:ext cx="1214948" cy="1577797"/>
            <a:chOff x="2315026" y="1262201"/>
            <a:chExt cx="1214948" cy="1577797"/>
          </a:xfrm>
        </p:grpSpPr>
        <p:pic>
          <p:nvPicPr>
            <p:cNvPr id="99" name="图片 98"/>
            <p:cNvPicPr>
              <a:picLocks noChangeAspect="1"/>
            </p:cNvPicPr>
            <p:nvPr/>
          </p:nvPicPr>
          <p:blipFill rotWithShape="1">
            <a:blip r:embed="rId6" cstate="print">
              <a:lum bright="70000" contrast="-70000"/>
              <a:extLst>
                <a:ext uri="{BEBA8EAE-BF5A-486C-A8C5-ECC9F3942E4B}">
                  <a14:imgProps xmlns:a14="http://schemas.microsoft.com/office/drawing/2010/main" xmlns="">
                    <a14:imgLayer r:embed="rId7">
                      <a14:imgEffect>
                        <a14:brightnessContrast bright="-100000" contrast="-100000"/>
                      </a14:imgEffect>
                    </a14:imgLayer>
                  </a14:imgProps>
                </a:ext>
                <a:ext uri="{28A0092B-C50C-407E-A947-70E740481C1C}">
                  <a14:useLocalDpi xmlns:a14="http://schemas.microsoft.com/office/drawing/2010/main" xmlns="" val="0"/>
                </a:ext>
              </a:extLst>
            </a:blip>
            <a:srcRect l="71755" t="88469"/>
            <a:stretch/>
          </p:blipFill>
          <p:spPr>
            <a:xfrm>
              <a:off x="2549243" y="1262201"/>
              <a:ext cx="754246" cy="722457"/>
            </a:xfrm>
            <a:prstGeom prst="rect">
              <a:avLst/>
            </a:prstGeom>
          </p:spPr>
        </p:pic>
        <p:cxnSp>
          <p:nvCxnSpPr>
            <p:cNvPr id="108" name="直接连接符 107"/>
            <p:cNvCxnSpPr/>
            <p:nvPr/>
          </p:nvCxnSpPr>
          <p:spPr>
            <a:xfrm flipV="1">
              <a:off x="2438389" y="2101524"/>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315026" y="2286000"/>
              <a:ext cx="1214948"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IPC</a:t>
              </a:r>
            </a:p>
            <a:p>
              <a:pPr algn="ctr">
                <a:lnSpc>
                  <a:spcPct val="90000"/>
                </a:lnSpc>
                <a:spcBef>
                  <a:spcPct val="20000"/>
                </a:spcBef>
                <a:buSzPct val="80000"/>
              </a:pPr>
              <a:r>
                <a:rPr lang="en-US" altLang="zh-CN" dirty="0" smtClean="0">
                  <a:solidFill>
                    <a:schemeClr val="bg1"/>
                  </a:solidFill>
                </a:rPr>
                <a:t>Surveillance</a:t>
              </a:r>
              <a:endParaRPr lang="zh-CN" altLang="en-US" dirty="0">
                <a:solidFill>
                  <a:schemeClr val="bg1"/>
                </a:solidFill>
              </a:endParaRPr>
            </a:p>
          </p:txBody>
        </p:sp>
      </p:grpSp>
      <p:grpSp>
        <p:nvGrpSpPr>
          <p:cNvPr id="27" name="组合 26"/>
          <p:cNvGrpSpPr/>
          <p:nvPr/>
        </p:nvGrpSpPr>
        <p:grpSpPr>
          <a:xfrm>
            <a:off x="3529302" y="1821769"/>
            <a:ext cx="1120307" cy="1586762"/>
            <a:chOff x="3911446" y="1262201"/>
            <a:chExt cx="1120307" cy="1586762"/>
          </a:xfrm>
        </p:grpSpPr>
        <p:pic>
          <p:nvPicPr>
            <p:cNvPr id="105" name="图片 104"/>
            <p:cNvPicPr>
              <a:picLocks noChangeAspect="1"/>
            </p:cNvPicPr>
            <p:nvPr/>
          </p:nvPicPr>
          <p:blipFill rotWithShape="1">
            <a:blip r:embed="rId8" cstate="print">
              <a:lum bright="70000" contrast="-70000"/>
              <a:extLst>
                <a:ext uri="{BEBA8EAE-BF5A-486C-A8C5-ECC9F3942E4B}">
                  <a14:imgProps xmlns:a14="http://schemas.microsoft.com/office/drawing/2010/main" xmlns="">
                    <a14:imgLayer r:embed="rId9">
                      <a14:imgEffect>
                        <a14:brightnessContrast bright="-100000" contrast="-100000"/>
                      </a14:imgEffect>
                    </a14:imgLayer>
                  </a14:imgProps>
                </a:ext>
                <a:ext uri="{28A0092B-C50C-407E-A947-70E740481C1C}">
                  <a14:useLocalDpi xmlns:a14="http://schemas.microsoft.com/office/drawing/2010/main" xmlns="" val="0"/>
                </a:ext>
              </a:extLst>
            </a:blip>
            <a:srcRect t="24602" r="74557" b="58840"/>
            <a:stretch/>
          </p:blipFill>
          <p:spPr>
            <a:xfrm>
              <a:off x="4116298" y="1262201"/>
              <a:ext cx="710598" cy="939850"/>
            </a:xfrm>
            <a:prstGeom prst="rect">
              <a:avLst/>
            </a:prstGeom>
          </p:spPr>
        </p:pic>
        <p:cxnSp>
          <p:nvCxnSpPr>
            <p:cNvPr id="110" name="直接连接符 109"/>
            <p:cNvCxnSpPr/>
            <p:nvPr/>
          </p:nvCxnSpPr>
          <p:spPr>
            <a:xfrm flipV="1">
              <a:off x="3983620" y="2112546"/>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3911446" y="2294965"/>
              <a:ext cx="1120307"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Alarm</a:t>
              </a:r>
            </a:p>
            <a:p>
              <a:pPr algn="ctr">
                <a:lnSpc>
                  <a:spcPct val="90000"/>
                </a:lnSpc>
                <a:spcBef>
                  <a:spcPct val="20000"/>
                </a:spcBef>
                <a:buSzPct val="80000"/>
              </a:pPr>
              <a:r>
                <a:rPr lang="en-US" altLang="zh-CN" dirty="0" smtClean="0">
                  <a:solidFill>
                    <a:schemeClr val="bg1"/>
                  </a:solidFill>
                </a:rPr>
                <a:t>Integration</a:t>
              </a:r>
              <a:endParaRPr lang="zh-CN" altLang="en-US" dirty="0">
                <a:solidFill>
                  <a:schemeClr val="bg1"/>
                </a:solidFill>
              </a:endParaRPr>
            </a:p>
          </p:txBody>
        </p:sp>
      </p:grpSp>
      <p:grpSp>
        <p:nvGrpSpPr>
          <p:cNvPr id="28" name="组合 27"/>
          <p:cNvGrpSpPr/>
          <p:nvPr/>
        </p:nvGrpSpPr>
        <p:grpSpPr>
          <a:xfrm>
            <a:off x="4990116" y="2672115"/>
            <a:ext cx="1354538" cy="747326"/>
            <a:chOff x="5181188" y="2112547"/>
            <a:chExt cx="1354538" cy="747326"/>
          </a:xfrm>
        </p:grpSpPr>
        <p:cxnSp>
          <p:nvCxnSpPr>
            <p:cNvPr id="111" name="直接连接符 110"/>
            <p:cNvCxnSpPr/>
            <p:nvPr/>
          </p:nvCxnSpPr>
          <p:spPr>
            <a:xfrm flipV="1">
              <a:off x="5370476" y="2112547"/>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181188" y="2305875"/>
              <a:ext cx="1354538"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Management</a:t>
              </a:r>
            </a:p>
            <a:p>
              <a:pPr algn="ctr">
                <a:lnSpc>
                  <a:spcPct val="90000"/>
                </a:lnSpc>
                <a:spcBef>
                  <a:spcPct val="20000"/>
                </a:spcBef>
                <a:buSzPct val="80000"/>
              </a:pPr>
              <a:r>
                <a:rPr lang="en-US" altLang="zh-CN" dirty="0" smtClean="0">
                  <a:solidFill>
                    <a:schemeClr val="bg1"/>
                  </a:solidFill>
                </a:rPr>
                <a:t>Center</a:t>
              </a:r>
              <a:endParaRPr lang="zh-CN" altLang="en-US" dirty="0">
                <a:solidFill>
                  <a:schemeClr val="bg1"/>
                </a:solidFill>
              </a:endParaRPr>
            </a:p>
          </p:txBody>
        </p:sp>
      </p:grpSp>
      <p:sp>
        <p:nvSpPr>
          <p:cNvPr id="117" name="TextBox 116"/>
          <p:cNvSpPr txBox="1"/>
          <p:nvPr/>
        </p:nvSpPr>
        <p:spPr>
          <a:xfrm>
            <a:off x="359212" y="529601"/>
            <a:ext cx="3175549" cy="553998"/>
          </a:xfrm>
          <a:prstGeom prst="rect">
            <a:avLst/>
          </a:prstGeom>
          <a:noFill/>
        </p:spPr>
        <p:txBody>
          <a:bodyPr wrap="none" lIns="0" tIns="0" rIns="0" bIns="0" rtlCol="0">
            <a:spAutoFit/>
          </a:bodyPr>
          <a:lstStyle/>
          <a:p>
            <a:pPr marL="742950" indent="-742950" algn="ctr">
              <a:lnSpc>
                <a:spcPct val="90000"/>
              </a:lnSpc>
              <a:spcBef>
                <a:spcPct val="20000"/>
              </a:spcBef>
              <a:buSzPct val="80000"/>
              <a:buFont typeface="Wingdings" pitchFamily="2" charset="2"/>
              <a:buChar char="Ø"/>
            </a:pPr>
            <a:r>
              <a:rPr lang="en-US" altLang="zh-CN" sz="4000" dirty="0" smtClean="0">
                <a:solidFill>
                  <a:schemeClr val="bg1"/>
                </a:solidFill>
              </a:rPr>
              <a:t>Apartment</a:t>
            </a:r>
            <a:endParaRPr lang="zh-CN" altLang="en-US" sz="4000" dirty="0">
              <a:solidFill>
                <a:schemeClr val="bg1"/>
              </a:solidFill>
            </a:endParaRPr>
          </a:p>
        </p:txBody>
      </p:sp>
      <p:pic>
        <p:nvPicPr>
          <p:cNvPr id="119" name="Picture 5"/>
          <p:cNvPicPr>
            <a:picLocks noChangeAspect="1" noChangeArrowheads="1"/>
          </p:cNvPicPr>
          <p:nvPr/>
        </p:nvPicPr>
        <p:blipFill>
          <a:blip r:embed="rId10" cstate="print">
            <a:extLst>
              <a:ext uri="{28A0092B-C50C-407E-A947-70E740481C1C}">
                <a14:useLocalDpi xmlns:a14="http://schemas.microsoft.com/office/drawing/2010/main" xmlns="" val="0"/>
              </a:ext>
            </a:extLst>
          </a:blip>
          <a:stretch>
            <a:fillRect/>
          </a:stretch>
        </p:blipFill>
        <p:spPr bwMode="auto">
          <a:xfrm flipH="1">
            <a:off x="5279417" y="2123116"/>
            <a:ext cx="764196" cy="434758"/>
          </a:xfrm>
          <a:prstGeom prst="rect">
            <a:avLst/>
          </a:prstGeom>
          <a:noFill/>
          <a:ln>
            <a:noFill/>
          </a:ln>
          <a:extLst/>
        </p:spPr>
      </p:pic>
      <p:pic>
        <p:nvPicPr>
          <p:cNvPr id="6148"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flipH="1">
            <a:off x="2663057" y="3913386"/>
            <a:ext cx="3973103" cy="2401689"/>
          </a:xfrm>
          <a:prstGeom prst="parallelogram">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0" name="图片 119"/>
          <p:cNvPicPr>
            <a:picLocks noChangeAspect="1"/>
          </p:cNvPicPr>
          <p:nvPr/>
        </p:nvPicPr>
        <p:blipFill rotWithShape="1">
          <a:blip r:embed="rId12" cstate="print">
            <a:extLst>
              <a:ext uri="{28A0092B-C50C-407E-A947-70E740481C1C}">
                <a14:useLocalDpi xmlns:a14="http://schemas.microsoft.com/office/drawing/2010/main" xmlns="" val="0"/>
              </a:ext>
            </a:extLst>
          </a:blip>
          <a:srcRect t="43172" b="2357"/>
          <a:stretch/>
        </p:blipFill>
        <p:spPr>
          <a:xfrm>
            <a:off x="7787540" y="2672114"/>
            <a:ext cx="5116655" cy="4429883"/>
          </a:xfrm>
          <a:prstGeom prst="rect">
            <a:avLst/>
          </a:prstGeom>
        </p:spPr>
      </p:pic>
    </p:spTree>
    <p:extLst>
      <p:ext uri="{BB962C8B-B14F-4D97-AF65-F5344CB8AC3E}">
        <p14:creationId xmlns:p14="http://schemas.microsoft.com/office/powerpoint/2010/main" xmlns="" val="13140489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4163" y="2729509"/>
            <a:ext cx="5025102" cy="3127197"/>
          </a:xfrm>
          <a:prstGeom prst="rect">
            <a:avLst/>
          </a:prstGeom>
          <a:ln>
            <a:noFill/>
          </a:ln>
          <a:effectLst>
            <a:reflection blurRad="12700" stA="30000" endPos="30000" dist="5000" dir="5400000" sy="-100000" algn="bl" rotWithShape="0"/>
          </a:effectLst>
          <a:scene3d>
            <a:camera prst="perspectiveContrastingLeftFacing">
              <a:rot lat="300000" lon="192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1" name="TextBox 40"/>
          <p:cNvSpPr txBox="1"/>
          <p:nvPr/>
        </p:nvSpPr>
        <p:spPr>
          <a:xfrm>
            <a:off x="319420" y="598904"/>
            <a:ext cx="6087500" cy="584775"/>
          </a:xfrm>
          <a:prstGeom prst="rect">
            <a:avLst/>
          </a:prstGeom>
          <a:noFill/>
        </p:spPr>
        <p:txBody>
          <a:bodyPr wrap="none" rtlCol="0">
            <a:spAutoFit/>
          </a:bodyPr>
          <a:lstStyle/>
          <a:p>
            <a:r>
              <a:rPr lang="en-US" altLang="zh-CN" sz="3200" dirty="0" smtClean="0">
                <a:solidFill>
                  <a:schemeClr val="bg1"/>
                </a:solidFill>
              </a:rPr>
              <a:t>Management Center--</a:t>
            </a:r>
            <a:r>
              <a:rPr lang="en-US" altLang="zh-CN" sz="3200" dirty="0" err="1" smtClean="0">
                <a:solidFill>
                  <a:schemeClr val="bg1"/>
                </a:solidFill>
              </a:rPr>
              <a:t>SmartPSS</a:t>
            </a:r>
            <a:r>
              <a:rPr lang="en-US" altLang="zh-CN" sz="3200" dirty="0" smtClean="0">
                <a:solidFill>
                  <a:schemeClr val="bg1"/>
                </a:solidFill>
              </a:rPr>
              <a:t> </a:t>
            </a:r>
            <a:endParaRPr lang="zh-CN" altLang="en-US" sz="3200" dirty="0">
              <a:solidFill>
                <a:schemeClr val="bg1"/>
              </a:solidFill>
            </a:endParaRPr>
          </a:p>
        </p:txBody>
      </p:sp>
      <p:sp>
        <p:nvSpPr>
          <p:cNvPr id="40" name="TextBox 39"/>
          <p:cNvSpPr txBox="1"/>
          <p:nvPr/>
        </p:nvSpPr>
        <p:spPr>
          <a:xfrm rot="17891016">
            <a:off x="5992393" y="1884131"/>
            <a:ext cx="2095958" cy="400110"/>
          </a:xfrm>
          <a:prstGeom prst="rect">
            <a:avLst/>
          </a:prstGeom>
          <a:noFill/>
        </p:spPr>
        <p:txBody>
          <a:bodyPr wrap="none" rtlCol="0">
            <a:spAutoFit/>
          </a:bodyPr>
          <a:lstStyle/>
          <a:p>
            <a:r>
              <a:rPr lang="en-US" altLang="zh-CN" sz="2000" dirty="0" smtClean="0">
                <a:solidFill>
                  <a:schemeClr val="bg1"/>
                </a:solidFill>
              </a:rPr>
              <a:t>Unlock Remotely</a:t>
            </a:r>
            <a:endParaRPr lang="zh-CN" altLang="en-US" sz="2000" dirty="0">
              <a:solidFill>
                <a:schemeClr val="bg1"/>
              </a:solidFill>
            </a:endParaRPr>
          </a:p>
        </p:txBody>
      </p:sp>
      <p:pic>
        <p:nvPicPr>
          <p:cNvPr id="3076" name="Picture 4" descr="E:\1-产品线\5-软件 APP&amp; SmartPSS &amp; config tool\DMSS\DMSS\door_live preview\door_livepreview_softkey_vto_n@2x.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62304" y="2292887"/>
            <a:ext cx="565850" cy="56585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C:\Users\22017\Desktop\SmartPSS - 副本.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35924" y="2847558"/>
            <a:ext cx="992321" cy="992321"/>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8047359" y="5538653"/>
            <a:ext cx="1925527" cy="400110"/>
          </a:xfrm>
          <a:prstGeom prst="rect">
            <a:avLst/>
          </a:prstGeom>
          <a:noFill/>
        </p:spPr>
        <p:txBody>
          <a:bodyPr wrap="none" rtlCol="0">
            <a:spAutoFit/>
          </a:bodyPr>
          <a:lstStyle/>
          <a:p>
            <a:r>
              <a:rPr lang="en-US" altLang="zh-CN" sz="2000" dirty="0" smtClean="0">
                <a:solidFill>
                  <a:schemeClr val="bg1"/>
                </a:solidFill>
              </a:rPr>
              <a:t>Announcement</a:t>
            </a:r>
          </a:p>
        </p:txBody>
      </p:sp>
      <p:sp>
        <p:nvSpPr>
          <p:cNvPr id="54" name="TextBox 53"/>
          <p:cNvSpPr txBox="1"/>
          <p:nvPr/>
        </p:nvSpPr>
        <p:spPr>
          <a:xfrm rot="3930929">
            <a:off x="9975793" y="2098765"/>
            <a:ext cx="2398221" cy="400110"/>
          </a:xfrm>
          <a:prstGeom prst="rect">
            <a:avLst/>
          </a:prstGeom>
          <a:noFill/>
        </p:spPr>
        <p:txBody>
          <a:bodyPr wrap="none" rtlCol="0">
            <a:spAutoFit/>
          </a:bodyPr>
          <a:lstStyle/>
          <a:p>
            <a:r>
              <a:rPr lang="en-US" altLang="zh-CN" sz="2000" dirty="0" smtClean="0">
                <a:solidFill>
                  <a:schemeClr val="bg1"/>
                </a:solidFill>
              </a:rPr>
              <a:t>Card Management</a:t>
            </a:r>
            <a:r>
              <a:rPr lang="zh-CN" altLang="en-US" sz="2000" dirty="0" smtClean="0">
                <a:solidFill>
                  <a:schemeClr val="bg1"/>
                </a:solidFill>
              </a:rPr>
              <a:t>*</a:t>
            </a:r>
            <a:endParaRPr lang="en-US" altLang="zh-CN" sz="2000" dirty="0" smtClean="0">
              <a:solidFill>
                <a:schemeClr val="bg1"/>
              </a:solidFill>
            </a:endParaRPr>
          </a:p>
        </p:txBody>
      </p:sp>
      <p:sp>
        <p:nvSpPr>
          <p:cNvPr id="55" name="TextBox 54"/>
          <p:cNvSpPr txBox="1"/>
          <p:nvPr/>
        </p:nvSpPr>
        <p:spPr>
          <a:xfrm rot="3572400">
            <a:off x="5815421" y="4347834"/>
            <a:ext cx="2394117" cy="400110"/>
          </a:xfrm>
          <a:prstGeom prst="rect">
            <a:avLst/>
          </a:prstGeom>
          <a:noFill/>
          <a:scene3d>
            <a:camera prst="orthographicFront">
              <a:rot lat="0" lon="0" rev="0"/>
            </a:camera>
            <a:lightRig rig="threePt" dir="t"/>
          </a:scene3d>
        </p:spPr>
        <p:txBody>
          <a:bodyPr wrap="none" rtlCol="0">
            <a:spAutoFit/>
          </a:bodyPr>
          <a:lstStyle/>
          <a:p>
            <a:r>
              <a:rPr lang="en-US" altLang="zh-CN" sz="2000" dirty="0" smtClean="0">
                <a:solidFill>
                  <a:schemeClr val="bg1"/>
                </a:solidFill>
              </a:rPr>
              <a:t>Receive Alarm info</a:t>
            </a:r>
            <a:r>
              <a:rPr lang="zh-CN" altLang="en-US" sz="2000" dirty="0" smtClean="0">
                <a:solidFill>
                  <a:schemeClr val="bg1"/>
                </a:solidFill>
              </a:rPr>
              <a:t>*</a:t>
            </a:r>
            <a:endParaRPr lang="en-US" altLang="zh-CN" sz="2000" dirty="0" smtClean="0">
              <a:solidFill>
                <a:schemeClr val="bg1"/>
              </a:solidFill>
            </a:endParaRPr>
          </a:p>
        </p:txBody>
      </p:sp>
      <p:grpSp>
        <p:nvGrpSpPr>
          <p:cNvPr id="18" name="组合 17"/>
          <p:cNvGrpSpPr/>
          <p:nvPr/>
        </p:nvGrpSpPr>
        <p:grpSpPr>
          <a:xfrm>
            <a:off x="8780970" y="4725398"/>
            <a:ext cx="502231" cy="498087"/>
            <a:chOff x="7548201" y="2307081"/>
            <a:chExt cx="502231" cy="498087"/>
          </a:xfrm>
        </p:grpSpPr>
        <p:pic>
          <p:nvPicPr>
            <p:cNvPr id="3078" name="Picture 6" descr="E:\1-产品线\5-软件 APP&amp; SmartPSS &amp; config tool\DMSS\DMSS\alarm\alarm_body_newmassage_h@2x.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95558" y="2380169"/>
              <a:ext cx="407516" cy="35587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椭圆 4"/>
            <p:cNvSpPr/>
            <p:nvPr/>
          </p:nvSpPr>
          <p:spPr bwMode="auto">
            <a:xfrm>
              <a:off x="7548201" y="2307081"/>
              <a:ext cx="502231" cy="498087"/>
            </a:xfrm>
            <a:prstGeom prst="ellipse">
              <a:avLst/>
            </a:prstGeom>
            <a:solidFill>
              <a:schemeClr val="bg2">
                <a:alpha val="12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grpSp>
      <p:grpSp>
        <p:nvGrpSpPr>
          <p:cNvPr id="20" name="组合 19"/>
          <p:cNvGrpSpPr/>
          <p:nvPr/>
        </p:nvGrpSpPr>
        <p:grpSpPr>
          <a:xfrm>
            <a:off x="7392601" y="3949995"/>
            <a:ext cx="502231" cy="498087"/>
            <a:chOff x="7202815" y="1659145"/>
            <a:chExt cx="502231" cy="498087"/>
          </a:xfrm>
        </p:grpSpPr>
        <p:pic>
          <p:nvPicPr>
            <p:cNvPr id="3082" name="Picture 10" descr="E:\1-产品线\5-软件 APP&amp; SmartPSS &amp; config tool\DMSS\DMSS\door_event\door_event_body_arm_n@2x.png"/>
            <p:cNvPicPr>
              <a:picLocks noChangeAspect="1" noChangeArrowheads="1"/>
            </p:cNvPicPr>
            <p:nvPr/>
          </p:nvPicPr>
          <p:blipFill>
            <a:blip r:embed="rId6" cstate="print">
              <a:lum bright="70000" contrast="-70000"/>
              <a:extLst>
                <a:ext uri="{BEBA8EAE-BF5A-486C-A8C5-ECC9F3942E4B}">
                  <a14:imgProps xmlns:a14="http://schemas.microsoft.com/office/drawing/2010/main" xmlns="">
                    <a14:imgLayer r:embed="rId7">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a:off x="7256398" y="1714991"/>
              <a:ext cx="386396" cy="386396"/>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椭圆 58"/>
            <p:cNvSpPr/>
            <p:nvPr/>
          </p:nvSpPr>
          <p:spPr bwMode="auto">
            <a:xfrm>
              <a:off x="7202815" y="1659145"/>
              <a:ext cx="502231" cy="498087"/>
            </a:xfrm>
            <a:prstGeom prst="ellipse">
              <a:avLst/>
            </a:prstGeom>
            <a:solidFill>
              <a:schemeClr val="bg2">
                <a:alpha val="12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grpSp>
      <p:grpSp>
        <p:nvGrpSpPr>
          <p:cNvPr id="45" name="组合 44"/>
          <p:cNvGrpSpPr>
            <a:grpSpLocks noChangeAspect="1"/>
          </p:cNvGrpSpPr>
          <p:nvPr/>
        </p:nvGrpSpPr>
        <p:grpSpPr>
          <a:xfrm>
            <a:off x="6611938" y="1233352"/>
            <a:ext cx="4843005" cy="4305301"/>
            <a:chOff x="677870" y="1716854"/>
            <a:chExt cx="4843005" cy="4305301"/>
          </a:xfrm>
        </p:grpSpPr>
        <p:sp>
          <p:nvSpPr>
            <p:cNvPr id="61" name="Freeform 20"/>
            <p:cNvSpPr>
              <a:spLocks noChangeArrowheads="1"/>
            </p:cNvSpPr>
            <p:nvPr/>
          </p:nvSpPr>
          <p:spPr bwMode="auto">
            <a:xfrm>
              <a:off x="1273860" y="1716854"/>
              <a:ext cx="1709192" cy="1128422"/>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sp>
          <p:nvSpPr>
            <p:cNvPr id="62" name="Freeform 21"/>
            <p:cNvSpPr>
              <a:spLocks noChangeArrowheads="1"/>
            </p:cNvSpPr>
            <p:nvPr/>
          </p:nvSpPr>
          <p:spPr bwMode="auto">
            <a:xfrm flipH="1">
              <a:off x="3225703" y="1716854"/>
              <a:ext cx="1709192" cy="1128422"/>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sp>
          <p:nvSpPr>
            <p:cNvPr id="63" name="Freeform 18"/>
            <p:cNvSpPr>
              <a:spLocks noChangeArrowheads="1"/>
            </p:cNvSpPr>
            <p:nvPr/>
          </p:nvSpPr>
          <p:spPr bwMode="auto">
            <a:xfrm flipV="1">
              <a:off x="1273860" y="4893733"/>
              <a:ext cx="1709192" cy="1128422"/>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sp>
          <p:nvSpPr>
            <p:cNvPr id="64" name="Freeform 19"/>
            <p:cNvSpPr>
              <a:spLocks noChangeArrowheads="1"/>
            </p:cNvSpPr>
            <p:nvPr/>
          </p:nvSpPr>
          <p:spPr bwMode="auto">
            <a:xfrm flipH="1" flipV="1">
              <a:off x="3225703" y="4893733"/>
              <a:ext cx="1709192" cy="1128422"/>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sp>
          <p:nvSpPr>
            <p:cNvPr id="65" name="Freeform 16"/>
            <p:cNvSpPr>
              <a:spLocks noChangeArrowheads="1"/>
            </p:cNvSpPr>
            <p:nvPr/>
          </p:nvSpPr>
          <p:spPr bwMode="auto">
            <a:xfrm rot="17954293">
              <a:off x="386159" y="3329163"/>
              <a:ext cx="1710790" cy="1127368"/>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sp>
          <p:nvSpPr>
            <p:cNvPr id="66" name="Freeform 17"/>
            <p:cNvSpPr>
              <a:spLocks noChangeArrowheads="1"/>
            </p:cNvSpPr>
            <p:nvPr/>
          </p:nvSpPr>
          <p:spPr bwMode="auto">
            <a:xfrm rot="3645707" flipH="1">
              <a:off x="4101796" y="3329163"/>
              <a:ext cx="1710790" cy="1127368"/>
            </a:xfrm>
            <a:custGeom>
              <a:avLst/>
              <a:gdLst>
                <a:gd name="T0" fmla="*/ 270720 w 1621631"/>
                <a:gd name="T1" fmla="*/ 1067768 h 1069614"/>
                <a:gd name="T2" fmla="*/ 273843 w 1621631"/>
                <a:gd name="T3" fmla="*/ 1069614 h 1069614"/>
                <a:gd name="T4" fmla="*/ 270720 w 1621631"/>
                <a:gd name="T5" fmla="*/ 1067768 h 1069614"/>
                <a:gd name="T6" fmla="*/ 0 w 1621631"/>
                <a:gd name="T7" fmla="*/ 907689 h 1069614"/>
                <a:gd name="T8" fmla="*/ 1629 w 1621631"/>
                <a:gd name="T9" fmla="*/ 908652 h 1069614"/>
                <a:gd name="T10" fmla="*/ 0 w 1621631"/>
                <a:gd name="T11" fmla="*/ 907689 h 1069614"/>
                <a:gd name="T12" fmla="*/ 1621631 w 1621631"/>
                <a:gd name="T13" fmla="*/ 312073 h 1069614"/>
                <a:gd name="T14" fmla="*/ 1621631 w 1621631"/>
                <a:gd name="T15" fmla="*/ 312377 h 1069614"/>
                <a:gd name="T16" fmla="*/ 1621631 w 1621631"/>
                <a:gd name="T17" fmla="*/ 312073 h 1069614"/>
                <a:gd name="T18" fmla="*/ 1621631 w 1621631"/>
                <a:gd name="T19" fmla="*/ 0 h 1069614"/>
                <a:gd name="T20" fmla="*/ 1621631 w 1621631"/>
                <a:gd name="T21" fmla="*/ 312073 h 1069614"/>
                <a:gd name="T22" fmla="*/ 270720 w 1621631"/>
                <a:gd name="T23" fmla="*/ 1067768 h 1069614"/>
                <a:gd name="T24" fmla="*/ 1629 w 1621631"/>
                <a:gd name="T25" fmla="*/ 908652 h 1069614"/>
                <a:gd name="T26" fmla="*/ 1621631 w 1621631"/>
                <a:gd name="T27" fmla="*/ 0 h 10696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21631"/>
                <a:gd name="T43" fmla="*/ 0 h 1069614"/>
                <a:gd name="T44" fmla="*/ 1621631 w 1621631"/>
                <a:gd name="T45" fmla="*/ 1069614 h 10696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21631" h="1069614">
                  <a:moveTo>
                    <a:pt x="270720" y="1067768"/>
                  </a:moveTo>
                  <a:lnTo>
                    <a:pt x="273843" y="1069614"/>
                  </a:lnTo>
                  <a:lnTo>
                    <a:pt x="270720" y="1067768"/>
                  </a:lnTo>
                  <a:close/>
                  <a:moveTo>
                    <a:pt x="0" y="907689"/>
                  </a:moveTo>
                  <a:lnTo>
                    <a:pt x="1629" y="908652"/>
                  </a:lnTo>
                  <a:lnTo>
                    <a:pt x="0" y="907689"/>
                  </a:lnTo>
                  <a:close/>
                  <a:moveTo>
                    <a:pt x="1621631" y="312073"/>
                  </a:moveTo>
                  <a:lnTo>
                    <a:pt x="1621631" y="312377"/>
                  </a:lnTo>
                  <a:lnTo>
                    <a:pt x="1621631" y="312073"/>
                  </a:lnTo>
                  <a:close/>
                  <a:moveTo>
                    <a:pt x="1621631" y="0"/>
                  </a:moveTo>
                  <a:lnTo>
                    <a:pt x="1621631" y="312073"/>
                  </a:lnTo>
                  <a:cubicBezTo>
                    <a:pt x="1059988" y="337356"/>
                    <a:pt x="568425" y="631117"/>
                    <a:pt x="270720" y="1067768"/>
                  </a:cubicBezTo>
                  <a:lnTo>
                    <a:pt x="1629" y="908652"/>
                  </a:lnTo>
                  <a:cubicBezTo>
                    <a:pt x="354259" y="380480"/>
                    <a:pt x="945677" y="25494"/>
                    <a:pt x="1621631" y="0"/>
                  </a:cubicBezTo>
                  <a:close/>
                </a:path>
              </a:pathLst>
            </a:custGeom>
            <a:solidFill>
              <a:srgbClr val="0070C0"/>
            </a:solidFill>
            <a:ln>
              <a:noFill/>
            </a:ln>
            <a:extLst/>
          </p:spPr>
          <p:txBody>
            <a:bodyPr rIns="45720" bIns="91440" anchor="b"/>
            <a:lstStyle>
              <a:defPPr>
                <a:defRPr lang="zh-CN"/>
              </a:defPPr>
              <a:lvl1pPr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66725"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3186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98588"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65313" algn="l" defTabSz="931863"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endParaRPr lang="zh-CN" altLang="zh-CN">
                <a:solidFill>
                  <a:srgbClr val="FFFFFF"/>
                </a:solidFill>
                <a:cs typeface="Segoe UI" pitchFamily="34" charset="0"/>
                <a:sym typeface="Segoe UI" pitchFamily="34" charset="0"/>
              </a:endParaRPr>
            </a:p>
          </p:txBody>
        </p:sp>
      </p:grpSp>
      <p:sp>
        <p:nvSpPr>
          <p:cNvPr id="39" name="TextBox 38"/>
          <p:cNvSpPr txBox="1"/>
          <p:nvPr/>
        </p:nvSpPr>
        <p:spPr>
          <a:xfrm>
            <a:off x="8268403" y="833242"/>
            <a:ext cx="1777666" cy="400110"/>
          </a:xfrm>
          <a:prstGeom prst="rect">
            <a:avLst/>
          </a:prstGeom>
          <a:noFill/>
        </p:spPr>
        <p:txBody>
          <a:bodyPr wrap="none" rtlCol="0">
            <a:spAutoFit/>
          </a:bodyPr>
          <a:lstStyle/>
          <a:p>
            <a:pPr algn="ctr" defTabSz="699496" fontAlgn="base">
              <a:spcBef>
                <a:spcPct val="0"/>
              </a:spcBef>
              <a:spcAft>
                <a:spcPct val="0"/>
              </a:spcAft>
            </a:pPr>
            <a:r>
              <a:rPr lang="en-US" altLang="zh-CN" sz="2000" spc="-76" dirty="0" smtClean="0">
                <a:solidFill>
                  <a:prstClr val="white"/>
                </a:solidFill>
                <a:ea typeface="Segoe UI" pitchFamily="34" charset="0"/>
                <a:cs typeface="Segoe UI" pitchFamily="34" charset="0"/>
              </a:rPr>
              <a:t>Emergency Call</a:t>
            </a:r>
            <a:endParaRPr lang="en-US" altLang="zh-CN" sz="2000" spc="-76" dirty="0">
              <a:solidFill>
                <a:prstClr val="white"/>
              </a:solidFill>
              <a:ea typeface="Segoe UI" pitchFamily="34" charset="0"/>
              <a:cs typeface="Segoe UI" pitchFamily="34" charset="0"/>
            </a:endParaRPr>
          </a:p>
        </p:txBody>
      </p:sp>
      <p:pic>
        <p:nvPicPr>
          <p:cNvPr id="3085" name="Picture 13" descr="E:\1-产品线\5-软件 APP&amp; SmartPSS &amp; config tool\DMSS\DMSS\livepreview\livepreview_softkey_talkon_n@2x.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745765" y="1514442"/>
            <a:ext cx="583723" cy="58372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6" name="组合 45"/>
          <p:cNvGrpSpPr/>
          <p:nvPr/>
        </p:nvGrpSpPr>
        <p:grpSpPr>
          <a:xfrm>
            <a:off x="10167031" y="3959789"/>
            <a:ext cx="502231" cy="498087"/>
            <a:chOff x="6611938" y="3974261"/>
            <a:chExt cx="502231" cy="498087"/>
          </a:xfrm>
        </p:grpSpPr>
        <p:sp>
          <p:nvSpPr>
            <p:cNvPr id="75" name="椭圆 74"/>
            <p:cNvSpPr/>
            <p:nvPr/>
          </p:nvSpPr>
          <p:spPr bwMode="auto">
            <a:xfrm>
              <a:off x="6611938" y="3974261"/>
              <a:ext cx="502231" cy="498087"/>
            </a:xfrm>
            <a:prstGeom prst="ellipse">
              <a:avLst/>
            </a:prstGeom>
            <a:solidFill>
              <a:schemeClr val="bg2">
                <a:alpha val="12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pic>
          <p:nvPicPr>
            <p:cNvPr id="3087" name="Picture 15" descr="E:\1-产品线\5-软件 APP&amp; SmartPSS &amp; config tool\DMSS\DMSS\@3X\devicemanager\devicemanager_body_remote_n@3x.png"/>
            <p:cNvPicPr>
              <a:picLocks noChangeAspect="1" noChangeArrowheads="1"/>
            </p:cNvPicPr>
            <p:nvPr/>
          </p:nvPicPr>
          <p:blipFill rotWithShape="1">
            <a:blip r:embed="rId9" cstate="print">
              <a:duotone>
                <a:schemeClr val="bg2">
                  <a:shade val="45000"/>
                  <a:satMod val="135000"/>
                </a:schemeClr>
                <a:prstClr val="white"/>
              </a:duotone>
              <a:extLst>
                <a:ext uri="{BEBA8EAE-BF5A-486C-A8C5-ECC9F3942E4B}">
                  <a14:imgProps xmlns:a14="http://schemas.microsoft.com/office/drawing/2010/main" xmlns="">
                    <a14:imgLayer r:embed="rId10">
                      <a14:imgEffect>
                        <a14:brightnessContrast bright="-100000" contrast="-100000"/>
                      </a14:imgEffect>
                    </a14:imgLayer>
                  </a14:imgProps>
                </a:ext>
                <a:ext uri="{28A0092B-C50C-407E-A947-70E740481C1C}">
                  <a14:useLocalDpi xmlns:a14="http://schemas.microsoft.com/office/drawing/2010/main" xmlns="" val="0"/>
                </a:ext>
              </a:extLst>
            </a:blip>
            <a:srcRect l="26832" t="16062" r="28152" b="41969"/>
            <a:stretch/>
          </p:blipFill>
          <p:spPr bwMode="auto">
            <a:xfrm>
              <a:off x="6725844" y="4095382"/>
              <a:ext cx="274418" cy="25584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7" name="TextBox 76"/>
          <p:cNvSpPr txBox="1"/>
          <p:nvPr/>
        </p:nvSpPr>
        <p:spPr>
          <a:xfrm rot="17963171">
            <a:off x="10107303" y="4372409"/>
            <a:ext cx="2075953" cy="400110"/>
          </a:xfrm>
          <a:prstGeom prst="rect">
            <a:avLst/>
          </a:prstGeom>
          <a:noFill/>
        </p:spPr>
        <p:txBody>
          <a:bodyPr wrap="none" rtlCol="0">
            <a:spAutoFit/>
          </a:bodyPr>
          <a:lstStyle/>
          <a:p>
            <a:r>
              <a:rPr lang="en-US" altLang="zh-CN" sz="2000" dirty="0" smtClean="0">
                <a:solidFill>
                  <a:schemeClr val="bg1"/>
                </a:solidFill>
              </a:rPr>
              <a:t>Max 100pcs VTO</a:t>
            </a:r>
          </a:p>
        </p:txBody>
      </p:sp>
      <p:pic>
        <p:nvPicPr>
          <p:cNvPr id="3094" name="Picture 2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74931" y="3735399"/>
            <a:ext cx="4467303" cy="2478083"/>
          </a:xfrm>
          <a:prstGeom prst="rect">
            <a:avLst/>
          </a:prstGeom>
          <a:ln>
            <a:noFill/>
          </a:ln>
          <a:effectLst>
            <a:reflection blurRad="12700" stA="30000" endPos="30000" dist="5000" dir="5400000" sy="-100000" algn="bl" rotWithShape="0"/>
          </a:effectLst>
          <a:scene3d>
            <a:camera prst="perspectiveContrastingLeftFacing">
              <a:rot lat="300000" lon="192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8" name="图片 87"/>
          <p:cNvPicPr>
            <a:picLocks noChangeAspect="1"/>
          </p:cNvPicPr>
          <p:nvPr/>
        </p:nvPicPr>
        <p:blipFill rotWithShape="1">
          <a:blip r:embed="rId12" cstate="print">
            <a:extLst>
              <a:ext uri="{28A0092B-C50C-407E-A947-70E740481C1C}">
                <a14:useLocalDpi xmlns:a14="http://schemas.microsoft.com/office/drawing/2010/main" xmlns="" val="0"/>
              </a:ext>
            </a:extLst>
          </a:blip>
          <a:srcRect l="9004" t="48852" r="9050" b="22163"/>
          <a:stretch/>
        </p:blipFill>
        <p:spPr>
          <a:xfrm>
            <a:off x="3363170" y="4538745"/>
            <a:ext cx="3258432" cy="2072616"/>
          </a:xfrm>
          <a:prstGeom prst="rect">
            <a:avLst/>
          </a:prstGeom>
          <a:ln>
            <a:noFill/>
          </a:ln>
          <a:effectLst>
            <a:reflection blurRad="12700" stA="30000" endPos="30000" dist="5000" dir="5400000" sy="-100000" algn="bl" rotWithShape="0"/>
          </a:effectLst>
          <a:scene3d>
            <a:camera prst="perspectiveContrastingLeftFacing">
              <a:rot lat="300000" lon="19200000" rev="0"/>
            </a:camera>
            <a:lightRig rig="threePt" dir="t">
              <a:rot lat="0" lon="0" rev="2700000"/>
            </a:lightRig>
          </a:scene3d>
          <a:sp3d>
            <a:bevelT w="0" h="0"/>
          </a:sp3d>
        </p:spPr>
      </p:pic>
      <p:grpSp>
        <p:nvGrpSpPr>
          <p:cNvPr id="73" name="组合 72"/>
          <p:cNvGrpSpPr/>
          <p:nvPr/>
        </p:nvGrpSpPr>
        <p:grpSpPr>
          <a:xfrm>
            <a:off x="10151202" y="2309773"/>
            <a:ext cx="502231" cy="498087"/>
            <a:chOff x="9773913" y="2309773"/>
            <a:chExt cx="502231" cy="498087"/>
          </a:xfrm>
        </p:grpSpPr>
        <p:sp>
          <p:nvSpPr>
            <p:cNvPr id="57" name="椭圆 56"/>
            <p:cNvSpPr/>
            <p:nvPr/>
          </p:nvSpPr>
          <p:spPr bwMode="auto">
            <a:xfrm>
              <a:off x="9773913" y="2309773"/>
              <a:ext cx="502231" cy="498087"/>
            </a:xfrm>
            <a:prstGeom prst="ellipse">
              <a:avLst/>
            </a:prstGeom>
            <a:solidFill>
              <a:schemeClr val="bg2">
                <a:alpha val="12000"/>
              </a:schemeClr>
            </a:solidFill>
            <a:ln>
              <a:solidFill>
                <a:schemeClr val="tx1">
                  <a:lumMod val="25000"/>
                  <a:lumOff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grpSp>
          <p:nvGrpSpPr>
            <p:cNvPr id="72" name="组合 71"/>
            <p:cNvGrpSpPr>
              <a:grpSpLocks noChangeAspect="1"/>
            </p:cNvGrpSpPr>
            <p:nvPr/>
          </p:nvGrpSpPr>
          <p:grpSpPr>
            <a:xfrm>
              <a:off x="9943071" y="2438590"/>
              <a:ext cx="163914" cy="240453"/>
              <a:chOff x="9972886" y="3035536"/>
              <a:chExt cx="364253" cy="534339"/>
            </a:xfrm>
          </p:grpSpPr>
          <p:sp>
            <p:nvSpPr>
              <p:cNvPr id="50" name="圆角矩形 49"/>
              <p:cNvSpPr/>
              <p:nvPr/>
            </p:nvSpPr>
            <p:spPr bwMode="auto">
              <a:xfrm>
                <a:off x="9972886" y="3035536"/>
                <a:ext cx="364253" cy="534339"/>
              </a:xfrm>
              <a:prstGeom prst="roundRect">
                <a:avLst/>
              </a:prstGeom>
              <a:noFill/>
              <a:ln>
                <a:solidFill>
                  <a:schemeClr val="tx1">
                    <a:lumMod val="25000"/>
                    <a:lumOff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cxnSp>
            <p:nvCxnSpPr>
              <p:cNvPr id="52" name="直接连接符 51"/>
              <p:cNvCxnSpPr/>
              <p:nvPr/>
            </p:nvCxnSpPr>
            <p:spPr>
              <a:xfrm>
                <a:off x="10246793" y="3035536"/>
                <a:ext cx="0" cy="534339"/>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grpSp>
      </p:grpSp>
      <p:sp>
        <p:nvSpPr>
          <p:cNvPr id="36" name="TextBox 35"/>
          <p:cNvSpPr txBox="1"/>
          <p:nvPr/>
        </p:nvSpPr>
        <p:spPr>
          <a:xfrm>
            <a:off x="10784242" y="6502400"/>
            <a:ext cx="1407758" cy="400110"/>
          </a:xfrm>
          <a:prstGeom prst="rect">
            <a:avLst/>
          </a:prstGeom>
          <a:noFill/>
        </p:spPr>
        <p:txBody>
          <a:bodyPr wrap="none" rtlCol="0">
            <a:spAutoFit/>
          </a:bodyPr>
          <a:lstStyle/>
          <a:p>
            <a:r>
              <a:rPr lang="en-US" altLang="zh-CN" sz="2000" dirty="0" smtClean="0">
                <a:solidFill>
                  <a:schemeClr val="bg1"/>
                </a:solidFill>
              </a:rPr>
              <a:t>* Version 2</a:t>
            </a:r>
          </a:p>
        </p:txBody>
      </p:sp>
    </p:spTree>
    <p:extLst>
      <p:ext uri="{BB962C8B-B14F-4D97-AF65-F5344CB8AC3E}">
        <p14:creationId xmlns:p14="http://schemas.microsoft.com/office/powerpoint/2010/main" xmlns="" val="86988870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0" name="直接连接符 269"/>
          <p:cNvCxnSpPr/>
          <p:nvPr/>
        </p:nvCxnSpPr>
        <p:spPr>
          <a:xfrm>
            <a:off x="3477787" y="2210187"/>
            <a:ext cx="10113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82961" y="6249475"/>
            <a:ext cx="7262227" cy="177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51410" y="4907020"/>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32419" y="379913"/>
            <a:ext cx="5130122" cy="584775"/>
          </a:xfrm>
          <a:prstGeom prst="rect">
            <a:avLst/>
          </a:prstGeom>
          <a:noFill/>
        </p:spPr>
        <p:txBody>
          <a:bodyPr wrap="none" rtlCol="0">
            <a:spAutoFit/>
          </a:bodyPr>
          <a:lstStyle/>
          <a:p>
            <a:pPr marL="457200" indent="-457200">
              <a:buFont typeface="Arial" pitchFamily="34" charset="0"/>
              <a:buChar char="•"/>
            </a:pPr>
            <a:r>
              <a:rPr lang="en-US" altLang="zh-CN" sz="3200" dirty="0" smtClean="0">
                <a:latin typeface="Segoe UI" pitchFamily="34" charset="0"/>
                <a:ea typeface="Segoe UI" pitchFamily="34" charset="0"/>
                <a:cs typeface="Segoe UI" pitchFamily="34" charset="0"/>
              </a:rPr>
              <a:t>IP Big Apartment System</a:t>
            </a:r>
            <a:endParaRPr lang="zh-CN" altLang="en-US" sz="3200" dirty="0">
              <a:latin typeface="Segoe UI" pitchFamily="34" charset="0"/>
              <a:cs typeface="Segoe UI" pitchFamily="34" charset="0"/>
            </a:endParaRPr>
          </a:p>
        </p:txBody>
      </p:sp>
      <p:sp>
        <p:nvSpPr>
          <p:cNvPr id="8" name="矩形 7"/>
          <p:cNvSpPr/>
          <p:nvPr/>
        </p:nvSpPr>
        <p:spPr>
          <a:xfrm>
            <a:off x="890389" y="4861301"/>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726274" y="5599004"/>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852286" y="5583636"/>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881796" y="2145924"/>
            <a:ext cx="14835" cy="410355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710906" y="2131115"/>
            <a:ext cx="32932" cy="410373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27" name="组合 226"/>
          <p:cNvGrpSpPr/>
          <p:nvPr/>
        </p:nvGrpSpPr>
        <p:grpSpPr>
          <a:xfrm>
            <a:off x="1497363" y="1438506"/>
            <a:ext cx="3624309" cy="707418"/>
            <a:chOff x="3704058" y="812942"/>
            <a:chExt cx="3624309" cy="1022180"/>
          </a:xfrm>
        </p:grpSpPr>
        <p:cxnSp>
          <p:nvCxnSpPr>
            <p:cNvPr id="24" name="直接连接符 23"/>
            <p:cNvCxnSpPr/>
            <p:nvPr/>
          </p:nvCxnSpPr>
          <p:spPr>
            <a:xfrm flipV="1">
              <a:off x="3718687" y="1459227"/>
              <a:ext cx="0" cy="3758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7310139" y="1455712"/>
              <a:ext cx="0" cy="375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726002" y="1816976"/>
              <a:ext cx="21354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7114823" y="1831607"/>
              <a:ext cx="21354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704058" y="812942"/>
              <a:ext cx="3620153" cy="662051"/>
              <a:chOff x="1686790" y="1454992"/>
              <a:chExt cx="5054830" cy="1896155"/>
            </a:xfrm>
          </p:grpSpPr>
          <p:cxnSp>
            <p:nvCxnSpPr>
              <p:cNvPr id="22" name="直接连接符 21"/>
              <p:cNvCxnSpPr/>
              <p:nvPr/>
            </p:nvCxnSpPr>
            <p:spPr>
              <a:xfrm flipH="1">
                <a:off x="1686790" y="1454992"/>
                <a:ext cx="2553874" cy="1896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232805" y="1454992"/>
                <a:ext cx="940882" cy="7016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5172551" y="1702006"/>
                <a:ext cx="0" cy="5109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592030" y="2018877"/>
                <a:ext cx="0" cy="5020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5158126" y="1735424"/>
                <a:ext cx="440252" cy="329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5613938" y="2485857"/>
                <a:ext cx="1127682" cy="8471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56621" y="540560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0" name="直接连接符 89"/>
          <p:cNvCxnSpPr/>
          <p:nvPr/>
        </p:nvCxnSpPr>
        <p:spPr>
          <a:xfrm>
            <a:off x="1054439" y="6068646"/>
            <a:ext cx="1496138"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5" name="图片 114"/>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82961" y="6417754"/>
            <a:ext cx="259746" cy="252028"/>
          </a:xfrm>
          <a:prstGeom prst="rect">
            <a:avLst/>
          </a:prstGeom>
        </p:spPr>
      </p:pic>
      <p:pic>
        <p:nvPicPr>
          <p:cNvPr id="117" name="图片 1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13718" y="3211662"/>
            <a:ext cx="512556" cy="266159"/>
          </a:xfrm>
          <a:prstGeom prst="rect">
            <a:avLst/>
          </a:prstGeom>
        </p:spPr>
      </p:pic>
      <p:sp>
        <p:nvSpPr>
          <p:cNvPr id="135" name="TextBox 134"/>
          <p:cNvSpPr txBox="1"/>
          <p:nvPr/>
        </p:nvSpPr>
        <p:spPr>
          <a:xfrm flipH="1">
            <a:off x="563510" y="666351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4819282" y="663113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1006290" y="593090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6306545"/>
            <a:ext cx="839538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flipH="1">
            <a:off x="1751163" y="6002387"/>
            <a:ext cx="606724"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sp>
        <p:nvSpPr>
          <p:cNvPr id="171" name="TextBox 170"/>
          <p:cNvSpPr txBox="1"/>
          <p:nvPr/>
        </p:nvSpPr>
        <p:spPr>
          <a:xfrm flipH="1">
            <a:off x="924971" y="585542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5186696" y="5894745"/>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3" name="TextBox 172"/>
          <p:cNvSpPr txBox="1"/>
          <p:nvPr/>
        </p:nvSpPr>
        <p:spPr>
          <a:xfrm flipH="1">
            <a:off x="1068142" y="350253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IPC</a:t>
            </a:r>
            <a:endParaRPr lang="zh-CN" altLang="en-US" sz="1000" dirty="0">
              <a:latin typeface="Segoe UI" pitchFamily="34" charset="0"/>
              <a:cs typeface="Segoe UI" pitchFamily="34" charset="0"/>
            </a:endParaRPr>
          </a:p>
        </p:txBody>
      </p:sp>
      <p:sp>
        <p:nvSpPr>
          <p:cNvPr id="174" name="TextBox 173"/>
          <p:cNvSpPr txBox="1"/>
          <p:nvPr/>
        </p:nvSpPr>
        <p:spPr>
          <a:xfrm flipH="1">
            <a:off x="3964813" y="246857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2988933" y="563815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3029340" y="342242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N-1</a:t>
            </a:r>
            <a:endParaRPr lang="zh-CN" altLang="en-US" sz="1000" dirty="0">
              <a:latin typeface="Segoe UI" pitchFamily="34" charset="0"/>
              <a:cs typeface="Segoe UI" pitchFamily="34" charset="0"/>
            </a:endParaRPr>
          </a:p>
        </p:txBody>
      </p:sp>
      <p:sp>
        <p:nvSpPr>
          <p:cNvPr id="225" name="TextBox 224"/>
          <p:cNvSpPr txBox="1"/>
          <p:nvPr/>
        </p:nvSpPr>
        <p:spPr>
          <a:xfrm>
            <a:off x="8968915" y="503984"/>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sp>
        <p:nvSpPr>
          <p:cNvPr id="233" name="TextBox 232"/>
          <p:cNvSpPr txBox="1"/>
          <p:nvPr/>
        </p:nvSpPr>
        <p:spPr>
          <a:xfrm>
            <a:off x="8975229" y="910952"/>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b="1" dirty="0" smtClean="0">
                <a:latin typeface="Segoe UI" pitchFamily="34" charset="0"/>
                <a:ea typeface="Segoe UI" pitchFamily="34" charset="0"/>
                <a:cs typeface="Segoe UI" pitchFamily="34" charset="0"/>
              </a:rPr>
              <a:t>VTO1210C-X</a:t>
            </a:r>
            <a:endParaRPr lang="zh-CN" altLang="en-US" sz="1600" b="1" dirty="0">
              <a:latin typeface="Segoe UI" pitchFamily="34" charset="0"/>
              <a:cs typeface="Segoe UI" pitchFamily="34" charset="0"/>
            </a:endParaRPr>
          </a:p>
        </p:txBody>
      </p:sp>
      <p:sp>
        <p:nvSpPr>
          <p:cNvPr id="234" name="TextBox 233"/>
          <p:cNvSpPr txBox="1"/>
          <p:nvPr/>
        </p:nvSpPr>
        <p:spPr>
          <a:xfrm>
            <a:off x="8975229" y="2603335"/>
            <a:ext cx="1572866"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b="1" dirty="0" smtClean="0">
                <a:latin typeface="Segoe UI" pitchFamily="34" charset="0"/>
                <a:ea typeface="Segoe UI" pitchFamily="34" charset="0"/>
                <a:cs typeface="Segoe UI" pitchFamily="34" charset="0"/>
              </a:rPr>
              <a:t>VTH1550CH</a:t>
            </a:r>
            <a:endParaRPr lang="zh-CN" altLang="en-US" sz="1600" b="1" dirty="0">
              <a:latin typeface="Segoe UI" pitchFamily="34" charset="0"/>
              <a:cs typeface="Segoe UI" pitchFamily="34" charset="0"/>
            </a:endParaRPr>
          </a:p>
        </p:txBody>
      </p:sp>
      <p:cxnSp>
        <p:nvCxnSpPr>
          <p:cNvPr id="138" name="直接连接符 137"/>
          <p:cNvCxnSpPr/>
          <p:nvPr/>
        </p:nvCxnSpPr>
        <p:spPr>
          <a:xfrm>
            <a:off x="1730366" y="262361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2617742" y="2143054"/>
            <a:ext cx="0" cy="480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1726273" y="334267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3836918" y="3828035"/>
            <a:ext cx="0" cy="736491"/>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147" name="矩形 146"/>
          <p:cNvSpPr/>
          <p:nvPr/>
        </p:nvSpPr>
        <p:spPr>
          <a:xfrm>
            <a:off x="5186696" y="4967367"/>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5125675" y="4930568"/>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0" name="Picture 6"/>
          <p:cNvPicPr>
            <a:picLocks noChangeAspect="1" noChangeArrowheads="1"/>
          </p:cNvPicPr>
          <p:nvPr/>
        </p:nvPicPr>
        <p:blipFill>
          <a:blip r:embed="rId8" cstate="print"/>
          <a:srcRect/>
          <a:stretch>
            <a:fillRect/>
          </a:stretch>
        </p:blipFill>
        <p:spPr bwMode="auto">
          <a:xfrm>
            <a:off x="825324" y="5017131"/>
            <a:ext cx="361931" cy="949096"/>
          </a:xfrm>
          <a:prstGeom prst="rect">
            <a:avLst/>
          </a:prstGeom>
          <a:ln>
            <a:noFill/>
          </a:ln>
          <a:effectLst>
            <a:outerShdw blurRad="292100" dist="139700" dir="2700000" algn="tl" rotWithShape="0">
              <a:srgbClr val="333333">
                <a:alpha val="65000"/>
              </a:srgbClr>
            </a:outerShdw>
          </a:effectLst>
        </p:spPr>
      </p:pic>
      <p:cxnSp>
        <p:nvCxnSpPr>
          <p:cNvPr id="153" name="直接连接符 152"/>
          <p:cNvCxnSpPr/>
          <p:nvPr/>
        </p:nvCxnSpPr>
        <p:spPr>
          <a:xfrm>
            <a:off x="5268550" y="6005545"/>
            <a:ext cx="0" cy="36410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图片 115"/>
          <p:cNvPicPr>
            <a:picLocks noChangeAspect="1"/>
          </p:cNvPicPr>
          <p:nvPr/>
        </p:nvPicPr>
        <p:blipFill rotWithShape="1">
          <a:blip r:embed="rId5" cstate="print">
            <a:extLst>
              <a:ext uri="{BEBA8EAE-BF5A-486C-A8C5-ECC9F3942E4B}">
                <a14:imgProps xmlns:a14="http://schemas.microsoft.com/office/drawing/2010/main" xmlns="">
                  <a14:imgLayer r:embed="rId9">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5153285" y="6417754"/>
            <a:ext cx="259746" cy="252028"/>
          </a:xfrm>
          <a:prstGeom prst="rect">
            <a:avLst/>
          </a:prstGeom>
        </p:spPr>
      </p:pic>
      <p:cxnSp>
        <p:nvCxnSpPr>
          <p:cNvPr id="155" name="直接连接符 154"/>
          <p:cNvCxnSpPr/>
          <p:nvPr/>
        </p:nvCxnSpPr>
        <p:spPr>
          <a:xfrm>
            <a:off x="3829512" y="2608251"/>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1722377" y="4967367"/>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2634072" y="4976287"/>
            <a:ext cx="1060" cy="60110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17" name="Picture 8" descr="E:\6-宣传推广\素材\素材2\201111231015136581164.jpg"/>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4141103" y="1940598"/>
            <a:ext cx="527979" cy="52797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1" name="直接连接符 220"/>
          <p:cNvCxnSpPr/>
          <p:nvPr/>
        </p:nvCxnSpPr>
        <p:spPr>
          <a:xfrm>
            <a:off x="7041674" y="5511067"/>
            <a:ext cx="0" cy="79547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8074056" y="5511067"/>
            <a:ext cx="0" cy="79656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a:off x="2960555" y="5277151"/>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2964268" y="5277151"/>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67" name="组合 166"/>
          <p:cNvGrpSpPr>
            <a:grpSpLocks noChangeAspect="1"/>
          </p:cNvGrpSpPr>
          <p:nvPr/>
        </p:nvGrpSpPr>
        <p:grpSpPr>
          <a:xfrm>
            <a:off x="3039486" y="5007562"/>
            <a:ext cx="797432" cy="539179"/>
            <a:chOff x="1254532" y="3917219"/>
            <a:chExt cx="3955517" cy="2674500"/>
          </a:xfrm>
        </p:grpSpPr>
        <p:pic>
          <p:nvPicPr>
            <p:cNvPr id="169" name="Picture 2" descr="E:\2-客户\VDP客户\区域--欧洲\欧洲区册子图片跟新\DHI-VTH1550CH.png"/>
            <p:cNvPicPr>
              <a:picLocks noChangeAspect="1" noChangeArrowheads="1"/>
            </p:cNvPicPr>
            <p:nvPr/>
          </p:nvPicPr>
          <p:blipFill>
            <a:blip r:embed="rId12"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211"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7175" name="组合 7174"/>
          <p:cNvGrpSpPr/>
          <p:nvPr/>
        </p:nvGrpSpPr>
        <p:grpSpPr>
          <a:xfrm>
            <a:off x="2905449" y="3022948"/>
            <a:ext cx="222155" cy="2911770"/>
            <a:chOff x="3832748" y="4065776"/>
            <a:chExt cx="222155" cy="650253"/>
          </a:xfrm>
        </p:grpSpPr>
        <p:cxnSp>
          <p:nvCxnSpPr>
            <p:cNvPr id="262" name="直接连接符 261"/>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2" name="组合 211"/>
          <p:cNvGrpSpPr>
            <a:grpSpLocks noChangeAspect="1"/>
          </p:cNvGrpSpPr>
          <p:nvPr/>
        </p:nvGrpSpPr>
        <p:grpSpPr>
          <a:xfrm>
            <a:off x="3008279" y="2753359"/>
            <a:ext cx="797432" cy="539179"/>
            <a:chOff x="1254532" y="3917219"/>
            <a:chExt cx="3955517" cy="2674500"/>
          </a:xfrm>
        </p:grpSpPr>
        <p:pic>
          <p:nvPicPr>
            <p:cNvPr id="213" name="Picture 2" descr="E:\2-客户\VDP客户\区域--欧洲\欧洲区册子图片跟新\DHI-VTH1550CH.png"/>
            <p:cNvPicPr>
              <a:picLocks noChangeAspect="1" noChangeArrowheads="1"/>
            </p:cNvPicPr>
            <p:nvPr/>
          </p:nvPicPr>
          <p:blipFill>
            <a:blip r:embed="rId12"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215"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64" name="组合 263"/>
          <p:cNvGrpSpPr/>
          <p:nvPr/>
        </p:nvGrpSpPr>
        <p:grpSpPr>
          <a:xfrm>
            <a:off x="2835321" y="2210187"/>
            <a:ext cx="222155" cy="3720466"/>
            <a:chOff x="3832748" y="4065776"/>
            <a:chExt cx="222155" cy="650253"/>
          </a:xfrm>
        </p:grpSpPr>
        <p:cxnSp>
          <p:nvCxnSpPr>
            <p:cNvPr id="265" name="直接连接符 264"/>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8" name="组合 217"/>
          <p:cNvGrpSpPr>
            <a:grpSpLocks noChangeAspect="1"/>
          </p:cNvGrpSpPr>
          <p:nvPr/>
        </p:nvGrpSpPr>
        <p:grpSpPr>
          <a:xfrm>
            <a:off x="3004888" y="1881223"/>
            <a:ext cx="797432" cy="539179"/>
            <a:chOff x="1254532" y="3917219"/>
            <a:chExt cx="3955517" cy="2674500"/>
          </a:xfrm>
        </p:grpSpPr>
        <p:pic>
          <p:nvPicPr>
            <p:cNvPr id="219" name="Picture 2" descr="E:\2-客户\VDP客户\区域--欧洲\欧洲区册子图片跟新\DHI-VTH1550CH.png"/>
            <p:cNvPicPr>
              <a:picLocks noChangeAspect="1" noChangeArrowheads="1"/>
            </p:cNvPicPr>
            <p:nvPr/>
          </p:nvPicPr>
          <p:blipFill>
            <a:blip r:embed="rId12"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220" name="Picture 2"/>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67" name="组合 266"/>
          <p:cNvGrpSpPr/>
          <p:nvPr/>
        </p:nvGrpSpPr>
        <p:grpSpPr>
          <a:xfrm flipH="1">
            <a:off x="1729625" y="3292537"/>
            <a:ext cx="921820" cy="2651359"/>
            <a:chOff x="3832451" y="4065776"/>
            <a:chExt cx="222452" cy="650253"/>
          </a:xfrm>
        </p:grpSpPr>
        <p:cxnSp>
          <p:nvCxnSpPr>
            <p:cNvPr id="268" name="直接连接符 267"/>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3832451" y="4065776"/>
              <a:ext cx="22245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401614" y="5936362"/>
            <a:ext cx="898537" cy="251237"/>
            <a:chOff x="3761579" y="5331267"/>
            <a:chExt cx="898537" cy="251237"/>
          </a:xfrm>
        </p:grpSpPr>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Switch</a:t>
              </a:r>
              <a:endParaRPr lang="zh-CN" altLang="en-US" sz="1000" dirty="0">
                <a:latin typeface="Segoe UI" pitchFamily="34" charset="0"/>
                <a:cs typeface="Segoe UI" pitchFamily="34" charset="0"/>
              </a:endParaRPr>
            </a:p>
          </p:txBody>
        </p:sp>
      </p:grpSp>
      <p:sp>
        <p:nvSpPr>
          <p:cNvPr id="271" name="TextBox 270"/>
          <p:cNvSpPr txBox="1"/>
          <p:nvPr/>
        </p:nvSpPr>
        <p:spPr>
          <a:xfrm flipH="1">
            <a:off x="2950944" y="245487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a:t>
            </a:r>
            <a:endParaRPr lang="zh-CN" altLang="en-US" sz="1000" dirty="0">
              <a:latin typeface="Segoe UI" pitchFamily="34" charset="0"/>
              <a:cs typeface="Segoe UI" pitchFamily="34" charset="0"/>
            </a:endParaRPr>
          </a:p>
        </p:txBody>
      </p:sp>
      <p:grpSp>
        <p:nvGrpSpPr>
          <p:cNvPr id="273" name="组合 272"/>
          <p:cNvGrpSpPr/>
          <p:nvPr/>
        </p:nvGrpSpPr>
        <p:grpSpPr>
          <a:xfrm>
            <a:off x="6948941" y="5274319"/>
            <a:ext cx="1207264" cy="262577"/>
            <a:chOff x="3704058" y="812942"/>
            <a:chExt cx="3624309" cy="1022180"/>
          </a:xfrm>
        </p:grpSpPr>
        <p:cxnSp>
          <p:nvCxnSpPr>
            <p:cNvPr id="274" name="直接连接符 273"/>
            <p:cNvCxnSpPr/>
            <p:nvPr/>
          </p:nvCxnSpPr>
          <p:spPr>
            <a:xfrm flipV="1">
              <a:off x="3718687" y="1459227"/>
              <a:ext cx="0" cy="3758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V="1">
              <a:off x="7310139" y="1455712"/>
              <a:ext cx="0" cy="375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3726002" y="1816976"/>
              <a:ext cx="21354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7114823" y="1831607"/>
              <a:ext cx="21354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8" name="组合 277"/>
            <p:cNvGrpSpPr/>
            <p:nvPr/>
          </p:nvGrpSpPr>
          <p:grpSpPr>
            <a:xfrm>
              <a:off x="3704058" y="812942"/>
              <a:ext cx="3620153" cy="662051"/>
              <a:chOff x="1686790" y="1454992"/>
              <a:chExt cx="5054830" cy="1896155"/>
            </a:xfrm>
          </p:grpSpPr>
          <p:cxnSp>
            <p:nvCxnSpPr>
              <p:cNvPr id="279" name="直接连接符 278"/>
              <p:cNvCxnSpPr/>
              <p:nvPr/>
            </p:nvCxnSpPr>
            <p:spPr>
              <a:xfrm flipH="1">
                <a:off x="1686790" y="1454992"/>
                <a:ext cx="2553874" cy="1896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flipV="1">
                <a:off x="4232805" y="1454992"/>
                <a:ext cx="940882" cy="7016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V="1">
                <a:off x="5172551" y="1702006"/>
                <a:ext cx="0" cy="5109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flipV="1">
                <a:off x="5592030" y="2018877"/>
                <a:ext cx="0" cy="5020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flipH="1" flipV="1">
                <a:off x="5158126" y="1735424"/>
                <a:ext cx="440252" cy="329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flipH="1" flipV="1">
                <a:off x="5613938" y="2485857"/>
                <a:ext cx="1127682" cy="8471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85" name="组合 284"/>
          <p:cNvGrpSpPr/>
          <p:nvPr/>
        </p:nvGrpSpPr>
        <p:grpSpPr>
          <a:xfrm flipH="1" flipV="1">
            <a:off x="3227481" y="5924607"/>
            <a:ext cx="4328836" cy="204258"/>
            <a:chOff x="3832748" y="4065773"/>
            <a:chExt cx="222155" cy="650256"/>
          </a:xfrm>
        </p:grpSpPr>
        <p:cxnSp>
          <p:nvCxnSpPr>
            <p:cNvPr id="286" name="直接连接符 285"/>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flipH="1" flipV="1">
              <a:off x="3832748" y="4065773"/>
              <a:ext cx="222155" cy="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151" name="Picture 6"/>
          <p:cNvPicPr>
            <a:picLocks noChangeAspect="1" noChangeArrowheads="1"/>
          </p:cNvPicPr>
          <p:nvPr/>
        </p:nvPicPr>
        <p:blipFill>
          <a:blip r:embed="rId8" cstate="print"/>
          <a:srcRect/>
          <a:stretch>
            <a:fillRect/>
          </a:stretch>
        </p:blipFill>
        <p:spPr bwMode="auto">
          <a:xfrm>
            <a:off x="5068514" y="5070296"/>
            <a:ext cx="361931" cy="949096"/>
          </a:xfrm>
          <a:prstGeom prst="rect">
            <a:avLst/>
          </a:prstGeom>
          <a:ln>
            <a:noFill/>
          </a:ln>
          <a:effectLst>
            <a:outerShdw blurRad="292100" dist="139700" dir="2700000" algn="tl" rotWithShape="0">
              <a:srgbClr val="333333">
                <a:alpha val="65000"/>
              </a:srgbClr>
            </a:outerShdw>
          </a:effectLst>
        </p:spPr>
      </p:pic>
      <p:cxnSp>
        <p:nvCxnSpPr>
          <p:cNvPr id="288" name="直接连接符 287"/>
          <p:cNvCxnSpPr/>
          <p:nvPr/>
        </p:nvCxnSpPr>
        <p:spPr>
          <a:xfrm flipV="1">
            <a:off x="1050953" y="5966227"/>
            <a:ext cx="0" cy="102419"/>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72" name="图片 271"/>
          <p:cNvPicPr>
            <a:picLocks noChangeAspect="1"/>
          </p:cNvPicPr>
          <p:nvPr/>
        </p:nvPicPr>
        <p:blipFill rotWithShape="1">
          <a:blip r:embed="rId14" cstate="print">
            <a:extLst>
              <a:ext uri="{28A0092B-C50C-407E-A947-70E740481C1C}">
                <a14:useLocalDpi xmlns:a14="http://schemas.microsoft.com/office/drawing/2010/main" xmlns="" val="0"/>
              </a:ext>
            </a:extLst>
          </a:blip>
          <a:srcRect t="43172" b="2357"/>
          <a:stretch/>
        </p:blipFill>
        <p:spPr>
          <a:xfrm>
            <a:off x="7177586" y="5517933"/>
            <a:ext cx="770398" cy="666993"/>
          </a:xfrm>
          <a:prstGeom prst="rect">
            <a:avLst/>
          </a:prstGeom>
        </p:spPr>
      </p:pic>
      <p:cxnSp>
        <p:nvCxnSpPr>
          <p:cNvPr id="289" name="直接连接符 288"/>
          <p:cNvCxnSpPr/>
          <p:nvPr/>
        </p:nvCxnSpPr>
        <p:spPr>
          <a:xfrm>
            <a:off x="3219236" y="5968972"/>
            <a:ext cx="1849278"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90" name="组合 13"/>
          <p:cNvGrpSpPr>
            <a:grpSpLocks noChangeAspect="1"/>
          </p:cNvGrpSpPr>
          <p:nvPr/>
        </p:nvGrpSpPr>
        <p:grpSpPr>
          <a:xfrm>
            <a:off x="6008331" y="1201650"/>
            <a:ext cx="3073589" cy="987305"/>
            <a:chOff x="2483768" y="51470"/>
            <a:chExt cx="1966492" cy="615944"/>
          </a:xfrm>
        </p:grpSpPr>
        <p:grpSp>
          <p:nvGrpSpPr>
            <p:cNvPr id="291" name="组合 17"/>
            <p:cNvGrpSpPr/>
            <p:nvPr/>
          </p:nvGrpSpPr>
          <p:grpSpPr>
            <a:xfrm>
              <a:off x="3365532" y="292088"/>
              <a:ext cx="462210" cy="324974"/>
              <a:chOff x="3214678" y="2357436"/>
              <a:chExt cx="2857520" cy="1785950"/>
            </a:xfrm>
            <a:noFill/>
          </p:grpSpPr>
          <p:sp>
            <p:nvSpPr>
              <p:cNvPr id="316" name="圆角矩形 315"/>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17" name="圆角矩形 316"/>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18" name="矩形 317"/>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9" name="椭圆 318"/>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0" name="椭圆 319"/>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1" name="椭圆 320"/>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2" name="椭圆 321"/>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3" name="椭圆 322"/>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92" name="组合 136"/>
            <p:cNvGrpSpPr/>
            <p:nvPr/>
          </p:nvGrpSpPr>
          <p:grpSpPr>
            <a:xfrm>
              <a:off x="2483768" y="51470"/>
              <a:ext cx="231020" cy="565592"/>
              <a:chOff x="6180642" y="3314702"/>
              <a:chExt cx="355454" cy="870237"/>
            </a:xfrm>
          </p:grpSpPr>
          <p:sp>
            <p:nvSpPr>
              <p:cNvPr id="296" name="矩形 295"/>
              <p:cNvSpPr/>
              <p:nvPr/>
            </p:nvSpPr>
            <p:spPr>
              <a:xfrm>
                <a:off x="6180642" y="3314702"/>
                <a:ext cx="355454" cy="8702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7" name="组合 138"/>
              <p:cNvGrpSpPr/>
              <p:nvPr/>
            </p:nvGrpSpPr>
            <p:grpSpPr>
              <a:xfrm>
                <a:off x="6304278" y="3396759"/>
                <a:ext cx="103499" cy="103179"/>
                <a:chOff x="3009641" y="1522879"/>
                <a:chExt cx="532429" cy="480745"/>
              </a:xfrm>
            </p:grpSpPr>
            <p:sp>
              <p:nvSpPr>
                <p:cNvPr id="314" name="椭圆 313"/>
                <p:cNvSpPr/>
                <p:nvPr/>
              </p:nvSpPr>
              <p:spPr>
                <a:xfrm>
                  <a:off x="3098379" y="1603004"/>
                  <a:ext cx="354952" cy="320496"/>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5" name="椭圆 314"/>
                <p:cNvSpPr/>
                <p:nvPr/>
              </p:nvSpPr>
              <p:spPr>
                <a:xfrm>
                  <a:off x="3009641" y="1522879"/>
                  <a:ext cx="532429" cy="480745"/>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8" name="矩形 297"/>
              <p:cNvSpPr/>
              <p:nvPr/>
            </p:nvSpPr>
            <p:spPr>
              <a:xfrm>
                <a:off x="6273369" y="3528334"/>
                <a:ext cx="170000" cy="10818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9" name="组合 140"/>
              <p:cNvGrpSpPr/>
              <p:nvPr/>
            </p:nvGrpSpPr>
            <p:grpSpPr>
              <a:xfrm>
                <a:off x="6265988" y="3795886"/>
                <a:ext cx="178220" cy="178220"/>
                <a:chOff x="2627784" y="1347614"/>
                <a:chExt cx="792088" cy="792088"/>
              </a:xfrm>
            </p:grpSpPr>
            <p:sp>
              <p:nvSpPr>
                <p:cNvPr id="300" name="椭圆 299"/>
                <p:cNvSpPr/>
                <p:nvPr/>
              </p:nvSpPr>
              <p:spPr>
                <a:xfrm>
                  <a:off x="2627784"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1" name="椭圆 300"/>
                <p:cNvSpPr/>
                <p:nvPr/>
              </p:nvSpPr>
              <p:spPr>
                <a:xfrm>
                  <a:off x="3299312"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2" name="椭圆 301"/>
                <p:cNvSpPr/>
                <p:nvPr/>
              </p:nvSpPr>
              <p:spPr>
                <a:xfrm>
                  <a:off x="3083288"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3" name="椭圆 302"/>
                <p:cNvSpPr/>
                <p:nvPr/>
              </p:nvSpPr>
              <p:spPr>
                <a:xfrm>
                  <a:off x="2867264"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4" name="椭圆 303"/>
                <p:cNvSpPr/>
                <p:nvPr/>
              </p:nvSpPr>
              <p:spPr>
                <a:xfrm>
                  <a:off x="2627784"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5" name="椭圆 304"/>
                <p:cNvSpPr/>
                <p:nvPr/>
              </p:nvSpPr>
              <p:spPr>
                <a:xfrm>
                  <a:off x="3299312"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6" name="椭圆 305"/>
                <p:cNvSpPr/>
                <p:nvPr/>
              </p:nvSpPr>
              <p:spPr>
                <a:xfrm>
                  <a:off x="3083288"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7" name="椭圆 306"/>
                <p:cNvSpPr/>
                <p:nvPr/>
              </p:nvSpPr>
              <p:spPr>
                <a:xfrm>
                  <a:off x="2867264"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8" name="椭圆 307"/>
                <p:cNvSpPr/>
                <p:nvPr/>
              </p:nvSpPr>
              <p:spPr>
                <a:xfrm>
                  <a:off x="2627784"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9" name="椭圆 308"/>
                <p:cNvSpPr/>
                <p:nvPr/>
              </p:nvSpPr>
              <p:spPr>
                <a:xfrm>
                  <a:off x="3299312"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0" name="椭圆 309"/>
                <p:cNvSpPr/>
                <p:nvPr/>
              </p:nvSpPr>
              <p:spPr>
                <a:xfrm>
                  <a:off x="3083288"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1" name="椭圆 310"/>
                <p:cNvSpPr/>
                <p:nvPr/>
              </p:nvSpPr>
              <p:spPr>
                <a:xfrm>
                  <a:off x="2867264"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2" name="椭圆 311"/>
                <p:cNvSpPr/>
                <p:nvPr/>
              </p:nvSpPr>
              <p:spPr>
                <a:xfrm>
                  <a:off x="2627784" y="2019516"/>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3" name="椭圆 312"/>
                <p:cNvSpPr/>
                <p:nvPr/>
              </p:nvSpPr>
              <p:spPr>
                <a:xfrm>
                  <a:off x="3299312" y="2019516"/>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93" name="矩形 292"/>
            <p:cNvSpPr/>
            <p:nvPr/>
          </p:nvSpPr>
          <p:spPr>
            <a:xfrm>
              <a:off x="2696297" y="314627"/>
              <a:ext cx="681767" cy="328338"/>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20</a:t>
              </a: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294" name="矩形 293"/>
            <p:cNvSpPr/>
            <p:nvPr/>
          </p:nvSpPr>
          <p:spPr>
            <a:xfrm>
              <a:off x="3804690" y="302593"/>
              <a:ext cx="645570" cy="364821"/>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1000</a:t>
              </a:r>
            </a:p>
            <a:p>
              <a:r>
                <a:rPr lang="en-US" altLang="zh-CN" sz="1600" dirty="0">
                  <a:latin typeface="Segoe UI" pitchFamily="34" charset="0"/>
                  <a:ea typeface="Segoe UI" pitchFamily="34" charset="0"/>
                  <a:cs typeface="Segoe UI" pitchFamily="34" charset="0"/>
                </a:rPr>
                <a:t>M</a:t>
              </a:r>
              <a:r>
                <a:rPr lang="en-US" altLang="zh-CN" sz="1600" dirty="0" smtClean="0">
                  <a:latin typeface="Segoe UI" pitchFamily="34" charset="0"/>
                  <a:ea typeface="Segoe UI" pitchFamily="34" charset="0"/>
                  <a:cs typeface="Segoe UI" pitchFamily="34" charset="0"/>
                </a:rPr>
                <a:t>onitor</a:t>
              </a:r>
              <a:endParaRPr lang="zh-CN" altLang="en-US" sz="1600" dirty="0">
                <a:latin typeface="Segoe UI" pitchFamily="34" charset="0"/>
                <a:cs typeface="Segoe UI" pitchFamily="34" charset="0"/>
              </a:endParaRPr>
            </a:p>
          </p:txBody>
        </p:sp>
        <p:sp>
          <p:nvSpPr>
            <p:cNvPr id="295" name="矩形 294"/>
            <p:cNvSpPr/>
            <p:nvPr/>
          </p:nvSpPr>
          <p:spPr>
            <a:xfrm>
              <a:off x="3000667" y="276409"/>
              <a:ext cx="346423" cy="207372"/>
            </a:xfrm>
            <a:prstGeom prst="rect">
              <a:avLst/>
            </a:prstGeom>
            <a:noFill/>
            <a:ln>
              <a:noFill/>
            </a:ln>
          </p:spPr>
          <p:txBody>
            <a:bodyPr wrap="square">
              <a:spAutoFit/>
            </a:bodyPr>
            <a:lstStyle/>
            <a:p>
              <a:pPr algn="ctr"/>
              <a:r>
                <a:rPr lang="en-US" altLang="zh-CN" dirty="0" smtClean="0"/>
                <a:t>X</a:t>
              </a:r>
              <a:endParaRPr lang="zh-CN" altLang="en-US" dirty="0"/>
            </a:p>
          </p:txBody>
        </p:sp>
      </p:grpSp>
      <p:pic>
        <p:nvPicPr>
          <p:cNvPr id="324" name="Picture 6"/>
          <p:cNvPicPr>
            <a:picLocks noChangeAspect="1" noChangeArrowheads="1"/>
          </p:cNvPicPr>
          <p:nvPr/>
        </p:nvPicPr>
        <p:blipFill>
          <a:blip r:embed="rId8" cstate="print"/>
          <a:srcRect/>
          <a:stretch>
            <a:fillRect/>
          </a:stretch>
        </p:blipFill>
        <p:spPr bwMode="auto">
          <a:xfrm>
            <a:off x="11347029" y="1003762"/>
            <a:ext cx="477227" cy="1251438"/>
          </a:xfrm>
          <a:prstGeom prst="rect">
            <a:avLst/>
          </a:prstGeom>
          <a:ln>
            <a:noFill/>
          </a:ln>
          <a:effectLst>
            <a:outerShdw blurRad="292100" dist="139700" dir="2700000" algn="tl" rotWithShape="0">
              <a:srgbClr val="333333">
                <a:alpha val="65000"/>
              </a:srgbClr>
            </a:outerShdw>
          </a:effectLst>
        </p:spPr>
      </p:pic>
      <p:grpSp>
        <p:nvGrpSpPr>
          <p:cNvPr id="325" name="组合 324"/>
          <p:cNvGrpSpPr>
            <a:grpSpLocks noChangeAspect="1"/>
          </p:cNvGrpSpPr>
          <p:nvPr/>
        </p:nvGrpSpPr>
        <p:grpSpPr>
          <a:xfrm>
            <a:off x="10836486" y="2600184"/>
            <a:ext cx="1007523" cy="681231"/>
            <a:chOff x="4081910" y="1735423"/>
            <a:chExt cx="4038498" cy="2730609"/>
          </a:xfrm>
        </p:grpSpPr>
        <p:pic>
          <p:nvPicPr>
            <p:cNvPr id="326" name="Picture 2" descr="E:\2-客户\VDP客户\区域--欧洲\欧洲区册子图片跟新\DHI-VTH1550CH.png"/>
            <p:cNvPicPr>
              <a:picLocks noChangeAspect="1" noChangeArrowheads="1"/>
            </p:cNvPicPr>
            <p:nvPr/>
          </p:nvPicPr>
          <p:blipFill>
            <a:blip r:embed="rId15" cstate="print"/>
            <a:srcRect/>
            <a:stretch>
              <a:fillRect/>
            </a:stretch>
          </p:blipFill>
          <p:spPr bwMode="auto">
            <a:xfrm>
              <a:off x="4081910" y="1735423"/>
              <a:ext cx="4038498" cy="2730609"/>
            </a:xfrm>
            <a:prstGeom prst="rect">
              <a:avLst/>
            </a:prstGeom>
            <a:ln>
              <a:noFill/>
            </a:ln>
            <a:effectLst>
              <a:outerShdw blurRad="292100" dist="139700" dir="2700000" algn="tl" rotWithShape="0">
                <a:srgbClr val="333333">
                  <a:alpha val="65000"/>
                </a:srgbClr>
              </a:outerShdw>
            </a:effectLst>
          </p:spPr>
        </p:pic>
        <p:pic>
          <p:nvPicPr>
            <p:cNvPr id="327"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542780" y="2064620"/>
              <a:ext cx="3138408" cy="1747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53" name="TextBox 352"/>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sp>
        <p:nvSpPr>
          <p:cNvPr id="354" name="TextBox 353"/>
          <p:cNvSpPr txBox="1"/>
          <p:nvPr/>
        </p:nvSpPr>
        <p:spPr>
          <a:xfrm flipH="1">
            <a:off x="7092538" y="6372828"/>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err="1" smtClean="0">
                <a:latin typeface="Segoe UI" pitchFamily="34" charset="0"/>
                <a:cs typeface="Segoe UI" pitchFamily="34" charset="0"/>
              </a:rPr>
              <a:t>SmartPSS</a:t>
            </a:r>
            <a:endParaRPr lang="zh-CN" altLang="en-US" sz="1000" dirty="0">
              <a:latin typeface="Segoe UI" pitchFamily="34" charset="0"/>
              <a:cs typeface="Segoe UI" pitchFamily="34" charset="0"/>
            </a:endParaRPr>
          </a:p>
        </p:txBody>
      </p:sp>
      <p:grpSp>
        <p:nvGrpSpPr>
          <p:cNvPr id="177" name="组合 176"/>
          <p:cNvGrpSpPr/>
          <p:nvPr/>
        </p:nvGrpSpPr>
        <p:grpSpPr>
          <a:xfrm>
            <a:off x="9516226" y="4513148"/>
            <a:ext cx="401568" cy="343340"/>
            <a:chOff x="9080805" y="4596801"/>
            <a:chExt cx="401568" cy="343340"/>
          </a:xfrm>
        </p:grpSpPr>
        <p:pic>
          <p:nvPicPr>
            <p:cNvPr id="178" name="图片 177"/>
            <p:cNvPicPr>
              <a:picLocks noChangeAspect="1"/>
            </p:cNvPicPr>
            <p:nvPr/>
          </p:nvPicPr>
          <p:blipFill rotWithShape="1">
            <a:blip r:embed="rId17" cstate="print">
              <a:extLst>
                <a:ext uri="{BEBA8EAE-BF5A-486C-A8C5-ECC9F3942E4B}">
                  <a14:imgProps xmlns:a14="http://schemas.microsoft.com/office/drawing/2010/main" xmlns="">
                    <a14:imgLayer r:embed="rId18">
                      <a14:imgEffect>
                        <a14:brightnessContrast bright="-100000"/>
                      </a14:imgEffect>
                    </a14:imgLayer>
                  </a14:imgProps>
                </a:ext>
                <a:ext uri="{28A0092B-C50C-407E-A947-70E740481C1C}">
                  <a14:useLocalDpi xmlns:a14="http://schemas.microsoft.com/office/drawing/2010/main" xmlns="" val="0"/>
                </a:ext>
              </a:extLst>
            </a:blip>
            <a:srcRect l="71755" t="88469"/>
            <a:stretch/>
          </p:blipFill>
          <p:spPr>
            <a:xfrm>
              <a:off x="9080805" y="4596802"/>
              <a:ext cx="360127" cy="283435"/>
            </a:xfrm>
            <a:prstGeom prst="rect">
              <a:avLst/>
            </a:prstGeom>
          </p:spPr>
        </p:pic>
        <p:sp>
          <p:nvSpPr>
            <p:cNvPr id="179" name="圆角矩形 178"/>
            <p:cNvSpPr/>
            <p:nvPr/>
          </p:nvSpPr>
          <p:spPr>
            <a:xfrm>
              <a:off x="9138751" y="459680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0" name="组合 179"/>
          <p:cNvGrpSpPr/>
          <p:nvPr/>
        </p:nvGrpSpPr>
        <p:grpSpPr>
          <a:xfrm>
            <a:off x="10666148" y="5075143"/>
            <a:ext cx="343622" cy="361549"/>
            <a:chOff x="10302430" y="6179651"/>
            <a:chExt cx="343622" cy="361549"/>
          </a:xfrm>
        </p:grpSpPr>
        <p:pic>
          <p:nvPicPr>
            <p:cNvPr id="181" name="图片 180"/>
            <p:cNvPicPr>
              <a:picLocks noChangeAspect="1"/>
            </p:cNvPicPr>
            <p:nvPr/>
          </p:nvPicPr>
          <p:blipFill rotWithShape="1">
            <a:blip r:embed="rId19" cstate="print">
              <a:extLst>
                <a:ext uri="{BEBA8EAE-BF5A-486C-A8C5-ECC9F3942E4B}">
                  <a14:imgProps xmlns:a14="http://schemas.microsoft.com/office/drawing/2010/main" xmlns="">
                    <a14:imgLayer r:embed="rId20">
                      <a14:imgEffect>
                        <a14:brightnessContrast bright="-100000"/>
                      </a14:imgEffect>
                    </a14:imgLayer>
                  </a14:imgProps>
                </a:ext>
                <a:ext uri="{28A0092B-C50C-407E-A947-70E740481C1C}">
                  <a14:useLocalDpi xmlns:a14="http://schemas.microsoft.com/office/drawing/2010/main" xmlns="" val="0"/>
                </a:ext>
              </a:extLst>
            </a:blip>
            <a:srcRect l="75242" b="86484"/>
            <a:stretch/>
          </p:blipFill>
          <p:spPr>
            <a:xfrm>
              <a:off x="10331489" y="6240720"/>
              <a:ext cx="285504" cy="300480"/>
            </a:xfrm>
            <a:prstGeom prst="rect">
              <a:avLst/>
            </a:prstGeom>
          </p:spPr>
        </p:pic>
        <p:sp>
          <p:nvSpPr>
            <p:cNvPr id="182" name="圆角矩形 181"/>
            <p:cNvSpPr/>
            <p:nvPr/>
          </p:nvSpPr>
          <p:spPr>
            <a:xfrm>
              <a:off x="10302430" y="617965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3" name="组合 182"/>
          <p:cNvGrpSpPr/>
          <p:nvPr/>
        </p:nvGrpSpPr>
        <p:grpSpPr>
          <a:xfrm>
            <a:off x="10128422" y="5079346"/>
            <a:ext cx="356472" cy="343340"/>
            <a:chOff x="10290884" y="5407664"/>
            <a:chExt cx="356472" cy="343340"/>
          </a:xfrm>
        </p:grpSpPr>
        <p:pic>
          <p:nvPicPr>
            <p:cNvPr id="184" name="图片 183"/>
            <p:cNvPicPr>
              <a:picLocks noChangeAspect="1"/>
            </p:cNvPicPr>
            <p:nvPr/>
          </p:nvPicPr>
          <p:blipFill rotWithShape="1">
            <a:blip r:embed="rId21" cstate="print">
              <a:extLst>
                <a:ext uri="{BEBA8EAE-BF5A-486C-A8C5-ECC9F3942E4B}">
                  <a14:imgProps xmlns:a14="http://schemas.microsoft.com/office/drawing/2010/main" xmlns="">
                    <a14:imgLayer r:embed="rId22">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185" name="圆角矩形 184"/>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6" name="组合 185"/>
          <p:cNvGrpSpPr/>
          <p:nvPr/>
        </p:nvGrpSpPr>
        <p:grpSpPr>
          <a:xfrm>
            <a:off x="9577547" y="5067622"/>
            <a:ext cx="355346" cy="378830"/>
            <a:chOff x="10297698" y="4596802"/>
            <a:chExt cx="355346" cy="378830"/>
          </a:xfrm>
        </p:grpSpPr>
        <p:pic>
          <p:nvPicPr>
            <p:cNvPr id="187" name="图片 186"/>
            <p:cNvPicPr>
              <a:picLocks noChangeAspect="1"/>
            </p:cNvPicPr>
            <p:nvPr/>
          </p:nvPicPr>
          <p:blipFill rotWithShape="1">
            <a:blip r:embed="rId21" cstate="print">
              <a:extLst>
                <a:ext uri="{BEBA8EAE-BF5A-486C-A8C5-ECC9F3942E4B}">
                  <a14:imgProps xmlns:a14="http://schemas.microsoft.com/office/drawing/2010/main" xmlns="">
                    <a14:imgLayer r:embed="rId22">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188" name="圆角矩形 187"/>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9" name="组合 188"/>
          <p:cNvGrpSpPr/>
          <p:nvPr/>
        </p:nvGrpSpPr>
        <p:grpSpPr>
          <a:xfrm>
            <a:off x="10111704" y="4517445"/>
            <a:ext cx="360341" cy="352050"/>
            <a:chOff x="9171261" y="5390295"/>
            <a:chExt cx="360341" cy="352050"/>
          </a:xfrm>
        </p:grpSpPr>
        <p:pic>
          <p:nvPicPr>
            <p:cNvPr id="190" name="图片 189"/>
            <p:cNvPicPr>
              <a:picLocks noChangeAspect="1"/>
            </p:cNvPicPr>
            <p:nvPr/>
          </p:nvPicPr>
          <p:blipFill rotWithShape="1">
            <a:blip r:embed="rId23" cstate="print">
              <a:extLst>
                <a:ext uri="{BEBA8EAE-BF5A-486C-A8C5-ECC9F3942E4B}">
                  <a14:imgProps xmlns:a14="http://schemas.microsoft.com/office/drawing/2010/main" xmlns="">
                    <a14:imgLayer r:embed="rId24">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191" name="圆角矩形 190"/>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2" name="组合 191"/>
          <p:cNvGrpSpPr/>
          <p:nvPr/>
        </p:nvGrpSpPr>
        <p:grpSpPr>
          <a:xfrm>
            <a:off x="9050357" y="5072024"/>
            <a:ext cx="343622" cy="353933"/>
            <a:chOff x="10290885" y="3811541"/>
            <a:chExt cx="343622" cy="353933"/>
          </a:xfrm>
        </p:grpSpPr>
        <p:pic>
          <p:nvPicPr>
            <p:cNvPr id="193" name="图片 192"/>
            <p:cNvPicPr>
              <a:picLocks noChangeAspect="1"/>
            </p:cNvPicPr>
            <p:nvPr/>
          </p:nvPicPr>
          <p:blipFill rotWithShape="1">
            <a:blip r:embed="rId25" cstate="print">
              <a:extLst>
                <a:ext uri="{BEBA8EAE-BF5A-486C-A8C5-ECC9F3942E4B}">
                  <a14:imgProps xmlns:a14="http://schemas.microsoft.com/office/drawing/2010/main" xmlns="">
                    <a14:imgLayer r:embed="rId2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194" name="圆角矩形 193"/>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5" name="组合 194"/>
          <p:cNvGrpSpPr/>
          <p:nvPr/>
        </p:nvGrpSpPr>
        <p:grpSpPr>
          <a:xfrm>
            <a:off x="10667374" y="4514272"/>
            <a:ext cx="343622" cy="375170"/>
            <a:chOff x="9201866" y="6179650"/>
            <a:chExt cx="343622" cy="375170"/>
          </a:xfrm>
        </p:grpSpPr>
        <p:pic>
          <p:nvPicPr>
            <p:cNvPr id="196" name="图片 195"/>
            <p:cNvPicPr>
              <a:picLocks noChangeAspect="1"/>
            </p:cNvPicPr>
            <p:nvPr/>
          </p:nvPicPr>
          <p:blipFill rotWithShape="1">
            <a:blip r:embed="rId27" cstate="print">
              <a:extLst>
                <a:ext uri="{BEBA8EAE-BF5A-486C-A8C5-ECC9F3942E4B}">
                  <a14:imgProps xmlns:a14="http://schemas.microsoft.com/office/drawing/2010/main" xmlns="">
                    <a14:imgLayer r:embed="rId28">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197" name="圆角矩形 196"/>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8" name="组合 197"/>
          <p:cNvGrpSpPr/>
          <p:nvPr/>
        </p:nvGrpSpPr>
        <p:grpSpPr>
          <a:xfrm>
            <a:off x="9057903" y="4514271"/>
            <a:ext cx="343622" cy="343340"/>
            <a:chOff x="9195003" y="3811539"/>
            <a:chExt cx="343622" cy="343340"/>
          </a:xfrm>
        </p:grpSpPr>
        <p:pic>
          <p:nvPicPr>
            <p:cNvPr id="199" name="图片 198"/>
            <p:cNvPicPr>
              <a:picLocks noChangeAspect="1"/>
            </p:cNvPicPr>
            <p:nvPr/>
          </p:nvPicPr>
          <p:blipFill rotWithShape="1">
            <a:blip r:embed="rId29" cstate="print">
              <a:extLst>
                <a:ext uri="{BEBA8EAE-BF5A-486C-A8C5-ECC9F3942E4B}">
                  <a14:imgProps xmlns:a14="http://schemas.microsoft.com/office/drawing/2010/main" xmlns="">
                    <a14:imgLayer r:embed="rId30">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200" name="圆角矩形 199"/>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83933596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0" name="直接连接符 269"/>
          <p:cNvCxnSpPr/>
          <p:nvPr/>
        </p:nvCxnSpPr>
        <p:spPr>
          <a:xfrm>
            <a:off x="3477787" y="2210187"/>
            <a:ext cx="10113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82961" y="6249475"/>
            <a:ext cx="7262227" cy="17755"/>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51410" y="4907020"/>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30601" y="394903"/>
            <a:ext cx="6432595" cy="892552"/>
          </a:xfrm>
          <a:prstGeom prst="rect">
            <a:avLst/>
          </a:prstGeom>
          <a:noFill/>
        </p:spPr>
        <p:txBody>
          <a:bodyPr wrap="none" rtlCol="0">
            <a:spAutoFit/>
          </a:bodyPr>
          <a:lstStyle/>
          <a:p>
            <a:pPr marL="742950" indent="-742950">
              <a:buFont typeface="Arial" pitchFamily="34" charset="0"/>
              <a:buChar char="•"/>
            </a:pPr>
            <a:r>
              <a:rPr lang="en-US" altLang="zh-CN" sz="3600" dirty="0" smtClean="0">
                <a:latin typeface="Segoe UI" pitchFamily="34" charset="0"/>
                <a:ea typeface="Segoe UI" pitchFamily="34" charset="0"/>
                <a:cs typeface="Segoe UI" pitchFamily="34" charset="0"/>
              </a:rPr>
              <a:t>IP Small Apartment System</a:t>
            </a:r>
          </a:p>
          <a:p>
            <a:r>
              <a:rPr lang="en-US" altLang="zh-CN" sz="1600" dirty="0" smtClean="0">
                <a:latin typeface="Segoe UI" pitchFamily="34" charset="0"/>
                <a:ea typeface="Segoe UI" pitchFamily="34" charset="0"/>
                <a:cs typeface="Segoe UI" pitchFamily="34" charset="0"/>
              </a:rPr>
              <a:t>              (Module design)</a:t>
            </a:r>
            <a:endParaRPr lang="zh-CN" altLang="en-US" sz="1600" dirty="0">
              <a:latin typeface="Segoe UI" pitchFamily="34" charset="0"/>
              <a:cs typeface="Segoe UI" pitchFamily="34" charset="0"/>
            </a:endParaRPr>
          </a:p>
        </p:txBody>
      </p:sp>
      <p:sp>
        <p:nvSpPr>
          <p:cNvPr id="8" name="矩形 7"/>
          <p:cNvSpPr/>
          <p:nvPr/>
        </p:nvSpPr>
        <p:spPr>
          <a:xfrm>
            <a:off x="890389" y="4861301"/>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726274" y="5599004"/>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852286" y="5583636"/>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881796" y="2145924"/>
            <a:ext cx="14835" cy="410355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710906" y="2131115"/>
            <a:ext cx="32932" cy="410373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27" name="组合 226"/>
          <p:cNvGrpSpPr/>
          <p:nvPr/>
        </p:nvGrpSpPr>
        <p:grpSpPr>
          <a:xfrm>
            <a:off x="1497363" y="1438506"/>
            <a:ext cx="3624309" cy="707418"/>
            <a:chOff x="3704058" y="812942"/>
            <a:chExt cx="3624309" cy="1022180"/>
          </a:xfrm>
        </p:grpSpPr>
        <p:cxnSp>
          <p:nvCxnSpPr>
            <p:cNvPr id="24" name="直接连接符 23"/>
            <p:cNvCxnSpPr/>
            <p:nvPr/>
          </p:nvCxnSpPr>
          <p:spPr>
            <a:xfrm flipV="1">
              <a:off x="3718687" y="1459227"/>
              <a:ext cx="0" cy="3758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7310139" y="1455712"/>
              <a:ext cx="0" cy="375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726002" y="1816976"/>
              <a:ext cx="21354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7114823" y="1831607"/>
              <a:ext cx="21354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704058" y="812942"/>
              <a:ext cx="3620153" cy="662051"/>
              <a:chOff x="1686790" y="1454992"/>
              <a:chExt cx="5054830" cy="1896155"/>
            </a:xfrm>
          </p:grpSpPr>
          <p:cxnSp>
            <p:nvCxnSpPr>
              <p:cNvPr id="22" name="直接连接符 21"/>
              <p:cNvCxnSpPr/>
              <p:nvPr/>
            </p:nvCxnSpPr>
            <p:spPr>
              <a:xfrm flipH="1">
                <a:off x="1686790" y="1454992"/>
                <a:ext cx="2553874" cy="1896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232805" y="1454992"/>
                <a:ext cx="940882" cy="7016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5172551" y="1702006"/>
                <a:ext cx="0" cy="5109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592030" y="2018877"/>
                <a:ext cx="0" cy="5020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5158126" y="1735424"/>
                <a:ext cx="440252" cy="329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5613938" y="2485857"/>
                <a:ext cx="1127682" cy="8471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56621" y="540560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0" name="直接连接符 89"/>
          <p:cNvCxnSpPr/>
          <p:nvPr/>
        </p:nvCxnSpPr>
        <p:spPr>
          <a:xfrm>
            <a:off x="1054439" y="6068646"/>
            <a:ext cx="1496138"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5" name="图片 114"/>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82961" y="6417754"/>
            <a:ext cx="259746" cy="252028"/>
          </a:xfrm>
          <a:prstGeom prst="rect">
            <a:avLst/>
          </a:prstGeom>
        </p:spPr>
      </p:pic>
      <p:pic>
        <p:nvPicPr>
          <p:cNvPr id="117" name="图片 1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213718" y="3211662"/>
            <a:ext cx="512556" cy="266159"/>
          </a:xfrm>
          <a:prstGeom prst="rect">
            <a:avLst/>
          </a:prstGeom>
        </p:spPr>
      </p:pic>
      <p:sp>
        <p:nvSpPr>
          <p:cNvPr id="135" name="TextBox 134"/>
          <p:cNvSpPr txBox="1"/>
          <p:nvPr/>
        </p:nvSpPr>
        <p:spPr>
          <a:xfrm flipH="1">
            <a:off x="563510" y="666351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4819282" y="663113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1006290" y="593090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6306545"/>
            <a:ext cx="839538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flipH="1">
            <a:off x="1751163" y="6002387"/>
            <a:ext cx="606724"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sp>
        <p:nvSpPr>
          <p:cNvPr id="171" name="TextBox 170"/>
          <p:cNvSpPr txBox="1"/>
          <p:nvPr/>
        </p:nvSpPr>
        <p:spPr>
          <a:xfrm flipH="1">
            <a:off x="924971" y="585542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5186696" y="5894745"/>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3" name="TextBox 172"/>
          <p:cNvSpPr txBox="1"/>
          <p:nvPr/>
        </p:nvSpPr>
        <p:spPr>
          <a:xfrm flipH="1">
            <a:off x="1068142" y="350253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IPC</a:t>
            </a:r>
            <a:endParaRPr lang="zh-CN" altLang="en-US" sz="1000" dirty="0">
              <a:latin typeface="Segoe UI" pitchFamily="34" charset="0"/>
              <a:cs typeface="Segoe UI" pitchFamily="34" charset="0"/>
            </a:endParaRPr>
          </a:p>
        </p:txBody>
      </p:sp>
      <p:sp>
        <p:nvSpPr>
          <p:cNvPr id="174" name="TextBox 173"/>
          <p:cNvSpPr txBox="1"/>
          <p:nvPr/>
        </p:nvSpPr>
        <p:spPr>
          <a:xfrm flipH="1">
            <a:off x="3964813" y="246857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2988933" y="563815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3029340" y="342242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N-1</a:t>
            </a:r>
            <a:endParaRPr lang="zh-CN" altLang="en-US" sz="1000" dirty="0">
              <a:latin typeface="Segoe UI" pitchFamily="34" charset="0"/>
              <a:cs typeface="Segoe UI" pitchFamily="34" charset="0"/>
            </a:endParaRPr>
          </a:p>
        </p:txBody>
      </p:sp>
      <p:sp>
        <p:nvSpPr>
          <p:cNvPr id="225" name="TextBox 224"/>
          <p:cNvSpPr txBox="1"/>
          <p:nvPr/>
        </p:nvSpPr>
        <p:spPr>
          <a:xfrm>
            <a:off x="8968915" y="503778"/>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sp>
        <p:nvSpPr>
          <p:cNvPr id="233" name="TextBox 232"/>
          <p:cNvSpPr txBox="1"/>
          <p:nvPr/>
        </p:nvSpPr>
        <p:spPr>
          <a:xfrm>
            <a:off x="8968915" y="910952"/>
            <a:ext cx="1834669"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b="1" dirty="0" smtClean="0">
                <a:latin typeface="Segoe UI" pitchFamily="34" charset="0"/>
                <a:ea typeface="Segoe UI" pitchFamily="34" charset="0"/>
                <a:cs typeface="Segoe UI" pitchFamily="34" charset="0"/>
              </a:rPr>
              <a:t>VTO2000A Series</a:t>
            </a:r>
            <a:endParaRPr lang="zh-CN" altLang="en-US" sz="1600" b="1" dirty="0">
              <a:latin typeface="Segoe UI" pitchFamily="34" charset="0"/>
              <a:cs typeface="Segoe UI" pitchFamily="34" charset="0"/>
            </a:endParaRPr>
          </a:p>
        </p:txBody>
      </p:sp>
      <p:sp>
        <p:nvSpPr>
          <p:cNvPr id="234" name="TextBox 233"/>
          <p:cNvSpPr txBox="1"/>
          <p:nvPr/>
        </p:nvSpPr>
        <p:spPr>
          <a:xfrm>
            <a:off x="8975229" y="2621265"/>
            <a:ext cx="1572866"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b="1" dirty="0" smtClean="0">
                <a:latin typeface="Segoe UI" pitchFamily="34" charset="0"/>
                <a:ea typeface="Segoe UI" pitchFamily="34" charset="0"/>
                <a:cs typeface="Segoe UI" pitchFamily="34" charset="0"/>
              </a:rPr>
              <a:t>VTH1560B</a:t>
            </a:r>
            <a:endParaRPr lang="zh-CN" altLang="en-US" sz="1600" b="1" dirty="0">
              <a:latin typeface="Segoe UI" pitchFamily="34" charset="0"/>
              <a:cs typeface="Segoe UI" pitchFamily="34" charset="0"/>
            </a:endParaRPr>
          </a:p>
        </p:txBody>
      </p:sp>
      <p:cxnSp>
        <p:nvCxnSpPr>
          <p:cNvPr id="138" name="直接连接符 137"/>
          <p:cNvCxnSpPr/>
          <p:nvPr/>
        </p:nvCxnSpPr>
        <p:spPr>
          <a:xfrm>
            <a:off x="1730366" y="262361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2617742" y="2143054"/>
            <a:ext cx="0" cy="480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1726273" y="334267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3836918" y="3828035"/>
            <a:ext cx="0" cy="736491"/>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147" name="矩形 146"/>
          <p:cNvSpPr/>
          <p:nvPr/>
        </p:nvSpPr>
        <p:spPr>
          <a:xfrm>
            <a:off x="5186696" y="4967367"/>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5125675" y="4930568"/>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3" name="直接连接符 152"/>
          <p:cNvCxnSpPr/>
          <p:nvPr/>
        </p:nvCxnSpPr>
        <p:spPr>
          <a:xfrm>
            <a:off x="5268550" y="6005545"/>
            <a:ext cx="0" cy="36410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图片 115"/>
          <p:cNvPicPr>
            <a:picLocks noChangeAspect="1"/>
          </p:cNvPicPr>
          <p:nvPr/>
        </p:nvPicPr>
        <p:blipFill rotWithShape="1">
          <a:blip r:embed="rId5" cstate="print">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5153285" y="6417754"/>
            <a:ext cx="259746" cy="252028"/>
          </a:xfrm>
          <a:prstGeom prst="rect">
            <a:avLst/>
          </a:prstGeom>
        </p:spPr>
      </p:pic>
      <p:cxnSp>
        <p:nvCxnSpPr>
          <p:cNvPr id="155" name="直接连接符 154"/>
          <p:cNvCxnSpPr/>
          <p:nvPr/>
        </p:nvCxnSpPr>
        <p:spPr>
          <a:xfrm>
            <a:off x="3829512" y="2608251"/>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1722377" y="4967367"/>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2634072" y="4976287"/>
            <a:ext cx="1060" cy="60110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17" name="Picture 8" descr="E:\6-宣传推广\素材\素材2\201111231015136581164.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4141103" y="1940598"/>
            <a:ext cx="527979" cy="527979"/>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1" name="直接连接符 220"/>
          <p:cNvCxnSpPr/>
          <p:nvPr/>
        </p:nvCxnSpPr>
        <p:spPr>
          <a:xfrm>
            <a:off x="7041674" y="5511067"/>
            <a:ext cx="0" cy="79547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8074056" y="5511067"/>
            <a:ext cx="0" cy="79656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nvCxnSpPr>
        <p:spPr>
          <a:xfrm>
            <a:off x="2960555" y="5277151"/>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nvCxnSpPr>
        <p:spPr>
          <a:xfrm flipH="1">
            <a:off x="2964268" y="5277151"/>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7175" name="组合 7174"/>
          <p:cNvGrpSpPr/>
          <p:nvPr/>
        </p:nvGrpSpPr>
        <p:grpSpPr>
          <a:xfrm>
            <a:off x="2905449" y="3022948"/>
            <a:ext cx="222155" cy="2911770"/>
            <a:chOff x="3832748" y="4065776"/>
            <a:chExt cx="222155" cy="650253"/>
          </a:xfrm>
        </p:grpSpPr>
        <p:cxnSp>
          <p:nvCxnSpPr>
            <p:cNvPr id="262" name="直接连接符 261"/>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4" name="组合 263"/>
          <p:cNvGrpSpPr/>
          <p:nvPr/>
        </p:nvGrpSpPr>
        <p:grpSpPr>
          <a:xfrm>
            <a:off x="2835321" y="2210187"/>
            <a:ext cx="222155" cy="3720466"/>
            <a:chOff x="3832748" y="4065776"/>
            <a:chExt cx="222155" cy="650253"/>
          </a:xfrm>
        </p:grpSpPr>
        <p:cxnSp>
          <p:nvCxnSpPr>
            <p:cNvPr id="265" name="直接连接符 264"/>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7" name="组合 266"/>
          <p:cNvGrpSpPr/>
          <p:nvPr/>
        </p:nvGrpSpPr>
        <p:grpSpPr>
          <a:xfrm flipH="1">
            <a:off x="1729625" y="3292537"/>
            <a:ext cx="921820" cy="2651359"/>
            <a:chOff x="3832451" y="4065776"/>
            <a:chExt cx="222452" cy="650253"/>
          </a:xfrm>
        </p:grpSpPr>
        <p:cxnSp>
          <p:nvCxnSpPr>
            <p:cNvPr id="268" name="直接连接符 267"/>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nvCxnSpPr>
          <p:spPr>
            <a:xfrm flipH="1">
              <a:off x="3832451" y="4065776"/>
              <a:ext cx="22245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2401614" y="5936362"/>
            <a:ext cx="898537" cy="251237"/>
            <a:chOff x="3761579" y="5331267"/>
            <a:chExt cx="898537" cy="251237"/>
          </a:xfrm>
        </p:grpSpPr>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Switch</a:t>
              </a:r>
              <a:endParaRPr lang="zh-CN" altLang="en-US" sz="1000" dirty="0">
                <a:latin typeface="Segoe UI" pitchFamily="34" charset="0"/>
                <a:cs typeface="Segoe UI" pitchFamily="34" charset="0"/>
              </a:endParaRPr>
            </a:p>
          </p:txBody>
        </p:sp>
      </p:grpSp>
      <p:sp>
        <p:nvSpPr>
          <p:cNvPr id="271" name="TextBox 270"/>
          <p:cNvSpPr txBox="1"/>
          <p:nvPr/>
        </p:nvSpPr>
        <p:spPr>
          <a:xfrm flipH="1">
            <a:off x="2950944" y="245487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a:t>
            </a:r>
            <a:endParaRPr lang="zh-CN" altLang="en-US" sz="1000" dirty="0">
              <a:latin typeface="Segoe UI" pitchFamily="34" charset="0"/>
              <a:cs typeface="Segoe UI" pitchFamily="34" charset="0"/>
            </a:endParaRPr>
          </a:p>
        </p:txBody>
      </p:sp>
      <p:grpSp>
        <p:nvGrpSpPr>
          <p:cNvPr id="273" name="组合 272"/>
          <p:cNvGrpSpPr/>
          <p:nvPr/>
        </p:nvGrpSpPr>
        <p:grpSpPr>
          <a:xfrm>
            <a:off x="6948941" y="5274319"/>
            <a:ext cx="1207264" cy="262577"/>
            <a:chOff x="3704058" y="812942"/>
            <a:chExt cx="3624309" cy="1022180"/>
          </a:xfrm>
        </p:grpSpPr>
        <p:cxnSp>
          <p:nvCxnSpPr>
            <p:cNvPr id="274" name="直接连接符 273"/>
            <p:cNvCxnSpPr/>
            <p:nvPr/>
          </p:nvCxnSpPr>
          <p:spPr>
            <a:xfrm flipV="1">
              <a:off x="3718687" y="1459227"/>
              <a:ext cx="0" cy="3758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nvCxnSpPr>
          <p:spPr>
            <a:xfrm flipV="1">
              <a:off x="7310139" y="1455712"/>
              <a:ext cx="0" cy="375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nvCxnSpPr>
          <p:spPr>
            <a:xfrm flipH="1">
              <a:off x="3726002" y="1816976"/>
              <a:ext cx="21354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nvCxnSpPr>
          <p:spPr>
            <a:xfrm flipH="1">
              <a:off x="7114823" y="1831607"/>
              <a:ext cx="21354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8" name="组合 277"/>
            <p:cNvGrpSpPr/>
            <p:nvPr/>
          </p:nvGrpSpPr>
          <p:grpSpPr>
            <a:xfrm>
              <a:off x="3704058" y="812942"/>
              <a:ext cx="3620153" cy="662051"/>
              <a:chOff x="1686790" y="1454992"/>
              <a:chExt cx="5054830" cy="1896155"/>
            </a:xfrm>
          </p:grpSpPr>
          <p:cxnSp>
            <p:nvCxnSpPr>
              <p:cNvPr id="279" name="直接连接符 278"/>
              <p:cNvCxnSpPr/>
              <p:nvPr/>
            </p:nvCxnSpPr>
            <p:spPr>
              <a:xfrm flipH="1">
                <a:off x="1686790" y="1454992"/>
                <a:ext cx="2553874" cy="1896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0" name="直接连接符 279"/>
              <p:cNvCxnSpPr/>
              <p:nvPr/>
            </p:nvCxnSpPr>
            <p:spPr>
              <a:xfrm flipH="1" flipV="1">
                <a:off x="4232805" y="1454992"/>
                <a:ext cx="940882" cy="7016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nvCxnSpPr>
            <p:spPr>
              <a:xfrm flipV="1">
                <a:off x="5172551" y="1702006"/>
                <a:ext cx="0" cy="5109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nvCxnSpPr>
            <p:spPr>
              <a:xfrm flipV="1">
                <a:off x="5592030" y="2018877"/>
                <a:ext cx="0" cy="5020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nvCxnSpPr>
            <p:spPr>
              <a:xfrm flipH="1" flipV="1">
                <a:off x="5158126" y="1735424"/>
                <a:ext cx="440252" cy="329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nvCxnSpPr>
            <p:spPr>
              <a:xfrm flipH="1" flipV="1">
                <a:off x="5613938" y="2485857"/>
                <a:ext cx="1127682" cy="8471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85" name="组合 284"/>
          <p:cNvGrpSpPr/>
          <p:nvPr/>
        </p:nvGrpSpPr>
        <p:grpSpPr>
          <a:xfrm flipH="1" flipV="1">
            <a:off x="3227481" y="5924607"/>
            <a:ext cx="4328836" cy="204258"/>
            <a:chOff x="3832748" y="4065773"/>
            <a:chExt cx="222155" cy="650256"/>
          </a:xfrm>
        </p:grpSpPr>
        <p:cxnSp>
          <p:nvCxnSpPr>
            <p:cNvPr id="286" name="直接连接符 285"/>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nvCxnSpPr>
          <p:spPr>
            <a:xfrm flipH="1" flipV="1">
              <a:off x="3832748" y="4065773"/>
              <a:ext cx="222155" cy="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288" name="直接连接符 287"/>
          <p:cNvCxnSpPr/>
          <p:nvPr/>
        </p:nvCxnSpPr>
        <p:spPr>
          <a:xfrm flipV="1">
            <a:off x="1050953" y="5966227"/>
            <a:ext cx="0" cy="102419"/>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72" name="图片 271"/>
          <p:cNvPicPr>
            <a:picLocks noChangeAspect="1"/>
          </p:cNvPicPr>
          <p:nvPr/>
        </p:nvPicPr>
        <p:blipFill rotWithShape="1">
          <a:blip r:embed="rId11" cstate="print">
            <a:extLst>
              <a:ext uri="{28A0092B-C50C-407E-A947-70E740481C1C}">
                <a14:useLocalDpi xmlns:a14="http://schemas.microsoft.com/office/drawing/2010/main" xmlns="" val="0"/>
              </a:ext>
            </a:extLst>
          </a:blip>
          <a:srcRect t="43172" b="2357"/>
          <a:stretch/>
        </p:blipFill>
        <p:spPr>
          <a:xfrm>
            <a:off x="7177586" y="5517933"/>
            <a:ext cx="770398" cy="666993"/>
          </a:xfrm>
          <a:prstGeom prst="rect">
            <a:avLst/>
          </a:prstGeom>
        </p:spPr>
      </p:pic>
      <p:cxnSp>
        <p:nvCxnSpPr>
          <p:cNvPr id="289" name="直接连接符 288"/>
          <p:cNvCxnSpPr/>
          <p:nvPr/>
        </p:nvCxnSpPr>
        <p:spPr>
          <a:xfrm>
            <a:off x="3219236" y="5968972"/>
            <a:ext cx="1849278"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53" name="TextBox 352"/>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sp>
        <p:nvSpPr>
          <p:cNvPr id="354" name="TextBox 353"/>
          <p:cNvSpPr txBox="1"/>
          <p:nvPr/>
        </p:nvSpPr>
        <p:spPr>
          <a:xfrm flipH="1">
            <a:off x="7092538" y="6372828"/>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err="1" smtClean="0">
                <a:latin typeface="Segoe UI" pitchFamily="34" charset="0"/>
                <a:cs typeface="Segoe UI" pitchFamily="34" charset="0"/>
              </a:rPr>
              <a:t>SmartPSS</a:t>
            </a:r>
            <a:endParaRPr lang="zh-CN" altLang="en-US" sz="1000" dirty="0">
              <a:latin typeface="Segoe UI" pitchFamily="34" charset="0"/>
              <a:cs typeface="Segoe UI" pitchFamily="34" charset="0"/>
            </a:endParaRPr>
          </a:p>
        </p:txBody>
      </p:sp>
      <p:grpSp>
        <p:nvGrpSpPr>
          <p:cNvPr id="5" name="组合 4"/>
          <p:cNvGrpSpPr>
            <a:grpSpLocks noChangeAspect="1"/>
          </p:cNvGrpSpPr>
          <p:nvPr/>
        </p:nvGrpSpPr>
        <p:grpSpPr>
          <a:xfrm>
            <a:off x="6113706" y="1199446"/>
            <a:ext cx="2983203" cy="1040210"/>
            <a:chOff x="5571535" y="-875184"/>
            <a:chExt cx="3314670" cy="1155789"/>
          </a:xfrm>
        </p:grpSpPr>
        <p:grpSp>
          <p:nvGrpSpPr>
            <p:cNvPr id="178" name="组合 177"/>
            <p:cNvGrpSpPr/>
            <p:nvPr/>
          </p:nvGrpSpPr>
          <p:grpSpPr>
            <a:xfrm>
              <a:off x="5571535" y="-875184"/>
              <a:ext cx="426726" cy="1089578"/>
              <a:chOff x="1331640" y="951831"/>
              <a:chExt cx="1282714" cy="3492128"/>
            </a:xfrm>
          </p:grpSpPr>
          <p:sp>
            <p:nvSpPr>
              <p:cNvPr id="191" name="矩形 190"/>
              <p:cNvSpPr/>
              <p:nvPr/>
            </p:nvSpPr>
            <p:spPr>
              <a:xfrm>
                <a:off x="1331640" y="951831"/>
                <a:ext cx="1282714" cy="349212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a:off x="1627581" y="1262509"/>
                <a:ext cx="404138" cy="407492"/>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2"/>
              <p:cNvSpPr/>
              <p:nvPr/>
            </p:nvSpPr>
            <p:spPr>
              <a:xfrm>
                <a:off x="1475657" y="1131414"/>
                <a:ext cx="1008112" cy="98268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3"/>
              <p:cNvSpPr/>
              <p:nvPr/>
            </p:nvSpPr>
            <p:spPr>
              <a:xfrm>
                <a:off x="1475656" y="2211710"/>
                <a:ext cx="1008112" cy="98268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4"/>
              <p:cNvSpPr/>
              <p:nvPr/>
            </p:nvSpPr>
            <p:spPr>
              <a:xfrm>
                <a:off x="1475656" y="3291830"/>
                <a:ext cx="1008112" cy="98268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6" name="组合 195"/>
              <p:cNvGrpSpPr/>
              <p:nvPr/>
            </p:nvGrpSpPr>
            <p:grpSpPr>
              <a:xfrm>
                <a:off x="1653016" y="1825529"/>
                <a:ext cx="736418" cy="167782"/>
                <a:chOff x="3219430" y="875460"/>
                <a:chExt cx="920522" cy="209727"/>
              </a:xfrm>
            </p:grpSpPr>
            <p:sp>
              <p:nvSpPr>
                <p:cNvPr id="229" name="矩形 228"/>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7" name="组合 196"/>
              <p:cNvGrpSpPr/>
              <p:nvPr/>
            </p:nvGrpSpPr>
            <p:grpSpPr>
              <a:xfrm>
                <a:off x="1672267" y="2411169"/>
                <a:ext cx="667027" cy="616463"/>
                <a:chOff x="2983573" y="810147"/>
                <a:chExt cx="667027" cy="616463"/>
              </a:xfrm>
            </p:grpSpPr>
            <p:grpSp>
              <p:nvGrpSpPr>
                <p:cNvPr id="208" name="组合 207"/>
                <p:cNvGrpSpPr/>
                <p:nvPr/>
              </p:nvGrpSpPr>
              <p:grpSpPr>
                <a:xfrm>
                  <a:off x="2987824" y="810147"/>
                  <a:ext cx="662776" cy="151004"/>
                  <a:chOff x="3219430" y="875460"/>
                  <a:chExt cx="920522" cy="209727"/>
                </a:xfrm>
              </p:grpSpPr>
              <p:sp>
                <p:nvSpPr>
                  <p:cNvPr id="226" name="矩形 225"/>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9" name="组合 208"/>
                <p:cNvGrpSpPr/>
                <p:nvPr/>
              </p:nvGrpSpPr>
              <p:grpSpPr>
                <a:xfrm>
                  <a:off x="2983573" y="1059582"/>
                  <a:ext cx="662776" cy="151004"/>
                  <a:chOff x="3219430" y="875460"/>
                  <a:chExt cx="920522" cy="209727"/>
                </a:xfrm>
              </p:grpSpPr>
              <p:sp>
                <p:nvSpPr>
                  <p:cNvPr id="223" name="矩形 222"/>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0" name="组合 209"/>
                <p:cNvGrpSpPr/>
                <p:nvPr/>
              </p:nvGrpSpPr>
              <p:grpSpPr>
                <a:xfrm>
                  <a:off x="2983573" y="1275606"/>
                  <a:ext cx="662776" cy="151004"/>
                  <a:chOff x="3219430" y="875460"/>
                  <a:chExt cx="920522" cy="209727"/>
                </a:xfrm>
              </p:grpSpPr>
              <p:sp>
                <p:nvSpPr>
                  <p:cNvPr id="214" name="矩形 213"/>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8" name="组合 197"/>
              <p:cNvGrpSpPr/>
              <p:nvPr/>
            </p:nvGrpSpPr>
            <p:grpSpPr>
              <a:xfrm>
                <a:off x="1672725" y="3467455"/>
                <a:ext cx="667027" cy="616463"/>
                <a:chOff x="2983573" y="810147"/>
                <a:chExt cx="667027" cy="616463"/>
              </a:xfrm>
            </p:grpSpPr>
            <p:grpSp>
              <p:nvGrpSpPr>
                <p:cNvPr id="199" name="组合 198"/>
                <p:cNvGrpSpPr/>
                <p:nvPr/>
              </p:nvGrpSpPr>
              <p:grpSpPr>
                <a:xfrm>
                  <a:off x="2987824" y="810147"/>
                  <a:ext cx="662776" cy="151004"/>
                  <a:chOff x="3219430" y="875460"/>
                  <a:chExt cx="920522" cy="209727"/>
                </a:xfrm>
              </p:grpSpPr>
              <p:sp>
                <p:nvSpPr>
                  <p:cNvPr id="206" name="矩形 205"/>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0" name="组合 199"/>
                <p:cNvGrpSpPr/>
                <p:nvPr/>
              </p:nvGrpSpPr>
              <p:grpSpPr>
                <a:xfrm>
                  <a:off x="2983573" y="1059582"/>
                  <a:ext cx="662776" cy="151004"/>
                  <a:chOff x="3219430" y="875460"/>
                  <a:chExt cx="920522" cy="209727"/>
                </a:xfrm>
              </p:grpSpPr>
              <p:sp>
                <p:nvSpPr>
                  <p:cNvPr id="204" name="矩形 203"/>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1" name="组合 200"/>
                <p:cNvGrpSpPr/>
                <p:nvPr/>
              </p:nvGrpSpPr>
              <p:grpSpPr>
                <a:xfrm>
                  <a:off x="2983573" y="1275606"/>
                  <a:ext cx="662776" cy="151004"/>
                  <a:chOff x="3219430" y="875460"/>
                  <a:chExt cx="920522" cy="209727"/>
                </a:xfrm>
              </p:grpSpPr>
              <p:sp>
                <p:nvSpPr>
                  <p:cNvPr id="202" name="矩形 201"/>
                  <p:cNvSpPr/>
                  <p:nvPr/>
                </p:nvSpPr>
                <p:spPr>
                  <a:xfrm>
                    <a:off x="3219430" y="886668"/>
                    <a:ext cx="560482" cy="18391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3929574" y="875460"/>
                    <a:ext cx="210378" cy="209727"/>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grpSp>
          <p:nvGrpSpPr>
            <p:cNvPr id="179" name="组合 17"/>
            <p:cNvGrpSpPr/>
            <p:nvPr/>
          </p:nvGrpSpPr>
          <p:grpSpPr>
            <a:xfrm>
              <a:off x="7167787" y="-400305"/>
              <a:ext cx="802695" cy="578786"/>
              <a:chOff x="3214678" y="2357436"/>
              <a:chExt cx="2857520" cy="1785950"/>
            </a:xfrm>
            <a:noFill/>
          </p:grpSpPr>
          <p:sp>
            <p:nvSpPr>
              <p:cNvPr id="183" name="圆角矩形 182"/>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4" name="圆角矩形 183"/>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5" name="矩形 184"/>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椭圆 185"/>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7" name="椭圆 186"/>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8" name="椭圆 187"/>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9" name="椭圆 188"/>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0" name="椭圆 189"/>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0" name="矩形 179"/>
            <p:cNvSpPr/>
            <p:nvPr/>
          </p:nvSpPr>
          <p:spPr>
            <a:xfrm>
              <a:off x="5975525" y="-342274"/>
              <a:ext cx="833064" cy="584775"/>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20</a:t>
              </a: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181" name="矩形 180"/>
            <p:cNvSpPr/>
            <p:nvPr/>
          </p:nvSpPr>
          <p:spPr>
            <a:xfrm>
              <a:off x="7934918" y="-369145"/>
              <a:ext cx="951287" cy="649750"/>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25</a:t>
              </a:r>
            </a:p>
            <a:p>
              <a:r>
                <a:rPr lang="en-US" altLang="zh-CN" sz="1600" dirty="0" smtClean="0">
                  <a:latin typeface="Segoe UI" pitchFamily="34" charset="0"/>
                  <a:ea typeface="Segoe UI" pitchFamily="34" charset="0"/>
                  <a:cs typeface="Segoe UI" pitchFamily="34" charset="0"/>
                </a:rPr>
                <a:t>Room</a:t>
              </a:r>
              <a:endParaRPr lang="zh-CN" altLang="en-US" sz="1600" dirty="0">
                <a:latin typeface="Segoe UI" pitchFamily="34" charset="0"/>
                <a:cs typeface="Segoe UI" pitchFamily="34" charset="0"/>
              </a:endParaRPr>
            </a:p>
          </p:txBody>
        </p:sp>
        <p:sp>
          <p:nvSpPr>
            <p:cNvPr id="182" name="矩形 181"/>
            <p:cNvSpPr/>
            <p:nvPr/>
          </p:nvSpPr>
          <p:spPr>
            <a:xfrm>
              <a:off x="6534147" y="-428230"/>
              <a:ext cx="601614" cy="369332"/>
            </a:xfrm>
            <a:prstGeom prst="rect">
              <a:avLst/>
            </a:prstGeom>
            <a:noFill/>
            <a:ln>
              <a:noFill/>
            </a:ln>
          </p:spPr>
          <p:txBody>
            <a:bodyPr wrap="square">
              <a:spAutoFit/>
            </a:bodyPr>
            <a:lstStyle/>
            <a:p>
              <a:pPr algn="ctr"/>
              <a:r>
                <a:rPr lang="en-US" altLang="zh-CN" dirty="0" smtClean="0"/>
                <a:t>X</a:t>
              </a:r>
              <a:endParaRPr lang="zh-CN" altLang="en-US" dirty="0"/>
            </a:p>
          </p:txBody>
        </p:sp>
      </p:grpSp>
      <p:grpSp>
        <p:nvGrpSpPr>
          <p:cNvPr id="231" name="组合 230"/>
          <p:cNvGrpSpPr>
            <a:grpSpLocks noChangeAspect="1"/>
          </p:cNvGrpSpPr>
          <p:nvPr/>
        </p:nvGrpSpPr>
        <p:grpSpPr>
          <a:xfrm>
            <a:off x="3031413" y="1781723"/>
            <a:ext cx="946075" cy="703227"/>
            <a:chOff x="1083991" y="1365257"/>
            <a:chExt cx="5198056" cy="3863768"/>
          </a:xfrm>
          <a:effectLst/>
        </p:grpSpPr>
        <p:pic>
          <p:nvPicPr>
            <p:cNvPr id="232" name="Picture 2" descr="C:\Users\22017\Desktop\素材\IMG_9245 DH-VTH1560B 8.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83991" y="1365257"/>
              <a:ext cx="5198056" cy="386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35" name="组合 234"/>
            <p:cNvGrpSpPr/>
            <p:nvPr/>
          </p:nvGrpSpPr>
          <p:grpSpPr>
            <a:xfrm>
              <a:off x="1949458" y="2343707"/>
              <a:ext cx="3359603" cy="1906868"/>
              <a:chOff x="5482740" y="1298625"/>
              <a:chExt cx="3703242" cy="2108372"/>
            </a:xfrm>
          </p:grpSpPr>
          <p:pic>
            <p:nvPicPr>
              <p:cNvPr id="236" name="Picture 4" descr="E:\1-产品线\1-可视对讲VDP\产品规划\VTH\新UI实物版\主界面.bmp"/>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487361" y="1298625"/>
                <a:ext cx="3698621" cy="2108372"/>
              </a:xfrm>
              <a:prstGeom prst="rect">
                <a:avLst/>
              </a:prstGeom>
              <a:noFill/>
              <a:extLst>
                <a:ext uri="{909E8E84-426E-40DD-AFC4-6F175D3DCCD1}">
                  <a14:hiddenFill xmlns:a14="http://schemas.microsoft.com/office/drawing/2010/main" xmlns="">
                    <a:solidFill>
                      <a:srgbClr val="FFFFFF"/>
                    </a:solidFill>
                  </a14:hiddenFill>
                </a:ext>
              </a:extLst>
            </p:spPr>
          </p:pic>
          <p:pic>
            <p:nvPicPr>
              <p:cNvPr id="237"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pic>
        <p:nvPicPr>
          <p:cNvPr id="238" name="Picture 2" descr="C:\Users\22017\Desktop\素材\IMG_9245 DH-VTH1560B 8.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749931" y="2519256"/>
            <a:ext cx="1144859" cy="850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39" name="Picture 8" descr="D:\FTP new最新\VDP\产品图片\模块化 高清图\Small\3模块.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1258458" y="941390"/>
            <a:ext cx="659231" cy="13941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40" name="Picture 8" descr="D:\FTP new最新\VDP\产品图片\模块化 高清图\Small\3模块.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746539" y="4952419"/>
            <a:ext cx="507101" cy="1072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41" name="Picture 8" descr="D:\FTP new最新\VDP\产品图片\模块化 高清图\Small\3模块.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991511" y="4987283"/>
            <a:ext cx="507101" cy="1072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42" name="组合 241"/>
          <p:cNvGrpSpPr>
            <a:grpSpLocks noChangeAspect="1"/>
          </p:cNvGrpSpPr>
          <p:nvPr/>
        </p:nvGrpSpPr>
        <p:grpSpPr>
          <a:xfrm>
            <a:off x="3066294" y="2646946"/>
            <a:ext cx="946075" cy="703227"/>
            <a:chOff x="1083991" y="1365257"/>
            <a:chExt cx="5198056" cy="3863768"/>
          </a:xfrm>
          <a:effectLst/>
        </p:grpSpPr>
        <p:pic>
          <p:nvPicPr>
            <p:cNvPr id="243" name="Picture 2" descr="C:\Users\22017\Desktop\素材\IMG_9245 DH-VTH1560B 8.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83991" y="1365257"/>
              <a:ext cx="5198056" cy="386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44" name="组合 243"/>
            <p:cNvGrpSpPr/>
            <p:nvPr/>
          </p:nvGrpSpPr>
          <p:grpSpPr>
            <a:xfrm>
              <a:off x="1949458" y="2343707"/>
              <a:ext cx="3359603" cy="1906868"/>
              <a:chOff x="5482740" y="1298625"/>
              <a:chExt cx="3703242" cy="2108372"/>
            </a:xfrm>
          </p:grpSpPr>
          <p:pic>
            <p:nvPicPr>
              <p:cNvPr id="245" name="Picture 4" descr="E:\1-产品线\1-可视对讲VDP\产品规划\VTH\新UI实物版\主界面.bmp"/>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487361" y="1298625"/>
                <a:ext cx="3698621" cy="2108372"/>
              </a:xfrm>
              <a:prstGeom prst="rect">
                <a:avLst/>
              </a:prstGeom>
              <a:noFill/>
              <a:extLst>
                <a:ext uri="{909E8E84-426E-40DD-AFC4-6F175D3DCCD1}">
                  <a14:hiddenFill xmlns:a14="http://schemas.microsoft.com/office/drawing/2010/main" xmlns="">
                    <a:solidFill>
                      <a:srgbClr val="FFFFFF"/>
                    </a:solidFill>
                  </a14:hiddenFill>
                </a:ext>
              </a:extLst>
            </p:spPr>
          </p:pic>
          <p:pic>
            <p:nvPicPr>
              <p:cNvPr id="246"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247" name="组合 246"/>
          <p:cNvGrpSpPr>
            <a:grpSpLocks noChangeAspect="1"/>
          </p:cNvGrpSpPr>
          <p:nvPr/>
        </p:nvGrpSpPr>
        <p:grpSpPr>
          <a:xfrm>
            <a:off x="3105970" y="4889557"/>
            <a:ext cx="946075" cy="703227"/>
            <a:chOff x="1083991" y="1365257"/>
            <a:chExt cx="5198056" cy="3863768"/>
          </a:xfrm>
          <a:effectLst/>
        </p:grpSpPr>
        <p:pic>
          <p:nvPicPr>
            <p:cNvPr id="248" name="Picture 2" descr="C:\Users\22017\Desktop\素材\IMG_9245 DH-VTH1560B 8.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83991" y="1365257"/>
              <a:ext cx="5198056" cy="386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49" name="组合 248"/>
            <p:cNvGrpSpPr/>
            <p:nvPr/>
          </p:nvGrpSpPr>
          <p:grpSpPr>
            <a:xfrm>
              <a:off x="1949458" y="2343707"/>
              <a:ext cx="3359603" cy="1906868"/>
              <a:chOff x="5482740" y="1298625"/>
              <a:chExt cx="3703242" cy="2108372"/>
            </a:xfrm>
          </p:grpSpPr>
          <p:pic>
            <p:nvPicPr>
              <p:cNvPr id="250" name="Picture 4" descr="E:\1-产品线\1-可视对讲VDP\产品规划\VTH\新UI实物版\主界面.bmp"/>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487361" y="1298625"/>
                <a:ext cx="3698621" cy="2108372"/>
              </a:xfrm>
              <a:prstGeom prst="rect">
                <a:avLst/>
              </a:prstGeom>
              <a:noFill/>
              <a:extLst>
                <a:ext uri="{909E8E84-426E-40DD-AFC4-6F175D3DCCD1}">
                  <a14:hiddenFill xmlns:a14="http://schemas.microsoft.com/office/drawing/2010/main" xmlns="">
                    <a:solidFill>
                      <a:srgbClr val="FFFFFF"/>
                    </a:solidFill>
                  </a14:hiddenFill>
                </a:ext>
              </a:extLst>
            </p:spPr>
          </p:pic>
          <p:pic>
            <p:nvPicPr>
              <p:cNvPr id="251" name="Picture 2"/>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grpSp>
        <p:nvGrpSpPr>
          <p:cNvPr id="211" name="组合 210"/>
          <p:cNvGrpSpPr/>
          <p:nvPr/>
        </p:nvGrpSpPr>
        <p:grpSpPr>
          <a:xfrm>
            <a:off x="9516226" y="4513148"/>
            <a:ext cx="401568" cy="343340"/>
            <a:chOff x="9080805" y="4596801"/>
            <a:chExt cx="401568" cy="343340"/>
          </a:xfrm>
        </p:grpSpPr>
        <p:pic>
          <p:nvPicPr>
            <p:cNvPr id="212" name="图片 211"/>
            <p:cNvPicPr>
              <a:picLocks noChangeAspect="1"/>
            </p:cNvPicPr>
            <p:nvPr/>
          </p:nvPicPr>
          <p:blipFill rotWithShape="1">
            <a:blip r:embed="rId18" cstate="print">
              <a:extLst>
                <a:ext uri="{BEBA8EAE-BF5A-486C-A8C5-ECC9F3942E4B}">
                  <a14:imgProps xmlns:a14="http://schemas.microsoft.com/office/drawing/2010/main" xmlns="">
                    <a14:imgLayer r:embed="rId19">
                      <a14:imgEffect>
                        <a14:brightnessContrast bright="-100000"/>
                      </a14:imgEffect>
                    </a14:imgLayer>
                  </a14:imgProps>
                </a:ext>
                <a:ext uri="{28A0092B-C50C-407E-A947-70E740481C1C}">
                  <a14:useLocalDpi xmlns:a14="http://schemas.microsoft.com/office/drawing/2010/main" xmlns="" val="0"/>
                </a:ext>
              </a:extLst>
            </a:blip>
            <a:srcRect l="71755" t="88469"/>
            <a:stretch/>
          </p:blipFill>
          <p:spPr>
            <a:xfrm>
              <a:off x="9080805" y="4596802"/>
              <a:ext cx="360127" cy="283435"/>
            </a:xfrm>
            <a:prstGeom prst="rect">
              <a:avLst/>
            </a:prstGeom>
          </p:spPr>
        </p:pic>
        <p:sp>
          <p:nvSpPr>
            <p:cNvPr id="213" name="圆角矩形 212"/>
            <p:cNvSpPr/>
            <p:nvPr/>
          </p:nvSpPr>
          <p:spPr>
            <a:xfrm>
              <a:off x="9138751" y="459680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5" name="组合 214"/>
          <p:cNvGrpSpPr/>
          <p:nvPr/>
        </p:nvGrpSpPr>
        <p:grpSpPr>
          <a:xfrm>
            <a:off x="10666148" y="5075143"/>
            <a:ext cx="343622" cy="361549"/>
            <a:chOff x="10302430" y="6179651"/>
            <a:chExt cx="343622" cy="361549"/>
          </a:xfrm>
        </p:grpSpPr>
        <p:pic>
          <p:nvPicPr>
            <p:cNvPr id="218" name="图片 217"/>
            <p:cNvPicPr>
              <a:picLocks noChangeAspect="1"/>
            </p:cNvPicPr>
            <p:nvPr/>
          </p:nvPicPr>
          <p:blipFill rotWithShape="1">
            <a:blip r:embed="rId20" cstate="print">
              <a:extLst>
                <a:ext uri="{BEBA8EAE-BF5A-486C-A8C5-ECC9F3942E4B}">
                  <a14:imgProps xmlns:a14="http://schemas.microsoft.com/office/drawing/2010/main" xmlns="">
                    <a14:imgLayer r:embed="rId21">
                      <a14:imgEffect>
                        <a14:brightnessContrast bright="-100000"/>
                      </a14:imgEffect>
                    </a14:imgLayer>
                  </a14:imgProps>
                </a:ext>
                <a:ext uri="{28A0092B-C50C-407E-A947-70E740481C1C}">
                  <a14:useLocalDpi xmlns:a14="http://schemas.microsoft.com/office/drawing/2010/main" xmlns="" val="0"/>
                </a:ext>
              </a:extLst>
            </a:blip>
            <a:srcRect l="75242" b="86484"/>
            <a:stretch/>
          </p:blipFill>
          <p:spPr>
            <a:xfrm>
              <a:off x="10331489" y="6240720"/>
              <a:ext cx="285504" cy="300480"/>
            </a:xfrm>
            <a:prstGeom prst="rect">
              <a:avLst/>
            </a:prstGeom>
          </p:spPr>
        </p:pic>
        <p:sp>
          <p:nvSpPr>
            <p:cNvPr id="219" name="圆角矩形 218"/>
            <p:cNvSpPr/>
            <p:nvPr/>
          </p:nvSpPr>
          <p:spPr>
            <a:xfrm>
              <a:off x="10302430" y="617965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0" name="组合 219"/>
          <p:cNvGrpSpPr/>
          <p:nvPr/>
        </p:nvGrpSpPr>
        <p:grpSpPr>
          <a:xfrm>
            <a:off x="10128422" y="5079346"/>
            <a:ext cx="356472" cy="343340"/>
            <a:chOff x="10290884" y="5407664"/>
            <a:chExt cx="356472" cy="343340"/>
          </a:xfrm>
        </p:grpSpPr>
        <p:pic>
          <p:nvPicPr>
            <p:cNvPr id="252" name="图片 251"/>
            <p:cNvPicPr>
              <a:picLocks noChangeAspect="1"/>
            </p:cNvPicPr>
            <p:nvPr/>
          </p:nvPicPr>
          <p:blipFill rotWithShape="1">
            <a:blip r:embed="rId22" cstate="print">
              <a:extLst>
                <a:ext uri="{BEBA8EAE-BF5A-486C-A8C5-ECC9F3942E4B}">
                  <a14:imgProps xmlns:a14="http://schemas.microsoft.com/office/drawing/2010/main" xmlns="">
                    <a14:imgLayer r:embed="rId23">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253" name="圆角矩形 252"/>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4" name="组合 253"/>
          <p:cNvGrpSpPr/>
          <p:nvPr/>
        </p:nvGrpSpPr>
        <p:grpSpPr>
          <a:xfrm>
            <a:off x="9577547" y="5067622"/>
            <a:ext cx="355346" cy="378830"/>
            <a:chOff x="10297698" y="4596802"/>
            <a:chExt cx="355346" cy="378830"/>
          </a:xfrm>
        </p:grpSpPr>
        <p:pic>
          <p:nvPicPr>
            <p:cNvPr id="255" name="图片 254"/>
            <p:cNvPicPr>
              <a:picLocks noChangeAspect="1"/>
            </p:cNvPicPr>
            <p:nvPr/>
          </p:nvPicPr>
          <p:blipFill rotWithShape="1">
            <a:blip r:embed="rId22" cstate="print">
              <a:extLst>
                <a:ext uri="{BEBA8EAE-BF5A-486C-A8C5-ECC9F3942E4B}">
                  <a14:imgProps xmlns:a14="http://schemas.microsoft.com/office/drawing/2010/main" xmlns="">
                    <a14:imgLayer r:embed="rId23">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256" name="圆角矩形 255"/>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7" name="组合 256"/>
          <p:cNvGrpSpPr/>
          <p:nvPr/>
        </p:nvGrpSpPr>
        <p:grpSpPr>
          <a:xfrm>
            <a:off x="10111704" y="4517445"/>
            <a:ext cx="360341" cy="352050"/>
            <a:chOff x="9171261" y="5390295"/>
            <a:chExt cx="360341" cy="352050"/>
          </a:xfrm>
        </p:grpSpPr>
        <p:pic>
          <p:nvPicPr>
            <p:cNvPr id="258" name="图片 257"/>
            <p:cNvPicPr>
              <a:picLocks noChangeAspect="1"/>
            </p:cNvPicPr>
            <p:nvPr/>
          </p:nvPicPr>
          <p:blipFill rotWithShape="1">
            <a:blip r:embed="rId24" cstate="print">
              <a:extLst>
                <a:ext uri="{BEBA8EAE-BF5A-486C-A8C5-ECC9F3942E4B}">
                  <a14:imgProps xmlns:a14="http://schemas.microsoft.com/office/drawing/2010/main" xmlns="">
                    <a14:imgLayer r:embed="rId25">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259" name="圆角矩形 258"/>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0" name="组合 289"/>
          <p:cNvGrpSpPr/>
          <p:nvPr/>
        </p:nvGrpSpPr>
        <p:grpSpPr>
          <a:xfrm>
            <a:off x="9050357" y="5072024"/>
            <a:ext cx="343622" cy="353933"/>
            <a:chOff x="10290885" y="3811541"/>
            <a:chExt cx="343622" cy="353933"/>
          </a:xfrm>
        </p:grpSpPr>
        <p:pic>
          <p:nvPicPr>
            <p:cNvPr id="291" name="图片 290"/>
            <p:cNvPicPr>
              <a:picLocks noChangeAspect="1"/>
            </p:cNvPicPr>
            <p:nvPr/>
          </p:nvPicPr>
          <p:blipFill rotWithShape="1">
            <a:blip r:embed="rId26" cstate="print">
              <a:extLst>
                <a:ext uri="{BEBA8EAE-BF5A-486C-A8C5-ECC9F3942E4B}">
                  <a14:imgProps xmlns:a14="http://schemas.microsoft.com/office/drawing/2010/main" xmlns="">
                    <a14:imgLayer r:embed="rId2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292" name="圆角矩形 291"/>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3" name="组合 292"/>
          <p:cNvGrpSpPr/>
          <p:nvPr/>
        </p:nvGrpSpPr>
        <p:grpSpPr>
          <a:xfrm>
            <a:off x="10667374" y="4514272"/>
            <a:ext cx="343622" cy="375170"/>
            <a:chOff x="9201866" y="6179650"/>
            <a:chExt cx="343622" cy="375170"/>
          </a:xfrm>
        </p:grpSpPr>
        <p:pic>
          <p:nvPicPr>
            <p:cNvPr id="294" name="图片 293"/>
            <p:cNvPicPr>
              <a:picLocks noChangeAspect="1"/>
            </p:cNvPicPr>
            <p:nvPr/>
          </p:nvPicPr>
          <p:blipFill rotWithShape="1">
            <a:blip r:embed="rId28" cstate="print">
              <a:extLst>
                <a:ext uri="{BEBA8EAE-BF5A-486C-A8C5-ECC9F3942E4B}">
                  <a14:imgProps xmlns:a14="http://schemas.microsoft.com/office/drawing/2010/main" xmlns="">
                    <a14:imgLayer r:embed="rId29">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295" name="圆角矩形 294"/>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6" name="组合 295"/>
          <p:cNvGrpSpPr/>
          <p:nvPr/>
        </p:nvGrpSpPr>
        <p:grpSpPr>
          <a:xfrm>
            <a:off x="9057903" y="4514271"/>
            <a:ext cx="343622" cy="343340"/>
            <a:chOff x="9195003" y="3811539"/>
            <a:chExt cx="343622" cy="343340"/>
          </a:xfrm>
        </p:grpSpPr>
        <p:pic>
          <p:nvPicPr>
            <p:cNvPr id="297" name="图片 296"/>
            <p:cNvPicPr>
              <a:picLocks noChangeAspect="1"/>
            </p:cNvPicPr>
            <p:nvPr/>
          </p:nvPicPr>
          <p:blipFill rotWithShape="1">
            <a:blip r:embed="rId30" cstate="print">
              <a:extLst>
                <a:ext uri="{BEBA8EAE-BF5A-486C-A8C5-ECC9F3942E4B}">
                  <a14:imgProps xmlns:a14="http://schemas.microsoft.com/office/drawing/2010/main" xmlns="">
                    <a14:imgLayer r:embed="rId31">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298" name="圆角矩形 297"/>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3764860924"/>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0" name="直接连接符 269"/>
          <p:cNvCxnSpPr/>
          <p:nvPr/>
        </p:nvCxnSpPr>
        <p:spPr>
          <a:xfrm>
            <a:off x="3477787" y="2210187"/>
            <a:ext cx="10113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82961" y="6258352"/>
            <a:ext cx="7262227" cy="88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51410" y="4907020"/>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32419" y="379913"/>
            <a:ext cx="4790992" cy="523220"/>
          </a:xfrm>
          <a:prstGeom prst="rect">
            <a:avLst/>
          </a:prstGeom>
          <a:noFill/>
        </p:spPr>
        <p:txBody>
          <a:bodyPr wrap="none" rtlCol="0">
            <a:spAutoFit/>
          </a:bodyPr>
          <a:lstStyle/>
          <a:p>
            <a:pPr marL="457200" indent="-457200">
              <a:buFont typeface="Arial" pitchFamily="34" charset="0"/>
              <a:buChar char="•"/>
            </a:pPr>
            <a:r>
              <a:rPr lang="en-US" altLang="zh-CN" sz="2800" dirty="0" smtClean="0">
                <a:latin typeface="Segoe UI" pitchFamily="34" charset="0"/>
                <a:ea typeface="Segoe UI" pitchFamily="34" charset="0"/>
                <a:cs typeface="Segoe UI" pitchFamily="34" charset="0"/>
              </a:rPr>
              <a:t>Analog Apartment System</a:t>
            </a:r>
            <a:endParaRPr lang="zh-CN" altLang="en-US" sz="2800" dirty="0">
              <a:latin typeface="Segoe UI" pitchFamily="34" charset="0"/>
              <a:cs typeface="Segoe UI" pitchFamily="34" charset="0"/>
            </a:endParaRPr>
          </a:p>
        </p:txBody>
      </p:sp>
      <p:sp>
        <p:nvSpPr>
          <p:cNvPr id="8" name="矩形 7"/>
          <p:cNvSpPr/>
          <p:nvPr/>
        </p:nvSpPr>
        <p:spPr>
          <a:xfrm>
            <a:off x="890389" y="4861301"/>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1726274" y="5599004"/>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852286" y="5583636"/>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4881796" y="2145924"/>
            <a:ext cx="14835" cy="410355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710906" y="2131115"/>
            <a:ext cx="32932" cy="410373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27" name="组合 226"/>
          <p:cNvGrpSpPr/>
          <p:nvPr/>
        </p:nvGrpSpPr>
        <p:grpSpPr>
          <a:xfrm>
            <a:off x="1497363" y="1438506"/>
            <a:ext cx="3624309" cy="707418"/>
            <a:chOff x="3704058" y="812942"/>
            <a:chExt cx="3624309" cy="1022180"/>
          </a:xfrm>
        </p:grpSpPr>
        <p:cxnSp>
          <p:nvCxnSpPr>
            <p:cNvPr id="24" name="直接连接符 23"/>
            <p:cNvCxnSpPr/>
            <p:nvPr/>
          </p:nvCxnSpPr>
          <p:spPr>
            <a:xfrm flipV="1">
              <a:off x="3718687" y="1459227"/>
              <a:ext cx="0" cy="3758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7310139" y="1455712"/>
              <a:ext cx="0" cy="37589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726002" y="1816976"/>
              <a:ext cx="213544"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7114823" y="1831607"/>
              <a:ext cx="213544"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704058" y="812942"/>
              <a:ext cx="3620153" cy="662051"/>
              <a:chOff x="1686790" y="1454992"/>
              <a:chExt cx="5054830" cy="1896155"/>
            </a:xfrm>
          </p:grpSpPr>
          <p:cxnSp>
            <p:nvCxnSpPr>
              <p:cNvPr id="22" name="直接连接符 21"/>
              <p:cNvCxnSpPr/>
              <p:nvPr/>
            </p:nvCxnSpPr>
            <p:spPr>
              <a:xfrm flipH="1">
                <a:off x="1686790" y="1454992"/>
                <a:ext cx="2553874" cy="189615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4232805" y="1454992"/>
                <a:ext cx="940882" cy="7016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5172551" y="1702006"/>
                <a:ext cx="0" cy="5109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592030" y="2018877"/>
                <a:ext cx="0" cy="50208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5158126" y="1735424"/>
                <a:ext cx="440252" cy="32919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5613938" y="2485857"/>
                <a:ext cx="1127682" cy="84714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56621" y="540560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0" name="直接连接符 89"/>
          <p:cNvCxnSpPr/>
          <p:nvPr/>
        </p:nvCxnSpPr>
        <p:spPr>
          <a:xfrm flipH="1">
            <a:off x="1219164" y="5742949"/>
            <a:ext cx="835361"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5" name="图片 114"/>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82961" y="6417754"/>
            <a:ext cx="259746" cy="252028"/>
          </a:xfrm>
          <a:prstGeom prst="rect">
            <a:avLst/>
          </a:prstGeom>
        </p:spPr>
      </p:pic>
      <p:sp>
        <p:nvSpPr>
          <p:cNvPr id="135" name="TextBox 134"/>
          <p:cNvSpPr txBox="1"/>
          <p:nvPr/>
        </p:nvSpPr>
        <p:spPr>
          <a:xfrm flipH="1">
            <a:off x="563510" y="666351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4819282" y="663113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1006290" y="593090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6306545"/>
            <a:ext cx="839538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flipH="1">
            <a:off x="924971" y="585542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5186696" y="5894745"/>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4" name="TextBox 173"/>
          <p:cNvSpPr txBox="1"/>
          <p:nvPr/>
        </p:nvSpPr>
        <p:spPr>
          <a:xfrm flipH="1">
            <a:off x="3964813" y="246857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3269166" y="563815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3029340" y="342242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N-1</a:t>
            </a:r>
            <a:endParaRPr lang="zh-CN" altLang="en-US" sz="1000" dirty="0">
              <a:latin typeface="Segoe UI" pitchFamily="34" charset="0"/>
              <a:cs typeface="Segoe UI" pitchFamily="34" charset="0"/>
            </a:endParaRPr>
          </a:p>
        </p:txBody>
      </p:sp>
      <p:sp>
        <p:nvSpPr>
          <p:cNvPr id="225" name="TextBox 224"/>
          <p:cNvSpPr txBox="1"/>
          <p:nvPr/>
        </p:nvSpPr>
        <p:spPr>
          <a:xfrm>
            <a:off x="8968915" y="494195"/>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sp>
        <p:nvSpPr>
          <p:cNvPr id="233" name="TextBox 232"/>
          <p:cNvSpPr txBox="1"/>
          <p:nvPr/>
        </p:nvSpPr>
        <p:spPr>
          <a:xfrm>
            <a:off x="8967119" y="918578"/>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b="1" dirty="0" smtClean="0">
                <a:latin typeface="Segoe UI" pitchFamily="34" charset="0"/>
                <a:ea typeface="Segoe UI" pitchFamily="34" charset="0"/>
                <a:cs typeface="Segoe UI" pitchFamily="34" charset="0"/>
              </a:rPr>
              <a:t>VTO1210A-X</a:t>
            </a:r>
            <a:endParaRPr lang="zh-CN" altLang="en-US" sz="1600" b="1" dirty="0">
              <a:latin typeface="Segoe UI" pitchFamily="34" charset="0"/>
              <a:cs typeface="Segoe UI" pitchFamily="34" charset="0"/>
            </a:endParaRPr>
          </a:p>
        </p:txBody>
      </p:sp>
      <p:sp>
        <p:nvSpPr>
          <p:cNvPr id="234" name="TextBox 233"/>
          <p:cNvSpPr txBox="1"/>
          <p:nvPr/>
        </p:nvSpPr>
        <p:spPr>
          <a:xfrm>
            <a:off x="8975229" y="2603335"/>
            <a:ext cx="1572866"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b="1" dirty="0" smtClean="0">
                <a:latin typeface="Segoe UI" pitchFamily="34" charset="0"/>
                <a:ea typeface="Segoe UI" pitchFamily="34" charset="0"/>
                <a:cs typeface="Segoe UI" pitchFamily="34" charset="0"/>
              </a:rPr>
              <a:t>VTH2020A</a:t>
            </a:r>
            <a:endParaRPr lang="zh-CN" altLang="en-US" sz="1600" b="1" dirty="0">
              <a:latin typeface="Segoe UI" pitchFamily="34" charset="0"/>
              <a:cs typeface="Segoe UI" pitchFamily="34" charset="0"/>
            </a:endParaRPr>
          </a:p>
        </p:txBody>
      </p:sp>
      <p:cxnSp>
        <p:nvCxnSpPr>
          <p:cNvPr id="138" name="直接连接符 137"/>
          <p:cNvCxnSpPr/>
          <p:nvPr/>
        </p:nvCxnSpPr>
        <p:spPr>
          <a:xfrm>
            <a:off x="1730366" y="262361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2617742" y="2143054"/>
            <a:ext cx="0" cy="4805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a:off x="1726273" y="3342679"/>
            <a:ext cx="31857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a:off x="3836918" y="3828035"/>
            <a:ext cx="0" cy="736491"/>
          </a:xfrm>
          <a:prstGeom prst="line">
            <a:avLst/>
          </a:prstGeom>
          <a:ln w="19050">
            <a:solidFill>
              <a:schemeClr val="tx2"/>
            </a:solidFill>
            <a:prstDash val="dashDot"/>
          </a:ln>
        </p:spPr>
        <p:style>
          <a:lnRef idx="1">
            <a:schemeClr val="accent1"/>
          </a:lnRef>
          <a:fillRef idx="0">
            <a:schemeClr val="accent1"/>
          </a:fillRef>
          <a:effectRef idx="0">
            <a:schemeClr val="accent1"/>
          </a:effectRef>
          <a:fontRef idx="minor">
            <a:schemeClr val="tx1"/>
          </a:fontRef>
        </p:style>
      </p:cxnSp>
      <p:sp>
        <p:nvSpPr>
          <p:cNvPr id="147" name="矩形 146"/>
          <p:cNvSpPr/>
          <p:nvPr/>
        </p:nvSpPr>
        <p:spPr>
          <a:xfrm>
            <a:off x="5186696" y="4967367"/>
            <a:ext cx="116732" cy="13407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5125675" y="4930568"/>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3" name="直接连接符 152"/>
          <p:cNvCxnSpPr/>
          <p:nvPr/>
        </p:nvCxnSpPr>
        <p:spPr>
          <a:xfrm>
            <a:off x="5268550" y="6005545"/>
            <a:ext cx="0" cy="36410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16" name="图片 115"/>
          <p:cNvPicPr>
            <a:picLocks noChangeAspect="1"/>
          </p:cNvPicPr>
          <p:nvPr/>
        </p:nvPicPr>
        <p:blipFill rotWithShape="1">
          <a:blip r:embed="rId5"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5153285" y="6417754"/>
            <a:ext cx="259746" cy="252028"/>
          </a:xfrm>
          <a:prstGeom prst="rect">
            <a:avLst/>
          </a:prstGeom>
        </p:spPr>
      </p:pic>
      <p:cxnSp>
        <p:nvCxnSpPr>
          <p:cNvPr id="155" name="直接连接符 154"/>
          <p:cNvCxnSpPr/>
          <p:nvPr/>
        </p:nvCxnSpPr>
        <p:spPr>
          <a:xfrm>
            <a:off x="3829512" y="2608251"/>
            <a:ext cx="0" cy="73649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1722377" y="4967367"/>
            <a:ext cx="316293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2634072" y="4976287"/>
            <a:ext cx="1060" cy="601109"/>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17" name="Picture 8" descr="E:\6-宣传推广\素材\素材2\201111231015136581164.jpg"/>
          <p:cNvPicPr>
            <a:picLocks noChangeAspect="1" noChangeArrowheads="1"/>
          </p:cNvPicPr>
          <p:nvPr/>
        </p:nvPicPr>
        <p:blipFill>
          <a:blip r:embed="rId8" cstate="print">
            <a:extLst>
              <a:ext uri="{BEBA8EAE-BF5A-486C-A8C5-ECC9F3942E4B}">
                <a14:imgProps xmlns:a14="http://schemas.microsoft.com/office/drawing/2010/main" xmlns="">
                  <a14:imgLayer r:embed="rId9">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4141103" y="1940598"/>
            <a:ext cx="527979" cy="52797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175" name="组合 7174"/>
          <p:cNvGrpSpPr/>
          <p:nvPr/>
        </p:nvGrpSpPr>
        <p:grpSpPr>
          <a:xfrm>
            <a:off x="2411877" y="3022949"/>
            <a:ext cx="715728" cy="537972"/>
            <a:chOff x="3832748" y="4065776"/>
            <a:chExt cx="222155" cy="650253"/>
          </a:xfrm>
        </p:grpSpPr>
        <p:cxnSp>
          <p:nvCxnSpPr>
            <p:cNvPr id="262" name="直接连接符 261"/>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64" name="组合 263"/>
          <p:cNvGrpSpPr/>
          <p:nvPr/>
        </p:nvGrpSpPr>
        <p:grpSpPr>
          <a:xfrm>
            <a:off x="2247709" y="2210187"/>
            <a:ext cx="809768" cy="1281483"/>
            <a:chOff x="3832748" y="4065776"/>
            <a:chExt cx="222155" cy="650253"/>
          </a:xfrm>
        </p:grpSpPr>
        <p:cxnSp>
          <p:nvCxnSpPr>
            <p:cNvPr id="265" name="直接连接符 264"/>
            <p:cNvCxnSpPr/>
            <p:nvPr/>
          </p:nvCxnSpPr>
          <p:spPr>
            <a:xfrm>
              <a:off x="3832748"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71" name="TextBox 270"/>
          <p:cNvSpPr txBox="1"/>
          <p:nvPr/>
        </p:nvSpPr>
        <p:spPr>
          <a:xfrm flipH="1">
            <a:off x="2950944" y="2486898"/>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 N</a:t>
            </a:r>
            <a:endParaRPr lang="zh-CN" altLang="en-US" sz="1000" dirty="0">
              <a:latin typeface="Segoe UI" pitchFamily="34" charset="0"/>
              <a:cs typeface="Segoe UI" pitchFamily="34" charset="0"/>
            </a:endParaRPr>
          </a:p>
        </p:txBody>
      </p:sp>
      <p:cxnSp>
        <p:nvCxnSpPr>
          <p:cNvPr id="288" name="直接连接符 287"/>
          <p:cNvCxnSpPr/>
          <p:nvPr/>
        </p:nvCxnSpPr>
        <p:spPr>
          <a:xfrm flipH="1" flipV="1">
            <a:off x="1050953" y="5966228"/>
            <a:ext cx="1512" cy="157399"/>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90" name="组合 13"/>
          <p:cNvGrpSpPr>
            <a:grpSpLocks noChangeAspect="1"/>
          </p:cNvGrpSpPr>
          <p:nvPr/>
        </p:nvGrpSpPr>
        <p:grpSpPr>
          <a:xfrm>
            <a:off x="5753501" y="1216640"/>
            <a:ext cx="3073589" cy="1002294"/>
            <a:chOff x="2483768" y="51470"/>
            <a:chExt cx="1966492" cy="625295"/>
          </a:xfrm>
        </p:grpSpPr>
        <p:grpSp>
          <p:nvGrpSpPr>
            <p:cNvPr id="291" name="组合 17"/>
            <p:cNvGrpSpPr/>
            <p:nvPr/>
          </p:nvGrpSpPr>
          <p:grpSpPr>
            <a:xfrm>
              <a:off x="3365532" y="292088"/>
              <a:ext cx="462210" cy="324974"/>
              <a:chOff x="3214678" y="2357436"/>
              <a:chExt cx="2857520" cy="1785950"/>
            </a:xfrm>
            <a:noFill/>
          </p:grpSpPr>
          <p:sp>
            <p:nvSpPr>
              <p:cNvPr id="316" name="圆角矩形 315"/>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17" name="圆角矩形 316"/>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18" name="矩形 317"/>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9" name="椭圆 318"/>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0" name="椭圆 319"/>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1" name="椭圆 320"/>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2" name="椭圆 321"/>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3" name="椭圆 322"/>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92" name="组合 136"/>
            <p:cNvGrpSpPr/>
            <p:nvPr/>
          </p:nvGrpSpPr>
          <p:grpSpPr>
            <a:xfrm>
              <a:off x="2483768" y="51470"/>
              <a:ext cx="231020" cy="565592"/>
              <a:chOff x="6180642" y="3314702"/>
              <a:chExt cx="355454" cy="870237"/>
            </a:xfrm>
          </p:grpSpPr>
          <p:sp>
            <p:nvSpPr>
              <p:cNvPr id="296" name="矩形 295"/>
              <p:cNvSpPr/>
              <p:nvPr/>
            </p:nvSpPr>
            <p:spPr>
              <a:xfrm>
                <a:off x="6180642" y="3314702"/>
                <a:ext cx="355454" cy="8702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7" name="组合 138"/>
              <p:cNvGrpSpPr/>
              <p:nvPr/>
            </p:nvGrpSpPr>
            <p:grpSpPr>
              <a:xfrm>
                <a:off x="6304278" y="3396759"/>
                <a:ext cx="103499" cy="103179"/>
                <a:chOff x="3009641" y="1522879"/>
                <a:chExt cx="532429" cy="480745"/>
              </a:xfrm>
            </p:grpSpPr>
            <p:sp>
              <p:nvSpPr>
                <p:cNvPr id="314" name="椭圆 313"/>
                <p:cNvSpPr/>
                <p:nvPr/>
              </p:nvSpPr>
              <p:spPr>
                <a:xfrm>
                  <a:off x="3098379" y="1603004"/>
                  <a:ext cx="354952" cy="320496"/>
                </a:xfrm>
                <a:prstGeom prst="ellipse">
                  <a:avLst/>
                </a:prstGeom>
                <a:no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5" name="椭圆 314"/>
                <p:cNvSpPr/>
                <p:nvPr/>
              </p:nvSpPr>
              <p:spPr>
                <a:xfrm>
                  <a:off x="3009641" y="1522879"/>
                  <a:ext cx="532429" cy="480745"/>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8" name="矩形 297"/>
              <p:cNvSpPr/>
              <p:nvPr/>
            </p:nvSpPr>
            <p:spPr>
              <a:xfrm>
                <a:off x="6273369" y="3528334"/>
                <a:ext cx="170000" cy="10818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9" name="组合 140"/>
              <p:cNvGrpSpPr/>
              <p:nvPr/>
            </p:nvGrpSpPr>
            <p:grpSpPr>
              <a:xfrm>
                <a:off x="6265988" y="3795886"/>
                <a:ext cx="178220" cy="178220"/>
                <a:chOff x="2627784" y="1347614"/>
                <a:chExt cx="792088" cy="792088"/>
              </a:xfrm>
            </p:grpSpPr>
            <p:sp>
              <p:nvSpPr>
                <p:cNvPr id="300" name="椭圆 299"/>
                <p:cNvSpPr/>
                <p:nvPr/>
              </p:nvSpPr>
              <p:spPr>
                <a:xfrm>
                  <a:off x="2627784"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1" name="椭圆 300"/>
                <p:cNvSpPr/>
                <p:nvPr/>
              </p:nvSpPr>
              <p:spPr>
                <a:xfrm>
                  <a:off x="3299312"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2" name="椭圆 301"/>
                <p:cNvSpPr/>
                <p:nvPr/>
              </p:nvSpPr>
              <p:spPr>
                <a:xfrm>
                  <a:off x="3083288"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3" name="椭圆 302"/>
                <p:cNvSpPr/>
                <p:nvPr/>
              </p:nvSpPr>
              <p:spPr>
                <a:xfrm>
                  <a:off x="2867264" y="1347614"/>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4" name="椭圆 303"/>
                <p:cNvSpPr/>
                <p:nvPr/>
              </p:nvSpPr>
              <p:spPr>
                <a:xfrm>
                  <a:off x="2627784"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5" name="椭圆 304"/>
                <p:cNvSpPr/>
                <p:nvPr/>
              </p:nvSpPr>
              <p:spPr>
                <a:xfrm>
                  <a:off x="3299312"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6" name="椭圆 305"/>
                <p:cNvSpPr/>
                <p:nvPr/>
              </p:nvSpPr>
              <p:spPr>
                <a:xfrm>
                  <a:off x="3083288"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7" name="椭圆 306"/>
                <p:cNvSpPr/>
                <p:nvPr/>
              </p:nvSpPr>
              <p:spPr>
                <a:xfrm>
                  <a:off x="2867264" y="1587468"/>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8" name="椭圆 307"/>
                <p:cNvSpPr/>
                <p:nvPr/>
              </p:nvSpPr>
              <p:spPr>
                <a:xfrm>
                  <a:off x="2627784"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9" name="椭圆 308"/>
                <p:cNvSpPr/>
                <p:nvPr/>
              </p:nvSpPr>
              <p:spPr>
                <a:xfrm>
                  <a:off x="3299312"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0" name="椭圆 309"/>
                <p:cNvSpPr/>
                <p:nvPr/>
              </p:nvSpPr>
              <p:spPr>
                <a:xfrm>
                  <a:off x="3083288"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1" name="椭圆 310"/>
                <p:cNvSpPr/>
                <p:nvPr/>
              </p:nvSpPr>
              <p:spPr>
                <a:xfrm>
                  <a:off x="2867264" y="1803492"/>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2" name="椭圆 311"/>
                <p:cNvSpPr/>
                <p:nvPr/>
              </p:nvSpPr>
              <p:spPr>
                <a:xfrm>
                  <a:off x="2627784" y="2019516"/>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3" name="椭圆 312"/>
                <p:cNvSpPr/>
                <p:nvPr/>
              </p:nvSpPr>
              <p:spPr>
                <a:xfrm>
                  <a:off x="3299312" y="2019516"/>
                  <a:ext cx="120560" cy="120186"/>
                </a:xfrm>
                <a:prstGeom prst="ellipse">
                  <a:avLst/>
                </a:prstGeom>
                <a:noFill/>
                <a:ln w="63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93" name="矩形 292"/>
            <p:cNvSpPr/>
            <p:nvPr/>
          </p:nvSpPr>
          <p:spPr>
            <a:xfrm>
              <a:off x="2696297" y="305275"/>
              <a:ext cx="681767" cy="328338"/>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5</a:t>
              </a: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294" name="矩形 293"/>
            <p:cNvSpPr/>
            <p:nvPr/>
          </p:nvSpPr>
          <p:spPr>
            <a:xfrm>
              <a:off x="3804690" y="311944"/>
              <a:ext cx="645570" cy="364821"/>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480</a:t>
              </a:r>
            </a:p>
            <a:p>
              <a:r>
                <a:rPr lang="en-US" altLang="zh-CN" sz="1600" dirty="0">
                  <a:latin typeface="Segoe UI" pitchFamily="34" charset="0"/>
                  <a:ea typeface="Segoe UI" pitchFamily="34" charset="0"/>
                  <a:cs typeface="Segoe UI" pitchFamily="34" charset="0"/>
                </a:rPr>
                <a:t>M</a:t>
              </a:r>
              <a:r>
                <a:rPr lang="en-US" altLang="zh-CN" sz="1600" dirty="0" smtClean="0">
                  <a:latin typeface="Segoe UI" pitchFamily="34" charset="0"/>
                  <a:ea typeface="Segoe UI" pitchFamily="34" charset="0"/>
                  <a:cs typeface="Segoe UI" pitchFamily="34" charset="0"/>
                </a:rPr>
                <a:t>onitor</a:t>
              </a:r>
              <a:endParaRPr lang="zh-CN" altLang="en-US" sz="1600" dirty="0">
                <a:latin typeface="Segoe UI" pitchFamily="34" charset="0"/>
                <a:cs typeface="Segoe UI" pitchFamily="34" charset="0"/>
              </a:endParaRPr>
            </a:p>
          </p:txBody>
        </p:sp>
        <p:sp>
          <p:nvSpPr>
            <p:cNvPr id="295" name="矩形 294"/>
            <p:cNvSpPr/>
            <p:nvPr/>
          </p:nvSpPr>
          <p:spPr>
            <a:xfrm>
              <a:off x="3000667" y="276409"/>
              <a:ext cx="346423" cy="207372"/>
            </a:xfrm>
            <a:prstGeom prst="rect">
              <a:avLst/>
            </a:prstGeom>
            <a:noFill/>
            <a:ln>
              <a:noFill/>
            </a:ln>
          </p:spPr>
          <p:txBody>
            <a:bodyPr wrap="square">
              <a:spAutoFit/>
            </a:bodyPr>
            <a:lstStyle/>
            <a:p>
              <a:pPr algn="ctr"/>
              <a:r>
                <a:rPr lang="en-US" altLang="zh-CN" dirty="0" smtClean="0"/>
                <a:t>X</a:t>
              </a:r>
              <a:endParaRPr lang="zh-CN" altLang="en-US" dirty="0"/>
            </a:p>
          </p:txBody>
        </p:sp>
      </p:grpSp>
      <p:sp>
        <p:nvSpPr>
          <p:cNvPr id="353" name="TextBox 352"/>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pic>
        <p:nvPicPr>
          <p:cNvPr id="177"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1273909" y="939406"/>
            <a:ext cx="545215" cy="1348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9"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04959" y="4997868"/>
            <a:ext cx="398276" cy="985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0" name="图片 179"/>
          <p:cNvPicPr>
            <a:picLocks noChangeAspect="1"/>
          </p:cNvPicPr>
          <p:nvPr/>
        </p:nvPicPr>
        <p:blipFill rotWithShape="1">
          <a:blip r:embed="rId12" cstate="print">
            <a:extLst>
              <a:ext uri="{BEBA8EAE-BF5A-486C-A8C5-ECC9F3942E4B}">
                <a14:imgProps xmlns:a14="http://schemas.microsoft.com/office/drawing/2010/main" xmlns="">
                  <a14:imgLayer r:embed="rId13">
                    <a14:imgEffect>
                      <a14:colorTemperature colorTemp="5300"/>
                    </a14:imgEffect>
                  </a14:imgLayer>
                </a14:imgProps>
              </a:ext>
              <a:ext uri="{28A0092B-C50C-407E-A947-70E740481C1C}">
                <a14:useLocalDpi xmlns:a14="http://schemas.microsoft.com/office/drawing/2010/main" xmlns="" val="0"/>
              </a:ext>
            </a:extLst>
          </a:blip>
          <a:srcRect l="17606" t="16666" r="16823" b="14761"/>
          <a:stretch/>
        </p:blipFill>
        <p:spPr>
          <a:xfrm>
            <a:off x="10663041" y="2454028"/>
            <a:ext cx="1233400" cy="860575"/>
          </a:xfrm>
          <a:prstGeom prst="rect">
            <a:avLst/>
          </a:prstGeom>
          <a:ln>
            <a:noFill/>
          </a:ln>
          <a:effectLst>
            <a:outerShdw blurRad="292100" dist="139700" dir="2700000" algn="tl" rotWithShape="0">
              <a:srgbClr val="333333">
                <a:alpha val="65000"/>
              </a:srgbClr>
            </a:outerShdw>
          </a:effectLst>
        </p:spPr>
      </p:pic>
      <p:grpSp>
        <p:nvGrpSpPr>
          <p:cNvPr id="187" name="组合 186"/>
          <p:cNvGrpSpPr>
            <a:grpSpLocks noChangeAspect="1"/>
          </p:cNvGrpSpPr>
          <p:nvPr/>
        </p:nvGrpSpPr>
        <p:grpSpPr>
          <a:xfrm>
            <a:off x="2960554" y="1771740"/>
            <a:ext cx="971506" cy="677844"/>
            <a:chOff x="4202825" y="1454086"/>
            <a:chExt cx="5701196" cy="3977869"/>
          </a:xfrm>
        </p:grpSpPr>
        <p:pic>
          <p:nvPicPr>
            <p:cNvPr id="188" name="图片 187"/>
            <p:cNvPicPr>
              <a:picLocks noChangeAspect="1"/>
            </p:cNvPicPr>
            <p:nvPr/>
          </p:nvPicPr>
          <p:blipFill rotWithShape="1">
            <a:blip r:embed="rId14" cstate="print">
              <a:extLst>
                <a:ext uri="{BEBA8EAE-BF5A-486C-A8C5-ECC9F3942E4B}">
                  <a14:imgProps xmlns:a14="http://schemas.microsoft.com/office/drawing/2010/main" xmlns="">
                    <a14:imgLayer r:embed="rId15">
                      <a14:imgEffect>
                        <a14:colorTemperature colorTemp="5300"/>
                      </a14:imgEffect>
                    </a14:imgLayer>
                  </a14:imgProps>
                </a:ext>
                <a:ext uri="{28A0092B-C50C-407E-A947-70E740481C1C}">
                  <a14:useLocalDpi xmlns:a14="http://schemas.microsoft.com/office/drawing/2010/main" xmlns="" val="0"/>
                </a:ext>
              </a:extLst>
            </a:blip>
            <a:srcRect l="17606" t="16666" r="16823" b="14761"/>
            <a:stretch/>
          </p:blipFill>
          <p:spPr>
            <a:xfrm>
              <a:off x="4202825" y="1454086"/>
              <a:ext cx="5701196" cy="3977869"/>
            </a:xfrm>
            <a:prstGeom prst="rect">
              <a:avLst/>
            </a:prstGeom>
            <a:ln>
              <a:noFill/>
            </a:ln>
            <a:effectLst>
              <a:outerShdw blurRad="292100" dist="139700" dir="2700000" algn="tl" rotWithShape="0">
                <a:srgbClr val="333333">
                  <a:alpha val="65000"/>
                </a:srgbClr>
              </a:outerShdw>
            </a:effectLst>
          </p:spPr>
        </p:pic>
        <p:pic>
          <p:nvPicPr>
            <p:cNvPr id="189" name="Picture 2"/>
            <p:cNvPicPr>
              <a:picLocks noChangeAspect="1" noChangeArrowheads="1"/>
            </p:cNvPicPr>
            <p:nvPr/>
          </p:nvPicPr>
          <p:blipFill rotWithShape="1">
            <a:blip r:embed="rId16" cstate="print">
              <a:extLst>
                <a:ext uri="{28A0092B-C50C-407E-A947-70E740481C1C}">
                  <a14:useLocalDpi xmlns:a14="http://schemas.microsoft.com/office/drawing/2010/main" xmlns="" val="0"/>
                </a:ext>
              </a:extLst>
            </a:blip>
            <a:srcRect l="-3576" t="9497" r="18764" b="1126"/>
            <a:stretch/>
          </p:blipFill>
          <p:spPr bwMode="auto">
            <a:xfrm>
              <a:off x="5001580" y="2336361"/>
              <a:ext cx="3859483" cy="2045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90" name="组合 189"/>
          <p:cNvGrpSpPr>
            <a:grpSpLocks noChangeAspect="1"/>
          </p:cNvGrpSpPr>
          <p:nvPr/>
        </p:nvGrpSpPr>
        <p:grpSpPr>
          <a:xfrm>
            <a:off x="2965540" y="2654967"/>
            <a:ext cx="971506" cy="677844"/>
            <a:chOff x="4202825" y="1454086"/>
            <a:chExt cx="5701196" cy="3977869"/>
          </a:xfrm>
        </p:grpSpPr>
        <p:pic>
          <p:nvPicPr>
            <p:cNvPr id="191" name="图片 190"/>
            <p:cNvPicPr>
              <a:picLocks noChangeAspect="1"/>
            </p:cNvPicPr>
            <p:nvPr/>
          </p:nvPicPr>
          <p:blipFill rotWithShape="1">
            <a:blip r:embed="rId14" cstate="print">
              <a:extLst>
                <a:ext uri="{BEBA8EAE-BF5A-486C-A8C5-ECC9F3942E4B}">
                  <a14:imgProps xmlns:a14="http://schemas.microsoft.com/office/drawing/2010/main" xmlns="">
                    <a14:imgLayer r:embed="rId15">
                      <a14:imgEffect>
                        <a14:colorTemperature colorTemp="5300"/>
                      </a14:imgEffect>
                    </a14:imgLayer>
                  </a14:imgProps>
                </a:ext>
                <a:ext uri="{28A0092B-C50C-407E-A947-70E740481C1C}">
                  <a14:useLocalDpi xmlns:a14="http://schemas.microsoft.com/office/drawing/2010/main" xmlns="" val="0"/>
                </a:ext>
              </a:extLst>
            </a:blip>
            <a:srcRect l="17606" t="16666" r="16823" b="14761"/>
            <a:stretch/>
          </p:blipFill>
          <p:spPr>
            <a:xfrm>
              <a:off x="4202825" y="1454086"/>
              <a:ext cx="5701196" cy="3977869"/>
            </a:xfrm>
            <a:prstGeom prst="rect">
              <a:avLst/>
            </a:prstGeom>
            <a:ln>
              <a:noFill/>
            </a:ln>
            <a:effectLst>
              <a:outerShdw blurRad="292100" dist="139700" dir="2700000" algn="tl" rotWithShape="0">
                <a:srgbClr val="333333">
                  <a:alpha val="65000"/>
                </a:srgbClr>
              </a:outerShdw>
            </a:effectLst>
          </p:spPr>
        </p:pic>
        <p:pic>
          <p:nvPicPr>
            <p:cNvPr id="192" name="Picture 2"/>
            <p:cNvPicPr>
              <a:picLocks noChangeAspect="1" noChangeArrowheads="1"/>
            </p:cNvPicPr>
            <p:nvPr/>
          </p:nvPicPr>
          <p:blipFill rotWithShape="1">
            <a:blip r:embed="rId16" cstate="print">
              <a:extLst>
                <a:ext uri="{28A0092B-C50C-407E-A947-70E740481C1C}">
                  <a14:useLocalDpi xmlns:a14="http://schemas.microsoft.com/office/drawing/2010/main" xmlns="" val="0"/>
                </a:ext>
              </a:extLst>
            </a:blip>
            <a:srcRect l="-3576" t="9497" r="18764" b="1126"/>
            <a:stretch/>
          </p:blipFill>
          <p:spPr bwMode="auto">
            <a:xfrm>
              <a:off x="5001580" y="2336361"/>
              <a:ext cx="3859483" cy="2045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93" name="组合 192"/>
          <p:cNvGrpSpPr>
            <a:grpSpLocks noChangeAspect="1"/>
          </p:cNvGrpSpPr>
          <p:nvPr/>
        </p:nvGrpSpPr>
        <p:grpSpPr>
          <a:xfrm>
            <a:off x="2988932" y="4911555"/>
            <a:ext cx="971506" cy="677844"/>
            <a:chOff x="4202825" y="1454086"/>
            <a:chExt cx="5701196" cy="3977869"/>
          </a:xfrm>
        </p:grpSpPr>
        <p:pic>
          <p:nvPicPr>
            <p:cNvPr id="194" name="图片 193"/>
            <p:cNvPicPr>
              <a:picLocks noChangeAspect="1"/>
            </p:cNvPicPr>
            <p:nvPr/>
          </p:nvPicPr>
          <p:blipFill rotWithShape="1">
            <a:blip r:embed="rId14" cstate="print">
              <a:extLst>
                <a:ext uri="{BEBA8EAE-BF5A-486C-A8C5-ECC9F3942E4B}">
                  <a14:imgProps xmlns:a14="http://schemas.microsoft.com/office/drawing/2010/main" xmlns="">
                    <a14:imgLayer r:embed="rId15">
                      <a14:imgEffect>
                        <a14:colorTemperature colorTemp="5300"/>
                      </a14:imgEffect>
                    </a14:imgLayer>
                  </a14:imgProps>
                </a:ext>
                <a:ext uri="{28A0092B-C50C-407E-A947-70E740481C1C}">
                  <a14:useLocalDpi xmlns:a14="http://schemas.microsoft.com/office/drawing/2010/main" xmlns="" val="0"/>
                </a:ext>
              </a:extLst>
            </a:blip>
            <a:srcRect l="17606" t="16666" r="16823" b="14761"/>
            <a:stretch/>
          </p:blipFill>
          <p:spPr>
            <a:xfrm>
              <a:off x="4202825" y="1454086"/>
              <a:ext cx="5701196" cy="3977869"/>
            </a:xfrm>
            <a:prstGeom prst="rect">
              <a:avLst/>
            </a:prstGeom>
            <a:ln>
              <a:noFill/>
            </a:ln>
            <a:effectLst>
              <a:outerShdw blurRad="292100" dist="139700" dir="2700000" algn="tl" rotWithShape="0">
                <a:srgbClr val="333333">
                  <a:alpha val="65000"/>
                </a:srgbClr>
              </a:outerShdw>
            </a:effectLst>
          </p:spPr>
        </p:pic>
        <p:pic>
          <p:nvPicPr>
            <p:cNvPr id="195" name="Picture 2"/>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3576" t="9497" r="18764" b="1126"/>
            <a:stretch/>
          </p:blipFill>
          <p:spPr bwMode="auto">
            <a:xfrm>
              <a:off x="5023258" y="2358039"/>
              <a:ext cx="3859483" cy="2045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96" name="Picture 3" descr="D:\FTP new最新\VDP\产品图片\VTNS1060A.pn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1889505" y="5499224"/>
            <a:ext cx="624483" cy="43713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02" name="直接连接符 201"/>
          <p:cNvCxnSpPr/>
          <p:nvPr/>
        </p:nvCxnSpPr>
        <p:spPr>
          <a:xfrm flipH="1">
            <a:off x="1052465" y="6128865"/>
            <a:ext cx="4197016"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773196" y="5936362"/>
            <a:ext cx="898537" cy="251237"/>
            <a:chOff x="3761579" y="5331267"/>
            <a:chExt cx="898537" cy="251237"/>
          </a:xfrm>
        </p:grpSpPr>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Switch</a:t>
              </a:r>
              <a:endParaRPr lang="zh-CN" altLang="en-US" sz="1000" dirty="0">
                <a:latin typeface="Segoe UI" pitchFamily="34" charset="0"/>
                <a:cs typeface="Segoe UI" pitchFamily="34" charset="0"/>
              </a:endParaRPr>
            </a:p>
          </p:txBody>
        </p:sp>
      </p:grpSp>
      <p:cxnSp>
        <p:nvCxnSpPr>
          <p:cNvPr id="214" name="直接连接符 213"/>
          <p:cNvCxnSpPr/>
          <p:nvPr/>
        </p:nvCxnSpPr>
        <p:spPr>
          <a:xfrm flipH="1" flipV="1">
            <a:off x="5245022" y="5971466"/>
            <a:ext cx="1512" cy="157399"/>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78"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055944" y="5061787"/>
            <a:ext cx="398276" cy="985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0" name="TextBox 169"/>
          <p:cNvSpPr txBox="1"/>
          <p:nvPr/>
        </p:nvSpPr>
        <p:spPr>
          <a:xfrm flipH="1">
            <a:off x="1944346" y="6062812"/>
            <a:ext cx="606724"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grpSp>
        <p:nvGrpSpPr>
          <p:cNvPr id="224" name="组合 223"/>
          <p:cNvGrpSpPr/>
          <p:nvPr/>
        </p:nvGrpSpPr>
        <p:grpSpPr>
          <a:xfrm flipH="1" flipV="1">
            <a:off x="2486971" y="5566126"/>
            <a:ext cx="950723" cy="157574"/>
            <a:chOff x="3835877" y="4065776"/>
            <a:chExt cx="219026" cy="650253"/>
          </a:xfrm>
        </p:grpSpPr>
        <p:cxnSp>
          <p:nvCxnSpPr>
            <p:cNvPr id="226" name="直接连接符 225"/>
            <p:cNvCxnSpPr/>
            <p:nvPr/>
          </p:nvCxnSpPr>
          <p:spPr>
            <a:xfrm>
              <a:off x="3835877" y="4065776"/>
              <a:ext cx="0" cy="650253"/>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flipH="1">
              <a:off x="3836461" y="4065776"/>
              <a:ext cx="21844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cxnSp>
        <p:nvCxnSpPr>
          <p:cNvPr id="229" name="直接连接符 228"/>
          <p:cNvCxnSpPr/>
          <p:nvPr/>
        </p:nvCxnSpPr>
        <p:spPr>
          <a:xfrm flipH="1" flipV="1">
            <a:off x="2321830" y="3603279"/>
            <a:ext cx="9448" cy="2059144"/>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230" name="TextBox 229"/>
          <p:cNvSpPr txBox="1"/>
          <p:nvPr/>
        </p:nvSpPr>
        <p:spPr>
          <a:xfrm rot="5400000" flipH="1">
            <a:off x="2183652" y="4522051"/>
            <a:ext cx="405261" cy="221599"/>
          </a:xfrm>
          <a:prstGeom prst="rect">
            <a:avLst/>
          </a:prstGeom>
          <a:solidFill>
            <a:schemeClr val="bg1">
              <a:lumMod val="85000"/>
            </a:schemeClr>
          </a:solidFill>
        </p:spPr>
        <p:txBody>
          <a:bodyPr wrap="square" lIns="0" tIns="0" rIns="0" bIns="0" rtlCol="0">
            <a:spAutoFit/>
          </a:bodyPr>
          <a:lstStyle/>
          <a:p>
            <a:pPr algn="ctr">
              <a:lnSpc>
                <a:spcPct val="90000"/>
              </a:lnSpc>
              <a:spcBef>
                <a:spcPct val="20000"/>
              </a:spcBef>
              <a:buSzPct val="80000"/>
            </a:pPr>
            <a:r>
              <a:rPr lang="en-US" altLang="zh-CN" sz="1600" dirty="0" smtClean="0">
                <a:solidFill>
                  <a:srgbClr val="FF0000"/>
                </a:solidFill>
                <a:latin typeface="Segoe UI" pitchFamily="34" charset="0"/>
                <a:cs typeface="Segoe UI" pitchFamily="34" charset="0"/>
              </a:rPr>
              <a:t>…</a:t>
            </a:r>
            <a:endParaRPr lang="zh-CN" altLang="en-US" sz="1600" dirty="0">
              <a:solidFill>
                <a:srgbClr val="FF0000"/>
              </a:solidFill>
              <a:latin typeface="Segoe UI" pitchFamily="34" charset="0"/>
              <a:cs typeface="Segoe UI" pitchFamily="34" charset="0"/>
            </a:endParaRPr>
          </a:p>
        </p:txBody>
      </p:sp>
      <p:pic>
        <p:nvPicPr>
          <p:cNvPr id="223" name="Picture 3" descr="D:\FTP new最新\VDP\产品图片\VTNS1060A.pn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2009589" y="3300425"/>
            <a:ext cx="624483" cy="437138"/>
          </a:xfrm>
          <a:prstGeom prst="rect">
            <a:avLst/>
          </a:prstGeom>
          <a:noFill/>
          <a:extLst>
            <a:ext uri="{909E8E84-426E-40DD-AFC4-6F175D3DCCD1}">
              <a14:hiddenFill xmlns:a14="http://schemas.microsoft.com/office/drawing/2010/main" xmlns="">
                <a:solidFill>
                  <a:srgbClr val="FFFFFF"/>
                </a:solidFill>
              </a14:hiddenFill>
            </a:ext>
          </a:extLst>
        </p:spPr>
      </p:pic>
      <p:sp>
        <p:nvSpPr>
          <p:cNvPr id="231" name="TextBox 230"/>
          <p:cNvSpPr txBox="1"/>
          <p:nvPr/>
        </p:nvSpPr>
        <p:spPr>
          <a:xfrm flipH="1">
            <a:off x="2184803" y="3668313"/>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VTNA</a:t>
            </a:r>
            <a:endParaRPr lang="zh-CN" altLang="en-US" sz="1000" dirty="0">
              <a:latin typeface="Segoe UI" pitchFamily="34" charset="0"/>
              <a:cs typeface="Segoe UI" pitchFamily="34" charset="0"/>
            </a:endParaRPr>
          </a:p>
        </p:txBody>
      </p:sp>
      <p:sp>
        <p:nvSpPr>
          <p:cNvPr id="232" name="TextBox 231"/>
          <p:cNvSpPr txBox="1"/>
          <p:nvPr/>
        </p:nvSpPr>
        <p:spPr>
          <a:xfrm flipH="1">
            <a:off x="2257093" y="5787883"/>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VTNA</a:t>
            </a:r>
            <a:endParaRPr lang="zh-CN" altLang="en-US" sz="1000" dirty="0">
              <a:latin typeface="Segoe UI" pitchFamily="34" charset="0"/>
              <a:cs typeface="Segoe UI" pitchFamily="34" charset="0"/>
            </a:endParaRPr>
          </a:p>
        </p:txBody>
      </p:sp>
      <p:grpSp>
        <p:nvGrpSpPr>
          <p:cNvPr id="160" name="组合 159"/>
          <p:cNvGrpSpPr/>
          <p:nvPr/>
        </p:nvGrpSpPr>
        <p:grpSpPr>
          <a:xfrm>
            <a:off x="9577547" y="5067622"/>
            <a:ext cx="355346" cy="378830"/>
            <a:chOff x="10297698" y="4596802"/>
            <a:chExt cx="355346" cy="378830"/>
          </a:xfrm>
        </p:grpSpPr>
        <p:pic>
          <p:nvPicPr>
            <p:cNvPr id="161" name="图片 160"/>
            <p:cNvPicPr>
              <a:picLocks noChangeAspect="1"/>
            </p:cNvPicPr>
            <p:nvPr/>
          </p:nvPicPr>
          <p:blipFill rotWithShape="1">
            <a:blip r:embed="rId19" cstate="print">
              <a:extLst>
                <a:ext uri="{BEBA8EAE-BF5A-486C-A8C5-ECC9F3942E4B}">
                  <a14:imgProps xmlns:a14="http://schemas.microsoft.com/office/drawing/2010/main" xmlns="">
                    <a14:imgLayer r:embed="rId20">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163" name="圆角矩形 162"/>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5" name="组合 164"/>
          <p:cNvGrpSpPr/>
          <p:nvPr/>
        </p:nvGrpSpPr>
        <p:grpSpPr>
          <a:xfrm>
            <a:off x="9559894" y="4517445"/>
            <a:ext cx="360341" cy="352050"/>
            <a:chOff x="9171261" y="5390295"/>
            <a:chExt cx="360341" cy="352050"/>
          </a:xfrm>
        </p:grpSpPr>
        <p:pic>
          <p:nvPicPr>
            <p:cNvPr id="166" name="图片 165"/>
            <p:cNvPicPr>
              <a:picLocks noChangeAspect="1"/>
            </p:cNvPicPr>
            <p:nvPr/>
          </p:nvPicPr>
          <p:blipFill rotWithShape="1">
            <a:blip r:embed="rId21" cstate="print">
              <a:extLst>
                <a:ext uri="{BEBA8EAE-BF5A-486C-A8C5-ECC9F3942E4B}">
                  <a14:imgProps xmlns:a14="http://schemas.microsoft.com/office/drawing/2010/main" xmlns="">
                    <a14:imgLayer r:embed="rId22">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167" name="圆角矩形 166"/>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 name="组合 167"/>
          <p:cNvGrpSpPr/>
          <p:nvPr/>
        </p:nvGrpSpPr>
        <p:grpSpPr>
          <a:xfrm>
            <a:off x="9050357" y="5072024"/>
            <a:ext cx="343622" cy="353933"/>
            <a:chOff x="10290885" y="3811541"/>
            <a:chExt cx="343622" cy="353933"/>
          </a:xfrm>
        </p:grpSpPr>
        <p:pic>
          <p:nvPicPr>
            <p:cNvPr id="169" name="图片 168"/>
            <p:cNvPicPr>
              <a:picLocks noChangeAspect="1"/>
            </p:cNvPicPr>
            <p:nvPr/>
          </p:nvPicPr>
          <p:blipFill rotWithShape="1">
            <a:blip r:embed="rId23" cstate="print">
              <a:extLst>
                <a:ext uri="{BEBA8EAE-BF5A-486C-A8C5-ECC9F3942E4B}">
                  <a14:imgProps xmlns:a14="http://schemas.microsoft.com/office/drawing/2010/main" xmlns="">
                    <a14:imgLayer r:embed="rId24">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173" name="圆角矩形 172"/>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1" name="组合 180"/>
          <p:cNvGrpSpPr/>
          <p:nvPr/>
        </p:nvGrpSpPr>
        <p:grpSpPr>
          <a:xfrm>
            <a:off x="10115564" y="4514272"/>
            <a:ext cx="343622" cy="375170"/>
            <a:chOff x="9201866" y="6179650"/>
            <a:chExt cx="343622" cy="375170"/>
          </a:xfrm>
        </p:grpSpPr>
        <p:pic>
          <p:nvPicPr>
            <p:cNvPr id="182" name="图片 181"/>
            <p:cNvPicPr>
              <a:picLocks noChangeAspect="1"/>
            </p:cNvPicPr>
            <p:nvPr/>
          </p:nvPicPr>
          <p:blipFill rotWithShape="1">
            <a:blip r:embed="rId25" cstate="print">
              <a:extLst>
                <a:ext uri="{BEBA8EAE-BF5A-486C-A8C5-ECC9F3942E4B}">
                  <a14:imgProps xmlns:a14="http://schemas.microsoft.com/office/drawing/2010/main" xmlns="">
                    <a14:imgLayer r:embed="rId26">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183" name="圆角矩形 182"/>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4" name="组合 183"/>
          <p:cNvGrpSpPr/>
          <p:nvPr/>
        </p:nvGrpSpPr>
        <p:grpSpPr>
          <a:xfrm>
            <a:off x="9057903" y="4514271"/>
            <a:ext cx="343622" cy="343340"/>
            <a:chOff x="9195003" y="3811539"/>
            <a:chExt cx="343622" cy="343340"/>
          </a:xfrm>
        </p:grpSpPr>
        <p:pic>
          <p:nvPicPr>
            <p:cNvPr id="185" name="图片 184"/>
            <p:cNvPicPr>
              <a:picLocks noChangeAspect="1"/>
            </p:cNvPicPr>
            <p:nvPr/>
          </p:nvPicPr>
          <p:blipFill rotWithShape="1">
            <a:blip r:embed="rId27" cstate="print">
              <a:extLst>
                <a:ext uri="{BEBA8EAE-BF5A-486C-A8C5-ECC9F3942E4B}">
                  <a14:imgProps xmlns:a14="http://schemas.microsoft.com/office/drawing/2010/main" xmlns="">
                    <a14:imgLayer r:embed="rId28">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186" name="圆角矩形 185"/>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97664185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平行四边形 13"/>
          <p:cNvSpPr/>
          <p:nvPr/>
        </p:nvSpPr>
        <p:spPr bwMode="auto">
          <a:xfrm flipH="1">
            <a:off x="-1403131" y="4337300"/>
            <a:ext cx="7786578" cy="2082403"/>
          </a:xfrm>
          <a:prstGeom prst="parallelogram">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674582" y="3913386"/>
            <a:ext cx="3811919" cy="2382218"/>
          </a:xfrm>
          <a:prstGeom prst="parallelogram">
            <a:avLst>
              <a:gd name="adj" fmla="val 28010"/>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2664344" y="3918548"/>
            <a:ext cx="3974099" cy="2382218"/>
          </a:xfrm>
          <a:prstGeom prst="parallelogram">
            <a:avLst>
              <a:gd name="adj" fmla="val 27647"/>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6" name="组合 95"/>
          <p:cNvGrpSpPr>
            <a:grpSpLocks noChangeAspect="1"/>
          </p:cNvGrpSpPr>
          <p:nvPr/>
        </p:nvGrpSpPr>
        <p:grpSpPr>
          <a:xfrm>
            <a:off x="7170728" y="2106114"/>
            <a:ext cx="5083423" cy="4885209"/>
            <a:chOff x="4947002" y="186023"/>
            <a:chExt cx="7057292" cy="6782112"/>
          </a:xfrm>
        </p:grpSpPr>
        <p:pic>
          <p:nvPicPr>
            <p:cNvPr id="97" name="Picture 5" descr="C:\Users\22017\Desktop\9509826_105243831000_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21531432">
              <a:off x="4947002" y="186023"/>
              <a:ext cx="7057292" cy="6782112"/>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0235726">
              <a:off x="7233683" y="1359307"/>
              <a:ext cx="2247034" cy="38485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5" name="组合 24"/>
          <p:cNvGrpSpPr/>
          <p:nvPr/>
        </p:nvGrpSpPr>
        <p:grpSpPr>
          <a:xfrm>
            <a:off x="444625" y="1891125"/>
            <a:ext cx="975954" cy="1537437"/>
            <a:chOff x="672352" y="1302561"/>
            <a:chExt cx="975954" cy="1537437"/>
          </a:xfrm>
        </p:grpSpPr>
        <p:pic>
          <p:nvPicPr>
            <p:cNvPr id="106" name="图片 105"/>
            <p:cNvPicPr>
              <a:picLocks noChangeAspect="1"/>
            </p:cNvPicPr>
            <p:nvPr/>
          </p:nvPicPr>
          <p:blipFill rotWithShape="1">
            <a:blip r:embed="rId7" cstate="print">
              <a:lum bright="70000" contrast="-70000"/>
              <a:extLst>
                <a:ext uri="{BEBA8EAE-BF5A-486C-A8C5-ECC9F3942E4B}">
                  <a14:imgProps xmlns:a14="http://schemas.microsoft.com/office/drawing/2010/main" xmlns="">
                    <a14:imgLayer r:embed="rId8">
                      <a14:imgEffect>
                        <a14:brightnessContrast bright="-100000" contrast="-100000"/>
                      </a14:imgEffect>
                    </a14:imgLayer>
                  </a14:imgProps>
                </a:ext>
                <a:ext uri="{28A0092B-C50C-407E-A947-70E740481C1C}">
                  <a14:useLocalDpi xmlns:a14="http://schemas.microsoft.com/office/drawing/2010/main" xmlns="" val="0"/>
                </a:ext>
              </a:extLst>
            </a:blip>
            <a:srcRect l="75443" t="24165" b="59601"/>
            <a:stretch/>
          </p:blipFill>
          <p:spPr>
            <a:xfrm>
              <a:off x="804426" y="1302561"/>
              <a:ext cx="583904" cy="784488"/>
            </a:xfrm>
            <a:prstGeom prst="rect">
              <a:avLst/>
            </a:prstGeom>
          </p:spPr>
        </p:pic>
        <p:cxnSp>
          <p:nvCxnSpPr>
            <p:cNvPr id="17" name="直接连接符 16"/>
            <p:cNvCxnSpPr/>
            <p:nvPr/>
          </p:nvCxnSpPr>
          <p:spPr>
            <a:xfrm flipV="1">
              <a:off x="672352" y="2094287"/>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2352" y="2286000"/>
              <a:ext cx="968214"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Video</a:t>
              </a:r>
            </a:p>
            <a:p>
              <a:pPr algn="ctr">
                <a:lnSpc>
                  <a:spcPct val="90000"/>
                </a:lnSpc>
                <a:spcBef>
                  <a:spcPct val="20000"/>
                </a:spcBef>
                <a:buSzPct val="80000"/>
              </a:pPr>
              <a:r>
                <a:rPr lang="en-US" altLang="zh-CN" dirty="0" smtClean="0">
                  <a:solidFill>
                    <a:schemeClr val="bg1"/>
                  </a:solidFill>
                </a:rPr>
                <a:t> Intercom</a:t>
              </a:r>
              <a:endParaRPr lang="zh-CN" altLang="en-US" dirty="0">
                <a:solidFill>
                  <a:schemeClr val="bg1"/>
                </a:solidFill>
              </a:endParaRPr>
            </a:p>
          </p:txBody>
        </p:sp>
      </p:grpSp>
      <p:grpSp>
        <p:nvGrpSpPr>
          <p:cNvPr id="26" name="组合 25"/>
          <p:cNvGrpSpPr/>
          <p:nvPr/>
        </p:nvGrpSpPr>
        <p:grpSpPr>
          <a:xfrm>
            <a:off x="1878290" y="1835417"/>
            <a:ext cx="1214948" cy="1577797"/>
            <a:chOff x="2315026" y="1262201"/>
            <a:chExt cx="1214948" cy="1577797"/>
          </a:xfrm>
        </p:grpSpPr>
        <p:pic>
          <p:nvPicPr>
            <p:cNvPr id="99" name="图片 98"/>
            <p:cNvPicPr>
              <a:picLocks noChangeAspect="1"/>
            </p:cNvPicPr>
            <p:nvPr/>
          </p:nvPicPr>
          <p:blipFill rotWithShape="1">
            <a:blip r:embed="rId9" cstate="print">
              <a:lum bright="70000" contrast="-70000"/>
              <a:extLst>
                <a:ext uri="{BEBA8EAE-BF5A-486C-A8C5-ECC9F3942E4B}">
                  <a14:imgProps xmlns:a14="http://schemas.microsoft.com/office/drawing/2010/main" xmlns="">
                    <a14:imgLayer r:embed="rId10">
                      <a14:imgEffect>
                        <a14:brightnessContrast bright="-100000" contrast="-100000"/>
                      </a14:imgEffect>
                    </a14:imgLayer>
                  </a14:imgProps>
                </a:ext>
                <a:ext uri="{28A0092B-C50C-407E-A947-70E740481C1C}">
                  <a14:useLocalDpi xmlns:a14="http://schemas.microsoft.com/office/drawing/2010/main" xmlns="" val="0"/>
                </a:ext>
              </a:extLst>
            </a:blip>
            <a:srcRect l="71755" t="88469"/>
            <a:stretch/>
          </p:blipFill>
          <p:spPr>
            <a:xfrm>
              <a:off x="2549243" y="1262201"/>
              <a:ext cx="754246" cy="722457"/>
            </a:xfrm>
            <a:prstGeom prst="rect">
              <a:avLst/>
            </a:prstGeom>
          </p:spPr>
        </p:pic>
        <p:cxnSp>
          <p:nvCxnSpPr>
            <p:cNvPr id="108" name="直接连接符 107"/>
            <p:cNvCxnSpPr/>
            <p:nvPr/>
          </p:nvCxnSpPr>
          <p:spPr>
            <a:xfrm flipV="1">
              <a:off x="2438389" y="2101524"/>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2315026" y="2286000"/>
              <a:ext cx="1214948"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IPC</a:t>
              </a:r>
            </a:p>
            <a:p>
              <a:pPr algn="ctr">
                <a:lnSpc>
                  <a:spcPct val="90000"/>
                </a:lnSpc>
                <a:spcBef>
                  <a:spcPct val="20000"/>
                </a:spcBef>
                <a:buSzPct val="80000"/>
              </a:pPr>
              <a:r>
                <a:rPr lang="en-US" altLang="zh-CN" dirty="0" smtClean="0">
                  <a:solidFill>
                    <a:schemeClr val="bg1"/>
                  </a:solidFill>
                </a:rPr>
                <a:t>Surveillance</a:t>
              </a:r>
              <a:endParaRPr lang="zh-CN" altLang="en-US" dirty="0">
                <a:solidFill>
                  <a:schemeClr val="bg1"/>
                </a:solidFill>
              </a:endParaRPr>
            </a:p>
          </p:txBody>
        </p:sp>
      </p:grpSp>
      <p:grpSp>
        <p:nvGrpSpPr>
          <p:cNvPr id="27" name="组合 26"/>
          <p:cNvGrpSpPr/>
          <p:nvPr/>
        </p:nvGrpSpPr>
        <p:grpSpPr>
          <a:xfrm>
            <a:off x="3529302" y="1821769"/>
            <a:ext cx="1120307" cy="1586762"/>
            <a:chOff x="3911446" y="1262201"/>
            <a:chExt cx="1120307" cy="1586762"/>
          </a:xfrm>
        </p:grpSpPr>
        <p:pic>
          <p:nvPicPr>
            <p:cNvPr id="105" name="图片 104"/>
            <p:cNvPicPr>
              <a:picLocks noChangeAspect="1"/>
            </p:cNvPicPr>
            <p:nvPr/>
          </p:nvPicPr>
          <p:blipFill rotWithShape="1">
            <a:blip r:embed="rId11" cstate="print">
              <a:lum bright="70000" contrast="-70000"/>
              <a:extLst>
                <a:ext uri="{BEBA8EAE-BF5A-486C-A8C5-ECC9F3942E4B}">
                  <a14:imgProps xmlns:a14="http://schemas.microsoft.com/office/drawing/2010/main" xmlns="">
                    <a14:imgLayer r:embed="rId12">
                      <a14:imgEffect>
                        <a14:brightnessContrast bright="-100000" contrast="-100000"/>
                      </a14:imgEffect>
                    </a14:imgLayer>
                  </a14:imgProps>
                </a:ext>
                <a:ext uri="{28A0092B-C50C-407E-A947-70E740481C1C}">
                  <a14:useLocalDpi xmlns:a14="http://schemas.microsoft.com/office/drawing/2010/main" xmlns="" val="0"/>
                </a:ext>
              </a:extLst>
            </a:blip>
            <a:srcRect t="24602" r="74557" b="58840"/>
            <a:stretch/>
          </p:blipFill>
          <p:spPr>
            <a:xfrm>
              <a:off x="4116298" y="1262201"/>
              <a:ext cx="710598" cy="939850"/>
            </a:xfrm>
            <a:prstGeom prst="rect">
              <a:avLst/>
            </a:prstGeom>
          </p:spPr>
        </p:pic>
        <p:cxnSp>
          <p:nvCxnSpPr>
            <p:cNvPr id="110" name="直接连接符 109"/>
            <p:cNvCxnSpPr/>
            <p:nvPr/>
          </p:nvCxnSpPr>
          <p:spPr>
            <a:xfrm flipV="1">
              <a:off x="3983620" y="2112546"/>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3911446" y="2294965"/>
              <a:ext cx="1120307"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Alarm</a:t>
              </a:r>
            </a:p>
            <a:p>
              <a:pPr algn="ctr">
                <a:lnSpc>
                  <a:spcPct val="90000"/>
                </a:lnSpc>
                <a:spcBef>
                  <a:spcPct val="20000"/>
                </a:spcBef>
                <a:buSzPct val="80000"/>
              </a:pPr>
              <a:r>
                <a:rPr lang="en-US" altLang="zh-CN" dirty="0" smtClean="0">
                  <a:solidFill>
                    <a:schemeClr val="bg1"/>
                  </a:solidFill>
                </a:rPr>
                <a:t>Integration</a:t>
              </a:r>
              <a:endParaRPr lang="zh-CN" altLang="en-US" dirty="0">
                <a:solidFill>
                  <a:schemeClr val="bg1"/>
                </a:solidFill>
              </a:endParaRPr>
            </a:p>
          </p:txBody>
        </p:sp>
      </p:grpSp>
      <p:grpSp>
        <p:nvGrpSpPr>
          <p:cNvPr id="28" name="组合 27"/>
          <p:cNvGrpSpPr/>
          <p:nvPr/>
        </p:nvGrpSpPr>
        <p:grpSpPr>
          <a:xfrm>
            <a:off x="5088698" y="1901964"/>
            <a:ext cx="1157369" cy="1497599"/>
            <a:chOff x="5279770" y="1342396"/>
            <a:chExt cx="1157369" cy="1497599"/>
          </a:xfrm>
        </p:grpSpPr>
        <p:pic>
          <p:nvPicPr>
            <p:cNvPr id="107" name="Picture 2" descr="C:\Users\22017\Desktop\素材\phone98-white.png"/>
            <p:cNvPicPr>
              <a:picLocks noChangeAspect="1" noChangeArrowheads="1"/>
            </p:cNvPicPr>
            <p:nvPr/>
          </p:nvPicPr>
          <p:blipFill>
            <a:blip r:embed="rId13" cstate="print">
              <a:lum bright="70000" contrast="-70000"/>
              <a:extLst>
                <a:ext uri="{BEBA8EAE-BF5A-486C-A8C5-ECC9F3942E4B}">
                  <a14:imgProps xmlns:a14="http://schemas.microsoft.com/office/drawing/2010/main" xmlns="">
                    <a14:imgLayer r:embed="rId14">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a:off x="5646442" y="1342396"/>
              <a:ext cx="424023" cy="69752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11" name="直接连接符 110"/>
            <p:cNvCxnSpPr/>
            <p:nvPr/>
          </p:nvCxnSpPr>
          <p:spPr>
            <a:xfrm flipV="1">
              <a:off x="5370476" y="2112547"/>
              <a:ext cx="975954" cy="1"/>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279770" y="2285997"/>
              <a:ext cx="1157369" cy="553998"/>
            </a:xfrm>
            <a:prstGeom prst="rect">
              <a:avLst/>
            </a:prstGeom>
            <a:noFill/>
          </p:spPr>
          <p:txBody>
            <a:bodyPr wrap="none" lIns="0" tIns="0" rIns="0" bIns="0" rtlCol="0">
              <a:spAutoFit/>
            </a:bodyPr>
            <a:lstStyle/>
            <a:p>
              <a:pPr algn="ctr">
                <a:lnSpc>
                  <a:spcPct val="90000"/>
                </a:lnSpc>
                <a:spcBef>
                  <a:spcPct val="20000"/>
                </a:spcBef>
                <a:buSzPct val="80000"/>
              </a:pPr>
              <a:r>
                <a:rPr lang="en-US" altLang="zh-CN" dirty="0" smtClean="0">
                  <a:solidFill>
                    <a:schemeClr val="bg1"/>
                  </a:solidFill>
                </a:rPr>
                <a:t>Mobile</a:t>
              </a:r>
            </a:p>
            <a:p>
              <a:pPr algn="ctr">
                <a:lnSpc>
                  <a:spcPct val="90000"/>
                </a:lnSpc>
                <a:spcBef>
                  <a:spcPct val="20000"/>
                </a:spcBef>
                <a:buSzPct val="80000"/>
              </a:pPr>
              <a:r>
                <a:rPr lang="en-US" altLang="zh-CN" dirty="0" smtClean="0">
                  <a:solidFill>
                    <a:schemeClr val="bg1"/>
                  </a:solidFill>
                </a:rPr>
                <a:t>Application</a:t>
              </a:r>
              <a:endParaRPr lang="zh-CN" altLang="en-US" dirty="0">
                <a:solidFill>
                  <a:schemeClr val="bg1"/>
                </a:solidFill>
              </a:endParaRPr>
            </a:p>
          </p:txBody>
        </p:sp>
      </p:grpSp>
      <p:sp>
        <p:nvSpPr>
          <p:cNvPr id="117" name="TextBox 116"/>
          <p:cNvSpPr txBox="1"/>
          <p:nvPr/>
        </p:nvSpPr>
        <p:spPr>
          <a:xfrm>
            <a:off x="378579" y="529601"/>
            <a:ext cx="1705596" cy="553998"/>
          </a:xfrm>
          <a:prstGeom prst="rect">
            <a:avLst/>
          </a:prstGeom>
          <a:noFill/>
        </p:spPr>
        <p:txBody>
          <a:bodyPr wrap="none" lIns="0" tIns="0" rIns="0" bIns="0" rtlCol="0">
            <a:spAutoFit/>
          </a:bodyPr>
          <a:lstStyle/>
          <a:p>
            <a:pPr marL="742950" indent="-742950" algn="ctr">
              <a:lnSpc>
                <a:spcPct val="90000"/>
              </a:lnSpc>
              <a:spcBef>
                <a:spcPct val="20000"/>
              </a:spcBef>
              <a:buSzPct val="80000"/>
              <a:buFont typeface="Wingdings" pitchFamily="2" charset="2"/>
              <a:buChar char="Ø"/>
            </a:pPr>
            <a:r>
              <a:rPr lang="en-US" altLang="zh-CN" sz="4000" dirty="0" smtClean="0">
                <a:solidFill>
                  <a:schemeClr val="bg1"/>
                </a:solidFill>
              </a:rPr>
              <a:t>Villa</a:t>
            </a:r>
            <a:endParaRPr lang="zh-CN" altLang="en-US" sz="4000" dirty="0">
              <a:solidFill>
                <a:schemeClr val="bg1"/>
              </a:solidFill>
            </a:endParaRPr>
          </a:p>
        </p:txBody>
      </p:sp>
    </p:spTree>
    <p:extLst>
      <p:ext uri="{BB962C8B-B14F-4D97-AF65-F5344CB8AC3E}">
        <p14:creationId xmlns:p14="http://schemas.microsoft.com/office/powerpoint/2010/main" xmlns="" val="323348601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直接连接符 91"/>
          <p:cNvCxnSpPr/>
          <p:nvPr/>
        </p:nvCxnSpPr>
        <p:spPr>
          <a:xfrm>
            <a:off x="1357003" y="6076918"/>
            <a:ext cx="309293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1330501" y="6149806"/>
            <a:ext cx="3092936"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7366095" y="3067791"/>
            <a:ext cx="30929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489112" y="3003280"/>
            <a:ext cx="30929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3"/>
          <p:cNvSpPr txBox="1">
            <a:spLocks/>
          </p:cNvSpPr>
          <p:nvPr/>
        </p:nvSpPr>
        <p:spPr>
          <a:xfrm>
            <a:off x="334963" y="384175"/>
            <a:ext cx="4247085"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altLang="zh-CN" sz="3600" dirty="0" smtClean="0">
                <a:solidFill>
                  <a:prstClr val="white"/>
                </a:solidFill>
                <a:latin typeface="Segoe UI" pitchFamily="34" charset="0"/>
                <a:ea typeface="Segoe UI" pitchFamily="34" charset="0"/>
                <a:cs typeface="Segoe UI" pitchFamily="34" charset="0"/>
              </a:rPr>
              <a:t>Communication</a:t>
            </a:r>
            <a:r>
              <a:rPr sz="3600" dirty="0" smtClean="0">
                <a:solidFill>
                  <a:prstClr val="white"/>
                </a:solidFill>
                <a:latin typeface="Segoe UI" pitchFamily="34" charset="0"/>
                <a:ea typeface="Segoe UI" pitchFamily="34" charset="0"/>
                <a:cs typeface="Segoe UI" pitchFamily="34" charset="0"/>
              </a:rPr>
              <a:t> Type</a:t>
            </a:r>
            <a:endParaRPr sz="3600" dirty="0">
              <a:solidFill>
                <a:prstClr val="white"/>
              </a:solidFill>
              <a:latin typeface="Segoe UI" pitchFamily="34" charset="0"/>
              <a:ea typeface="Segoe UI" pitchFamily="34" charset="0"/>
              <a:cs typeface="Segoe UI" pitchFamily="34" charset="0"/>
            </a:endParaRPr>
          </a:p>
        </p:txBody>
      </p:sp>
      <p:sp>
        <p:nvSpPr>
          <p:cNvPr id="33" name="文本框 32"/>
          <p:cNvSpPr txBox="1"/>
          <p:nvPr/>
        </p:nvSpPr>
        <p:spPr>
          <a:xfrm>
            <a:off x="2343152" y="5265459"/>
            <a:ext cx="1524001" cy="489365"/>
          </a:xfrm>
          <a:prstGeom prst="rect">
            <a:avLst/>
          </a:prstGeom>
          <a:noFill/>
        </p:spPr>
        <p:txBody>
          <a:bodyPr wrap="square" lIns="182880" tIns="146304" rIns="182880" bIns="146304" rtlCol="0">
            <a:spAutoFit/>
          </a:bodyPr>
          <a:lstStyle/>
          <a:p>
            <a:pPr>
              <a:lnSpc>
                <a:spcPct val="90000"/>
              </a:lnSpc>
              <a:spcAft>
                <a:spcPts val="600"/>
              </a:spcAft>
              <a:defRPr/>
            </a:pPr>
            <a:r>
              <a:rPr lang="en-US" altLang="zh-CN" sz="1400"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&lt;2-pin cable&gt;</a:t>
            </a:r>
            <a:endParaRPr lang="zh-CN" altLang="en-US" sz="1400" kern="0" dirty="0" err="1" smtClean="0">
              <a:solidFill>
                <a:prstClr val="white"/>
              </a:solidFill>
              <a:latin typeface="Segoe UI" panose="020B0502040204020203" pitchFamily="34" charset="0"/>
              <a:cs typeface="Segoe UI" panose="020B0502040204020203" pitchFamily="34" charset="0"/>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9404" y="1771406"/>
            <a:ext cx="575199" cy="1443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2" descr="E:\1-产品线\1-可视对讲VDP\产品规划\VTO\DH-VTO2111D-WP正面.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45542" y="5328674"/>
            <a:ext cx="534551" cy="986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37" name="组合 36"/>
          <p:cNvGrpSpPr/>
          <p:nvPr/>
        </p:nvGrpSpPr>
        <p:grpSpPr>
          <a:xfrm>
            <a:off x="4109367" y="2425217"/>
            <a:ext cx="1122527" cy="814540"/>
            <a:chOff x="10016899" y="4785439"/>
            <a:chExt cx="1340823" cy="935527"/>
          </a:xfrm>
        </p:grpSpPr>
        <p:pic>
          <p:nvPicPr>
            <p:cNvPr id="38" name="图片 37"/>
            <p:cNvPicPr>
              <a:picLocks noChangeAspect="1"/>
            </p:cNvPicPr>
            <p:nvPr/>
          </p:nvPicPr>
          <p:blipFill rotWithShape="1">
            <a:blip r:embed="rId4" cstate="print">
              <a:extLst>
                <a:ext uri="{BEBA8EAE-BF5A-486C-A8C5-ECC9F3942E4B}">
                  <a14:imgProps xmlns:a14="http://schemas.microsoft.com/office/drawing/2010/main" xmlns="">
                    <a14:imgLayer r:embed="rId5">
                      <a14:imgEffect>
                        <a14:colorTemperature colorTemp="5300"/>
                      </a14:imgEffect>
                      <a14:imgEffect>
                        <a14:saturation sat="66000"/>
                      </a14:imgEffect>
                    </a14:imgLayer>
                  </a14:imgProps>
                </a:ext>
                <a:ext uri="{28A0092B-C50C-407E-A947-70E740481C1C}">
                  <a14:useLocalDpi xmlns:a14="http://schemas.microsoft.com/office/drawing/2010/main" xmlns="" val="0"/>
                </a:ext>
              </a:extLst>
            </a:blip>
            <a:srcRect l="17606" t="16666" r="16823" b="14761"/>
            <a:stretch/>
          </p:blipFill>
          <p:spPr>
            <a:xfrm>
              <a:off x="10016899" y="4785439"/>
              <a:ext cx="1340823" cy="935527"/>
            </a:xfrm>
            <a:prstGeom prst="rect">
              <a:avLst/>
            </a:prstGeom>
            <a:ln>
              <a:noFill/>
            </a:ln>
            <a:effectLst>
              <a:outerShdw blurRad="292100" dist="139700" dir="2700000" sx="1000" sy="1000" algn="tl" rotWithShape="0">
                <a:srgbClr val="333333">
                  <a:alpha val="65000"/>
                </a:srgbClr>
              </a:outerShdw>
            </a:effectLst>
          </p:spPr>
        </p:pic>
        <p:pic>
          <p:nvPicPr>
            <p:cNvPr id="39"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252581" y="4993589"/>
              <a:ext cx="871168" cy="4899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0" name="Picture 3" descr="D:\FTP new最新\VDP\产品图片\VTNS1060A.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46621" y="2595682"/>
            <a:ext cx="1034935" cy="72445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 name="组合 14"/>
          <p:cNvGrpSpPr>
            <a:grpSpLocks noChangeAspect="1"/>
          </p:cNvGrpSpPr>
          <p:nvPr/>
        </p:nvGrpSpPr>
        <p:grpSpPr>
          <a:xfrm>
            <a:off x="10267590" y="5519955"/>
            <a:ext cx="1123914" cy="778670"/>
            <a:chOff x="22770" y="2863006"/>
            <a:chExt cx="5979996" cy="3935908"/>
          </a:xfrm>
        </p:grpSpPr>
        <p:pic>
          <p:nvPicPr>
            <p:cNvPr id="46" name="Picture 2" descr="E:\1-产品线\1-可视对讲VDP\产品规划\VTH\VTH白正.png"/>
            <p:cNvPicPr>
              <a:picLocks noChangeAspect="1" noChangeArrowheads="1"/>
            </p:cNvPicPr>
            <p:nvPr/>
          </p:nvPicPr>
          <p:blipFill rotWithShape="1">
            <a:blip r:embed="rId8" cstate="print">
              <a:extLst>
                <a:ext uri="{BEBA8EAE-BF5A-486C-A8C5-ECC9F3942E4B}">
                  <a14:imgProps xmlns:a14="http://schemas.microsoft.com/office/drawing/2010/main" xmlns="">
                    <a14:imgLayer r:embed="rId9">
                      <a14:imgEffect>
                        <a14:colorTemperature colorTemp="5900"/>
                      </a14:imgEffect>
                    </a14:imgLayer>
                  </a14:imgProps>
                </a:ext>
                <a:ext uri="{28A0092B-C50C-407E-A947-70E740481C1C}">
                  <a14:useLocalDpi xmlns:a14="http://schemas.microsoft.com/office/drawing/2010/main" xmlns="" val="0"/>
                </a:ext>
              </a:extLst>
            </a:blip>
            <a:srcRect l="15817" t="19580" r="14223" b="12229"/>
            <a:stretch/>
          </p:blipFill>
          <p:spPr bwMode="auto">
            <a:xfrm>
              <a:off x="22770" y="2863006"/>
              <a:ext cx="5979996" cy="3935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8"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78770" y="3593453"/>
              <a:ext cx="4263241" cy="248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49" name="Picture 2" descr="C:\Users\22017\Desktop\素材\IMG_9245 DH-VTH1560B 8.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0267590" y="2403171"/>
            <a:ext cx="1165916" cy="869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0" name="Picture 8" descr="D:\FTP new最新\VDP\产品图片\模块化 高清图\Small\3模块.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002565" y="4941921"/>
            <a:ext cx="669871" cy="1424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51" name="组合 50"/>
          <p:cNvGrpSpPr/>
          <p:nvPr/>
        </p:nvGrpSpPr>
        <p:grpSpPr>
          <a:xfrm>
            <a:off x="4172165" y="5623723"/>
            <a:ext cx="970086" cy="674902"/>
            <a:chOff x="4765541" y="688765"/>
            <a:chExt cx="1030100" cy="721369"/>
          </a:xfrm>
        </p:grpSpPr>
        <p:pic>
          <p:nvPicPr>
            <p:cNvPr id="52" name="Picture 2"/>
            <p:cNvPicPr>
              <a:picLocks noChangeAspect="1" noChangeArrowheads="1"/>
            </p:cNvPicPr>
            <p:nvPr/>
          </p:nvPicPr>
          <p:blipFill>
            <a:blip r:embed="rId12" cstate="print"/>
            <a:srcRect/>
            <a:stretch>
              <a:fillRect/>
            </a:stretch>
          </p:blipFill>
          <p:spPr bwMode="auto">
            <a:xfrm>
              <a:off x="4765541" y="688765"/>
              <a:ext cx="1030100" cy="721369"/>
            </a:xfrm>
            <a:prstGeom prst="rect">
              <a:avLst/>
            </a:prstGeom>
            <a:ln>
              <a:noFill/>
            </a:ln>
            <a:effectLst>
              <a:outerShdw blurRad="50800" dir="4200000" sx="2000" sy="2000" algn="ctr" rotWithShape="0">
                <a:srgbClr val="000000"/>
              </a:outerShdw>
              <a:reflection blurRad="12700" stA="30000" endPos="0" dist="5000" dir="5400000" sy="-100000" algn="bl" rotWithShape="0"/>
            </a:effectLst>
            <a:scene3d>
              <a:camera prst="perspectiveContrastingLeftFacing">
                <a:rot lat="300000" lon="21594000" rev="0"/>
              </a:camera>
              <a:lightRig rig="threePt" dir="t">
                <a:rot lat="0" lon="0" rev="2700000"/>
              </a:lightRig>
            </a:scene3d>
            <a:sp3d>
              <a:bevelT w="0" h="0"/>
            </a:sp3d>
          </p:spPr>
        </p:pic>
        <p:pic>
          <p:nvPicPr>
            <p:cNvPr id="53" name="Picture 2"/>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78351" y="767342"/>
              <a:ext cx="809120" cy="47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54" name="Picture 6"/>
          <p:cNvPicPr>
            <a:picLocks noChangeAspect="1" noChangeArrowheads="1"/>
          </p:cNvPicPr>
          <p:nvPr/>
        </p:nvPicPr>
        <p:blipFill>
          <a:blip r:embed="rId13" cstate="print"/>
          <a:srcRect/>
          <a:stretch>
            <a:fillRect/>
          </a:stretch>
        </p:blipFill>
        <p:spPr bwMode="auto">
          <a:xfrm>
            <a:off x="7200214" y="1761286"/>
            <a:ext cx="558107" cy="1463532"/>
          </a:xfrm>
          <a:prstGeom prst="rect">
            <a:avLst/>
          </a:prstGeom>
          <a:ln>
            <a:noFill/>
          </a:ln>
          <a:effectLst>
            <a:outerShdw blurRad="292100" dist="139700" dir="2700000" algn="tl" rotWithShape="0">
              <a:srgbClr val="333333">
                <a:alpha val="65000"/>
              </a:srgbClr>
            </a:outerShdw>
          </a:effectLst>
        </p:spPr>
      </p:pic>
      <p:pic>
        <p:nvPicPr>
          <p:cNvPr id="1026" name="Picture 2" descr="D:\FTP new最新\VDP\产品图片\VTNS1006A 侧小.png"/>
          <p:cNvPicPr>
            <a:picLocks noChangeAspect="1" noChangeArrowheads="1"/>
          </p:cNvPicPr>
          <p:nvPr/>
        </p:nvPicPr>
        <p:blipFill>
          <a:blip r:embed="rId14" cstate="print">
            <a:extLst>
              <a:ext uri="{BEBA8EAE-BF5A-486C-A8C5-ECC9F3942E4B}">
                <a14:imgProps xmlns:a14="http://schemas.microsoft.com/office/drawing/2010/main" xmlns="">
                  <a14:imgLayer r:embed="rId15">
                    <a14:imgEffect>
                      <a14:brightnessContrast contrast="20000"/>
                    </a14:imgEffect>
                  </a14:imgLayer>
                </a14:imgProps>
              </a:ext>
              <a:ext uri="{28A0092B-C50C-407E-A947-70E740481C1C}">
                <a14:useLocalDpi xmlns:a14="http://schemas.microsoft.com/office/drawing/2010/main" xmlns="" val="0"/>
              </a:ext>
            </a:extLst>
          </a:blip>
          <a:srcRect/>
          <a:stretch>
            <a:fillRect/>
          </a:stretch>
        </p:blipFill>
        <p:spPr bwMode="auto">
          <a:xfrm>
            <a:off x="2458505" y="5839252"/>
            <a:ext cx="969271" cy="481145"/>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0" name="组合 59"/>
          <p:cNvGrpSpPr/>
          <p:nvPr/>
        </p:nvGrpSpPr>
        <p:grpSpPr>
          <a:xfrm>
            <a:off x="8614257" y="5839252"/>
            <a:ext cx="898537" cy="465178"/>
            <a:chOff x="5558441" y="5152516"/>
            <a:chExt cx="898537" cy="465178"/>
          </a:xfrm>
        </p:grpSpPr>
        <p:grpSp>
          <p:nvGrpSpPr>
            <p:cNvPr id="61" name="组合 60"/>
            <p:cNvGrpSpPr/>
            <p:nvPr/>
          </p:nvGrpSpPr>
          <p:grpSpPr>
            <a:xfrm>
              <a:off x="5558441" y="5366457"/>
              <a:ext cx="898537" cy="251237"/>
              <a:chOff x="3761579" y="5331267"/>
              <a:chExt cx="898537" cy="251237"/>
            </a:xfrm>
          </p:grpSpPr>
          <p:grpSp>
            <p:nvGrpSpPr>
              <p:cNvPr id="63" name="组合 62"/>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65" name="圆角矩形 64"/>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4" name="TextBox 6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solidFill>
                      <a:schemeClr val="bg1"/>
                    </a:solidFill>
                    <a:latin typeface="Segoe UI" pitchFamily="34" charset="0"/>
                    <a:ea typeface="Segoe UI" pitchFamily="34" charset="0"/>
                    <a:cs typeface="Segoe UI" pitchFamily="34" charset="0"/>
                  </a:rPr>
                  <a:t>Router</a:t>
                </a:r>
                <a:endParaRPr lang="zh-CN" altLang="en-US" sz="1000" dirty="0">
                  <a:solidFill>
                    <a:schemeClr val="bg1"/>
                  </a:solidFill>
                  <a:latin typeface="Segoe UI" pitchFamily="34" charset="0"/>
                  <a:cs typeface="Segoe UI" pitchFamily="34" charset="0"/>
                </a:endParaRPr>
              </a:p>
            </p:txBody>
          </p:sp>
        </p:grpSp>
        <p:cxnSp>
          <p:nvCxnSpPr>
            <p:cNvPr id="62" name="直接连接符 61"/>
            <p:cNvCxnSpPr/>
            <p:nvPr/>
          </p:nvCxnSpPr>
          <p:spPr>
            <a:xfrm>
              <a:off x="6295603" y="5152516"/>
              <a:ext cx="0" cy="22054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8703707" y="2955938"/>
            <a:ext cx="898537" cy="251237"/>
            <a:chOff x="3761579" y="5331267"/>
            <a:chExt cx="898537" cy="251237"/>
          </a:xfrm>
        </p:grpSpPr>
        <p:grpSp>
          <p:nvGrpSpPr>
            <p:cNvPr id="76" name="组合 75"/>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78" name="圆角矩形 77"/>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0" name="直接连接符 79"/>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3"/>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TextBox 76"/>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solidFill>
                    <a:schemeClr val="bg1"/>
                  </a:solidFill>
                  <a:latin typeface="Segoe UI" pitchFamily="34" charset="0"/>
                  <a:ea typeface="Segoe UI" pitchFamily="34" charset="0"/>
                  <a:cs typeface="Segoe UI" pitchFamily="34" charset="0"/>
                </a:rPr>
                <a:t>Switch</a:t>
              </a:r>
              <a:endParaRPr lang="zh-CN" altLang="en-US" sz="1000" dirty="0">
                <a:solidFill>
                  <a:schemeClr val="bg1"/>
                </a:solidFill>
                <a:latin typeface="Segoe UI" pitchFamily="34" charset="0"/>
                <a:cs typeface="Segoe UI" pitchFamily="34" charset="0"/>
              </a:endParaRPr>
            </a:p>
          </p:txBody>
        </p:sp>
      </p:grpSp>
      <p:sp>
        <p:nvSpPr>
          <p:cNvPr id="86" name="Freeform 11"/>
          <p:cNvSpPr>
            <a:spLocks noChangeAspect="1" noEditPoints="1"/>
          </p:cNvSpPr>
          <p:nvPr/>
        </p:nvSpPr>
        <p:spPr bwMode="auto">
          <a:xfrm>
            <a:off x="7841115" y="5523588"/>
            <a:ext cx="214314" cy="281754"/>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87" name="Freeform 11"/>
          <p:cNvSpPr>
            <a:spLocks noChangeAspect="1" noEditPoints="1"/>
          </p:cNvSpPr>
          <p:nvPr/>
        </p:nvSpPr>
        <p:spPr bwMode="auto">
          <a:xfrm rot="10800000">
            <a:off x="9967370" y="5504618"/>
            <a:ext cx="214314" cy="281754"/>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89" name="文本框 32"/>
          <p:cNvSpPr txBox="1"/>
          <p:nvPr/>
        </p:nvSpPr>
        <p:spPr>
          <a:xfrm>
            <a:off x="2343152" y="2216521"/>
            <a:ext cx="1524001" cy="489365"/>
          </a:xfrm>
          <a:prstGeom prst="rect">
            <a:avLst/>
          </a:prstGeom>
          <a:noFill/>
        </p:spPr>
        <p:txBody>
          <a:bodyPr wrap="square" lIns="182880" tIns="146304" rIns="182880" bIns="146304" rtlCol="0">
            <a:spAutoFit/>
          </a:bodyPr>
          <a:lstStyle/>
          <a:p>
            <a:pPr>
              <a:lnSpc>
                <a:spcPct val="90000"/>
              </a:lnSpc>
              <a:spcAft>
                <a:spcPts val="600"/>
              </a:spcAft>
              <a:defRPr/>
            </a:pPr>
            <a:r>
              <a:rPr lang="en-US" altLang="zh-CN" sz="1400"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&lt;Cat 5e&gt;</a:t>
            </a:r>
            <a:endParaRPr lang="zh-CN" altLang="en-US" sz="1400" kern="0" dirty="0" err="1" smtClean="0">
              <a:solidFill>
                <a:prstClr val="white"/>
              </a:solidFill>
              <a:latin typeface="Segoe UI" panose="020B0502040204020203" pitchFamily="34" charset="0"/>
              <a:cs typeface="Segoe UI" panose="020B0502040204020203" pitchFamily="34" charset="0"/>
            </a:endParaRPr>
          </a:p>
        </p:txBody>
      </p:sp>
      <p:sp>
        <p:nvSpPr>
          <p:cNvPr id="91" name="文本框 32"/>
          <p:cNvSpPr txBox="1"/>
          <p:nvPr/>
        </p:nvSpPr>
        <p:spPr>
          <a:xfrm>
            <a:off x="8578600" y="2218122"/>
            <a:ext cx="1524001" cy="489365"/>
          </a:xfrm>
          <a:prstGeom prst="rect">
            <a:avLst/>
          </a:prstGeom>
          <a:noFill/>
        </p:spPr>
        <p:txBody>
          <a:bodyPr wrap="square" lIns="182880" tIns="146304" rIns="182880" bIns="146304" rtlCol="0">
            <a:spAutoFit/>
          </a:bodyPr>
          <a:lstStyle/>
          <a:p>
            <a:pPr>
              <a:lnSpc>
                <a:spcPct val="90000"/>
              </a:lnSpc>
              <a:spcAft>
                <a:spcPts val="600"/>
              </a:spcAft>
              <a:defRPr/>
            </a:pPr>
            <a:r>
              <a:rPr lang="en-US" altLang="zh-CN" sz="1400"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&lt;Cat 5e&gt;</a:t>
            </a:r>
            <a:endParaRPr lang="zh-CN" altLang="en-US" sz="1400" kern="0" dirty="0" err="1" smtClean="0">
              <a:solidFill>
                <a:prstClr val="white"/>
              </a:solidFill>
              <a:latin typeface="Segoe UI" panose="020B0502040204020203" pitchFamily="34" charset="0"/>
              <a:cs typeface="Segoe UI" panose="020B0502040204020203" pitchFamily="34" charset="0"/>
            </a:endParaRPr>
          </a:p>
        </p:txBody>
      </p:sp>
      <p:sp>
        <p:nvSpPr>
          <p:cNvPr id="94" name="文本框 32"/>
          <p:cNvSpPr txBox="1"/>
          <p:nvPr/>
        </p:nvSpPr>
        <p:spPr>
          <a:xfrm>
            <a:off x="8526160" y="5278979"/>
            <a:ext cx="1023939" cy="489365"/>
          </a:xfrm>
          <a:prstGeom prst="rect">
            <a:avLst/>
          </a:prstGeom>
          <a:noFill/>
        </p:spPr>
        <p:txBody>
          <a:bodyPr wrap="square" lIns="182880" tIns="146304" rIns="182880" bIns="146304" rtlCol="0">
            <a:spAutoFit/>
          </a:bodyPr>
          <a:lstStyle/>
          <a:p>
            <a:pPr>
              <a:lnSpc>
                <a:spcPct val="90000"/>
              </a:lnSpc>
              <a:spcAft>
                <a:spcPts val="600"/>
              </a:spcAft>
              <a:defRPr/>
            </a:pPr>
            <a:r>
              <a:rPr lang="en-US" altLang="zh-CN" sz="1400" kern="0" dirty="0" smtClean="0">
                <a:solidFill>
                  <a:prstClr val="white"/>
                </a:solidFill>
                <a:latin typeface="Segoe UI" panose="020B0502040204020203" pitchFamily="34" charset="0"/>
                <a:ea typeface="Segoe UI" panose="020B0502040204020203" pitchFamily="34" charset="0"/>
                <a:cs typeface="Segoe UI" panose="020B0502040204020203" pitchFamily="34" charset="0"/>
              </a:rPr>
              <a:t>&lt;Wi-Fi&gt;</a:t>
            </a:r>
            <a:endParaRPr lang="zh-CN" altLang="en-US" sz="1400" kern="0" dirty="0" err="1" smtClean="0">
              <a:solidFill>
                <a:prstClr val="white"/>
              </a:solidFill>
              <a:latin typeface="Segoe UI" panose="020B0502040204020203" pitchFamily="34" charset="0"/>
              <a:cs typeface="Segoe UI" panose="020B0502040204020203" pitchFamily="34" charset="0"/>
            </a:endParaRPr>
          </a:p>
        </p:txBody>
      </p:sp>
      <p:sp>
        <p:nvSpPr>
          <p:cNvPr id="95" name="文本框 32"/>
          <p:cNvSpPr txBox="1"/>
          <p:nvPr/>
        </p:nvSpPr>
        <p:spPr>
          <a:xfrm>
            <a:off x="3820047" y="1523109"/>
            <a:ext cx="1524001" cy="627864"/>
          </a:xfrm>
          <a:prstGeom prst="rect">
            <a:avLst/>
          </a:prstGeom>
          <a:noFill/>
        </p:spPr>
        <p:txBody>
          <a:bodyPr wrap="square" lIns="182880" tIns="146304" rIns="182880" bIns="146304" rtlCol="0">
            <a:spAutoFit/>
          </a:bodyPr>
          <a:lstStyle/>
          <a:p>
            <a:pPr algn="r">
              <a:lnSpc>
                <a:spcPct val="90000"/>
              </a:lnSpc>
              <a:spcAft>
                <a:spcPts val="600"/>
              </a:spcAft>
              <a:defRPr/>
            </a:pPr>
            <a:r>
              <a:rPr lang="en-US" altLang="zh-CN" sz="2400"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Analog</a:t>
            </a:r>
            <a:endParaRPr lang="zh-CN" altLang="en-US" sz="2400" kern="0" dirty="0" err="1" smtClean="0">
              <a:solidFill>
                <a:schemeClr val="bg1"/>
              </a:solidFill>
              <a:latin typeface="Segoe UI" panose="020B0502040204020203" pitchFamily="34" charset="0"/>
              <a:cs typeface="Segoe UI" panose="020B0502040204020203" pitchFamily="34" charset="0"/>
            </a:endParaRPr>
          </a:p>
        </p:txBody>
      </p:sp>
      <p:sp>
        <p:nvSpPr>
          <p:cNvPr id="96" name="文本框 32"/>
          <p:cNvSpPr txBox="1"/>
          <p:nvPr/>
        </p:nvSpPr>
        <p:spPr>
          <a:xfrm>
            <a:off x="9867502" y="1535803"/>
            <a:ext cx="1524001" cy="627864"/>
          </a:xfrm>
          <a:prstGeom prst="rect">
            <a:avLst/>
          </a:prstGeom>
          <a:noFill/>
        </p:spPr>
        <p:txBody>
          <a:bodyPr wrap="square" lIns="182880" tIns="146304" rIns="182880" bIns="146304" rtlCol="0">
            <a:spAutoFit/>
          </a:bodyPr>
          <a:lstStyle/>
          <a:p>
            <a:pPr algn="r">
              <a:lnSpc>
                <a:spcPct val="90000"/>
              </a:lnSpc>
              <a:spcAft>
                <a:spcPts val="600"/>
              </a:spcAft>
              <a:defRPr/>
            </a:pPr>
            <a:r>
              <a:rPr lang="en-US" altLang="zh-CN" sz="2400"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IP</a:t>
            </a:r>
            <a:endParaRPr lang="zh-CN" altLang="en-US" sz="2400" kern="0" dirty="0" err="1" smtClean="0">
              <a:solidFill>
                <a:schemeClr val="bg1"/>
              </a:solidFill>
              <a:latin typeface="Segoe UI" panose="020B0502040204020203" pitchFamily="34" charset="0"/>
              <a:cs typeface="Segoe UI" panose="020B0502040204020203" pitchFamily="34" charset="0"/>
            </a:endParaRPr>
          </a:p>
        </p:txBody>
      </p:sp>
      <p:sp>
        <p:nvSpPr>
          <p:cNvPr id="97" name="文本框 32"/>
          <p:cNvSpPr txBox="1"/>
          <p:nvPr/>
        </p:nvSpPr>
        <p:spPr>
          <a:xfrm>
            <a:off x="3867153" y="4651115"/>
            <a:ext cx="1524001" cy="627864"/>
          </a:xfrm>
          <a:prstGeom prst="rect">
            <a:avLst/>
          </a:prstGeom>
          <a:noFill/>
        </p:spPr>
        <p:txBody>
          <a:bodyPr wrap="square" lIns="182880" tIns="146304" rIns="182880" bIns="146304" rtlCol="0">
            <a:spAutoFit/>
          </a:bodyPr>
          <a:lstStyle/>
          <a:p>
            <a:pPr algn="r">
              <a:lnSpc>
                <a:spcPct val="90000"/>
              </a:lnSpc>
              <a:spcAft>
                <a:spcPts val="600"/>
              </a:spcAft>
              <a:defRPr/>
            </a:pPr>
            <a:r>
              <a:rPr lang="en-US" altLang="zh-CN" sz="2400"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2 - Wire</a:t>
            </a:r>
            <a:endParaRPr lang="zh-CN" altLang="en-US" sz="2400" kern="0" dirty="0" err="1" smtClean="0">
              <a:solidFill>
                <a:schemeClr val="bg1"/>
              </a:solidFill>
              <a:latin typeface="Segoe UI" panose="020B0502040204020203" pitchFamily="34" charset="0"/>
              <a:cs typeface="Segoe UI" panose="020B0502040204020203" pitchFamily="34" charset="0"/>
            </a:endParaRPr>
          </a:p>
        </p:txBody>
      </p:sp>
      <p:sp>
        <p:nvSpPr>
          <p:cNvPr id="98" name="文本框 32"/>
          <p:cNvSpPr txBox="1"/>
          <p:nvPr/>
        </p:nvSpPr>
        <p:spPr>
          <a:xfrm>
            <a:off x="9867503" y="4531912"/>
            <a:ext cx="1524001" cy="627864"/>
          </a:xfrm>
          <a:prstGeom prst="rect">
            <a:avLst/>
          </a:prstGeom>
          <a:noFill/>
        </p:spPr>
        <p:txBody>
          <a:bodyPr wrap="square" lIns="182880" tIns="146304" rIns="182880" bIns="146304" rtlCol="0">
            <a:spAutoFit/>
          </a:bodyPr>
          <a:lstStyle/>
          <a:p>
            <a:pPr algn="r">
              <a:lnSpc>
                <a:spcPct val="90000"/>
              </a:lnSpc>
              <a:spcAft>
                <a:spcPts val="600"/>
              </a:spcAft>
              <a:defRPr/>
            </a:pPr>
            <a:r>
              <a:rPr lang="en-US" altLang="zh-CN" sz="2400" kern="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Wi-Fi</a:t>
            </a:r>
            <a:endParaRPr lang="zh-CN" altLang="en-US" sz="2400" kern="0" dirty="0" err="1" smtClean="0">
              <a:solidFill>
                <a:schemeClr val="bg1"/>
              </a:solidFill>
              <a:latin typeface="Segoe UI" panose="020B0502040204020203" pitchFamily="34" charset="0"/>
              <a:cs typeface="Segoe UI" panose="020B0502040204020203" pitchFamily="34" charset="0"/>
            </a:endParaRPr>
          </a:p>
        </p:txBody>
      </p:sp>
      <p:cxnSp>
        <p:nvCxnSpPr>
          <p:cNvPr id="101" name="直接连接符 100"/>
          <p:cNvCxnSpPr/>
          <p:nvPr/>
        </p:nvCxnSpPr>
        <p:spPr>
          <a:xfrm>
            <a:off x="4629153" y="4133143"/>
            <a:ext cx="2913722"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5400000">
            <a:off x="4629153" y="4156086"/>
            <a:ext cx="2913722" cy="0"/>
          </a:xfrm>
          <a:prstGeom prst="line">
            <a:avLst/>
          </a:prstGeom>
          <a:ln w="63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2425519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69257" y="4870008"/>
            <a:ext cx="3998062" cy="1856822"/>
            <a:chOff x="665671" y="4803666"/>
            <a:chExt cx="3998062" cy="1856822"/>
          </a:xfrm>
        </p:grpSpPr>
        <p:grpSp>
          <p:nvGrpSpPr>
            <p:cNvPr id="6" name="组合 5"/>
            <p:cNvGrpSpPr/>
            <p:nvPr/>
          </p:nvGrpSpPr>
          <p:grpSpPr>
            <a:xfrm>
              <a:off x="665671" y="4803666"/>
              <a:ext cx="3998062" cy="1856822"/>
              <a:chOff x="628664" y="3192073"/>
              <a:chExt cx="3998062" cy="1856822"/>
            </a:xfrm>
          </p:grpSpPr>
          <p:sp>
            <p:nvSpPr>
              <p:cNvPr id="19" name="圆角矩形 18"/>
              <p:cNvSpPr/>
              <p:nvPr/>
            </p:nvSpPr>
            <p:spPr>
              <a:xfrm>
                <a:off x="705454" y="3952630"/>
                <a:ext cx="730098" cy="742296"/>
              </a:xfrm>
              <a:prstGeom prst="roundRect">
                <a:avLst>
                  <a:gd name="adj" fmla="val 6674"/>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Picture 6" descr="C:\Users\30247\Desktop\ICON素材\phone193.png"/>
              <p:cNvPicPr>
                <a:picLocks noChangeAspect="1" noChangeArrowheads="1"/>
              </p:cNvPicPr>
              <p:nvPr/>
            </p:nvPicPr>
            <p:blipFill>
              <a:blip r:embed="rId3" cstate="print">
                <a:biLevel thresh="25000"/>
                <a:extLst>
                  <a:ext uri="{BEBA8EAE-BF5A-486C-A8C5-ECC9F3942E4B}">
                    <a14:imgProps xmlns:a14="http://schemas.microsoft.com/office/drawing/2010/main" xmlns="">
                      <a14:imgLayer r:embed="rId4">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2217242" y="4042059"/>
                <a:ext cx="563438" cy="56343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descr="C:\Users\30247\Desktop\ICON素材\electric_power.png"/>
              <p:cNvPicPr>
                <a:picLocks noChangeAspect="1" noChangeArrowheads="1"/>
              </p:cNvPicPr>
              <p:nvPr/>
            </p:nvPicPr>
            <p:blipFill>
              <a:blip r:embed="rId5" cstate="print">
                <a:biLevel thresh="25000"/>
                <a:extLst>
                  <a:ext uri="{BEBA8EAE-BF5A-486C-A8C5-ECC9F3942E4B}">
                    <a14:imgProps xmlns:a14="http://schemas.microsoft.com/office/drawing/2010/main" xmlns="">
                      <a14:imgLayer r:embed="rId6">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799571" y="4018978"/>
                <a:ext cx="609600" cy="609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组合 8"/>
              <p:cNvGrpSpPr/>
              <p:nvPr/>
            </p:nvGrpSpPr>
            <p:grpSpPr>
              <a:xfrm>
                <a:off x="3622802" y="4026415"/>
                <a:ext cx="597846" cy="567171"/>
                <a:chOff x="3500842" y="4963578"/>
                <a:chExt cx="650876" cy="650875"/>
              </a:xfrm>
            </p:grpSpPr>
            <p:pic>
              <p:nvPicPr>
                <p:cNvPr id="21" name="Picture 13" descr="C:\Users\30247\Desktop\ICON素材\blackberry4.png"/>
                <p:cNvPicPr>
                  <a:picLocks noChangeAspect="1" noChangeArrowheads="1"/>
                </p:cNvPicPr>
                <p:nvPr/>
              </p:nvPicPr>
              <p:blipFill>
                <a:blip r:embed="rId7" cstate="print">
                  <a:biLevel thresh="25000"/>
                  <a:extLst>
                    <a:ext uri="{BEBA8EAE-BF5A-486C-A8C5-ECC9F3942E4B}">
                      <a14:imgProps xmlns:a14="http://schemas.microsoft.com/office/drawing/2010/main" xmlns="">
                        <a14:imgLayer r:embed="rId8">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3682281" y="5177278"/>
                  <a:ext cx="288000" cy="28800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6" descr="C:\Users\30247\Desktop\ICON素材\phone193.png"/>
                <p:cNvPicPr>
                  <a:picLocks noChangeAspect="1" noChangeArrowheads="1"/>
                </p:cNvPicPr>
                <p:nvPr/>
              </p:nvPicPr>
              <p:blipFill>
                <a:blip r:embed="rId9" cstate="print">
                  <a:biLevel thresh="25000"/>
                  <a:extLst>
                    <a:ext uri="{BEBA8EAE-BF5A-486C-A8C5-ECC9F3942E4B}">
                      <a14:imgProps xmlns:a14="http://schemas.microsoft.com/office/drawing/2010/main" xmlns="">
                        <a14:imgLayer r:embed="rId10">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a:off x="3500842" y="4963578"/>
                  <a:ext cx="650876" cy="65087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0" name="流程图: 联系 9"/>
              <p:cNvSpPr/>
              <p:nvPr/>
            </p:nvSpPr>
            <p:spPr>
              <a:xfrm>
                <a:off x="837114" y="3195010"/>
                <a:ext cx="438306" cy="42628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Segoe UI" pitchFamily="34" charset="0"/>
                    <a:ea typeface="Segoe UI" pitchFamily="34" charset="0"/>
                    <a:cs typeface="Segoe UI" pitchFamily="34" charset="0"/>
                  </a:rPr>
                  <a:t>1</a:t>
                </a:r>
                <a:endParaRPr lang="zh-CN" altLang="en-US" dirty="0">
                  <a:solidFill>
                    <a:schemeClr val="tx1"/>
                  </a:solidFill>
                  <a:latin typeface="Segoe UI" pitchFamily="34" charset="0"/>
                  <a:ea typeface="微软雅黑" pitchFamily="34" charset="-122"/>
                  <a:cs typeface="Segoe UI" pitchFamily="34" charset="0"/>
                </a:endParaRPr>
              </a:p>
            </p:txBody>
          </p:sp>
          <p:sp>
            <p:nvSpPr>
              <p:cNvPr id="11" name="流程图: 联系 10"/>
              <p:cNvSpPr/>
              <p:nvPr/>
            </p:nvSpPr>
            <p:spPr>
              <a:xfrm>
                <a:off x="2277777" y="3192073"/>
                <a:ext cx="438306" cy="42628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Segoe UI" pitchFamily="34" charset="0"/>
                    <a:ea typeface="Segoe UI" pitchFamily="34" charset="0"/>
                    <a:cs typeface="Segoe UI" pitchFamily="34" charset="0"/>
                  </a:rPr>
                  <a:t>2</a:t>
                </a:r>
                <a:endParaRPr lang="zh-CN" altLang="en-US" dirty="0">
                  <a:solidFill>
                    <a:schemeClr val="tx1"/>
                  </a:solidFill>
                  <a:latin typeface="Segoe UI" pitchFamily="34" charset="0"/>
                  <a:ea typeface="微软雅黑" pitchFamily="34" charset="-122"/>
                  <a:cs typeface="Segoe UI" pitchFamily="34" charset="0"/>
                </a:endParaRPr>
              </a:p>
            </p:txBody>
          </p:sp>
          <p:sp>
            <p:nvSpPr>
              <p:cNvPr id="12" name="流程图: 联系 11"/>
              <p:cNvSpPr/>
              <p:nvPr/>
            </p:nvSpPr>
            <p:spPr>
              <a:xfrm>
                <a:off x="3702572" y="3202831"/>
                <a:ext cx="438306" cy="42628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Segoe UI" pitchFamily="34" charset="0"/>
                    <a:ea typeface="Segoe UI" pitchFamily="34" charset="0"/>
                    <a:cs typeface="Segoe UI" pitchFamily="34" charset="0"/>
                  </a:rPr>
                  <a:t>3</a:t>
                </a:r>
                <a:endParaRPr lang="zh-CN" altLang="en-US" dirty="0">
                  <a:solidFill>
                    <a:schemeClr val="tx1"/>
                  </a:solidFill>
                  <a:latin typeface="Segoe UI" pitchFamily="34" charset="0"/>
                  <a:ea typeface="微软雅黑" pitchFamily="34" charset="-122"/>
                  <a:cs typeface="Segoe UI" pitchFamily="34" charset="0"/>
                </a:endParaRPr>
              </a:p>
            </p:txBody>
          </p:sp>
          <p:cxnSp>
            <p:nvCxnSpPr>
              <p:cNvPr id="13" name="直接连接符 12"/>
              <p:cNvCxnSpPr>
                <a:stCxn id="10" idx="6"/>
                <a:endCxn id="11" idx="2"/>
              </p:cNvCxnSpPr>
              <p:nvPr/>
            </p:nvCxnSpPr>
            <p:spPr>
              <a:xfrm flipV="1">
                <a:off x="1275420" y="3405213"/>
                <a:ext cx="1002357" cy="2937"/>
              </a:xfrm>
              <a:prstGeom prst="line">
                <a:avLst/>
              </a:prstGeom>
              <a:ln w="25400" cmpd="sng">
                <a:solidFill>
                  <a:schemeClr val="tx1"/>
                </a:solidFill>
                <a:prstDash val="sysDot"/>
                <a:headEnd type="non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1" idx="6"/>
                <a:endCxn id="12" idx="2"/>
              </p:cNvCxnSpPr>
              <p:nvPr/>
            </p:nvCxnSpPr>
            <p:spPr>
              <a:xfrm>
                <a:off x="2716083" y="3405213"/>
                <a:ext cx="986489" cy="10758"/>
              </a:xfrm>
              <a:prstGeom prst="line">
                <a:avLst/>
              </a:prstGeom>
              <a:ln w="25400" cmpd="sng">
                <a:solidFill>
                  <a:schemeClr val="tx1"/>
                </a:solidFill>
                <a:prstDash val="sysDot"/>
                <a:headEnd type="none" w="lg" len="lg"/>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8664" y="4740337"/>
                <a:ext cx="927305" cy="307777"/>
              </a:xfrm>
              <a:prstGeom prst="rect">
                <a:avLst/>
              </a:prstGeom>
              <a:noFill/>
            </p:spPr>
            <p:txBody>
              <a:bodyPr wrap="none" rtlCol="0">
                <a:spAutoFit/>
              </a:bodyPr>
              <a:lstStyle/>
              <a:p>
                <a:r>
                  <a:rPr lang="en-US" altLang="zh-CN" sz="1400" dirty="0" smtClean="0">
                    <a:latin typeface="Segoe UI" pitchFamily="34" charset="0"/>
                    <a:ea typeface="Segoe UI" pitchFamily="34" charset="0"/>
                    <a:cs typeface="Segoe UI" pitchFamily="34" charset="0"/>
                  </a:rPr>
                  <a:t>Power on</a:t>
                </a:r>
                <a:endParaRPr lang="zh-CN" altLang="en-US" sz="1400" dirty="0">
                  <a:latin typeface="Segoe UI" pitchFamily="34" charset="0"/>
                  <a:ea typeface="微软雅黑" pitchFamily="34" charset="-122"/>
                  <a:cs typeface="Segoe UI" pitchFamily="34" charset="0"/>
                </a:endParaRPr>
              </a:p>
            </p:txBody>
          </p:sp>
          <p:sp>
            <p:nvSpPr>
              <p:cNvPr id="16" name="TextBox 15"/>
              <p:cNvSpPr txBox="1"/>
              <p:nvPr/>
            </p:nvSpPr>
            <p:spPr>
              <a:xfrm>
                <a:off x="1837041" y="4727679"/>
                <a:ext cx="1293944" cy="307777"/>
              </a:xfrm>
              <a:prstGeom prst="rect">
                <a:avLst/>
              </a:prstGeom>
              <a:noFill/>
            </p:spPr>
            <p:txBody>
              <a:bodyPr wrap="none" rtlCol="0">
                <a:spAutoFit/>
              </a:bodyPr>
              <a:lstStyle/>
              <a:p>
                <a:r>
                  <a:rPr lang="en-US" altLang="zh-CN" sz="1400" dirty="0">
                    <a:latin typeface="Segoe UI" pitchFamily="34" charset="0"/>
                    <a:ea typeface="Segoe UI" pitchFamily="34" charset="0"/>
                    <a:cs typeface="Segoe UI" pitchFamily="34" charset="0"/>
                  </a:rPr>
                  <a:t>Open the APP</a:t>
                </a:r>
                <a:endParaRPr lang="zh-CN" altLang="en-US" sz="1400" dirty="0">
                  <a:latin typeface="Segoe UI" pitchFamily="34" charset="0"/>
                  <a:ea typeface="微软雅黑" pitchFamily="34" charset="-122"/>
                  <a:cs typeface="Segoe UI" pitchFamily="34" charset="0"/>
                </a:endParaRPr>
              </a:p>
            </p:txBody>
          </p:sp>
          <p:sp>
            <p:nvSpPr>
              <p:cNvPr id="17" name="TextBox 16"/>
              <p:cNvSpPr txBox="1"/>
              <p:nvPr/>
            </p:nvSpPr>
            <p:spPr>
              <a:xfrm>
                <a:off x="3299687" y="4741118"/>
                <a:ext cx="1327039" cy="307777"/>
              </a:xfrm>
              <a:prstGeom prst="rect">
                <a:avLst/>
              </a:prstGeom>
              <a:noFill/>
            </p:spPr>
            <p:txBody>
              <a:bodyPr wrap="square" rtlCol="0">
                <a:spAutoFit/>
              </a:bodyPr>
              <a:lstStyle/>
              <a:p>
                <a:r>
                  <a:rPr lang="en-US" altLang="zh-CN" sz="1400" dirty="0">
                    <a:latin typeface="Segoe UI" pitchFamily="34" charset="0"/>
                    <a:ea typeface="Segoe UI" pitchFamily="34" charset="0"/>
                    <a:cs typeface="Segoe UI" pitchFamily="34" charset="0"/>
                  </a:rPr>
                  <a:t>Scan QR code</a:t>
                </a:r>
                <a:endParaRPr lang="zh-CN" altLang="en-US" sz="1400" dirty="0">
                  <a:latin typeface="Segoe UI" pitchFamily="34" charset="0"/>
                  <a:ea typeface="微软雅黑" pitchFamily="34" charset="-122"/>
                  <a:cs typeface="Segoe UI" pitchFamily="34" charset="0"/>
                </a:endParaRPr>
              </a:p>
            </p:txBody>
          </p:sp>
        </p:grpSp>
        <p:sp>
          <p:nvSpPr>
            <p:cNvPr id="23" name="圆角矩形 22"/>
            <p:cNvSpPr/>
            <p:nvPr/>
          </p:nvSpPr>
          <p:spPr>
            <a:xfrm>
              <a:off x="3593683" y="5550445"/>
              <a:ext cx="730098" cy="742296"/>
            </a:xfrm>
            <a:prstGeom prst="roundRect">
              <a:avLst>
                <a:gd name="adj" fmla="val 6674"/>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2155971" y="5564223"/>
              <a:ext cx="730098" cy="742296"/>
            </a:xfrm>
            <a:prstGeom prst="roundRect">
              <a:avLst>
                <a:gd name="adj" fmla="val 6674"/>
              </a:avLst>
            </a:prstGeom>
            <a:solidFill>
              <a:schemeClr val="bg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 name="Picture 5" descr="E:\1-产品线\5-软件 APP&amp; SmartPSS &amp; config tool\DMSS\DMSS\icon\512X512.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043613" y="5355510"/>
            <a:ext cx="951003" cy="95100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组合 1"/>
          <p:cNvGrpSpPr/>
          <p:nvPr/>
        </p:nvGrpSpPr>
        <p:grpSpPr>
          <a:xfrm>
            <a:off x="6047690" y="1356903"/>
            <a:ext cx="6143757" cy="4041425"/>
            <a:chOff x="6016621" y="1029875"/>
            <a:chExt cx="6143757" cy="4041425"/>
          </a:xfrm>
        </p:grpSpPr>
        <p:pic>
          <p:nvPicPr>
            <p:cNvPr id="33"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016621" y="2002616"/>
              <a:ext cx="1328675" cy="23495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140593" y="1579613"/>
              <a:ext cx="1653270" cy="29332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481285" y="1263213"/>
              <a:ext cx="1935320" cy="34380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9889611" y="1029875"/>
              <a:ext cx="2270767" cy="40414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0" h="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9" name="TextBox 38"/>
          <p:cNvSpPr txBox="1"/>
          <p:nvPr/>
        </p:nvSpPr>
        <p:spPr>
          <a:xfrm>
            <a:off x="1702458" y="2369811"/>
            <a:ext cx="3147015" cy="523220"/>
          </a:xfrm>
          <a:prstGeom prst="rect">
            <a:avLst/>
          </a:prstGeom>
          <a:noFill/>
        </p:spPr>
        <p:txBody>
          <a:bodyPr wrap="none" rtlCol="0">
            <a:spAutoFit/>
          </a:bodyPr>
          <a:lstStyle/>
          <a:p>
            <a:r>
              <a:rPr lang="en-US" altLang="zh-CN" sz="2800" dirty="0" smtClean="0">
                <a:solidFill>
                  <a:schemeClr val="bg1"/>
                </a:solidFill>
              </a:rPr>
              <a:t>Video &amp; </a:t>
            </a:r>
            <a:r>
              <a:rPr lang="en-US" altLang="zh-CN" sz="2800" dirty="0">
                <a:solidFill>
                  <a:schemeClr val="bg1"/>
                </a:solidFill>
              </a:rPr>
              <a:t>A</a:t>
            </a:r>
            <a:r>
              <a:rPr lang="en-US" altLang="zh-CN" sz="2800" dirty="0" smtClean="0">
                <a:solidFill>
                  <a:schemeClr val="bg1"/>
                </a:solidFill>
              </a:rPr>
              <a:t>udio call</a:t>
            </a:r>
            <a:endParaRPr lang="zh-CN" altLang="en-US" sz="2800" dirty="0">
              <a:solidFill>
                <a:schemeClr val="bg1"/>
              </a:solidFill>
            </a:endParaRPr>
          </a:p>
        </p:txBody>
      </p:sp>
      <p:sp>
        <p:nvSpPr>
          <p:cNvPr id="40" name="TextBox 39"/>
          <p:cNvSpPr txBox="1"/>
          <p:nvPr/>
        </p:nvSpPr>
        <p:spPr>
          <a:xfrm>
            <a:off x="1721631" y="3392745"/>
            <a:ext cx="2850460" cy="523220"/>
          </a:xfrm>
          <a:prstGeom prst="rect">
            <a:avLst/>
          </a:prstGeom>
          <a:noFill/>
        </p:spPr>
        <p:txBody>
          <a:bodyPr wrap="none" rtlCol="0">
            <a:spAutoFit/>
          </a:bodyPr>
          <a:lstStyle/>
          <a:p>
            <a:r>
              <a:rPr lang="en-US" altLang="zh-CN" sz="2800" dirty="0" smtClean="0">
                <a:solidFill>
                  <a:schemeClr val="bg1"/>
                </a:solidFill>
              </a:rPr>
              <a:t>Unlock Remotely</a:t>
            </a:r>
            <a:endParaRPr lang="zh-CN" altLang="en-US" sz="2800" dirty="0">
              <a:solidFill>
                <a:schemeClr val="bg1"/>
              </a:solidFill>
            </a:endParaRPr>
          </a:p>
        </p:txBody>
      </p:sp>
      <p:grpSp>
        <p:nvGrpSpPr>
          <p:cNvPr id="3" name="组合 2"/>
          <p:cNvGrpSpPr>
            <a:grpSpLocks noChangeAspect="1"/>
          </p:cNvGrpSpPr>
          <p:nvPr/>
        </p:nvGrpSpPr>
        <p:grpSpPr>
          <a:xfrm>
            <a:off x="495569" y="2068368"/>
            <a:ext cx="889000" cy="1927890"/>
            <a:chOff x="495569" y="989088"/>
            <a:chExt cx="1270000" cy="2754129"/>
          </a:xfrm>
        </p:grpSpPr>
        <p:pic>
          <p:nvPicPr>
            <p:cNvPr id="3075" name="Picture 3" descr="E:\1-产品线\5-软件 APP&amp; SmartPSS &amp; config tool\DMSS\DMSS\door_live preview\door_livepreview_softkey_call_n@2x.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95569" y="989088"/>
              <a:ext cx="1270000" cy="12660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1-产品线\5-软件 APP&amp; SmartPSS &amp; config tool\DMSS\DMSS\door_live preview\door_livepreview_softkey_vto_n@2x.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95569" y="2473217"/>
              <a:ext cx="1270000" cy="12700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1" name="TextBox 40"/>
          <p:cNvSpPr txBox="1"/>
          <p:nvPr/>
        </p:nvSpPr>
        <p:spPr>
          <a:xfrm>
            <a:off x="319420" y="598904"/>
            <a:ext cx="4006225" cy="584775"/>
          </a:xfrm>
          <a:prstGeom prst="rect">
            <a:avLst/>
          </a:prstGeom>
          <a:noFill/>
        </p:spPr>
        <p:txBody>
          <a:bodyPr wrap="none" rtlCol="0">
            <a:spAutoFit/>
          </a:bodyPr>
          <a:lstStyle/>
          <a:p>
            <a:r>
              <a:rPr lang="en-US" altLang="zh-CN" sz="3200" dirty="0" smtClean="0">
                <a:solidFill>
                  <a:schemeClr val="bg1"/>
                </a:solidFill>
              </a:rPr>
              <a:t>Mobile App---DMSS </a:t>
            </a:r>
            <a:endParaRPr lang="zh-CN" altLang="en-US" sz="3200" dirty="0">
              <a:solidFill>
                <a:schemeClr val="bg1"/>
              </a:solidFill>
            </a:endParaRPr>
          </a:p>
        </p:txBody>
      </p:sp>
      <p:sp>
        <p:nvSpPr>
          <p:cNvPr id="4" name="圆角矩形 3"/>
          <p:cNvSpPr/>
          <p:nvPr/>
        </p:nvSpPr>
        <p:spPr bwMode="auto">
          <a:xfrm>
            <a:off x="329782" y="1705598"/>
            <a:ext cx="5291528" cy="2772538"/>
          </a:xfrm>
          <a:prstGeom prst="roundRect">
            <a:avLst>
              <a:gd name="adj" fmla="val 10720"/>
            </a:avLst>
          </a:prstGeom>
          <a:noFill/>
          <a:ln>
            <a:solidFill>
              <a:srgbClr val="2E627F"/>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gradFill>
                <a:gsLst>
                  <a:gs pos="0">
                    <a:srgbClr val="FFFFFF"/>
                  </a:gs>
                  <a:gs pos="100000">
                    <a:srgbClr val="FFFFFF"/>
                  </a:gs>
                </a:gsLst>
                <a:lin ang="5400000" scaled="0"/>
              </a:gradFill>
            </a:endParaRPr>
          </a:p>
        </p:txBody>
      </p:sp>
      <p:sp>
        <p:nvSpPr>
          <p:cNvPr id="37" name="TextBox 36"/>
          <p:cNvSpPr txBox="1"/>
          <p:nvPr/>
        </p:nvSpPr>
        <p:spPr>
          <a:xfrm>
            <a:off x="6981343" y="6044153"/>
            <a:ext cx="2001292" cy="307777"/>
          </a:xfrm>
          <a:prstGeom prst="rect">
            <a:avLst/>
          </a:prstGeom>
          <a:noFill/>
        </p:spPr>
        <p:txBody>
          <a:bodyPr wrap="square" rtlCol="0">
            <a:spAutoFit/>
          </a:bodyPr>
          <a:lstStyle/>
          <a:p>
            <a:r>
              <a:rPr lang="en-US" altLang="zh-CN" sz="1400" dirty="0" smtClean="0">
                <a:latin typeface="Segoe UI" pitchFamily="34" charset="0"/>
                <a:ea typeface="Segoe UI" pitchFamily="34" charset="0"/>
                <a:cs typeface="Segoe UI" pitchFamily="34" charset="0"/>
              </a:rPr>
              <a:t>DMSS Lite &amp; Plus</a:t>
            </a:r>
            <a:endParaRPr lang="zh-CN" altLang="en-US" sz="1400" dirty="0">
              <a:latin typeface="Segoe UI" pitchFamily="34" charset="0"/>
              <a:ea typeface="微软雅黑" pitchFamily="34" charset="-122"/>
              <a:cs typeface="Segoe UI" pitchFamily="34" charset="0"/>
            </a:endParaRPr>
          </a:p>
        </p:txBody>
      </p:sp>
    </p:spTree>
    <p:extLst>
      <p:ext uri="{BB962C8B-B14F-4D97-AF65-F5344CB8AC3E}">
        <p14:creationId xmlns:p14="http://schemas.microsoft.com/office/powerpoint/2010/main" xmlns="" val="1367482055"/>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8176" y="576848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38511" y="485326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40277" y="391718"/>
            <a:ext cx="2927533" cy="523220"/>
          </a:xfrm>
          <a:prstGeom prst="rect">
            <a:avLst/>
          </a:prstGeom>
          <a:noFill/>
        </p:spPr>
        <p:txBody>
          <a:bodyPr wrap="none" rtlCol="0">
            <a:spAutoFit/>
          </a:bodyPr>
          <a:lstStyle/>
          <a:p>
            <a:pPr marL="457200" indent="-457200">
              <a:buFont typeface="Arial" pitchFamily="34" charset="0"/>
              <a:buChar char="•"/>
            </a:pPr>
            <a:r>
              <a:rPr lang="en-US" altLang="zh-CN" sz="2800" dirty="0" smtClean="0">
                <a:latin typeface="Segoe UI" pitchFamily="34" charset="0"/>
                <a:ea typeface="Segoe UI" pitchFamily="34" charset="0"/>
                <a:cs typeface="Segoe UI" pitchFamily="34" charset="0"/>
              </a:rPr>
              <a:t>IP Villa System</a:t>
            </a:r>
            <a:endParaRPr lang="zh-CN" altLang="en-US" sz="2800" dirty="0">
              <a:latin typeface="Segoe UI" pitchFamily="34" charset="0"/>
              <a:cs typeface="Segoe UI" pitchFamily="34" charset="0"/>
            </a:endParaRPr>
          </a:p>
        </p:txBody>
      </p:sp>
      <p:sp>
        <p:nvSpPr>
          <p:cNvPr id="8" name="矩形 7"/>
          <p:cNvSpPr/>
          <p:nvPr/>
        </p:nvSpPr>
        <p:spPr>
          <a:xfrm>
            <a:off x="877490" y="483040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2138654" y="413911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06250" y="4139116"/>
            <a:ext cx="0" cy="155966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360590" y="289185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组合 20"/>
          <p:cNvGrpSpPr>
            <a:grpSpLocks noChangeAspect="1"/>
          </p:cNvGrpSpPr>
          <p:nvPr/>
        </p:nvGrpSpPr>
        <p:grpSpPr>
          <a:xfrm>
            <a:off x="1686790" y="1454992"/>
            <a:ext cx="5054830" cy="4281103"/>
            <a:chOff x="3185327" y="522515"/>
            <a:chExt cx="5787851" cy="4901920"/>
          </a:xfrm>
        </p:grpSpPr>
        <p:cxnSp>
          <p:nvCxnSpPr>
            <p:cNvPr id="22" name="直接连接符 21"/>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43722" y="490685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71" name="直接连接符 7170"/>
          <p:cNvCxnSpPr/>
          <p:nvPr/>
        </p:nvCxnSpPr>
        <p:spPr>
          <a:xfrm>
            <a:off x="1001295" y="5485690"/>
            <a:ext cx="5979357"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001295" y="5266940"/>
            <a:ext cx="1" cy="21224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5" cstate="print"/>
          <a:srcRect/>
          <a:stretch>
            <a:fillRect/>
          </a:stretch>
        </p:blipFill>
        <p:spPr bwMode="auto">
          <a:xfrm>
            <a:off x="769131" y="4926061"/>
            <a:ext cx="474311" cy="509246"/>
          </a:xfrm>
          <a:prstGeom prst="rect">
            <a:avLst/>
          </a:prstGeom>
          <a:ln>
            <a:noFill/>
          </a:ln>
          <a:effectLst>
            <a:outerShdw blurRad="292100" dist="139700" dir="2700000" algn="tl" rotWithShape="0">
              <a:srgbClr val="333333">
                <a:alpha val="65000"/>
              </a:srgbClr>
            </a:outerShdw>
          </a:effectLst>
        </p:spPr>
      </p:pic>
      <p:cxnSp>
        <p:nvCxnSpPr>
          <p:cNvPr id="90" name="直接连接符 89"/>
          <p:cNvCxnSpPr/>
          <p:nvPr/>
        </p:nvCxnSpPr>
        <p:spPr>
          <a:xfrm>
            <a:off x="3324721" y="5436746"/>
            <a:ext cx="1544287"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3324721" y="5218610"/>
            <a:ext cx="0" cy="21813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3" name="组合 42"/>
          <p:cNvGrpSpPr>
            <a:grpSpLocks noChangeAspect="1"/>
          </p:cNvGrpSpPr>
          <p:nvPr/>
        </p:nvGrpSpPr>
        <p:grpSpPr>
          <a:xfrm>
            <a:off x="2648863" y="4240363"/>
            <a:ext cx="1351715" cy="1004744"/>
            <a:chOff x="1083991" y="1381844"/>
            <a:chExt cx="5198056" cy="3863768"/>
          </a:xfrm>
          <a:effectLst>
            <a:outerShdw blurRad="50800" dist="38100" dir="8100000" algn="tr" rotWithShape="0">
              <a:prstClr val="black">
                <a:alpha val="40000"/>
              </a:prstClr>
            </a:outerShdw>
          </a:effectLst>
        </p:grpSpPr>
        <p:pic>
          <p:nvPicPr>
            <p:cNvPr id="44" name="Picture 2" descr="C:\Users\22017\Desktop\素材\IMG_9245 DH-VTH1560B 8.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83991" y="1381844"/>
              <a:ext cx="5198056" cy="386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45" name="组合 44"/>
            <p:cNvGrpSpPr/>
            <p:nvPr/>
          </p:nvGrpSpPr>
          <p:grpSpPr>
            <a:xfrm>
              <a:off x="1949458" y="2343707"/>
              <a:ext cx="3359603" cy="1906868"/>
              <a:chOff x="5482740" y="1298625"/>
              <a:chExt cx="3703242" cy="2108372"/>
            </a:xfrm>
          </p:grpSpPr>
          <p:pic>
            <p:nvPicPr>
              <p:cNvPr id="46" name="Picture 4" descr="E:\1-产品线\1-可视对讲VDP\产品规划\VTH\新UI实物版\主界面.bmp"/>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87361" y="1298625"/>
                <a:ext cx="3698621" cy="2108372"/>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cxnSp>
        <p:nvCxnSpPr>
          <p:cNvPr id="102" name="直接连接符 101"/>
          <p:cNvCxnSpPr/>
          <p:nvPr/>
        </p:nvCxnSpPr>
        <p:spPr>
          <a:xfrm>
            <a:off x="4869008" y="3685842"/>
            <a:ext cx="0" cy="1750904"/>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7002629" y="487738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941608" y="485452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1" name="Picture 2"/>
          <p:cNvPicPr>
            <a:picLocks noChangeAspect="1" noChangeArrowheads="1"/>
          </p:cNvPicPr>
          <p:nvPr/>
        </p:nvPicPr>
        <p:blipFill>
          <a:blip r:embed="rId5" cstate="print"/>
          <a:srcRect/>
          <a:stretch>
            <a:fillRect/>
          </a:stretch>
        </p:blipFill>
        <p:spPr bwMode="auto">
          <a:xfrm>
            <a:off x="6828257" y="5012317"/>
            <a:ext cx="474311" cy="509246"/>
          </a:xfrm>
          <a:prstGeom prst="rect">
            <a:avLst/>
          </a:prstGeom>
          <a:ln>
            <a:noFill/>
          </a:ln>
          <a:effectLst>
            <a:outerShdw blurRad="292100" dist="139700" dir="2700000" algn="tl" rotWithShape="0">
              <a:srgbClr val="333333">
                <a:alpha val="65000"/>
              </a:srgbClr>
            </a:outerShdw>
          </a:effectLst>
        </p:spPr>
      </p:pic>
      <p:pic>
        <p:nvPicPr>
          <p:cNvPr id="115" name="图片 114"/>
          <p:cNvPicPr>
            <a:picLocks noChangeAspect="1"/>
          </p:cNvPicPr>
          <p:nvPr/>
        </p:nvPicPr>
        <p:blipFill rotWithShape="1">
          <a:blip r:embed="rId9" cstate="print">
            <a:extLst>
              <a:ext uri="{BEBA8EAE-BF5A-486C-A8C5-ECC9F3942E4B}">
                <a14:imgProps xmlns:a14="http://schemas.microsoft.com/office/drawing/2010/main" xmlns="">
                  <a14:imgLayer r:embed="rId10">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67059" y="5919004"/>
            <a:ext cx="259746" cy="252028"/>
          </a:xfrm>
          <a:prstGeom prst="rect">
            <a:avLst/>
          </a:prstGeom>
        </p:spPr>
      </p:pic>
      <p:pic>
        <p:nvPicPr>
          <p:cNvPr id="116" name="图片 115"/>
          <p:cNvPicPr>
            <a:picLocks noChangeAspect="1"/>
          </p:cNvPicPr>
          <p:nvPr/>
        </p:nvPicPr>
        <p:blipFill rotWithShape="1">
          <a:blip r:embed="rId9" cstate="print">
            <a:extLst>
              <a:ext uri="{BEBA8EAE-BF5A-486C-A8C5-ECC9F3942E4B}">
                <a14:imgProps xmlns:a14="http://schemas.microsoft.com/office/drawing/2010/main" xmlns="">
                  <a14:imgLayer r:embed="rId11">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6945085" y="5876882"/>
            <a:ext cx="259746" cy="252028"/>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387778" y="3736082"/>
            <a:ext cx="512556" cy="266159"/>
          </a:xfrm>
          <a:prstGeom prst="rect">
            <a:avLst/>
          </a:prstGeom>
        </p:spPr>
      </p:pic>
      <p:cxnSp>
        <p:nvCxnSpPr>
          <p:cNvPr id="128" name="直接连接符 127"/>
          <p:cNvCxnSpPr/>
          <p:nvPr/>
        </p:nvCxnSpPr>
        <p:spPr>
          <a:xfrm>
            <a:off x="1883414" y="3862193"/>
            <a:ext cx="2127999" cy="77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a:off x="4014509" y="3862969"/>
            <a:ext cx="2169" cy="1510091"/>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3" name="Picture 8" descr="E:\6-宣传推广\素材\素材2\201111231015136581164.jpg"/>
          <p:cNvPicPr>
            <a:picLocks noChangeAspect="1" noChangeArrowheads="1"/>
          </p:cNvPicPr>
          <p:nvPr/>
        </p:nvPicPr>
        <p:blipFill>
          <a:blip r:embed="rId13" cstate="print">
            <a:extLst>
              <a:ext uri="{BEBA8EAE-BF5A-486C-A8C5-ECC9F3942E4B}">
                <a14:imgProps xmlns:a14="http://schemas.microsoft.com/office/drawing/2010/main" xmlns="">
                  <a14:imgLayer r:embed="rId14">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5900394" y="3130772"/>
            <a:ext cx="554769" cy="554769"/>
          </a:xfrm>
          <a:prstGeom prst="rect">
            <a:avLst/>
          </a:prstGeom>
          <a:noFill/>
          <a:extLst>
            <a:ext uri="{909E8E84-426E-40DD-AFC4-6F175D3DCCD1}">
              <a14:hiddenFill xmlns:a14="http://schemas.microsoft.com/office/drawing/2010/main" xmlns="">
                <a:solidFill>
                  <a:srgbClr val="FFFFFF"/>
                </a:solidFill>
              </a14:hiddenFill>
            </a:ext>
          </a:extLst>
        </p:spPr>
      </p:pic>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Switch</a:t>
            </a:r>
            <a:endParaRPr lang="zh-CN" altLang="en-US" sz="1000" dirty="0">
              <a:latin typeface="Segoe UI" pitchFamily="34" charset="0"/>
              <a:cs typeface="Segoe UI" pitchFamily="34" charset="0"/>
            </a:endParaRPr>
          </a:p>
        </p:txBody>
      </p:sp>
      <p:sp>
        <p:nvSpPr>
          <p:cNvPr id="135" name="TextBox 134"/>
          <p:cNvSpPr txBox="1"/>
          <p:nvPr/>
        </p:nvSpPr>
        <p:spPr>
          <a:xfrm flipH="1">
            <a:off x="547608" y="616476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6621579" y="613238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993391" y="543215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7060995" y="5520642"/>
            <a:ext cx="0" cy="3502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5807795"/>
            <a:ext cx="859592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99572" y="5012317"/>
            <a:ext cx="0" cy="7954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8570929" y="5012317"/>
            <a:ext cx="0" cy="79656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梯形 88"/>
          <p:cNvSpPr/>
          <p:nvPr/>
        </p:nvSpPr>
        <p:spPr>
          <a:xfrm>
            <a:off x="7520116" y="4857387"/>
            <a:ext cx="1200587" cy="232008"/>
          </a:xfrm>
          <a:prstGeom prst="trapezoid">
            <a:avLst>
              <a:gd name="adj" fmla="val 851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9" name="图片 158"/>
          <p:cNvPicPr>
            <a:picLocks noChangeAspect="1"/>
          </p:cNvPicPr>
          <p:nvPr/>
        </p:nvPicPr>
        <p:blipFill rotWithShape="1">
          <a:blip r:embed="rId9" cstate="print">
            <a:extLst>
              <a:ext uri="{BEBA8EAE-BF5A-486C-A8C5-ECC9F3942E4B}">
                <a14:imgProps xmlns:a14="http://schemas.microsoft.com/office/drawing/2010/main" xmlns="">
                  <a14:imgLayer r:embed="rId11">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7990536" y="5876882"/>
            <a:ext cx="259746" cy="252028"/>
          </a:xfrm>
          <a:prstGeom prst="rect">
            <a:avLst/>
          </a:prstGeom>
        </p:spPr>
      </p:pic>
      <p:cxnSp>
        <p:nvCxnSpPr>
          <p:cNvPr id="160" name="直接连接符 159"/>
          <p:cNvCxnSpPr/>
          <p:nvPr/>
        </p:nvCxnSpPr>
        <p:spPr>
          <a:xfrm>
            <a:off x="7520116" y="6002896"/>
            <a:ext cx="5200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204831" y="5520642"/>
            <a:ext cx="315285" cy="4822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flipH="1">
            <a:off x="7671140" y="613356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pic>
        <p:nvPicPr>
          <p:cNvPr id="99" name="Picture 3" descr="C:\Users\22017\Desktop\open137.png"/>
          <p:cNvPicPr>
            <a:picLocks noChangeAspect="1" noChangeArrowheads="1"/>
          </p:cNvPicPr>
          <p:nvPr/>
        </p:nvPicPr>
        <p:blipFill rotWithShape="1">
          <a:blip r:embed="rId15" cstate="print">
            <a:duotone>
              <a:schemeClr val="bg2">
                <a:shade val="45000"/>
                <a:satMod val="135000"/>
              </a:schemeClr>
              <a:prstClr val="white"/>
            </a:duotone>
            <a:extLst>
              <a:ext uri="{28A0092B-C50C-407E-A947-70E740481C1C}">
                <a14:useLocalDpi xmlns:a14="http://schemas.microsoft.com/office/drawing/2010/main" xmlns="" val="0"/>
              </a:ext>
            </a:extLst>
          </a:blip>
          <a:srcRect t="45067" b="1"/>
          <a:stretch/>
        </p:blipFill>
        <p:spPr bwMode="auto">
          <a:xfrm>
            <a:off x="7746707" y="5384530"/>
            <a:ext cx="822970" cy="45208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8" name="直接连接符 167"/>
          <p:cNvCxnSpPr/>
          <p:nvPr/>
        </p:nvCxnSpPr>
        <p:spPr>
          <a:xfrm>
            <a:off x="5032280" y="3432174"/>
            <a:ext cx="10113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组合 50"/>
          <p:cNvGrpSpPr>
            <a:grpSpLocks noChangeAspect="1"/>
          </p:cNvGrpSpPr>
          <p:nvPr/>
        </p:nvGrpSpPr>
        <p:grpSpPr>
          <a:xfrm>
            <a:off x="4212011" y="3006716"/>
            <a:ext cx="1313993" cy="976704"/>
            <a:chOff x="1083991" y="1365257"/>
            <a:chExt cx="5198056" cy="3863768"/>
          </a:xfrm>
          <a:effectLst/>
        </p:grpSpPr>
        <p:pic>
          <p:nvPicPr>
            <p:cNvPr id="52" name="Picture 2" descr="C:\Users\22017\Desktop\素材\IMG_9245 DH-VTH1560B 8.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083991" y="1365257"/>
              <a:ext cx="5198056" cy="386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53" name="组合 52"/>
            <p:cNvGrpSpPr/>
            <p:nvPr/>
          </p:nvGrpSpPr>
          <p:grpSpPr>
            <a:xfrm>
              <a:off x="1949458" y="2343707"/>
              <a:ext cx="3359603" cy="1906868"/>
              <a:chOff x="5482740" y="1298625"/>
              <a:chExt cx="3703242" cy="2108372"/>
            </a:xfrm>
          </p:grpSpPr>
          <p:pic>
            <p:nvPicPr>
              <p:cNvPr id="54" name="Picture 4" descr="E:\1-产品线\1-可视对讲VDP\产品规划\VTH\新UI实物版\主界面.bmp"/>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487361" y="1298625"/>
                <a:ext cx="3698621" cy="2108372"/>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sp>
        <p:nvSpPr>
          <p:cNvPr id="170" name="TextBox 169"/>
          <p:cNvSpPr txBox="1"/>
          <p:nvPr/>
        </p:nvSpPr>
        <p:spPr>
          <a:xfrm flipH="1">
            <a:off x="2412185" y="5428649"/>
            <a:ext cx="551542"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sp>
        <p:nvSpPr>
          <p:cNvPr id="171" name="TextBox 170"/>
          <p:cNvSpPr txBox="1"/>
          <p:nvPr/>
        </p:nvSpPr>
        <p:spPr>
          <a:xfrm flipH="1">
            <a:off x="955351" y="531105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6314315" y="557036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3" name="TextBox 172"/>
          <p:cNvSpPr txBox="1"/>
          <p:nvPr/>
        </p:nvSpPr>
        <p:spPr>
          <a:xfrm flipH="1">
            <a:off x="1206785" y="401396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IPC</a:t>
            </a:r>
            <a:endParaRPr lang="zh-CN" altLang="en-US" sz="1000" dirty="0">
              <a:latin typeface="Segoe UI" pitchFamily="34" charset="0"/>
              <a:cs typeface="Segoe UI" pitchFamily="34" charset="0"/>
            </a:endParaRPr>
          </a:p>
        </p:txBody>
      </p:sp>
      <p:sp>
        <p:nvSpPr>
          <p:cNvPr id="174" name="TextBox 173"/>
          <p:cNvSpPr txBox="1"/>
          <p:nvPr/>
        </p:nvSpPr>
        <p:spPr>
          <a:xfrm flipH="1">
            <a:off x="5710480" y="367164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2648863" y="522698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4232804" y="392802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VTH2</a:t>
            </a:r>
            <a:endParaRPr lang="zh-CN" altLang="en-US" sz="1000" dirty="0">
              <a:latin typeface="Segoe UI" pitchFamily="34" charset="0"/>
              <a:cs typeface="Segoe UI" pitchFamily="34" charset="0"/>
            </a:endParaRPr>
          </a:p>
        </p:txBody>
      </p:sp>
      <p:grpSp>
        <p:nvGrpSpPr>
          <p:cNvPr id="177" name="组合 162"/>
          <p:cNvGrpSpPr>
            <a:grpSpLocks noChangeAspect="1"/>
          </p:cNvGrpSpPr>
          <p:nvPr/>
        </p:nvGrpSpPr>
        <p:grpSpPr>
          <a:xfrm>
            <a:off x="5854807" y="1048049"/>
            <a:ext cx="2970130" cy="601111"/>
            <a:chOff x="1822000" y="1087793"/>
            <a:chExt cx="2200096" cy="445266"/>
          </a:xfrm>
        </p:grpSpPr>
        <p:grpSp>
          <p:nvGrpSpPr>
            <p:cNvPr id="178" name="组合 169"/>
            <p:cNvGrpSpPr/>
            <p:nvPr/>
          </p:nvGrpSpPr>
          <p:grpSpPr>
            <a:xfrm>
              <a:off x="1822000" y="1087793"/>
              <a:ext cx="354241" cy="370891"/>
              <a:chOff x="1331640" y="483520"/>
              <a:chExt cx="4464496" cy="4392489"/>
            </a:xfrm>
          </p:grpSpPr>
          <p:sp>
            <p:nvSpPr>
              <p:cNvPr id="191" name="矩形 190"/>
              <p:cNvSpPr/>
              <p:nvPr/>
            </p:nvSpPr>
            <p:spPr bwMode="auto">
              <a:xfrm>
                <a:off x="1331640" y="483520"/>
                <a:ext cx="4464496" cy="4392489"/>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2" name="椭圆 191"/>
              <p:cNvSpPr/>
              <p:nvPr/>
            </p:nvSpPr>
            <p:spPr bwMode="auto">
              <a:xfrm>
                <a:off x="1741545" y="843558"/>
                <a:ext cx="1750335" cy="1728192"/>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3" name="椭圆 192"/>
              <p:cNvSpPr/>
              <p:nvPr/>
            </p:nvSpPr>
            <p:spPr bwMode="auto">
              <a:xfrm>
                <a:off x="1979713" y="1063304"/>
                <a:ext cx="1296144" cy="1279747"/>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4" name="矩形 193"/>
              <p:cNvSpPr/>
              <p:nvPr/>
            </p:nvSpPr>
            <p:spPr bwMode="auto">
              <a:xfrm>
                <a:off x="1669536" y="3435846"/>
                <a:ext cx="2470416" cy="648072"/>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5" name="椭圆 194"/>
              <p:cNvSpPr/>
              <p:nvPr/>
            </p:nvSpPr>
            <p:spPr bwMode="auto">
              <a:xfrm>
                <a:off x="4577537" y="3378414"/>
                <a:ext cx="714543" cy="705504"/>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nvGrpSpPr>
              <p:cNvPr id="196" name="组合 190"/>
              <p:cNvGrpSpPr/>
              <p:nvPr/>
            </p:nvGrpSpPr>
            <p:grpSpPr>
              <a:xfrm>
                <a:off x="4484878" y="1275606"/>
                <a:ext cx="663186" cy="982762"/>
                <a:chOff x="6516216" y="1491630"/>
                <a:chExt cx="1008112" cy="1440160"/>
              </a:xfrm>
            </p:grpSpPr>
            <p:sp>
              <p:nvSpPr>
                <p:cNvPr id="197" name="椭圆 196"/>
                <p:cNvSpPr/>
                <p:nvPr/>
              </p:nvSpPr>
              <p:spPr bwMode="auto">
                <a:xfrm>
                  <a:off x="6516643"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8" name="椭圆 197"/>
                <p:cNvSpPr/>
                <p:nvPr/>
              </p:nvSpPr>
              <p:spPr bwMode="auto">
                <a:xfrm>
                  <a:off x="6516216"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9" name="椭圆 198"/>
                <p:cNvSpPr/>
                <p:nvPr/>
              </p:nvSpPr>
              <p:spPr bwMode="auto">
                <a:xfrm>
                  <a:off x="6516643"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0" name="椭圆 199"/>
                <p:cNvSpPr/>
                <p:nvPr/>
              </p:nvSpPr>
              <p:spPr bwMode="auto">
                <a:xfrm>
                  <a:off x="6516216"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1" name="椭圆 200"/>
                <p:cNvSpPr/>
                <p:nvPr/>
              </p:nvSpPr>
              <p:spPr bwMode="auto">
                <a:xfrm>
                  <a:off x="6934147"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2" name="椭圆 201"/>
                <p:cNvSpPr/>
                <p:nvPr/>
              </p:nvSpPr>
              <p:spPr bwMode="auto">
                <a:xfrm>
                  <a:off x="6933720"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3" name="椭圆 202"/>
                <p:cNvSpPr/>
                <p:nvPr/>
              </p:nvSpPr>
              <p:spPr bwMode="auto">
                <a:xfrm>
                  <a:off x="6934147"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4" name="椭圆 203"/>
                <p:cNvSpPr/>
                <p:nvPr/>
              </p:nvSpPr>
              <p:spPr bwMode="auto">
                <a:xfrm>
                  <a:off x="6933719" y="2747970"/>
                  <a:ext cx="172465" cy="183820"/>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5" name="椭圆 204"/>
                <p:cNvSpPr/>
                <p:nvPr/>
              </p:nvSpPr>
              <p:spPr bwMode="auto">
                <a:xfrm>
                  <a:off x="7351865"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6" name="椭圆 205"/>
                <p:cNvSpPr/>
                <p:nvPr/>
              </p:nvSpPr>
              <p:spPr bwMode="auto">
                <a:xfrm>
                  <a:off x="7351438"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7" name="椭圆 206"/>
                <p:cNvSpPr/>
                <p:nvPr/>
              </p:nvSpPr>
              <p:spPr bwMode="auto">
                <a:xfrm>
                  <a:off x="7351865"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8" name="椭圆 207"/>
                <p:cNvSpPr/>
                <p:nvPr/>
              </p:nvSpPr>
              <p:spPr bwMode="auto">
                <a:xfrm>
                  <a:off x="7351438"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grpSp>
        <p:grpSp>
          <p:nvGrpSpPr>
            <p:cNvPr id="179" name="组合 17"/>
            <p:cNvGrpSpPr/>
            <p:nvPr/>
          </p:nvGrpSpPr>
          <p:grpSpPr>
            <a:xfrm>
              <a:off x="2789468" y="1126372"/>
              <a:ext cx="462210" cy="324974"/>
              <a:chOff x="3214678" y="2357436"/>
              <a:chExt cx="2857520" cy="1785950"/>
            </a:xfrm>
            <a:noFill/>
          </p:grpSpPr>
          <p:sp>
            <p:nvSpPr>
              <p:cNvPr id="183" name="圆角矩形 182"/>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4" name="圆角矩形 183"/>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5" name="矩形 184"/>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椭圆 185"/>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7" name="椭圆 186"/>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8" name="椭圆 187"/>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9" name="椭圆 188"/>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0" name="椭圆 189"/>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0" name="矩形 179"/>
            <p:cNvSpPr/>
            <p:nvPr/>
          </p:nvSpPr>
          <p:spPr>
            <a:xfrm>
              <a:off x="2151780" y="1100397"/>
              <a:ext cx="479698" cy="389850"/>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20</a:t>
              </a: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181" name="矩形 180"/>
            <p:cNvSpPr/>
            <p:nvPr/>
          </p:nvSpPr>
          <p:spPr>
            <a:xfrm>
              <a:off x="3238972" y="1099893"/>
              <a:ext cx="783124" cy="433166"/>
            </a:xfrm>
            <a:prstGeom prst="rect">
              <a:avLst/>
            </a:prstGeom>
            <a:ln>
              <a:noFill/>
            </a:ln>
          </p:spPr>
          <p:txBody>
            <a:bodyPr wrap="square">
              <a:spAutoFit/>
            </a:bodyPr>
            <a:lstStyle/>
            <a:p>
              <a:r>
                <a:rPr lang="en-US" altLang="zh-CN" sz="1600" b="1" dirty="0">
                  <a:latin typeface="Segoe UI" pitchFamily="34" charset="0"/>
                  <a:ea typeface="Segoe UI" pitchFamily="34" charset="0"/>
                  <a:cs typeface="Segoe UI" pitchFamily="34" charset="0"/>
                </a:rPr>
                <a:t>5</a:t>
              </a:r>
              <a:endParaRPr lang="en-US" altLang="zh-CN" sz="1600" b="1" dirty="0" smtClean="0">
                <a:latin typeface="Segoe UI" pitchFamily="34" charset="0"/>
                <a:ea typeface="Segoe UI" pitchFamily="34" charset="0"/>
                <a:cs typeface="Segoe UI" pitchFamily="34" charset="0"/>
              </a:endParaRPr>
            </a:p>
            <a:p>
              <a:r>
                <a:rPr lang="en-US" altLang="zh-CN" sz="1600" dirty="0">
                  <a:latin typeface="Segoe UI" pitchFamily="34" charset="0"/>
                  <a:ea typeface="Segoe UI" pitchFamily="34" charset="0"/>
                  <a:cs typeface="Segoe UI" pitchFamily="34" charset="0"/>
                </a:rPr>
                <a:t>Monitor</a:t>
              </a:r>
              <a:endParaRPr lang="zh-CN" altLang="en-US" sz="1600" dirty="0">
                <a:latin typeface="Segoe UI" pitchFamily="34" charset="0"/>
                <a:cs typeface="Segoe UI" pitchFamily="34" charset="0"/>
              </a:endParaRPr>
            </a:p>
          </p:txBody>
        </p:sp>
        <p:sp>
          <p:nvSpPr>
            <p:cNvPr id="182" name="矩形 181"/>
            <p:cNvSpPr/>
            <p:nvPr/>
          </p:nvSpPr>
          <p:spPr>
            <a:xfrm>
              <a:off x="2424603" y="1110693"/>
              <a:ext cx="346423" cy="369332"/>
            </a:xfrm>
            <a:prstGeom prst="rect">
              <a:avLst/>
            </a:prstGeom>
            <a:noFill/>
            <a:ln>
              <a:noFill/>
            </a:ln>
          </p:spPr>
          <p:txBody>
            <a:bodyPr wrap="square">
              <a:spAutoFit/>
            </a:bodyPr>
            <a:lstStyle/>
            <a:p>
              <a:pPr algn="ctr"/>
              <a:r>
                <a:rPr lang="en-US" altLang="zh-CN" dirty="0" smtClean="0"/>
                <a:t>X</a:t>
              </a:r>
              <a:endParaRPr lang="zh-CN" altLang="en-US" dirty="0"/>
            </a:p>
          </p:txBody>
        </p:sp>
      </p:grpSp>
      <p:pic>
        <p:nvPicPr>
          <p:cNvPr id="210" name="Picture 9" descr="C:\Users\22017\Desktop\本周需完成\man.png"/>
          <p:cNvPicPr>
            <a:picLocks noChangeAspect="1" noChangeArrowheads="1"/>
          </p:cNvPicPr>
          <p:nvPr/>
        </p:nvPicPr>
        <p:blipFill>
          <a:blip r:embed="rId19" cstate="print">
            <a:biLevel thresh="75000"/>
            <a:extLst>
              <a:ext uri="{28A0092B-C50C-407E-A947-70E740481C1C}">
                <a14:useLocalDpi xmlns:a14="http://schemas.microsoft.com/office/drawing/2010/main" xmlns="" val="0"/>
              </a:ext>
            </a:extLst>
          </a:blip>
          <a:srcRect/>
          <a:stretch>
            <a:fillRect/>
          </a:stretch>
        </p:blipFill>
        <p:spPr bwMode="auto">
          <a:xfrm>
            <a:off x="11202858" y="5641096"/>
            <a:ext cx="571673" cy="11581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4" name="直接连接符 213"/>
          <p:cNvCxnSpPr/>
          <p:nvPr/>
        </p:nvCxnSpPr>
        <p:spPr>
          <a:xfrm>
            <a:off x="4232805" y="5571066"/>
            <a:ext cx="7859" cy="722433"/>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flipH="1">
            <a:off x="4240664" y="6293499"/>
            <a:ext cx="6647799" cy="0"/>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pic>
        <p:nvPicPr>
          <p:cNvPr id="114" name="Picture 4" descr="E:\6-宣传推广\素材\earth94.png"/>
          <p:cNvPicPr>
            <a:picLocks noChangeAspect="1" noChangeArrowheads="1"/>
          </p:cNvPicPr>
          <p:nvPr/>
        </p:nvPicPr>
        <p:blipFill>
          <a:blip r:embed="rId20"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041673" y="5968061"/>
            <a:ext cx="650875" cy="650875"/>
          </a:xfrm>
          <a:prstGeom prst="rect">
            <a:avLst/>
          </a:prstGeom>
          <a:noFill/>
          <a:extLst>
            <a:ext uri="{909E8E84-426E-40DD-AFC4-6F175D3DCCD1}">
              <a14:hiddenFill xmlns:a14="http://schemas.microsoft.com/office/drawing/2010/main" xmlns="">
                <a:solidFill>
                  <a:srgbClr val="FFFFFF"/>
                </a:solidFill>
              </a14:hiddenFill>
            </a:ext>
          </a:extLst>
        </p:spPr>
      </p:pic>
      <p:sp>
        <p:nvSpPr>
          <p:cNvPr id="223" name="TextBox 222"/>
          <p:cNvSpPr txBox="1"/>
          <p:nvPr/>
        </p:nvSpPr>
        <p:spPr>
          <a:xfrm flipH="1">
            <a:off x="10827163" y="572581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APP</a:t>
            </a:r>
            <a:endParaRPr lang="zh-CN" altLang="en-US" sz="1000" dirty="0">
              <a:latin typeface="Segoe UI" pitchFamily="34" charset="0"/>
              <a:cs typeface="Segoe UI" pitchFamily="34" charset="0"/>
            </a:endParaRPr>
          </a:p>
        </p:txBody>
      </p:sp>
      <p:pic>
        <p:nvPicPr>
          <p:cNvPr id="209" name="Picture 2" descr="E:\6-宣传推广\素材\APP\手机界面02 副本.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0713894" y="5666430"/>
            <a:ext cx="427095" cy="828079"/>
          </a:xfrm>
          <a:prstGeom prst="rect">
            <a:avLst/>
          </a:prstGeom>
          <a:noFill/>
          <a:extLst>
            <a:ext uri="{909E8E84-426E-40DD-AFC4-6F175D3DCCD1}">
              <a14:hiddenFill xmlns:a14="http://schemas.microsoft.com/office/drawing/2010/main" xmlns="">
                <a:solidFill>
                  <a:srgbClr val="FFFFFF"/>
                </a:solidFill>
              </a14:hiddenFill>
            </a:ext>
          </a:extLst>
        </p:spPr>
      </p:pic>
      <p:sp>
        <p:nvSpPr>
          <p:cNvPr id="225" name="TextBox 224"/>
          <p:cNvSpPr txBox="1"/>
          <p:nvPr/>
        </p:nvSpPr>
        <p:spPr>
          <a:xfrm>
            <a:off x="8892715" y="569942"/>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pic>
        <p:nvPicPr>
          <p:cNvPr id="226" name="Picture 2"/>
          <p:cNvPicPr>
            <a:picLocks noChangeAspect="1" noChangeArrowheads="1"/>
          </p:cNvPicPr>
          <p:nvPr/>
        </p:nvPicPr>
        <p:blipFill>
          <a:blip r:embed="rId5" cstate="print"/>
          <a:srcRect/>
          <a:stretch>
            <a:fillRect/>
          </a:stretch>
        </p:blipFill>
        <p:spPr bwMode="auto">
          <a:xfrm>
            <a:off x="11185999" y="1030241"/>
            <a:ext cx="656803" cy="705182"/>
          </a:xfrm>
          <a:prstGeom prst="rect">
            <a:avLst/>
          </a:prstGeom>
          <a:ln>
            <a:noFill/>
          </a:ln>
          <a:effectLst>
            <a:outerShdw blurRad="292100" dist="139700" dir="2700000" algn="tl" rotWithShape="0">
              <a:srgbClr val="333333">
                <a:alpha val="65000"/>
              </a:srgbClr>
            </a:outerShdw>
          </a:effectLst>
        </p:spPr>
      </p:pic>
      <p:pic>
        <p:nvPicPr>
          <p:cNvPr id="229" name="Picture 2" descr="C:\Users\22017\Desktop\素材\IMG_9245 DH-VTH1560B 8.pn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10757751" y="2263604"/>
            <a:ext cx="1144859" cy="8509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233" name="TextBox 232"/>
          <p:cNvSpPr txBox="1"/>
          <p:nvPr/>
        </p:nvSpPr>
        <p:spPr>
          <a:xfrm>
            <a:off x="8970749" y="954297"/>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b="1" dirty="0" smtClean="0">
                <a:latin typeface="Segoe UI" pitchFamily="34" charset="0"/>
                <a:ea typeface="Segoe UI" pitchFamily="34" charset="0"/>
                <a:cs typeface="Segoe UI" pitchFamily="34" charset="0"/>
              </a:rPr>
              <a:t>VTO2000A</a:t>
            </a:r>
            <a:endParaRPr lang="zh-CN" altLang="en-US" sz="1600" b="1" dirty="0">
              <a:latin typeface="Segoe UI" pitchFamily="34" charset="0"/>
              <a:cs typeface="Segoe UI" pitchFamily="34" charset="0"/>
            </a:endParaRPr>
          </a:p>
        </p:txBody>
      </p:sp>
      <p:sp>
        <p:nvSpPr>
          <p:cNvPr id="234" name="TextBox 233"/>
          <p:cNvSpPr txBox="1"/>
          <p:nvPr/>
        </p:nvSpPr>
        <p:spPr>
          <a:xfrm>
            <a:off x="8970749" y="2366895"/>
            <a:ext cx="1572866"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b="1" dirty="0" smtClean="0">
                <a:latin typeface="Segoe UI" pitchFamily="34" charset="0"/>
                <a:ea typeface="Segoe UI" pitchFamily="34" charset="0"/>
                <a:cs typeface="Segoe UI" pitchFamily="34" charset="0"/>
              </a:rPr>
              <a:t>VTH1560B</a:t>
            </a:r>
            <a:endParaRPr lang="zh-CN" altLang="en-US" sz="1600" b="1" dirty="0">
              <a:latin typeface="Segoe UI" pitchFamily="34" charset="0"/>
              <a:cs typeface="Segoe UI" pitchFamily="34" charset="0"/>
            </a:endParaRPr>
          </a:p>
        </p:txBody>
      </p:sp>
      <p:sp>
        <p:nvSpPr>
          <p:cNvPr id="235" name="TextBox 234"/>
          <p:cNvSpPr txBox="1"/>
          <p:nvPr/>
        </p:nvSpPr>
        <p:spPr>
          <a:xfrm flipH="1">
            <a:off x="4917841" y="661893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Public net</a:t>
            </a:r>
            <a:endParaRPr lang="zh-CN" altLang="en-US" sz="1000" dirty="0">
              <a:latin typeface="Segoe UI" pitchFamily="34" charset="0"/>
              <a:cs typeface="Segoe UI" pitchFamily="34" charset="0"/>
            </a:endParaRPr>
          </a:p>
        </p:txBody>
      </p:sp>
      <p:grpSp>
        <p:nvGrpSpPr>
          <p:cNvPr id="129" name="组合 128"/>
          <p:cNvGrpSpPr/>
          <p:nvPr/>
        </p:nvGrpSpPr>
        <p:grpSpPr>
          <a:xfrm>
            <a:off x="9516226" y="4513148"/>
            <a:ext cx="401568" cy="343340"/>
            <a:chOff x="9080805" y="4596801"/>
            <a:chExt cx="401568" cy="343340"/>
          </a:xfrm>
        </p:grpSpPr>
        <p:pic>
          <p:nvPicPr>
            <p:cNvPr id="131" name="图片 130"/>
            <p:cNvPicPr>
              <a:picLocks noChangeAspect="1"/>
            </p:cNvPicPr>
            <p:nvPr/>
          </p:nvPicPr>
          <p:blipFill rotWithShape="1">
            <a:blip r:embed="rId23" cstate="print">
              <a:extLst>
                <a:ext uri="{BEBA8EAE-BF5A-486C-A8C5-ECC9F3942E4B}">
                  <a14:imgProps xmlns:a14="http://schemas.microsoft.com/office/drawing/2010/main" xmlns="">
                    <a14:imgLayer r:embed="rId24">
                      <a14:imgEffect>
                        <a14:brightnessContrast bright="-100000"/>
                      </a14:imgEffect>
                    </a14:imgLayer>
                  </a14:imgProps>
                </a:ext>
                <a:ext uri="{28A0092B-C50C-407E-A947-70E740481C1C}">
                  <a14:useLocalDpi xmlns:a14="http://schemas.microsoft.com/office/drawing/2010/main" xmlns="" val="0"/>
                </a:ext>
              </a:extLst>
            </a:blip>
            <a:srcRect l="71755" t="88469"/>
            <a:stretch/>
          </p:blipFill>
          <p:spPr>
            <a:xfrm>
              <a:off x="9080805" y="4596802"/>
              <a:ext cx="360127" cy="283435"/>
            </a:xfrm>
            <a:prstGeom prst="rect">
              <a:avLst/>
            </a:prstGeom>
          </p:spPr>
        </p:pic>
        <p:sp>
          <p:nvSpPr>
            <p:cNvPr id="132" name="圆角矩形 131"/>
            <p:cNvSpPr/>
            <p:nvPr/>
          </p:nvSpPr>
          <p:spPr>
            <a:xfrm>
              <a:off x="9138751" y="459680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8" name="组合 137"/>
          <p:cNvGrpSpPr/>
          <p:nvPr/>
        </p:nvGrpSpPr>
        <p:grpSpPr>
          <a:xfrm>
            <a:off x="10666148" y="5075143"/>
            <a:ext cx="343622" cy="361549"/>
            <a:chOff x="10302430" y="6179651"/>
            <a:chExt cx="343622" cy="361549"/>
          </a:xfrm>
        </p:grpSpPr>
        <p:pic>
          <p:nvPicPr>
            <p:cNvPr id="139" name="图片 138"/>
            <p:cNvPicPr>
              <a:picLocks noChangeAspect="1"/>
            </p:cNvPicPr>
            <p:nvPr/>
          </p:nvPicPr>
          <p:blipFill rotWithShape="1">
            <a:blip r:embed="rId25" cstate="print">
              <a:extLst>
                <a:ext uri="{BEBA8EAE-BF5A-486C-A8C5-ECC9F3942E4B}">
                  <a14:imgProps xmlns:a14="http://schemas.microsoft.com/office/drawing/2010/main" xmlns="">
                    <a14:imgLayer r:embed="rId26">
                      <a14:imgEffect>
                        <a14:brightnessContrast bright="-100000"/>
                      </a14:imgEffect>
                    </a14:imgLayer>
                  </a14:imgProps>
                </a:ext>
                <a:ext uri="{28A0092B-C50C-407E-A947-70E740481C1C}">
                  <a14:useLocalDpi xmlns:a14="http://schemas.microsoft.com/office/drawing/2010/main" xmlns="" val="0"/>
                </a:ext>
              </a:extLst>
            </a:blip>
            <a:srcRect l="75242" b="86484"/>
            <a:stretch/>
          </p:blipFill>
          <p:spPr>
            <a:xfrm>
              <a:off x="10331489" y="6240720"/>
              <a:ext cx="285504" cy="300480"/>
            </a:xfrm>
            <a:prstGeom prst="rect">
              <a:avLst/>
            </a:prstGeom>
          </p:spPr>
        </p:pic>
        <p:sp>
          <p:nvSpPr>
            <p:cNvPr id="140" name="圆角矩形 139"/>
            <p:cNvSpPr/>
            <p:nvPr/>
          </p:nvSpPr>
          <p:spPr>
            <a:xfrm>
              <a:off x="10302430" y="617965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1" name="组合 140"/>
          <p:cNvGrpSpPr/>
          <p:nvPr/>
        </p:nvGrpSpPr>
        <p:grpSpPr>
          <a:xfrm>
            <a:off x="10128422" y="5079346"/>
            <a:ext cx="356472" cy="343340"/>
            <a:chOff x="10290884" y="5407664"/>
            <a:chExt cx="356472" cy="343340"/>
          </a:xfrm>
        </p:grpSpPr>
        <p:pic>
          <p:nvPicPr>
            <p:cNvPr id="142" name="图片 141"/>
            <p:cNvPicPr>
              <a:picLocks noChangeAspect="1"/>
            </p:cNvPicPr>
            <p:nvPr/>
          </p:nvPicPr>
          <p:blipFill rotWithShape="1">
            <a:blip r:embed="rId27" cstate="print">
              <a:extLst>
                <a:ext uri="{BEBA8EAE-BF5A-486C-A8C5-ECC9F3942E4B}">
                  <a14:imgProps xmlns:a14="http://schemas.microsoft.com/office/drawing/2010/main" xmlns="">
                    <a14:imgLayer r:embed="rId28">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144" name="圆角矩形 143"/>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5" name="组合 144"/>
          <p:cNvGrpSpPr/>
          <p:nvPr/>
        </p:nvGrpSpPr>
        <p:grpSpPr>
          <a:xfrm>
            <a:off x="9577547" y="5067622"/>
            <a:ext cx="355346" cy="378830"/>
            <a:chOff x="10297698" y="4596802"/>
            <a:chExt cx="355346" cy="378830"/>
          </a:xfrm>
        </p:grpSpPr>
        <p:pic>
          <p:nvPicPr>
            <p:cNvPr id="146" name="图片 145"/>
            <p:cNvPicPr>
              <a:picLocks noChangeAspect="1"/>
            </p:cNvPicPr>
            <p:nvPr/>
          </p:nvPicPr>
          <p:blipFill rotWithShape="1">
            <a:blip r:embed="rId27" cstate="print">
              <a:extLst>
                <a:ext uri="{BEBA8EAE-BF5A-486C-A8C5-ECC9F3942E4B}">
                  <a14:imgProps xmlns:a14="http://schemas.microsoft.com/office/drawing/2010/main" xmlns="">
                    <a14:imgLayer r:embed="rId28">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147" name="圆角矩形 146"/>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8" name="组合 147"/>
          <p:cNvGrpSpPr/>
          <p:nvPr/>
        </p:nvGrpSpPr>
        <p:grpSpPr>
          <a:xfrm>
            <a:off x="10111704" y="4517445"/>
            <a:ext cx="360341" cy="352050"/>
            <a:chOff x="9171261" y="5390295"/>
            <a:chExt cx="360341" cy="352050"/>
          </a:xfrm>
        </p:grpSpPr>
        <p:pic>
          <p:nvPicPr>
            <p:cNvPr id="150" name="图片 149"/>
            <p:cNvPicPr>
              <a:picLocks noChangeAspect="1"/>
            </p:cNvPicPr>
            <p:nvPr/>
          </p:nvPicPr>
          <p:blipFill rotWithShape="1">
            <a:blip r:embed="rId29" cstate="print">
              <a:extLst>
                <a:ext uri="{BEBA8EAE-BF5A-486C-A8C5-ECC9F3942E4B}">
                  <a14:imgProps xmlns:a14="http://schemas.microsoft.com/office/drawing/2010/main" xmlns="">
                    <a14:imgLayer r:embed="rId30">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151" name="圆角矩形 150"/>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3" name="组合 152"/>
          <p:cNvGrpSpPr/>
          <p:nvPr/>
        </p:nvGrpSpPr>
        <p:grpSpPr>
          <a:xfrm>
            <a:off x="9050357" y="5072024"/>
            <a:ext cx="343622" cy="353933"/>
            <a:chOff x="10290885" y="3811541"/>
            <a:chExt cx="343622" cy="353933"/>
          </a:xfrm>
        </p:grpSpPr>
        <p:pic>
          <p:nvPicPr>
            <p:cNvPr id="155" name="图片 154"/>
            <p:cNvPicPr>
              <a:picLocks noChangeAspect="1"/>
            </p:cNvPicPr>
            <p:nvPr/>
          </p:nvPicPr>
          <p:blipFill rotWithShape="1">
            <a:blip r:embed="rId31" cstate="print">
              <a:extLst>
                <a:ext uri="{BEBA8EAE-BF5A-486C-A8C5-ECC9F3942E4B}">
                  <a14:imgProps xmlns:a14="http://schemas.microsoft.com/office/drawing/2010/main" xmlns="">
                    <a14:imgLayer r:embed="rId32">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156" name="圆角矩形 155"/>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7" name="组合 156"/>
          <p:cNvGrpSpPr/>
          <p:nvPr/>
        </p:nvGrpSpPr>
        <p:grpSpPr>
          <a:xfrm>
            <a:off x="10667374" y="4514272"/>
            <a:ext cx="343622" cy="375170"/>
            <a:chOff x="9201866" y="6179650"/>
            <a:chExt cx="343622" cy="375170"/>
          </a:xfrm>
        </p:grpSpPr>
        <p:pic>
          <p:nvPicPr>
            <p:cNvPr id="158" name="图片 157"/>
            <p:cNvPicPr>
              <a:picLocks noChangeAspect="1"/>
            </p:cNvPicPr>
            <p:nvPr/>
          </p:nvPicPr>
          <p:blipFill rotWithShape="1">
            <a:blip r:embed="rId33" cstate="print">
              <a:extLst>
                <a:ext uri="{BEBA8EAE-BF5A-486C-A8C5-ECC9F3942E4B}">
                  <a14:imgProps xmlns:a14="http://schemas.microsoft.com/office/drawing/2010/main" xmlns="">
                    <a14:imgLayer r:embed="rId34">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161" name="圆角矩形 160"/>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2" name="组合 161"/>
          <p:cNvGrpSpPr/>
          <p:nvPr/>
        </p:nvGrpSpPr>
        <p:grpSpPr>
          <a:xfrm>
            <a:off x="9057903" y="4514271"/>
            <a:ext cx="343622" cy="343340"/>
            <a:chOff x="9195003" y="3811539"/>
            <a:chExt cx="343622" cy="343340"/>
          </a:xfrm>
        </p:grpSpPr>
        <p:pic>
          <p:nvPicPr>
            <p:cNvPr id="164" name="图片 163"/>
            <p:cNvPicPr>
              <a:picLocks noChangeAspect="1"/>
            </p:cNvPicPr>
            <p:nvPr/>
          </p:nvPicPr>
          <p:blipFill rotWithShape="1">
            <a:blip r:embed="rId35" cstate="print">
              <a:extLst>
                <a:ext uri="{BEBA8EAE-BF5A-486C-A8C5-ECC9F3942E4B}">
                  <a14:imgProps xmlns:a14="http://schemas.microsoft.com/office/drawing/2010/main" xmlns="">
                    <a14:imgLayer r:embed="rId36">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165" name="圆角矩形 164"/>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7" name="TextBox 166"/>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spTree>
    <p:extLst>
      <p:ext uri="{BB962C8B-B14F-4D97-AF65-F5344CB8AC3E}">
        <p14:creationId xmlns:p14="http://schemas.microsoft.com/office/powerpoint/2010/main" xmlns="" val="2692741633"/>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8176" y="576848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38511" y="485326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51386" y="371638"/>
            <a:ext cx="4092980" cy="523220"/>
          </a:xfrm>
          <a:prstGeom prst="rect">
            <a:avLst/>
          </a:prstGeom>
          <a:noFill/>
        </p:spPr>
        <p:txBody>
          <a:bodyPr wrap="none" rtlCol="0">
            <a:spAutoFit/>
          </a:bodyPr>
          <a:lstStyle/>
          <a:p>
            <a:pPr marL="457200" indent="-457200">
              <a:buFont typeface="Arial" pitchFamily="34" charset="0"/>
              <a:buChar char="•"/>
            </a:pPr>
            <a:r>
              <a:rPr lang="en-US" altLang="zh-CN" sz="2800" dirty="0" smtClean="0">
                <a:latin typeface="Segoe UI" pitchFamily="34" charset="0"/>
                <a:ea typeface="Segoe UI" pitchFamily="34" charset="0"/>
                <a:cs typeface="Segoe UI" pitchFamily="34" charset="0"/>
              </a:rPr>
              <a:t>IP 2-Wire Villa System</a:t>
            </a:r>
            <a:endParaRPr lang="zh-CN" altLang="en-US" sz="2800" dirty="0">
              <a:latin typeface="Segoe UI" pitchFamily="34" charset="0"/>
              <a:cs typeface="Segoe UI" pitchFamily="34" charset="0"/>
            </a:endParaRPr>
          </a:p>
        </p:txBody>
      </p:sp>
      <p:sp>
        <p:nvSpPr>
          <p:cNvPr id="8" name="矩形 7"/>
          <p:cNvSpPr/>
          <p:nvPr/>
        </p:nvSpPr>
        <p:spPr>
          <a:xfrm>
            <a:off x="877490" y="483040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2138654" y="413911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06250" y="4139116"/>
            <a:ext cx="0" cy="155966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360590" y="289185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组合 20"/>
          <p:cNvGrpSpPr>
            <a:grpSpLocks noChangeAspect="1"/>
          </p:cNvGrpSpPr>
          <p:nvPr/>
        </p:nvGrpSpPr>
        <p:grpSpPr>
          <a:xfrm>
            <a:off x="1686790" y="1454992"/>
            <a:ext cx="5054830" cy="4281103"/>
            <a:chOff x="3185327" y="522515"/>
            <a:chExt cx="5787851" cy="4901920"/>
          </a:xfrm>
        </p:grpSpPr>
        <p:cxnSp>
          <p:nvCxnSpPr>
            <p:cNvPr id="22" name="直接连接符 21"/>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43722" y="490685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7171" name="直接连接符 7170"/>
          <p:cNvCxnSpPr/>
          <p:nvPr/>
        </p:nvCxnSpPr>
        <p:spPr>
          <a:xfrm>
            <a:off x="1225474" y="5238197"/>
            <a:ext cx="5979357" cy="0"/>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1001295" y="5266940"/>
            <a:ext cx="1" cy="21224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9" name="Picture 2"/>
          <p:cNvPicPr>
            <a:picLocks noChangeAspect="1" noChangeArrowheads="1"/>
          </p:cNvPicPr>
          <p:nvPr/>
        </p:nvPicPr>
        <p:blipFill>
          <a:blip r:embed="rId5" cstate="print"/>
          <a:srcRect/>
          <a:stretch>
            <a:fillRect/>
          </a:stretch>
        </p:blipFill>
        <p:spPr bwMode="auto">
          <a:xfrm>
            <a:off x="769131" y="4926061"/>
            <a:ext cx="474311" cy="509246"/>
          </a:xfrm>
          <a:prstGeom prst="rect">
            <a:avLst/>
          </a:prstGeom>
          <a:ln>
            <a:noFill/>
          </a:ln>
          <a:effectLst>
            <a:outerShdw blurRad="292100" dist="139700" dir="2700000" algn="tl" rotWithShape="0">
              <a:srgbClr val="333333">
                <a:alpha val="65000"/>
              </a:srgbClr>
            </a:outerShdw>
          </a:effectLst>
        </p:spPr>
      </p:pic>
      <p:cxnSp>
        <p:nvCxnSpPr>
          <p:cNvPr id="90" name="直接连接符 89"/>
          <p:cNvCxnSpPr/>
          <p:nvPr/>
        </p:nvCxnSpPr>
        <p:spPr>
          <a:xfrm flipV="1">
            <a:off x="4719144" y="3036010"/>
            <a:ext cx="0" cy="2018368"/>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7002629" y="487738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941608" y="485452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1" name="Picture 2"/>
          <p:cNvPicPr>
            <a:picLocks noChangeAspect="1" noChangeArrowheads="1"/>
          </p:cNvPicPr>
          <p:nvPr/>
        </p:nvPicPr>
        <p:blipFill>
          <a:blip r:embed="rId5" cstate="print"/>
          <a:srcRect/>
          <a:stretch>
            <a:fillRect/>
          </a:stretch>
        </p:blipFill>
        <p:spPr bwMode="auto">
          <a:xfrm>
            <a:off x="6828257" y="5012317"/>
            <a:ext cx="474311" cy="509246"/>
          </a:xfrm>
          <a:prstGeom prst="rect">
            <a:avLst/>
          </a:prstGeom>
          <a:ln>
            <a:noFill/>
          </a:ln>
          <a:effectLst>
            <a:outerShdw blurRad="292100" dist="139700" dir="2700000" algn="tl" rotWithShape="0">
              <a:srgbClr val="333333">
                <a:alpha val="65000"/>
              </a:srgbClr>
            </a:outerShdw>
          </a:effectLst>
        </p:spPr>
      </p:pic>
      <p:pic>
        <p:nvPicPr>
          <p:cNvPr id="115" name="图片 114"/>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67059" y="5919004"/>
            <a:ext cx="259746" cy="252028"/>
          </a:xfrm>
          <a:prstGeom prst="rect">
            <a:avLst/>
          </a:prstGeom>
        </p:spPr>
      </p:pic>
      <p:pic>
        <p:nvPicPr>
          <p:cNvPr id="116" name="图片 115"/>
          <p:cNvPicPr>
            <a:picLocks noChangeAspect="1"/>
          </p:cNvPicPr>
          <p:nvPr/>
        </p:nvPicPr>
        <p:blipFill rotWithShape="1">
          <a:blip r:embed="rId6" cstate="print">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6945085" y="5876882"/>
            <a:ext cx="259746" cy="252028"/>
          </a:xfrm>
          <a:prstGeom prst="rect">
            <a:avLst/>
          </a:prstGeom>
        </p:spPr>
      </p:pic>
      <p:pic>
        <p:nvPicPr>
          <p:cNvPr id="117" name="图片 11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flipH="1">
            <a:off x="6514144" y="3635835"/>
            <a:ext cx="551269" cy="266159"/>
          </a:xfrm>
          <a:prstGeom prst="rect">
            <a:avLst/>
          </a:prstGeom>
        </p:spPr>
      </p:pic>
      <p:cxnSp>
        <p:nvCxnSpPr>
          <p:cNvPr id="128" name="直接连接符 127"/>
          <p:cNvCxnSpPr/>
          <p:nvPr/>
        </p:nvCxnSpPr>
        <p:spPr>
          <a:xfrm>
            <a:off x="6036050" y="3696450"/>
            <a:ext cx="478094" cy="776"/>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flipV="1">
            <a:off x="6036051" y="3696450"/>
            <a:ext cx="1" cy="1662666"/>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3" name="Picture 8" descr="E:\6-宣传推广\素材\素材2\201111231015136581164.jpg"/>
          <p:cNvPicPr>
            <a:picLocks noChangeAspect="1" noChangeArrowheads="1"/>
          </p:cNvPicPr>
          <p:nvPr/>
        </p:nvPicPr>
        <p:blipFill>
          <a:blip r:embed="rId10" cstate="print">
            <a:extLst>
              <a:ext uri="{BEBA8EAE-BF5A-486C-A8C5-ECC9F3942E4B}">
                <a14:imgProps xmlns:a14="http://schemas.microsoft.com/office/drawing/2010/main" xmlns="">
                  <a14:imgLayer r:embed="rId11">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3286954" y="3036010"/>
            <a:ext cx="554769" cy="55476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组合 1"/>
          <p:cNvGrpSpPr/>
          <p:nvPr/>
        </p:nvGrpSpPr>
        <p:grpSpPr>
          <a:xfrm>
            <a:off x="5558441" y="5366457"/>
            <a:ext cx="898537" cy="251237"/>
            <a:chOff x="3761579" y="5331267"/>
            <a:chExt cx="898537" cy="251237"/>
          </a:xfrm>
        </p:grpSpPr>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grpSp>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Switch</a:t>
              </a:r>
              <a:endParaRPr lang="zh-CN" altLang="en-US" sz="1000" dirty="0">
                <a:latin typeface="Segoe UI" pitchFamily="34" charset="0"/>
                <a:cs typeface="Segoe UI" pitchFamily="34" charset="0"/>
              </a:endParaRPr>
            </a:p>
          </p:txBody>
        </p:sp>
      </p:grpSp>
      <p:sp>
        <p:nvSpPr>
          <p:cNvPr id="135" name="TextBox 134"/>
          <p:cNvSpPr txBox="1"/>
          <p:nvPr/>
        </p:nvSpPr>
        <p:spPr>
          <a:xfrm flipH="1">
            <a:off x="547608" y="616476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6621579" y="613238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993391" y="543215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7060995" y="5520642"/>
            <a:ext cx="0" cy="3502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5807795"/>
            <a:ext cx="859592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99572" y="5012317"/>
            <a:ext cx="0" cy="7954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8570929" y="5012317"/>
            <a:ext cx="0" cy="79656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梯形 88"/>
          <p:cNvSpPr/>
          <p:nvPr/>
        </p:nvSpPr>
        <p:spPr>
          <a:xfrm>
            <a:off x="7520116" y="4857387"/>
            <a:ext cx="1200587" cy="232008"/>
          </a:xfrm>
          <a:prstGeom prst="trapezoid">
            <a:avLst>
              <a:gd name="adj" fmla="val 851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9" name="图片 158"/>
          <p:cNvPicPr>
            <a:picLocks noChangeAspect="1"/>
          </p:cNvPicPr>
          <p:nvPr/>
        </p:nvPicPr>
        <p:blipFill rotWithShape="1">
          <a:blip r:embed="rId6" cstate="print">
            <a:extLst>
              <a:ext uri="{BEBA8EAE-BF5A-486C-A8C5-ECC9F3942E4B}">
                <a14:imgProps xmlns:a14="http://schemas.microsoft.com/office/drawing/2010/main" xmlns="">
                  <a14:imgLayer r:embed="rId8">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7990536" y="5876882"/>
            <a:ext cx="259746" cy="252028"/>
          </a:xfrm>
          <a:prstGeom prst="rect">
            <a:avLst/>
          </a:prstGeom>
        </p:spPr>
      </p:pic>
      <p:cxnSp>
        <p:nvCxnSpPr>
          <p:cNvPr id="160" name="直接连接符 159"/>
          <p:cNvCxnSpPr/>
          <p:nvPr/>
        </p:nvCxnSpPr>
        <p:spPr>
          <a:xfrm>
            <a:off x="7520116" y="6002896"/>
            <a:ext cx="5200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204831" y="5520642"/>
            <a:ext cx="315285" cy="4822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flipH="1">
            <a:off x="7671140" y="613551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pic>
        <p:nvPicPr>
          <p:cNvPr id="99" name="Picture 3" descr="C:\Users\22017\Desktop\open137.png"/>
          <p:cNvPicPr>
            <a:picLocks noChangeAspect="1" noChangeArrowheads="1"/>
          </p:cNvPicPr>
          <p:nvPr/>
        </p:nvPicPr>
        <p:blipFill rotWithShape="1">
          <a:blip r:embed="rId12" cstate="print">
            <a:duotone>
              <a:schemeClr val="bg2">
                <a:shade val="45000"/>
                <a:satMod val="135000"/>
              </a:schemeClr>
              <a:prstClr val="white"/>
            </a:duotone>
            <a:extLst>
              <a:ext uri="{28A0092B-C50C-407E-A947-70E740481C1C}">
                <a14:useLocalDpi xmlns:a14="http://schemas.microsoft.com/office/drawing/2010/main" xmlns="" val="0"/>
              </a:ext>
            </a:extLst>
          </a:blip>
          <a:srcRect t="45067" b="1"/>
          <a:stretch/>
        </p:blipFill>
        <p:spPr bwMode="auto">
          <a:xfrm>
            <a:off x="7746707" y="5384530"/>
            <a:ext cx="822970" cy="45208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8" name="直接连接符 167"/>
          <p:cNvCxnSpPr/>
          <p:nvPr/>
        </p:nvCxnSpPr>
        <p:spPr>
          <a:xfrm>
            <a:off x="3709485" y="3351147"/>
            <a:ext cx="101133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flipH="1">
            <a:off x="1793561" y="5188452"/>
            <a:ext cx="632033"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0070C0"/>
                </a:solidFill>
                <a:latin typeface="Segoe UI" pitchFamily="34" charset="0"/>
                <a:cs typeface="Segoe UI" pitchFamily="34" charset="0"/>
              </a:rPr>
              <a:t>&lt;2 Wire&gt;</a:t>
            </a:r>
            <a:endParaRPr lang="zh-CN" altLang="en-US" sz="1000" dirty="0">
              <a:solidFill>
                <a:srgbClr val="0070C0"/>
              </a:solidFill>
              <a:latin typeface="Segoe UI" pitchFamily="34" charset="0"/>
              <a:cs typeface="Segoe UI" pitchFamily="34" charset="0"/>
            </a:endParaRPr>
          </a:p>
        </p:txBody>
      </p:sp>
      <p:sp>
        <p:nvSpPr>
          <p:cNvPr id="171" name="TextBox 170"/>
          <p:cNvSpPr txBox="1"/>
          <p:nvPr/>
        </p:nvSpPr>
        <p:spPr>
          <a:xfrm flipH="1">
            <a:off x="955351" y="531105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6251560" y="535520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3" name="TextBox 172"/>
          <p:cNvSpPr txBox="1"/>
          <p:nvPr/>
        </p:nvSpPr>
        <p:spPr>
          <a:xfrm flipH="1">
            <a:off x="6456978" y="403836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IPC</a:t>
            </a:r>
            <a:endParaRPr lang="zh-CN" altLang="en-US" sz="1000" dirty="0">
              <a:latin typeface="Segoe UI" pitchFamily="34" charset="0"/>
              <a:cs typeface="Segoe UI" pitchFamily="34" charset="0"/>
            </a:endParaRPr>
          </a:p>
        </p:txBody>
      </p:sp>
      <p:sp>
        <p:nvSpPr>
          <p:cNvPr id="174" name="TextBox 173"/>
          <p:cNvSpPr txBox="1"/>
          <p:nvPr/>
        </p:nvSpPr>
        <p:spPr>
          <a:xfrm flipH="1">
            <a:off x="3215472" y="3626055"/>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2766203" y="4583084"/>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4073780" y="392802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VTH2</a:t>
            </a:r>
            <a:endParaRPr lang="zh-CN" altLang="en-US" sz="1000" dirty="0">
              <a:latin typeface="Segoe UI" pitchFamily="34" charset="0"/>
              <a:cs typeface="Segoe UI" pitchFamily="34" charset="0"/>
            </a:endParaRPr>
          </a:p>
        </p:txBody>
      </p:sp>
      <p:pic>
        <p:nvPicPr>
          <p:cNvPr id="210" name="Picture 9" descr="C:\Users\22017\Desktop\本周需完成\man.png"/>
          <p:cNvPicPr>
            <a:picLocks noChangeAspect="1" noChangeArrowheads="1"/>
          </p:cNvPicPr>
          <p:nvPr/>
        </p:nvPicPr>
        <p:blipFill>
          <a:blip r:embed="rId13" cstate="print">
            <a:biLevel thresh="75000"/>
            <a:extLst>
              <a:ext uri="{28A0092B-C50C-407E-A947-70E740481C1C}">
                <a14:useLocalDpi xmlns:a14="http://schemas.microsoft.com/office/drawing/2010/main" xmlns="" val="0"/>
              </a:ext>
            </a:extLst>
          </a:blip>
          <a:srcRect/>
          <a:stretch>
            <a:fillRect/>
          </a:stretch>
        </p:blipFill>
        <p:spPr bwMode="auto">
          <a:xfrm>
            <a:off x="11202858" y="5641096"/>
            <a:ext cx="571673" cy="11581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4" name="直接连接符 213"/>
          <p:cNvCxnSpPr/>
          <p:nvPr/>
        </p:nvCxnSpPr>
        <p:spPr>
          <a:xfrm>
            <a:off x="6051642" y="5571066"/>
            <a:ext cx="7859" cy="722433"/>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endCxn id="114" idx="3"/>
          </p:cNvCxnSpPr>
          <p:nvPr/>
        </p:nvCxnSpPr>
        <p:spPr>
          <a:xfrm flipH="1">
            <a:off x="6368400" y="6293499"/>
            <a:ext cx="4559042" cy="0"/>
          </a:xfrm>
          <a:prstGeom prst="line">
            <a:avLst/>
          </a:prstGeom>
          <a:ln w="3175">
            <a:solidFill>
              <a:schemeClr val="tx2"/>
            </a:solidFill>
            <a:prstDash val="lgDash"/>
          </a:ln>
        </p:spPr>
        <p:style>
          <a:lnRef idx="1">
            <a:schemeClr val="accent1"/>
          </a:lnRef>
          <a:fillRef idx="0">
            <a:schemeClr val="accent1"/>
          </a:fillRef>
          <a:effectRef idx="0">
            <a:schemeClr val="accent1"/>
          </a:effectRef>
          <a:fontRef idx="minor">
            <a:schemeClr val="tx1"/>
          </a:fontRef>
        </p:style>
      </p:cxnSp>
      <p:pic>
        <p:nvPicPr>
          <p:cNvPr id="114" name="Picture 4" descr="E:\6-宣传推广\素材\earth94.png"/>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717525" y="5968061"/>
            <a:ext cx="650875" cy="650875"/>
          </a:xfrm>
          <a:prstGeom prst="rect">
            <a:avLst/>
          </a:prstGeom>
          <a:noFill/>
          <a:extLst>
            <a:ext uri="{909E8E84-426E-40DD-AFC4-6F175D3DCCD1}">
              <a14:hiddenFill xmlns:a14="http://schemas.microsoft.com/office/drawing/2010/main" xmlns="">
                <a:solidFill>
                  <a:srgbClr val="FFFFFF"/>
                </a:solidFill>
              </a14:hiddenFill>
            </a:ext>
          </a:extLst>
        </p:spPr>
      </p:pic>
      <p:sp>
        <p:nvSpPr>
          <p:cNvPr id="223" name="TextBox 222"/>
          <p:cNvSpPr txBox="1"/>
          <p:nvPr/>
        </p:nvSpPr>
        <p:spPr>
          <a:xfrm flipH="1">
            <a:off x="10840134" y="5762627"/>
            <a:ext cx="898537" cy="110800"/>
          </a:xfrm>
          <a:prstGeom prst="rect">
            <a:avLst/>
          </a:prstGeom>
          <a:noFill/>
        </p:spPr>
        <p:txBody>
          <a:bodyPr wrap="square" lIns="0" tIns="0" rIns="0" bIns="0" rtlCol="0">
            <a:spAutoFit/>
          </a:bodyPr>
          <a:lstStyle/>
          <a:p>
            <a:pPr algn="ctr">
              <a:lnSpc>
                <a:spcPct val="90000"/>
              </a:lnSpc>
              <a:spcBef>
                <a:spcPct val="20000"/>
              </a:spcBef>
              <a:buSzPct val="80000"/>
            </a:pPr>
            <a:r>
              <a:rPr lang="en-US" altLang="zh-CN" sz="800" dirty="0" smtClean="0">
                <a:latin typeface="Segoe UI" pitchFamily="34" charset="0"/>
                <a:cs typeface="Segoe UI" pitchFamily="34" charset="0"/>
              </a:rPr>
              <a:t>APP</a:t>
            </a:r>
            <a:endParaRPr lang="zh-CN" altLang="en-US" sz="800" dirty="0">
              <a:latin typeface="Segoe UI" pitchFamily="34" charset="0"/>
              <a:cs typeface="Segoe UI" pitchFamily="34" charset="0"/>
            </a:endParaRPr>
          </a:p>
        </p:txBody>
      </p:sp>
      <p:pic>
        <p:nvPicPr>
          <p:cNvPr id="209" name="Picture 2" descr="E:\6-宣传推广\素材\APP\手机界面02 副本.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745426" y="5719486"/>
            <a:ext cx="427095" cy="828079"/>
          </a:xfrm>
          <a:prstGeom prst="rect">
            <a:avLst/>
          </a:prstGeom>
          <a:noFill/>
          <a:extLst>
            <a:ext uri="{909E8E84-426E-40DD-AFC4-6F175D3DCCD1}">
              <a14:hiddenFill xmlns:a14="http://schemas.microsoft.com/office/drawing/2010/main" xmlns="">
                <a:solidFill>
                  <a:srgbClr val="FFFFFF"/>
                </a:solidFill>
              </a14:hiddenFill>
            </a:ext>
          </a:extLst>
        </p:spPr>
      </p:pic>
      <p:sp>
        <p:nvSpPr>
          <p:cNvPr id="225" name="TextBox 224"/>
          <p:cNvSpPr txBox="1"/>
          <p:nvPr/>
        </p:nvSpPr>
        <p:spPr>
          <a:xfrm>
            <a:off x="8964435" y="507187"/>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pic>
        <p:nvPicPr>
          <p:cNvPr id="226" name="Picture 2"/>
          <p:cNvPicPr>
            <a:picLocks noChangeAspect="1" noChangeArrowheads="1"/>
          </p:cNvPicPr>
          <p:nvPr/>
        </p:nvPicPr>
        <p:blipFill>
          <a:blip r:embed="rId5" cstate="print"/>
          <a:srcRect/>
          <a:stretch>
            <a:fillRect/>
          </a:stretch>
        </p:blipFill>
        <p:spPr bwMode="auto">
          <a:xfrm>
            <a:off x="11179807" y="1095843"/>
            <a:ext cx="656803" cy="705182"/>
          </a:xfrm>
          <a:prstGeom prst="rect">
            <a:avLst/>
          </a:prstGeom>
          <a:ln>
            <a:noFill/>
          </a:ln>
          <a:effectLst>
            <a:outerShdw blurRad="292100" dist="139700" dir="2700000" algn="tl" rotWithShape="0">
              <a:srgbClr val="333333">
                <a:alpha val="65000"/>
              </a:srgbClr>
            </a:outerShdw>
          </a:effectLst>
        </p:spPr>
      </p:pic>
      <p:sp>
        <p:nvSpPr>
          <p:cNvPr id="233" name="TextBox 232"/>
          <p:cNvSpPr txBox="1"/>
          <p:nvPr/>
        </p:nvSpPr>
        <p:spPr>
          <a:xfrm>
            <a:off x="8970749" y="927402"/>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dirty="0" smtClean="0">
                <a:latin typeface="Segoe UI" pitchFamily="34" charset="0"/>
                <a:ea typeface="Segoe UI" pitchFamily="34" charset="0"/>
                <a:cs typeface="Segoe UI" pitchFamily="34" charset="0"/>
              </a:rPr>
              <a:t>VTO2000A-2</a:t>
            </a:r>
            <a:endParaRPr lang="zh-CN" altLang="en-US" sz="1600" dirty="0">
              <a:latin typeface="Segoe UI" pitchFamily="34" charset="0"/>
              <a:cs typeface="Segoe UI" pitchFamily="34" charset="0"/>
            </a:endParaRPr>
          </a:p>
        </p:txBody>
      </p:sp>
      <p:sp>
        <p:nvSpPr>
          <p:cNvPr id="234" name="TextBox 233"/>
          <p:cNvSpPr txBox="1"/>
          <p:nvPr/>
        </p:nvSpPr>
        <p:spPr>
          <a:xfrm>
            <a:off x="8970749" y="2366895"/>
            <a:ext cx="1669752"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dirty="0" smtClean="0">
                <a:latin typeface="Segoe UI" pitchFamily="34" charset="0"/>
                <a:ea typeface="Segoe UI" pitchFamily="34" charset="0"/>
                <a:cs typeface="Segoe UI" pitchFamily="34" charset="0"/>
              </a:rPr>
              <a:t>VTH1550CHW-2</a:t>
            </a:r>
            <a:endParaRPr lang="zh-CN" altLang="en-US" sz="1600" dirty="0">
              <a:latin typeface="Segoe UI" pitchFamily="34" charset="0"/>
              <a:cs typeface="Segoe UI" pitchFamily="34" charset="0"/>
            </a:endParaRPr>
          </a:p>
        </p:txBody>
      </p:sp>
      <p:grpSp>
        <p:nvGrpSpPr>
          <p:cNvPr id="240" name="组合 239"/>
          <p:cNvGrpSpPr>
            <a:grpSpLocks noChangeAspect="1"/>
          </p:cNvGrpSpPr>
          <p:nvPr/>
        </p:nvGrpSpPr>
        <p:grpSpPr>
          <a:xfrm>
            <a:off x="5742729" y="1044790"/>
            <a:ext cx="3217940" cy="578999"/>
            <a:chOff x="388998" y="725703"/>
            <a:chExt cx="3188508" cy="643332"/>
          </a:xfrm>
        </p:grpSpPr>
        <p:grpSp>
          <p:nvGrpSpPr>
            <p:cNvPr id="178" name="组合 169"/>
            <p:cNvGrpSpPr/>
            <p:nvPr/>
          </p:nvGrpSpPr>
          <p:grpSpPr>
            <a:xfrm>
              <a:off x="388998" y="725703"/>
              <a:ext cx="531362" cy="556337"/>
              <a:chOff x="1331640" y="483520"/>
              <a:chExt cx="4464496" cy="4392489"/>
            </a:xfrm>
          </p:grpSpPr>
          <p:sp>
            <p:nvSpPr>
              <p:cNvPr id="191" name="矩形 190"/>
              <p:cNvSpPr/>
              <p:nvPr/>
            </p:nvSpPr>
            <p:spPr bwMode="auto">
              <a:xfrm>
                <a:off x="1331640" y="483520"/>
                <a:ext cx="4464496" cy="4392489"/>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2" name="椭圆 191"/>
              <p:cNvSpPr/>
              <p:nvPr/>
            </p:nvSpPr>
            <p:spPr bwMode="auto">
              <a:xfrm>
                <a:off x="1741545" y="843558"/>
                <a:ext cx="1750335" cy="1728192"/>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3" name="椭圆 192"/>
              <p:cNvSpPr/>
              <p:nvPr/>
            </p:nvSpPr>
            <p:spPr bwMode="auto">
              <a:xfrm>
                <a:off x="1979713" y="1063304"/>
                <a:ext cx="1296144" cy="1279747"/>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4" name="矩形 193"/>
              <p:cNvSpPr/>
              <p:nvPr/>
            </p:nvSpPr>
            <p:spPr bwMode="auto">
              <a:xfrm>
                <a:off x="1669536" y="3435846"/>
                <a:ext cx="2470416" cy="648072"/>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5" name="椭圆 194"/>
              <p:cNvSpPr/>
              <p:nvPr/>
            </p:nvSpPr>
            <p:spPr bwMode="auto">
              <a:xfrm>
                <a:off x="4577537" y="3378414"/>
                <a:ext cx="714543" cy="705504"/>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nvGrpSpPr>
              <p:cNvPr id="196" name="组合 190"/>
              <p:cNvGrpSpPr/>
              <p:nvPr/>
            </p:nvGrpSpPr>
            <p:grpSpPr>
              <a:xfrm>
                <a:off x="4484878" y="1275606"/>
                <a:ext cx="663186" cy="982762"/>
                <a:chOff x="6516216" y="1491630"/>
                <a:chExt cx="1008112" cy="1440160"/>
              </a:xfrm>
            </p:grpSpPr>
            <p:sp>
              <p:nvSpPr>
                <p:cNvPr id="197" name="椭圆 196"/>
                <p:cNvSpPr/>
                <p:nvPr/>
              </p:nvSpPr>
              <p:spPr bwMode="auto">
                <a:xfrm>
                  <a:off x="6516643"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8" name="椭圆 197"/>
                <p:cNvSpPr/>
                <p:nvPr/>
              </p:nvSpPr>
              <p:spPr bwMode="auto">
                <a:xfrm>
                  <a:off x="6516216"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99" name="椭圆 198"/>
                <p:cNvSpPr/>
                <p:nvPr/>
              </p:nvSpPr>
              <p:spPr bwMode="auto">
                <a:xfrm>
                  <a:off x="6516643"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0" name="椭圆 199"/>
                <p:cNvSpPr/>
                <p:nvPr/>
              </p:nvSpPr>
              <p:spPr bwMode="auto">
                <a:xfrm>
                  <a:off x="6516216"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1" name="椭圆 200"/>
                <p:cNvSpPr/>
                <p:nvPr/>
              </p:nvSpPr>
              <p:spPr bwMode="auto">
                <a:xfrm>
                  <a:off x="6934147"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2" name="椭圆 201"/>
                <p:cNvSpPr/>
                <p:nvPr/>
              </p:nvSpPr>
              <p:spPr bwMode="auto">
                <a:xfrm>
                  <a:off x="6933720"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3" name="椭圆 202"/>
                <p:cNvSpPr/>
                <p:nvPr/>
              </p:nvSpPr>
              <p:spPr bwMode="auto">
                <a:xfrm>
                  <a:off x="6934147"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4" name="椭圆 203"/>
                <p:cNvSpPr/>
                <p:nvPr/>
              </p:nvSpPr>
              <p:spPr bwMode="auto">
                <a:xfrm>
                  <a:off x="6933719" y="2747970"/>
                  <a:ext cx="172465" cy="183820"/>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5" name="椭圆 204"/>
                <p:cNvSpPr/>
                <p:nvPr/>
              </p:nvSpPr>
              <p:spPr bwMode="auto">
                <a:xfrm>
                  <a:off x="7351865"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6" name="椭圆 205"/>
                <p:cNvSpPr/>
                <p:nvPr/>
              </p:nvSpPr>
              <p:spPr bwMode="auto">
                <a:xfrm>
                  <a:off x="7351438"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7" name="椭圆 206"/>
                <p:cNvSpPr/>
                <p:nvPr/>
              </p:nvSpPr>
              <p:spPr bwMode="auto">
                <a:xfrm>
                  <a:off x="7351865"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08" name="椭圆 207"/>
                <p:cNvSpPr/>
                <p:nvPr/>
              </p:nvSpPr>
              <p:spPr bwMode="auto">
                <a:xfrm>
                  <a:off x="7351438"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grpSp>
        <p:grpSp>
          <p:nvGrpSpPr>
            <p:cNvPr id="179" name="组合 17"/>
            <p:cNvGrpSpPr/>
            <p:nvPr/>
          </p:nvGrpSpPr>
          <p:grpSpPr>
            <a:xfrm>
              <a:off x="1702636" y="783572"/>
              <a:ext cx="693315" cy="487461"/>
              <a:chOff x="3214678" y="2357436"/>
              <a:chExt cx="2857520" cy="1785950"/>
            </a:xfrm>
            <a:noFill/>
          </p:grpSpPr>
          <p:sp>
            <p:nvSpPr>
              <p:cNvPr id="183" name="圆角矩形 182"/>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4" name="圆角矩形 183"/>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185" name="矩形 184"/>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6" name="椭圆 185"/>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7" name="椭圆 186"/>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8" name="椭圆 187"/>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9" name="椭圆 188"/>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0" name="椭圆 189"/>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0" name="矩形 179"/>
            <p:cNvSpPr/>
            <p:nvPr/>
          </p:nvSpPr>
          <p:spPr>
            <a:xfrm>
              <a:off x="882363" y="841734"/>
              <a:ext cx="719547" cy="477054"/>
            </a:xfrm>
            <a:prstGeom prst="rect">
              <a:avLst/>
            </a:prstGeom>
            <a:ln>
              <a:noFill/>
            </a:ln>
          </p:spPr>
          <p:txBody>
            <a:bodyPr wrap="square">
              <a:spAutoFit/>
            </a:bodyPr>
            <a:lstStyle/>
            <a:p>
              <a:endParaRPr lang="en-US" altLang="zh-CN" sz="900" dirty="0" smtClean="0"/>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181" name="矩形 180"/>
            <p:cNvSpPr/>
            <p:nvPr/>
          </p:nvSpPr>
          <p:spPr>
            <a:xfrm>
              <a:off x="2326620" y="891981"/>
              <a:ext cx="974091" cy="477054"/>
            </a:xfrm>
            <a:prstGeom prst="rect">
              <a:avLst/>
            </a:prstGeom>
            <a:ln>
              <a:noFill/>
            </a:ln>
          </p:spPr>
          <p:txBody>
            <a:bodyPr wrap="square">
              <a:spAutoFit/>
            </a:bodyPr>
            <a:lstStyle/>
            <a:p>
              <a:endParaRPr lang="en-US" altLang="zh-CN" sz="900" dirty="0" smtClean="0"/>
            </a:p>
            <a:p>
              <a:r>
                <a:rPr lang="en-US" altLang="zh-CN" sz="1600" dirty="0">
                  <a:latin typeface="Segoe UI" pitchFamily="34" charset="0"/>
                  <a:ea typeface="Segoe UI" pitchFamily="34" charset="0"/>
                  <a:cs typeface="Segoe UI" pitchFamily="34" charset="0"/>
                </a:rPr>
                <a:t>Monitor</a:t>
              </a:r>
              <a:endParaRPr lang="zh-CN" altLang="en-US" sz="1600" dirty="0">
                <a:latin typeface="Segoe UI" pitchFamily="34" charset="0"/>
                <a:cs typeface="Segoe UI" pitchFamily="34" charset="0"/>
              </a:endParaRPr>
            </a:p>
          </p:txBody>
        </p:sp>
        <p:sp>
          <p:nvSpPr>
            <p:cNvPr id="182" name="矩形 181"/>
            <p:cNvSpPr/>
            <p:nvPr/>
          </p:nvSpPr>
          <p:spPr>
            <a:xfrm>
              <a:off x="1120633" y="760053"/>
              <a:ext cx="519635" cy="553998"/>
            </a:xfrm>
            <a:prstGeom prst="rect">
              <a:avLst/>
            </a:prstGeom>
            <a:noFill/>
            <a:ln>
              <a:noFill/>
            </a:ln>
          </p:spPr>
          <p:txBody>
            <a:bodyPr wrap="square">
              <a:spAutoFit/>
            </a:bodyPr>
            <a:lstStyle/>
            <a:p>
              <a:pPr algn="ctr"/>
              <a:r>
                <a:rPr lang="en-US" altLang="zh-CN" dirty="0" smtClean="0"/>
                <a:t>+</a:t>
              </a:r>
              <a:endParaRPr lang="zh-CN" altLang="en-US" dirty="0"/>
            </a:p>
          </p:txBody>
        </p:sp>
        <p:sp>
          <p:nvSpPr>
            <p:cNvPr id="129" name="矩形 128"/>
            <p:cNvSpPr/>
            <p:nvPr/>
          </p:nvSpPr>
          <p:spPr>
            <a:xfrm>
              <a:off x="2929979" y="803070"/>
              <a:ext cx="647527" cy="369332"/>
            </a:xfrm>
            <a:prstGeom prst="rect">
              <a:avLst/>
            </a:prstGeom>
            <a:noFill/>
            <a:ln>
              <a:noFill/>
            </a:ln>
          </p:spPr>
          <p:txBody>
            <a:bodyPr wrap="square">
              <a:spAutoFit/>
            </a:bodyPr>
            <a:lstStyle/>
            <a:p>
              <a:pPr algn="ctr"/>
              <a:r>
                <a:rPr lang="en-US" altLang="zh-CN" dirty="0" smtClean="0"/>
                <a:t>《 </a:t>
              </a:r>
              <a:r>
                <a:rPr lang="en-US" altLang="zh-CN" b="1" dirty="0" smtClean="0">
                  <a:latin typeface="Segoe UI" pitchFamily="34" charset="0"/>
                  <a:ea typeface="Segoe UI" pitchFamily="34" charset="0"/>
                  <a:cs typeface="Segoe UI" pitchFamily="34" charset="0"/>
                </a:rPr>
                <a:t>4</a:t>
              </a:r>
              <a:endParaRPr lang="zh-CN" altLang="en-US" b="1" dirty="0">
                <a:latin typeface="Segoe UI" pitchFamily="34" charset="0"/>
                <a:cs typeface="Segoe UI" pitchFamily="34" charset="0"/>
              </a:endParaRPr>
            </a:p>
          </p:txBody>
        </p:sp>
      </p:grpSp>
      <p:grpSp>
        <p:nvGrpSpPr>
          <p:cNvPr id="3" name="组合 2"/>
          <p:cNvGrpSpPr>
            <a:grpSpLocks noChangeAspect="1"/>
          </p:cNvGrpSpPr>
          <p:nvPr/>
        </p:nvGrpSpPr>
        <p:grpSpPr>
          <a:xfrm>
            <a:off x="10840101" y="2354779"/>
            <a:ext cx="1007523" cy="681231"/>
            <a:chOff x="4081910" y="1735423"/>
            <a:chExt cx="4038498" cy="2730609"/>
          </a:xfrm>
        </p:grpSpPr>
        <p:pic>
          <p:nvPicPr>
            <p:cNvPr id="131" name="Picture 2" descr="E:\2-客户\VDP客户\区域--欧洲\欧洲区册子图片跟新\DHI-VTH1550CH.png"/>
            <p:cNvPicPr>
              <a:picLocks noChangeAspect="1" noChangeArrowheads="1"/>
            </p:cNvPicPr>
            <p:nvPr/>
          </p:nvPicPr>
          <p:blipFill>
            <a:blip r:embed="rId16" cstate="print"/>
            <a:srcRect/>
            <a:stretch>
              <a:fillRect/>
            </a:stretch>
          </p:blipFill>
          <p:spPr bwMode="auto">
            <a:xfrm>
              <a:off x="4081910" y="1735423"/>
              <a:ext cx="4038498" cy="2730609"/>
            </a:xfrm>
            <a:prstGeom prst="rect">
              <a:avLst/>
            </a:prstGeom>
            <a:ln>
              <a:noFill/>
            </a:ln>
            <a:effectLst>
              <a:outerShdw blurRad="292100" dist="139700" dir="2700000" algn="tl" rotWithShape="0">
                <a:srgbClr val="333333">
                  <a:alpha val="65000"/>
                </a:srgbClr>
              </a:outerShdw>
            </a:effectLst>
          </p:spPr>
        </p:pic>
        <p:pic>
          <p:nvPicPr>
            <p:cNvPr id="8194" name="Picture 2"/>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4542780" y="2064620"/>
              <a:ext cx="3138408" cy="1747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38" name="组合 137"/>
          <p:cNvGrpSpPr>
            <a:grpSpLocks noChangeAspect="1"/>
          </p:cNvGrpSpPr>
          <p:nvPr/>
        </p:nvGrpSpPr>
        <p:grpSpPr>
          <a:xfrm>
            <a:off x="4102157" y="3007766"/>
            <a:ext cx="1245988" cy="842468"/>
            <a:chOff x="1254532" y="3917219"/>
            <a:chExt cx="3955517" cy="2674500"/>
          </a:xfrm>
        </p:grpSpPr>
        <p:pic>
          <p:nvPicPr>
            <p:cNvPr id="139" name="Picture 2" descr="E:\2-客户\VDP客户\区域--欧洲\欧洲区册子图片跟新\DHI-VTH1550CH.png"/>
            <p:cNvPicPr>
              <a:picLocks noChangeAspect="1" noChangeArrowheads="1"/>
            </p:cNvPicPr>
            <p:nvPr/>
          </p:nvPicPr>
          <p:blipFill>
            <a:blip r:embed="rId18"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140" name="Picture 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141" name="组合 140"/>
          <p:cNvGrpSpPr>
            <a:grpSpLocks noChangeAspect="1"/>
          </p:cNvGrpSpPr>
          <p:nvPr/>
        </p:nvGrpSpPr>
        <p:grpSpPr>
          <a:xfrm>
            <a:off x="2592478" y="4713762"/>
            <a:ext cx="1245988" cy="842468"/>
            <a:chOff x="1254532" y="3917219"/>
            <a:chExt cx="3955517" cy="2674500"/>
          </a:xfrm>
        </p:grpSpPr>
        <p:pic>
          <p:nvPicPr>
            <p:cNvPr id="142" name="Picture 2" descr="E:\2-客户\VDP客户\区域--欧洲\欧洲区册子图片跟新\DHI-VTH1550CH.png"/>
            <p:cNvPicPr>
              <a:picLocks noChangeAspect="1" noChangeArrowheads="1"/>
            </p:cNvPicPr>
            <p:nvPr/>
          </p:nvPicPr>
          <p:blipFill>
            <a:blip r:embed="rId18" cstate="print"/>
            <a:srcRect/>
            <a:stretch>
              <a:fillRect/>
            </a:stretch>
          </p:blipFill>
          <p:spPr bwMode="auto">
            <a:xfrm>
              <a:off x="1254532" y="3917219"/>
              <a:ext cx="3955517" cy="2674500"/>
            </a:xfrm>
            <a:prstGeom prst="rect">
              <a:avLst/>
            </a:prstGeom>
            <a:ln>
              <a:noFill/>
            </a:ln>
            <a:effectLst>
              <a:outerShdw blurRad="292100" dist="139700" dir="2700000" algn="tl" rotWithShape="0">
                <a:srgbClr val="333333">
                  <a:alpha val="65000"/>
                </a:srgbClr>
              </a:outerShdw>
            </a:effectLst>
          </p:spPr>
        </p:pic>
        <p:pic>
          <p:nvPicPr>
            <p:cNvPr id="144" name="Picture 2"/>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678075" y="4261711"/>
              <a:ext cx="3074793" cy="1704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45" name="Picture 3" descr="C:\Users\22017\Desktop\素材\VTNC3000A.png"/>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366799" y="4999935"/>
            <a:ext cx="678902" cy="44949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8" name="直接连接符 147"/>
          <p:cNvCxnSpPr/>
          <p:nvPr/>
        </p:nvCxnSpPr>
        <p:spPr>
          <a:xfrm>
            <a:off x="4594754" y="5512325"/>
            <a:ext cx="1078335"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4594754" y="5359116"/>
            <a:ext cx="0" cy="153209"/>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flipH="1">
            <a:off x="4808276" y="5459592"/>
            <a:ext cx="724746"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sp>
        <p:nvSpPr>
          <p:cNvPr id="222" name="TextBox 221"/>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sp>
        <p:nvSpPr>
          <p:cNvPr id="227" name="TextBox 226"/>
          <p:cNvSpPr txBox="1"/>
          <p:nvPr/>
        </p:nvSpPr>
        <p:spPr>
          <a:xfrm flipH="1">
            <a:off x="5626760" y="661893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Public net</a:t>
            </a:r>
            <a:endParaRPr lang="zh-CN" altLang="en-US" sz="1000" dirty="0">
              <a:latin typeface="Segoe UI" pitchFamily="34" charset="0"/>
              <a:cs typeface="Segoe UI" pitchFamily="34" charset="0"/>
            </a:endParaRPr>
          </a:p>
        </p:txBody>
      </p:sp>
      <p:grpSp>
        <p:nvGrpSpPr>
          <p:cNvPr id="228" name="组合 227"/>
          <p:cNvGrpSpPr/>
          <p:nvPr/>
        </p:nvGrpSpPr>
        <p:grpSpPr>
          <a:xfrm>
            <a:off x="9516226" y="4513148"/>
            <a:ext cx="401568" cy="343340"/>
            <a:chOff x="9080805" y="4596801"/>
            <a:chExt cx="401568" cy="343340"/>
          </a:xfrm>
        </p:grpSpPr>
        <p:pic>
          <p:nvPicPr>
            <p:cNvPr id="229" name="图片 228"/>
            <p:cNvPicPr>
              <a:picLocks noChangeAspect="1"/>
            </p:cNvPicPr>
            <p:nvPr/>
          </p:nvPicPr>
          <p:blipFill rotWithShape="1">
            <a:blip r:embed="rId22" cstate="print">
              <a:extLst>
                <a:ext uri="{BEBA8EAE-BF5A-486C-A8C5-ECC9F3942E4B}">
                  <a14:imgProps xmlns:a14="http://schemas.microsoft.com/office/drawing/2010/main" xmlns="">
                    <a14:imgLayer r:embed="rId23">
                      <a14:imgEffect>
                        <a14:brightnessContrast bright="-100000"/>
                      </a14:imgEffect>
                    </a14:imgLayer>
                  </a14:imgProps>
                </a:ext>
                <a:ext uri="{28A0092B-C50C-407E-A947-70E740481C1C}">
                  <a14:useLocalDpi xmlns:a14="http://schemas.microsoft.com/office/drawing/2010/main" xmlns="" val="0"/>
                </a:ext>
              </a:extLst>
            </a:blip>
            <a:srcRect l="71755" t="88469"/>
            <a:stretch/>
          </p:blipFill>
          <p:spPr>
            <a:xfrm>
              <a:off x="9080805" y="4596802"/>
              <a:ext cx="360127" cy="283435"/>
            </a:xfrm>
            <a:prstGeom prst="rect">
              <a:avLst/>
            </a:prstGeom>
          </p:spPr>
        </p:pic>
        <p:sp>
          <p:nvSpPr>
            <p:cNvPr id="230" name="圆角矩形 229"/>
            <p:cNvSpPr/>
            <p:nvPr/>
          </p:nvSpPr>
          <p:spPr>
            <a:xfrm>
              <a:off x="9138751" y="459680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1" name="组合 230"/>
          <p:cNvGrpSpPr/>
          <p:nvPr/>
        </p:nvGrpSpPr>
        <p:grpSpPr>
          <a:xfrm>
            <a:off x="10666148" y="5075143"/>
            <a:ext cx="343622" cy="361549"/>
            <a:chOff x="10302430" y="6179651"/>
            <a:chExt cx="343622" cy="361549"/>
          </a:xfrm>
        </p:grpSpPr>
        <p:pic>
          <p:nvPicPr>
            <p:cNvPr id="232" name="图片 231"/>
            <p:cNvPicPr>
              <a:picLocks noChangeAspect="1"/>
            </p:cNvPicPr>
            <p:nvPr/>
          </p:nvPicPr>
          <p:blipFill rotWithShape="1">
            <a:blip r:embed="rId24" cstate="print">
              <a:extLst>
                <a:ext uri="{BEBA8EAE-BF5A-486C-A8C5-ECC9F3942E4B}">
                  <a14:imgProps xmlns:a14="http://schemas.microsoft.com/office/drawing/2010/main" xmlns="">
                    <a14:imgLayer r:embed="rId25">
                      <a14:imgEffect>
                        <a14:brightnessContrast bright="-100000"/>
                      </a14:imgEffect>
                    </a14:imgLayer>
                  </a14:imgProps>
                </a:ext>
                <a:ext uri="{28A0092B-C50C-407E-A947-70E740481C1C}">
                  <a14:useLocalDpi xmlns:a14="http://schemas.microsoft.com/office/drawing/2010/main" xmlns="" val="0"/>
                </a:ext>
              </a:extLst>
            </a:blip>
            <a:srcRect l="75242" b="86484"/>
            <a:stretch/>
          </p:blipFill>
          <p:spPr>
            <a:xfrm>
              <a:off x="10331489" y="6240720"/>
              <a:ext cx="285504" cy="300480"/>
            </a:xfrm>
            <a:prstGeom prst="rect">
              <a:avLst/>
            </a:prstGeom>
          </p:spPr>
        </p:pic>
        <p:sp>
          <p:nvSpPr>
            <p:cNvPr id="235" name="圆角矩形 234"/>
            <p:cNvSpPr/>
            <p:nvPr/>
          </p:nvSpPr>
          <p:spPr>
            <a:xfrm>
              <a:off x="10302430" y="617965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6" name="组合 235"/>
          <p:cNvGrpSpPr/>
          <p:nvPr/>
        </p:nvGrpSpPr>
        <p:grpSpPr>
          <a:xfrm>
            <a:off x="10128422" y="5079346"/>
            <a:ext cx="356472" cy="343340"/>
            <a:chOff x="10290884" y="5407664"/>
            <a:chExt cx="356472" cy="343340"/>
          </a:xfrm>
        </p:grpSpPr>
        <p:pic>
          <p:nvPicPr>
            <p:cNvPr id="237" name="图片 236"/>
            <p:cNvPicPr>
              <a:picLocks noChangeAspect="1"/>
            </p:cNvPicPr>
            <p:nvPr/>
          </p:nvPicPr>
          <p:blipFill rotWithShape="1">
            <a:blip r:embed="rId26" cstate="print">
              <a:extLst>
                <a:ext uri="{BEBA8EAE-BF5A-486C-A8C5-ECC9F3942E4B}">
                  <a14:imgProps xmlns:a14="http://schemas.microsoft.com/office/drawing/2010/main" xmlns="">
                    <a14:imgLayer r:embed="rId27">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238" name="圆角矩形 237"/>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9" name="组合 238"/>
          <p:cNvGrpSpPr/>
          <p:nvPr/>
        </p:nvGrpSpPr>
        <p:grpSpPr>
          <a:xfrm>
            <a:off x="9577547" y="5067622"/>
            <a:ext cx="355346" cy="378830"/>
            <a:chOff x="10297698" y="4596802"/>
            <a:chExt cx="355346" cy="378830"/>
          </a:xfrm>
        </p:grpSpPr>
        <p:pic>
          <p:nvPicPr>
            <p:cNvPr id="241" name="图片 240"/>
            <p:cNvPicPr>
              <a:picLocks noChangeAspect="1"/>
            </p:cNvPicPr>
            <p:nvPr/>
          </p:nvPicPr>
          <p:blipFill rotWithShape="1">
            <a:blip r:embed="rId26" cstate="print">
              <a:extLst>
                <a:ext uri="{BEBA8EAE-BF5A-486C-A8C5-ECC9F3942E4B}">
                  <a14:imgProps xmlns:a14="http://schemas.microsoft.com/office/drawing/2010/main" xmlns="">
                    <a14:imgLayer r:embed="rId27">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242" name="圆角矩形 241"/>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3" name="组合 242"/>
          <p:cNvGrpSpPr/>
          <p:nvPr/>
        </p:nvGrpSpPr>
        <p:grpSpPr>
          <a:xfrm>
            <a:off x="10111704" y="4517445"/>
            <a:ext cx="360341" cy="352050"/>
            <a:chOff x="9171261" y="5390295"/>
            <a:chExt cx="360341" cy="352050"/>
          </a:xfrm>
        </p:grpSpPr>
        <p:pic>
          <p:nvPicPr>
            <p:cNvPr id="244" name="图片 243"/>
            <p:cNvPicPr>
              <a:picLocks noChangeAspect="1"/>
            </p:cNvPicPr>
            <p:nvPr/>
          </p:nvPicPr>
          <p:blipFill rotWithShape="1">
            <a:blip r:embed="rId28" cstate="print">
              <a:extLst>
                <a:ext uri="{BEBA8EAE-BF5A-486C-A8C5-ECC9F3942E4B}">
                  <a14:imgProps xmlns:a14="http://schemas.microsoft.com/office/drawing/2010/main" xmlns="">
                    <a14:imgLayer r:embed="rId29">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245" name="圆角矩形 244"/>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6" name="组合 245"/>
          <p:cNvGrpSpPr/>
          <p:nvPr/>
        </p:nvGrpSpPr>
        <p:grpSpPr>
          <a:xfrm>
            <a:off x="9050357" y="5072024"/>
            <a:ext cx="343622" cy="353933"/>
            <a:chOff x="10290885" y="3811541"/>
            <a:chExt cx="343622" cy="353933"/>
          </a:xfrm>
        </p:grpSpPr>
        <p:pic>
          <p:nvPicPr>
            <p:cNvPr id="247" name="图片 246"/>
            <p:cNvPicPr>
              <a:picLocks noChangeAspect="1"/>
            </p:cNvPicPr>
            <p:nvPr/>
          </p:nvPicPr>
          <p:blipFill rotWithShape="1">
            <a:blip r:embed="rId30" cstate="print">
              <a:extLst>
                <a:ext uri="{BEBA8EAE-BF5A-486C-A8C5-ECC9F3942E4B}">
                  <a14:imgProps xmlns:a14="http://schemas.microsoft.com/office/drawing/2010/main" xmlns="">
                    <a14:imgLayer r:embed="rId31">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248" name="圆角矩形 247"/>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9" name="组合 248"/>
          <p:cNvGrpSpPr/>
          <p:nvPr/>
        </p:nvGrpSpPr>
        <p:grpSpPr>
          <a:xfrm>
            <a:off x="10667374" y="4514272"/>
            <a:ext cx="343622" cy="375170"/>
            <a:chOff x="9201866" y="6179650"/>
            <a:chExt cx="343622" cy="375170"/>
          </a:xfrm>
        </p:grpSpPr>
        <p:pic>
          <p:nvPicPr>
            <p:cNvPr id="250" name="图片 249"/>
            <p:cNvPicPr>
              <a:picLocks noChangeAspect="1"/>
            </p:cNvPicPr>
            <p:nvPr/>
          </p:nvPicPr>
          <p:blipFill rotWithShape="1">
            <a:blip r:embed="rId32" cstate="print">
              <a:extLst>
                <a:ext uri="{BEBA8EAE-BF5A-486C-A8C5-ECC9F3942E4B}">
                  <a14:imgProps xmlns:a14="http://schemas.microsoft.com/office/drawing/2010/main" xmlns="">
                    <a14:imgLayer r:embed="rId33">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251" name="圆角矩形 250"/>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2" name="组合 251"/>
          <p:cNvGrpSpPr/>
          <p:nvPr/>
        </p:nvGrpSpPr>
        <p:grpSpPr>
          <a:xfrm>
            <a:off x="9057903" y="4514271"/>
            <a:ext cx="343622" cy="343340"/>
            <a:chOff x="9195003" y="3811539"/>
            <a:chExt cx="343622" cy="343340"/>
          </a:xfrm>
        </p:grpSpPr>
        <p:pic>
          <p:nvPicPr>
            <p:cNvPr id="253" name="图片 252"/>
            <p:cNvPicPr>
              <a:picLocks noChangeAspect="1"/>
            </p:cNvPicPr>
            <p:nvPr/>
          </p:nvPicPr>
          <p:blipFill rotWithShape="1">
            <a:blip r:embed="rId34" cstate="print">
              <a:extLst>
                <a:ext uri="{BEBA8EAE-BF5A-486C-A8C5-ECC9F3942E4B}">
                  <a14:imgProps xmlns:a14="http://schemas.microsoft.com/office/drawing/2010/main" xmlns="">
                    <a14:imgLayer r:embed="rId35">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254" name="圆角矩形 253"/>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135893103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7" name="直接连接符 166"/>
          <p:cNvCxnSpPr/>
          <p:nvPr/>
        </p:nvCxnSpPr>
        <p:spPr>
          <a:xfrm>
            <a:off x="3664740" y="3333002"/>
            <a:ext cx="10783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688176" y="576848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38511" y="485326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37738" y="374322"/>
            <a:ext cx="3458126" cy="523220"/>
          </a:xfrm>
          <a:prstGeom prst="rect">
            <a:avLst/>
          </a:prstGeom>
          <a:noFill/>
        </p:spPr>
        <p:txBody>
          <a:bodyPr wrap="none" rtlCol="0">
            <a:spAutoFit/>
          </a:bodyPr>
          <a:lstStyle/>
          <a:p>
            <a:pPr marL="457200" indent="-457200">
              <a:buFont typeface="Arial" pitchFamily="34" charset="0"/>
              <a:buChar char="•"/>
            </a:pPr>
            <a:r>
              <a:rPr lang="en-US" altLang="zh-CN" sz="2800" dirty="0" smtClean="0">
                <a:latin typeface="Segoe UI" pitchFamily="34" charset="0"/>
                <a:ea typeface="Segoe UI" pitchFamily="34" charset="0"/>
                <a:cs typeface="Segoe UI" pitchFamily="34" charset="0"/>
              </a:rPr>
              <a:t>Wi-Fi Villa System</a:t>
            </a:r>
            <a:endParaRPr lang="zh-CN" altLang="en-US" sz="2800" dirty="0">
              <a:latin typeface="Segoe UI" pitchFamily="34" charset="0"/>
              <a:cs typeface="Segoe UI" pitchFamily="34" charset="0"/>
            </a:endParaRPr>
          </a:p>
        </p:txBody>
      </p:sp>
      <p:sp>
        <p:nvSpPr>
          <p:cNvPr id="8" name="矩形 7"/>
          <p:cNvSpPr/>
          <p:nvPr/>
        </p:nvSpPr>
        <p:spPr>
          <a:xfrm>
            <a:off x="877490" y="483040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2138654" y="413911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06250" y="4139116"/>
            <a:ext cx="0" cy="155966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360590" y="289185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组合 20"/>
          <p:cNvGrpSpPr>
            <a:grpSpLocks noChangeAspect="1"/>
          </p:cNvGrpSpPr>
          <p:nvPr/>
        </p:nvGrpSpPr>
        <p:grpSpPr>
          <a:xfrm>
            <a:off x="1686790" y="1454992"/>
            <a:ext cx="5054830" cy="4281103"/>
            <a:chOff x="3185327" y="522515"/>
            <a:chExt cx="5787851" cy="4901920"/>
          </a:xfrm>
        </p:grpSpPr>
        <p:cxnSp>
          <p:nvCxnSpPr>
            <p:cNvPr id="22" name="直接连接符 21"/>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43722" y="490685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3" name="直接连接符 82"/>
          <p:cNvCxnSpPr/>
          <p:nvPr/>
        </p:nvCxnSpPr>
        <p:spPr>
          <a:xfrm>
            <a:off x="1001295" y="5266940"/>
            <a:ext cx="1" cy="21224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7002629" y="487738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941608" y="485452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5" name="图片 114"/>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67059" y="5919004"/>
            <a:ext cx="259746" cy="252028"/>
          </a:xfrm>
          <a:prstGeom prst="rect">
            <a:avLst/>
          </a:prstGeom>
        </p:spPr>
      </p:pic>
      <p:pic>
        <p:nvPicPr>
          <p:cNvPr id="116" name="图片 115"/>
          <p:cNvPicPr>
            <a:picLocks noChangeAspect="1"/>
          </p:cNvPicPr>
          <p:nvPr/>
        </p:nvPicPr>
        <p:blipFill rotWithShape="1">
          <a:blip r:embed="rId5"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6945085" y="5876882"/>
            <a:ext cx="259746" cy="252028"/>
          </a:xfrm>
          <a:prstGeom prst="rect">
            <a:avLst/>
          </a:prstGeom>
        </p:spPr>
      </p:pic>
      <p:pic>
        <p:nvPicPr>
          <p:cNvPr id="117" name="图片 1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446071" y="3771173"/>
            <a:ext cx="452507" cy="266159"/>
          </a:xfrm>
          <a:prstGeom prst="rect">
            <a:avLst/>
          </a:prstGeom>
        </p:spPr>
      </p:pic>
      <p:pic>
        <p:nvPicPr>
          <p:cNvPr id="133" name="Picture 8" descr="E:\6-宣传推广\素材\素材2\201111231015136581164.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3407530" y="3036010"/>
            <a:ext cx="554769" cy="554769"/>
          </a:xfrm>
          <a:prstGeom prst="rect">
            <a:avLst/>
          </a:prstGeom>
          <a:noFill/>
          <a:extLst>
            <a:ext uri="{909E8E84-426E-40DD-AFC4-6F175D3DCCD1}">
              <a14:hiddenFill xmlns:a14="http://schemas.microsoft.com/office/drawing/2010/main" xmlns="">
                <a:solidFill>
                  <a:srgbClr val="FFFFFF"/>
                </a:solidFill>
              </a14:hiddenFill>
            </a:ext>
          </a:extLst>
        </p:spPr>
      </p:pic>
      <p:sp>
        <p:nvSpPr>
          <p:cNvPr id="135" name="TextBox 134"/>
          <p:cNvSpPr txBox="1"/>
          <p:nvPr/>
        </p:nvSpPr>
        <p:spPr>
          <a:xfrm flipH="1">
            <a:off x="547608" y="616476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sp>
        <p:nvSpPr>
          <p:cNvPr id="136" name="TextBox 135"/>
          <p:cNvSpPr txBox="1"/>
          <p:nvPr/>
        </p:nvSpPr>
        <p:spPr>
          <a:xfrm flipH="1">
            <a:off x="6621579" y="613238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993391" y="543215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a:off x="7060995" y="5520642"/>
            <a:ext cx="0" cy="35026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5807795"/>
            <a:ext cx="859592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7699572" y="5012317"/>
            <a:ext cx="0" cy="79547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8570929" y="5012317"/>
            <a:ext cx="0" cy="796568"/>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89" name="梯形 88"/>
          <p:cNvSpPr/>
          <p:nvPr/>
        </p:nvSpPr>
        <p:spPr>
          <a:xfrm>
            <a:off x="7520116" y="4857387"/>
            <a:ext cx="1200587" cy="232008"/>
          </a:xfrm>
          <a:prstGeom prst="trapezoid">
            <a:avLst>
              <a:gd name="adj" fmla="val 851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9" name="图片 158"/>
          <p:cNvPicPr>
            <a:picLocks noChangeAspect="1"/>
          </p:cNvPicPr>
          <p:nvPr/>
        </p:nvPicPr>
        <p:blipFill rotWithShape="1">
          <a:blip r:embed="rId5" cstate="print">
            <a:extLst>
              <a:ext uri="{BEBA8EAE-BF5A-486C-A8C5-ECC9F3942E4B}">
                <a14:imgProps xmlns:a14="http://schemas.microsoft.com/office/drawing/2010/main" xmlns="">
                  <a14:imgLayer r:embed="rId7">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7990536" y="5876882"/>
            <a:ext cx="259746" cy="252028"/>
          </a:xfrm>
          <a:prstGeom prst="rect">
            <a:avLst/>
          </a:prstGeom>
        </p:spPr>
      </p:pic>
      <p:cxnSp>
        <p:nvCxnSpPr>
          <p:cNvPr id="160" name="直接连接符 159"/>
          <p:cNvCxnSpPr/>
          <p:nvPr/>
        </p:nvCxnSpPr>
        <p:spPr>
          <a:xfrm>
            <a:off x="7520116" y="6002896"/>
            <a:ext cx="52003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7204831" y="5520642"/>
            <a:ext cx="315285" cy="48225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flipH="1">
            <a:off x="7671140" y="612557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pic>
        <p:nvPicPr>
          <p:cNvPr id="99" name="Picture 3" descr="C:\Users\22017\Desktop\open137.png"/>
          <p:cNvPicPr>
            <a:picLocks noChangeAspect="1" noChangeArrowheads="1"/>
          </p:cNvPicPr>
          <p:nvPr/>
        </p:nvPicPr>
        <p:blipFill rotWithShape="1">
          <a:blip r:embed="rId11" cstate="print">
            <a:duotone>
              <a:schemeClr val="bg2">
                <a:shade val="45000"/>
                <a:satMod val="135000"/>
              </a:schemeClr>
              <a:prstClr val="white"/>
            </a:duotone>
            <a:extLst>
              <a:ext uri="{28A0092B-C50C-407E-A947-70E740481C1C}">
                <a14:useLocalDpi xmlns:a14="http://schemas.microsoft.com/office/drawing/2010/main" xmlns="" val="0"/>
              </a:ext>
            </a:extLst>
          </a:blip>
          <a:srcRect t="45067" b="1"/>
          <a:stretch/>
        </p:blipFill>
        <p:spPr bwMode="auto">
          <a:xfrm>
            <a:off x="7746707" y="5384530"/>
            <a:ext cx="822970" cy="452080"/>
          </a:xfrm>
          <a:prstGeom prst="rect">
            <a:avLst/>
          </a:prstGeom>
          <a:noFill/>
          <a:extLst>
            <a:ext uri="{909E8E84-426E-40DD-AFC4-6F175D3DCCD1}">
              <a14:hiddenFill xmlns:a14="http://schemas.microsoft.com/office/drawing/2010/main" xmlns="">
                <a:solidFill>
                  <a:srgbClr val="FFFFFF"/>
                </a:solidFill>
              </a14:hiddenFill>
            </a:ext>
          </a:extLst>
        </p:spPr>
      </p:pic>
      <p:sp>
        <p:nvSpPr>
          <p:cNvPr id="171" name="TextBox 170"/>
          <p:cNvSpPr txBox="1"/>
          <p:nvPr/>
        </p:nvSpPr>
        <p:spPr>
          <a:xfrm flipH="1">
            <a:off x="972477" y="524324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2" name="TextBox 171"/>
          <p:cNvSpPr txBox="1"/>
          <p:nvPr/>
        </p:nvSpPr>
        <p:spPr>
          <a:xfrm flipH="1">
            <a:off x="6949506" y="542207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VTO2</a:t>
            </a:r>
            <a:endParaRPr lang="zh-CN" altLang="en-US" sz="1000" dirty="0">
              <a:latin typeface="Segoe UI" pitchFamily="34" charset="0"/>
              <a:cs typeface="Segoe UI" pitchFamily="34" charset="0"/>
            </a:endParaRPr>
          </a:p>
        </p:txBody>
      </p:sp>
      <p:sp>
        <p:nvSpPr>
          <p:cNvPr id="173" name="TextBox 172"/>
          <p:cNvSpPr txBox="1"/>
          <p:nvPr/>
        </p:nvSpPr>
        <p:spPr>
          <a:xfrm flipH="1">
            <a:off x="1255546" y="406168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IPC</a:t>
            </a:r>
            <a:endParaRPr lang="zh-CN" altLang="en-US" sz="1000" dirty="0">
              <a:latin typeface="Segoe UI" pitchFamily="34" charset="0"/>
              <a:cs typeface="Segoe UI" pitchFamily="34" charset="0"/>
            </a:endParaRPr>
          </a:p>
        </p:txBody>
      </p:sp>
      <p:sp>
        <p:nvSpPr>
          <p:cNvPr id="174" name="TextBox 173"/>
          <p:cNvSpPr txBox="1"/>
          <p:nvPr/>
        </p:nvSpPr>
        <p:spPr>
          <a:xfrm flipH="1">
            <a:off x="3215472" y="3626055"/>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3096547" y="5273730"/>
            <a:ext cx="898537" cy="110800"/>
          </a:xfrm>
          <a:prstGeom prst="rect">
            <a:avLst/>
          </a:prstGeom>
          <a:noFill/>
        </p:spPr>
        <p:txBody>
          <a:bodyPr wrap="square" lIns="0" tIns="0" rIns="0" bIns="0" rtlCol="0">
            <a:spAutoFit/>
          </a:bodyPr>
          <a:lstStyle/>
          <a:p>
            <a:pPr algn="ctr">
              <a:lnSpc>
                <a:spcPct val="90000"/>
              </a:lnSpc>
              <a:spcBef>
                <a:spcPct val="20000"/>
              </a:spcBef>
              <a:buSzPct val="80000"/>
            </a:pPr>
            <a:r>
              <a:rPr lang="en-US" altLang="zh-CN" sz="800" dirty="0" smtClean="0">
                <a:latin typeface="Segoe UI" pitchFamily="34" charset="0"/>
                <a:cs typeface="Segoe UI" pitchFamily="34" charset="0"/>
              </a:rPr>
              <a:t>VTH1</a:t>
            </a:r>
            <a:endParaRPr lang="zh-CN" altLang="en-US" sz="800" dirty="0">
              <a:latin typeface="Segoe UI" pitchFamily="34" charset="0"/>
              <a:cs typeface="Segoe UI" pitchFamily="34" charset="0"/>
            </a:endParaRPr>
          </a:p>
        </p:txBody>
      </p:sp>
      <p:sp>
        <p:nvSpPr>
          <p:cNvPr id="176" name="TextBox 175"/>
          <p:cNvSpPr txBox="1"/>
          <p:nvPr/>
        </p:nvSpPr>
        <p:spPr>
          <a:xfrm flipH="1">
            <a:off x="4073780" y="3928020"/>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VTH2</a:t>
            </a:r>
            <a:endParaRPr lang="zh-CN" altLang="en-US" sz="1000" dirty="0">
              <a:latin typeface="Segoe UI" pitchFamily="34" charset="0"/>
              <a:cs typeface="Segoe UI" pitchFamily="34" charset="0"/>
            </a:endParaRPr>
          </a:p>
        </p:txBody>
      </p:sp>
      <p:pic>
        <p:nvPicPr>
          <p:cNvPr id="210" name="Picture 9" descr="C:\Users\22017\Desktop\本周需完成\man.png"/>
          <p:cNvPicPr>
            <a:picLocks noChangeAspect="1" noChangeArrowheads="1"/>
          </p:cNvPicPr>
          <p:nvPr/>
        </p:nvPicPr>
        <p:blipFill>
          <a:blip r:embed="rId12" cstate="print">
            <a:biLevel thresh="75000"/>
            <a:extLst>
              <a:ext uri="{28A0092B-C50C-407E-A947-70E740481C1C}">
                <a14:useLocalDpi xmlns:a14="http://schemas.microsoft.com/office/drawing/2010/main" xmlns="" val="0"/>
              </a:ext>
            </a:extLst>
          </a:blip>
          <a:srcRect/>
          <a:stretch>
            <a:fillRect/>
          </a:stretch>
        </p:blipFill>
        <p:spPr bwMode="auto">
          <a:xfrm>
            <a:off x="11202858" y="5641096"/>
            <a:ext cx="571673" cy="115814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4" name="直接连接符 213"/>
          <p:cNvCxnSpPr/>
          <p:nvPr/>
        </p:nvCxnSpPr>
        <p:spPr>
          <a:xfrm>
            <a:off x="5334059" y="5571923"/>
            <a:ext cx="7859" cy="722433"/>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flipH="1" flipV="1">
            <a:off x="5338691" y="6293498"/>
            <a:ext cx="5546547" cy="1"/>
          </a:xfrm>
          <a:prstGeom prst="line">
            <a:avLst/>
          </a:prstGeom>
          <a:ln w="3175">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114" name="Picture 4" descr="E:\6-宣传推广\素材\earth94.png"/>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717525" y="5968061"/>
            <a:ext cx="650875" cy="650875"/>
          </a:xfrm>
          <a:prstGeom prst="rect">
            <a:avLst/>
          </a:prstGeom>
          <a:noFill/>
          <a:extLst>
            <a:ext uri="{909E8E84-426E-40DD-AFC4-6F175D3DCCD1}">
              <a14:hiddenFill xmlns:a14="http://schemas.microsoft.com/office/drawing/2010/main" xmlns="">
                <a:solidFill>
                  <a:srgbClr val="FFFFFF"/>
                </a:solidFill>
              </a14:hiddenFill>
            </a:ext>
          </a:extLst>
        </p:spPr>
      </p:pic>
      <p:sp>
        <p:nvSpPr>
          <p:cNvPr id="223" name="TextBox 222"/>
          <p:cNvSpPr txBox="1"/>
          <p:nvPr/>
        </p:nvSpPr>
        <p:spPr>
          <a:xfrm flipH="1">
            <a:off x="10786344" y="5744697"/>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APP</a:t>
            </a:r>
            <a:endParaRPr lang="zh-CN" altLang="en-US" sz="1000" dirty="0">
              <a:latin typeface="Segoe UI" pitchFamily="34" charset="0"/>
              <a:cs typeface="Segoe UI" pitchFamily="34" charset="0"/>
            </a:endParaRPr>
          </a:p>
        </p:txBody>
      </p:sp>
      <p:pic>
        <p:nvPicPr>
          <p:cNvPr id="209" name="Picture 2" descr="E:\6-宣传推广\素材\APP\手机界面02 副本.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0713894" y="5712643"/>
            <a:ext cx="427095" cy="828079"/>
          </a:xfrm>
          <a:prstGeom prst="rect">
            <a:avLst/>
          </a:prstGeom>
          <a:noFill/>
          <a:extLst>
            <a:ext uri="{909E8E84-426E-40DD-AFC4-6F175D3DCCD1}">
              <a14:hiddenFill xmlns:a14="http://schemas.microsoft.com/office/drawing/2010/main" xmlns="">
                <a:solidFill>
                  <a:srgbClr val="FFFFFF"/>
                </a:solidFill>
              </a14:hiddenFill>
            </a:ext>
          </a:extLst>
        </p:spPr>
      </p:pic>
      <p:sp>
        <p:nvSpPr>
          <p:cNvPr id="225" name="TextBox 224"/>
          <p:cNvSpPr txBox="1"/>
          <p:nvPr/>
        </p:nvSpPr>
        <p:spPr>
          <a:xfrm>
            <a:off x="8964435" y="507187"/>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sp>
        <p:nvSpPr>
          <p:cNvPr id="233" name="TextBox 232"/>
          <p:cNvSpPr txBox="1"/>
          <p:nvPr/>
        </p:nvSpPr>
        <p:spPr>
          <a:xfrm>
            <a:off x="8970749" y="954297"/>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dirty="0" smtClean="0">
                <a:latin typeface="Segoe UI" pitchFamily="34" charset="0"/>
                <a:ea typeface="Segoe UI" pitchFamily="34" charset="0"/>
                <a:cs typeface="Segoe UI" pitchFamily="34" charset="0"/>
              </a:rPr>
              <a:t>VTO2111D-WP</a:t>
            </a:r>
            <a:endParaRPr lang="zh-CN" altLang="en-US" sz="1600" dirty="0">
              <a:latin typeface="Segoe UI" pitchFamily="34" charset="0"/>
              <a:cs typeface="Segoe UI" pitchFamily="34" charset="0"/>
            </a:endParaRPr>
          </a:p>
        </p:txBody>
      </p:sp>
      <p:sp>
        <p:nvSpPr>
          <p:cNvPr id="234" name="TextBox 233"/>
          <p:cNvSpPr txBox="1"/>
          <p:nvPr/>
        </p:nvSpPr>
        <p:spPr>
          <a:xfrm>
            <a:off x="8970749" y="2366895"/>
            <a:ext cx="1572866" cy="830997"/>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dirty="0">
                <a:latin typeface="Segoe UI" pitchFamily="34" charset="0"/>
                <a:ea typeface="Segoe UI" pitchFamily="34" charset="0"/>
                <a:cs typeface="Segoe UI" pitchFamily="34" charset="0"/>
              </a:rPr>
              <a:t>VTH5221D</a:t>
            </a:r>
            <a:endParaRPr lang="en-US" altLang="zh-CN" sz="1600" dirty="0" smtClean="0">
              <a:latin typeface="Segoe UI" pitchFamily="34" charset="0"/>
              <a:ea typeface="Segoe UI" pitchFamily="34" charset="0"/>
              <a:cs typeface="Segoe UI" pitchFamily="34" charset="0"/>
            </a:endParaRPr>
          </a:p>
          <a:p>
            <a:r>
              <a:rPr lang="en-US" altLang="zh-CN" sz="1600" dirty="0" smtClean="0">
                <a:latin typeface="Segoe UI" pitchFamily="34" charset="0"/>
                <a:ea typeface="Segoe UI" pitchFamily="34" charset="0"/>
                <a:cs typeface="Segoe UI" pitchFamily="34" charset="0"/>
              </a:rPr>
              <a:t>VTH5221DW</a:t>
            </a:r>
            <a:endParaRPr lang="zh-CN" altLang="en-US" sz="1600" dirty="0">
              <a:latin typeface="Segoe UI" pitchFamily="34" charset="0"/>
              <a:cs typeface="Segoe UI" pitchFamily="34" charset="0"/>
            </a:endParaRPr>
          </a:p>
        </p:txBody>
      </p:sp>
      <p:sp>
        <p:nvSpPr>
          <p:cNvPr id="222" name="TextBox 221"/>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pic>
        <p:nvPicPr>
          <p:cNvPr id="227" name="Picture 2" descr="E:\1-产品线\1-可视对讲VDP\产品规划\VTO\DH-VTO2111D-WP正面.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859708" y="4950320"/>
            <a:ext cx="283173" cy="522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28" name="Picture 2" descr="E:\1-产品线\1-可视对讲VDP\产品规划\VTO\DH-VTO2111D-WP正面.pn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926851" y="5050455"/>
            <a:ext cx="283173" cy="522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30" name="Picture 2" descr="E:\1-产品线\1-可视对讲VDP\产品规划\VTO\DH-VTO2111D-WP正面.pn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11362856" y="1008031"/>
            <a:ext cx="472400" cy="871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grpSp>
        <p:nvGrpSpPr>
          <p:cNvPr id="231" name="组合 230"/>
          <p:cNvGrpSpPr>
            <a:grpSpLocks noChangeAspect="1"/>
          </p:cNvGrpSpPr>
          <p:nvPr/>
        </p:nvGrpSpPr>
        <p:grpSpPr>
          <a:xfrm>
            <a:off x="4721017" y="2931574"/>
            <a:ext cx="1344933" cy="891685"/>
            <a:chOff x="4769499" y="655361"/>
            <a:chExt cx="5196351" cy="3420130"/>
          </a:xfrm>
        </p:grpSpPr>
        <p:grpSp>
          <p:nvGrpSpPr>
            <p:cNvPr id="232" name="组合 231"/>
            <p:cNvGrpSpPr>
              <a:grpSpLocks noChangeAspect="1"/>
            </p:cNvGrpSpPr>
            <p:nvPr/>
          </p:nvGrpSpPr>
          <p:grpSpPr>
            <a:xfrm>
              <a:off x="4769499" y="655361"/>
              <a:ext cx="5196351" cy="3420130"/>
              <a:chOff x="205740" y="1205901"/>
              <a:chExt cx="7135292" cy="4635340"/>
            </a:xfrm>
            <a:effectLst>
              <a:reflection stA="37000" endPos="14000" dir="5400000" sy="-100000" algn="bl" rotWithShape="0"/>
            </a:effectLst>
          </p:grpSpPr>
          <p:pic>
            <p:nvPicPr>
              <p:cNvPr id="236" name="Picture 2" descr="E:\1-产品线\1-可视对讲VDP\产品规划\VTH\VTH白正.png"/>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15817" t="19580" r="14223" b="12229"/>
              <a:stretch/>
            </p:blipFill>
            <p:spPr bwMode="auto">
              <a:xfrm>
                <a:off x="205740" y="1205901"/>
                <a:ext cx="7135292" cy="4635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37" name="Picture 4" descr="E:\1-产品线\1-可视对讲VDP\产品规划\VTH\新UI实物版\主界面.bmp"/>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1191462" y="2077724"/>
                <a:ext cx="5078707" cy="28575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35" name="Picture 2"/>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5482740" y="1298626"/>
              <a:ext cx="3698618" cy="21083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250" name="组合 249"/>
          <p:cNvGrpSpPr>
            <a:grpSpLocks noChangeAspect="1"/>
          </p:cNvGrpSpPr>
          <p:nvPr/>
        </p:nvGrpSpPr>
        <p:grpSpPr>
          <a:xfrm>
            <a:off x="3143153" y="4321966"/>
            <a:ext cx="1344933" cy="891685"/>
            <a:chOff x="4769499" y="655361"/>
            <a:chExt cx="5196351" cy="3420130"/>
          </a:xfrm>
        </p:grpSpPr>
        <p:grpSp>
          <p:nvGrpSpPr>
            <p:cNvPr id="251" name="组合 250"/>
            <p:cNvGrpSpPr>
              <a:grpSpLocks noChangeAspect="1"/>
            </p:cNvGrpSpPr>
            <p:nvPr/>
          </p:nvGrpSpPr>
          <p:grpSpPr>
            <a:xfrm>
              <a:off x="4769499" y="655361"/>
              <a:ext cx="5196351" cy="3420130"/>
              <a:chOff x="205740" y="1205901"/>
              <a:chExt cx="7135292" cy="4635340"/>
            </a:xfrm>
            <a:effectLst>
              <a:reflection stA="37000" endPos="14000" dir="5400000" sy="-100000" algn="bl" rotWithShape="0"/>
            </a:effectLst>
          </p:grpSpPr>
          <p:pic>
            <p:nvPicPr>
              <p:cNvPr id="253" name="Picture 2" descr="E:\1-产品线\1-可视对讲VDP\产品规划\VTH\VTH白正.png"/>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15817" t="19580" r="14223" b="12229"/>
              <a:stretch/>
            </p:blipFill>
            <p:spPr bwMode="auto">
              <a:xfrm>
                <a:off x="205740" y="1205901"/>
                <a:ext cx="7135292" cy="4635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254" name="Picture 4" descr="E:\1-产品线\1-可视对讲VDP\产品规划\VTH\新UI实物版\主界面.bmp"/>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191462" y="2077724"/>
                <a:ext cx="5078707" cy="285750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52" name="Picture 2"/>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5482740" y="1298625"/>
              <a:ext cx="3698620" cy="21083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57" name="Freeform 11"/>
          <p:cNvSpPr>
            <a:spLocks noChangeAspect="1" noEditPoints="1"/>
          </p:cNvSpPr>
          <p:nvPr/>
        </p:nvSpPr>
        <p:spPr bwMode="auto">
          <a:xfrm>
            <a:off x="1959483" y="3854531"/>
            <a:ext cx="178595" cy="234795"/>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261" name="Freeform 11"/>
          <p:cNvSpPr>
            <a:spLocks noChangeAspect="1" noEditPoints="1"/>
          </p:cNvSpPr>
          <p:nvPr/>
        </p:nvSpPr>
        <p:spPr bwMode="auto">
          <a:xfrm rot="5400000">
            <a:off x="5304514" y="3887068"/>
            <a:ext cx="178595" cy="234795"/>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262" name="Freeform 11"/>
          <p:cNvSpPr>
            <a:spLocks noChangeAspect="1" noEditPoints="1"/>
          </p:cNvSpPr>
          <p:nvPr/>
        </p:nvSpPr>
        <p:spPr bwMode="auto">
          <a:xfrm rot="5400000">
            <a:off x="3834067" y="5243617"/>
            <a:ext cx="178595" cy="234795"/>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sp>
        <p:nvSpPr>
          <p:cNvPr id="263" name="Freeform 11"/>
          <p:cNvSpPr>
            <a:spLocks noChangeAspect="1" noEditPoints="1"/>
          </p:cNvSpPr>
          <p:nvPr/>
        </p:nvSpPr>
        <p:spPr bwMode="auto">
          <a:xfrm>
            <a:off x="1142881" y="5381437"/>
            <a:ext cx="178595" cy="234795"/>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64" name="直接连接符 263"/>
          <p:cNvCxnSpPr/>
          <p:nvPr/>
        </p:nvCxnSpPr>
        <p:spPr>
          <a:xfrm>
            <a:off x="1378608" y="5558811"/>
            <a:ext cx="3720930" cy="709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nvCxnSpPr>
        <p:spPr>
          <a:xfrm flipH="1">
            <a:off x="4102523" y="5428240"/>
            <a:ext cx="1144035" cy="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862833" y="5140471"/>
            <a:ext cx="898537" cy="465178"/>
            <a:chOff x="5558441" y="5152516"/>
            <a:chExt cx="898537" cy="465178"/>
          </a:xfrm>
        </p:grpSpPr>
        <p:grpSp>
          <p:nvGrpSpPr>
            <p:cNvPr id="2" name="组合 1"/>
            <p:cNvGrpSpPr/>
            <p:nvPr/>
          </p:nvGrpSpPr>
          <p:grpSpPr>
            <a:xfrm>
              <a:off x="5558441" y="5366457"/>
              <a:ext cx="898537" cy="251237"/>
              <a:chOff x="3761579" y="5331267"/>
              <a:chExt cx="898537" cy="251237"/>
            </a:xfrm>
          </p:grpSpPr>
          <p:grpSp>
            <p:nvGrpSpPr>
              <p:cNvPr id="118" name="组合 117"/>
              <p:cNvGrpSpPr>
                <a:grpSpLocks noChangeAspect="1"/>
              </p:cNvGrpSpPr>
              <p:nvPr/>
            </p:nvGrpSpPr>
            <p:grpSpPr>
              <a:xfrm>
                <a:off x="3886409" y="5331267"/>
                <a:ext cx="692792" cy="251237"/>
                <a:chOff x="3119718" y="1379759"/>
                <a:chExt cx="2474258" cy="897276"/>
              </a:xfrm>
              <a:solidFill>
                <a:schemeClr val="bg1">
                  <a:lumMod val="50000"/>
                </a:schemeClr>
              </a:solidFill>
            </p:grpSpPr>
            <p:sp>
              <p:nvSpPr>
                <p:cNvPr id="119" name="圆角矩形 118"/>
                <p:cNvSpPr/>
                <p:nvPr/>
              </p:nvSpPr>
              <p:spPr>
                <a:xfrm>
                  <a:off x="3119718" y="1379759"/>
                  <a:ext cx="2474258" cy="897276"/>
                </a:xfrm>
                <a:prstGeom prst="roundRect">
                  <a:avLst>
                    <a:gd name="adj" fmla="val 467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p:cNvSpPr/>
                <p:nvPr/>
              </p:nvSpPr>
              <p:spPr>
                <a:xfrm>
                  <a:off x="3566160" y="1637133"/>
                  <a:ext cx="1511808" cy="4301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p:nvPr/>
              </p:nvCxnSpPr>
              <p:spPr>
                <a:xfrm>
                  <a:off x="5189456" y="1643429"/>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5189456" y="2056098"/>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5189456" y="1852200"/>
                  <a:ext cx="404520" cy="0"/>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5" name="矩形 124"/>
                <p:cNvSpPr/>
                <p:nvPr/>
              </p:nvSpPr>
              <p:spPr>
                <a:xfrm>
                  <a:off x="3841109"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p:cNvSpPr/>
                <p:nvPr/>
              </p:nvSpPr>
              <p:spPr>
                <a:xfrm>
                  <a:off x="42457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p:cNvSpPr/>
                <p:nvPr/>
              </p:nvSpPr>
              <p:spPr>
                <a:xfrm>
                  <a:off x="4670114" y="1774075"/>
                  <a:ext cx="278404" cy="156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4" name="TextBox 133"/>
              <p:cNvSpPr txBox="1"/>
              <p:nvPr/>
            </p:nvSpPr>
            <p:spPr>
              <a:xfrm flipH="1">
                <a:off x="3761579" y="540758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ea typeface="Segoe UI" pitchFamily="34" charset="0"/>
                    <a:cs typeface="Segoe UI" pitchFamily="34" charset="0"/>
                  </a:rPr>
                  <a:t>Router</a:t>
                </a:r>
                <a:endParaRPr lang="zh-CN" altLang="en-US" sz="1000" dirty="0">
                  <a:latin typeface="Segoe UI" pitchFamily="34" charset="0"/>
                  <a:cs typeface="Segoe UI" pitchFamily="34" charset="0"/>
                </a:endParaRPr>
              </a:p>
            </p:txBody>
          </p:sp>
        </p:grpSp>
        <p:cxnSp>
          <p:nvCxnSpPr>
            <p:cNvPr id="9" name="直接连接符 8"/>
            <p:cNvCxnSpPr/>
            <p:nvPr/>
          </p:nvCxnSpPr>
          <p:spPr>
            <a:xfrm>
              <a:off x="6295603" y="5152516"/>
              <a:ext cx="0" cy="22054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66" name="直接连接符 265"/>
          <p:cNvCxnSpPr/>
          <p:nvPr/>
        </p:nvCxnSpPr>
        <p:spPr>
          <a:xfrm flipV="1">
            <a:off x="5398826" y="4117087"/>
            <a:ext cx="0" cy="1208176"/>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nvCxnSpPr>
        <p:spPr>
          <a:xfrm flipH="1">
            <a:off x="2138079" y="4038820"/>
            <a:ext cx="2906979" cy="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nvCxnSpPr>
        <p:spPr>
          <a:xfrm flipV="1">
            <a:off x="5045058" y="4047703"/>
            <a:ext cx="0" cy="1306346"/>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69" name="Freeform 11"/>
          <p:cNvSpPr>
            <a:spLocks noChangeAspect="1" noEditPoints="1"/>
          </p:cNvSpPr>
          <p:nvPr/>
        </p:nvSpPr>
        <p:spPr bwMode="auto">
          <a:xfrm rot="10800000">
            <a:off x="6724257" y="5403244"/>
            <a:ext cx="178595" cy="234795"/>
          </a:xfrm>
          <a:custGeom>
            <a:avLst/>
            <a:gdLst>
              <a:gd name="T0" fmla="*/ 146 w 289"/>
              <a:gd name="T1" fmla="*/ 357 h 411"/>
              <a:gd name="T2" fmla="*/ 117 w 289"/>
              <a:gd name="T3" fmla="*/ 329 h 411"/>
              <a:gd name="T4" fmla="*/ 168 w 289"/>
              <a:gd name="T5" fmla="*/ 205 h 411"/>
              <a:gd name="T6" fmla="*/ 117 w 289"/>
              <a:gd name="T7" fmla="*/ 82 h 411"/>
              <a:gd name="T8" fmla="*/ 146 w 289"/>
              <a:gd name="T9" fmla="*/ 53 h 411"/>
              <a:gd name="T10" fmla="*/ 208 w 289"/>
              <a:gd name="T11" fmla="*/ 205 h 411"/>
              <a:gd name="T12" fmla="*/ 146 w 289"/>
              <a:gd name="T13" fmla="*/ 357 h 411"/>
              <a:gd name="T14" fmla="*/ 289 w 289"/>
              <a:gd name="T15" fmla="*/ 205 h 411"/>
              <a:gd name="T16" fmla="*/ 204 w 289"/>
              <a:gd name="T17" fmla="*/ 0 h 411"/>
              <a:gd name="T18" fmla="*/ 176 w 289"/>
              <a:gd name="T19" fmla="*/ 28 h 411"/>
              <a:gd name="T20" fmla="*/ 249 w 289"/>
              <a:gd name="T21" fmla="*/ 205 h 411"/>
              <a:gd name="T22" fmla="*/ 176 w 289"/>
              <a:gd name="T23" fmla="*/ 382 h 411"/>
              <a:gd name="T24" fmla="*/ 204 w 289"/>
              <a:gd name="T25" fmla="*/ 411 h 411"/>
              <a:gd name="T26" fmla="*/ 289 w 289"/>
              <a:gd name="T27" fmla="*/ 205 h 411"/>
              <a:gd name="T28" fmla="*/ 87 w 289"/>
              <a:gd name="T29" fmla="*/ 105 h 411"/>
              <a:gd name="T30" fmla="*/ 58 w 289"/>
              <a:gd name="T31" fmla="*/ 134 h 411"/>
              <a:gd name="T32" fmla="*/ 58 w 289"/>
              <a:gd name="T33" fmla="*/ 276 h 411"/>
              <a:gd name="T34" fmla="*/ 87 w 289"/>
              <a:gd name="T35" fmla="*/ 305 h 411"/>
              <a:gd name="T36" fmla="*/ 87 w 289"/>
              <a:gd name="T37" fmla="*/ 105 h 411"/>
              <a:gd name="T38" fmla="*/ 28 w 289"/>
              <a:gd name="T39" fmla="*/ 158 h 411"/>
              <a:gd name="T40" fmla="*/ 0 w 289"/>
              <a:gd name="T41" fmla="*/ 186 h 411"/>
              <a:gd name="T42" fmla="*/ 0 w 289"/>
              <a:gd name="T43" fmla="*/ 224 h 411"/>
              <a:gd name="T44" fmla="*/ 28 w 289"/>
              <a:gd name="T45" fmla="*/ 252 h 411"/>
              <a:gd name="T46" fmla="*/ 28 w 289"/>
              <a:gd name="T47" fmla="*/ 15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9" h="411">
                <a:moveTo>
                  <a:pt x="146" y="357"/>
                </a:moveTo>
                <a:cubicBezTo>
                  <a:pt x="117" y="329"/>
                  <a:pt x="117" y="329"/>
                  <a:pt x="117" y="329"/>
                </a:cubicBezTo>
                <a:cubicBezTo>
                  <a:pt x="150" y="296"/>
                  <a:pt x="168" y="252"/>
                  <a:pt x="168" y="205"/>
                </a:cubicBezTo>
                <a:cubicBezTo>
                  <a:pt x="168" y="158"/>
                  <a:pt x="150" y="115"/>
                  <a:pt x="117" y="82"/>
                </a:cubicBezTo>
                <a:cubicBezTo>
                  <a:pt x="146" y="53"/>
                  <a:pt x="146" y="53"/>
                  <a:pt x="146" y="53"/>
                </a:cubicBezTo>
                <a:cubicBezTo>
                  <a:pt x="186" y="94"/>
                  <a:pt x="208" y="148"/>
                  <a:pt x="208" y="205"/>
                </a:cubicBezTo>
                <a:cubicBezTo>
                  <a:pt x="208" y="262"/>
                  <a:pt x="186" y="316"/>
                  <a:pt x="146" y="357"/>
                </a:cubicBezTo>
                <a:close/>
                <a:moveTo>
                  <a:pt x="289" y="205"/>
                </a:moveTo>
                <a:cubicBezTo>
                  <a:pt x="289" y="127"/>
                  <a:pt x="259" y="54"/>
                  <a:pt x="204" y="0"/>
                </a:cubicBezTo>
                <a:cubicBezTo>
                  <a:pt x="176" y="28"/>
                  <a:pt x="176" y="28"/>
                  <a:pt x="176" y="28"/>
                </a:cubicBezTo>
                <a:cubicBezTo>
                  <a:pt x="223" y="75"/>
                  <a:pt x="249" y="138"/>
                  <a:pt x="249" y="205"/>
                </a:cubicBezTo>
                <a:cubicBezTo>
                  <a:pt x="249" y="272"/>
                  <a:pt x="223" y="335"/>
                  <a:pt x="176" y="382"/>
                </a:cubicBezTo>
                <a:cubicBezTo>
                  <a:pt x="204" y="411"/>
                  <a:pt x="204" y="411"/>
                  <a:pt x="204" y="411"/>
                </a:cubicBezTo>
                <a:cubicBezTo>
                  <a:pt x="259" y="356"/>
                  <a:pt x="289" y="283"/>
                  <a:pt x="289" y="205"/>
                </a:cubicBezTo>
                <a:close/>
                <a:moveTo>
                  <a:pt x="87" y="105"/>
                </a:moveTo>
                <a:cubicBezTo>
                  <a:pt x="58" y="134"/>
                  <a:pt x="58" y="134"/>
                  <a:pt x="58" y="134"/>
                </a:cubicBezTo>
                <a:cubicBezTo>
                  <a:pt x="98" y="173"/>
                  <a:pt x="98" y="237"/>
                  <a:pt x="58" y="276"/>
                </a:cubicBezTo>
                <a:cubicBezTo>
                  <a:pt x="87" y="305"/>
                  <a:pt x="87" y="305"/>
                  <a:pt x="87" y="305"/>
                </a:cubicBezTo>
                <a:cubicBezTo>
                  <a:pt x="141" y="250"/>
                  <a:pt x="141" y="160"/>
                  <a:pt x="87" y="105"/>
                </a:cubicBezTo>
                <a:close/>
                <a:moveTo>
                  <a:pt x="28" y="158"/>
                </a:moveTo>
                <a:cubicBezTo>
                  <a:pt x="0" y="186"/>
                  <a:pt x="0" y="186"/>
                  <a:pt x="0" y="186"/>
                </a:cubicBezTo>
                <a:cubicBezTo>
                  <a:pt x="10" y="197"/>
                  <a:pt x="10" y="214"/>
                  <a:pt x="0" y="224"/>
                </a:cubicBezTo>
                <a:cubicBezTo>
                  <a:pt x="28" y="252"/>
                  <a:pt x="28" y="252"/>
                  <a:pt x="28" y="252"/>
                </a:cubicBezTo>
                <a:cubicBezTo>
                  <a:pt x="54" y="226"/>
                  <a:pt x="54" y="184"/>
                  <a:pt x="28" y="158"/>
                </a:cubicBezTo>
                <a:close/>
              </a:path>
            </a:pathLst>
          </a:custGeom>
          <a:solidFill>
            <a:srgbClr val="00B0F0"/>
          </a:solidFill>
          <a:ln w="10795" cap="flat" cmpd="sng" algn="ctr">
            <a:noFill/>
            <a:prstDash val="solid"/>
          </a:ln>
          <a:effectLst/>
        </p:spPr>
        <p:txBody>
          <a:bodyPr rot="0" spcFirstLastPara="0" vertOverflow="overflow" horzOverflow="overflow" vert="horz" wrap="square" lIns="68553" tIns="34277" rIns="68553" bIns="34277" numCol="1" spcCol="0" rtlCol="0" fromWordArt="0" anchor="ctr" anchorCtr="0" forceAA="0" compatLnSpc="1">
            <a:prstTxWarp prst="textNoShape">
              <a:avLst/>
            </a:prstTxWarp>
            <a:noAutofit/>
          </a:bodyPr>
          <a:lstStyle/>
          <a:p>
            <a:pPr marL="0" marR="0" lvl="0" indent="0" algn="ctr" defTabSz="932391"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dirty="0" smtClean="0">
              <a:ln>
                <a:noFill/>
              </a:ln>
              <a:solidFill>
                <a:srgbClr val="FFFFFF"/>
              </a:solidFill>
              <a:effectLst/>
              <a:uLnTx/>
              <a:uFillTx/>
              <a:latin typeface="Segoe UI"/>
              <a:ea typeface="+mn-ea"/>
              <a:cs typeface="+mn-cs"/>
            </a:endParaRPr>
          </a:p>
        </p:txBody>
      </p:sp>
      <p:cxnSp>
        <p:nvCxnSpPr>
          <p:cNvPr id="270" name="直接连接符 269"/>
          <p:cNvCxnSpPr/>
          <p:nvPr/>
        </p:nvCxnSpPr>
        <p:spPr>
          <a:xfrm flipH="1">
            <a:off x="5676538" y="5432154"/>
            <a:ext cx="1047718" cy="0"/>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72" name="TextBox 271"/>
          <p:cNvSpPr txBox="1"/>
          <p:nvPr/>
        </p:nvSpPr>
        <p:spPr>
          <a:xfrm flipH="1">
            <a:off x="2048780" y="5493747"/>
            <a:ext cx="695655"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0070C0"/>
                </a:solidFill>
                <a:latin typeface="Segoe UI" pitchFamily="34" charset="0"/>
                <a:cs typeface="Segoe UI" pitchFamily="34" charset="0"/>
              </a:rPr>
              <a:t>&lt;Wi-Fi&gt;</a:t>
            </a:r>
            <a:endParaRPr lang="zh-CN" altLang="en-US" sz="1000" dirty="0">
              <a:solidFill>
                <a:srgbClr val="0070C0"/>
              </a:solidFill>
              <a:latin typeface="Segoe UI" pitchFamily="34" charset="0"/>
              <a:cs typeface="Segoe UI" pitchFamily="34" charset="0"/>
            </a:endParaRPr>
          </a:p>
        </p:txBody>
      </p:sp>
      <p:sp>
        <p:nvSpPr>
          <p:cNvPr id="274" name="TextBox 273"/>
          <p:cNvSpPr txBox="1"/>
          <p:nvPr/>
        </p:nvSpPr>
        <p:spPr>
          <a:xfrm flipH="1">
            <a:off x="5585027" y="661893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Public net</a:t>
            </a:r>
            <a:endParaRPr lang="zh-CN" altLang="en-US" sz="1000" dirty="0">
              <a:latin typeface="Segoe UI" pitchFamily="34" charset="0"/>
              <a:cs typeface="Segoe UI" pitchFamily="34" charset="0"/>
            </a:endParaRPr>
          </a:p>
        </p:txBody>
      </p:sp>
      <p:grpSp>
        <p:nvGrpSpPr>
          <p:cNvPr id="7183" name="组合 7182"/>
          <p:cNvGrpSpPr/>
          <p:nvPr/>
        </p:nvGrpSpPr>
        <p:grpSpPr>
          <a:xfrm>
            <a:off x="11144725" y="4988335"/>
            <a:ext cx="625453" cy="426117"/>
            <a:chOff x="9226756" y="5507387"/>
            <a:chExt cx="625453" cy="426117"/>
          </a:xfrm>
        </p:grpSpPr>
        <p:sp>
          <p:nvSpPr>
            <p:cNvPr id="277" name="圆角矩形 276"/>
            <p:cNvSpPr/>
            <p:nvPr/>
          </p:nvSpPr>
          <p:spPr>
            <a:xfrm>
              <a:off x="9262795" y="55901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7"/>
            <p:cNvSpPr/>
            <p:nvPr/>
          </p:nvSpPr>
          <p:spPr>
            <a:xfrm>
              <a:off x="9226756" y="5507387"/>
              <a:ext cx="625453" cy="415498"/>
            </a:xfrm>
            <a:prstGeom prst="rect">
              <a:avLst/>
            </a:prstGeom>
            <a:ln>
              <a:noFill/>
            </a:ln>
          </p:spPr>
          <p:txBody>
            <a:bodyPr wrap="square">
              <a:spAutoFit/>
            </a:bodyPr>
            <a:lstStyle/>
            <a:p>
              <a:endParaRPr lang="en-US" altLang="zh-CN" sz="900" dirty="0" smtClean="0"/>
            </a:p>
            <a:p>
              <a:r>
                <a:rPr lang="en-US" altLang="zh-CN" sz="1200" b="1" dirty="0" err="1" smtClean="0">
                  <a:latin typeface="Segoe UI" pitchFamily="34" charset="0"/>
                  <a:ea typeface="Segoe UI" pitchFamily="34" charset="0"/>
                  <a:cs typeface="Segoe UI" pitchFamily="34" charset="0"/>
                </a:rPr>
                <a:t>PoE</a:t>
              </a:r>
              <a:endParaRPr lang="zh-CN" altLang="en-US" sz="1200" b="1" dirty="0">
                <a:latin typeface="Segoe UI" pitchFamily="34" charset="0"/>
                <a:cs typeface="Segoe UI" pitchFamily="34" charset="0"/>
              </a:endParaRPr>
            </a:p>
          </p:txBody>
        </p:sp>
      </p:grpSp>
      <p:grpSp>
        <p:nvGrpSpPr>
          <p:cNvPr id="279" name="组合 162"/>
          <p:cNvGrpSpPr>
            <a:grpSpLocks noChangeAspect="1"/>
          </p:cNvGrpSpPr>
          <p:nvPr/>
        </p:nvGrpSpPr>
        <p:grpSpPr>
          <a:xfrm>
            <a:off x="5959737" y="1048049"/>
            <a:ext cx="2889874" cy="601111"/>
            <a:chOff x="1822000" y="1087793"/>
            <a:chExt cx="2140647" cy="445266"/>
          </a:xfrm>
        </p:grpSpPr>
        <p:grpSp>
          <p:nvGrpSpPr>
            <p:cNvPr id="280" name="组合 169"/>
            <p:cNvGrpSpPr/>
            <p:nvPr/>
          </p:nvGrpSpPr>
          <p:grpSpPr>
            <a:xfrm>
              <a:off x="1822000" y="1087793"/>
              <a:ext cx="354241" cy="370891"/>
              <a:chOff x="1331640" y="483520"/>
              <a:chExt cx="4464496" cy="4392489"/>
            </a:xfrm>
          </p:grpSpPr>
          <p:sp>
            <p:nvSpPr>
              <p:cNvPr id="293" name="矩形 292"/>
              <p:cNvSpPr/>
              <p:nvPr/>
            </p:nvSpPr>
            <p:spPr bwMode="auto">
              <a:xfrm>
                <a:off x="1331640" y="483520"/>
                <a:ext cx="4464496" cy="4392489"/>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94" name="椭圆 293"/>
              <p:cNvSpPr/>
              <p:nvPr/>
            </p:nvSpPr>
            <p:spPr bwMode="auto">
              <a:xfrm>
                <a:off x="1741545" y="843558"/>
                <a:ext cx="1750335" cy="1728192"/>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95" name="椭圆 294"/>
              <p:cNvSpPr/>
              <p:nvPr/>
            </p:nvSpPr>
            <p:spPr bwMode="auto">
              <a:xfrm>
                <a:off x="1979713" y="1063304"/>
                <a:ext cx="1296144" cy="1279747"/>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96" name="矩形 295"/>
              <p:cNvSpPr/>
              <p:nvPr/>
            </p:nvSpPr>
            <p:spPr bwMode="auto">
              <a:xfrm>
                <a:off x="1669536" y="3435846"/>
                <a:ext cx="2470416" cy="648072"/>
              </a:xfrm>
              <a:prstGeom prst="rect">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97" name="椭圆 296"/>
              <p:cNvSpPr/>
              <p:nvPr/>
            </p:nvSpPr>
            <p:spPr bwMode="auto">
              <a:xfrm>
                <a:off x="4577537" y="3378414"/>
                <a:ext cx="714543" cy="705504"/>
              </a:xfrm>
              <a:prstGeom prst="ellipse">
                <a:avLst/>
              </a:prstGeom>
              <a:no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nvGrpSpPr>
              <p:cNvPr id="298" name="组合 190"/>
              <p:cNvGrpSpPr/>
              <p:nvPr/>
            </p:nvGrpSpPr>
            <p:grpSpPr>
              <a:xfrm>
                <a:off x="4484878" y="1275606"/>
                <a:ext cx="663186" cy="982762"/>
                <a:chOff x="6516216" y="1491630"/>
                <a:chExt cx="1008112" cy="1440160"/>
              </a:xfrm>
            </p:grpSpPr>
            <p:sp>
              <p:nvSpPr>
                <p:cNvPr id="299" name="椭圆 298"/>
                <p:cNvSpPr/>
                <p:nvPr/>
              </p:nvSpPr>
              <p:spPr bwMode="auto">
                <a:xfrm>
                  <a:off x="6516643"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0" name="椭圆 299"/>
                <p:cNvSpPr/>
                <p:nvPr/>
              </p:nvSpPr>
              <p:spPr bwMode="auto">
                <a:xfrm>
                  <a:off x="6516216"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1" name="椭圆 300"/>
                <p:cNvSpPr/>
                <p:nvPr/>
              </p:nvSpPr>
              <p:spPr bwMode="auto">
                <a:xfrm>
                  <a:off x="6516643"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2" name="椭圆 301"/>
                <p:cNvSpPr/>
                <p:nvPr/>
              </p:nvSpPr>
              <p:spPr bwMode="auto">
                <a:xfrm>
                  <a:off x="6516216"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3" name="椭圆 302"/>
                <p:cNvSpPr/>
                <p:nvPr/>
              </p:nvSpPr>
              <p:spPr bwMode="auto">
                <a:xfrm>
                  <a:off x="6934147"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4" name="椭圆 303"/>
                <p:cNvSpPr/>
                <p:nvPr/>
              </p:nvSpPr>
              <p:spPr bwMode="auto">
                <a:xfrm>
                  <a:off x="6933720"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5" name="椭圆 304"/>
                <p:cNvSpPr/>
                <p:nvPr/>
              </p:nvSpPr>
              <p:spPr bwMode="auto">
                <a:xfrm>
                  <a:off x="6934147"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6" name="椭圆 305"/>
                <p:cNvSpPr/>
                <p:nvPr/>
              </p:nvSpPr>
              <p:spPr bwMode="auto">
                <a:xfrm>
                  <a:off x="6933719" y="2747970"/>
                  <a:ext cx="172465" cy="183820"/>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7" name="椭圆 306"/>
                <p:cNvSpPr/>
                <p:nvPr/>
              </p:nvSpPr>
              <p:spPr bwMode="auto">
                <a:xfrm>
                  <a:off x="7351865" y="1491630"/>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8" name="椭圆 307"/>
                <p:cNvSpPr/>
                <p:nvPr/>
              </p:nvSpPr>
              <p:spPr bwMode="auto">
                <a:xfrm>
                  <a:off x="7351438" y="1900906"/>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09" name="椭圆 308"/>
                <p:cNvSpPr/>
                <p:nvPr/>
              </p:nvSpPr>
              <p:spPr bwMode="auto">
                <a:xfrm>
                  <a:off x="7351865" y="2311822"/>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310" name="椭圆 309"/>
                <p:cNvSpPr/>
                <p:nvPr/>
              </p:nvSpPr>
              <p:spPr bwMode="auto">
                <a:xfrm>
                  <a:off x="7351438" y="2747975"/>
                  <a:ext cx="172463" cy="183815"/>
                </a:xfrm>
                <a:prstGeom prst="ellipse">
                  <a:avLst/>
                </a:prstGeom>
                <a:solidFill>
                  <a:schemeClr val="bg1">
                    <a:lumMod val="95000"/>
                  </a:schemeClr>
                </a:solidFill>
                <a:ln w="12700">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grpSp>
        </p:grpSp>
        <p:grpSp>
          <p:nvGrpSpPr>
            <p:cNvPr id="281" name="组合 17"/>
            <p:cNvGrpSpPr/>
            <p:nvPr/>
          </p:nvGrpSpPr>
          <p:grpSpPr>
            <a:xfrm>
              <a:off x="2789468" y="1126372"/>
              <a:ext cx="462210" cy="324974"/>
              <a:chOff x="3214678" y="2357436"/>
              <a:chExt cx="2857520" cy="1785950"/>
            </a:xfrm>
            <a:noFill/>
          </p:grpSpPr>
          <p:sp>
            <p:nvSpPr>
              <p:cNvPr id="285" name="圆角矩形 284"/>
              <p:cNvSpPr/>
              <p:nvPr/>
            </p:nvSpPr>
            <p:spPr bwMode="auto">
              <a:xfrm>
                <a:off x="3214678" y="2357436"/>
                <a:ext cx="2857520" cy="1785950"/>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86" name="圆角矩形 285"/>
              <p:cNvSpPr/>
              <p:nvPr/>
            </p:nvSpPr>
            <p:spPr bwMode="auto">
              <a:xfrm>
                <a:off x="3286116" y="2428874"/>
                <a:ext cx="2714644" cy="1643073"/>
              </a:xfrm>
              <a:prstGeom prst="roundRect">
                <a:avLst/>
              </a:prstGeom>
              <a:grp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87" name="矩形 286"/>
              <p:cNvSpPr/>
              <p:nvPr/>
            </p:nvSpPr>
            <p:spPr>
              <a:xfrm>
                <a:off x="3643306" y="2714626"/>
                <a:ext cx="1928826" cy="107157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8" name="椭圆 287"/>
              <p:cNvSpPr/>
              <p:nvPr/>
            </p:nvSpPr>
            <p:spPr>
              <a:xfrm>
                <a:off x="5715008" y="2714626"/>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9" name="椭圆 288"/>
              <p:cNvSpPr/>
              <p:nvPr/>
            </p:nvSpPr>
            <p:spPr>
              <a:xfrm>
                <a:off x="5715008" y="2928940"/>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0" name="椭圆 289"/>
              <p:cNvSpPr/>
              <p:nvPr/>
            </p:nvSpPr>
            <p:spPr>
              <a:xfrm>
                <a:off x="5715008" y="3143254"/>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1" name="椭圆 290"/>
              <p:cNvSpPr/>
              <p:nvPr/>
            </p:nvSpPr>
            <p:spPr>
              <a:xfrm>
                <a:off x="5715008" y="3357568"/>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2" name="椭圆 291"/>
              <p:cNvSpPr/>
              <p:nvPr/>
            </p:nvSpPr>
            <p:spPr>
              <a:xfrm>
                <a:off x="5715008" y="3571882"/>
                <a:ext cx="142876" cy="142876"/>
              </a:xfrm>
              <a:prstGeom prst="ellipse">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2" name="矩形 281"/>
            <p:cNvSpPr/>
            <p:nvPr/>
          </p:nvSpPr>
          <p:spPr>
            <a:xfrm>
              <a:off x="2151780" y="1100397"/>
              <a:ext cx="479698" cy="389850"/>
            </a:xfrm>
            <a:prstGeom prst="rect">
              <a:avLst/>
            </a:prstGeom>
            <a:ln>
              <a:noFill/>
            </a:ln>
          </p:spPr>
          <p:txBody>
            <a:bodyPr wrap="square">
              <a:spAutoFit/>
            </a:bodyPr>
            <a:lstStyle/>
            <a:p>
              <a:r>
                <a:rPr lang="en-US" altLang="zh-CN" sz="1600" b="1" dirty="0" smtClean="0">
                  <a:latin typeface="Segoe UI" pitchFamily="34" charset="0"/>
                  <a:ea typeface="Segoe UI" pitchFamily="34" charset="0"/>
                  <a:cs typeface="Segoe UI" pitchFamily="34" charset="0"/>
                </a:rPr>
                <a:t>20</a:t>
              </a: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sp>
          <p:nvSpPr>
            <p:cNvPr id="283" name="矩形 282"/>
            <p:cNvSpPr/>
            <p:nvPr/>
          </p:nvSpPr>
          <p:spPr>
            <a:xfrm>
              <a:off x="3238973" y="1099893"/>
              <a:ext cx="723674" cy="433166"/>
            </a:xfrm>
            <a:prstGeom prst="rect">
              <a:avLst/>
            </a:prstGeom>
            <a:ln>
              <a:noFill/>
            </a:ln>
          </p:spPr>
          <p:txBody>
            <a:bodyPr wrap="square">
              <a:spAutoFit/>
            </a:bodyPr>
            <a:lstStyle/>
            <a:p>
              <a:r>
                <a:rPr lang="en-US" altLang="zh-CN" sz="1600" b="1" dirty="0">
                  <a:latin typeface="Segoe UI" pitchFamily="34" charset="0"/>
                  <a:ea typeface="Segoe UI" pitchFamily="34" charset="0"/>
                  <a:cs typeface="Segoe UI" pitchFamily="34" charset="0"/>
                </a:rPr>
                <a:t>5</a:t>
              </a:r>
              <a:endParaRPr lang="en-US" altLang="zh-CN" sz="1600" b="1" dirty="0" smtClean="0">
                <a:latin typeface="Segoe UI" pitchFamily="34" charset="0"/>
                <a:ea typeface="Segoe UI" pitchFamily="34" charset="0"/>
                <a:cs typeface="Segoe UI" pitchFamily="34" charset="0"/>
              </a:endParaRPr>
            </a:p>
            <a:p>
              <a:r>
                <a:rPr lang="en-US" altLang="zh-CN" sz="1600" dirty="0">
                  <a:latin typeface="Segoe UI" pitchFamily="34" charset="0"/>
                  <a:ea typeface="Segoe UI" pitchFamily="34" charset="0"/>
                  <a:cs typeface="Segoe UI" pitchFamily="34" charset="0"/>
                </a:rPr>
                <a:t>Monitor</a:t>
              </a:r>
              <a:endParaRPr lang="zh-CN" altLang="en-US" sz="1600" dirty="0">
                <a:latin typeface="Segoe UI" pitchFamily="34" charset="0"/>
                <a:cs typeface="Segoe UI" pitchFamily="34" charset="0"/>
              </a:endParaRPr>
            </a:p>
          </p:txBody>
        </p:sp>
        <p:sp>
          <p:nvSpPr>
            <p:cNvPr id="284" name="矩形 283"/>
            <p:cNvSpPr/>
            <p:nvPr/>
          </p:nvSpPr>
          <p:spPr>
            <a:xfrm>
              <a:off x="2424603" y="1110693"/>
              <a:ext cx="346423" cy="369332"/>
            </a:xfrm>
            <a:prstGeom prst="rect">
              <a:avLst/>
            </a:prstGeom>
            <a:noFill/>
            <a:ln>
              <a:noFill/>
            </a:ln>
          </p:spPr>
          <p:txBody>
            <a:bodyPr wrap="square">
              <a:spAutoFit/>
            </a:bodyPr>
            <a:lstStyle/>
            <a:p>
              <a:pPr algn="ctr"/>
              <a:r>
                <a:rPr lang="en-US" altLang="zh-CN" dirty="0" smtClean="0"/>
                <a:t>X</a:t>
              </a:r>
              <a:endParaRPr lang="zh-CN" altLang="en-US" dirty="0"/>
            </a:p>
          </p:txBody>
        </p:sp>
      </p:grpSp>
      <p:grpSp>
        <p:nvGrpSpPr>
          <p:cNvPr id="311" name="组合 310"/>
          <p:cNvGrpSpPr/>
          <p:nvPr/>
        </p:nvGrpSpPr>
        <p:grpSpPr>
          <a:xfrm>
            <a:off x="9516226" y="4513148"/>
            <a:ext cx="401568" cy="343340"/>
            <a:chOff x="9080805" y="4596801"/>
            <a:chExt cx="401568" cy="343340"/>
          </a:xfrm>
        </p:grpSpPr>
        <p:pic>
          <p:nvPicPr>
            <p:cNvPr id="312" name="图片 311"/>
            <p:cNvPicPr>
              <a:picLocks noChangeAspect="1"/>
            </p:cNvPicPr>
            <p:nvPr/>
          </p:nvPicPr>
          <p:blipFill rotWithShape="1">
            <a:blip r:embed="rId22" cstate="print">
              <a:extLst>
                <a:ext uri="{BEBA8EAE-BF5A-486C-A8C5-ECC9F3942E4B}">
                  <a14:imgProps xmlns:a14="http://schemas.microsoft.com/office/drawing/2010/main" xmlns="">
                    <a14:imgLayer r:embed="rId23">
                      <a14:imgEffect>
                        <a14:brightnessContrast bright="-100000"/>
                      </a14:imgEffect>
                    </a14:imgLayer>
                  </a14:imgProps>
                </a:ext>
                <a:ext uri="{28A0092B-C50C-407E-A947-70E740481C1C}">
                  <a14:useLocalDpi xmlns:a14="http://schemas.microsoft.com/office/drawing/2010/main" xmlns="" val="0"/>
                </a:ext>
              </a:extLst>
            </a:blip>
            <a:srcRect l="71755" t="88469"/>
            <a:stretch/>
          </p:blipFill>
          <p:spPr>
            <a:xfrm>
              <a:off x="9080805" y="4596802"/>
              <a:ext cx="360127" cy="283435"/>
            </a:xfrm>
            <a:prstGeom prst="rect">
              <a:avLst/>
            </a:prstGeom>
          </p:spPr>
        </p:pic>
        <p:sp>
          <p:nvSpPr>
            <p:cNvPr id="313" name="圆角矩形 312"/>
            <p:cNvSpPr/>
            <p:nvPr/>
          </p:nvSpPr>
          <p:spPr>
            <a:xfrm>
              <a:off x="9138751" y="459680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4" name="组合 313"/>
          <p:cNvGrpSpPr/>
          <p:nvPr/>
        </p:nvGrpSpPr>
        <p:grpSpPr>
          <a:xfrm>
            <a:off x="10666148" y="5075143"/>
            <a:ext cx="343622" cy="361549"/>
            <a:chOff x="10302430" y="6179651"/>
            <a:chExt cx="343622" cy="361549"/>
          </a:xfrm>
        </p:grpSpPr>
        <p:pic>
          <p:nvPicPr>
            <p:cNvPr id="315" name="图片 314"/>
            <p:cNvPicPr>
              <a:picLocks noChangeAspect="1"/>
            </p:cNvPicPr>
            <p:nvPr/>
          </p:nvPicPr>
          <p:blipFill rotWithShape="1">
            <a:blip r:embed="rId24" cstate="print">
              <a:extLst>
                <a:ext uri="{BEBA8EAE-BF5A-486C-A8C5-ECC9F3942E4B}">
                  <a14:imgProps xmlns:a14="http://schemas.microsoft.com/office/drawing/2010/main" xmlns="">
                    <a14:imgLayer r:embed="rId25">
                      <a14:imgEffect>
                        <a14:brightnessContrast bright="-100000"/>
                      </a14:imgEffect>
                    </a14:imgLayer>
                  </a14:imgProps>
                </a:ext>
                <a:ext uri="{28A0092B-C50C-407E-A947-70E740481C1C}">
                  <a14:useLocalDpi xmlns:a14="http://schemas.microsoft.com/office/drawing/2010/main" xmlns="" val="0"/>
                </a:ext>
              </a:extLst>
            </a:blip>
            <a:srcRect l="75242" b="86484"/>
            <a:stretch/>
          </p:blipFill>
          <p:spPr>
            <a:xfrm>
              <a:off x="10331489" y="6240720"/>
              <a:ext cx="285504" cy="300480"/>
            </a:xfrm>
            <a:prstGeom prst="rect">
              <a:avLst/>
            </a:prstGeom>
          </p:spPr>
        </p:pic>
        <p:sp>
          <p:nvSpPr>
            <p:cNvPr id="316" name="圆角矩形 315"/>
            <p:cNvSpPr/>
            <p:nvPr/>
          </p:nvSpPr>
          <p:spPr>
            <a:xfrm>
              <a:off x="10302430" y="617965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7" name="组合 316"/>
          <p:cNvGrpSpPr/>
          <p:nvPr/>
        </p:nvGrpSpPr>
        <p:grpSpPr>
          <a:xfrm>
            <a:off x="10128422" y="5079346"/>
            <a:ext cx="356472" cy="343340"/>
            <a:chOff x="10290884" y="5407664"/>
            <a:chExt cx="356472" cy="343340"/>
          </a:xfrm>
        </p:grpSpPr>
        <p:pic>
          <p:nvPicPr>
            <p:cNvPr id="318" name="图片 317"/>
            <p:cNvPicPr>
              <a:picLocks noChangeAspect="1"/>
            </p:cNvPicPr>
            <p:nvPr/>
          </p:nvPicPr>
          <p:blipFill rotWithShape="1">
            <a:blip r:embed="rId26" cstate="print">
              <a:extLst>
                <a:ext uri="{BEBA8EAE-BF5A-486C-A8C5-ECC9F3942E4B}">
                  <a14:imgProps xmlns:a14="http://schemas.microsoft.com/office/drawing/2010/main" xmlns="">
                    <a14:imgLayer r:embed="rId27">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319" name="圆角矩形 318"/>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0" name="组合 319"/>
          <p:cNvGrpSpPr/>
          <p:nvPr/>
        </p:nvGrpSpPr>
        <p:grpSpPr>
          <a:xfrm>
            <a:off x="9577547" y="5067622"/>
            <a:ext cx="355346" cy="378830"/>
            <a:chOff x="10297698" y="4596802"/>
            <a:chExt cx="355346" cy="378830"/>
          </a:xfrm>
        </p:grpSpPr>
        <p:pic>
          <p:nvPicPr>
            <p:cNvPr id="321" name="图片 320"/>
            <p:cNvPicPr>
              <a:picLocks noChangeAspect="1"/>
            </p:cNvPicPr>
            <p:nvPr/>
          </p:nvPicPr>
          <p:blipFill rotWithShape="1">
            <a:blip r:embed="rId26" cstate="print">
              <a:extLst>
                <a:ext uri="{BEBA8EAE-BF5A-486C-A8C5-ECC9F3942E4B}">
                  <a14:imgProps xmlns:a14="http://schemas.microsoft.com/office/drawing/2010/main" xmlns="">
                    <a14:imgLayer r:embed="rId27">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322" name="圆角矩形 321"/>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3" name="组合 322"/>
          <p:cNvGrpSpPr/>
          <p:nvPr/>
        </p:nvGrpSpPr>
        <p:grpSpPr>
          <a:xfrm>
            <a:off x="10111704" y="4517445"/>
            <a:ext cx="360341" cy="352050"/>
            <a:chOff x="9171261" y="5390295"/>
            <a:chExt cx="360341" cy="352050"/>
          </a:xfrm>
        </p:grpSpPr>
        <p:pic>
          <p:nvPicPr>
            <p:cNvPr id="324" name="图片 323"/>
            <p:cNvPicPr>
              <a:picLocks noChangeAspect="1"/>
            </p:cNvPicPr>
            <p:nvPr/>
          </p:nvPicPr>
          <p:blipFill rotWithShape="1">
            <a:blip r:embed="rId28" cstate="print">
              <a:extLst>
                <a:ext uri="{BEBA8EAE-BF5A-486C-A8C5-ECC9F3942E4B}">
                  <a14:imgProps xmlns:a14="http://schemas.microsoft.com/office/drawing/2010/main" xmlns="">
                    <a14:imgLayer r:embed="rId29">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325" name="圆角矩形 324"/>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6" name="组合 325"/>
          <p:cNvGrpSpPr/>
          <p:nvPr/>
        </p:nvGrpSpPr>
        <p:grpSpPr>
          <a:xfrm>
            <a:off x="9050357" y="5072024"/>
            <a:ext cx="343622" cy="353933"/>
            <a:chOff x="10290885" y="3811541"/>
            <a:chExt cx="343622" cy="353933"/>
          </a:xfrm>
        </p:grpSpPr>
        <p:pic>
          <p:nvPicPr>
            <p:cNvPr id="327" name="图片 326"/>
            <p:cNvPicPr>
              <a:picLocks noChangeAspect="1"/>
            </p:cNvPicPr>
            <p:nvPr/>
          </p:nvPicPr>
          <p:blipFill rotWithShape="1">
            <a:blip r:embed="rId30" cstate="print">
              <a:extLst>
                <a:ext uri="{BEBA8EAE-BF5A-486C-A8C5-ECC9F3942E4B}">
                  <a14:imgProps xmlns:a14="http://schemas.microsoft.com/office/drawing/2010/main" xmlns="">
                    <a14:imgLayer r:embed="rId31">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328" name="圆角矩形 327"/>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9" name="组合 328"/>
          <p:cNvGrpSpPr/>
          <p:nvPr/>
        </p:nvGrpSpPr>
        <p:grpSpPr>
          <a:xfrm>
            <a:off x="10667374" y="4514272"/>
            <a:ext cx="343622" cy="375170"/>
            <a:chOff x="9201866" y="6179650"/>
            <a:chExt cx="343622" cy="375170"/>
          </a:xfrm>
        </p:grpSpPr>
        <p:pic>
          <p:nvPicPr>
            <p:cNvPr id="330" name="图片 329"/>
            <p:cNvPicPr>
              <a:picLocks noChangeAspect="1"/>
            </p:cNvPicPr>
            <p:nvPr/>
          </p:nvPicPr>
          <p:blipFill rotWithShape="1">
            <a:blip r:embed="rId32" cstate="print">
              <a:extLst>
                <a:ext uri="{BEBA8EAE-BF5A-486C-A8C5-ECC9F3942E4B}">
                  <a14:imgProps xmlns:a14="http://schemas.microsoft.com/office/drawing/2010/main" xmlns="">
                    <a14:imgLayer r:embed="rId33">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331" name="圆角矩形 330"/>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2" name="组合 331"/>
          <p:cNvGrpSpPr/>
          <p:nvPr/>
        </p:nvGrpSpPr>
        <p:grpSpPr>
          <a:xfrm>
            <a:off x="9057903" y="4514271"/>
            <a:ext cx="343622" cy="343340"/>
            <a:chOff x="9195003" y="3811539"/>
            <a:chExt cx="343622" cy="343340"/>
          </a:xfrm>
        </p:grpSpPr>
        <p:pic>
          <p:nvPicPr>
            <p:cNvPr id="333" name="图片 332"/>
            <p:cNvPicPr>
              <a:picLocks noChangeAspect="1"/>
            </p:cNvPicPr>
            <p:nvPr/>
          </p:nvPicPr>
          <p:blipFill rotWithShape="1">
            <a:blip r:embed="rId34" cstate="print">
              <a:extLst>
                <a:ext uri="{BEBA8EAE-BF5A-486C-A8C5-ECC9F3942E4B}">
                  <a14:imgProps xmlns:a14="http://schemas.microsoft.com/office/drawing/2010/main" xmlns="">
                    <a14:imgLayer r:embed="rId35">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334" name="圆角矩形 333"/>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4" name="文本框 32"/>
          <p:cNvSpPr txBox="1"/>
          <p:nvPr/>
        </p:nvSpPr>
        <p:spPr>
          <a:xfrm>
            <a:off x="3699719" y="3005321"/>
            <a:ext cx="1524001" cy="433965"/>
          </a:xfrm>
          <a:prstGeom prst="rect">
            <a:avLst/>
          </a:prstGeom>
          <a:noFill/>
        </p:spPr>
        <p:txBody>
          <a:bodyPr wrap="square" lIns="182880" tIns="146304" rIns="182880" bIns="146304" rtlCol="0">
            <a:spAutoFit/>
          </a:bodyPr>
          <a:lstStyle/>
          <a:p>
            <a:pPr>
              <a:lnSpc>
                <a:spcPct val="90000"/>
              </a:lnSpc>
              <a:spcAft>
                <a:spcPts val="600"/>
              </a:spcAft>
              <a:defRPr/>
            </a:pPr>
            <a:r>
              <a:rPr lang="en-US" altLang="zh-CN" sz="1000" kern="0" dirty="0" smtClean="0">
                <a:latin typeface="Segoe UI" panose="020B0502040204020203" pitchFamily="34" charset="0"/>
                <a:ea typeface="Segoe UI" panose="020B0502040204020203" pitchFamily="34" charset="0"/>
                <a:cs typeface="Segoe UI" panose="020B0502040204020203" pitchFamily="34" charset="0"/>
              </a:rPr>
              <a:t>&lt;2-pin cable&gt;</a:t>
            </a:r>
            <a:endParaRPr lang="zh-CN" altLang="en-US" sz="1000" kern="0" dirty="0" err="1" smtClean="0">
              <a:latin typeface="Segoe UI" panose="020B0502040204020203" pitchFamily="34" charset="0"/>
              <a:cs typeface="Segoe UI" panose="020B0502040204020203" pitchFamily="34" charset="0"/>
            </a:endParaRPr>
          </a:p>
        </p:txBody>
      </p:sp>
      <p:grpSp>
        <p:nvGrpSpPr>
          <p:cNvPr id="161" name="组合 160"/>
          <p:cNvGrpSpPr>
            <a:grpSpLocks noChangeAspect="1"/>
          </p:cNvGrpSpPr>
          <p:nvPr/>
        </p:nvGrpSpPr>
        <p:grpSpPr>
          <a:xfrm>
            <a:off x="10745379" y="2328965"/>
            <a:ext cx="1302258" cy="869696"/>
            <a:chOff x="-157163" y="1879600"/>
            <a:chExt cx="8139113" cy="5435600"/>
          </a:xfrm>
        </p:grpSpPr>
        <p:pic>
          <p:nvPicPr>
            <p:cNvPr id="162" name="Picture 4" descr="E:\1-产品线\1-可视对讲VDP\1. 产品规划\2- VTH\1- VTH5221D\1-产品管理流程文档\10. 产品高清照片&amp;尺寸图纸&amp;包装盒图纸\1- 产品高清图片\VTH5221DW小.png"/>
            <p:cNvPicPr>
              <a:picLocks noChangeAspect="1" noChangeArrowheads="1"/>
            </p:cNvPicPr>
            <p:nvPr/>
          </p:nvPicPr>
          <p:blipFill>
            <a:blip r:embed="rId36" cstate="print">
              <a:extLst>
                <a:ext uri="{28A0092B-C50C-407E-A947-70E740481C1C}">
                  <a14:useLocalDpi xmlns:a14="http://schemas.microsoft.com/office/drawing/2010/main" xmlns="" val="0"/>
                </a:ext>
              </a:extLst>
            </a:blip>
            <a:srcRect/>
            <a:stretch>
              <a:fillRect/>
            </a:stretch>
          </p:blipFill>
          <p:spPr bwMode="auto">
            <a:xfrm>
              <a:off x="-157163" y="1879600"/>
              <a:ext cx="8139113" cy="5435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65" name="Picture 2"/>
            <p:cNvPicPr>
              <a:picLocks noChangeAspect="1" noChangeArrowheads="1"/>
            </p:cNvPicPr>
            <p:nvPr/>
          </p:nvPicPr>
          <p:blipFill rotWithShape="1">
            <a:blip r:embed="rId37" cstate="print">
              <a:extLst>
                <a:ext uri="{28A0092B-C50C-407E-A947-70E740481C1C}">
                  <a14:useLocalDpi xmlns:a14="http://schemas.microsoft.com/office/drawing/2010/main" xmlns="" val="0"/>
                </a:ext>
              </a:extLst>
            </a:blip>
            <a:srcRect r="1795"/>
            <a:stretch/>
          </p:blipFill>
          <p:spPr bwMode="auto">
            <a:xfrm>
              <a:off x="1127785" y="2932877"/>
              <a:ext cx="5504291" cy="3053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3203802992"/>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8176" y="5768480"/>
            <a:ext cx="6544149"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938511" y="485326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351386" y="372980"/>
            <a:ext cx="3756285" cy="523220"/>
          </a:xfrm>
          <a:prstGeom prst="rect">
            <a:avLst/>
          </a:prstGeom>
          <a:noFill/>
        </p:spPr>
        <p:txBody>
          <a:bodyPr wrap="none" rtlCol="0">
            <a:spAutoFit/>
          </a:bodyPr>
          <a:lstStyle/>
          <a:p>
            <a:pPr marL="457200" indent="-457200">
              <a:buFont typeface="Arial" pitchFamily="34" charset="0"/>
              <a:buChar char="•"/>
            </a:pPr>
            <a:r>
              <a:rPr lang="en-US" altLang="zh-CN" sz="2800" dirty="0" smtClean="0">
                <a:latin typeface="Segoe UI" pitchFamily="34" charset="0"/>
                <a:ea typeface="Segoe UI" pitchFamily="34" charset="0"/>
                <a:cs typeface="Segoe UI" pitchFamily="34" charset="0"/>
              </a:rPr>
              <a:t>Analog Villa System</a:t>
            </a:r>
            <a:endParaRPr lang="zh-CN" altLang="en-US" sz="2800" dirty="0">
              <a:latin typeface="Segoe UI" pitchFamily="34" charset="0"/>
              <a:cs typeface="Segoe UI" pitchFamily="34" charset="0"/>
            </a:endParaRPr>
          </a:p>
        </p:txBody>
      </p:sp>
      <p:sp>
        <p:nvSpPr>
          <p:cNvPr id="8" name="矩形 7"/>
          <p:cNvSpPr/>
          <p:nvPr/>
        </p:nvSpPr>
        <p:spPr>
          <a:xfrm>
            <a:off x="877490" y="483040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p:nvPr/>
        </p:nvCxnSpPr>
        <p:spPr>
          <a:xfrm>
            <a:off x="2138654" y="4139116"/>
            <a:ext cx="3922983"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06250" y="4139116"/>
            <a:ext cx="0" cy="1559667"/>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360590" y="2891858"/>
            <a:ext cx="0" cy="1257306"/>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1" name="组合 20"/>
          <p:cNvGrpSpPr>
            <a:grpSpLocks noChangeAspect="1"/>
          </p:cNvGrpSpPr>
          <p:nvPr/>
        </p:nvGrpSpPr>
        <p:grpSpPr>
          <a:xfrm>
            <a:off x="1686790" y="1454992"/>
            <a:ext cx="5054830" cy="4281103"/>
            <a:chOff x="3185327" y="522515"/>
            <a:chExt cx="5787851" cy="4901920"/>
          </a:xfrm>
        </p:grpSpPr>
        <p:cxnSp>
          <p:nvCxnSpPr>
            <p:cNvPr id="22" name="直接连接符 21"/>
            <p:cNvCxnSpPr/>
            <p:nvPr/>
          </p:nvCxnSpPr>
          <p:spPr>
            <a:xfrm flipH="1">
              <a:off x="3185327" y="522515"/>
              <a:ext cx="2924221" cy="21711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6100550" y="522515"/>
              <a:ext cx="1077323" cy="80342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3185327" y="2693638"/>
              <a:ext cx="0" cy="43040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8973178" y="2672862"/>
              <a:ext cx="0" cy="4304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3185327" y="3103265"/>
              <a:ext cx="244511" cy="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8723644"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429838" y="3103266"/>
              <a:ext cx="0" cy="2321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429838" y="5424435"/>
              <a:ext cx="5293806"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7177873" y="843612"/>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7681965" y="1220547"/>
              <a:ext cx="0" cy="48232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7177873" y="843613"/>
              <a:ext cx="504092" cy="3769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728667" y="3103266"/>
              <a:ext cx="24451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7681966" y="1702869"/>
              <a:ext cx="1291212" cy="96999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7170"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1007" b="96644" l="9630" r="89630"/>
                    </a14:imgEffect>
                  </a14:imgLayer>
                </a14:imgProps>
              </a:ext>
              <a:ext uri="{28A0092B-C50C-407E-A947-70E740481C1C}">
                <a14:useLocalDpi xmlns:a14="http://schemas.microsoft.com/office/drawing/2010/main" xmlns="" val="0"/>
              </a:ext>
            </a:extLst>
          </a:blip>
          <a:srcRect/>
          <a:stretch>
            <a:fillRect/>
          </a:stretch>
        </p:blipFill>
        <p:spPr bwMode="auto">
          <a:xfrm>
            <a:off x="343722" y="4906858"/>
            <a:ext cx="434288" cy="958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3" name="直接连接符 82"/>
          <p:cNvCxnSpPr/>
          <p:nvPr/>
        </p:nvCxnSpPr>
        <p:spPr>
          <a:xfrm>
            <a:off x="1001295" y="5266940"/>
            <a:ext cx="1" cy="21224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1058211" y="5388324"/>
            <a:ext cx="3286234"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3080384" y="5007273"/>
            <a:ext cx="0" cy="218136"/>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4342689" y="3635832"/>
            <a:ext cx="0" cy="1750904"/>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8" name="矩形 107"/>
          <p:cNvSpPr/>
          <p:nvPr/>
        </p:nvSpPr>
        <p:spPr>
          <a:xfrm>
            <a:off x="7002629" y="4877383"/>
            <a:ext cx="116732" cy="89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8"/>
          <p:cNvSpPr/>
          <p:nvPr/>
        </p:nvSpPr>
        <p:spPr>
          <a:xfrm>
            <a:off x="6941608" y="4854523"/>
            <a:ext cx="247611"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5" name="图片 114"/>
          <p:cNvPicPr>
            <a:picLocks noChangeAspect="1"/>
          </p:cNvPicPr>
          <p:nvPr/>
        </p:nvPicPr>
        <p:blipFill rotWithShape="1">
          <a:blip r:embed="rId5" cstate="print">
            <a:extLst>
              <a:ext uri="{BEBA8EAE-BF5A-486C-A8C5-ECC9F3942E4B}">
                <a14:imgProps xmlns:a14="http://schemas.microsoft.com/office/drawing/2010/main" xmlns="">
                  <a14:imgLayer r:embed="rId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867059" y="5919004"/>
            <a:ext cx="259746" cy="252028"/>
          </a:xfrm>
          <a:prstGeom prst="rect">
            <a:avLst/>
          </a:prstGeom>
        </p:spPr>
      </p:pic>
      <p:cxnSp>
        <p:nvCxnSpPr>
          <p:cNvPr id="128" name="直接连接符 127"/>
          <p:cNvCxnSpPr/>
          <p:nvPr/>
        </p:nvCxnSpPr>
        <p:spPr>
          <a:xfrm>
            <a:off x="1164891" y="5120165"/>
            <a:ext cx="1836612"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flipH="1">
            <a:off x="547608" y="6164769"/>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Electric Lock</a:t>
            </a:r>
            <a:endParaRPr lang="zh-CN" altLang="en-US" sz="1000" dirty="0">
              <a:latin typeface="Segoe UI" pitchFamily="34" charset="0"/>
              <a:cs typeface="Segoe UI" pitchFamily="34" charset="0"/>
            </a:endParaRPr>
          </a:p>
        </p:txBody>
      </p:sp>
      <p:cxnSp>
        <p:nvCxnSpPr>
          <p:cNvPr id="137" name="直接连接符 136"/>
          <p:cNvCxnSpPr/>
          <p:nvPr/>
        </p:nvCxnSpPr>
        <p:spPr>
          <a:xfrm>
            <a:off x="993391" y="5432154"/>
            <a:ext cx="0" cy="5064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296794" y="5807795"/>
            <a:ext cx="8595921"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a:off x="4071350" y="3432174"/>
            <a:ext cx="214959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TextBox 169"/>
          <p:cNvSpPr txBox="1"/>
          <p:nvPr/>
        </p:nvSpPr>
        <p:spPr>
          <a:xfrm flipH="1">
            <a:off x="1998540" y="5333623"/>
            <a:ext cx="637083" cy="138499"/>
          </a:xfrm>
          <a:prstGeom prst="rect">
            <a:avLst/>
          </a:prstGeom>
          <a:solidFill>
            <a:schemeClr val="bg2"/>
          </a:solidFill>
        </p:spPr>
        <p:txBody>
          <a:bodyPr wrap="square" lIns="0" tIns="0" rIns="0" bIns="0" rtlCol="0">
            <a:spAutoFit/>
          </a:bodyPr>
          <a:lstStyle/>
          <a:p>
            <a:pPr algn="ctr">
              <a:lnSpc>
                <a:spcPct val="90000"/>
              </a:lnSpc>
              <a:spcBef>
                <a:spcPct val="20000"/>
              </a:spcBef>
              <a:buSzPct val="80000"/>
            </a:pPr>
            <a:r>
              <a:rPr lang="en-US" altLang="zh-CN" sz="1000" dirty="0" smtClean="0">
                <a:solidFill>
                  <a:srgbClr val="FF0000"/>
                </a:solidFill>
                <a:latin typeface="Segoe UI" pitchFamily="34" charset="0"/>
                <a:cs typeface="Segoe UI" pitchFamily="34" charset="0"/>
              </a:rPr>
              <a:t>&lt;Cat 5e&gt;</a:t>
            </a:r>
            <a:endParaRPr lang="zh-CN" altLang="en-US" sz="1000" dirty="0">
              <a:solidFill>
                <a:srgbClr val="FF0000"/>
              </a:solidFill>
              <a:latin typeface="Segoe UI" pitchFamily="34" charset="0"/>
              <a:cs typeface="Segoe UI" pitchFamily="34" charset="0"/>
            </a:endParaRPr>
          </a:p>
        </p:txBody>
      </p:sp>
      <p:sp>
        <p:nvSpPr>
          <p:cNvPr id="171" name="TextBox 170"/>
          <p:cNvSpPr txBox="1"/>
          <p:nvPr/>
        </p:nvSpPr>
        <p:spPr>
          <a:xfrm flipH="1">
            <a:off x="1041873" y="5574586"/>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VTO1</a:t>
            </a:r>
            <a:endParaRPr lang="zh-CN" altLang="en-US" sz="1000" dirty="0">
              <a:latin typeface="Segoe UI" pitchFamily="34" charset="0"/>
              <a:cs typeface="Segoe UI" pitchFamily="34" charset="0"/>
            </a:endParaRPr>
          </a:p>
        </p:txBody>
      </p:sp>
      <p:sp>
        <p:nvSpPr>
          <p:cNvPr id="174" name="TextBox 173"/>
          <p:cNvSpPr txBox="1"/>
          <p:nvPr/>
        </p:nvSpPr>
        <p:spPr>
          <a:xfrm flipH="1">
            <a:off x="5710480" y="3671642"/>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Detector</a:t>
            </a:r>
            <a:endParaRPr lang="zh-CN" altLang="en-US" sz="1000" dirty="0">
              <a:latin typeface="Segoe UI" pitchFamily="34" charset="0"/>
              <a:cs typeface="Segoe UI" pitchFamily="34" charset="0"/>
            </a:endParaRPr>
          </a:p>
        </p:txBody>
      </p:sp>
      <p:sp>
        <p:nvSpPr>
          <p:cNvPr id="175" name="TextBox 174"/>
          <p:cNvSpPr txBox="1"/>
          <p:nvPr/>
        </p:nvSpPr>
        <p:spPr>
          <a:xfrm flipH="1">
            <a:off x="3201608" y="5038063"/>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VTH1</a:t>
            </a:r>
            <a:endParaRPr lang="zh-CN" altLang="en-US" sz="1000" dirty="0">
              <a:latin typeface="Segoe UI" pitchFamily="34" charset="0"/>
              <a:cs typeface="Segoe UI" pitchFamily="34" charset="0"/>
            </a:endParaRPr>
          </a:p>
        </p:txBody>
      </p:sp>
      <p:sp>
        <p:nvSpPr>
          <p:cNvPr id="176" name="TextBox 175"/>
          <p:cNvSpPr txBox="1"/>
          <p:nvPr/>
        </p:nvSpPr>
        <p:spPr>
          <a:xfrm flipH="1">
            <a:off x="4450715" y="3625751"/>
            <a:ext cx="898537" cy="138499"/>
          </a:xfrm>
          <a:prstGeom prst="rect">
            <a:avLst/>
          </a:prstGeom>
          <a:noFill/>
        </p:spPr>
        <p:txBody>
          <a:bodyPr wrap="square" lIns="0" tIns="0" rIns="0" bIns="0" rtlCol="0">
            <a:spAutoFit/>
          </a:bodyPr>
          <a:lstStyle/>
          <a:p>
            <a:pPr algn="ctr">
              <a:lnSpc>
                <a:spcPct val="90000"/>
              </a:lnSpc>
              <a:spcBef>
                <a:spcPct val="20000"/>
              </a:spcBef>
              <a:buSzPct val="80000"/>
            </a:pPr>
            <a:r>
              <a:rPr lang="en-US" altLang="zh-CN" sz="1000" dirty="0" smtClean="0">
                <a:latin typeface="Segoe UI" pitchFamily="34" charset="0"/>
                <a:cs typeface="Segoe UI" pitchFamily="34" charset="0"/>
              </a:rPr>
              <a:t>VTH2</a:t>
            </a:r>
            <a:endParaRPr lang="zh-CN" altLang="en-US" sz="1000" dirty="0">
              <a:latin typeface="Segoe UI" pitchFamily="34" charset="0"/>
              <a:cs typeface="Segoe UI" pitchFamily="34" charset="0"/>
            </a:endParaRPr>
          </a:p>
        </p:txBody>
      </p:sp>
      <p:sp>
        <p:nvSpPr>
          <p:cNvPr id="225" name="TextBox 224"/>
          <p:cNvSpPr txBox="1"/>
          <p:nvPr/>
        </p:nvSpPr>
        <p:spPr>
          <a:xfrm>
            <a:off x="8892715" y="569942"/>
            <a:ext cx="1638718"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Units</a:t>
            </a:r>
            <a:endParaRPr lang="zh-CN" altLang="en-US" sz="2000" dirty="0">
              <a:latin typeface="Segoe UI" pitchFamily="34" charset="0"/>
              <a:cs typeface="Segoe UI" pitchFamily="34" charset="0"/>
            </a:endParaRPr>
          </a:p>
        </p:txBody>
      </p:sp>
      <p:sp>
        <p:nvSpPr>
          <p:cNvPr id="233" name="TextBox 232"/>
          <p:cNvSpPr txBox="1"/>
          <p:nvPr/>
        </p:nvSpPr>
        <p:spPr>
          <a:xfrm>
            <a:off x="8970749" y="954297"/>
            <a:ext cx="1640514"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Outdoor Station</a:t>
            </a:r>
          </a:p>
          <a:p>
            <a:r>
              <a:rPr lang="en-US" altLang="zh-CN" sz="1600" b="1" dirty="0" smtClean="0">
                <a:latin typeface="Segoe UI" pitchFamily="34" charset="0"/>
                <a:ea typeface="Segoe UI" pitchFamily="34" charset="0"/>
                <a:cs typeface="Segoe UI" pitchFamily="34" charset="0"/>
              </a:rPr>
              <a:t>VTO5000C</a:t>
            </a:r>
            <a:endParaRPr lang="zh-CN" altLang="en-US" sz="1600" b="1" dirty="0">
              <a:latin typeface="Segoe UI" pitchFamily="34" charset="0"/>
              <a:cs typeface="Segoe UI" pitchFamily="34" charset="0"/>
            </a:endParaRPr>
          </a:p>
        </p:txBody>
      </p:sp>
      <p:sp>
        <p:nvSpPr>
          <p:cNvPr id="234" name="TextBox 233"/>
          <p:cNvSpPr txBox="1"/>
          <p:nvPr/>
        </p:nvSpPr>
        <p:spPr>
          <a:xfrm>
            <a:off x="8970749" y="2366895"/>
            <a:ext cx="1572866" cy="584775"/>
          </a:xfrm>
          <a:prstGeom prst="rect">
            <a:avLst/>
          </a:prstGeom>
          <a:noFill/>
        </p:spPr>
        <p:txBody>
          <a:bodyPr wrap="none" rtlCol="0">
            <a:spAutoFit/>
          </a:bodyPr>
          <a:lstStyle/>
          <a:p>
            <a:r>
              <a:rPr lang="en-US" altLang="zh-CN" sz="1600" dirty="0" smtClean="0">
                <a:latin typeface="Segoe UI" pitchFamily="34" charset="0"/>
                <a:ea typeface="Segoe UI" pitchFamily="34" charset="0"/>
                <a:cs typeface="Segoe UI" pitchFamily="34" charset="0"/>
              </a:rPr>
              <a:t>Indoor Monitor</a:t>
            </a:r>
          </a:p>
          <a:p>
            <a:r>
              <a:rPr lang="en-US" altLang="zh-CN" sz="1600" b="1" dirty="0" smtClean="0">
                <a:latin typeface="Segoe UI" pitchFamily="34" charset="0"/>
                <a:ea typeface="Segoe UI" pitchFamily="34" charset="0"/>
                <a:cs typeface="Segoe UI" pitchFamily="34" charset="0"/>
              </a:rPr>
              <a:t>VTH1200DS</a:t>
            </a:r>
            <a:endParaRPr lang="zh-CN" altLang="en-US" sz="1600" b="1" dirty="0">
              <a:latin typeface="Segoe UI" pitchFamily="34" charset="0"/>
              <a:cs typeface="Segoe UI" pitchFamily="34" charset="0"/>
            </a:endParaRPr>
          </a:p>
        </p:txBody>
      </p:sp>
      <p:pic>
        <p:nvPicPr>
          <p:cNvPr id="129" name="Picture 3" descr="D:\FTP new最新\VDP\产品图片\产品图片--高清效果图\VDP images-new 高清\Analogue 20130813\DH-VTO5000C small.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0909" y="4885740"/>
            <a:ext cx="525261" cy="6793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31"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774913" y="4376840"/>
            <a:ext cx="585677" cy="87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2"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051607" y="2936939"/>
            <a:ext cx="585677" cy="875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3" name="Picture 8" descr="E:\6-宣传推广\素材\素材2\201111231015136581164.jpg"/>
          <p:cNvPicPr>
            <a:picLocks noChangeAspect="1" noChangeArrowheads="1"/>
          </p:cNvPicPr>
          <p:nvPr/>
        </p:nvPicPr>
        <p:blipFill>
          <a:blip r:embed="rId9" cstate="print">
            <a:extLst>
              <a:ext uri="{BEBA8EAE-BF5A-486C-A8C5-ECC9F3942E4B}">
                <a14:imgProps xmlns:a14="http://schemas.microsoft.com/office/drawing/2010/main" xmlns="">
                  <a14:imgLayer r:embed="rId10">
                    <a14:imgEffect>
                      <a14:backgroundRemoval t="10000" b="92000" l="10000" r="90000"/>
                    </a14:imgEffect>
                  </a14:imgLayer>
                </a14:imgProps>
              </a:ext>
              <a:ext uri="{28A0092B-C50C-407E-A947-70E740481C1C}">
                <a14:useLocalDpi xmlns:a14="http://schemas.microsoft.com/office/drawing/2010/main" xmlns="" val="0"/>
              </a:ext>
            </a:extLst>
          </a:blip>
          <a:srcRect/>
          <a:stretch>
            <a:fillRect/>
          </a:stretch>
        </p:blipFill>
        <p:spPr bwMode="auto">
          <a:xfrm>
            <a:off x="5900394" y="3130772"/>
            <a:ext cx="554769" cy="554769"/>
          </a:xfrm>
          <a:prstGeom prst="rect">
            <a:avLst/>
          </a:prstGeom>
          <a:noFill/>
          <a:extLst>
            <a:ext uri="{909E8E84-426E-40DD-AFC4-6F175D3DCCD1}">
              <a14:hiddenFill xmlns:a14="http://schemas.microsoft.com/office/drawing/2010/main" xmlns="">
                <a:solidFill>
                  <a:srgbClr val="FFFFFF"/>
                </a:solidFill>
              </a14:hiddenFill>
            </a:ext>
          </a:extLst>
        </p:spPr>
      </p:pic>
      <p:pic>
        <p:nvPicPr>
          <p:cNvPr id="139" name="Picture 3" descr="D:\FTP new最新\VDP\产品图片\产品图片--高清效果图\VDP images-new 高清\Analogue 20130813\DH-VTO5000C small.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307185" y="1076093"/>
            <a:ext cx="577844" cy="747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40"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226950" y="2268808"/>
            <a:ext cx="608233" cy="909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227" name="组合 226"/>
          <p:cNvGrpSpPr>
            <a:grpSpLocks noChangeAspect="1"/>
          </p:cNvGrpSpPr>
          <p:nvPr/>
        </p:nvGrpSpPr>
        <p:grpSpPr>
          <a:xfrm>
            <a:off x="6177293" y="1053292"/>
            <a:ext cx="2868978" cy="655425"/>
            <a:chOff x="838472" y="493373"/>
            <a:chExt cx="3187753" cy="728249"/>
          </a:xfrm>
        </p:grpSpPr>
        <p:sp>
          <p:nvSpPr>
            <p:cNvPr id="228" name="矩形 227"/>
            <p:cNvSpPr>
              <a:spLocks noChangeAspect="1"/>
            </p:cNvSpPr>
            <p:nvPr/>
          </p:nvSpPr>
          <p:spPr>
            <a:xfrm>
              <a:off x="2860385" y="636847"/>
              <a:ext cx="1165840" cy="584775"/>
            </a:xfrm>
            <a:prstGeom prst="rect">
              <a:avLst/>
            </a:prstGeom>
            <a:ln>
              <a:noFill/>
            </a:ln>
          </p:spPr>
          <p:txBody>
            <a:bodyPr wrap="square">
              <a:spAutoFit/>
            </a:bodyPr>
            <a:lstStyle/>
            <a:p>
              <a:r>
                <a:rPr lang="en-US" altLang="zh-CN" sz="1600" b="1" dirty="0">
                  <a:latin typeface="Segoe UI" pitchFamily="34" charset="0"/>
                  <a:ea typeface="Segoe UI" pitchFamily="34" charset="0"/>
                  <a:cs typeface="Segoe UI" pitchFamily="34" charset="0"/>
                </a:rPr>
                <a:t>2</a:t>
              </a:r>
              <a:endParaRPr lang="en-US" altLang="zh-CN" sz="1600" b="1" dirty="0" smtClean="0">
                <a:latin typeface="Segoe UI" pitchFamily="34" charset="0"/>
                <a:ea typeface="Segoe UI" pitchFamily="34" charset="0"/>
                <a:cs typeface="Segoe UI" pitchFamily="34" charset="0"/>
              </a:endParaRPr>
            </a:p>
            <a:p>
              <a:r>
                <a:rPr lang="en-US" altLang="zh-CN" sz="1600" dirty="0">
                  <a:latin typeface="Segoe UI" pitchFamily="34" charset="0"/>
                  <a:ea typeface="Segoe UI" pitchFamily="34" charset="0"/>
                  <a:cs typeface="Segoe UI" pitchFamily="34" charset="0"/>
                </a:rPr>
                <a:t>Monitor</a:t>
              </a:r>
              <a:endParaRPr lang="zh-CN" altLang="en-US" sz="1600" dirty="0">
                <a:latin typeface="Segoe UI" pitchFamily="34" charset="0"/>
                <a:cs typeface="Segoe UI" pitchFamily="34" charset="0"/>
              </a:endParaRPr>
            </a:p>
          </p:txBody>
        </p:sp>
        <p:grpSp>
          <p:nvGrpSpPr>
            <p:cNvPr id="230" name="组合 229"/>
            <p:cNvGrpSpPr/>
            <p:nvPr/>
          </p:nvGrpSpPr>
          <p:grpSpPr>
            <a:xfrm>
              <a:off x="838472" y="493373"/>
              <a:ext cx="3061917" cy="723503"/>
              <a:chOff x="838472" y="493373"/>
              <a:chExt cx="3061917" cy="723503"/>
            </a:xfrm>
          </p:grpSpPr>
          <p:sp>
            <p:nvSpPr>
              <p:cNvPr id="231" name="矩形 230"/>
              <p:cNvSpPr>
                <a:spLocks noChangeAspect="1"/>
              </p:cNvSpPr>
              <p:nvPr/>
            </p:nvSpPr>
            <p:spPr>
              <a:xfrm>
                <a:off x="1260089" y="632101"/>
                <a:ext cx="2640300" cy="584775"/>
              </a:xfrm>
              <a:prstGeom prst="rect">
                <a:avLst/>
              </a:prstGeom>
              <a:ln>
                <a:noFill/>
              </a:ln>
            </p:spPr>
            <p:txBody>
              <a:bodyPr wrap="square">
                <a:spAutoFit/>
              </a:bodyPr>
              <a:lstStyle/>
              <a:p>
                <a:r>
                  <a:rPr lang="en-US" altLang="zh-CN" sz="1600" b="1" dirty="0">
                    <a:latin typeface="Segoe UI" pitchFamily="34" charset="0"/>
                    <a:ea typeface="Segoe UI" pitchFamily="34" charset="0"/>
                    <a:cs typeface="Segoe UI" pitchFamily="34" charset="0"/>
                  </a:rPr>
                  <a:t>1</a:t>
                </a:r>
                <a:endParaRPr lang="en-US" altLang="zh-CN" sz="1600" b="1" dirty="0" smtClean="0">
                  <a:latin typeface="Segoe UI" pitchFamily="34" charset="0"/>
                  <a:ea typeface="Segoe UI" pitchFamily="34" charset="0"/>
                  <a:cs typeface="Segoe UI" pitchFamily="34" charset="0"/>
                </a:endParaRPr>
              </a:p>
              <a:p>
                <a:r>
                  <a:rPr lang="en-US" altLang="zh-CN" sz="1600" dirty="0" smtClean="0">
                    <a:latin typeface="Segoe UI" pitchFamily="34" charset="0"/>
                    <a:ea typeface="Segoe UI" pitchFamily="34" charset="0"/>
                    <a:cs typeface="Segoe UI" pitchFamily="34" charset="0"/>
                  </a:rPr>
                  <a:t>Door</a:t>
                </a:r>
                <a:endParaRPr lang="zh-CN" altLang="en-US" sz="1600" dirty="0">
                  <a:latin typeface="Segoe UI" pitchFamily="34" charset="0"/>
                  <a:cs typeface="Segoe UI" pitchFamily="34" charset="0"/>
                </a:endParaRPr>
              </a:p>
            </p:txBody>
          </p:sp>
          <p:grpSp>
            <p:nvGrpSpPr>
              <p:cNvPr id="232" name="组合 231"/>
              <p:cNvGrpSpPr/>
              <p:nvPr/>
            </p:nvGrpSpPr>
            <p:grpSpPr>
              <a:xfrm>
                <a:off x="838472" y="493373"/>
                <a:ext cx="2017313" cy="674636"/>
                <a:chOff x="838472" y="493373"/>
                <a:chExt cx="2017313" cy="674636"/>
              </a:xfrm>
            </p:grpSpPr>
            <p:grpSp>
              <p:nvGrpSpPr>
                <p:cNvPr id="235" name="组合 234"/>
                <p:cNvGrpSpPr>
                  <a:grpSpLocks noChangeAspect="1"/>
                </p:cNvGrpSpPr>
                <p:nvPr/>
              </p:nvGrpSpPr>
              <p:grpSpPr>
                <a:xfrm>
                  <a:off x="2386077" y="493373"/>
                  <a:ext cx="469708" cy="667879"/>
                  <a:chOff x="4474859" y="1544509"/>
                  <a:chExt cx="3355055" cy="4770566"/>
                </a:xfrm>
              </p:grpSpPr>
              <p:sp>
                <p:nvSpPr>
                  <p:cNvPr id="241" name="圆角矩形 240"/>
                  <p:cNvSpPr/>
                  <p:nvPr/>
                </p:nvSpPr>
                <p:spPr bwMode="auto">
                  <a:xfrm>
                    <a:off x="4474859" y="1544509"/>
                    <a:ext cx="3355055" cy="4770566"/>
                  </a:xfrm>
                  <a:prstGeom prst="roundRect">
                    <a:avLst>
                      <a:gd name="adj" fmla="val 0"/>
                    </a:avLst>
                  </a:prstGeom>
                  <a:noFill/>
                  <a:ln w="6350" cmpd="sng">
                    <a:solidFill>
                      <a:schemeClr val="tx1"/>
                    </a:solidFill>
                    <a:miter lim="800000"/>
                    <a:headEnd/>
                    <a:tailEnd/>
                  </a:ln>
                </p:spPr>
                <p:txBody>
                  <a:bodyPr wrap="square" lIns="137172" tIns="34294" rIns="68586" bIns="68586" rtlCol="0" anchor="b" anchorCtr="0"/>
                  <a:lstStyle/>
                  <a:p>
                    <a:pPr algn="ctr" defTabSz="685637" fontAlgn="base">
                      <a:spcBef>
                        <a:spcPct val="0"/>
                      </a:spcBef>
                      <a:spcAft>
                        <a:spcPct val="0"/>
                      </a:spcAft>
                    </a:pPr>
                    <a:endParaRPr lang="zh-CN" altLang="en-US" sz="1200" spc="-38" dirty="0" smtClean="0">
                      <a:gradFill>
                        <a:gsLst>
                          <a:gs pos="0">
                            <a:srgbClr val="FFFFFF"/>
                          </a:gs>
                          <a:gs pos="100000">
                            <a:srgbClr val="FFFFFF"/>
                          </a:gs>
                        </a:gsLst>
                        <a:lin ang="5400000" scaled="0"/>
                      </a:gradFill>
                      <a:latin typeface="微软雅黑" pitchFamily="34" charset="-122"/>
                      <a:cs typeface="Segoe UI" pitchFamily="34" charset="0"/>
                    </a:endParaRPr>
                  </a:p>
                </p:txBody>
              </p:sp>
              <p:sp>
                <p:nvSpPr>
                  <p:cNvPr id="242" name="矩形 241"/>
                  <p:cNvSpPr/>
                  <p:nvPr/>
                </p:nvSpPr>
                <p:spPr>
                  <a:xfrm>
                    <a:off x="4978817" y="2169917"/>
                    <a:ext cx="2383883" cy="141346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3" name="椭圆 242"/>
                  <p:cNvSpPr/>
                  <p:nvPr/>
                </p:nvSpPr>
                <p:spPr>
                  <a:xfrm>
                    <a:off x="5974016" y="5460342"/>
                    <a:ext cx="373259" cy="38232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4" name="椭圆 243"/>
                  <p:cNvSpPr/>
                  <p:nvPr/>
                </p:nvSpPr>
                <p:spPr>
                  <a:xfrm>
                    <a:off x="6494540" y="5458367"/>
                    <a:ext cx="373259" cy="38232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5" name="椭圆 244"/>
                  <p:cNvSpPr/>
                  <p:nvPr/>
                </p:nvSpPr>
                <p:spPr>
                  <a:xfrm>
                    <a:off x="6991315" y="5456392"/>
                    <a:ext cx="373259" cy="38232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6" name="椭圆 245"/>
                  <p:cNvSpPr/>
                  <p:nvPr/>
                </p:nvSpPr>
                <p:spPr>
                  <a:xfrm>
                    <a:off x="4963112" y="5456392"/>
                    <a:ext cx="373259" cy="38232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7" name="椭圆 246"/>
                  <p:cNvSpPr/>
                  <p:nvPr/>
                </p:nvSpPr>
                <p:spPr>
                  <a:xfrm>
                    <a:off x="5459887" y="5454417"/>
                    <a:ext cx="373259" cy="382320"/>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36" name="组合 235"/>
                <p:cNvGrpSpPr>
                  <a:grpSpLocks noChangeAspect="1"/>
                </p:cNvGrpSpPr>
                <p:nvPr/>
              </p:nvGrpSpPr>
              <p:grpSpPr>
                <a:xfrm>
                  <a:off x="838472" y="557868"/>
                  <a:ext cx="431618" cy="610141"/>
                  <a:chOff x="1276743" y="3609938"/>
                  <a:chExt cx="2158090" cy="3050703"/>
                </a:xfrm>
              </p:grpSpPr>
              <p:sp>
                <p:nvSpPr>
                  <p:cNvPr id="238" name="椭圆 85"/>
                  <p:cNvSpPr/>
                  <p:nvPr/>
                </p:nvSpPr>
                <p:spPr>
                  <a:xfrm>
                    <a:off x="1276743" y="3609938"/>
                    <a:ext cx="2158090" cy="3050703"/>
                  </a:xfrm>
                  <a:custGeom>
                    <a:avLst/>
                    <a:gdLst/>
                    <a:ahLst/>
                    <a:cxnLst/>
                    <a:rect l="l" t="t" r="r" b="b"/>
                    <a:pathLst>
                      <a:path w="2489968" h="3050703">
                        <a:moveTo>
                          <a:pt x="1244984" y="0"/>
                        </a:moveTo>
                        <a:cubicBezTo>
                          <a:pt x="1932566" y="0"/>
                          <a:pt x="2489961" y="89358"/>
                          <a:pt x="2489967" y="199586"/>
                        </a:cubicBezTo>
                        <a:lnTo>
                          <a:pt x="2489968" y="199586"/>
                        </a:lnTo>
                        <a:lnTo>
                          <a:pt x="2489968" y="199588"/>
                        </a:lnTo>
                        <a:lnTo>
                          <a:pt x="2489968" y="2851115"/>
                        </a:lnTo>
                        <a:cubicBezTo>
                          <a:pt x="2489968" y="2961344"/>
                          <a:pt x="1932570" y="3050703"/>
                          <a:pt x="1244984" y="3050703"/>
                        </a:cubicBezTo>
                        <a:cubicBezTo>
                          <a:pt x="557398" y="3050703"/>
                          <a:pt x="0" y="2961344"/>
                          <a:pt x="0" y="2851115"/>
                        </a:cubicBezTo>
                        <a:lnTo>
                          <a:pt x="0" y="199588"/>
                        </a:lnTo>
                        <a:lnTo>
                          <a:pt x="0" y="199586"/>
                        </a:lnTo>
                        <a:lnTo>
                          <a:pt x="1" y="199586"/>
                        </a:lnTo>
                        <a:cubicBezTo>
                          <a:pt x="7" y="89358"/>
                          <a:pt x="557402" y="0"/>
                          <a:pt x="1244984" y="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238"/>
                  <p:cNvSpPr>
                    <a:spLocks noChangeAspect="1"/>
                  </p:cNvSpPr>
                  <p:nvPr/>
                </p:nvSpPr>
                <p:spPr>
                  <a:xfrm>
                    <a:off x="2006583" y="4066874"/>
                    <a:ext cx="712868" cy="75108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239"/>
                  <p:cNvSpPr>
                    <a:spLocks noChangeAspect="1"/>
                  </p:cNvSpPr>
                  <p:nvPr/>
                </p:nvSpPr>
                <p:spPr>
                  <a:xfrm>
                    <a:off x="2114197" y="5836737"/>
                    <a:ext cx="497640" cy="475179"/>
                  </a:xfrm>
                  <a:prstGeom prst="ellipse">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7" name="矩形 236"/>
                <p:cNvSpPr/>
                <p:nvPr/>
              </p:nvSpPr>
              <p:spPr>
                <a:xfrm>
                  <a:off x="1934405" y="715497"/>
                  <a:ext cx="304892" cy="369332"/>
                </a:xfrm>
                <a:prstGeom prst="rect">
                  <a:avLst/>
                </a:prstGeom>
              </p:spPr>
              <p:txBody>
                <a:bodyPr wrap="none">
                  <a:spAutoFit/>
                </a:bodyPr>
                <a:lstStyle/>
                <a:p>
                  <a:pPr lvl="0" algn="ctr"/>
                  <a:r>
                    <a:rPr lang="en-US" altLang="zh-CN" dirty="0">
                      <a:solidFill>
                        <a:prstClr val="black"/>
                      </a:solidFill>
                    </a:rPr>
                    <a:t>X</a:t>
                  </a:r>
                  <a:endParaRPr lang="zh-CN" altLang="en-US" dirty="0">
                    <a:solidFill>
                      <a:prstClr val="black"/>
                    </a:solidFill>
                  </a:endParaRPr>
                </a:p>
              </p:txBody>
            </p:sp>
          </p:grpSp>
        </p:grpSp>
      </p:grpSp>
      <p:sp>
        <p:nvSpPr>
          <p:cNvPr id="94" name="TextBox 93"/>
          <p:cNvSpPr txBox="1"/>
          <p:nvPr/>
        </p:nvSpPr>
        <p:spPr>
          <a:xfrm>
            <a:off x="8970626" y="3771874"/>
            <a:ext cx="2010422" cy="400110"/>
          </a:xfrm>
          <a:prstGeom prst="rect">
            <a:avLst/>
          </a:prstGeom>
          <a:noFill/>
        </p:spPr>
        <p:txBody>
          <a:bodyPr wrap="none" rtlCol="0">
            <a:spAutoFit/>
          </a:bodyPr>
          <a:lstStyle/>
          <a:p>
            <a:r>
              <a:rPr lang="en-US" altLang="zh-CN" sz="2000" dirty="0" smtClean="0">
                <a:latin typeface="Segoe UI" pitchFamily="34" charset="0"/>
                <a:ea typeface="Segoe UI" pitchFamily="34" charset="0"/>
                <a:cs typeface="Segoe UI" pitchFamily="34" charset="0"/>
              </a:rPr>
              <a:t>System Features</a:t>
            </a:r>
            <a:endParaRPr lang="zh-CN" altLang="en-US" sz="2000" dirty="0">
              <a:latin typeface="Segoe UI" pitchFamily="34" charset="0"/>
              <a:cs typeface="Segoe UI" pitchFamily="34" charset="0"/>
            </a:endParaRPr>
          </a:p>
        </p:txBody>
      </p:sp>
      <p:grpSp>
        <p:nvGrpSpPr>
          <p:cNvPr id="103" name="组合 102"/>
          <p:cNvGrpSpPr/>
          <p:nvPr/>
        </p:nvGrpSpPr>
        <p:grpSpPr>
          <a:xfrm>
            <a:off x="10128422" y="5079346"/>
            <a:ext cx="356472" cy="343340"/>
            <a:chOff x="10290884" y="5407664"/>
            <a:chExt cx="356472" cy="343340"/>
          </a:xfrm>
        </p:grpSpPr>
        <p:pic>
          <p:nvPicPr>
            <p:cNvPr id="104" name="图片 103"/>
            <p:cNvPicPr>
              <a:picLocks noChangeAspect="1"/>
            </p:cNvPicPr>
            <p:nvPr/>
          </p:nvPicPr>
          <p:blipFill rotWithShape="1">
            <a:blip r:embed="rId11" cstate="print">
              <a:extLst>
                <a:ext uri="{BEBA8EAE-BF5A-486C-A8C5-ECC9F3942E4B}">
                  <a14:imgProps xmlns:a14="http://schemas.microsoft.com/office/drawing/2010/main" xmlns="">
                    <a14:imgLayer r:embed="rId12">
                      <a14:imgEffect>
                        <a14:brightnessContrast bright="-100000"/>
                      </a14:imgEffect>
                    </a14:imgLayer>
                  </a14:imgProps>
                </a:ext>
                <a:ext uri="{28A0092B-C50C-407E-A947-70E740481C1C}">
                  <a14:useLocalDpi xmlns:a14="http://schemas.microsoft.com/office/drawing/2010/main" xmlns="" val="0"/>
                </a:ext>
              </a:extLst>
            </a:blip>
            <a:srcRect t="83749" r="76219" b="3589"/>
            <a:stretch/>
          </p:blipFill>
          <p:spPr>
            <a:xfrm>
              <a:off x="10344145" y="5407664"/>
              <a:ext cx="303211" cy="311236"/>
            </a:xfrm>
            <a:prstGeom prst="rect">
              <a:avLst/>
            </a:prstGeom>
          </p:spPr>
        </p:pic>
        <p:sp>
          <p:nvSpPr>
            <p:cNvPr id="105" name="圆角矩形 104"/>
            <p:cNvSpPr/>
            <p:nvPr/>
          </p:nvSpPr>
          <p:spPr>
            <a:xfrm>
              <a:off x="10290884" y="5407664"/>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105"/>
          <p:cNvGrpSpPr/>
          <p:nvPr/>
        </p:nvGrpSpPr>
        <p:grpSpPr>
          <a:xfrm>
            <a:off x="9577547" y="5067622"/>
            <a:ext cx="355346" cy="378830"/>
            <a:chOff x="10297698" y="4596802"/>
            <a:chExt cx="355346" cy="378830"/>
          </a:xfrm>
        </p:grpSpPr>
        <p:pic>
          <p:nvPicPr>
            <p:cNvPr id="107" name="图片 106"/>
            <p:cNvPicPr>
              <a:picLocks noChangeAspect="1"/>
            </p:cNvPicPr>
            <p:nvPr/>
          </p:nvPicPr>
          <p:blipFill rotWithShape="1">
            <a:blip r:embed="rId11" cstate="print">
              <a:extLst>
                <a:ext uri="{BEBA8EAE-BF5A-486C-A8C5-ECC9F3942E4B}">
                  <a14:imgProps xmlns:a14="http://schemas.microsoft.com/office/drawing/2010/main" xmlns="">
                    <a14:imgLayer r:embed="rId12">
                      <a14:imgEffect>
                        <a14:brightnessContrast bright="-100000"/>
                      </a14:imgEffect>
                    </a14:imgLayer>
                  </a14:imgProps>
                </a:ext>
                <a:ext uri="{28A0092B-C50C-407E-A947-70E740481C1C}">
                  <a14:useLocalDpi xmlns:a14="http://schemas.microsoft.com/office/drawing/2010/main" xmlns="" val="0"/>
                </a:ext>
              </a:extLst>
            </a:blip>
            <a:srcRect t="58182" r="74655" b="26883"/>
            <a:stretch/>
          </p:blipFill>
          <p:spPr>
            <a:xfrm>
              <a:off x="10329893" y="4608526"/>
              <a:ext cx="323151" cy="367106"/>
            </a:xfrm>
            <a:prstGeom prst="rect">
              <a:avLst/>
            </a:prstGeom>
          </p:spPr>
        </p:pic>
        <p:sp>
          <p:nvSpPr>
            <p:cNvPr id="110" name="圆角矩形 109"/>
            <p:cNvSpPr/>
            <p:nvPr/>
          </p:nvSpPr>
          <p:spPr>
            <a:xfrm>
              <a:off x="10297698" y="4596802"/>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1" name="组合 110"/>
          <p:cNvGrpSpPr/>
          <p:nvPr/>
        </p:nvGrpSpPr>
        <p:grpSpPr>
          <a:xfrm>
            <a:off x="9555874" y="4517445"/>
            <a:ext cx="360341" cy="352050"/>
            <a:chOff x="9171261" y="5390295"/>
            <a:chExt cx="360341" cy="352050"/>
          </a:xfrm>
        </p:grpSpPr>
        <p:pic>
          <p:nvPicPr>
            <p:cNvPr id="112" name="图片 111"/>
            <p:cNvPicPr>
              <a:picLocks noChangeAspect="1"/>
            </p:cNvPicPr>
            <p:nvPr/>
          </p:nvPicPr>
          <p:blipFill rotWithShape="1">
            <a:blip r:embed="rId13" cstate="print">
              <a:extLst>
                <a:ext uri="{BEBA8EAE-BF5A-486C-A8C5-ECC9F3942E4B}">
                  <a14:imgProps xmlns:a14="http://schemas.microsoft.com/office/drawing/2010/main" xmlns="">
                    <a14:imgLayer r:embed="rId14">
                      <a14:imgEffect>
                        <a14:brightnessContrast bright="-100000"/>
                      </a14:imgEffect>
                    </a14:imgLayer>
                  </a14:imgProps>
                </a:ext>
                <a:ext uri="{28A0092B-C50C-407E-A947-70E740481C1C}">
                  <a14:useLocalDpi xmlns:a14="http://schemas.microsoft.com/office/drawing/2010/main" xmlns="" val="0"/>
                </a:ext>
              </a:extLst>
            </a:blip>
            <a:srcRect l="67368" t="57446" b="27498"/>
            <a:stretch/>
          </p:blipFill>
          <p:spPr>
            <a:xfrm>
              <a:off x="9171261" y="5433655"/>
              <a:ext cx="347045" cy="308690"/>
            </a:xfrm>
            <a:prstGeom prst="rect">
              <a:avLst/>
            </a:prstGeom>
          </p:spPr>
        </p:pic>
        <p:sp>
          <p:nvSpPr>
            <p:cNvPr id="113" name="圆角矩形 112"/>
            <p:cNvSpPr/>
            <p:nvPr/>
          </p:nvSpPr>
          <p:spPr>
            <a:xfrm>
              <a:off x="9187979" y="5390295"/>
              <a:ext cx="343623" cy="343339"/>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4" name="组合 113"/>
          <p:cNvGrpSpPr/>
          <p:nvPr/>
        </p:nvGrpSpPr>
        <p:grpSpPr>
          <a:xfrm>
            <a:off x="9050357" y="5072024"/>
            <a:ext cx="343622" cy="353933"/>
            <a:chOff x="10290885" y="3811541"/>
            <a:chExt cx="343622" cy="353933"/>
          </a:xfrm>
        </p:grpSpPr>
        <p:pic>
          <p:nvPicPr>
            <p:cNvPr id="116" name="图片 115"/>
            <p:cNvPicPr>
              <a:picLocks noChangeAspect="1"/>
            </p:cNvPicPr>
            <p:nvPr/>
          </p:nvPicPr>
          <p:blipFill rotWithShape="1">
            <a:blip r:embed="rId15" cstate="print">
              <a:extLst>
                <a:ext uri="{BEBA8EAE-BF5A-486C-A8C5-ECC9F3942E4B}">
                  <a14:imgProps xmlns:a14="http://schemas.microsoft.com/office/drawing/2010/main" xmlns="">
                    <a14:imgLayer r:embed="rId16">
                      <a14:imgEffect>
                        <a14:brightnessContrast bright="-100000"/>
                      </a14:imgEffect>
                    </a14:imgLayer>
                  </a14:imgProps>
                </a:ext>
                <a:ext uri="{28A0092B-C50C-407E-A947-70E740481C1C}">
                  <a14:useLocalDpi xmlns:a14="http://schemas.microsoft.com/office/drawing/2010/main" xmlns="" val="0"/>
                </a:ext>
              </a:extLst>
            </a:blip>
            <a:srcRect r="71599" b="86056"/>
            <a:stretch/>
          </p:blipFill>
          <p:spPr>
            <a:xfrm>
              <a:off x="10324563" y="3883203"/>
              <a:ext cx="306682" cy="282271"/>
            </a:xfrm>
            <a:prstGeom prst="rect">
              <a:avLst/>
            </a:prstGeom>
          </p:spPr>
        </p:pic>
        <p:sp>
          <p:nvSpPr>
            <p:cNvPr id="117" name="圆角矩形 116"/>
            <p:cNvSpPr/>
            <p:nvPr/>
          </p:nvSpPr>
          <p:spPr>
            <a:xfrm>
              <a:off x="10290885" y="3811541"/>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10111544" y="4514272"/>
            <a:ext cx="343622" cy="375170"/>
            <a:chOff x="9201866" y="6179650"/>
            <a:chExt cx="343622" cy="375170"/>
          </a:xfrm>
        </p:grpSpPr>
        <p:pic>
          <p:nvPicPr>
            <p:cNvPr id="119" name="图片 118"/>
            <p:cNvPicPr>
              <a:picLocks noChangeAspect="1"/>
            </p:cNvPicPr>
            <p:nvPr/>
          </p:nvPicPr>
          <p:blipFill rotWithShape="1">
            <a:blip r:embed="rId17" cstate="print">
              <a:extLst>
                <a:ext uri="{BEBA8EAE-BF5A-486C-A8C5-ECC9F3942E4B}">
                  <a14:imgProps xmlns:a14="http://schemas.microsoft.com/office/drawing/2010/main" xmlns="">
                    <a14:imgLayer r:embed="rId18">
                      <a14:imgEffect>
                        <a14:brightnessContrast bright="-100000"/>
                      </a14:imgEffect>
                    </a14:imgLayer>
                  </a14:imgProps>
                </a:ext>
                <a:ext uri="{28A0092B-C50C-407E-A947-70E740481C1C}">
                  <a14:useLocalDpi xmlns:a14="http://schemas.microsoft.com/office/drawing/2010/main" xmlns="" val="0"/>
                </a:ext>
              </a:extLst>
            </a:blip>
            <a:srcRect t="24602" r="74557" b="58840"/>
            <a:stretch/>
          </p:blipFill>
          <p:spPr>
            <a:xfrm>
              <a:off x="9224162" y="6179650"/>
              <a:ext cx="299030" cy="375170"/>
            </a:xfrm>
            <a:prstGeom prst="rect">
              <a:avLst/>
            </a:prstGeom>
          </p:spPr>
        </p:pic>
        <p:sp>
          <p:nvSpPr>
            <p:cNvPr id="120" name="圆角矩形 119"/>
            <p:cNvSpPr/>
            <p:nvPr/>
          </p:nvSpPr>
          <p:spPr>
            <a:xfrm>
              <a:off x="9201866" y="6179733"/>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a:off x="9057903" y="4514271"/>
            <a:ext cx="343622" cy="343340"/>
            <a:chOff x="9195003" y="3811539"/>
            <a:chExt cx="343622" cy="343340"/>
          </a:xfrm>
        </p:grpSpPr>
        <p:pic>
          <p:nvPicPr>
            <p:cNvPr id="122" name="图片 121"/>
            <p:cNvPicPr>
              <a:picLocks noChangeAspect="1"/>
            </p:cNvPicPr>
            <p:nvPr/>
          </p:nvPicPr>
          <p:blipFill rotWithShape="1">
            <a:blip r:embed="rId19" cstate="print">
              <a:extLst>
                <a:ext uri="{BEBA8EAE-BF5A-486C-A8C5-ECC9F3942E4B}">
                  <a14:imgProps xmlns:a14="http://schemas.microsoft.com/office/drawing/2010/main" xmlns="">
                    <a14:imgLayer r:embed="rId20">
                      <a14:imgEffect>
                        <a14:brightnessContrast bright="-100000"/>
                      </a14:imgEffect>
                    </a14:imgLayer>
                  </a14:imgProps>
                </a:ext>
                <a:ext uri="{28A0092B-C50C-407E-A947-70E740481C1C}">
                  <a14:useLocalDpi xmlns:a14="http://schemas.microsoft.com/office/drawing/2010/main" xmlns="" val="0"/>
                </a:ext>
              </a:extLst>
            </a:blip>
            <a:srcRect l="75443" t="24165" b="59601"/>
            <a:stretch/>
          </p:blipFill>
          <p:spPr>
            <a:xfrm>
              <a:off x="9227997" y="3811540"/>
              <a:ext cx="262543" cy="334597"/>
            </a:xfrm>
            <a:prstGeom prst="rect">
              <a:avLst/>
            </a:prstGeom>
          </p:spPr>
        </p:pic>
        <p:sp>
          <p:nvSpPr>
            <p:cNvPr id="123" name="圆角矩形 122"/>
            <p:cNvSpPr/>
            <p:nvPr/>
          </p:nvSpPr>
          <p:spPr>
            <a:xfrm>
              <a:off x="9195003" y="3811539"/>
              <a:ext cx="343622" cy="343340"/>
            </a:xfrm>
            <a:prstGeom prst="roundRect">
              <a:avLst>
                <a:gd name="adj" fmla="val 1167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269205214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p:nvPr/>
        </p:nvSpPr>
        <p:spPr bwMode="auto">
          <a:xfrm>
            <a:off x="0" y="2455230"/>
            <a:ext cx="2253803" cy="2104837"/>
          </a:xfrm>
          <a:prstGeom prst="rect">
            <a:avLst/>
          </a:prstGeom>
          <a:solidFill>
            <a:srgbClr val="2AB04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8" name="TextBox 1"/>
          <p:cNvSpPr>
            <a:spLocks noChangeArrowheads="1"/>
          </p:cNvSpPr>
          <p:nvPr/>
        </p:nvSpPr>
        <p:spPr bwMode="auto">
          <a:xfrm>
            <a:off x="228600" y="2257424"/>
            <a:ext cx="2181226" cy="264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D</a:t>
            </a:r>
            <a:endParaRPr lang="zh-CN" altLang="en-US"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ectangle 6"/>
          <p:cNvSpPr/>
          <p:nvPr/>
        </p:nvSpPr>
        <p:spPr>
          <a:xfrm>
            <a:off x="2776942" y="2932152"/>
            <a:ext cx="3057247" cy="1107996"/>
          </a:xfrm>
          <a:prstGeom prst="rect">
            <a:avLst/>
          </a:prstGeom>
        </p:spPr>
        <p:txBody>
          <a:bodyPr wrap="none">
            <a:spAutoFit/>
          </a:bodyPr>
          <a:lstStyle/>
          <a:p>
            <a:pPr defTabSz="914099" fontAlgn="base">
              <a:spcBef>
                <a:spcPct val="0"/>
              </a:spcBef>
              <a:spcAft>
                <a:spcPct val="0"/>
              </a:spcAft>
            </a:pPr>
            <a:r>
              <a:rPr lang="en-US" altLang="zh-CN" sz="6600" dirty="0" smtClean="0">
                <a:solidFill>
                  <a:prstClr val="white">
                    <a:lumMod val="50000"/>
                  </a:prstClr>
                </a:solidFill>
                <a:latin typeface="Segoe UI" pitchFamily="34" charset="0"/>
                <a:ea typeface="Segoe UI" pitchFamily="34" charset="0"/>
                <a:cs typeface="Segoe UI" pitchFamily="34" charset="0"/>
              </a:rPr>
              <a:t>Success</a:t>
            </a:r>
            <a:endParaRPr lang="en-US" sz="6600" dirty="0">
              <a:solidFill>
                <a:prstClr val="white">
                  <a:lumMod val="50000"/>
                </a:prst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428008308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108701" y="0"/>
            <a:ext cx="6083300" cy="6843477"/>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40979" y="3588844"/>
            <a:ext cx="5741088" cy="28901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70952" y="559521"/>
            <a:ext cx="3155923" cy="1968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矩形 18"/>
          <p:cNvSpPr/>
          <p:nvPr/>
        </p:nvSpPr>
        <p:spPr>
          <a:xfrm>
            <a:off x="336550" y="559521"/>
            <a:ext cx="2482667" cy="461665"/>
          </a:xfrm>
          <a:prstGeom prst="rect">
            <a:avLst/>
          </a:prstGeom>
        </p:spPr>
        <p:txBody>
          <a:bodyPr wrap="none">
            <a:spAutoFit/>
          </a:bodyPr>
          <a:lstStyle/>
          <a:p>
            <a:r>
              <a:rPr lang="id-ID" altLang="zh-CN" sz="2400" dirty="0" smtClean="0">
                <a:solidFill>
                  <a:srgbClr val="FF9933"/>
                </a:solidFill>
                <a:latin typeface="Segoe UI" pitchFamily="34" charset="0"/>
                <a:ea typeface="Segoe UI" pitchFamily="34" charset="0"/>
                <a:cs typeface="Segoe UI" pitchFamily="34" charset="0"/>
              </a:rPr>
              <a:t>Moscow</a:t>
            </a:r>
            <a:r>
              <a:rPr lang="en-US" altLang="zh-CN" sz="2400" dirty="0" smtClean="0">
                <a:solidFill>
                  <a:srgbClr val="FF9933"/>
                </a:solidFill>
                <a:latin typeface="Segoe UI" pitchFamily="34" charset="0"/>
                <a:ea typeface="Segoe UI" pitchFamily="34" charset="0"/>
                <a:cs typeface="Segoe UI" pitchFamily="34" charset="0"/>
              </a:rPr>
              <a:t>, Russian</a:t>
            </a:r>
            <a:endParaRPr lang="en-US" altLang="zh-CN" sz="2400" dirty="0">
              <a:solidFill>
                <a:srgbClr val="FF9933"/>
              </a:solidFill>
              <a:latin typeface="Segoe UI" pitchFamily="34" charset="0"/>
              <a:ea typeface="Segoe UI" pitchFamily="34" charset="0"/>
              <a:cs typeface="Segoe UI" pitchFamily="34" charset="0"/>
            </a:endParaRPr>
          </a:p>
        </p:txBody>
      </p:sp>
      <p:sp>
        <p:nvSpPr>
          <p:cNvPr id="16" name="矩形 15"/>
          <p:cNvSpPr/>
          <p:nvPr/>
        </p:nvSpPr>
        <p:spPr>
          <a:xfrm>
            <a:off x="336550" y="1272185"/>
            <a:ext cx="5470484" cy="1496948"/>
          </a:xfrm>
          <a:prstGeom prst="rect">
            <a:avLst/>
          </a:prstGeom>
        </p:spPr>
        <p:txBody>
          <a:bodyPr wrap="square">
            <a:spAutoFit/>
          </a:bodyPr>
          <a:lstStyle/>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System Capacity: 6 buildings, 1000 rooms</a:t>
            </a:r>
          </a:p>
          <a:p>
            <a:pPr marL="342900" indent="-34290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Working Temperature: -40°~60°</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Device Type: VTO1220A/VTH1560B</a:t>
            </a:r>
            <a:r>
              <a:rPr lang="en-US" altLang="zh-CN" sz="2000" dirty="0">
                <a:solidFill>
                  <a:schemeClr val="bg1"/>
                </a:solidFill>
                <a:latin typeface="Segoe UI" pitchFamily="34" charset="0"/>
                <a:ea typeface="Segoe UI" pitchFamily="34" charset="0"/>
                <a:cs typeface="Segoe UI" pitchFamily="34" charset="0"/>
              </a:rPr>
              <a:t>/</a:t>
            </a:r>
            <a:r>
              <a:rPr lang="en-US" altLang="zh-CN" sz="2000" dirty="0" smtClean="0">
                <a:solidFill>
                  <a:schemeClr val="bg1"/>
                </a:solidFill>
                <a:latin typeface="Segoe UI" pitchFamily="34" charset="0"/>
                <a:ea typeface="Segoe UI" pitchFamily="34" charset="0"/>
                <a:cs typeface="Segoe UI" pitchFamily="34" charset="0"/>
              </a:rPr>
              <a:t>VTNS1060A</a:t>
            </a:r>
            <a:endParaRPr lang="zh-CN" altLang="en-US" sz="2000" dirty="0">
              <a:solidFill>
                <a:schemeClr val="bg1"/>
              </a:solidFill>
              <a:latin typeface="Segoe UI" pitchFamily="34" charset="0"/>
              <a:cs typeface="Segoe UI" pitchFamily="34" charset="0"/>
            </a:endParaRPr>
          </a:p>
        </p:txBody>
      </p:sp>
      <p:pic>
        <p:nvPicPr>
          <p:cNvPr id="14"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86238" y="1648785"/>
            <a:ext cx="2694709" cy="175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3605730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108701" y="0"/>
            <a:ext cx="6083300" cy="6843477"/>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9" name="矩形 18"/>
          <p:cNvSpPr/>
          <p:nvPr/>
        </p:nvSpPr>
        <p:spPr>
          <a:xfrm>
            <a:off x="336550" y="544160"/>
            <a:ext cx="1994457" cy="1754326"/>
          </a:xfrm>
          <a:prstGeom prst="rect">
            <a:avLst/>
          </a:prstGeom>
        </p:spPr>
        <p:txBody>
          <a:bodyPr wrap="none">
            <a:spAutoFit/>
          </a:bodyPr>
          <a:lstStyle/>
          <a:p>
            <a:r>
              <a:rPr lang="id-ID" altLang="zh-CN" sz="2400" dirty="0" smtClean="0">
                <a:solidFill>
                  <a:srgbClr val="FF9933"/>
                </a:solidFill>
                <a:latin typeface="Segoe UI" pitchFamily="34" charset="0"/>
                <a:ea typeface="Segoe UI" pitchFamily="34" charset="0"/>
                <a:cs typeface="Segoe UI" pitchFamily="34" charset="0"/>
              </a:rPr>
              <a:t>Gujarat</a:t>
            </a:r>
            <a:r>
              <a:rPr lang="en-US" altLang="zh-CN" sz="2400" dirty="0" smtClean="0">
                <a:solidFill>
                  <a:srgbClr val="FF9933"/>
                </a:solidFill>
                <a:latin typeface="Segoe UI" pitchFamily="34" charset="0"/>
                <a:ea typeface="Segoe UI" pitchFamily="34" charset="0"/>
                <a:cs typeface="Segoe UI" pitchFamily="34" charset="0"/>
              </a:rPr>
              <a:t>, India</a:t>
            </a:r>
            <a:endParaRPr lang="id-ID" altLang="zh-CN" sz="2400" dirty="0">
              <a:solidFill>
                <a:srgbClr val="FF9933"/>
              </a:solidFill>
              <a:latin typeface="Segoe UI" pitchFamily="34" charset="0"/>
              <a:ea typeface="Segoe UI" pitchFamily="34" charset="0"/>
              <a:cs typeface="Segoe UI" pitchFamily="34" charset="0"/>
            </a:endParaRPr>
          </a:p>
          <a:p>
            <a:endParaRPr lang="id-ID" altLang="zh-CN" sz="2800" b="1" dirty="0">
              <a:latin typeface="Segoe UI" pitchFamily="34" charset="0"/>
              <a:ea typeface="Segoe UI" pitchFamily="34" charset="0"/>
              <a:cs typeface="Segoe UI" pitchFamily="34" charset="0"/>
            </a:endParaRPr>
          </a:p>
          <a:p>
            <a:endParaRPr lang="id-ID" altLang="zh-CN" sz="2800" b="1" dirty="0">
              <a:latin typeface="Segoe UI" pitchFamily="34" charset="0"/>
              <a:ea typeface="Segoe UI" pitchFamily="34" charset="0"/>
              <a:cs typeface="Segoe UI" pitchFamily="34" charset="0"/>
            </a:endParaRPr>
          </a:p>
          <a:p>
            <a:endParaRPr lang="en-US" altLang="zh-CN" sz="2800" b="1" dirty="0">
              <a:latin typeface="Segoe UI" pitchFamily="34" charset="0"/>
              <a:ea typeface="Segoe UI" pitchFamily="34" charset="0"/>
              <a:cs typeface="Segoe UI" pitchFamily="34" charset="0"/>
            </a:endParaRP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86237" y="3779829"/>
            <a:ext cx="5466038" cy="25130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495" b="1989"/>
          <a:stretch/>
        </p:blipFill>
        <p:spPr bwMode="auto">
          <a:xfrm>
            <a:off x="9378613" y="2025119"/>
            <a:ext cx="2448262" cy="1579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矩形 8"/>
          <p:cNvSpPr/>
          <p:nvPr/>
        </p:nvSpPr>
        <p:spPr>
          <a:xfrm>
            <a:off x="336550" y="1272185"/>
            <a:ext cx="5470484" cy="1528624"/>
          </a:xfrm>
          <a:prstGeom prst="rect">
            <a:avLst/>
          </a:prstGeom>
        </p:spPr>
        <p:txBody>
          <a:bodyPr wrap="square">
            <a:spAutoFit/>
          </a:bodyPr>
          <a:lstStyle/>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System Capacity: 11 buildings, 2500 rooms</a:t>
            </a:r>
          </a:p>
          <a:p>
            <a:pPr marL="342900" indent="-34290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Working Temperature: -40°~60°</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Device Type: </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VTO1210A-X/VTH1520AH</a:t>
            </a:r>
            <a:endParaRPr lang="zh-CN" altLang="en-US" sz="2000" dirty="0">
              <a:solidFill>
                <a:schemeClr val="bg1"/>
              </a:solidFill>
              <a:latin typeface="Segoe UI" pitchFamily="34" charset="0"/>
              <a:cs typeface="Segoe UI" pitchFamily="34" charset="0"/>
            </a:endParaRPr>
          </a:p>
        </p:txBody>
      </p:sp>
    </p:spTree>
    <p:extLst>
      <p:ext uri="{BB962C8B-B14F-4D97-AF65-F5344CB8AC3E}">
        <p14:creationId xmlns:p14="http://schemas.microsoft.com/office/powerpoint/2010/main" xmlns="" val="2699737583"/>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108701" y="0"/>
            <a:ext cx="6083300" cy="6843477"/>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0" name="TextBox 9"/>
          <p:cNvSpPr txBox="1"/>
          <p:nvPr/>
        </p:nvSpPr>
        <p:spPr>
          <a:xfrm>
            <a:off x="336549" y="564192"/>
            <a:ext cx="5736407" cy="461665"/>
          </a:xfrm>
          <a:prstGeom prst="rect">
            <a:avLst/>
          </a:prstGeom>
          <a:noFill/>
        </p:spPr>
        <p:txBody>
          <a:bodyPr wrap="square" rtlCol="0">
            <a:spAutoFit/>
          </a:bodyPr>
          <a:lstStyle/>
          <a:p>
            <a:r>
              <a:rPr lang="en-US" altLang="zh-CN" sz="2400" dirty="0" err="1" smtClean="0">
                <a:solidFill>
                  <a:srgbClr val="F79646"/>
                </a:solidFill>
                <a:latin typeface="Segoe UI" pitchFamily="34" charset="0"/>
                <a:ea typeface="Segoe UI" pitchFamily="34" charset="0"/>
                <a:cs typeface="Segoe UI" pitchFamily="34" charset="0"/>
              </a:rPr>
              <a:t>Kiaramas</a:t>
            </a:r>
            <a:r>
              <a:rPr lang="en-US" altLang="zh-CN" sz="2400" dirty="0" smtClean="0">
                <a:solidFill>
                  <a:srgbClr val="F79646"/>
                </a:solidFill>
                <a:latin typeface="Segoe UI" pitchFamily="34" charset="0"/>
                <a:ea typeface="Segoe UI" pitchFamily="34" charset="0"/>
                <a:cs typeface="Segoe UI" pitchFamily="34" charset="0"/>
              </a:rPr>
              <a:t> </a:t>
            </a:r>
            <a:r>
              <a:rPr lang="en-US" altLang="zh-CN" sz="2400" dirty="0" err="1">
                <a:solidFill>
                  <a:srgbClr val="F79646"/>
                </a:solidFill>
                <a:latin typeface="Segoe UI" pitchFamily="34" charset="0"/>
                <a:ea typeface="Segoe UI" pitchFamily="34" charset="0"/>
                <a:cs typeface="Segoe UI" pitchFamily="34" charset="0"/>
              </a:rPr>
              <a:t>Ayuria</a:t>
            </a:r>
            <a:r>
              <a:rPr lang="en-US" altLang="zh-CN" sz="2400" dirty="0">
                <a:solidFill>
                  <a:srgbClr val="F79646"/>
                </a:solidFill>
                <a:latin typeface="Segoe UI" pitchFamily="34" charset="0"/>
                <a:ea typeface="Segoe UI" pitchFamily="34" charset="0"/>
                <a:cs typeface="Segoe UI" pitchFamily="34" charset="0"/>
              </a:rPr>
              <a:t> </a:t>
            </a:r>
            <a:r>
              <a:rPr lang="en-US" altLang="zh-CN" sz="2400" dirty="0" smtClean="0">
                <a:solidFill>
                  <a:srgbClr val="F79646"/>
                </a:solidFill>
                <a:latin typeface="Segoe UI" pitchFamily="34" charset="0"/>
                <a:ea typeface="Segoe UI" pitchFamily="34" charset="0"/>
                <a:cs typeface="Segoe UI" pitchFamily="34" charset="0"/>
              </a:rPr>
              <a:t>Condominium, Malaysia</a:t>
            </a:r>
            <a:endParaRPr lang="en-US" altLang="zh-CN" sz="2400" dirty="0">
              <a:solidFill>
                <a:srgbClr val="F79646"/>
              </a:solidFill>
              <a:latin typeface="Segoe UI" pitchFamily="34" charset="0"/>
              <a:ea typeface="Segoe UI" pitchFamily="34" charset="0"/>
              <a:cs typeface="Segoe UI" pitchFamily="34" charset="0"/>
            </a:endParaRPr>
          </a:p>
        </p:txBody>
      </p:sp>
      <p:sp>
        <p:nvSpPr>
          <p:cNvPr id="11" name="TextBox 10"/>
          <p:cNvSpPr txBox="1"/>
          <p:nvPr/>
        </p:nvSpPr>
        <p:spPr>
          <a:xfrm>
            <a:off x="336550" y="2673018"/>
            <a:ext cx="184731" cy="400110"/>
          </a:xfrm>
          <a:prstGeom prst="rect">
            <a:avLst/>
          </a:prstGeom>
          <a:noFill/>
        </p:spPr>
        <p:txBody>
          <a:bodyPr wrap="none" rtlCol="0">
            <a:spAutoFit/>
          </a:bodyPr>
          <a:lstStyle/>
          <a:p>
            <a:endParaRPr lang="en-US" altLang="zh-CN" sz="2000" dirty="0">
              <a:solidFill>
                <a:prstClr val="white"/>
              </a:solidFill>
              <a:latin typeface="Segoe UI" pitchFamily="34" charset="0"/>
              <a:ea typeface="Segoe UI" pitchFamily="34" charset="0"/>
              <a:cs typeface="Segoe UI" pitchFamily="34" charset="0"/>
            </a:endParaRPr>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6169" y="564192"/>
            <a:ext cx="2797219" cy="1695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矩形 12"/>
          <p:cNvSpPr/>
          <p:nvPr/>
        </p:nvSpPr>
        <p:spPr>
          <a:xfrm>
            <a:off x="336550" y="987185"/>
            <a:ext cx="5470484" cy="810478"/>
          </a:xfrm>
          <a:prstGeom prst="rect">
            <a:avLst/>
          </a:prstGeom>
        </p:spPr>
        <p:txBody>
          <a:bodyPr wrap="square">
            <a:spAutoFit/>
          </a:bodyPr>
          <a:lstStyle/>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System Capacity: 11 buildings, 476 rooms</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Device Type: VTO1220BW/VTH1550CH</a:t>
            </a:r>
            <a:endParaRPr lang="zh-CN" altLang="en-US" sz="2000" dirty="0">
              <a:solidFill>
                <a:schemeClr val="bg1"/>
              </a:solidFill>
              <a:latin typeface="Segoe UI" pitchFamily="34" charset="0"/>
              <a:cs typeface="Segoe UI" pitchFamily="34" charset="0"/>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6169" y="2628858"/>
            <a:ext cx="2797219" cy="18238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矩形 18"/>
          <p:cNvSpPr/>
          <p:nvPr/>
        </p:nvSpPr>
        <p:spPr>
          <a:xfrm>
            <a:off x="336550" y="3182179"/>
            <a:ext cx="5470484" cy="810478"/>
          </a:xfrm>
          <a:prstGeom prst="rect">
            <a:avLst/>
          </a:prstGeom>
        </p:spPr>
        <p:txBody>
          <a:bodyPr wrap="square">
            <a:spAutoFit/>
          </a:bodyPr>
          <a:lstStyle/>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System Capacity: 1 community with 48 villas</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Device Type: VTO6210B/VTH1560B</a:t>
            </a:r>
            <a:endParaRPr lang="zh-CN" altLang="en-US" sz="2000" dirty="0">
              <a:solidFill>
                <a:schemeClr val="bg1"/>
              </a:solidFill>
              <a:latin typeface="Segoe UI" pitchFamily="34" charset="0"/>
              <a:cs typeface="Segoe UI" pitchFamily="34" charset="0"/>
            </a:endParaRPr>
          </a:p>
        </p:txBody>
      </p:sp>
      <p:sp>
        <p:nvSpPr>
          <p:cNvPr id="20" name="TextBox 19"/>
          <p:cNvSpPr txBox="1"/>
          <p:nvPr/>
        </p:nvSpPr>
        <p:spPr>
          <a:xfrm>
            <a:off x="372293" y="2680430"/>
            <a:ext cx="5736407" cy="461665"/>
          </a:xfrm>
          <a:prstGeom prst="rect">
            <a:avLst/>
          </a:prstGeom>
          <a:noFill/>
        </p:spPr>
        <p:txBody>
          <a:bodyPr wrap="square" rtlCol="0">
            <a:spAutoFit/>
          </a:bodyPr>
          <a:lstStyle/>
          <a:p>
            <a:r>
              <a:rPr lang="en-US" altLang="zh-CN" sz="2400" dirty="0" smtClean="0">
                <a:solidFill>
                  <a:srgbClr val="F79646"/>
                </a:solidFill>
                <a:latin typeface="Segoe UI" pitchFamily="34" charset="0"/>
                <a:ea typeface="Segoe UI" pitchFamily="34" charset="0"/>
                <a:cs typeface="Segoe UI" pitchFamily="34" charset="0"/>
              </a:rPr>
              <a:t>DESA </a:t>
            </a:r>
            <a:r>
              <a:rPr lang="en-US" altLang="zh-CN" sz="2400" dirty="0">
                <a:solidFill>
                  <a:srgbClr val="F79646"/>
                </a:solidFill>
                <a:latin typeface="Segoe UI" pitchFamily="34" charset="0"/>
                <a:ea typeface="Segoe UI" pitchFamily="34" charset="0"/>
                <a:cs typeface="Segoe UI" pitchFamily="34" charset="0"/>
              </a:rPr>
              <a:t>HILL VILLAS</a:t>
            </a:r>
            <a:r>
              <a:rPr lang="en-US" altLang="zh-CN" sz="2400" dirty="0" smtClean="0">
                <a:solidFill>
                  <a:srgbClr val="F79646"/>
                </a:solidFill>
                <a:latin typeface="Segoe UI" pitchFamily="34" charset="0"/>
                <a:ea typeface="Segoe UI" pitchFamily="34" charset="0"/>
                <a:cs typeface="Segoe UI" pitchFamily="34" charset="0"/>
              </a:rPr>
              <a:t>, Malaysia</a:t>
            </a:r>
            <a:endParaRPr lang="en-US" altLang="zh-CN" sz="2400" dirty="0">
              <a:solidFill>
                <a:srgbClr val="F79646"/>
              </a:solidFill>
              <a:latin typeface="Segoe UI" pitchFamily="34" charset="0"/>
              <a:ea typeface="Segoe UI" pitchFamily="34" charset="0"/>
              <a:cs typeface="Segoe UI" pitchFamily="34"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23497" y="4858750"/>
            <a:ext cx="2722562" cy="1643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336548" y="4858750"/>
            <a:ext cx="5736407" cy="461665"/>
          </a:xfrm>
          <a:prstGeom prst="rect">
            <a:avLst/>
          </a:prstGeom>
          <a:noFill/>
        </p:spPr>
        <p:txBody>
          <a:bodyPr wrap="square" rtlCol="0">
            <a:spAutoFit/>
          </a:bodyPr>
          <a:lstStyle/>
          <a:p>
            <a:r>
              <a:rPr lang="en-US" altLang="zh-CN" sz="2400" dirty="0" smtClean="0">
                <a:solidFill>
                  <a:srgbClr val="F79646"/>
                </a:solidFill>
                <a:latin typeface="Segoe UI" pitchFamily="34" charset="0"/>
                <a:ea typeface="Segoe UI" pitchFamily="34" charset="0"/>
                <a:cs typeface="Segoe UI" pitchFamily="34" charset="0"/>
              </a:rPr>
              <a:t>Sing Villa, Netherlands</a:t>
            </a:r>
            <a:endParaRPr lang="en-US" altLang="zh-CN" sz="2400" dirty="0">
              <a:solidFill>
                <a:srgbClr val="F79646"/>
              </a:solidFill>
              <a:latin typeface="Segoe UI" pitchFamily="34" charset="0"/>
              <a:ea typeface="Segoe UI" pitchFamily="34" charset="0"/>
              <a:cs typeface="Segoe UI" pitchFamily="34" charset="0"/>
            </a:endParaRPr>
          </a:p>
        </p:txBody>
      </p:sp>
      <p:sp>
        <p:nvSpPr>
          <p:cNvPr id="22" name="矩形 21"/>
          <p:cNvSpPr/>
          <p:nvPr/>
        </p:nvSpPr>
        <p:spPr>
          <a:xfrm>
            <a:off x="336548" y="5320415"/>
            <a:ext cx="5470484" cy="810478"/>
          </a:xfrm>
          <a:prstGeom prst="rect">
            <a:avLst/>
          </a:prstGeom>
        </p:spPr>
        <p:txBody>
          <a:bodyPr wrap="square">
            <a:spAutoFit/>
          </a:bodyPr>
          <a:lstStyle/>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System Capacity: 1 villa</a:t>
            </a:r>
          </a:p>
          <a:p>
            <a:pPr marL="285750" indent="-285750">
              <a:lnSpc>
                <a:spcPts val="2800"/>
              </a:lnSpc>
              <a:buFont typeface="Arial" pitchFamily="34" charset="0"/>
              <a:buChar char="•"/>
            </a:pPr>
            <a:r>
              <a:rPr lang="en-US" altLang="zh-CN" sz="2000" dirty="0" smtClean="0">
                <a:solidFill>
                  <a:schemeClr val="bg1"/>
                </a:solidFill>
                <a:latin typeface="Segoe UI" pitchFamily="34" charset="0"/>
                <a:ea typeface="Segoe UI" pitchFamily="34" charset="0"/>
                <a:cs typeface="Segoe UI" pitchFamily="34" charset="0"/>
              </a:rPr>
              <a:t>Device Type: VTO2000A/VTH1550CH</a:t>
            </a:r>
            <a:endParaRPr lang="zh-CN" altLang="en-US" sz="2000" dirty="0">
              <a:solidFill>
                <a:schemeClr val="bg1"/>
              </a:solidFill>
              <a:latin typeface="Segoe UI" pitchFamily="34" charset="0"/>
              <a:cs typeface="Segoe UI" pitchFamily="34" charset="0"/>
            </a:endParaRPr>
          </a:p>
        </p:txBody>
      </p:sp>
    </p:spTree>
    <p:extLst>
      <p:ext uri="{BB962C8B-B14F-4D97-AF65-F5344CB8AC3E}">
        <p14:creationId xmlns:p14="http://schemas.microsoft.com/office/powerpoint/2010/main" xmlns="" val="355381451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6108701" y="0"/>
            <a:ext cx="6083300" cy="6843477"/>
          </a:xfrm>
          <a:prstGeom prst="rect">
            <a:avLst/>
          </a:prstGeom>
          <a:solidFill>
            <a:schemeClr val="tx1">
              <a:lumMod val="50000"/>
              <a:lumOff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6169" y="540433"/>
            <a:ext cx="2802396" cy="17514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336550" y="564192"/>
            <a:ext cx="3486660" cy="769441"/>
          </a:xfrm>
          <a:prstGeom prst="rect">
            <a:avLst/>
          </a:prstGeom>
          <a:noFill/>
        </p:spPr>
        <p:txBody>
          <a:bodyPr wrap="none" rtlCol="0">
            <a:spAutoFit/>
          </a:bodyPr>
          <a:lstStyle/>
          <a:p>
            <a:r>
              <a:rPr lang="en-US" altLang="zh-CN" sz="2400" dirty="0" smtClean="0">
                <a:solidFill>
                  <a:srgbClr val="F79646"/>
                </a:solidFill>
                <a:latin typeface="Segoe UI" pitchFamily="34" charset="0"/>
                <a:ea typeface="Segoe UI" pitchFamily="34" charset="0"/>
                <a:cs typeface="Segoe UI" pitchFamily="34" charset="0"/>
              </a:rPr>
              <a:t>Wanda, </a:t>
            </a:r>
            <a:r>
              <a:rPr lang="en-US" altLang="zh-CN" sz="2400" dirty="0" err="1" smtClean="0">
                <a:solidFill>
                  <a:srgbClr val="F79646"/>
                </a:solidFill>
                <a:latin typeface="Segoe UI" pitchFamily="34" charset="0"/>
                <a:ea typeface="Segoe UI" pitchFamily="34" charset="0"/>
                <a:cs typeface="Segoe UI" pitchFamily="34" charset="0"/>
              </a:rPr>
              <a:t>Jiangying</a:t>
            </a:r>
            <a:r>
              <a:rPr lang="en-US" altLang="zh-CN" sz="2400" dirty="0" smtClean="0">
                <a:solidFill>
                  <a:srgbClr val="F79646"/>
                </a:solidFill>
                <a:latin typeface="Segoe UI" pitchFamily="34" charset="0"/>
                <a:ea typeface="Segoe UI" pitchFamily="34" charset="0"/>
                <a:cs typeface="Segoe UI" pitchFamily="34" charset="0"/>
              </a:rPr>
              <a:t>, China</a:t>
            </a:r>
            <a:endParaRPr lang="en-US" altLang="zh-CN" sz="2400" dirty="0">
              <a:solidFill>
                <a:srgbClr val="F79646"/>
              </a:solidFill>
              <a:latin typeface="Segoe UI" pitchFamily="34" charset="0"/>
              <a:ea typeface="Segoe UI" pitchFamily="34" charset="0"/>
              <a:cs typeface="Segoe UI" pitchFamily="34" charset="0"/>
            </a:endParaRPr>
          </a:p>
          <a:p>
            <a:r>
              <a:rPr lang="en-US" altLang="zh-CN" sz="2000" dirty="0" smtClean="0">
                <a:solidFill>
                  <a:prstClr val="white"/>
                </a:solidFill>
                <a:latin typeface="Segoe UI" pitchFamily="34" charset="0"/>
                <a:ea typeface="Segoe UI" pitchFamily="34" charset="0"/>
                <a:cs typeface="Segoe UI" pitchFamily="34" charset="0"/>
              </a:rPr>
              <a:t>3500 rooms</a:t>
            </a:r>
            <a:endParaRPr lang="en-US" altLang="zh-CN" sz="2000" dirty="0">
              <a:solidFill>
                <a:prstClr val="white"/>
              </a:solidFill>
              <a:latin typeface="Segoe UI" pitchFamily="34" charset="0"/>
              <a:ea typeface="Segoe UI" pitchFamily="34" charset="0"/>
              <a:cs typeface="Segoe UI" pitchFamily="34" charset="0"/>
            </a:endParaRPr>
          </a:p>
        </p:txBody>
      </p:sp>
      <p:sp>
        <p:nvSpPr>
          <p:cNvPr id="11" name="TextBox 10"/>
          <p:cNvSpPr txBox="1"/>
          <p:nvPr/>
        </p:nvSpPr>
        <p:spPr>
          <a:xfrm>
            <a:off x="336550" y="2673018"/>
            <a:ext cx="4323876" cy="769441"/>
          </a:xfrm>
          <a:prstGeom prst="rect">
            <a:avLst/>
          </a:prstGeom>
          <a:noFill/>
        </p:spPr>
        <p:txBody>
          <a:bodyPr wrap="none" rtlCol="0">
            <a:spAutoFit/>
          </a:bodyPr>
          <a:lstStyle/>
          <a:p>
            <a:r>
              <a:rPr lang="en-US" altLang="zh-CN" sz="2400" dirty="0" smtClean="0">
                <a:solidFill>
                  <a:srgbClr val="F79646"/>
                </a:solidFill>
                <a:latin typeface="Segoe UI" pitchFamily="34" charset="0"/>
                <a:ea typeface="Segoe UI" pitchFamily="34" charset="0"/>
                <a:cs typeface="Segoe UI" pitchFamily="34" charset="0"/>
              </a:rPr>
              <a:t>Bin </a:t>
            </a:r>
            <a:r>
              <a:rPr lang="en-US" altLang="zh-CN" sz="2400" dirty="0" err="1" smtClean="0">
                <a:solidFill>
                  <a:srgbClr val="F79646"/>
                </a:solidFill>
                <a:latin typeface="Segoe UI" pitchFamily="34" charset="0"/>
                <a:ea typeface="Segoe UI" pitchFamily="34" charset="0"/>
                <a:cs typeface="Segoe UI" pitchFamily="34" charset="0"/>
              </a:rPr>
              <a:t>jiang</a:t>
            </a:r>
            <a:r>
              <a:rPr lang="en-US" altLang="zh-CN" sz="2400" dirty="0" smtClean="0">
                <a:solidFill>
                  <a:srgbClr val="F79646"/>
                </a:solidFill>
                <a:latin typeface="Segoe UI" pitchFamily="34" charset="0"/>
                <a:ea typeface="Segoe UI" pitchFamily="34" charset="0"/>
                <a:cs typeface="Segoe UI" pitchFamily="34" charset="0"/>
              </a:rPr>
              <a:t> park, </a:t>
            </a:r>
            <a:r>
              <a:rPr lang="en-US" altLang="zh-CN" sz="2400" dirty="0" err="1" smtClean="0">
                <a:solidFill>
                  <a:srgbClr val="F79646"/>
                </a:solidFill>
                <a:latin typeface="Segoe UI" pitchFamily="34" charset="0"/>
                <a:ea typeface="Segoe UI" pitchFamily="34" charset="0"/>
                <a:cs typeface="Segoe UI" pitchFamily="34" charset="0"/>
              </a:rPr>
              <a:t>Zhuzhou</a:t>
            </a:r>
            <a:r>
              <a:rPr lang="en-US" altLang="zh-CN" sz="2400" dirty="0" smtClean="0">
                <a:solidFill>
                  <a:srgbClr val="F79646"/>
                </a:solidFill>
                <a:latin typeface="Segoe UI" pitchFamily="34" charset="0"/>
                <a:ea typeface="Segoe UI" pitchFamily="34" charset="0"/>
                <a:cs typeface="Segoe UI" pitchFamily="34" charset="0"/>
              </a:rPr>
              <a:t>, China</a:t>
            </a:r>
            <a:endParaRPr lang="en-US" altLang="zh-CN" sz="2400" dirty="0">
              <a:solidFill>
                <a:srgbClr val="F79646"/>
              </a:solidFill>
              <a:latin typeface="Segoe UI" pitchFamily="34" charset="0"/>
              <a:ea typeface="Segoe UI" pitchFamily="34" charset="0"/>
              <a:cs typeface="Segoe UI" pitchFamily="34" charset="0"/>
            </a:endParaRPr>
          </a:p>
          <a:p>
            <a:r>
              <a:rPr lang="en-US" altLang="zh-CN" sz="2000" dirty="0" smtClean="0">
                <a:solidFill>
                  <a:prstClr val="white"/>
                </a:solidFill>
                <a:latin typeface="Segoe UI" pitchFamily="34" charset="0"/>
                <a:ea typeface="Segoe UI" pitchFamily="34" charset="0"/>
                <a:cs typeface="Segoe UI" pitchFamily="34" charset="0"/>
              </a:rPr>
              <a:t>1864 rooms</a:t>
            </a:r>
            <a:endParaRPr lang="en-US" altLang="zh-CN" sz="2000" dirty="0">
              <a:solidFill>
                <a:prstClr val="white"/>
              </a:solidFill>
              <a:latin typeface="Segoe UI" pitchFamily="34" charset="0"/>
              <a:ea typeface="Segoe UI" pitchFamily="34" charset="0"/>
              <a:cs typeface="Segoe UI" pitchFamily="34"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86169" y="2598781"/>
            <a:ext cx="2808575" cy="17950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86169" y="4843697"/>
            <a:ext cx="2797219" cy="1741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336550" y="4866528"/>
            <a:ext cx="4004622" cy="769441"/>
          </a:xfrm>
          <a:prstGeom prst="rect">
            <a:avLst/>
          </a:prstGeom>
          <a:noFill/>
        </p:spPr>
        <p:txBody>
          <a:bodyPr wrap="none" rtlCol="0">
            <a:spAutoFit/>
          </a:bodyPr>
          <a:lstStyle/>
          <a:p>
            <a:r>
              <a:rPr lang="en-US" altLang="zh-CN" sz="2400" dirty="0" err="1" smtClean="0">
                <a:solidFill>
                  <a:srgbClr val="F79646"/>
                </a:solidFill>
                <a:latin typeface="Segoe UI" pitchFamily="34" charset="0"/>
                <a:ea typeface="Segoe UI" pitchFamily="34" charset="0"/>
                <a:cs typeface="Segoe UI" pitchFamily="34" charset="0"/>
              </a:rPr>
              <a:t>Zancheng</a:t>
            </a:r>
            <a:r>
              <a:rPr lang="en-US" altLang="zh-CN" sz="2400" dirty="0" smtClean="0">
                <a:solidFill>
                  <a:srgbClr val="F79646"/>
                </a:solidFill>
                <a:latin typeface="Segoe UI" pitchFamily="34" charset="0"/>
                <a:ea typeface="Segoe UI" pitchFamily="34" charset="0"/>
                <a:cs typeface="Segoe UI" pitchFamily="34" charset="0"/>
              </a:rPr>
              <a:t>, Hangzhou, China</a:t>
            </a:r>
            <a:endParaRPr lang="en-US" altLang="zh-CN" sz="2400" dirty="0">
              <a:solidFill>
                <a:srgbClr val="F79646"/>
              </a:solidFill>
              <a:latin typeface="Segoe UI" pitchFamily="34" charset="0"/>
              <a:ea typeface="Segoe UI" pitchFamily="34" charset="0"/>
              <a:cs typeface="Segoe UI" pitchFamily="34" charset="0"/>
            </a:endParaRPr>
          </a:p>
          <a:p>
            <a:r>
              <a:rPr lang="en-US" altLang="zh-CN" sz="2000" dirty="0" smtClean="0">
                <a:solidFill>
                  <a:prstClr val="white"/>
                </a:solidFill>
                <a:latin typeface="Segoe UI" pitchFamily="34" charset="0"/>
                <a:ea typeface="Segoe UI" pitchFamily="34" charset="0"/>
                <a:cs typeface="Segoe UI" pitchFamily="34" charset="0"/>
              </a:rPr>
              <a:t>860 rooms</a:t>
            </a:r>
            <a:endParaRPr lang="en-US" altLang="zh-CN" sz="2000" dirty="0">
              <a:solidFill>
                <a:prstClr val="white"/>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351895171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7"/>
          <p:cNvSpPr/>
          <p:nvPr/>
        </p:nvSpPr>
        <p:spPr>
          <a:xfrm rot="1800000">
            <a:off x="9207668" y="3526808"/>
            <a:ext cx="2358376" cy="2107987"/>
          </a:xfrm>
          <a:custGeom>
            <a:avLst/>
            <a:gdLst/>
            <a:ahLst/>
            <a:cxnLst/>
            <a:rect l="l" t="t" r="r" b="b"/>
            <a:pathLst>
              <a:path w="2358376" h="2107987">
                <a:moveTo>
                  <a:pt x="1263275" y="0"/>
                </a:moveTo>
                <a:cubicBezTo>
                  <a:pt x="1868082" y="0"/>
                  <a:pt x="2358376" y="471889"/>
                  <a:pt x="2358376" y="1053994"/>
                </a:cubicBezTo>
                <a:cubicBezTo>
                  <a:pt x="2358376" y="1636098"/>
                  <a:pt x="1868082" y="2107987"/>
                  <a:pt x="1263275" y="2107987"/>
                </a:cubicBezTo>
                <a:cubicBezTo>
                  <a:pt x="994033" y="2107987"/>
                  <a:pt x="747485" y="2014470"/>
                  <a:pt x="557117" y="1858933"/>
                </a:cubicBezTo>
                <a:cubicBezTo>
                  <a:pt x="382647" y="1825249"/>
                  <a:pt x="195655" y="1802049"/>
                  <a:pt x="0" y="1791556"/>
                </a:cubicBezTo>
                <a:cubicBezTo>
                  <a:pt x="137973" y="1582184"/>
                  <a:pt x="217804" y="1331366"/>
                  <a:pt x="217804" y="1061903"/>
                </a:cubicBezTo>
                <a:cubicBezTo>
                  <a:pt x="217804" y="801274"/>
                  <a:pt x="143122" y="558088"/>
                  <a:pt x="12802" y="353323"/>
                </a:cubicBezTo>
                <a:cubicBezTo>
                  <a:pt x="183021" y="343950"/>
                  <a:pt x="346605" y="324844"/>
                  <a:pt x="501067" y="298084"/>
                </a:cubicBezTo>
                <a:cubicBezTo>
                  <a:pt x="697807" y="113407"/>
                  <a:pt x="966781" y="0"/>
                  <a:pt x="1263275"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7"/>
          <p:cNvSpPr/>
          <p:nvPr/>
        </p:nvSpPr>
        <p:spPr>
          <a:xfrm rot="19956902">
            <a:off x="6807743" y="2190295"/>
            <a:ext cx="2960942" cy="2657208"/>
          </a:xfrm>
          <a:custGeom>
            <a:avLst/>
            <a:gdLst/>
            <a:ahLst/>
            <a:cxnLst/>
            <a:rect l="l" t="t" r="r" b="b"/>
            <a:pathLst>
              <a:path w="2960942" h="2657208">
                <a:moveTo>
                  <a:pt x="1642202" y="0"/>
                </a:moveTo>
                <a:cubicBezTo>
                  <a:pt x="2370522" y="0"/>
                  <a:pt x="2960942" y="594836"/>
                  <a:pt x="2960942" y="1328604"/>
                </a:cubicBezTo>
                <a:cubicBezTo>
                  <a:pt x="2960942" y="2062372"/>
                  <a:pt x="2370522" y="2657208"/>
                  <a:pt x="1642202" y="2657208"/>
                </a:cubicBezTo>
                <a:cubicBezTo>
                  <a:pt x="1317976" y="2657208"/>
                  <a:pt x="1021078" y="2539326"/>
                  <a:pt x="791834" y="2343265"/>
                </a:cubicBezTo>
                <a:cubicBezTo>
                  <a:pt x="546020" y="2293587"/>
                  <a:pt x="279565" y="2261999"/>
                  <a:pt x="0" y="2251652"/>
                </a:cubicBezTo>
                <a:cubicBezTo>
                  <a:pt x="209937" y="1992648"/>
                  <a:pt x="335308" y="1662567"/>
                  <a:pt x="335308" y="1303204"/>
                </a:cubicBezTo>
                <a:cubicBezTo>
                  <a:pt x="335308" y="986402"/>
                  <a:pt x="237875" y="692357"/>
                  <a:pt x="70965" y="449657"/>
                </a:cubicBezTo>
                <a:cubicBezTo>
                  <a:pt x="299452" y="438561"/>
                  <a:pt x="518613" y="413056"/>
                  <a:pt x="724338" y="375747"/>
                </a:cubicBezTo>
                <a:cubicBezTo>
                  <a:pt x="961255" y="142954"/>
                  <a:pt x="1285158" y="0"/>
                  <a:pt x="1642202" y="0"/>
                </a:cubicBezTo>
                <a:close/>
              </a:path>
            </a:pathLst>
          </a:custGeom>
          <a:solidFill>
            <a:schemeClr val="accent1"/>
          </a:solidFill>
          <a:ln>
            <a:noFill/>
          </a:ln>
          <a:effectLst>
            <a:glow rad="6350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3"/>
          <p:cNvSpPr txBox="1">
            <a:spLocks/>
          </p:cNvSpPr>
          <p:nvPr/>
        </p:nvSpPr>
        <p:spPr>
          <a:xfrm>
            <a:off x="334963" y="384175"/>
            <a:ext cx="4247085"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altLang="zh-CN" sz="3600" dirty="0" smtClean="0">
                <a:solidFill>
                  <a:prstClr val="white"/>
                </a:solidFill>
                <a:latin typeface="Segoe UI" pitchFamily="34" charset="0"/>
                <a:ea typeface="Segoe UI" pitchFamily="34" charset="0"/>
                <a:cs typeface="Segoe UI" pitchFamily="34" charset="0"/>
              </a:rPr>
              <a:t>Product</a:t>
            </a:r>
            <a:r>
              <a:rPr sz="3600" dirty="0" smtClean="0">
                <a:solidFill>
                  <a:prstClr val="white"/>
                </a:solidFill>
                <a:latin typeface="Segoe UI" pitchFamily="34" charset="0"/>
                <a:ea typeface="Segoe UI" pitchFamily="34" charset="0"/>
                <a:cs typeface="Segoe UI" pitchFamily="34" charset="0"/>
              </a:rPr>
              <a:t> Type</a:t>
            </a:r>
            <a:endParaRPr sz="3600" dirty="0">
              <a:solidFill>
                <a:prstClr val="white"/>
              </a:solidFill>
              <a:latin typeface="Segoe UI" pitchFamily="34" charset="0"/>
              <a:ea typeface="Segoe UI" pitchFamily="34" charset="0"/>
              <a:cs typeface="Segoe UI" pitchFamily="34" charset="0"/>
            </a:endParaRPr>
          </a:p>
        </p:txBody>
      </p:sp>
      <p:sp>
        <p:nvSpPr>
          <p:cNvPr id="106" name="Title 3"/>
          <p:cNvSpPr txBox="1">
            <a:spLocks/>
          </p:cNvSpPr>
          <p:nvPr/>
        </p:nvSpPr>
        <p:spPr>
          <a:xfrm>
            <a:off x="343739" y="5227743"/>
            <a:ext cx="1972475" cy="2769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lang="en-US" altLang="zh-CN" sz="2000" dirty="0" smtClean="0">
                <a:latin typeface="Segoe UI" pitchFamily="34" charset="0"/>
                <a:ea typeface="Segoe UI" pitchFamily="34" charset="0"/>
                <a:cs typeface="Segoe UI" pitchFamily="34" charset="0"/>
              </a:rPr>
              <a:t>Outdoor Station</a:t>
            </a:r>
            <a:endParaRPr lang="en-US" sz="2000" dirty="0">
              <a:latin typeface="Segoe UI" pitchFamily="34" charset="0"/>
              <a:ea typeface="Segoe UI" pitchFamily="34" charset="0"/>
              <a:cs typeface="Segoe UI" pitchFamily="34" charset="0"/>
            </a:endParaRPr>
          </a:p>
        </p:txBody>
      </p:sp>
      <p:sp>
        <p:nvSpPr>
          <p:cNvPr id="19" name="矩形 7"/>
          <p:cNvSpPr/>
          <p:nvPr/>
        </p:nvSpPr>
        <p:spPr>
          <a:xfrm rot="1800000">
            <a:off x="3915757" y="3081523"/>
            <a:ext cx="3563851" cy="3023958"/>
          </a:xfrm>
          <a:custGeom>
            <a:avLst/>
            <a:gdLst/>
            <a:ahLst/>
            <a:cxnLst/>
            <a:rect l="l" t="t" r="r" b="b"/>
            <a:pathLst>
              <a:path w="3563851" h="3023958">
                <a:moveTo>
                  <a:pt x="114222" y="512152"/>
                </a:moveTo>
                <a:cubicBezTo>
                  <a:pt x="388905" y="499585"/>
                  <a:pt x="652340" y="470427"/>
                  <a:pt x="899497" y="427608"/>
                </a:cubicBezTo>
                <a:cubicBezTo>
                  <a:pt x="1181724" y="162685"/>
                  <a:pt x="1567574" y="0"/>
                  <a:pt x="1992902" y="0"/>
                </a:cubicBezTo>
                <a:cubicBezTo>
                  <a:pt x="2860513" y="0"/>
                  <a:pt x="3563851" y="676936"/>
                  <a:pt x="3563851" y="1511979"/>
                </a:cubicBezTo>
                <a:cubicBezTo>
                  <a:pt x="3563851" y="2347022"/>
                  <a:pt x="2860513" y="3023958"/>
                  <a:pt x="1992902" y="3023958"/>
                </a:cubicBezTo>
                <a:cubicBezTo>
                  <a:pt x="1606668" y="3023958"/>
                  <a:pt x="1252989" y="2889806"/>
                  <a:pt x="979901" y="2666684"/>
                </a:cubicBezTo>
                <a:cubicBezTo>
                  <a:pt x="676360" y="2608081"/>
                  <a:pt x="346397" y="2571599"/>
                  <a:pt x="0" y="2561608"/>
                </a:cubicBezTo>
                <a:cubicBezTo>
                  <a:pt x="435483" y="1994369"/>
                  <a:pt x="512241" y="1198162"/>
                  <a:pt x="132408" y="540274"/>
                </a:cubicBezTo>
                <a:cubicBezTo>
                  <a:pt x="126818" y="530590"/>
                  <a:pt x="121152" y="520978"/>
                  <a:pt x="114222" y="512152"/>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7"/>
          <p:cNvSpPr/>
          <p:nvPr/>
        </p:nvSpPr>
        <p:spPr>
          <a:xfrm rot="1800000">
            <a:off x="3915758" y="3068823"/>
            <a:ext cx="3563851" cy="3023958"/>
          </a:xfrm>
          <a:custGeom>
            <a:avLst/>
            <a:gdLst/>
            <a:ahLst/>
            <a:cxnLst/>
            <a:rect l="l" t="t" r="r" b="b"/>
            <a:pathLst>
              <a:path w="3563851" h="3023958">
                <a:moveTo>
                  <a:pt x="114222" y="512152"/>
                </a:moveTo>
                <a:cubicBezTo>
                  <a:pt x="388905" y="499585"/>
                  <a:pt x="652340" y="470427"/>
                  <a:pt x="899497" y="427608"/>
                </a:cubicBezTo>
                <a:cubicBezTo>
                  <a:pt x="1181724" y="162685"/>
                  <a:pt x="1567574" y="0"/>
                  <a:pt x="1992902" y="0"/>
                </a:cubicBezTo>
                <a:cubicBezTo>
                  <a:pt x="2860513" y="0"/>
                  <a:pt x="3563851" y="676936"/>
                  <a:pt x="3563851" y="1511979"/>
                </a:cubicBezTo>
                <a:cubicBezTo>
                  <a:pt x="3563851" y="2347022"/>
                  <a:pt x="2860513" y="3023958"/>
                  <a:pt x="1992902" y="3023958"/>
                </a:cubicBezTo>
                <a:cubicBezTo>
                  <a:pt x="1606668" y="3023958"/>
                  <a:pt x="1252989" y="2889806"/>
                  <a:pt x="979901" y="2666684"/>
                </a:cubicBezTo>
                <a:cubicBezTo>
                  <a:pt x="676360" y="2608081"/>
                  <a:pt x="346397" y="2571599"/>
                  <a:pt x="0" y="2561608"/>
                </a:cubicBezTo>
                <a:cubicBezTo>
                  <a:pt x="435483" y="1994369"/>
                  <a:pt x="512241" y="1198162"/>
                  <a:pt x="132408" y="540274"/>
                </a:cubicBezTo>
                <a:cubicBezTo>
                  <a:pt x="126818" y="530590"/>
                  <a:pt x="121152" y="520978"/>
                  <a:pt x="114222" y="512152"/>
                </a:cubicBezTo>
                <a:close/>
              </a:path>
            </a:pathLst>
          </a:custGeom>
          <a:solidFill>
            <a:schemeClr val="accent2">
              <a:alpha val="50000"/>
            </a:schemeClr>
          </a:solidFill>
          <a:ln>
            <a:noFill/>
          </a:ln>
          <a:effectLst>
            <a:glow rad="228600">
              <a:schemeClr val="accent2">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121091" y="1110111"/>
            <a:ext cx="3646621" cy="3646621"/>
          </a:xfrm>
          <a:prstGeom prst="ellipse">
            <a:avLst/>
          </a:prstGeom>
          <a:effectLst>
            <a:glow rad="6350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Picture 6"/>
          <p:cNvPicPr>
            <a:picLocks noChangeAspect="1" noChangeArrowheads="1"/>
          </p:cNvPicPr>
          <p:nvPr/>
        </p:nvPicPr>
        <p:blipFill>
          <a:blip r:embed="rId3" cstate="print"/>
          <a:srcRect/>
          <a:stretch>
            <a:fillRect/>
          </a:stretch>
        </p:blipFill>
        <p:spPr bwMode="auto">
          <a:xfrm>
            <a:off x="1792455" y="1701992"/>
            <a:ext cx="773994" cy="2029652"/>
          </a:xfrm>
          <a:prstGeom prst="rect">
            <a:avLst/>
          </a:prstGeom>
          <a:ln>
            <a:noFill/>
          </a:ln>
          <a:effectLst>
            <a:outerShdw blurRad="292100" dist="139700" dir="2700000" sx="1000" sy="1000" algn="tl" rotWithShape="0">
              <a:srgbClr val="333333">
                <a:alpha val="0"/>
              </a:srgbClr>
            </a:outerShdw>
            <a:reflection blurRad="6350" stA="52000" endA="300" endPos="12000" dist="63500" dir="5400000" sy="-100000" algn="bl" rotWithShape="0"/>
          </a:effectLst>
        </p:spPr>
      </p:pic>
      <p:pic>
        <p:nvPicPr>
          <p:cNvPr id="21" name="Picture 8" descr="D:\FTP new最新\VDP\产品图片\模块化 高清图\Small\3模块.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 b="2176"/>
          <a:stretch/>
        </p:blipFill>
        <p:spPr bwMode="auto">
          <a:xfrm>
            <a:off x="2341622" y="2090635"/>
            <a:ext cx="928990" cy="1932575"/>
          </a:xfrm>
          <a:prstGeom prst="rect">
            <a:avLst/>
          </a:prstGeom>
          <a:ln>
            <a:noFill/>
          </a:ln>
          <a:effectLst>
            <a:outerShdw blurRad="292100" dist="139700" dir="2700000" algn="tl" rotWithShape="0">
              <a:srgbClr val="333333">
                <a:alpha val="65000"/>
              </a:srgbClr>
            </a:outerShdw>
            <a:reflection blurRad="6350" stA="52000" endA="300" endPos="31000" dist="127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3" name="Picture 2" descr="E:\2-客户\VDP客户\区域--欧洲\欧洲区册子图片跟新\DHI-VTO2000A.png"/>
          <p:cNvPicPr>
            <a:picLocks noChangeAspect="1" noChangeArrowheads="1"/>
          </p:cNvPicPr>
          <p:nvPr/>
        </p:nvPicPr>
        <p:blipFill>
          <a:blip r:embed="rId5" cstate="print"/>
          <a:srcRect/>
          <a:stretch>
            <a:fillRect/>
          </a:stretch>
        </p:blipFill>
        <p:spPr bwMode="auto">
          <a:xfrm>
            <a:off x="2972562" y="3252519"/>
            <a:ext cx="851878" cy="906653"/>
          </a:xfrm>
          <a:prstGeom prst="rect">
            <a:avLst/>
          </a:prstGeom>
          <a:ln>
            <a:noFill/>
          </a:ln>
          <a:effectLst>
            <a:reflection blurRad="12700" stA="30000" endPos="30000" dist="5000" dir="5400000" sy="-100000" algn="bl" rotWithShape="0"/>
          </a:effectLst>
          <a:scene3d>
            <a:camera prst="perspectiveContrastingLeftFacing" fov="0">
              <a:rot lat="0" lon="21594000" rev="0"/>
            </a:camera>
            <a:lightRig rig="threePt" dir="t">
              <a:rot lat="0" lon="0" rev="2700000"/>
            </a:lightRig>
          </a:scene3d>
          <a:sp3d>
            <a:bevelT w="0" h="0"/>
          </a:sp3d>
        </p:spPr>
      </p:pic>
      <p:cxnSp>
        <p:nvCxnSpPr>
          <p:cNvPr id="24" name="直接连接符 23"/>
          <p:cNvCxnSpPr/>
          <p:nvPr/>
        </p:nvCxnSpPr>
        <p:spPr>
          <a:xfrm>
            <a:off x="343739" y="5504743"/>
            <a:ext cx="1799368"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2139816" y="4580801"/>
            <a:ext cx="676293" cy="923941"/>
          </a:xfrm>
          <a:prstGeom prst="line">
            <a:avLst/>
          </a:prstGeom>
          <a:ln w="12700">
            <a:solidFill>
              <a:schemeClr val="bg1"/>
            </a:solidFill>
            <a:prstDash val="solid"/>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4647091" y="4279711"/>
            <a:ext cx="1115758" cy="839929"/>
            <a:chOff x="4765541" y="688765"/>
            <a:chExt cx="1030100" cy="721369"/>
          </a:xfrm>
        </p:grpSpPr>
        <p:pic>
          <p:nvPicPr>
            <p:cNvPr id="31" name="Picture 2"/>
            <p:cNvPicPr>
              <a:picLocks noChangeAspect="1" noChangeArrowheads="1"/>
            </p:cNvPicPr>
            <p:nvPr/>
          </p:nvPicPr>
          <p:blipFill>
            <a:blip r:embed="rId6" cstate="print"/>
            <a:srcRect/>
            <a:stretch>
              <a:fillRect/>
            </a:stretch>
          </p:blipFill>
          <p:spPr bwMode="auto">
            <a:xfrm>
              <a:off x="4765541" y="688765"/>
              <a:ext cx="1030100" cy="721369"/>
            </a:xfrm>
            <a:prstGeom prst="rect">
              <a:avLst/>
            </a:prstGeom>
            <a:ln>
              <a:noFill/>
            </a:ln>
            <a:effectLst>
              <a:outerShdw blurRad="50800" dir="4200000" sx="2000" sy="2000" algn="ctr" rotWithShape="0">
                <a:srgbClr val="000000"/>
              </a:outerShdw>
              <a:reflection blurRad="6350" stA="52000" endA="300" endPos="35000" dist="38100" dir="5400000" sy="-100000" algn="bl" rotWithShape="0"/>
            </a:effectLst>
            <a:scene3d>
              <a:camera prst="perspectiveContrastingLeftFacing">
                <a:rot lat="300000" lon="21594000" rev="0"/>
              </a:camera>
              <a:lightRig rig="threePt" dir="t">
                <a:rot lat="0" lon="0" rev="2700000"/>
              </a:lightRig>
            </a:scene3d>
            <a:sp3d>
              <a:bevelT w="0" h="0"/>
            </a:sp3d>
          </p:spPr>
        </p:pic>
        <p:pic>
          <p:nvPicPr>
            <p:cNvPr id="32" name="Picture 2"/>
            <p:cNvPicPr>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878351" y="767342"/>
              <a:ext cx="809120" cy="470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grpSp>
        <p:nvGrpSpPr>
          <p:cNvPr id="37" name="组合 36"/>
          <p:cNvGrpSpPr/>
          <p:nvPr/>
        </p:nvGrpSpPr>
        <p:grpSpPr>
          <a:xfrm>
            <a:off x="6108700" y="4098222"/>
            <a:ext cx="800454" cy="1151629"/>
            <a:chOff x="3016249" y="4488995"/>
            <a:chExt cx="861913" cy="1288495"/>
          </a:xfrm>
        </p:grpSpPr>
        <p:pic>
          <p:nvPicPr>
            <p:cNvPr id="38"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016249" y="4488995"/>
              <a:ext cx="861913" cy="1288495"/>
            </a:xfrm>
            <a:prstGeom prst="rect">
              <a:avLst/>
            </a:prstGeom>
            <a:noFill/>
            <a:ln>
              <a:noFill/>
            </a:ln>
            <a:effectLst>
              <a:outerShdw dist="35921" dir="2700000" sx="1000" sy="1000" algn="ctr" rotWithShape="0">
                <a:schemeClr val="bg2"/>
              </a:outerShdw>
              <a:reflection blurRad="6350" stA="54000" endPos="23000" dist="381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9"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137825" y="4607511"/>
              <a:ext cx="617429" cy="361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36" name="Picture 2" descr="C:\Users\22017\Desktop\素材\IMG_9245 DH-VTH1560B 8.pn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b="4722"/>
          <a:stretch/>
        </p:blipFill>
        <p:spPr bwMode="auto">
          <a:xfrm>
            <a:off x="5095841" y="4475902"/>
            <a:ext cx="1368230" cy="999692"/>
          </a:xfrm>
          <a:prstGeom prst="rect">
            <a:avLst/>
          </a:prstGeom>
          <a:noFill/>
          <a:effectLst>
            <a:reflection blurRad="6350" stA="58000" endPos="25000" dir="5400000" sy="-100000" algn="bl" rotWithShape="0"/>
          </a:effectLst>
          <a:extLst>
            <a:ext uri="{909E8E84-426E-40DD-AFC4-6F175D3DCCD1}">
              <a14:hiddenFill xmlns:a14="http://schemas.microsoft.com/office/drawing/2010/main" xmlns="">
                <a:solidFill>
                  <a:srgbClr val="FFFFFF"/>
                </a:solidFill>
              </a14:hiddenFill>
            </a:ext>
          </a:extLst>
        </p:spPr>
      </p:pic>
      <p:sp>
        <p:nvSpPr>
          <p:cNvPr id="40" name="Title 3"/>
          <p:cNvSpPr txBox="1">
            <a:spLocks/>
          </p:cNvSpPr>
          <p:nvPr/>
        </p:nvSpPr>
        <p:spPr>
          <a:xfrm>
            <a:off x="4901054" y="2435009"/>
            <a:ext cx="1972475" cy="2769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lang="en-US" altLang="zh-CN" sz="2000" dirty="0" smtClean="0">
                <a:latin typeface="Segoe UI" pitchFamily="34" charset="0"/>
                <a:ea typeface="Segoe UI" pitchFamily="34" charset="0"/>
                <a:cs typeface="Segoe UI" pitchFamily="34" charset="0"/>
              </a:rPr>
              <a:t>Indoor Monitor</a:t>
            </a:r>
            <a:endParaRPr lang="en-US" sz="2000" dirty="0">
              <a:latin typeface="Segoe UI" pitchFamily="34" charset="0"/>
              <a:ea typeface="Segoe UI" pitchFamily="34" charset="0"/>
              <a:cs typeface="Segoe UI" pitchFamily="34" charset="0"/>
            </a:endParaRPr>
          </a:p>
        </p:txBody>
      </p:sp>
      <p:cxnSp>
        <p:nvCxnSpPr>
          <p:cNvPr id="41" name="直接连接符 40"/>
          <p:cNvCxnSpPr/>
          <p:nvPr/>
        </p:nvCxnSpPr>
        <p:spPr>
          <a:xfrm>
            <a:off x="4921531" y="2724802"/>
            <a:ext cx="1538665"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464071" y="2716818"/>
            <a:ext cx="510228" cy="1306392"/>
          </a:xfrm>
          <a:prstGeom prst="line">
            <a:avLst/>
          </a:prstGeom>
          <a:ln w="12700">
            <a:solidFill>
              <a:schemeClr val="bg1"/>
            </a:solidFill>
            <a:prstDash val="solid"/>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48" name="Picture 3" descr="C:\Users\22017\Desktop\素材\VTNC3000A.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8194359" y="3004715"/>
            <a:ext cx="1287060" cy="852141"/>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3" descr="D:\FTP new最新\VDP\产品图片\VTNS1060A.pn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7607101" y="3229067"/>
            <a:ext cx="1362226" cy="953558"/>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itle 3"/>
          <p:cNvSpPr txBox="1">
            <a:spLocks/>
          </p:cNvSpPr>
          <p:nvPr/>
        </p:nvSpPr>
        <p:spPr>
          <a:xfrm>
            <a:off x="7618076" y="5755317"/>
            <a:ext cx="1478250" cy="2769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pPr algn="r"/>
            <a:r>
              <a:rPr lang="en-US" altLang="zh-CN" sz="2000" dirty="0" smtClean="0">
                <a:latin typeface="Segoe UI" pitchFamily="34" charset="0"/>
                <a:ea typeface="Segoe UI" pitchFamily="34" charset="0"/>
                <a:cs typeface="Segoe UI" pitchFamily="34" charset="0"/>
              </a:rPr>
              <a:t>Software</a:t>
            </a:r>
            <a:endParaRPr lang="en-US" sz="2000" dirty="0">
              <a:latin typeface="Segoe UI" pitchFamily="34" charset="0"/>
              <a:ea typeface="Segoe UI" pitchFamily="34" charset="0"/>
              <a:cs typeface="Segoe UI" pitchFamily="34" charset="0"/>
            </a:endParaRPr>
          </a:p>
        </p:txBody>
      </p:sp>
      <p:cxnSp>
        <p:nvCxnSpPr>
          <p:cNvPr id="51" name="直接连接符 50"/>
          <p:cNvCxnSpPr/>
          <p:nvPr/>
        </p:nvCxnSpPr>
        <p:spPr>
          <a:xfrm>
            <a:off x="8220303" y="6070931"/>
            <a:ext cx="1155736" cy="1"/>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9372748" y="5146990"/>
            <a:ext cx="676293" cy="923941"/>
          </a:xfrm>
          <a:prstGeom prst="line">
            <a:avLst/>
          </a:prstGeom>
          <a:ln w="12700">
            <a:solidFill>
              <a:schemeClr val="bg1"/>
            </a:solidFill>
            <a:prstDash val="solid"/>
            <a:headEnd type="none"/>
            <a:tailEnd type="oval" w="lg" len="lg"/>
          </a:ln>
        </p:spPr>
        <p:style>
          <a:lnRef idx="1">
            <a:schemeClr val="accent1"/>
          </a:lnRef>
          <a:fillRef idx="0">
            <a:schemeClr val="accent1"/>
          </a:fillRef>
          <a:effectRef idx="0">
            <a:schemeClr val="accent1"/>
          </a:effectRef>
          <a:fontRef idx="minor">
            <a:schemeClr val="tx1"/>
          </a:fontRef>
        </p:style>
      </p:cxnSp>
      <p:sp>
        <p:nvSpPr>
          <p:cNvPr id="54" name="Title 3"/>
          <p:cNvSpPr txBox="1">
            <a:spLocks/>
          </p:cNvSpPr>
          <p:nvPr/>
        </p:nvSpPr>
        <p:spPr>
          <a:xfrm>
            <a:off x="6653848" y="1019859"/>
            <a:ext cx="1535392" cy="2769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lang="en-US" altLang="zh-CN" sz="2000" dirty="0" smtClean="0">
                <a:latin typeface="Segoe UI" pitchFamily="34" charset="0"/>
                <a:ea typeface="Segoe UI" pitchFamily="34" charset="0"/>
                <a:cs typeface="Segoe UI" pitchFamily="34" charset="0"/>
              </a:rPr>
              <a:t>Accessory</a:t>
            </a:r>
            <a:endParaRPr lang="en-US" sz="2000" dirty="0">
              <a:latin typeface="Segoe UI" pitchFamily="34" charset="0"/>
              <a:ea typeface="Segoe UI" pitchFamily="34" charset="0"/>
              <a:cs typeface="Segoe UI" pitchFamily="34" charset="0"/>
            </a:endParaRPr>
          </a:p>
        </p:txBody>
      </p:sp>
      <p:cxnSp>
        <p:nvCxnSpPr>
          <p:cNvPr id="55" name="直接连接符 54"/>
          <p:cNvCxnSpPr/>
          <p:nvPr/>
        </p:nvCxnSpPr>
        <p:spPr>
          <a:xfrm>
            <a:off x="6569693" y="1318599"/>
            <a:ext cx="1538665"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8108358" y="1318599"/>
            <a:ext cx="764293" cy="1588286"/>
          </a:xfrm>
          <a:prstGeom prst="line">
            <a:avLst/>
          </a:prstGeom>
          <a:ln w="12700">
            <a:solidFill>
              <a:schemeClr val="bg1"/>
            </a:solidFill>
            <a:prstDash val="solid"/>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58" name="图片 57"/>
          <p:cNvPicPr>
            <a:picLocks noChangeAspect="1"/>
          </p:cNvPicPr>
          <p:nvPr/>
        </p:nvPicPr>
        <p:blipFill rotWithShape="1">
          <a:blip r:embed="rId13" cstate="print">
            <a:extLst>
              <a:ext uri="{28A0092B-C50C-407E-A947-70E740481C1C}">
                <a14:useLocalDpi xmlns:a14="http://schemas.microsoft.com/office/drawing/2010/main" xmlns="" val="0"/>
              </a:ext>
            </a:extLst>
          </a:blip>
          <a:srcRect t="43172" b="2357"/>
          <a:stretch/>
        </p:blipFill>
        <p:spPr>
          <a:xfrm>
            <a:off x="9710894" y="4182042"/>
            <a:ext cx="1216635" cy="1053335"/>
          </a:xfrm>
          <a:prstGeom prst="rect">
            <a:avLst/>
          </a:prstGeom>
          <a:ln>
            <a:noFill/>
          </a:ln>
          <a:effectLst>
            <a:outerShdw blurRad="292100" dist="139700" dir="2700000" algn="tl" rotWithShape="0">
              <a:srgbClr val="333333">
                <a:alpha val="65000"/>
              </a:srgbClr>
            </a:outerShdw>
          </a:effectLst>
        </p:spPr>
      </p:pic>
      <p:pic>
        <p:nvPicPr>
          <p:cNvPr id="60" name="Picture 2" descr="E:\6-宣传推广\素材\APP\手机界面02 副本.png"/>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0728258" y="4430744"/>
            <a:ext cx="398541" cy="772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6191658"/>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6550" y="2918331"/>
            <a:ext cx="11515725"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6000" kern="0" noProof="0" dirty="0" smtClean="0">
                <a:solidFill>
                  <a:schemeClr val="bg1"/>
                </a:solidFill>
                <a:latin typeface="Segoe UI" pitchFamily="34" charset="0"/>
                <a:ea typeface="Segoe UI" pitchFamily="34" charset="0"/>
                <a:cs typeface="Segoe UI" pitchFamily="34" charset="0"/>
              </a:rPr>
              <a:t>THANK YOU</a:t>
            </a:r>
            <a:endParaRPr kumimoji="0" lang="zh-CN" altLang="en-US" sz="6000" b="0" i="0" u="none" strike="noStrike" kern="0" cap="none" spc="0" normalizeH="0" baseline="0" noProof="0" dirty="0">
              <a:ln>
                <a:noFill/>
              </a:ln>
              <a:solidFill>
                <a:schemeClr val="bg1"/>
              </a:solidFill>
              <a:effectLst/>
              <a:uLnTx/>
              <a:uFillTx/>
              <a:latin typeface="Segoe UI" pitchFamily="34" charset="0"/>
              <a:ea typeface="张海山锐线体简" panose="02000000000000000000" pitchFamily="2" charset="-122"/>
              <a:cs typeface="Segoe UI" pitchFamily="34" charset="0"/>
            </a:endParaRPr>
          </a:p>
        </p:txBody>
      </p:sp>
    </p:spTree>
    <p:extLst>
      <p:ext uri="{BB962C8B-B14F-4D97-AF65-F5344CB8AC3E}">
        <p14:creationId xmlns:p14="http://schemas.microsoft.com/office/powerpoint/2010/main" xmlns="" val="252802257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3"/>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rcRect/>
          <a:stretch>
            <a:fillRect/>
          </a:stretch>
        </p:blipFill>
        <p:spPr bwMode="auto">
          <a:xfrm flipH="1">
            <a:off x="5672554" y="-3820"/>
            <a:ext cx="11447127" cy="6861820"/>
          </a:xfrm>
          <a:prstGeom prst="parallelogram">
            <a:avLst>
              <a:gd name="adj" fmla="val 55576"/>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2" name="Picture 4"/>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xmlns="" val="0"/>
              </a:ext>
            </a:extLst>
          </a:blip>
          <a:srcRect r="3641"/>
          <a:stretch/>
        </p:blipFill>
        <p:spPr bwMode="auto">
          <a:xfrm flipH="1">
            <a:off x="-4000117" y="0"/>
            <a:ext cx="10932058" cy="6858000"/>
          </a:xfrm>
          <a:prstGeom prst="parallelogram">
            <a:avLst>
              <a:gd name="adj" fmla="val 56812"/>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0" name="矩形 39"/>
          <p:cNvSpPr/>
          <p:nvPr/>
        </p:nvSpPr>
        <p:spPr>
          <a:xfrm>
            <a:off x="-47500" y="1316"/>
            <a:ext cx="12642574" cy="692145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Oval 11"/>
          <p:cNvSpPr>
            <a:spLocks noChangeAspect="1"/>
          </p:cNvSpPr>
          <p:nvPr/>
        </p:nvSpPr>
        <p:spPr>
          <a:xfrm>
            <a:off x="3874602" y="1557629"/>
            <a:ext cx="1080000" cy="1080000"/>
          </a:xfrm>
          <a:prstGeom prst="ellipse">
            <a:avLst/>
          </a:prstGeom>
          <a:noFill/>
          <a:ln w="254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2">
                  <a:lumMod val="75000"/>
                </a:schemeClr>
              </a:solidFill>
            </a:endParaRPr>
          </a:p>
        </p:txBody>
      </p:sp>
      <p:sp>
        <p:nvSpPr>
          <p:cNvPr id="6" name="Oval 14"/>
          <p:cNvSpPr>
            <a:spLocks noChangeAspect="1"/>
          </p:cNvSpPr>
          <p:nvPr/>
        </p:nvSpPr>
        <p:spPr>
          <a:xfrm>
            <a:off x="7624037" y="4293332"/>
            <a:ext cx="1080000" cy="1080000"/>
          </a:xfrm>
          <a:prstGeom prst="ellipse">
            <a:avLst/>
          </a:prstGeom>
          <a:noFill/>
          <a:ln w="254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2">
                  <a:lumMod val="75000"/>
                </a:schemeClr>
              </a:solidFill>
            </a:endParaRPr>
          </a:p>
        </p:txBody>
      </p:sp>
      <p:cxnSp>
        <p:nvCxnSpPr>
          <p:cNvPr id="12" name="Straight Connector 16"/>
          <p:cNvCxnSpPr/>
          <p:nvPr/>
        </p:nvCxnSpPr>
        <p:spPr>
          <a:xfrm>
            <a:off x="8172267" y="5606982"/>
            <a:ext cx="0" cy="1690664"/>
          </a:xfrm>
          <a:prstGeom prst="line">
            <a:avLst/>
          </a:prstGeom>
          <a:ln w="19050" cmpd="sng">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6"/>
          <p:cNvCxnSpPr/>
          <p:nvPr/>
        </p:nvCxnSpPr>
        <p:spPr>
          <a:xfrm>
            <a:off x="4385624" y="-651549"/>
            <a:ext cx="0" cy="1974537"/>
          </a:xfrm>
          <a:prstGeom prst="line">
            <a:avLst/>
          </a:prstGeom>
          <a:ln w="19050" cmpd="sng">
            <a:solidFill>
              <a:schemeClr val="accent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510834" y="977341"/>
            <a:ext cx="10039944" cy="4628716"/>
            <a:chOff x="510834" y="977341"/>
            <a:chExt cx="10039944" cy="4628716"/>
          </a:xfrm>
        </p:grpSpPr>
        <p:sp>
          <p:nvSpPr>
            <p:cNvPr id="30" name="Oval 11"/>
            <p:cNvSpPr>
              <a:spLocks noChangeAspect="1"/>
            </p:cNvSpPr>
            <p:nvPr/>
          </p:nvSpPr>
          <p:spPr>
            <a:xfrm>
              <a:off x="7389792" y="4050857"/>
              <a:ext cx="1555200" cy="1555200"/>
            </a:xfrm>
            <a:prstGeom prst="ellipse">
              <a:avLst/>
            </a:prstGeom>
            <a:noFill/>
            <a:ln w="254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2">
                    <a:lumMod val="75000"/>
                  </a:schemeClr>
                </a:solidFill>
              </a:endParaRPr>
            </a:p>
          </p:txBody>
        </p:sp>
        <p:sp>
          <p:nvSpPr>
            <p:cNvPr id="29" name="Oval 11"/>
            <p:cNvSpPr>
              <a:spLocks noChangeAspect="1"/>
            </p:cNvSpPr>
            <p:nvPr/>
          </p:nvSpPr>
          <p:spPr>
            <a:xfrm>
              <a:off x="3633017" y="1317455"/>
              <a:ext cx="1555200" cy="1555200"/>
            </a:xfrm>
            <a:prstGeom prst="ellipse">
              <a:avLst/>
            </a:prstGeom>
            <a:noFill/>
            <a:ln w="254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chemeClr val="bg2">
                    <a:lumMod val="75000"/>
                  </a:schemeClr>
                </a:solidFill>
              </a:endParaRPr>
            </a:p>
          </p:txBody>
        </p:sp>
        <p:sp>
          <p:nvSpPr>
            <p:cNvPr id="16" name="TextBox 15"/>
            <p:cNvSpPr txBox="1"/>
            <p:nvPr/>
          </p:nvSpPr>
          <p:spPr>
            <a:xfrm>
              <a:off x="527255" y="2995937"/>
              <a:ext cx="3892540"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IP Big Apartment System</a:t>
              </a:r>
              <a:endParaRPr lang="zh-CN" altLang="en-US" sz="2400" dirty="0">
                <a:solidFill>
                  <a:schemeClr val="bg1"/>
                </a:solidFill>
                <a:latin typeface="Segoe UI" pitchFamily="34" charset="0"/>
                <a:cs typeface="Segoe UI" pitchFamily="34" charset="0"/>
              </a:endParaRPr>
            </a:p>
          </p:txBody>
        </p:sp>
        <p:sp>
          <p:nvSpPr>
            <p:cNvPr id="17" name="TextBox 16"/>
            <p:cNvSpPr txBox="1"/>
            <p:nvPr/>
          </p:nvSpPr>
          <p:spPr>
            <a:xfrm>
              <a:off x="510834" y="3990931"/>
              <a:ext cx="4195508"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IP Small Apartment System</a:t>
              </a:r>
              <a:endParaRPr lang="zh-CN" altLang="en-US" sz="2400" dirty="0">
                <a:solidFill>
                  <a:schemeClr val="bg1"/>
                </a:solidFill>
                <a:latin typeface="Segoe UI" pitchFamily="34" charset="0"/>
                <a:cs typeface="Segoe UI" pitchFamily="34" charset="0"/>
              </a:endParaRPr>
            </a:p>
          </p:txBody>
        </p:sp>
        <p:sp>
          <p:nvSpPr>
            <p:cNvPr id="18" name="TextBox 17"/>
            <p:cNvSpPr txBox="1"/>
            <p:nvPr/>
          </p:nvSpPr>
          <p:spPr>
            <a:xfrm>
              <a:off x="527255" y="4967281"/>
              <a:ext cx="4088107"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Analog Apartment System</a:t>
              </a:r>
              <a:endParaRPr lang="zh-CN" altLang="en-US" sz="2400" dirty="0">
                <a:solidFill>
                  <a:schemeClr val="bg1"/>
                </a:solidFill>
                <a:latin typeface="Segoe UI" pitchFamily="34" charset="0"/>
                <a:cs typeface="Segoe UI" pitchFamily="34" charset="0"/>
              </a:endParaRPr>
            </a:p>
          </p:txBody>
        </p:sp>
        <p:sp>
          <p:nvSpPr>
            <p:cNvPr id="23" name="TextBox 22"/>
            <p:cNvSpPr txBox="1"/>
            <p:nvPr/>
          </p:nvSpPr>
          <p:spPr>
            <a:xfrm>
              <a:off x="7345926" y="977341"/>
              <a:ext cx="2491516"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IP Villa System</a:t>
              </a:r>
              <a:endParaRPr lang="zh-CN" altLang="en-US" sz="2400" dirty="0">
                <a:solidFill>
                  <a:schemeClr val="bg1"/>
                </a:solidFill>
                <a:latin typeface="Segoe UI" pitchFamily="34" charset="0"/>
                <a:cs typeface="Segoe UI" pitchFamily="34" charset="0"/>
              </a:endParaRPr>
            </a:p>
          </p:txBody>
        </p:sp>
        <p:sp>
          <p:nvSpPr>
            <p:cNvPr id="24" name="TextBox 23"/>
            <p:cNvSpPr txBox="1"/>
            <p:nvPr/>
          </p:nvSpPr>
          <p:spPr>
            <a:xfrm>
              <a:off x="7329505" y="1822435"/>
              <a:ext cx="2833724"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IP 2-Wire System</a:t>
              </a:r>
              <a:endParaRPr lang="zh-CN" altLang="en-US" sz="2400" dirty="0">
                <a:solidFill>
                  <a:schemeClr val="bg1"/>
                </a:solidFill>
                <a:latin typeface="Segoe UI" pitchFamily="34" charset="0"/>
                <a:cs typeface="Segoe UI" pitchFamily="34" charset="0"/>
              </a:endParaRPr>
            </a:p>
          </p:txBody>
        </p:sp>
        <p:sp>
          <p:nvSpPr>
            <p:cNvPr id="25" name="TextBox 24"/>
            <p:cNvSpPr txBox="1"/>
            <p:nvPr/>
          </p:nvSpPr>
          <p:spPr>
            <a:xfrm>
              <a:off x="7329505" y="2561012"/>
              <a:ext cx="2948371"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Wi-Fi Villa System</a:t>
              </a:r>
              <a:endParaRPr lang="zh-CN" altLang="en-US" sz="2400" dirty="0">
                <a:solidFill>
                  <a:schemeClr val="bg1"/>
                </a:solidFill>
                <a:latin typeface="Segoe UI" pitchFamily="34" charset="0"/>
                <a:cs typeface="Segoe UI" pitchFamily="34" charset="0"/>
              </a:endParaRPr>
            </a:p>
          </p:txBody>
        </p:sp>
        <p:sp>
          <p:nvSpPr>
            <p:cNvPr id="26" name="TextBox 25"/>
            <p:cNvSpPr txBox="1"/>
            <p:nvPr/>
          </p:nvSpPr>
          <p:spPr>
            <a:xfrm>
              <a:off x="7345926" y="3301140"/>
              <a:ext cx="3204852" cy="461665"/>
            </a:xfrm>
            <a:prstGeom prst="rect">
              <a:avLst/>
            </a:prstGeom>
            <a:noFill/>
          </p:spPr>
          <p:txBody>
            <a:bodyPr wrap="none" rtlCol="0">
              <a:spAutoFit/>
            </a:bodyPr>
            <a:lstStyle/>
            <a:p>
              <a:pPr marL="342900" indent="-342900">
                <a:buFont typeface="Arial" pitchFamily="34" charset="0"/>
                <a:buChar char="•"/>
              </a:pPr>
              <a:r>
                <a:rPr lang="en-US" altLang="zh-CN" sz="2400" dirty="0" smtClean="0">
                  <a:solidFill>
                    <a:schemeClr val="bg1"/>
                  </a:solidFill>
                  <a:latin typeface="Segoe UI" pitchFamily="34" charset="0"/>
                  <a:ea typeface="Segoe UI" pitchFamily="34" charset="0"/>
                  <a:cs typeface="Segoe UI" pitchFamily="34" charset="0"/>
                </a:rPr>
                <a:t>Analog Villa System</a:t>
              </a:r>
              <a:endParaRPr lang="zh-CN" altLang="en-US" sz="2400" dirty="0">
                <a:solidFill>
                  <a:schemeClr val="bg1"/>
                </a:solidFill>
                <a:latin typeface="Segoe UI" pitchFamily="34" charset="0"/>
                <a:cs typeface="Segoe UI" pitchFamily="34" charset="0"/>
              </a:endParaRPr>
            </a:p>
          </p:txBody>
        </p:sp>
        <p:sp>
          <p:nvSpPr>
            <p:cNvPr id="27" name="矩形 26"/>
            <p:cNvSpPr/>
            <p:nvPr/>
          </p:nvSpPr>
          <p:spPr>
            <a:xfrm>
              <a:off x="2700281" y="1835781"/>
              <a:ext cx="3420211" cy="553994"/>
            </a:xfrm>
            <a:prstGeom prst="rect">
              <a:avLst/>
            </a:prstGeom>
            <a:noFill/>
          </p:spPr>
          <p:txBody>
            <a:bodyPr wrap="square" lIns="121917" tIns="60958" rIns="121917" bIns="60958">
              <a:spAutoFit/>
            </a:bodyPr>
            <a:lstStyle/>
            <a:p>
              <a:r>
                <a:rPr lang="en-US" altLang="zh-CN" sz="2800" b="1"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Apartment </a:t>
              </a:r>
              <a:r>
                <a:rPr lang="en-US" altLang="zh-CN" sz="2800" b="1" dirty="0" smtClean="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System</a:t>
              </a:r>
              <a:endParaRPr lang="en-US" altLang="zh-CN" sz="2800" b="1"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sp>
          <p:nvSpPr>
            <p:cNvPr id="28" name="矩形 27"/>
            <p:cNvSpPr/>
            <p:nvPr/>
          </p:nvSpPr>
          <p:spPr>
            <a:xfrm>
              <a:off x="6971701" y="4560919"/>
              <a:ext cx="2451248" cy="553994"/>
            </a:xfrm>
            <a:prstGeom prst="rect">
              <a:avLst/>
            </a:prstGeom>
            <a:noFill/>
          </p:spPr>
          <p:txBody>
            <a:bodyPr wrap="square" lIns="121917" tIns="60958" rIns="121917" bIns="60958">
              <a:spAutoFit/>
            </a:bodyPr>
            <a:lstStyle/>
            <a:p>
              <a:r>
                <a:rPr lang="en-US" altLang="zh-CN" sz="2800" b="1" dirty="0" smtClean="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rPr>
                <a:t>Villa System</a:t>
              </a:r>
              <a:endParaRPr lang="en-US" altLang="zh-CN" sz="2800" b="1" dirty="0">
                <a:solidFill>
                  <a:schemeClr val="bg1"/>
                </a:solidFill>
                <a:effectLst>
                  <a:outerShdw blurRad="38100" dist="38100" dir="2700000" algn="tl">
                    <a:srgbClr val="000000">
                      <a:alpha val="43137"/>
                    </a:srgbClr>
                  </a:outerShdw>
                </a:effectLst>
                <a:latin typeface="Segoe UI" pitchFamily="34" charset="0"/>
                <a:ea typeface="Segoe UI" pitchFamily="34" charset="0"/>
                <a:cs typeface="Segoe UI" pitchFamily="34" charset="0"/>
              </a:endParaRPr>
            </a:p>
          </p:txBody>
        </p:sp>
      </p:grpSp>
      <p:sp>
        <p:nvSpPr>
          <p:cNvPr id="21" name="Title 3"/>
          <p:cNvSpPr txBox="1">
            <a:spLocks/>
          </p:cNvSpPr>
          <p:nvPr/>
        </p:nvSpPr>
        <p:spPr>
          <a:xfrm>
            <a:off x="334963" y="384175"/>
            <a:ext cx="4247085"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altLang="zh-CN" sz="3600" dirty="0" smtClean="0">
                <a:latin typeface="Segoe UI" pitchFamily="34" charset="0"/>
                <a:ea typeface="Segoe UI" pitchFamily="34" charset="0"/>
                <a:cs typeface="Segoe UI" pitchFamily="34" charset="0"/>
              </a:rPr>
              <a:t>System</a:t>
            </a:r>
            <a:r>
              <a:rPr sz="3600" dirty="0" smtClean="0">
                <a:latin typeface="Segoe UI" pitchFamily="34" charset="0"/>
                <a:ea typeface="Segoe UI" pitchFamily="34" charset="0"/>
                <a:cs typeface="Segoe UI" pitchFamily="34" charset="0"/>
              </a:rPr>
              <a:t> Type</a:t>
            </a:r>
            <a:endParaRPr sz="3600"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224931967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1191" y="1902244"/>
            <a:ext cx="1150164" cy="707886"/>
          </a:xfrm>
          <a:prstGeom prst="rect">
            <a:avLst/>
          </a:prstGeom>
          <a:noFill/>
          <a:ln>
            <a:solidFill>
              <a:schemeClr val="tx1"/>
            </a:solidFill>
          </a:ln>
        </p:spPr>
        <p:txBody>
          <a:bodyPr wrap="square" rtlCol="0">
            <a:spAutoFit/>
          </a:bodyPr>
          <a:lstStyle/>
          <a:p>
            <a:pPr algn="ctr">
              <a:defRPr/>
            </a:pPr>
            <a:r>
              <a:rPr lang="en-US" altLang="zh-CN" sz="4000" kern="0" dirty="0" smtClean="0">
                <a:latin typeface="Segoe UI" pitchFamily="34" charset="0"/>
                <a:ea typeface="Segoe UI" pitchFamily="34" charset="0"/>
                <a:cs typeface="Segoe UI" pitchFamily="34" charset="0"/>
              </a:rPr>
              <a:t>VT</a:t>
            </a:r>
            <a:endParaRPr lang="en-US" altLang="zh-CN" sz="4000" kern="0" dirty="0">
              <a:latin typeface="Segoe UI" pitchFamily="34" charset="0"/>
              <a:ea typeface="Segoe UI" pitchFamily="34" charset="0"/>
              <a:cs typeface="Segoe UI" pitchFamily="34" charset="0"/>
            </a:endParaRPr>
          </a:p>
        </p:txBody>
      </p:sp>
      <p:sp>
        <p:nvSpPr>
          <p:cNvPr id="12" name="TextBox 11"/>
          <p:cNvSpPr txBox="1"/>
          <p:nvPr/>
        </p:nvSpPr>
        <p:spPr>
          <a:xfrm>
            <a:off x="7367512" y="1890130"/>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algn="ctr"/>
            <a:r>
              <a:rPr lang="en-US" altLang="zh-CN" dirty="0" smtClean="0">
                <a:solidFill>
                  <a:schemeClr val="tx1"/>
                </a:solidFill>
                <a:latin typeface="Segoe UI" pitchFamily="34" charset="0"/>
                <a:ea typeface="Segoe UI" pitchFamily="34" charset="0"/>
                <a:cs typeface="Segoe UI" pitchFamily="34" charset="0"/>
              </a:rPr>
              <a:t>A  </a:t>
            </a:r>
            <a:endParaRPr lang="en-US" altLang="zh-CN" dirty="0">
              <a:solidFill>
                <a:schemeClr val="tx1"/>
              </a:solidFill>
              <a:latin typeface="Segoe UI" pitchFamily="34" charset="0"/>
              <a:ea typeface="Segoe UI" pitchFamily="34" charset="0"/>
              <a:cs typeface="Segoe UI" pitchFamily="34" charset="0"/>
            </a:endParaRPr>
          </a:p>
        </p:txBody>
      </p:sp>
      <p:sp>
        <p:nvSpPr>
          <p:cNvPr id="13" name="TextBox 12"/>
          <p:cNvSpPr txBox="1"/>
          <p:nvPr/>
        </p:nvSpPr>
        <p:spPr>
          <a:xfrm>
            <a:off x="9721253" y="1864730"/>
            <a:ext cx="720000" cy="707886"/>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r>
              <a:rPr lang="en-US" altLang="zh-CN" dirty="0" smtClean="0">
                <a:solidFill>
                  <a:schemeClr val="tx1"/>
                </a:solidFill>
                <a:latin typeface="Segoe UI" pitchFamily="34" charset="0"/>
                <a:ea typeface="Segoe UI" pitchFamily="34" charset="0"/>
                <a:cs typeface="Segoe UI" pitchFamily="34" charset="0"/>
              </a:rPr>
              <a:t>W</a:t>
            </a:r>
            <a:endParaRPr lang="en-US" altLang="zh-CN" dirty="0">
              <a:solidFill>
                <a:schemeClr val="tx1"/>
              </a:solidFill>
              <a:latin typeface="Segoe UI" pitchFamily="34" charset="0"/>
              <a:ea typeface="Segoe UI" pitchFamily="34" charset="0"/>
              <a:cs typeface="Segoe UI" pitchFamily="34" charset="0"/>
            </a:endParaRPr>
          </a:p>
        </p:txBody>
      </p:sp>
      <p:sp>
        <p:nvSpPr>
          <p:cNvPr id="14" name="TextBox 13"/>
          <p:cNvSpPr txBox="1"/>
          <p:nvPr/>
        </p:nvSpPr>
        <p:spPr>
          <a:xfrm>
            <a:off x="9233739" y="1639666"/>
            <a:ext cx="394137" cy="707886"/>
          </a:xfrm>
          <a:prstGeom prst="rect">
            <a:avLst/>
          </a:prstGeom>
          <a:noFill/>
        </p:spPr>
        <p:txBody>
          <a:bodyPr wrap="square" rtlCol="0">
            <a:spAutoFit/>
          </a:bodyPr>
          <a:lstStyle/>
          <a:p>
            <a:pPr>
              <a:defRPr/>
            </a:pPr>
            <a:r>
              <a:rPr lang="en-US" altLang="zh-CN" sz="4000" kern="0" dirty="0" smtClean="0">
                <a:latin typeface="Segoe UI" pitchFamily="34" charset="0"/>
                <a:ea typeface="Segoe UI" pitchFamily="34" charset="0"/>
                <a:cs typeface="Segoe UI" pitchFamily="34" charset="0"/>
              </a:rPr>
              <a:t>_</a:t>
            </a:r>
            <a:endParaRPr lang="zh-CN" altLang="en-US" sz="4000" kern="0" dirty="0">
              <a:latin typeface="Segoe UI" pitchFamily="34" charset="0"/>
              <a:ea typeface="微软雅黑" pitchFamily="34" charset="-122"/>
              <a:cs typeface="Segoe UI" pitchFamily="34" charset="0"/>
            </a:endParaRPr>
          </a:p>
        </p:txBody>
      </p:sp>
      <p:sp>
        <p:nvSpPr>
          <p:cNvPr id="15" name="TextBox 14"/>
          <p:cNvSpPr txBox="1"/>
          <p:nvPr/>
        </p:nvSpPr>
        <p:spPr>
          <a:xfrm>
            <a:off x="579856" y="3418219"/>
            <a:ext cx="952832" cy="523220"/>
          </a:xfrm>
          <a:prstGeom prst="rect">
            <a:avLst/>
          </a:prstGeom>
          <a:noFill/>
        </p:spPr>
        <p:txBody>
          <a:bodyPr wrap="square" rtlCol="0">
            <a:spAutoFit/>
          </a:bodyPr>
          <a:lstStyle/>
          <a:p>
            <a:r>
              <a:rPr lang="en-US" altLang="zh-CN" sz="1400" kern="0" dirty="0">
                <a:latin typeface="Segoe UI" pitchFamily="34" charset="0"/>
                <a:ea typeface="Segoe UI" pitchFamily="34" charset="0"/>
                <a:cs typeface="Segoe UI" pitchFamily="34" charset="0"/>
              </a:rPr>
              <a:t>Video </a:t>
            </a:r>
            <a:endParaRPr lang="en-US" altLang="zh-CN" sz="1400" kern="0" dirty="0" smtClean="0">
              <a:latin typeface="Segoe UI" pitchFamily="34" charset="0"/>
              <a:ea typeface="Segoe UI" pitchFamily="34" charset="0"/>
              <a:cs typeface="Segoe UI" pitchFamily="34" charset="0"/>
            </a:endParaRPr>
          </a:p>
          <a:p>
            <a:r>
              <a:rPr lang="en-US" altLang="zh-CN" sz="1400" kern="0" dirty="0" smtClean="0">
                <a:latin typeface="Segoe UI" pitchFamily="34" charset="0"/>
                <a:ea typeface="Segoe UI" pitchFamily="34" charset="0"/>
                <a:cs typeface="Segoe UI" pitchFamily="34" charset="0"/>
              </a:rPr>
              <a:t>Intercom</a:t>
            </a:r>
            <a:endParaRPr lang="zh-CN" altLang="en-US" sz="1400" kern="0" dirty="0">
              <a:latin typeface="Segoe UI" pitchFamily="34" charset="0"/>
              <a:ea typeface="微软雅黑" pitchFamily="34" charset="-122"/>
              <a:cs typeface="Segoe UI" pitchFamily="34" charset="0"/>
            </a:endParaRPr>
          </a:p>
        </p:txBody>
      </p:sp>
      <p:sp>
        <p:nvSpPr>
          <p:cNvPr id="16" name="TextBox 15"/>
          <p:cNvSpPr txBox="1"/>
          <p:nvPr/>
        </p:nvSpPr>
        <p:spPr>
          <a:xfrm>
            <a:off x="1634559" y="3424701"/>
            <a:ext cx="1461557" cy="30777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Outdoor Station</a:t>
            </a:r>
            <a:endParaRPr lang="zh-CN" altLang="en-US" sz="1400" kern="0" dirty="0">
              <a:latin typeface="Segoe UI" pitchFamily="34" charset="0"/>
              <a:ea typeface="微软雅黑" pitchFamily="34" charset="-122"/>
              <a:cs typeface="Segoe UI" pitchFamily="34" charset="0"/>
            </a:endParaRPr>
          </a:p>
        </p:txBody>
      </p:sp>
      <p:sp>
        <p:nvSpPr>
          <p:cNvPr id="17" name="TextBox 16"/>
          <p:cNvSpPr txBox="1"/>
          <p:nvPr/>
        </p:nvSpPr>
        <p:spPr>
          <a:xfrm>
            <a:off x="3870245" y="3424701"/>
            <a:ext cx="1681583" cy="95410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0: SCM</a:t>
            </a:r>
          </a:p>
          <a:p>
            <a:r>
              <a:rPr lang="en-US" altLang="zh-CN" sz="1400" kern="0" dirty="0" smtClean="0">
                <a:latin typeface="Segoe UI" pitchFamily="34" charset="0"/>
                <a:ea typeface="Segoe UI" pitchFamily="34" charset="0"/>
                <a:cs typeface="Segoe UI" pitchFamily="34" charset="0"/>
              </a:rPr>
              <a:t>1: 365 platform</a:t>
            </a:r>
          </a:p>
          <a:p>
            <a:r>
              <a:rPr lang="en-US" altLang="zh-CN" sz="1400" kern="0" dirty="0" smtClean="0">
                <a:latin typeface="Segoe UI" pitchFamily="34" charset="0"/>
                <a:ea typeface="Segoe UI" pitchFamily="34" charset="0"/>
                <a:cs typeface="Segoe UI" pitchFamily="34" charset="0"/>
              </a:rPr>
              <a:t>2: Hi365 platform</a:t>
            </a:r>
          </a:p>
          <a:p>
            <a:endParaRPr lang="zh-CN" altLang="en-US" sz="1400" kern="0" dirty="0">
              <a:latin typeface="Segoe UI" pitchFamily="34" charset="0"/>
              <a:ea typeface="微软雅黑" pitchFamily="34" charset="-122"/>
              <a:cs typeface="Segoe UI" pitchFamily="34" charset="0"/>
            </a:endParaRPr>
          </a:p>
        </p:txBody>
      </p:sp>
      <p:sp>
        <p:nvSpPr>
          <p:cNvPr id="18" name="TextBox 17"/>
          <p:cNvSpPr txBox="1"/>
          <p:nvPr/>
        </p:nvSpPr>
        <p:spPr>
          <a:xfrm>
            <a:off x="7306074" y="3405136"/>
            <a:ext cx="1043153" cy="95410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A: Type A</a:t>
            </a:r>
          </a:p>
          <a:p>
            <a:r>
              <a:rPr lang="en-US" altLang="zh-CN" sz="1400" kern="0" dirty="0" smtClean="0">
                <a:latin typeface="Segoe UI" pitchFamily="34" charset="0"/>
                <a:ea typeface="Segoe UI" pitchFamily="34" charset="0"/>
                <a:cs typeface="Segoe UI" pitchFamily="34" charset="0"/>
              </a:rPr>
              <a:t>B: Type B</a:t>
            </a:r>
          </a:p>
          <a:p>
            <a:r>
              <a:rPr lang="en-US" altLang="zh-CN" sz="1400" kern="0" dirty="0" smtClean="0">
                <a:latin typeface="Segoe UI" pitchFamily="34" charset="0"/>
                <a:ea typeface="Segoe UI" pitchFamily="34" charset="0"/>
                <a:cs typeface="Segoe UI" pitchFamily="34" charset="0"/>
              </a:rPr>
              <a:t>C: Type C</a:t>
            </a:r>
          </a:p>
          <a:p>
            <a:r>
              <a:rPr lang="en-US" altLang="zh-CN" sz="1400" kern="0" dirty="0" smtClean="0">
                <a:latin typeface="Segoe UI" pitchFamily="34" charset="0"/>
                <a:ea typeface="Segoe UI" pitchFamily="34" charset="0"/>
                <a:cs typeface="Segoe UI" pitchFamily="34" charset="0"/>
              </a:rPr>
              <a:t>D: Type D</a:t>
            </a:r>
            <a:endParaRPr lang="zh-CN" altLang="en-US" sz="1400" kern="0" dirty="0">
              <a:latin typeface="Segoe UI" pitchFamily="34" charset="0"/>
              <a:ea typeface="微软雅黑" pitchFamily="34" charset="-122"/>
              <a:cs typeface="Segoe UI" pitchFamily="34" charset="0"/>
            </a:endParaRPr>
          </a:p>
        </p:txBody>
      </p:sp>
      <p:sp>
        <p:nvSpPr>
          <p:cNvPr id="19" name="TextBox 18"/>
          <p:cNvSpPr txBox="1"/>
          <p:nvPr/>
        </p:nvSpPr>
        <p:spPr>
          <a:xfrm>
            <a:off x="10803420" y="1870839"/>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r>
              <a:rPr lang="en-US" altLang="zh-CN" dirty="0">
                <a:solidFill>
                  <a:schemeClr val="tx1"/>
                </a:solidFill>
                <a:latin typeface="Segoe UI" pitchFamily="34" charset="0"/>
                <a:ea typeface="Segoe UI" pitchFamily="34" charset="0"/>
                <a:cs typeface="Segoe UI" pitchFamily="34" charset="0"/>
              </a:rPr>
              <a:t> P</a:t>
            </a:r>
          </a:p>
        </p:txBody>
      </p:sp>
      <p:sp>
        <p:nvSpPr>
          <p:cNvPr id="20" name="TextBox 19"/>
          <p:cNvSpPr txBox="1"/>
          <p:nvPr/>
        </p:nvSpPr>
        <p:spPr>
          <a:xfrm>
            <a:off x="9721254" y="3439546"/>
            <a:ext cx="720000" cy="30777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Wi-Fi</a:t>
            </a:r>
            <a:endParaRPr lang="zh-CN" altLang="en-US" sz="1400" kern="0" dirty="0">
              <a:latin typeface="Segoe UI" pitchFamily="34" charset="0"/>
              <a:ea typeface="微软雅黑" pitchFamily="34" charset="-122"/>
              <a:cs typeface="Segoe UI" pitchFamily="34" charset="0"/>
            </a:endParaRPr>
          </a:p>
        </p:txBody>
      </p:sp>
      <p:sp>
        <p:nvSpPr>
          <p:cNvPr id="21" name="TextBox 20"/>
          <p:cNvSpPr txBox="1"/>
          <p:nvPr/>
        </p:nvSpPr>
        <p:spPr>
          <a:xfrm>
            <a:off x="10889568" y="3439546"/>
            <a:ext cx="551517" cy="30777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 </a:t>
            </a:r>
            <a:r>
              <a:rPr lang="en-US" altLang="zh-CN" sz="1400" kern="0" dirty="0" err="1" smtClean="0">
                <a:latin typeface="Segoe UI" pitchFamily="34" charset="0"/>
                <a:ea typeface="Segoe UI" pitchFamily="34" charset="0"/>
                <a:cs typeface="Segoe UI" pitchFamily="34" charset="0"/>
              </a:rPr>
              <a:t>PoE</a:t>
            </a:r>
            <a:endParaRPr lang="zh-CN" altLang="en-US" sz="1400" kern="0" dirty="0">
              <a:latin typeface="Segoe UI" pitchFamily="34" charset="0"/>
              <a:ea typeface="微软雅黑" pitchFamily="34" charset="-122"/>
              <a:cs typeface="Segoe UI" pitchFamily="34" charset="0"/>
            </a:endParaRPr>
          </a:p>
        </p:txBody>
      </p:sp>
      <p:sp>
        <p:nvSpPr>
          <p:cNvPr id="22" name="TextBox 21"/>
          <p:cNvSpPr txBox="1"/>
          <p:nvPr/>
        </p:nvSpPr>
        <p:spPr>
          <a:xfrm>
            <a:off x="6290215" y="19055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r>
              <a:rPr lang="en-US" altLang="zh-CN" dirty="0">
                <a:solidFill>
                  <a:schemeClr val="tx1"/>
                </a:solidFill>
                <a:latin typeface="Segoe UI" pitchFamily="34" charset="0"/>
                <a:ea typeface="Segoe UI" pitchFamily="34" charset="0"/>
                <a:cs typeface="Segoe UI" pitchFamily="34" charset="0"/>
              </a:rPr>
              <a:t> </a:t>
            </a:r>
            <a:r>
              <a:rPr lang="en-US" altLang="zh-CN" dirty="0" smtClean="0">
                <a:solidFill>
                  <a:schemeClr val="tx1"/>
                </a:solidFill>
                <a:latin typeface="Segoe UI" pitchFamily="34" charset="0"/>
                <a:ea typeface="Segoe UI" pitchFamily="34" charset="0"/>
                <a:cs typeface="Segoe UI" pitchFamily="34" charset="0"/>
              </a:rPr>
              <a:t>1</a:t>
            </a:r>
            <a:endParaRPr lang="en-US" altLang="zh-CN" dirty="0">
              <a:solidFill>
                <a:schemeClr val="tx1"/>
              </a:solidFill>
              <a:latin typeface="Segoe UI" pitchFamily="34" charset="0"/>
              <a:ea typeface="Segoe UI" pitchFamily="34" charset="0"/>
              <a:cs typeface="Segoe UI" pitchFamily="34" charset="0"/>
            </a:endParaRPr>
          </a:p>
        </p:txBody>
      </p:sp>
      <p:sp>
        <p:nvSpPr>
          <p:cNvPr id="23" name="TextBox 22"/>
          <p:cNvSpPr txBox="1"/>
          <p:nvPr/>
        </p:nvSpPr>
        <p:spPr>
          <a:xfrm>
            <a:off x="3055172" y="1890130"/>
            <a:ext cx="715629"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algn="ctr"/>
            <a:r>
              <a:rPr lang="en-US" altLang="zh-CN" dirty="0" smtClean="0">
                <a:solidFill>
                  <a:schemeClr val="tx1"/>
                </a:solidFill>
                <a:latin typeface="Segoe UI" pitchFamily="34" charset="0"/>
                <a:ea typeface="Segoe UI" pitchFamily="34" charset="0"/>
                <a:cs typeface="Segoe UI" pitchFamily="34" charset="0"/>
              </a:rPr>
              <a:t>1</a:t>
            </a:r>
            <a:endParaRPr lang="en-US" altLang="zh-CN" dirty="0">
              <a:solidFill>
                <a:schemeClr val="tx1"/>
              </a:solidFill>
              <a:latin typeface="Segoe UI" pitchFamily="34" charset="0"/>
              <a:ea typeface="Segoe UI" pitchFamily="34" charset="0"/>
              <a:cs typeface="Segoe UI" pitchFamily="34" charset="0"/>
            </a:endParaRPr>
          </a:p>
        </p:txBody>
      </p:sp>
      <p:sp>
        <p:nvSpPr>
          <p:cNvPr id="24" name="TextBox 23"/>
          <p:cNvSpPr txBox="1"/>
          <p:nvPr/>
        </p:nvSpPr>
        <p:spPr>
          <a:xfrm>
            <a:off x="5202628" y="18928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r>
              <a:rPr lang="en-US" altLang="zh-CN" dirty="0">
                <a:solidFill>
                  <a:schemeClr val="tx1"/>
                </a:solidFill>
                <a:latin typeface="Segoe UI" pitchFamily="34" charset="0"/>
                <a:ea typeface="Segoe UI" pitchFamily="34" charset="0"/>
                <a:cs typeface="Segoe UI" pitchFamily="34" charset="0"/>
              </a:rPr>
              <a:t> </a:t>
            </a:r>
            <a:r>
              <a:rPr lang="en-US" altLang="zh-CN" dirty="0" smtClean="0">
                <a:solidFill>
                  <a:schemeClr val="tx1"/>
                </a:solidFill>
                <a:latin typeface="Segoe UI" pitchFamily="34" charset="0"/>
                <a:ea typeface="Segoe UI" pitchFamily="34" charset="0"/>
                <a:cs typeface="Segoe UI" pitchFamily="34" charset="0"/>
              </a:rPr>
              <a:t>0</a:t>
            </a:r>
            <a:endParaRPr lang="en-US" altLang="zh-CN" dirty="0">
              <a:solidFill>
                <a:schemeClr val="tx1"/>
              </a:solidFill>
              <a:latin typeface="Segoe UI" pitchFamily="34" charset="0"/>
              <a:ea typeface="Segoe UI" pitchFamily="34" charset="0"/>
              <a:cs typeface="Segoe UI" pitchFamily="34" charset="0"/>
            </a:endParaRPr>
          </a:p>
        </p:txBody>
      </p:sp>
      <p:sp>
        <p:nvSpPr>
          <p:cNvPr id="25" name="TextBox 24"/>
          <p:cNvSpPr txBox="1"/>
          <p:nvPr/>
        </p:nvSpPr>
        <p:spPr>
          <a:xfrm>
            <a:off x="4131403" y="18928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r>
              <a:rPr lang="en-US" altLang="zh-CN" dirty="0">
                <a:solidFill>
                  <a:schemeClr val="tx1"/>
                </a:solidFill>
                <a:latin typeface="Segoe UI" pitchFamily="34" charset="0"/>
                <a:ea typeface="Segoe UI" pitchFamily="34" charset="0"/>
                <a:cs typeface="Segoe UI" pitchFamily="34" charset="0"/>
              </a:rPr>
              <a:t> </a:t>
            </a:r>
            <a:r>
              <a:rPr lang="en-US" altLang="zh-CN" dirty="0" smtClean="0">
                <a:solidFill>
                  <a:schemeClr val="tx1"/>
                </a:solidFill>
                <a:latin typeface="Segoe UI" pitchFamily="34" charset="0"/>
                <a:ea typeface="Segoe UI" pitchFamily="34" charset="0"/>
                <a:cs typeface="Segoe UI" pitchFamily="34" charset="0"/>
              </a:rPr>
              <a:t>1</a:t>
            </a:r>
            <a:endParaRPr lang="en-US" altLang="zh-CN" dirty="0">
              <a:solidFill>
                <a:schemeClr val="tx1"/>
              </a:solidFill>
              <a:latin typeface="Segoe UI" pitchFamily="34" charset="0"/>
              <a:ea typeface="Segoe UI" pitchFamily="34" charset="0"/>
              <a:cs typeface="Segoe UI" pitchFamily="34" charset="0"/>
            </a:endParaRPr>
          </a:p>
        </p:txBody>
      </p:sp>
      <p:sp>
        <p:nvSpPr>
          <p:cNvPr id="26" name="TextBox 25"/>
          <p:cNvSpPr txBox="1"/>
          <p:nvPr/>
        </p:nvSpPr>
        <p:spPr>
          <a:xfrm>
            <a:off x="6119204" y="3443553"/>
            <a:ext cx="1171206" cy="95410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0: Analog</a:t>
            </a:r>
          </a:p>
          <a:p>
            <a:r>
              <a:rPr lang="en-US" altLang="zh-CN" sz="1400" kern="0" dirty="0" smtClean="0">
                <a:latin typeface="Segoe UI" pitchFamily="34" charset="0"/>
                <a:ea typeface="Segoe UI" pitchFamily="34" charset="0"/>
                <a:cs typeface="Segoe UI" pitchFamily="34" charset="0"/>
              </a:rPr>
              <a:t>1: Digital</a:t>
            </a:r>
          </a:p>
          <a:p>
            <a:r>
              <a:rPr lang="en-US" altLang="zh-CN" sz="1400" kern="0" dirty="0" smtClean="0">
                <a:latin typeface="Segoe UI" pitchFamily="34" charset="0"/>
                <a:ea typeface="Segoe UI" pitchFamily="34" charset="0"/>
                <a:cs typeface="Segoe UI" pitchFamily="34" charset="0"/>
              </a:rPr>
              <a:t>2: IP 2-wire</a:t>
            </a:r>
          </a:p>
          <a:p>
            <a:r>
              <a:rPr lang="en-US" altLang="zh-CN" sz="1400" kern="0" dirty="0">
                <a:latin typeface="Segoe UI" pitchFamily="34" charset="0"/>
                <a:ea typeface="Segoe UI" pitchFamily="34" charset="0"/>
                <a:cs typeface="Segoe UI" pitchFamily="34" charset="0"/>
              </a:rPr>
              <a:t>3: Hybrid</a:t>
            </a:r>
            <a:endParaRPr lang="zh-CN" altLang="en-US" sz="1400" kern="0" dirty="0">
              <a:latin typeface="Segoe UI" pitchFamily="34" charset="0"/>
              <a:ea typeface="微软雅黑" pitchFamily="34" charset="-122"/>
              <a:cs typeface="Segoe UI" pitchFamily="34" charset="0"/>
            </a:endParaRPr>
          </a:p>
        </p:txBody>
      </p:sp>
      <p:sp>
        <p:nvSpPr>
          <p:cNvPr id="27" name="TextBox 26"/>
          <p:cNvSpPr txBox="1"/>
          <p:nvPr/>
        </p:nvSpPr>
        <p:spPr>
          <a:xfrm>
            <a:off x="5064397" y="4574034"/>
            <a:ext cx="2377587" cy="954107"/>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0: Call</a:t>
            </a:r>
          </a:p>
          <a:p>
            <a:r>
              <a:rPr lang="en-US" altLang="zh-CN" sz="1400" kern="0" dirty="0" smtClean="0">
                <a:latin typeface="Segoe UI" pitchFamily="34" charset="0"/>
                <a:ea typeface="Segoe UI" pitchFamily="34" charset="0"/>
                <a:cs typeface="Segoe UI" pitchFamily="34" charset="0"/>
              </a:rPr>
              <a:t>1: Call + Card</a:t>
            </a:r>
          </a:p>
          <a:p>
            <a:r>
              <a:rPr lang="en-US" altLang="zh-CN" sz="1400" kern="0" dirty="0" smtClean="0">
                <a:latin typeface="Segoe UI" pitchFamily="34" charset="0"/>
                <a:ea typeface="Segoe UI" pitchFamily="34" charset="0"/>
                <a:cs typeface="Segoe UI" pitchFamily="34" charset="0"/>
              </a:rPr>
              <a:t>2: Call + Card +Password</a:t>
            </a:r>
          </a:p>
          <a:p>
            <a:r>
              <a:rPr lang="en-US" altLang="zh-CN" sz="1400" kern="0" dirty="0">
                <a:latin typeface="Segoe UI" pitchFamily="34" charset="0"/>
                <a:ea typeface="Segoe UI" pitchFamily="34" charset="0"/>
                <a:cs typeface="Segoe UI" pitchFamily="34" charset="0"/>
              </a:rPr>
              <a:t>3: Call + Card </a:t>
            </a:r>
            <a:r>
              <a:rPr lang="en-US" altLang="zh-CN" sz="1400" kern="0" dirty="0" smtClean="0">
                <a:latin typeface="Segoe UI" pitchFamily="34" charset="0"/>
                <a:ea typeface="Segoe UI" pitchFamily="34" charset="0"/>
                <a:cs typeface="Segoe UI" pitchFamily="34" charset="0"/>
              </a:rPr>
              <a:t>+ Fingerprint</a:t>
            </a:r>
          </a:p>
        </p:txBody>
      </p:sp>
      <p:sp>
        <p:nvSpPr>
          <p:cNvPr id="28" name="TextBox 27"/>
          <p:cNvSpPr txBox="1"/>
          <p:nvPr/>
        </p:nvSpPr>
        <p:spPr>
          <a:xfrm>
            <a:off x="1985449" y="1889626"/>
            <a:ext cx="715629" cy="707886"/>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algn="ctr"/>
            <a:r>
              <a:rPr lang="en-US" altLang="zh-CN" dirty="0" smtClean="0">
                <a:solidFill>
                  <a:schemeClr val="tx1"/>
                </a:solidFill>
                <a:latin typeface="Segoe UI" pitchFamily="34" charset="0"/>
                <a:ea typeface="Segoe UI" pitchFamily="34" charset="0"/>
                <a:cs typeface="Segoe UI" pitchFamily="34" charset="0"/>
              </a:rPr>
              <a:t>O</a:t>
            </a:r>
            <a:endParaRPr lang="en-US" altLang="zh-CN" dirty="0">
              <a:solidFill>
                <a:schemeClr val="tx1"/>
              </a:solidFill>
              <a:latin typeface="Segoe UI" pitchFamily="34" charset="0"/>
              <a:ea typeface="Segoe UI" pitchFamily="34" charset="0"/>
              <a:cs typeface="Segoe UI" pitchFamily="34" charset="0"/>
            </a:endParaRPr>
          </a:p>
        </p:txBody>
      </p:sp>
      <p:cxnSp>
        <p:nvCxnSpPr>
          <p:cNvPr id="29" name="直接连接符 28"/>
          <p:cNvCxnSpPr>
            <a:stCxn id="11" idx="2"/>
          </p:cNvCxnSpPr>
          <p:nvPr/>
        </p:nvCxnSpPr>
        <p:spPr>
          <a:xfrm flipH="1">
            <a:off x="1056272" y="2610130"/>
            <a:ext cx="1" cy="76246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361227" y="2612837"/>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412986" y="2612837"/>
            <a:ext cx="0" cy="19611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539694" y="4574034"/>
            <a:ext cx="2462094" cy="1815882"/>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1: 2</a:t>
            </a:r>
            <a:r>
              <a:rPr lang="en-US" altLang="zh-CN" sz="1400" kern="0" baseline="30000" dirty="0" smtClean="0">
                <a:latin typeface="Segoe UI" pitchFamily="34" charset="0"/>
                <a:ea typeface="Segoe UI" pitchFamily="34" charset="0"/>
                <a:cs typeface="Segoe UI" pitchFamily="34" charset="0"/>
              </a:rPr>
              <a:t>nd</a:t>
            </a:r>
            <a:r>
              <a:rPr lang="en-US" altLang="zh-CN" sz="1400" kern="0" dirty="0" smtClean="0">
                <a:latin typeface="Segoe UI" pitchFamily="34" charset="0"/>
                <a:ea typeface="Segoe UI" pitchFamily="34" charset="0"/>
                <a:cs typeface="Segoe UI" pitchFamily="34" charset="0"/>
              </a:rPr>
              <a:t> confirmation machine</a:t>
            </a:r>
          </a:p>
          <a:p>
            <a:r>
              <a:rPr lang="en-US" altLang="zh-CN" sz="1400" kern="0" dirty="0" smtClean="0">
                <a:latin typeface="Segoe UI" pitchFamily="34" charset="0"/>
                <a:ea typeface="Segoe UI" pitchFamily="34" charset="0"/>
                <a:cs typeface="Segoe UI" pitchFamily="34" charset="0"/>
              </a:rPr>
              <a:t>2: Villa (Lite)</a:t>
            </a:r>
          </a:p>
          <a:p>
            <a:r>
              <a:rPr lang="en-US" altLang="zh-CN" sz="1400" kern="0" dirty="0" smtClean="0">
                <a:latin typeface="Segoe UI" pitchFamily="34" charset="0"/>
                <a:ea typeface="Segoe UI" pitchFamily="34" charset="0"/>
                <a:cs typeface="Segoe UI" pitchFamily="34" charset="0"/>
              </a:rPr>
              <a:t>3: Villa (Pro)</a:t>
            </a:r>
          </a:p>
          <a:p>
            <a:r>
              <a:rPr lang="en-US" altLang="zh-CN" sz="1400" kern="0" dirty="0" smtClean="0">
                <a:latin typeface="Segoe UI" pitchFamily="34" charset="0"/>
                <a:ea typeface="Segoe UI" pitchFamily="34" charset="0"/>
                <a:cs typeface="Segoe UI" pitchFamily="34" charset="0"/>
              </a:rPr>
              <a:t>6: Unit (Lite)</a:t>
            </a:r>
          </a:p>
          <a:p>
            <a:r>
              <a:rPr lang="en-US" altLang="zh-CN" sz="1400" kern="0" dirty="0" smtClean="0">
                <a:latin typeface="Segoe UI" pitchFamily="34" charset="0"/>
                <a:ea typeface="Segoe UI" pitchFamily="34" charset="0"/>
                <a:cs typeface="Segoe UI" pitchFamily="34" charset="0"/>
              </a:rPr>
              <a:t>7: Unit </a:t>
            </a:r>
            <a:r>
              <a:rPr lang="zh-CN" altLang="en-US" sz="1400" kern="0" dirty="0" smtClean="0">
                <a:latin typeface="Segoe UI" pitchFamily="34" charset="0"/>
                <a:ea typeface="Segoe UI" pitchFamily="34" charset="0"/>
                <a:cs typeface="Segoe UI" pitchFamily="34" charset="0"/>
              </a:rPr>
              <a:t>（</a:t>
            </a:r>
            <a:r>
              <a:rPr lang="en-US" altLang="zh-CN" sz="1400" kern="0" dirty="0" smtClean="0">
                <a:latin typeface="Segoe UI" pitchFamily="34" charset="0"/>
                <a:ea typeface="Segoe UI" pitchFamily="34" charset="0"/>
                <a:cs typeface="Segoe UI" pitchFamily="34" charset="0"/>
              </a:rPr>
              <a:t>Pro)</a:t>
            </a:r>
          </a:p>
          <a:p>
            <a:r>
              <a:rPr lang="en-US" altLang="zh-CN" sz="1400" kern="0" dirty="0">
                <a:latin typeface="Segoe UI" pitchFamily="34" charset="0"/>
                <a:ea typeface="Segoe UI" pitchFamily="34" charset="0"/>
                <a:cs typeface="Segoe UI" pitchFamily="34" charset="0"/>
              </a:rPr>
              <a:t>9: Multimedia host</a:t>
            </a:r>
            <a:endParaRPr lang="en-US" altLang="zh-CN" sz="1400" kern="0" dirty="0" smtClean="0">
              <a:latin typeface="Segoe UI" pitchFamily="34" charset="0"/>
              <a:ea typeface="Segoe UI" pitchFamily="34" charset="0"/>
              <a:cs typeface="Segoe UI" pitchFamily="34" charset="0"/>
            </a:endParaRPr>
          </a:p>
          <a:p>
            <a:endParaRPr lang="en-US" altLang="zh-CN" sz="1400" kern="0" dirty="0" smtClean="0">
              <a:latin typeface="Segoe UI" pitchFamily="34" charset="0"/>
              <a:ea typeface="Segoe UI" pitchFamily="34" charset="0"/>
              <a:cs typeface="Segoe UI" pitchFamily="34" charset="0"/>
            </a:endParaRPr>
          </a:p>
          <a:p>
            <a:endParaRPr lang="zh-CN" altLang="en-US" sz="1400" kern="0" dirty="0">
              <a:latin typeface="Segoe UI" pitchFamily="34" charset="0"/>
              <a:ea typeface="微软雅黑" pitchFamily="34" charset="-122"/>
              <a:cs typeface="Segoe UI" pitchFamily="34" charset="0"/>
            </a:endParaRPr>
          </a:p>
        </p:txBody>
      </p:sp>
      <p:cxnSp>
        <p:nvCxnSpPr>
          <p:cNvPr id="33" name="直接连接符 32"/>
          <p:cNvCxnSpPr/>
          <p:nvPr/>
        </p:nvCxnSpPr>
        <p:spPr>
          <a:xfrm>
            <a:off x="4520023" y="2603855"/>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562628" y="2612837"/>
            <a:ext cx="0" cy="19611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650215" y="2625537"/>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7727511" y="2623765"/>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446022" y="1889041"/>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algn="ctr"/>
            <a:r>
              <a:rPr lang="en-US" altLang="zh-CN" dirty="0" smtClean="0">
                <a:solidFill>
                  <a:schemeClr val="tx1"/>
                </a:solidFill>
                <a:latin typeface="Segoe UI" pitchFamily="34" charset="0"/>
                <a:ea typeface="Segoe UI" pitchFamily="34" charset="0"/>
                <a:cs typeface="Segoe UI" pitchFamily="34" charset="0"/>
              </a:rPr>
              <a:t>W  </a:t>
            </a:r>
            <a:endParaRPr lang="en-US" altLang="zh-CN" dirty="0">
              <a:solidFill>
                <a:schemeClr val="tx1"/>
              </a:solidFill>
              <a:latin typeface="Segoe UI" pitchFamily="34" charset="0"/>
              <a:ea typeface="Segoe UI" pitchFamily="34" charset="0"/>
              <a:cs typeface="Segoe UI" pitchFamily="34" charset="0"/>
            </a:endParaRPr>
          </a:p>
        </p:txBody>
      </p:sp>
      <p:cxnSp>
        <p:nvCxnSpPr>
          <p:cNvPr id="38" name="直接连接符 37"/>
          <p:cNvCxnSpPr/>
          <p:nvPr/>
        </p:nvCxnSpPr>
        <p:spPr>
          <a:xfrm>
            <a:off x="8806022" y="2625537"/>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339037" y="3422274"/>
            <a:ext cx="1343431" cy="738664"/>
          </a:xfrm>
          <a:prstGeom prst="rect">
            <a:avLst/>
          </a:prstGeom>
          <a:noFill/>
        </p:spPr>
        <p:txBody>
          <a:bodyPr wrap="square" rtlCol="0">
            <a:spAutoFit/>
          </a:bodyPr>
          <a:lstStyle/>
          <a:p>
            <a:r>
              <a:rPr lang="en-US" altLang="zh-CN" sz="1400" kern="0" dirty="0" smtClean="0">
                <a:latin typeface="Segoe UI" pitchFamily="34" charset="0"/>
                <a:ea typeface="Segoe UI" pitchFamily="34" charset="0"/>
                <a:cs typeface="Segoe UI" pitchFamily="34" charset="0"/>
              </a:rPr>
              <a:t>Default: Black</a:t>
            </a:r>
          </a:p>
          <a:p>
            <a:r>
              <a:rPr lang="en-US" altLang="zh-CN" sz="1400" kern="0" dirty="0" smtClean="0">
                <a:latin typeface="Segoe UI" pitchFamily="34" charset="0"/>
                <a:ea typeface="Segoe UI" pitchFamily="34" charset="0"/>
                <a:cs typeface="Segoe UI" pitchFamily="34" charset="0"/>
              </a:rPr>
              <a:t>W: White</a:t>
            </a:r>
          </a:p>
          <a:p>
            <a:r>
              <a:rPr lang="en-US" altLang="zh-CN" sz="1400" kern="0" dirty="0" smtClean="0">
                <a:latin typeface="Segoe UI" pitchFamily="34" charset="0"/>
                <a:ea typeface="Segoe UI" pitchFamily="34" charset="0"/>
                <a:cs typeface="Segoe UI" pitchFamily="34" charset="0"/>
              </a:rPr>
              <a:t>G: Gray</a:t>
            </a:r>
          </a:p>
        </p:txBody>
      </p:sp>
      <p:cxnSp>
        <p:nvCxnSpPr>
          <p:cNvPr id="40" name="直接连接符 39"/>
          <p:cNvCxnSpPr/>
          <p:nvPr/>
        </p:nvCxnSpPr>
        <p:spPr>
          <a:xfrm>
            <a:off x="10088308" y="2572616"/>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1163420" y="2590839"/>
            <a:ext cx="0" cy="74882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itle 3"/>
          <p:cNvSpPr txBox="1">
            <a:spLocks/>
          </p:cNvSpPr>
          <p:nvPr/>
        </p:nvSpPr>
        <p:spPr>
          <a:xfrm>
            <a:off x="336550" y="365125"/>
            <a:ext cx="11514137"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lang="en-US" sz="3600" dirty="0" smtClean="0">
                <a:solidFill>
                  <a:schemeClr val="tx1"/>
                </a:solidFill>
                <a:latin typeface="Segoe UI" pitchFamily="34" charset="0"/>
                <a:ea typeface="Segoe UI" pitchFamily="34" charset="0"/>
                <a:cs typeface="Segoe UI" pitchFamily="34" charset="0"/>
              </a:rPr>
              <a:t>Naming Rule</a:t>
            </a:r>
            <a:endParaRPr lang="en-US" sz="3600" dirty="0">
              <a:solidFill>
                <a:schemeClr val="tx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244751991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1191" y="1902244"/>
            <a:ext cx="1150164" cy="707886"/>
          </a:xfrm>
          <a:prstGeom prst="rect">
            <a:avLst/>
          </a:prstGeom>
          <a:noFill/>
          <a:ln>
            <a:solidFill>
              <a:schemeClr val="tx1"/>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VT</a:t>
            </a:r>
            <a:endParaRPr kumimoji="0" lang="en-US" altLang="zh-CN" sz="4000" b="0" i="0" u="none" strike="noStrike" kern="0" cap="none" spc="0" normalizeH="0" baseline="0" noProof="0" dirty="0">
              <a:ln>
                <a:noFill/>
              </a:ln>
              <a:effectLst/>
              <a:uLnTx/>
              <a:uFillTx/>
              <a:latin typeface="Segoe UI" pitchFamily="34" charset="0"/>
              <a:ea typeface="Segoe UI" pitchFamily="34" charset="0"/>
              <a:cs typeface="Segoe UI" pitchFamily="34" charset="0"/>
            </a:endParaRPr>
          </a:p>
        </p:txBody>
      </p:sp>
      <p:sp>
        <p:nvSpPr>
          <p:cNvPr id="7" name="TextBox 6"/>
          <p:cNvSpPr txBox="1"/>
          <p:nvPr/>
        </p:nvSpPr>
        <p:spPr>
          <a:xfrm>
            <a:off x="7367512" y="1890130"/>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A  </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8" name="TextBox 7"/>
          <p:cNvSpPr txBox="1"/>
          <p:nvPr/>
        </p:nvSpPr>
        <p:spPr>
          <a:xfrm>
            <a:off x="9721253" y="1864730"/>
            <a:ext cx="720000" cy="707886"/>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C</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9" name="TextBox 8"/>
          <p:cNvSpPr txBox="1"/>
          <p:nvPr/>
        </p:nvSpPr>
        <p:spPr>
          <a:xfrm>
            <a:off x="9233739" y="1639666"/>
            <a:ext cx="39413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_</a:t>
            </a:r>
            <a:endParaRPr kumimoji="0" lang="zh-CN" altLang="en-US" sz="40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0" name="TextBox 9"/>
          <p:cNvSpPr txBox="1"/>
          <p:nvPr/>
        </p:nvSpPr>
        <p:spPr>
          <a:xfrm>
            <a:off x="579856" y="3418219"/>
            <a:ext cx="95283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effectLst/>
                <a:uLnTx/>
                <a:uFillTx/>
                <a:latin typeface="Segoe UI" pitchFamily="34" charset="0"/>
                <a:ea typeface="Segoe UI" pitchFamily="34" charset="0"/>
                <a:cs typeface="Segoe UI" pitchFamily="34" charset="0"/>
              </a:rPr>
              <a:t>Video </a:t>
            </a:r>
            <a:endPar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Intercom</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1" name="TextBox 10"/>
          <p:cNvSpPr txBox="1"/>
          <p:nvPr/>
        </p:nvSpPr>
        <p:spPr>
          <a:xfrm>
            <a:off x="1634559" y="3424701"/>
            <a:ext cx="146155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Indoor Monitor</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2" name="TextBox 11"/>
          <p:cNvSpPr txBox="1"/>
          <p:nvPr/>
        </p:nvSpPr>
        <p:spPr>
          <a:xfrm>
            <a:off x="3870245" y="3424701"/>
            <a:ext cx="1681583"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0: SCM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1: ANYKA platform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2: 365 platform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3: Hi365 platform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3" name="TextBox 12"/>
          <p:cNvSpPr txBox="1"/>
          <p:nvPr/>
        </p:nvSpPr>
        <p:spPr>
          <a:xfrm>
            <a:off x="7306074" y="3405136"/>
            <a:ext cx="1043153"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A: Type A</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B: Type B</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C: Type C</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D: Type D</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4" name="TextBox 13"/>
          <p:cNvSpPr txBox="1"/>
          <p:nvPr/>
        </p:nvSpPr>
        <p:spPr>
          <a:xfrm>
            <a:off x="10803420" y="1870839"/>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 </a:t>
            </a: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H</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15" name="TextBox 14"/>
          <p:cNvSpPr txBox="1"/>
          <p:nvPr/>
        </p:nvSpPr>
        <p:spPr>
          <a:xfrm>
            <a:off x="9721253" y="3439546"/>
            <a:ext cx="937647"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Camera</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6" name="TextBox 15"/>
          <p:cNvSpPr txBox="1"/>
          <p:nvPr/>
        </p:nvSpPr>
        <p:spPr>
          <a:xfrm>
            <a:off x="10658900" y="3439546"/>
            <a:ext cx="98264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 Handset</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sp>
        <p:nvSpPr>
          <p:cNvPr id="17" name="TextBox 16"/>
          <p:cNvSpPr txBox="1"/>
          <p:nvPr/>
        </p:nvSpPr>
        <p:spPr>
          <a:xfrm>
            <a:off x="6290215" y="19055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 </a:t>
            </a: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1</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18" name="TextBox 17"/>
          <p:cNvSpPr txBox="1"/>
          <p:nvPr/>
        </p:nvSpPr>
        <p:spPr>
          <a:xfrm>
            <a:off x="3055172" y="1890130"/>
            <a:ext cx="715629"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2</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19" name="TextBox 18"/>
          <p:cNvSpPr txBox="1"/>
          <p:nvPr/>
        </p:nvSpPr>
        <p:spPr>
          <a:xfrm>
            <a:off x="5202628" y="18928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 </a:t>
            </a: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1</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20" name="TextBox 19"/>
          <p:cNvSpPr txBox="1"/>
          <p:nvPr/>
        </p:nvSpPr>
        <p:spPr>
          <a:xfrm>
            <a:off x="4131403" y="1892837"/>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rPr>
              <a:t> </a:t>
            </a: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0</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21" name="TextBox 20"/>
          <p:cNvSpPr txBox="1"/>
          <p:nvPr/>
        </p:nvSpPr>
        <p:spPr>
          <a:xfrm>
            <a:off x="6119204" y="3443553"/>
            <a:ext cx="1171206"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0: Analog</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1: Digital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2: IP 2-wire</a:t>
            </a:r>
          </a:p>
        </p:txBody>
      </p:sp>
      <p:sp>
        <p:nvSpPr>
          <p:cNvPr id="22" name="TextBox 21"/>
          <p:cNvSpPr txBox="1"/>
          <p:nvPr/>
        </p:nvSpPr>
        <p:spPr>
          <a:xfrm>
            <a:off x="5019727" y="4574034"/>
            <a:ext cx="1092457"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0: 4.3 inch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2: 7 inch</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4: 10 inch</a:t>
            </a:r>
          </a:p>
        </p:txBody>
      </p:sp>
      <p:sp>
        <p:nvSpPr>
          <p:cNvPr id="23" name="TextBox 22"/>
          <p:cNvSpPr txBox="1"/>
          <p:nvPr/>
        </p:nvSpPr>
        <p:spPr>
          <a:xfrm>
            <a:off x="1985449" y="1889626"/>
            <a:ext cx="715629" cy="707886"/>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H</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cxnSp>
        <p:nvCxnSpPr>
          <p:cNvPr id="24" name="直接连接符 23"/>
          <p:cNvCxnSpPr>
            <a:stCxn id="6" idx="2"/>
          </p:cNvCxnSpPr>
          <p:nvPr/>
        </p:nvCxnSpPr>
        <p:spPr>
          <a:xfrm flipH="1">
            <a:off x="1056272" y="2610130"/>
            <a:ext cx="1" cy="762463"/>
          </a:xfrm>
          <a:prstGeom prst="line">
            <a:avLst/>
          </a:prstGeom>
          <a:noFill/>
          <a:ln w="28575" cap="flat" cmpd="sng" algn="ctr">
            <a:solidFill>
              <a:schemeClr val="tx1"/>
            </a:solidFill>
            <a:prstDash val="sysDot"/>
          </a:ln>
          <a:effectLst/>
        </p:spPr>
      </p:cxnSp>
      <p:cxnSp>
        <p:nvCxnSpPr>
          <p:cNvPr id="25" name="直接连接符 24"/>
          <p:cNvCxnSpPr/>
          <p:nvPr/>
        </p:nvCxnSpPr>
        <p:spPr>
          <a:xfrm>
            <a:off x="2361227" y="2612837"/>
            <a:ext cx="0" cy="748828"/>
          </a:xfrm>
          <a:prstGeom prst="line">
            <a:avLst/>
          </a:prstGeom>
          <a:noFill/>
          <a:ln w="28575" cap="flat" cmpd="sng" algn="ctr">
            <a:solidFill>
              <a:schemeClr val="tx1"/>
            </a:solidFill>
            <a:prstDash val="sysDot"/>
          </a:ln>
          <a:effectLst/>
        </p:spPr>
      </p:cxnSp>
      <p:cxnSp>
        <p:nvCxnSpPr>
          <p:cNvPr id="26" name="直接连接符 25"/>
          <p:cNvCxnSpPr/>
          <p:nvPr/>
        </p:nvCxnSpPr>
        <p:spPr>
          <a:xfrm>
            <a:off x="3412986" y="2612837"/>
            <a:ext cx="0" cy="1961197"/>
          </a:xfrm>
          <a:prstGeom prst="line">
            <a:avLst/>
          </a:prstGeom>
          <a:noFill/>
          <a:ln w="28575" cap="flat" cmpd="sng" algn="ctr">
            <a:solidFill>
              <a:schemeClr val="tx1"/>
            </a:solidFill>
            <a:prstDash val="sysDot"/>
          </a:ln>
          <a:effectLst/>
        </p:spPr>
      </p:cxnSp>
      <p:sp>
        <p:nvSpPr>
          <p:cNvPr id="27" name="TextBox 26"/>
          <p:cNvSpPr txBox="1"/>
          <p:nvPr/>
        </p:nvSpPr>
        <p:spPr>
          <a:xfrm>
            <a:off x="3046753" y="4574034"/>
            <a:ext cx="1084650"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2: Lite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5: Pro</a:t>
            </a:r>
          </a:p>
          <a:p>
            <a:pPr lvl="0">
              <a:defRPr/>
            </a:pPr>
            <a:r>
              <a:rPr lang="en-US" altLang="zh-CN" sz="1400" kern="0" dirty="0">
                <a:latin typeface="Segoe UI" pitchFamily="34" charset="0"/>
                <a:ea typeface="Segoe UI" pitchFamily="34" charset="0"/>
                <a:cs typeface="Segoe UI" pitchFamily="34" charset="0"/>
              </a:rPr>
              <a:t>8</a:t>
            </a:r>
            <a:r>
              <a:rPr lang="en-US" altLang="zh-CN" sz="1400" kern="0" dirty="0" smtClean="0">
                <a:latin typeface="Segoe UI" pitchFamily="34" charset="0"/>
                <a:ea typeface="Segoe UI" pitchFamily="34" charset="0"/>
                <a:cs typeface="Segoe UI" pitchFamily="34" charset="0"/>
              </a:rPr>
              <a:t>: Ultra</a:t>
            </a:r>
            <a:endParaRPr kumimoji="0" lang="zh-CN" altLang="en-US" sz="1400" b="0" i="0" u="none" strike="noStrike" kern="0" cap="none" spc="0" normalizeH="0" baseline="0" noProof="0" dirty="0">
              <a:ln>
                <a:noFill/>
              </a:ln>
              <a:effectLst/>
              <a:uLnTx/>
              <a:uFillTx/>
              <a:latin typeface="Segoe UI" pitchFamily="34" charset="0"/>
              <a:ea typeface="微软雅黑" pitchFamily="34" charset="-122"/>
              <a:cs typeface="Segoe UI" pitchFamily="34" charset="0"/>
            </a:endParaRPr>
          </a:p>
        </p:txBody>
      </p:sp>
      <p:cxnSp>
        <p:nvCxnSpPr>
          <p:cNvPr id="28" name="直接连接符 27"/>
          <p:cNvCxnSpPr/>
          <p:nvPr/>
        </p:nvCxnSpPr>
        <p:spPr>
          <a:xfrm>
            <a:off x="4520023" y="2603855"/>
            <a:ext cx="0" cy="748828"/>
          </a:xfrm>
          <a:prstGeom prst="line">
            <a:avLst/>
          </a:prstGeom>
          <a:noFill/>
          <a:ln w="28575" cap="flat" cmpd="sng" algn="ctr">
            <a:solidFill>
              <a:schemeClr val="tx1"/>
            </a:solidFill>
            <a:prstDash val="sysDot"/>
          </a:ln>
          <a:effectLst/>
        </p:spPr>
      </p:cxnSp>
      <p:cxnSp>
        <p:nvCxnSpPr>
          <p:cNvPr id="29" name="直接连接符 28"/>
          <p:cNvCxnSpPr/>
          <p:nvPr/>
        </p:nvCxnSpPr>
        <p:spPr>
          <a:xfrm>
            <a:off x="5562628" y="2612837"/>
            <a:ext cx="0" cy="1961197"/>
          </a:xfrm>
          <a:prstGeom prst="line">
            <a:avLst/>
          </a:prstGeom>
          <a:noFill/>
          <a:ln w="28575" cap="flat" cmpd="sng" algn="ctr">
            <a:solidFill>
              <a:schemeClr val="tx1"/>
            </a:solidFill>
            <a:prstDash val="sysDot"/>
          </a:ln>
          <a:effectLst/>
        </p:spPr>
      </p:cxnSp>
      <p:cxnSp>
        <p:nvCxnSpPr>
          <p:cNvPr id="30" name="直接连接符 29"/>
          <p:cNvCxnSpPr/>
          <p:nvPr/>
        </p:nvCxnSpPr>
        <p:spPr>
          <a:xfrm>
            <a:off x="6650215" y="2625537"/>
            <a:ext cx="0" cy="748828"/>
          </a:xfrm>
          <a:prstGeom prst="line">
            <a:avLst/>
          </a:prstGeom>
          <a:noFill/>
          <a:ln w="28575" cap="flat" cmpd="sng" algn="ctr">
            <a:solidFill>
              <a:schemeClr val="tx1"/>
            </a:solidFill>
            <a:prstDash val="sysDot"/>
          </a:ln>
          <a:effectLst/>
        </p:spPr>
      </p:cxnSp>
      <p:cxnSp>
        <p:nvCxnSpPr>
          <p:cNvPr id="31" name="直接连接符 30"/>
          <p:cNvCxnSpPr/>
          <p:nvPr/>
        </p:nvCxnSpPr>
        <p:spPr>
          <a:xfrm>
            <a:off x="7727511" y="2623765"/>
            <a:ext cx="0" cy="748828"/>
          </a:xfrm>
          <a:prstGeom prst="line">
            <a:avLst/>
          </a:prstGeom>
          <a:noFill/>
          <a:ln w="28575" cap="flat" cmpd="sng" algn="ctr">
            <a:solidFill>
              <a:schemeClr val="tx1"/>
            </a:solidFill>
            <a:prstDash val="sysDot"/>
          </a:ln>
          <a:effectLst/>
        </p:spPr>
      </p:cxnSp>
      <p:sp>
        <p:nvSpPr>
          <p:cNvPr id="32" name="TextBox 31"/>
          <p:cNvSpPr txBox="1"/>
          <p:nvPr/>
        </p:nvSpPr>
        <p:spPr>
          <a:xfrm>
            <a:off x="8446022" y="1889041"/>
            <a:ext cx="720000" cy="720000"/>
          </a:xfrm>
          <a:prstGeom prst="rect">
            <a:avLst/>
          </a:prstGeom>
          <a:noFill/>
          <a:ln>
            <a:solidFill>
              <a:schemeClr val="tx1"/>
            </a:solidFill>
          </a:ln>
        </p:spPr>
        <p:txBody>
          <a:bodyPr wrap="square" rtlCol="0">
            <a:spAutoFit/>
          </a:bodyPr>
          <a:lstStyle>
            <a:defPPr>
              <a:defRPr lang="zh-CN"/>
            </a:defPPr>
            <a:lvl1pPr>
              <a:defRPr sz="4000" kern="0">
                <a:solidFill>
                  <a:schemeClr val="bg1"/>
                </a:solidFill>
                <a:latin typeface="Agency FB" panose="020B0503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W  </a:t>
            </a:r>
            <a:endParaRPr kumimoji="0" lang="en-US" altLang="zh-CN" sz="4000" b="0" i="0" u="none" strike="noStrike" kern="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cxnSp>
        <p:nvCxnSpPr>
          <p:cNvPr id="33" name="直接连接符 32"/>
          <p:cNvCxnSpPr/>
          <p:nvPr/>
        </p:nvCxnSpPr>
        <p:spPr>
          <a:xfrm>
            <a:off x="8806022" y="2625537"/>
            <a:ext cx="0" cy="748828"/>
          </a:xfrm>
          <a:prstGeom prst="line">
            <a:avLst/>
          </a:prstGeom>
          <a:noFill/>
          <a:ln w="28575" cap="flat" cmpd="sng" algn="ctr">
            <a:solidFill>
              <a:schemeClr val="tx1"/>
            </a:solidFill>
            <a:prstDash val="sysDot"/>
          </a:ln>
          <a:effectLst/>
        </p:spPr>
      </p:cxnSp>
      <p:sp>
        <p:nvSpPr>
          <p:cNvPr id="34" name="TextBox 33"/>
          <p:cNvSpPr txBox="1"/>
          <p:nvPr/>
        </p:nvSpPr>
        <p:spPr>
          <a:xfrm>
            <a:off x="8339037" y="3422274"/>
            <a:ext cx="1343431"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Default: Black</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W: White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smtClean="0">
                <a:ln>
                  <a:noFill/>
                </a:ln>
                <a:effectLst/>
                <a:uLnTx/>
                <a:uFillTx/>
                <a:latin typeface="Segoe UI" pitchFamily="34" charset="0"/>
                <a:ea typeface="Segoe UI" pitchFamily="34" charset="0"/>
                <a:cs typeface="Segoe UI" pitchFamily="34" charset="0"/>
              </a:rPr>
              <a:t>G: Gray</a:t>
            </a:r>
          </a:p>
        </p:txBody>
      </p:sp>
      <p:cxnSp>
        <p:nvCxnSpPr>
          <p:cNvPr id="35" name="直接连接符 34"/>
          <p:cNvCxnSpPr/>
          <p:nvPr/>
        </p:nvCxnSpPr>
        <p:spPr>
          <a:xfrm>
            <a:off x="10088308" y="2572616"/>
            <a:ext cx="0" cy="748828"/>
          </a:xfrm>
          <a:prstGeom prst="line">
            <a:avLst/>
          </a:prstGeom>
          <a:noFill/>
          <a:ln w="28575" cap="flat" cmpd="sng" algn="ctr">
            <a:solidFill>
              <a:schemeClr val="tx1"/>
            </a:solidFill>
            <a:prstDash val="sysDot"/>
          </a:ln>
          <a:effectLst/>
        </p:spPr>
      </p:cxnSp>
      <p:cxnSp>
        <p:nvCxnSpPr>
          <p:cNvPr id="36" name="直接连接符 35"/>
          <p:cNvCxnSpPr/>
          <p:nvPr/>
        </p:nvCxnSpPr>
        <p:spPr>
          <a:xfrm>
            <a:off x="11163420" y="2590839"/>
            <a:ext cx="0" cy="748828"/>
          </a:xfrm>
          <a:prstGeom prst="line">
            <a:avLst/>
          </a:prstGeom>
          <a:noFill/>
          <a:ln w="28575" cap="flat" cmpd="sng" algn="ctr">
            <a:solidFill>
              <a:schemeClr val="tx1"/>
            </a:solidFill>
            <a:prstDash val="sysDot"/>
          </a:ln>
          <a:effectLst/>
        </p:spPr>
      </p:cxnSp>
      <p:sp>
        <p:nvSpPr>
          <p:cNvPr id="37" name="Title 3"/>
          <p:cNvSpPr txBox="1">
            <a:spLocks/>
          </p:cNvSpPr>
          <p:nvPr/>
        </p:nvSpPr>
        <p:spPr>
          <a:xfrm>
            <a:off x="336550" y="365125"/>
            <a:ext cx="11514137" cy="4985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5400" b="0" kern="1200" cap="none" spc="-100" baseline="0">
                <a:ln w="3175">
                  <a:noFill/>
                </a:ln>
                <a:solidFill>
                  <a:schemeClr val="bg1"/>
                </a:solidFill>
                <a:effectLst/>
                <a:latin typeface="Segoe UI Light" pitchFamily="34" charset="0"/>
                <a:ea typeface="+mn-ea"/>
                <a:cs typeface="Arial" charset="0"/>
              </a:defRPr>
            </a:lvl1pPr>
          </a:lstStyle>
          <a:p>
            <a:r>
              <a:rPr lang="en-US" sz="3600" dirty="0" smtClean="0">
                <a:solidFill>
                  <a:schemeClr val="tx1"/>
                </a:solidFill>
                <a:latin typeface="Segoe UI" pitchFamily="34" charset="0"/>
                <a:ea typeface="Segoe UI" pitchFamily="34" charset="0"/>
                <a:cs typeface="Segoe UI" pitchFamily="34" charset="0"/>
              </a:rPr>
              <a:t>Naming Rule</a:t>
            </a:r>
            <a:endParaRPr lang="en-US" sz="3600" dirty="0">
              <a:solidFill>
                <a:schemeClr val="tx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xmlns="" val="173391595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p:nvPr/>
        </p:nvSpPr>
        <p:spPr bwMode="auto">
          <a:xfrm>
            <a:off x="0" y="2455230"/>
            <a:ext cx="2253803" cy="2104837"/>
          </a:xfrm>
          <a:prstGeom prst="rect">
            <a:avLst/>
          </a:prstGeom>
          <a:solidFill>
            <a:srgbClr val="2AB04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182880" numCol="1" rtlCol="0" anchor="b"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8" name="TextBox 1"/>
          <p:cNvSpPr>
            <a:spLocks noChangeArrowheads="1"/>
          </p:cNvSpPr>
          <p:nvPr/>
        </p:nvSpPr>
        <p:spPr bwMode="auto">
          <a:xfrm>
            <a:off x="228600" y="2257424"/>
            <a:ext cx="2181226" cy="264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16600" b="1" dirty="0" smtClean="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B</a:t>
            </a:r>
            <a:endParaRPr lang="zh-CN" altLang="en-US" sz="16600" b="1"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ectangle 6"/>
          <p:cNvSpPr/>
          <p:nvPr/>
        </p:nvSpPr>
        <p:spPr>
          <a:xfrm>
            <a:off x="2776942" y="2932152"/>
            <a:ext cx="7212295" cy="2123658"/>
          </a:xfrm>
          <a:prstGeom prst="rect">
            <a:avLst/>
          </a:prstGeom>
        </p:spPr>
        <p:txBody>
          <a:bodyPr wrap="none">
            <a:spAutoFit/>
          </a:bodyPr>
          <a:lstStyle/>
          <a:p>
            <a:pPr defTabSz="914099" fontAlgn="base">
              <a:spcBef>
                <a:spcPct val="0"/>
              </a:spcBef>
              <a:spcAft>
                <a:spcPct val="0"/>
              </a:spcAft>
            </a:pPr>
            <a:r>
              <a:rPr lang="en-US" sz="6600" dirty="0" smtClean="0">
                <a:solidFill>
                  <a:prstClr val="white">
                    <a:lumMod val="50000"/>
                  </a:prstClr>
                </a:solidFill>
                <a:latin typeface="Segoe UI" pitchFamily="34" charset="0"/>
                <a:ea typeface="Segoe UI" pitchFamily="34" charset="0"/>
                <a:cs typeface="Segoe UI" pitchFamily="34" charset="0"/>
              </a:rPr>
              <a:t>Product </a:t>
            </a:r>
            <a:r>
              <a:rPr lang="en-US" sz="6600" dirty="0">
                <a:solidFill>
                  <a:prstClr val="white">
                    <a:lumMod val="50000"/>
                  </a:prstClr>
                </a:solidFill>
                <a:latin typeface="Segoe UI" pitchFamily="34" charset="0"/>
                <a:ea typeface="Segoe UI" pitchFamily="34" charset="0"/>
                <a:cs typeface="Segoe UI" pitchFamily="34" charset="0"/>
              </a:rPr>
              <a:t>High Light</a:t>
            </a:r>
          </a:p>
          <a:p>
            <a:pPr defTabSz="914099" fontAlgn="base">
              <a:spcBef>
                <a:spcPct val="0"/>
              </a:spcBef>
              <a:spcAft>
                <a:spcPct val="0"/>
              </a:spcAft>
            </a:pPr>
            <a:endParaRPr lang="en-US" sz="6600" dirty="0">
              <a:solidFill>
                <a:prstClr val="white">
                  <a:lumMod val="50000"/>
                </a:prst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xmlns="" val="121865706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2" descr="C:\Users\22017\Desktop\VTO1210C-X.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20398">
            <a:off x="-1269821" y="-275176"/>
            <a:ext cx="10362753" cy="7949405"/>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2" descr="C:\Users\22017\Desktop\素材\IMG_9245 DH-VTH1560B 8.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42351" y="-245339"/>
            <a:ext cx="6396304" cy="475443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4"/>
          <p:cNvSpPr txBox="1">
            <a:spLocks/>
          </p:cNvSpPr>
          <p:nvPr/>
        </p:nvSpPr>
        <p:spPr>
          <a:xfrm>
            <a:off x="0" y="1045479"/>
            <a:ext cx="2963637"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gradFill>
                <a:gsLst>
                  <a:gs pos="39823">
                    <a:srgbClr val="FFFFFF"/>
                  </a:gs>
                  <a:gs pos="74000">
                    <a:srgbClr val="FFFFFF"/>
                  </a:gs>
                </a:gsLst>
                <a:lin ang="5400000" scaled="1"/>
              </a:gradFill>
            </a:endParaRPr>
          </a:p>
        </p:txBody>
      </p:sp>
      <p:sp>
        <p:nvSpPr>
          <p:cNvPr id="19" name="Text Placeholder 4"/>
          <p:cNvSpPr txBox="1">
            <a:spLocks/>
          </p:cNvSpPr>
          <p:nvPr/>
        </p:nvSpPr>
        <p:spPr>
          <a:xfrm>
            <a:off x="2963639" y="1045479"/>
            <a:ext cx="3159254"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solidFill>
                <a:srgbClr val="FFFFFF"/>
              </a:solidFill>
            </a:endParaRPr>
          </a:p>
        </p:txBody>
      </p:sp>
      <p:sp>
        <p:nvSpPr>
          <p:cNvPr id="29" name="Text Placeholder 4"/>
          <p:cNvSpPr txBox="1">
            <a:spLocks/>
          </p:cNvSpPr>
          <p:nvPr/>
        </p:nvSpPr>
        <p:spPr>
          <a:xfrm>
            <a:off x="9282146" y="1045479"/>
            <a:ext cx="2909853"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gradFill>
                <a:gsLst>
                  <a:gs pos="39823">
                    <a:srgbClr val="FFFFFF"/>
                  </a:gs>
                  <a:gs pos="74000">
                    <a:srgbClr val="FFFFFF"/>
                  </a:gs>
                </a:gsLst>
                <a:lin ang="5400000" scaled="1"/>
              </a:gradFill>
            </a:endParaRPr>
          </a:p>
        </p:txBody>
      </p:sp>
      <p:sp>
        <p:nvSpPr>
          <p:cNvPr id="30" name="Text Placeholder 4"/>
          <p:cNvSpPr txBox="1">
            <a:spLocks/>
          </p:cNvSpPr>
          <p:nvPr/>
        </p:nvSpPr>
        <p:spPr>
          <a:xfrm>
            <a:off x="6122893" y="1045479"/>
            <a:ext cx="3159254"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solidFill>
                <a:srgbClr val="FFFFFF"/>
              </a:solidFill>
            </a:endParaRPr>
          </a:p>
        </p:txBody>
      </p:sp>
      <p:sp>
        <p:nvSpPr>
          <p:cNvPr id="32" name="Text Placeholder 4"/>
          <p:cNvSpPr txBox="1">
            <a:spLocks/>
          </p:cNvSpPr>
          <p:nvPr/>
        </p:nvSpPr>
        <p:spPr>
          <a:xfrm>
            <a:off x="1" y="4420946"/>
            <a:ext cx="2944658"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gradFill>
                <a:gsLst>
                  <a:gs pos="39823">
                    <a:srgbClr val="FFFFFF"/>
                  </a:gs>
                  <a:gs pos="74000">
                    <a:srgbClr val="FFFFFF"/>
                  </a:gs>
                </a:gsLst>
                <a:lin ang="5400000" scaled="1"/>
              </a:gradFill>
            </a:endParaRPr>
          </a:p>
        </p:txBody>
      </p:sp>
      <p:sp>
        <p:nvSpPr>
          <p:cNvPr id="33" name="Text Placeholder 4"/>
          <p:cNvSpPr txBox="1">
            <a:spLocks/>
          </p:cNvSpPr>
          <p:nvPr/>
        </p:nvSpPr>
        <p:spPr>
          <a:xfrm>
            <a:off x="2944660" y="4420946"/>
            <a:ext cx="3159254"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solidFill>
                <a:srgbClr val="FFFFFF"/>
              </a:solidFill>
            </a:endParaRPr>
          </a:p>
        </p:txBody>
      </p:sp>
      <p:sp>
        <p:nvSpPr>
          <p:cNvPr id="34" name="Text Placeholder 4"/>
          <p:cNvSpPr txBox="1">
            <a:spLocks/>
          </p:cNvSpPr>
          <p:nvPr/>
        </p:nvSpPr>
        <p:spPr>
          <a:xfrm>
            <a:off x="9263168" y="4420946"/>
            <a:ext cx="2928832"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gradFill>
                <a:gsLst>
                  <a:gs pos="39823">
                    <a:srgbClr val="FFFFFF"/>
                  </a:gs>
                  <a:gs pos="74000">
                    <a:srgbClr val="FFFFFF"/>
                  </a:gs>
                </a:gsLst>
                <a:lin ang="5400000" scaled="1"/>
              </a:gradFill>
            </a:endParaRPr>
          </a:p>
        </p:txBody>
      </p:sp>
      <p:sp>
        <p:nvSpPr>
          <p:cNvPr id="37" name="Text Placeholder 4"/>
          <p:cNvSpPr txBox="1">
            <a:spLocks/>
          </p:cNvSpPr>
          <p:nvPr/>
        </p:nvSpPr>
        <p:spPr>
          <a:xfrm>
            <a:off x="6103914" y="4420946"/>
            <a:ext cx="3159254" cy="1784022"/>
          </a:xfrm>
          <a:prstGeom prst="rect">
            <a:avLst/>
          </a:prstGeom>
          <a:solidFill>
            <a:schemeClr val="accent2">
              <a:alpha val="75000"/>
            </a:schemeClr>
          </a:solidFill>
        </p:spPr>
        <p:txBody>
          <a:bodyPr vert="horz" wrap="square" lIns="430265" tIns="179277" rIns="143422" bIns="179277" rtlCol="0">
            <a:no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None/>
            </a:pPr>
            <a:endParaRPr lang="en-US" sz="2500" dirty="0">
              <a:solidFill>
                <a:srgbClr val="FFFFFF"/>
              </a:solidFill>
            </a:endParaRPr>
          </a:p>
        </p:txBody>
      </p:sp>
      <p:pic>
        <p:nvPicPr>
          <p:cNvPr id="39" name="Picture 4" descr="C:\Users\22017\Desktop\图片2.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11556" y="1399610"/>
            <a:ext cx="1116940" cy="1028142"/>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5" descr="C:\Users\22017\Desktop\图片3.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037731" y="1460406"/>
            <a:ext cx="1070856" cy="93344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8" name="组合 47"/>
          <p:cNvGrpSpPr>
            <a:grpSpLocks noChangeAspect="1"/>
          </p:cNvGrpSpPr>
          <p:nvPr/>
        </p:nvGrpSpPr>
        <p:grpSpPr>
          <a:xfrm>
            <a:off x="7300697" y="1445784"/>
            <a:ext cx="824960" cy="855455"/>
            <a:chOff x="4208328" y="2640764"/>
            <a:chExt cx="458311" cy="475253"/>
          </a:xfrm>
        </p:grpSpPr>
        <p:sp>
          <p:nvSpPr>
            <p:cNvPr id="49" name="椭圆 48"/>
            <p:cNvSpPr/>
            <p:nvPr/>
          </p:nvSpPr>
          <p:spPr bwMode="auto">
            <a:xfrm>
              <a:off x="4208328" y="2640764"/>
              <a:ext cx="458311" cy="475253"/>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solidFill>
                  <a:schemeClr val="tx1">
                    <a:lumMod val="65000"/>
                    <a:lumOff val="35000"/>
                  </a:schemeClr>
                </a:solidFill>
              </a:endParaRPr>
            </a:p>
          </p:txBody>
        </p:sp>
        <p:grpSp>
          <p:nvGrpSpPr>
            <p:cNvPr id="50" name="组合 49"/>
            <p:cNvGrpSpPr/>
            <p:nvPr/>
          </p:nvGrpSpPr>
          <p:grpSpPr>
            <a:xfrm>
              <a:off x="4323693" y="2747129"/>
              <a:ext cx="211463" cy="304196"/>
              <a:chOff x="4577717" y="2281514"/>
              <a:chExt cx="211463" cy="304196"/>
            </a:xfrm>
          </p:grpSpPr>
          <p:pic>
            <p:nvPicPr>
              <p:cNvPr id="51" name="Picture 2" descr="C:\Users\22017\Desktop\手.png"/>
              <p:cNvPicPr>
                <a:picLocks noChangeAspect="1" noChangeArrowheads="1"/>
              </p:cNvPicPr>
              <p:nvPr/>
            </p:nvPicPr>
            <p:blipFill>
              <a:blip r:embed="rId7" cstate="print">
                <a:biLevel thresh="25000"/>
                <a:extLst>
                  <a:ext uri="{BEBA8EAE-BF5A-486C-A8C5-ECC9F3942E4B}">
                    <a14:imgProps xmlns:a14="http://schemas.microsoft.com/office/drawing/2010/main" xmlns="">
                      <a14:imgLayer r:embed="rId8">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a:off x="4577717" y="2334980"/>
                <a:ext cx="211463" cy="250730"/>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椭圆 51"/>
              <p:cNvSpPr>
                <a:spLocks noChangeAspect="1"/>
              </p:cNvSpPr>
              <p:nvPr/>
            </p:nvSpPr>
            <p:spPr bwMode="auto">
              <a:xfrm>
                <a:off x="4623117" y="2299336"/>
                <a:ext cx="68747" cy="71288"/>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solidFill>
                    <a:schemeClr val="tx1">
                      <a:lumMod val="65000"/>
                      <a:lumOff val="35000"/>
                    </a:schemeClr>
                  </a:solidFill>
                </a:endParaRPr>
              </a:p>
            </p:txBody>
          </p:sp>
          <p:sp>
            <p:nvSpPr>
              <p:cNvPr id="53" name="椭圆 52"/>
              <p:cNvSpPr>
                <a:spLocks noChangeAspect="1"/>
              </p:cNvSpPr>
              <p:nvPr/>
            </p:nvSpPr>
            <p:spPr bwMode="auto">
              <a:xfrm>
                <a:off x="4605929" y="2281514"/>
                <a:ext cx="103121" cy="106932"/>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solidFill>
                    <a:schemeClr val="tx1">
                      <a:lumMod val="65000"/>
                      <a:lumOff val="35000"/>
                    </a:schemeClr>
                  </a:solidFill>
                </a:endParaRPr>
              </a:p>
            </p:txBody>
          </p:sp>
        </p:grpSp>
      </p:grpSp>
      <p:pic>
        <p:nvPicPr>
          <p:cNvPr id="54" name="Picture 7" descr="C:\Users\22017\Desktop\图片6.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092088" y="4739912"/>
            <a:ext cx="1032491" cy="103997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5" name="组合 54"/>
          <p:cNvGrpSpPr>
            <a:grpSpLocks noChangeAspect="1"/>
          </p:cNvGrpSpPr>
          <p:nvPr/>
        </p:nvGrpSpPr>
        <p:grpSpPr>
          <a:xfrm>
            <a:off x="7259296" y="4805597"/>
            <a:ext cx="824960" cy="855455"/>
            <a:chOff x="6019293" y="1158150"/>
            <a:chExt cx="458311" cy="475253"/>
          </a:xfrm>
        </p:grpSpPr>
        <p:pic>
          <p:nvPicPr>
            <p:cNvPr id="56" name="图片 55"/>
            <p:cNvPicPr>
              <a:picLocks noChangeAspect="1"/>
            </p:cNvPicPr>
            <p:nvPr/>
          </p:nvPicPr>
          <p:blipFill rotWithShape="1">
            <a:blip r:embed="rId10" cstate="print">
              <a:biLevel thresh="25000"/>
              <a:extLst>
                <a:ext uri="{BEBA8EAE-BF5A-486C-A8C5-ECC9F3942E4B}">
                  <a14:imgProps xmlns:a14="http://schemas.microsoft.com/office/drawing/2010/main" xmlns="">
                    <a14:imgLayer r:embed="rId11">
                      <a14:imgEffect>
                        <a14:brightnessContrast bright="-100000" contrast="-100000"/>
                      </a14:imgEffect>
                    </a14:imgLayer>
                  </a14:imgProps>
                </a:ext>
                <a:ext uri="{28A0092B-C50C-407E-A947-70E740481C1C}">
                  <a14:useLocalDpi xmlns:a14="http://schemas.microsoft.com/office/drawing/2010/main" xmlns="" val="0"/>
                </a:ext>
              </a:extLst>
            </a:blip>
            <a:srcRect l="71755" t="88469"/>
            <a:stretch/>
          </p:blipFill>
          <p:spPr>
            <a:xfrm>
              <a:off x="6072748" y="1221809"/>
              <a:ext cx="311271" cy="298152"/>
            </a:xfrm>
            <a:prstGeom prst="rect">
              <a:avLst/>
            </a:prstGeom>
          </p:spPr>
        </p:pic>
        <p:sp>
          <p:nvSpPr>
            <p:cNvPr id="57" name="椭圆 56"/>
            <p:cNvSpPr/>
            <p:nvPr/>
          </p:nvSpPr>
          <p:spPr bwMode="auto">
            <a:xfrm>
              <a:off x="6019293" y="1158150"/>
              <a:ext cx="458311" cy="475253"/>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zh-CN" altLang="en-US" sz="2200" dirty="0" smtClean="0">
                <a:solidFill>
                  <a:schemeClr val="tx1">
                    <a:lumMod val="65000"/>
                    <a:lumOff val="35000"/>
                  </a:schemeClr>
                </a:solidFill>
              </a:endParaRPr>
            </a:p>
          </p:txBody>
        </p:sp>
      </p:grpSp>
      <p:grpSp>
        <p:nvGrpSpPr>
          <p:cNvPr id="58" name="组合 57"/>
          <p:cNvGrpSpPr>
            <a:grpSpLocks noChangeAspect="1"/>
          </p:cNvGrpSpPr>
          <p:nvPr/>
        </p:nvGrpSpPr>
        <p:grpSpPr>
          <a:xfrm>
            <a:off x="10153386" y="4791611"/>
            <a:ext cx="824960" cy="855455"/>
            <a:chOff x="2494440" y="2227426"/>
            <a:chExt cx="458311" cy="475253"/>
          </a:xfrm>
        </p:grpSpPr>
        <p:sp>
          <p:nvSpPr>
            <p:cNvPr id="59" name="椭圆 58"/>
            <p:cNvSpPr/>
            <p:nvPr/>
          </p:nvSpPr>
          <p:spPr bwMode="auto">
            <a:xfrm>
              <a:off x="2494440" y="2227426"/>
              <a:ext cx="458311" cy="475253"/>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36" tIns="45718" rIns="91436" bIns="4571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99" fontAlgn="base">
                <a:spcBef>
                  <a:spcPct val="0"/>
                </a:spcBef>
                <a:spcAft>
                  <a:spcPct val="0"/>
                </a:spcAft>
              </a:pPr>
              <a:endParaRPr lang="zh-CN" altLang="en-US" sz="2200" dirty="0" smtClean="0">
                <a:solidFill>
                  <a:schemeClr val="tx1">
                    <a:lumMod val="65000"/>
                    <a:lumOff val="35000"/>
                  </a:schemeClr>
                </a:solidFill>
              </a:endParaRPr>
            </a:p>
          </p:txBody>
        </p:sp>
        <p:pic>
          <p:nvPicPr>
            <p:cNvPr id="60" name="图片 59"/>
            <p:cNvPicPr>
              <a:picLocks noChangeAspect="1"/>
            </p:cNvPicPr>
            <p:nvPr/>
          </p:nvPicPr>
          <p:blipFill rotWithShape="1">
            <a:blip r:embed="rId12" cstate="print">
              <a:extLst>
                <a:ext uri="{28A0092B-C50C-407E-A947-70E740481C1C}">
                  <a14:useLocalDpi xmlns:a14="http://schemas.microsoft.com/office/drawing/2010/main" xmlns="" val="0"/>
                </a:ext>
              </a:extLst>
            </a:blip>
            <a:srcRect t="83749" r="76219" b="3589"/>
            <a:stretch/>
          </p:blipFill>
          <p:spPr>
            <a:xfrm>
              <a:off x="2615964" y="2269605"/>
              <a:ext cx="320913" cy="347260"/>
            </a:xfrm>
            <a:prstGeom prst="rect">
              <a:avLst/>
            </a:prstGeom>
          </p:spPr>
        </p:pic>
      </p:grpSp>
      <p:grpSp>
        <p:nvGrpSpPr>
          <p:cNvPr id="61" name="组合 60"/>
          <p:cNvGrpSpPr>
            <a:grpSpLocks noChangeAspect="1"/>
          </p:cNvGrpSpPr>
          <p:nvPr/>
        </p:nvGrpSpPr>
        <p:grpSpPr>
          <a:xfrm>
            <a:off x="1158910" y="4788524"/>
            <a:ext cx="845585" cy="876842"/>
            <a:chOff x="5970121" y="3201829"/>
            <a:chExt cx="687467" cy="712880"/>
          </a:xfrm>
        </p:grpSpPr>
        <p:grpSp>
          <p:nvGrpSpPr>
            <p:cNvPr id="62" name="组合 61"/>
            <p:cNvGrpSpPr>
              <a:grpSpLocks noChangeAspect="1"/>
            </p:cNvGrpSpPr>
            <p:nvPr/>
          </p:nvGrpSpPr>
          <p:grpSpPr>
            <a:xfrm>
              <a:off x="6046102" y="3369263"/>
              <a:ext cx="500505" cy="503292"/>
              <a:chOff x="1083737" y="1575228"/>
              <a:chExt cx="519967" cy="570364"/>
            </a:xfrm>
          </p:grpSpPr>
          <p:grpSp>
            <p:nvGrpSpPr>
              <p:cNvPr id="64" name="组合 63"/>
              <p:cNvGrpSpPr/>
              <p:nvPr/>
            </p:nvGrpSpPr>
            <p:grpSpPr>
              <a:xfrm>
                <a:off x="1210150" y="1575228"/>
                <a:ext cx="393554" cy="428387"/>
                <a:chOff x="1161555" y="1576347"/>
                <a:chExt cx="393554" cy="428387"/>
              </a:xfrm>
            </p:grpSpPr>
            <p:pic>
              <p:nvPicPr>
                <p:cNvPr id="66" name="Picture 6" descr="C:\Users\22017\Desktop\素材\notebook63.png"/>
                <p:cNvPicPr>
                  <a:picLocks noChangeAspect="1" noChangeArrowheads="1"/>
                </p:cNvPicPr>
                <p:nvPr/>
              </p:nvPicPr>
              <p:blipFill>
                <a:blip r:embed="rId13" cstate="print">
                  <a:biLevel thresh="25000"/>
                  <a:extLst>
                    <a:ext uri="{BEBA8EAE-BF5A-486C-A8C5-ECC9F3942E4B}">
                      <a14:imgProps xmlns:a14="http://schemas.microsoft.com/office/drawing/2010/main" xmlns="">
                        <a14:imgLayer r:embed="rId14">
                          <a14:imgEffect>
                            <a14:brightnessContrast bright="-100000" contrast="-100000"/>
                          </a14:imgEffect>
                        </a14:imgLayer>
                      </a14:imgProps>
                    </a:ext>
                    <a:ext uri="{28A0092B-C50C-407E-A947-70E740481C1C}">
                      <a14:useLocalDpi xmlns:a14="http://schemas.microsoft.com/office/drawing/2010/main" xmlns="" val="0"/>
                    </a:ext>
                  </a:extLst>
                </a:blip>
                <a:srcRect/>
                <a:stretch>
                  <a:fillRect/>
                </a:stretch>
              </p:blipFill>
              <p:spPr bwMode="auto">
                <a:xfrm rot="5400000">
                  <a:off x="1144138" y="1593764"/>
                  <a:ext cx="428387" cy="393554"/>
                </a:xfrm>
                <a:prstGeom prst="rect">
                  <a:avLst/>
                </a:prstGeom>
                <a:noFill/>
                <a:ln>
                  <a:noFill/>
                </a:ln>
                <a:extLst>
                  <a:ext uri="{909E8E84-426E-40DD-AFC4-6F175D3DCCD1}">
                    <a14:hiddenFill xmlns:a14="http://schemas.microsoft.com/office/drawing/2010/main" xmlns="">
                      <a:solidFill>
                        <a:srgbClr val="FFFFFF"/>
                      </a:solidFill>
                    </a14:hiddenFill>
                  </a:ext>
                </a:extLst>
              </p:spPr>
            </p:pic>
            <p:cxnSp>
              <p:nvCxnSpPr>
                <p:cNvPr id="67" name="直接连接符 66"/>
                <p:cNvCxnSpPr/>
                <p:nvPr/>
              </p:nvCxnSpPr>
              <p:spPr>
                <a:xfrm>
                  <a:off x="1358337" y="1869241"/>
                  <a:ext cx="1380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313307" y="1790540"/>
                  <a:ext cx="1872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5" name="Picture 5" descr="C:\Users\22017\Desktop\素材\microphone16.png"/>
              <p:cNvPicPr>
                <a:picLocks noChangeAspect="1" noChangeArrowheads="1"/>
              </p:cNvPicPr>
              <p:nvPr/>
            </p:nvPicPr>
            <p:blipFill rotWithShape="1">
              <a:blip r:embed="rId15" cstate="print">
                <a:biLevel thresh="25000"/>
                <a:extLst>
                  <a:ext uri="{BEBA8EAE-BF5A-486C-A8C5-ECC9F3942E4B}">
                    <a14:imgProps xmlns:a14="http://schemas.microsoft.com/office/drawing/2010/main" xmlns="">
                      <a14:imgLayer r:embed="rId16">
                        <a14:imgEffect>
                          <a14:brightnessContrast bright="-100000" contrast="-100000"/>
                        </a14:imgEffect>
                      </a14:imgLayer>
                    </a14:imgProps>
                  </a:ext>
                  <a:ext uri="{28A0092B-C50C-407E-A947-70E740481C1C}">
                    <a14:useLocalDpi xmlns:a14="http://schemas.microsoft.com/office/drawing/2010/main" xmlns="" val="0"/>
                  </a:ext>
                </a:extLst>
              </a:blip>
              <a:srcRect l="23091"/>
              <a:stretch/>
            </p:blipFill>
            <p:spPr bwMode="auto">
              <a:xfrm>
                <a:off x="1083737" y="1620325"/>
                <a:ext cx="412616" cy="525267"/>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63" name="椭圆 62"/>
            <p:cNvSpPr/>
            <p:nvPr/>
          </p:nvSpPr>
          <p:spPr bwMode="auto">
            <a:xfrm>
              <a:off x="5970121" y="3201829"/>
              <a:ext cx="687467" cy="712880"/>
            </a:xfrm>
            <a:prstGeom prst="ellipse">
              <a:avLst/>
            </a:prstGeom>
            <a:noFill/>
            <a:ln w="190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36" tIns="45718" rIns="91436" bIns="45718"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099" fontAlgn="base">
                <a:spcBef>
                  <a:spcPct val="0"/>
                </a:spcBef>
                <a:spcAft>
                  <a:spcPct val="0"/>
                </a:spcAft>
              </a:pPr>
              <a:endParaRPr lang="zh-CN" altLang="en-US" sz="2200" dirty="0" smtClean="0">
                <a:solidFill>
                  <a:schemeClr val="tx1"/>
                </a:solidFill>
              </a:endParaRPr>
            </a:p>
          </p:txBody>
        </p:sp>
      </p:grpSp>
      <p:sp>
        <p:nvSpPr>
          <p:cNvPr id="69" name="Title 13"/>
          <p:cNvSpPr txBox="1">
            <a:spLocks/>
          </p:cNvSpPr>
          <p:nvPr/>
        </p:nvSpPr>
        <p:spPr>
          <a:xfrm>
            <a:off x="268942" y="2336391"/>
            <a:ext cx="2783296"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kumimoji="0" lang="en-US" sz="2400" b="0" i="0" u="none" strike="noStrike" kern="120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Mega</a:t>
            </a:r>
            <a:r>
              <a:rPr kumimoji="0" lang="en-US" sz="2400" b="0" i="0" u="none" strike="noStrike" kern="1200" cap="none" spc="0" normalizeH="0" noProof="0" dirty="0" smtClean="0">
                <a:ln>
                  <a:noFill/>
                </a:ln>
                <a:solidFill>
                  <a:schemeClr val="bg1"/>
                </a:solidFill>
                <a:effectLst/>
                <a:uLnTx/>
                <a:uFillTx/>
                <a:latin typeface="Segoe UI" pitchFamily="34" charset="0"/>
                <a:ea typeface="Segoe UI" pitchFamily="34" charset="0"/>
                <a:cs typeface="Segoe UI" pitchFamily="34" charset="0"/>
              </a:rPr>
              <a:t> Pixel Sensor</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0" name="Title 13"/>
          <p:cNvSpPr txBox="1">
            <a:spLocks/>
          </p:cNvSpPr>
          <p:nvPr/>
        </p:nvSpPr>
        <p:spPr>
          <a:xfrm>
            <a:off x="2971555" y="2348159"/>
            <a:ext cx="3159254"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kumimoji="0" lang="en-US" sz="2400" b="0" i="0" u="none" strike="noStrike" kern="120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Night </a:t>
            </a:r>
            <a:r>
              <a:rPr lang="en-US" sz="2400" dirty="0" smtClean="0">
                <a:solidFill>
                  <a:schemeClr val="bg1"/>
                </a:solidFill>
                <a:latin typeface="Segoe UI" pitchFamily="34" charset="0"/>
                <a:ea typeface="Segoe UI" pitchFamily="34" charset="0"/>
                <a:cs typeface="Segoe UI" pitchFamily="34" charset="0"/>
              </a:rPr>
              <a:t>Vision</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1" name="Title 13"/>
          <p:cNvSpPr txBox="1">
            <a:spLocks/>
          </p:cNvSpPr>
          <p:nvPr/>
        </p:nvSpPr>
        <p:spPr>
          <a:xfrm>
            <a:off x="2944661" y="5727814"/>
            <a:ext cx="3159254"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lang="en-US" sz="2400" dirty="0" smtClean="0">
                <a:solidFill>
                  <a:schemeClr val="bg1"/>
                </a:solidFill>
                <a:latin typeface="Segoe UI" pitchFamily="34" charset="0"/>
                <a:ea typeface="Segoe UI" pitchFamily="34" charset="0"/>
                <a:cs typeface="Segoe UI" pitchFamily="34" charset="0"/>
              </a:rPr>
              <a:t>Voice Indication</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2" name="Title 13"/>
          <p:cNvSpPr txBox="1">
            <a:spLocks/>
          </p:cNvSpPr>
          <p:nvPr/>
        </p:nvSpPr>
        <p:spPr>
          <a:xfrm>
            <a:off x="9207312" y="2354747"/>
            <a:ext cx="2671857"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lang="en-US" altLang="zh-CN" sz="2400" dirty="0" smtClean="0">
                <a:solidFill>
                  <a:schemeClr val="bg1"/>
                </a:solidFill>
                <a:latin typeface="Segoe UI" pitchFamily="34" charset="0"/>
                <a:ea typeface="Segoe UI" pitchFamily="34" charset="0"/>
                <a:cs typeface="Segoe UI" pitchFamily="34" charset="0"/>
              </a:rPr>
              <a:t>Alarm</a:t>
            </a:r>
            <a:r>
              <a:rPr lang="en-US" sz="2400" dirty="0" smtClean="0">
                <a:solidFill>
                  <a:schemeClr val="bg1"/>
                </a:solidFill>
                <a:latin typeface="Segoe UI" pitchFamily="34" charset="0"/>
                <a:ea typeface="Segoe UI" pitchFamily="34" charset="0"/>
                <a:cs typeface="Segoe UI" pitchFamily="34" charset="0"/>
              </a:rPr>
              <a:t> Integration</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3" name="Title 13"/>
          <p:cNvSpPr txBox="1">
            <a:spLocks/>
          </p:cNvSpPr>
          <p:nvPr/>
        </p:nvSpPr>
        <p:spPr>
          <a:xfrm>
            <a:off x="6129712" y="2354747"/>
            <a:ext cx="3152435"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lang="en-US" sz="2400" dirty="0" smtClean="0">
                <a:solidFill>
                  <a:schemeClr val="bg1"/>
                </a:solidFill>
                <a:latin typeface="Segoe UI" pitchFamily="34" charset="0"/>
                <a:ea typeface="Segoe UI" pitchFamily="34" charset="0"/>
                <a:cs typeface="Segoe UI" pitchFamily="34" charset="0"/>
              </a:rPr>
              <a:t>Touch Screen</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4" name="Title 13"/>
          <p:cNvSpPr txBox="1">
            <a:spLocks/>
          </p:cNvSpPr>
          <p:nvPr/>
        </p:nvSpPr>
        <p:spPr>
          <a:xfrm>
            <a:off x="6095998" y="5717754"/>
            <a:ext cx="3159255"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lang="en-US" sz="2400" noProof="0" dirty="0" smtClean="0">
                <a:solidFill>
                  <a:schemeClr val="bg1"/>
                </a:solidFill>
                <a:latin typeface="Segoe UI" pitchFamily="34" charset="0"/>
                <a:ea typeface="Segoe UI" pitchFamily="34" charset="0"/>
                <a:cs typeface="Segoe UI" pitchFamily="34" charset="0"/>
              </a:rPr>
              <a:t>IPC  Surveillance</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75" name="Title 13"/>
          <p:cNvSpPr txBox="1">
            <a:spLocks/>
          </p:cNvSpPr>
          <p:nvPr/>
        </p:nvSpPr>
        <p:spPr>
          <a:xfrm>
            <a:off x="9279332" y="5717754"/>
            <a:ext cx="2572944"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lang="en-US" sz="2400" noProof="0" dirty="0" smtClean="0">
                <a:solidFill>
                  <a:schemeClr val="bg1"/>
                </a:solidFill>
                <a:latin typeface="Segoe UI" pitchFamily="34" charset="0"/>
                <a:ea typeface="Segoe UI" pitchFamily="34" charset="0"/>
                <a:cs typeface="Segoe UI" pitchFamily="34" charset="0"/>
              </a:rPr>
              <a:t>Group Call</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81" name="Title 13"/>
          <p:cNvSpPr txBox="1">
            <a:spLocks/>
          </p:cNvSpPr>
          <p:nvPr/>
        </p:nvSpPr>
        <p:spPr>
          <a:xfrm>
            <a:off x="336549" y="5725305"/>
            <a:ext cx="2608112"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R="0" lvl="0" algn="ctr" defTabSz="914400" rtl="0" eaLnBrk="1" fontAlgn="auto" latinLnBrk="0" hangingPunct="1">
              <a:lnSpc>
                <a:spcPct val="100000"/>
              </a:lnSpc>
              <a:spcBef>
                <a:spcPct val="0"/>
              </a:spcBef>
              <a:spcAft>
                <a:spcPts val="0"/>
              </a:spcAft>
              <a:buClrTx/>
              <a:buSzTx/>
              <a:tabLst/>
              <a:defRPr/>
            </a:pPr>
            <a:r>
              <a:rPr kumimoji="0" lang="en-US" altLang="zh-CN" sz="2400" b="0" i="0" u="none" strike="noStrike" kern="1200" cap="none" spc="0" normalizeH="0" baseline="0" noProof="0" dirty="0" smtClean="0">
                <a:ln>
                  <a:noFill/>
                </a:ln>
                <a:solidFill>
                  <a:schemeClr val="bg1"/>
                </a:solidFill>
                <a:effectLst/>
                <a:uLnTx/>
                <a:uFillTx/>
                <a:latin typeface="Segoe UI" pitchFamily="34" charset="0"/>
                <a:ea typeface="Segoe UI" pitchFamily="34" charset="0"/>
                <a:cs typeface="Segoe UI" pitchFamily="34" charset="0"/>
              </a:rPr>
              <a:t>Video Messaging</a:t>
            </a:r>
            <a:endParaRPr kumimoji="0" lang="en-US" sz="2400" b="0" i="0" u="none" strike="noStrike" kern="1200" cap="none" spc="0" normalizeH="0" baseline="0" noProof="0" dirty="0">
              <a:ln>
                <a:noFill/>
              </a:ln>
              <a:solidFill>
                <a:schemeClr val="bg1"/>
              </a:solidFill>
              <a:effectLst/>
              <a:uLnTx/>
              <a:uFillTx/>
              <a:latin typeface="Segoe UI" pitchFamily="34" charset="0"/>
              <a:ea typeface="Segoe UI" pitchFamily="34" charset="0"/>
              <a:cs typeface="Segoe UI" pitchFamily="34" charset="0"/>
            </a:endParaRPr>
          </a:p>
        </p:txBody>
      </p:sp>
      <p:sp>
        <p:nvSpPr>
          <p:cNvPr id="82" name="Title 13"/>
          <p:cNvSpPr txBox="1">
            <a:spLocks/>
          </p:cNvSpPr>
          <p:nvPr/>
        </p:nvSpPr>
        <p:spPr>
          <a:xfrm>
            <a:off x="-37873" y="548382"/>
            <a:ext cx="2902352"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Hardware</a:t>
            </a:r>
            <a:endParaRPr kumimoji="0" lang="en-US" sz="2400" b="0" i="0" u="none" strike="noStrike" kern="120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sp>
        <p:nvSpPr>
          <p:cNvPr id="83" name="Title 13"/>
          <p:cNvSpPr txBox="1">
            <a:spLocks/>
          </p:cNvSpPr>
          <p:nvPr/>
        </p:nvSpPr>
        <p:spPr>
          <a:xfrm>
            <a:off x="-10979" y="3951730"/>
            <a:ext cx="2902352" cy="461665"/>
          </a:xfrm>
          <a:prstGeom prst="rect">
            <a:avLst/>
          </a:prstGeom>
        </p:spPr>
        <p:txBody>
          <a:bodyPr vert="horz" wrap="square" lIns="91440" tIns="45720" rIns="91440" bIns="45720" rtlCol="0" anchor="ctr">
            <a:sp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Wingdings" pitchFamily="2" charset="2"/>
              <a:buChar char="Ø"/>
              <a:tabLst/>
              <a:defRPr/>
            </a:pPr>
            <a:r>
              <a:rPr kumimoji="0" lang="en-US" altLang="zh-CN" sz="2400" b="0" i="0" u="none" strike="noStrike" kern="1200" cap="none" spc="0" normalizeH="0" baseline="0" noProof="0" dirty="0" smtClean="0">
                <a:ln>
                  <a:noFill/>
                </a:ln>
                <a:solidFill>
                  <a:schemeClr val="tx1"/>
                </a:solidFill>
                <a:effectLst/>
                <a:uLnTx/>
                <a:uFillTx/>
                <a:latin typeface="Segoe UI" pitchFamily="34" charset="0"/>
                <a:ea typeface="Segoe UI" pitchFamily="34" charset="0"/>
                <a:cs typeface="Segoe UI" pitchFamily="34" charset="0"/>
              </a:rPr>
              <a:t>Software</a:t>
            </a:r>
            <a:endParaRPr kumimoji="0" lang="en-US" sz="2400" b="0" i="0" u="none" strike="noStrike" kern="1200" cap="none" spc="0" normalizeH="0" baseline="0" noProof="0" dirty="0">
              <a:ln>
                <a:noFill/>
              </a:ln>
              <a:solidFill>
                <a:schemeClr val="tx1"/>
              </a:solidFill>
              <a:effectLst/>
              <a:uLnTx/>
              <a:uFillTx/>
              <a:latin typeface="Segoe UI" pitchFamily="34" charset="0"/>
              <a:ea typeface="Segoe UI" pitchFamily="34" charset="0"/>
              <a:cs typeface="Segoe UI" pitchFamily="34" charset="0"/>
            </a:endParaRPr>
          </a:p>
        </p:txBody>
      </p:sp>
      <p:pic>
        <p:nvPicPr>
          <p:cNvPr id="2050" name="Picture 2" descr="C:\Users\22017\Desktop\图片1.pn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147977" y="1426935"/>
            <a:ext cx="921238" cy="9131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6132755"/>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S1444_Windows Azure Template 16x9_r08a">
  <a:themeElements>
    <a:clrScheme name="自定义 17">
      <a:dk1>
        <a:srgbClr val="292929"/>
      </a:dk1>
      <a:lt1>
        <a:srgbClr val="FFFFFF"/>
      </a:lt1>
      <a:dk2>
        <a:srgbClr val="5F5F5F"/>
      </a:dk2>
      <a:lt2>
        <a:srgbClr val="DDDDDD"/>
      </a:lt2>
      <a:accent1>
        <a:srgbClr val="FF8A00"/>
      </a:accent1>
      <a:accent2>
        <a:srgbClr val="00AEEF"/>
      </a:accent2>
      <a:accent3>
        <a:srgbClr val="910091"/>
      </a:accent3>
      <a:accent4>
        <a:srgbClr val="8CC600"/>
      </a:accent4>
      <a:accent5>
        <a:srgbClr val="FF0000"/>
      </a:accent5>
      <a:accent6>
        <a:srgbClr val="FFFFFF"/>
      </a:accent6>
      <a:hlink>
        <a:srgbClr val="FFFFFF"/>
      </a:hlink>
      <a:folHlink>
        <a:srgbClr val="00AEEF"/>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marL="460375" indent="-460375">
          <a:lnSpc>
            <a:spcPct val="90000"/>
          </a:lnSpc>
          <a:spcBef>
            <a:spcPct val="20000"/>
          </a:spcBef>
          <a:buSzPct val="80000"/>
          <a:buBlip>
            <a:blip xmlns:r="http://schemas.openxmlformats.org/officeDocument/2006/relationships" r:embed="rId1"/>
          </a:buBlip>
          <a:defRPr sz="3200" dirty="0">
            <a:gradFill>
              <a:gsLst>
                <a:gs pos="0">
                  <a:srgbClr val="292929">
                    <a:lumMod val="90000"/>
                    <a:lumOff val="10000"/>
                  </a:srgbClr>
                </a:gs>
                <a:gs pos="86000">
                  <a:srgbClr val="292929">
                    <a:lumMod val="90000"/>
                    <a:lumOff val="10000"/>
                  </a:srgbClr>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Tikal Colored">
      <a:dk1>
        <a:sysClr val="windowText" lastClr="000000"/>
      </a:dk1>
      <a:lt1>
        <a:sysClr val="window" lastClr="FFFFFF"/>
      </a:lt1>
      <a:dk2>
        <a:srgbClr val="959596"/>
      </a:dk2>
      <a:lt2>
        <a:srgbClr val="D9D9D9"/>
      </a:lt2>
      <a:accent1>
        <a:srgbClr val="202F3D"/>
      </a:accent1>
      <a:accent2>
        <a:srgbClr val="1C9494"/>
      </a:accent2>
      <a:accent3>
        <a:srgbClr val="7CB554"/>
      </a:accent3>
      <a:accent4>
        <a:srgbClr val="FAC14D"/>
      </a:accent4>
      <a:accent5>
        <a:srgbClr val="F95647"/>
      </a:accent5>
      <a:accent6>
        <a:srgbClr val="002672"/>
      </a:accent6>
      <a:hlink>
        <a:srgbClr val="0000FF"/>
      </a:hlink>
      <a:folHlink>
        <a:srgbClr val="800080"/>
      </a:folHlink>
    </a:clrScheme>
    <a:fontScheme name="自定义 1">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ikal Colored">
      <a:dk1>
        <a:sysClr val="windowText" lastClr="000000"/>
      </a:dk1>
      <a:lt1>
        <a:sysClr val="window" lastClr="FFFFFF"/>
      </a:lt1>
      <a:dk2>
        <a:srgbClr val="959596"/>
      </a:dk2>
      <a:lt2>
        <a:srgbClr val="D9D9D9"/>
      </a:lt2>
      <a:accent1>
        <a:srgbClr val="202F3D"/>
      </a:accent1>
      <a:accent2>
        <a:srgbClr val="1C9494"/>
      </a:accent2>
      <a:accent3>
        <a:srgbClr val="7CB554"/>
      </a:accent3>
      <a:accent4>
        <a:srgbClr val="FAC14D"/>
      </a:accent4>
      <a:accent5>
        <a:srgbClr val="F95647"/>
      </a:accent5>
      <a:accent6>
        <a:srgbClr val="002672"/>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gency FB"/>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Tikal Colored">
      <a:dk1>
        <a:sysClr val="windowText" lastClr="000000"/>
      </a:dk1>
      <a:lt1>
        <a:sysClr val="window" lastClr="FFFFFF"/>
      </a:lt1>
      <a:dk2>
        <a:srgbClr val="959596"/>
      </a:dk2>
      <a:lt2>
        <a:srgbClr val="D9D9D9"/>
      </a:lt2>
      <a:accent1>
        <a:srgbClr val="202F3D"/>
      </a:accent1>
      <a:accent2>
        <a:srgbClr val="1C9494"/>
      </a:accent2>
      <a:accent3>
        <a:srgbClr val="7CB554"/>
      </a:accent3>
      <a:accent4>
        <a:srgbClr val="FAC14D"/>
      </a:accent4>
      <a:accent5>
        <a:srgbClr val="F95647"/>
      </a:accent5>
      <a:accent6>
        <a:srgbClr val="002672"/>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15458</TotalTime>
  <Words>1443</Words>
  <Application>Microsoft Office PowerPoint</Application>
  <PresentationFormat>Custom</PresentationFormat>
  <Paragraphs>623</Paragraphs>
  <Slides>40</Slides>
  <Notes>31</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MS1444_Windows Azure Template 16x9_r08a</vt:lpstr>
      <vt:lpstr>Office Theme</vt:lpstr>
      <vt:lpstr>2_Office Theme</vt:lpstr>
      <vt:lpstr>Office 主题</vt:lpstr>
      <vt:lpstr>1_Office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刘振1</dc:creator>
  <cp:lastModifiedBy>chloeswee</cp:lastModifiedBy>
  <cp:revision>346</cp:revision>
  <dcterms:created xsi:type="dcterms:W3CDTF">2016-07-06T06:43:41Z</dcterms:created>
  <dcterms:modified xsi:type="dcterms:W3CDTF">2017-06-23T06:23:37Z</dcterms:modified>
</cp:coreProperties>
</file>